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88" r:id="rId2"/>
    <p:sldId id="263" r:id="rId3"/>
    <p:sldId id="262" r:id="rId4"/>
    <p:sldId id="261" r:id="rId5"/>
    <p:sldId id="260" r:id="rId6"/>
    <p:sldId id="265" r:id="rId7"/>
    <p:sldId id="271" r:id="rId8"/>
    <p:sldId id="266" r:id="rId9"/>
    <p:sldId id="272" r:id="rId10"/>
    <p:sldId id="259" r:id="rId11"/>
    <p:sldId id="264" r:id="rId12"/>
    <p:sldId id="267" r:id="rId13"/>
    <p:sldId id="273" r:id="rId14"/>
    <p:sldId id="270" r:id="rId15"/>
    <p:sldId id="268" r:id="rId16"/>
    <p:sldId id="276" r:id="rId17"/>
    <p:sldId id="275" r:id="rId18"/>
    <p:sldId id="274" r:id="rId19"/>
    <p:sldId id="269" r:id="rId20"/>
    <p:sldId id="277" r:id="rId21"/>
    <p:sldId id="282" r:id="rId22"/>
    <p:sldId id="279" r:id="rId23"/>
    <p:sldId id="283" r:id="rId24"/>
    <p:sldId id="286" r:id="rId25"/>
    <p:sldId id="289" r:id="rId26"/>
  </p:sldIdLst>
  <p:sldSz cx="9721850" cy="5400675"/>
  <p:notesSz cx="6858000" cy="9144000"/>
  <p:custDataLst>
    <p:tags r:id="rId29"/>
  </p:custDataLst>
  <p:defaultTextStyle>
    <a:defPPr>
      <a:defRPr lang="zh-CN"/>
    </a:defPPr>
    <a:lvl1pPr marL="0" algn="l" defTabSz="96780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3900" algn="l" defTabSz="96780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67801" algn="l" defTabSz="96780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51701" algn="l" defTabSz="96780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35602" algn="l" defTabSz="96780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19502" algn="l" defTabSz="96780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03403" algn="l" defTabSz="96780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87303" algn="l" defTabSz="96780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71204" algn="l" defTabSz="96780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01">
          <p15:clr>
            <a:srgbClr val="A4A3A4"/>
          </p15:clr>
        </p15:guide>
        <p15:guide id="2" pos="306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300" y="-90"/>
      </p:cViewPr>
      <p:guideLst>
        <p:guide orient="horz" pos="1701"/>
        <p:guide pos="306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2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0.2801</cdr:x>
      <cdr:y>0.17987</cdr:y>
    </cdr:from>
    <cdr:to>
      <cdr:x>0.72018</cdr:x>
      <cdr:y>0.83999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2054810" y="879671"/>
          <a:ext cx="3228392" cy="3228392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123C12-3E21-49CA-9A94-15F8D31E771C}" type="datetimeFigureOut">
              <a:rPr lang="zh-CN" altLang="en-US" smtClean="0"/>
              <a:pPr/>
              <a:t>2018/1/9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5BBC48-D022-48D1-A5FB-21B4B3B8B00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5034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9904A-E82B-4E49-B8EE-F05296EA241B}" type="datetimeFigureOut">
              <a:rPr lang="zh-CN" altLang="en-US" smtClean="0"/>
              <a:pPr/>
              <a:t>2018/1/9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85800"/>
            <a:ext cx="61722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DB34E-3534-4868-B577-BB18C637598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138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6780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83900" algn="l" defTabSz="96780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67801" algn="l" defTabSz="96780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51701" algn="l" defTabSz="96780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35602" algn="l" defTabSz="96780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19502" algn="l" defTabSz="96780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03403" algn="l" defTabSz="96780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87303" algn="l" defTabSz="96780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71204" algn="l" defTabSz="96780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42900" y="685800"/>
            <a:ext cx="61722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584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411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225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14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695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853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1219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245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9706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585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087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8826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398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698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19005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5290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3492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7230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67540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8534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9905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69058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0124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B34E-3534-4868-B577-BB18C6375981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7523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42900" y="685800"/>
            <a:ext cx="61722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584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299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85775" y="215900"/>
            <a:ext cx="8750300" cy="900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67801" rtl="0" eaLnBrk="1" latinLnBrk="0" hangingPunct="1">
        <a:spcBef>
          <a:spcPct val="0"/>
        </a:spcBef>
        <a:buNone/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2925" indent="-362925" algn="l" defTabSz="967801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86338" indent="-302438" algn="l" defTabSz="967801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09751" indent="-241950" algn="l" defTabSz="967801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93652" indent="-241950" algn="l" defTabSz="967801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552" indent="-241950" algn="l" defTabSz="967801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61453" indent="-241950" algn="l" defTabSz="96780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5353" indent="-241950" algn="l" defTabSz="96780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29254" indent="-241950" algn="l" defTabSz="96780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13154" indent="-241950" algn="l" defTabSz="967801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78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900" algn="l" defTabSz="9678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7801" algn="l" defTabSz="9678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51701" algn="l" defTabSz="9678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5602" algn="l" defTabSz="9678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9502" algn="l" defTabSz="9678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03403" algn="l" defTabSz="9678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7303" algn="l" defTabSz="9678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71204" algn="l" defTabSz="96780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" y="-107975"/>
            <a:ext cx="9751532" cy="5530217"/>
            <a:chOff x="0" y="197164"/>
            <a:chExt cx="12227632" cy="6660837"/>
          </a:xfrm>
        </p:grpSpPr>
        <p:pic>
          <p:nvPicPr>
            <p:cNvPr id="42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681" y="197164"/>
              <a:ext cx="12183731" cy="486969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  <a:extLst/>
          </p:spPr>
        </p:pic>
        <p:sp>
          <p:nvSpPr>
            <p:cNvPr id="43" name="矩形 42"/>
            <p:cNvSpPr/>
            <p:nvPr/>
          </p:nvSpPr>
          <p:spPr>
            <a:xfrm>
              <a:off x="0" y="5376738"/>
              <a:ext cx="12227632" cy="14812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-13756" y="1679624"/>
            <a:ext cx="9746204" cy="2041427"/>
          </a:xfrm>
          <a:prstGeom prst="rect">
            <a:avLst/>
          </a:prstGeom>
          <a:solidFill>
            <a:schemeClr val="accent6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1" tIns="36290" rIns="72581" bIns="36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00485" y="1836241"/>
            <a:ext cx="3688116" cy="1550616"/>
          </a:xfrm>
          <a:prstGeom prst="rect">
            <a:avLst/>
          </a:prstGeom>
          <a:noFill/>
        </p:spPr>
        <p:txBody>
          <a:bodyPr wrap="square" lIns="72581" tIns="36290" rIns="72581" bIns="36290" rtlCol="0">
            <a:spAutoFit/>
          </a:bodyPr>
          <a:lstStyle/>
          <a:p>
            <a:r>
              <a:rPr lang="en-US" altLang="zh-CN" sz="9600" spc="-238" dirty="0" smtClean="0">
                <a:solidFill>
                  <a:schemeClr val="bg1"/>
                </a:solidFill>
                <a:cs typeface="+mn-ea"/>
                <a:sym typeface="+mn-lt"/>
              </a:rPr>
              <a:t>2019</a:t>
            </a:r>
            <a:endParaRPr lang="zh-CN" altLang="en-US" sz="9600" spc="-238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30204" y="2076569"/>
            <a:ext cx="4835714" cy="704231"/>
          </a:xfrm>
          <a:prstGeom prst="rect">
            <a:avLst/>
          </a:prstGeom>
          <a:noFill/>
        </p:spPr>
        <p:txBody>
          <a:bodyPr wrap="square" lIns="72581" tIns="36290" rIns="72581" bIns="36290" rtlCol="0">
            <a:spAutoFit/>
          </a:bodyPr>
          <a:lstStyle/>
          <a:p>
            <a:r>
              <a:rPr lang="zh-CN" altLang="en-US" sz="4100" b="1" dirty="0" smtClean="0">
                <a:solidFill>
                  <a:schemeClr val="bg1"/>
                </a:solidFill>
                <a:cs typeface="+mn-ea"/>
                <a:sym typeface="+mn-lt"/>
              </a:rPr>
              <a:t>年终工作总结</a:t>
            </a:r>
            <a:r>
              <a:rPr lang="en-US" altLang="zh-CN" sz="4100" b="1" dirty="0" smtClean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endParaRPr lang="zh-CN" altLang="en-US" sz="41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170399" y="2746037"/>
            <a:ext cx="4290926" cy="411843"/>
          </a:xfrm>
          <a:prstGeom prst="rect">
            <a:avLst/>
          </a:prstGeom>
          <a:noFill/>
        </p:spPr>
        <p:txBody>
          <a:bodyPr wrap="square" lIns="72581" tIns="36290" rIns="72581" bIns="36290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      汇报人</a:t>
            </a:r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：</a:t>
            </a:r>
            <a:r>
              <a:rPr lang="en-US" altLang="zh-CN" sz="2200" dirty="0" smtClean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endParaRPr lang="zh-CN" altLang="en-US" sz="2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48226" y="2042172"/>
            <a:ext cx="22968" cy="1157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1" tIns="36290" rIns="72581" bIns="36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5128780" y="3298829"/>
            <a:ext cx="1165658" cy="222904"/>
            <a:chOff x="8963672" y="-2383876"/>
            <a:chExt cx="6161888" cy="1290635"/>
          </a:xfrm>
        </p:grpSpPr>
        <p:grpSp>
          <p:nvGrpSpPr>
            <p:cNvPr id="45" name="组合 44"/>
            <p:cNvGrpSpPr/>
            <p:nvPr/>
          </p:nvGrpSpPr>
          <p:grpSpPr>
            <a:xfrm>
              <a:off x="10601698" y="-2383876"/>
              <a:ext cx="1290635" cy="1290635"/>
              <a:chOff x="4686046" y="3181838"/>
              <a:chExt cx="1290635" cy="1290635"/>
            </a:xfrm>
          </p:grpSpPr>
          <p:sp>
            <p:nvSpPr>
              <p:cNvPr id="55" name="Oval 87"/>
              <p:cNvSpPr>
                <a:spLocks noChangeArrowheads="1"/>
              </p:cNvSpPr>
              <p:nvPr/>
            </p:nvSpPr>
            <p:spPr bwMode="auto">
              <a:xfrm>
                <a:off x="4686046" y="3181838"/>
                <a:ext cx="1290635" cy="1290635"/>
              </a:xfrm>
              <a:prstGeom prst="ellipse">
                <a:avLst/>
              </a:prstGeom>
              <a:solidFill>
                <a:srgbClr val="FFC000"/>
              </a:solidFill>
              <a:ln w="2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6" name="Freeform 44"/>
              <p:cNvSpPr>
                <a:spLocks noEditPoints="1"/>
              </p:cNvSpPr>
              <p:nvPr/>
            </p:nvSpPr>
            <p:spPr bwMode="auto">
              <a:xfrm>
                <a:off x="4943211" y="3521659"/>
                <a:ext cx="744244" cy="648096"/>
              </a:xfrm>
              <a:custGeom>
                <a:avLst/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/>
            </p:spPr>
            <p:txBody>
              <a:bodyPr vert="horz" wrap="square" lIns="81015" tIns="40507" rIns="81015" bIns="40507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12201827" y="-2383876"/>
              <a:ext cx="1290635" cy="1290635"/>
              <a:chOff x="6286175" y="3181838"/>
              <a:chExt cx="1290635" cy="1290635"/>
            </a:xfrm>
          </p:grpSpPr>
          <p:sp>
            <p:nvSpPr>
              <p:cNvPr id="53" name="Oval 88"/>
              <p:cNvSpPr>
                <a:spLocks noChangeArrowheads="1"/>
              </p:cNvSpPr>
              <p:nvPr/>
            </p:nvSpPr>
            <p:spPr bwMode="auto">
              <a:xfrm>
                <a:off x="6286175" y="3181838"/>
                <a:ext cx="1290635" cy="1290635"/>
              </a:xfrm>
              <a:prstGeom prst="ellipse">
                <a:avLst/>
              </a:prstGeom>
              <a:solidFill>
                <a:srgbClr val="00CC66"/>
              </a:solidFill>
              <a:ln w="2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4" name="Freeform 6"/>
              <p:cNvSpPr>
                <a:spLocks noEditPoints="1"/>
              </p:cNvSpPr>
              <p:nvPr/>
            </p:nvSpPr>
            <p:spPr bwMode="auto">
              <a:xfrm>
                <a:off x="6513658" y="3467308"/>
                <a:ext cx="848984" cy="533412"/>
              </a:xfrm>
              <a:custGeom>
                <a:avLst/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13834925" y="-2383876"/>
              <a:ext cx="1290635" cy="1290635"/>
              <a:chOff x="7919273" y="3181838"/>
              <a:chExt cx="1290635" cy="1290635"/>
            </a:xfrm>
          </p:grpSpPr>
          <p:sp>
            <p:nvSpPr>
              <p:cNvPr id="51" name="Oval 89"/>
              <p:cNvSpPr>
                <a:spLocks noChangeArrowheads="1"/>
              </p:cNvSpPr>
              <p:nvPr/>
            </p:nvSpPr>
            <p:spPr bwMode="auto">
              <a:xfrm>
                <a:off x="7919273" y="3181838"/>
                <a:ext cx="1290635" cy="1290635"/>
              </a:xfrm>
              <a:prstGeom prst="ellipse">
                <a:avLst/>
              </a:prstGeom>
              <a:solidFill>
                <a:srgbClr val="FF6600"/>
              </a:solidFill>
              <a:ln w="2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2" name="Freeform 45"/>
              <p:cNvSpPr>
                <a:spLocks noEditPoints="1"/>
              </p:cNvSpPr>
              <p:nvPr/>
            </p:nvSpPr>
            <p:spPr bwMode="auto">
              <a:xfrm>
                <a:off x="8295761" y="3462502"/>
                <a:ext cx="621462" cy="690549"/>
              </a:xfrm>
              <a:custGeom>
                <a:avLst/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/>
            </p:spPr>
            <p:txBody>
              <a:bodyPr vert="horz" wrap="square" lIns="81015" tIns="40507" rIns="81015" bIns="40507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8963672" y="-2383875"/>
              <a:ext cx="1302812" cy="1290632"/>
              <a:chOff x="3048020" y="3181839"/>
              <a:chExt cx="1302812" cy="1290632"/>
            </a:xfrm>
          </p:grpSpPr>
          <p:sp>
            <p:nvSpPr>
              <p:cNvPr id="49" name="Oval 94"/>
              <p:cNvSpPr>
                <a:spLocks noChangeArrowheads="1"/>
              </p:cNvSpPr>
              <p:nvPr/>
            </p:nvSpPr>
            <p:spPr bwMode="auto">
              <a:xfrm>
                <a:off x="3048020" y="3181839"/>
                <a:ext cx="1302812" cy="1290632"/>
              </a:xfrm>
              <a:prstGeom prst="ellipse">
                <a:avLst/>
              </a:prstGeom>
              <a:solidFill>
                <a:srgbClr val="25C0B7"/>
              </a:solidFill>
              <a:ln w="2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0" name="Freeform 39"/>
              <p:cNvSpPr>
                <a:spLocks noEditPoints="1"/>
              </p:cNvSpPr>
              <p:nvPr/>
            </p:nvSpPr>
            <p:spPr bwMode="auto">
              <a:xfrm>
                <a:off x="3368516" y="3483160"/>
                <a:ext cx="686595" cy="686595"/>
              </a:xfrm>
              <a:custGeom>
                <a:avLst/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8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/>
            </p:spPr>
            <p:txBody>
              <a:bodyPr vert="horz" wrap="square" lIns="81015" tIns="40507" rIns="81015" bIns="40507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pic>
        <p:nvPicPr>
          <p:cNvPr id="73" name="图片 7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378" y="4052965"/>
            <a:ext cx="3863936" cy="721833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 flipV="1">
            <a:off x="5329" y="1736331"/>
            <a:ext cx="9746204" cy="22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1" tIns="36290" rIns="72581" bIns="36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 flipV="1">
            <a:off x="5329" y="3641665"/>
            <a:ext cx="9746204" cy="22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1" tIns="36290" rIns="72581" bIns="36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562704" y="-1276149"/>
            <a:ext cx="433185" cy="41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60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30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8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3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800"/>
                            </p:stCondLst>
                            <p:childTnLst>
                              <p:par>
                                <p:cTn id="6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35" grpId="0"/>
      <p:bldP spid="34" grpId="0"/>
      <p:bldP spid="34" grpId="1"/>
      <p:bldP spid="63" grpId="0"/>
      <p:bldP spid="6" grpId="0" animBg="1"/>
      <p:bldP spid="58" grpId="0" animBg="1"/>
      <p:bldP spid="59" grpId="0" animBg="1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91563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目录页</a:t>
            </a:r>
          </a:p>
        </p:txBody>
      </p:sp>
      <p:sp>
        <p:nvSpPr>
          <p:cNvPr id="4" name="矩形 3"/>
          <p:cNvSpPr/>
          <p:nvPr/>
        </p:nvSpPr>
        <p:spPr>
          <a:xfrm>
            <a:off x="2580813" y="1098941"/>
            <a:ext cx="4859239" cy="42624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2340645" y="1044153"/>
            <a:ext cx="751667" cy="554124"/>
          </a:xfrm>
          <a:prstGeom prst="homePlate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80813" y="1979856"/>
            <a:ext cx="4859239" cy="42624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2340645" y="1925068"/>
            <a:ext cx="751667" cy="554124"/>
          </a:xfrm>
          <a:prstGeom prst="homePlate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580813" y="2860771"/>
            <a:ext cx="4859239" cy="42624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五边形 15"/>
          <p:cNvSpPr/>
          <p:nvPr/>
        </p:nvSpPr>
        <p:spPr>
          <a:xfrm>
            <a:off x="2340645" y="2805983"/>
            <a:ext cx="751667" cy="554124"/>
          </a:xfrm>
          <a:prstGeom prst="homePlate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580813" y="3741685"/>
            <a:ext cx="4859239" cy="42624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五边形 17"/>
          <p:cNvSpPr/>
          <p:nvPr/>
        </p:nvSpPr>
        <p:spPr>
          <a:xfrm>
            <a:off x="2340645" y="3686897"/>
            <a:ext cx="751667" cy="554124"/>
          </a:xfrm>
          <a:prstGeom prst="homePlate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01124" y="1093480"/>
            <a:ext cx="47000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01124" y="1990484"/>
            <a:ext cx="47000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01124" y="2859778"/>
            <a:ext cx="47000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01124" y="3742927"/>
            <a:ext cx="47000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81728" y="1116161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 smtClean="0">
                <a:cs typeface="+mn-ea"/>
                <a:sym typeface="+mn-lt"/>
              </a:rPr>
              <a:t>单击此处添加标题</a:t>
            </a:r>
            <a:endParaRPr lang="zh-CN" altLang="en-US" sz="1800" dirty="0"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81728" y="2015752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 smtClean="0">
                <a:cs typeface="+mn-ea"/>
                <a:sym typeface="+mn-lt"/>
              </a:rPr>
              <a:t>单击此处添加标题</a:t>
            </a:r>
            <a:endParaRPr lang="zh-CN" altLang="en-US" sz="1800" dirty="0"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81728" y="289101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 smtClean="0">
                <a:cs typeface="+mn-ea"/>
                <a:sym typeface="+mn-lt"/>
              </a:rPr>
              <a:t>单击此处添加标题</a:t>
            </a:r>
            <a:endParaRPr lang="zh-CN" altLang="en-US" sz="1800" dirty="0"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81728" y="379060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 smtClean="0">
                <a:cs typeface="+mn-ea"/>
                <a:sym typeface="+mn-lt"/>
              </a:rPr>
              <a:t>单击此处添加标题</a:t>
            </a:r>
            <a:endParaRPr lang="zh-CN" altLang="en-US" sz="18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89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4" grpId="0" animBg="1"/>
      <p:bldP spid="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5" grpId="0"/>
      <p:bldP spid="19" grpId="0"/>
      <p:bldP spid="20" grpId="0"/>
      <p:bldP spid="21" grpId="0"/>
      <p:bldP spid="6" grpId="0"/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1159292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关于我们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30978" y="1286751"/>
            <a:ext cx="3740110" cy="240435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091609" y="3898013"/>
            <a:ext cx="3023278" cy="356200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梯形 10"/>
          <p:cNvSpPr/>
          <p:nvPr/>
        </p:nvSpPr>
        <p:spPr>
          <a:xfrm>
            <a:off x="2410226" y="3452761"/>
            <a:ext cx="356200" cy="534302"/>
          </a:xfrm>
          <a:prstGeom prst="trapezoid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19410" y="91131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业务</a:t>
            </a:r>
            <a:r>
              <a:rPr lang="zh-CN" altLang="en-US" sz="1600" dirty="0" smtClean="0">
                <a:cs typeface="+mn-ea"/>
                <a:sym typeface="+mn-lt"/>
              </a:rPr>
              <a:t>介绍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39943" y="1581440"/>
            <a:ext cx="4541561" cy="1781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739943" y="2175108"/>
            <a:ext cx="4541561" cy="1781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4739943" y="2768776"/>
            <a:ext cx="4541561" cy="1781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4739943" y="3362445"/>
            <a:ext cx="4541561" cy="1781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50893" y="1238884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cs typeface="+mn-ea"/>
                <a:sym typeface="+mn-lt"/>
              </a:rPr>
              <a:t>借记</a:t>
            </a:r>
            <a:r>
              <a:rPr lang="zh-CN" altLang="en-US" sz="1200" dirty="0" smtClean="0">
                <a:cs typeface="+mn-ea"/>
                <a:sym typeface="+mn-lt"/>
              </a:rPr>
              <a:t>卡开户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50893" y="186223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cs typeface="+mn-ea"/>
                <a:sym typeface="+mn-lt"/>
              </a:rPr>
              <a:t>电话银行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50893" y="248558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cs typeface="+mn-ea"/>
                <a:sym typeface="+mn-lt"/>
              </a:rPr>
              <a:t>网银开户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38187" y="309529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cs typeface="+mn-ea"/>
                <a:sym typeface="+mn-lt"/>
              </a:rPr>
              <a:t>营销保险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4739943" y="1581440"/>
            <a:ext cx="2270781" cy="178100"/>
          </a:xfrm>
          <a:prstGeom prst="roundRect">
            <a:avLst/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4739943" y="2179381"/>
            <a:ext cx="2938658" cy="173827"/>
          </a:xfrm>
          <a:prstGeom prst="roundRect">
            <a:avLst/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4744456" y="2769386"/>
            <a:ext cx="1954592" cy="173827"/>
          </a:xfrm>
          <a:prstGeom prst="roundRect">
            <a:avLst/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4744456" y="3366718"/>
            <a:ext cx="2666994" cy="173827"/>
          </a:xfrm>
          <a:prstGeom prst="roundRect">
            <a:avLst/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6342" y="1332185"/>
            <a:ext cx="3570603" cy="226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椭圆 26"/>
          <p:cNvSpPr/>
          <p:nvPr/>
        </p:nvSpPr>
        <p:spPr>
          <a:xfrm>
            <a:off x="4742201" y="3674980"/>
            <a:ext cx="86794" cy="80145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58053" y="3608606"/>
            <a:ext cx="268535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 smtClean="0">
                <a:cs typeface="+mn-ea"/>
                <a:sym typeface="+mn-lt"/>
              </a:rPr>
              <a:t>中国建设银行</a:t>
            </a:r>
            <a:r>
              <a:rPr lang="en-US" altLang="zh-CN" sz="1000" dirty="0" smtClean="0">
                <a:cs typeface="+mn-ea"/>
                <a:sym typeface="+mn-lt"/>
              </a:rPr>
              <a:t>XX</a:t>
            </a:r>
            <a:r>
              <a:rPr lang="zh-CN" altLang="en-US" sz="1000" dirty="0" smtClean="0">
                <a:cs typeface="+mn-ea"/>
                <a:sym typeface="+mn-lt"/>
              </a:rPr>
              <a:t>分行简介：</a:t>
            </a:r>
            <a:endParaRPr lang="en-US" altLang="zh-CN" sz="1000" dirty="0" smtClean="0">
              <a:cs typeface="+mn-ea"/>
              <a:sym typeface="+mn-lt"/>
            </a:endParaRPr>
          </a:p>
          <a:p>
            <a:r>
              <a:rPr lang="en-US" altLang="zh-CN" sz="1000" dirty="0" smtClean="0">
                <a:cs typeface="+mn-ea"/>
                <a:sym typeface="+mn-lt"/>
              </a:rPr>
              <a:t>xxx</a:t>
            </a:r>
            <a:r>
              <a:rPr lang="zh-CN" altLang="en-US" sz="1000" dirty="0" smtClean="0">
                <a:cs typeface="+mn-ea"/>
                <a:sym typeface="+mn-lt"/>
              </a:rPr>
              <a:t>输入</a:t>
            </a:r>
            <a:r>
              <a:rPr lang="zh-CN" altLang="en-US" sz="1000" dirty="0" smtClean="0">
                <a:cs typeface="+mn-ea"/>
                <a:sym typeface="+mn-lt"/>
              </a:rPr>
              <a:t>你的文字输入你的文字输入你的文字</a:t>
            </a:r>
            <a:endParaRPr lang="en-US" altLang="zh-CN" sz="1000" dirty="0" smtClean="0">
              <a:cs typeface="+mn-ea"/>
              <a:sym typeface="+mn-lt"/>
            </a:endParaRPr>
          </a:p>
          <a:p>
            <a:r>
              <a:rPr lang="en-US" altLang="zh-CN" sz="1000" dirty="0" smtClean="0">
                <a:cs typeface="+mn-ea"/>
                <a:sym typeface="+mn-lt"/>
              </a:rPr>
              <a:t>xxx</a:t>
            </a:r>
            <a:r>
              <a:rPr lang="zh-CN" altLang="en-US" sz="1000" dirty="0" smtClean="0">
                <a:cs typeface="+mn-ea"/>
                <a:sym typeface="+mn-lt"/>
              </a:rPr>
              <a:t>输入</a:t>
            </a:r>
            <a:r>
              <a:rPr lang="zh-CN" altLang="en-US" sz="1000" dirty="0" smtClean="0">
                <a:cs typeface="+mn-ea"/>
                <a:sym typeface="+mn-lt"/>
              </a:rPr>
              <a:t>你的文字输入你的文字输入你的文字</a:t>
            </a:r>
            <a:endParaRPr lang="en-US" altLang="zh-CN" sz="1000" dirty="0" smtClean="0">
              <a:cs typeface="+mn-ea"/>
              <a:sym typeface="+mn-lt"/>
            </a:endParaRPr>
          </a:p>
          <a:p>
            <a:r>
              <a:rPr lang="en-US" altLang="zh-CN" sz="1000" dirty="0" smtClean="0">
                <a:cs typeface="+mn-ea"/>
                <a:sym typeface="+mn-lt"/>
              </a:rPr>
              <a:t>xxx</a:t>
            </a:r>
            <a:r>
              <a:rPr lang="zh-CN" altLang="en-US" sz="1000" dirty="0" smtClean="0">
                <a:cs typeface="+mn-ea"/>
                <a:sym typeface="+mn-lt"/>
              </a:rPr>
              <a:t>输入</a:t>
            </a:r>
            <a:r>
              <a:rPr lang="zh-CN" altLang="en-US" sz="1000" dirty="0" smtClean="0">
                <a:cs typeface="+mn-ea"/>
                <a:sym typeface="+mn-lt"/>
              </a:rPr>
              <a:t>你的文字输入你的文字输入你的文字</a:t>
            </a:r>
            <a:endParaRPr lang="en-US" altLang="zh-CN" sz="1000" dirty="0" smtClean="0">
              <a:cs typeface="+mn-ea"/>
              <a:sym typeface="+mn-lt"/>
            </a:endParaRPr>
          </a:p>
          <a:p>
            <a:r>
              <a:rPr lang="en-US" altLang="zh-CN" sz="1000" dirty="0" smtClean="0">
                <a:cs typeface="+mn-ea"/>
                <a:sym typeface="+mn-lt"/>
              </a:rPr>
              <a:t>xxx</a:t>
            </a:r>
            <a:r>
              <a:rPr lang="zh-CN" altLang="en-US" sz="1000" dirty="0" smtClean="0">
                <a:cs typeface="+mn-ea"/>
                <a:sym typeface="+mn-lt"/>
              </a:rPr>
              <a:t>输入</a:t>
            </a:r>
            <a:r>
              <a:rPr lang="zh-CN" altLang="en-US" sz="1000" dirty="0" smtClean="0">
                <a:cs typeface="+mn-ea"/>
                <a:sym typeface="+mn-lt"/>
              </a:rPr>
              <a:t>你的文字输入你的文字输入你的文字</a:t>
            </a:r>
            <a:endParaRPr lang="zh-CN" altLang="en-US" sz="1000" dirty="0">
              <a:cs typeface="+mn-ea"/>
              <a:sym typeface="+mn-lt"/>
            </a:endParaRPr>
          </a:p>
          <a:p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996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4" grpId="0" animBg="1"/>
      <p:bldP spid="6" grpId="0" animBg="1"/>
      <p:bldP spid="11" grpId="0" animBg="1"/>
      <p:bldP spid="12" grpId="0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1159292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企业</a:t>
            </a:r>
            <a:r>
              <a:rPr lang="zh-CN" altLang="en-US" dirty="0">
                <a:cs typeface="+mn-ea"/>
                <a:sym typeface="+mn-lt"/>
              </a:rPr>
              <a:t>领导</a:t>
            </a:r>
          </a:p>
        </p:txBody>
      </p:sp>
      <p:sp>
        <p:nvSpPr>
          <p:cNvPr id="2" name="矩形 1"/>
          <p:cNvSpPr/>
          <p:nvPr/>
        </p:nvSpPr>
        <p:spPr>
          <a:xfrm>
            <a:off x="1620565" y="1188169"/>
            <a:ext cx="1457442" cy="165618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356272" y="1188169"/>
            <a:ext cx="1457442" cy="165618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91979" y="1188169"/>
            <a:ext cx="1457442" cy="165618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27686" y="1188169"/>
            <a:ext cx="1457442" cy="165618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6017" y="2959709"/>
            <a:ext cx="13388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 添加姓名</a:t>
            </a:r>
            <a:endParaRPr lang="en-US" altLang="zh-CN" sz="2000" dirty="0" smtClean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5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填写人物介绍</a:t>
            </a:r>
            <a:endParaRPr lang="en-US" altLang="zh-CN" sz="1500" dirty="0" smtClean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5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填写人物介绍</a:t>
            </a:r>
            <a:endParaRPr lang="en-US" altLang="zh-CN" sz="1500" dirty="0" smtClean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5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填写人物介绍</a:t>
            </a:r>
            <a:endParaRPr lang="en-US" altLang="zh-CN" sz="1500" dirty="0" smtClean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5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填写人物介绍</a:t>
            </a:r>
            <a:endParaRPr lang="zh-CN" altLang="en-US" sz="15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35783" y="2959709"/>
            <a:ext cx="13388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 添加姓名</a:t>
            </a:r>
            <a:endParaRPr lang="en-US" altLang="zh-CN" sz="2000" dirty="0" smtClean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5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填写人物介绍</a:t>
            </a:r>
            <a:endParaRPr lang="en-US" altLang="zh-CN" sz="1500" dirty="0" smtClean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5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填写人物介绍</a:t>
            </a:r>
            <a:endParaRPr lang="en-US" altLang="zh-CN" sz="1500" dirty="0" smtClean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5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填写人物介绍</a:t>
            </a:r>
            <a:endParaRPr lang="en-US" altLang="zh-CN" sz="1500" dirty="0" smtClean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5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填写人物介绍</a:t>
            </a:r>
            <a:endParaRPr lang="zh-CN" altLang="en-US" sz="15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75549" y="2961074"/>
            <a:ext cx="13388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 添加姓名</a:t>
            </a:r>
            <a:endParaRPr lang="en-US" altLang="zh-CN" sz="2000" dirty="0" smtClean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5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填写人物介绍</a:t>
            </a:r>
            <a:endParaRPr lang="en-US" altLang="zh-CN" sz="1500" dirty="0" smtClean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5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填写人物介绍</a:t>
            </a:r>
            <a:endParaRPr lang="en-US" altLang="zh-CN" sz="1500" dirty="0" smtClean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5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填写人物介绍</a:t>
            </a:r>
            <a:endParaRPr lang="en-US" altLang="zh-CN" sz="1500" dirty="0" smtClean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5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填写人物介绍</a:t>
            </a:r>
            <a:endParaRPr lang="zh-CN" altLang="en-US" sz="15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15316" y="2949199"/>
            <a:ext cx="13388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 添加姓名</a:t>
            </a:r>
            <a:endParaRPr lang="en-US" altLang="zh-CN" sz="2000" dirty="0" smtClean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5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填写人物介绍</a:t>
            </a:r>
            <a:endParaRPr lang="en-US" altLang="zh-CN" sz="1500" dirty="0" smtClean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5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填写人物介绍</a:t>
            </a:r>
            <a:endParaRPr lang="en-US" altLang="zh-CN" sz="1500" dirty="0" smtClean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5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填写人物介绍</a:t>
            </a:r>
            <a:endParaRPr lang="en-US" altLang="zh-CN" sz="1500" dirty="0" smtClean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5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填写人物介绍</a:t>
            </a:r>
            <a:endParaRPr lang="zh-CN" altLang="en-US" sz="15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8917" y="1443880"/>
            <a:ext cx="1135221" cy="125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14294" y="1366772"/>
            <a:ext cx="1122176" cy="132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4226" y="1443880"/>
            <a:ext cx="1092530" cy="125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773329" y="1445769"/>
            <a:ext cx="1151907" cy="116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18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2" grpId="0" animBg="1"/>
      <p:bldP spid="10" grpId="0" animBg="1"/>
      <p:bldP spid="11" grpId="0" animBg="1"/>
      <p:bldP spid="12" grpId="0" animBg="1"/>
      <p:bldP spid="4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1159292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发展历史</a:t>
            </a:r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1671943" y="876282"/>
            <a:ext cx="6933396" cy="2544135"/>
            <a:chOff x="1995302" y="1570781"/>
            <a:chExt cx="6334027" cy="1850145"/>
          </a:xfrm>
        </p:grpSpPr>
        <p:cxnSp>
          <p:nvCxnSpPr>
            <p:cNvPr id="44" name="直接连接符 43"/>
            <p:cNvCxnSpPr/>
            <p:nvPr/>
          </p:nvCxnSpPr>
          <p:spPr>
            <a:xfrm flipV="1">
              <a:off x="1995302" y="1570781"/>
              <a:ext cx="6334027" cy="54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V="1">
              <a:off x="1995302" y="2033590"/>
              <a:ext cx="6334027" cy="54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1995302" y="2495309"/>
              <a:ext cx="6334027" cy="54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V="1">
              <a:off x="1995302" y="2958117"/>
              <a:ext cx="6334027" cy="54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V="1">
              <a:off x="1995302" y="3420381"/>
              <a:ext cx="6334027" cy="54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半闭框 3"/>
          <p:cNvSpPr/>
          <p:nvPr/>
        </p:nvSpPr>
        <p:spPr>
          <a:xfrm rot="10800000" flipH="1">
            <a:off x="1654643" y="897398"/>
            <a:ext cx="6950698" cy="3051525"/>
          </a:xfrm>
          <a:prstGeom prst="halfFrame">
            <a:avLst>
              <a:gd name="adj1" fmla="val 693"/>
              <a:gd name="adj2" fmla="val 138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8544" y="3922987"/>
            <a:ext cx="75533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2015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79605" y="3922987"/>
            <a:ext cx="75533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2016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93681" y="3922987"/>
            <a:ext cx="75533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2017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81343" y="3922987"/>
            <a:ext cx="75533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2018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五边形 5"/>
          <p:cNvSpPr/>
          <p:nvPr/>
        </p:nvSpPr>
        <p:spPr>
          <a:xfrm rot="16200000">
            <a:off x="1534912" y="924538"/>
            <a:ext cx="281184" cy="109879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2" name="直接箭头连接符 21"/>
          <p:cNvCxnSpPr/>
          <p:nvPr/>
        </p:nvCxnSpPr>
        <p:spPr>
          <a:xfrm flipV="1">
            <a:off x="1675504" y="2550308"/>
            <a:ext cx="818544" cy="139861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 flipV="1">
            <a:off x="2438274" y="2253632"/>
            <a:ext cx="1844072" cy="29667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 flipV="1">
            <a:off x="4085687" y="1729705"/>
            <a:ext cx="1729232" cy="52392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 flipV="1">
            <a:off x="5885955" y="823394"/>
            <a:ext cx="1871739" cy="8792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5320676" y="1433030"/>
            <a:ext cx="634852" cy="593352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798668" y="876467"/>
            <a:ext cx="634852" cy="59335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176621" y="2295197"/>
            <a:ext cx="634852" cy="593352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768260" y="1914573"/>
            <a:ext cx="634852" cy="59335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90521" y="2848182"/>
            <a:ext cx="1031051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zh-CN" altLang="en-US" sz="1050" dirty="0" smtClean="0">
                <a:cs typeface="+mn-ea"/>
                <a:sym typeface="+mn-lt"/>
              </a:rPr>
              <a:t>插入文本内</a:t>
            </a:r>
            <a:endParaRPr lang="en-US" altLang="zh-CN" sz="1050" dirty="0" smtClean="0"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zh-CN" altLang="en-US" sz="1050" dirty="0" smtClean="0">
                <a:cs typeface="+mn-ea"/>
                <a:sym typeface="+mn-lt"/>
              </a:rPr>
              <a:t>容或者复制</a:t>
            </a:r>
            <a:endParaRPr lang="en-US" altLang="zh-CN" sz="1050" dirty="0" smtClean="0"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zh-CN" altLang="en-US" sz="1050" dirty="0" smtClean="0">
                <a:cs typeface="+mn-ea"/>
                <a:sym typeface="+mn-lt"/>
              </a:rPr>
              <a:t>粘贴文本页</a:t>
            </a:r>
            <a:endParaRPr lang="zh-CN" altLang="en-US" sz="1050" dirty="0"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910787" y="2507925"/>
            <a:ext cx="1031051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zh-CN" altLang="en-US" sz="1050" dirty="0" smtClean="0">
                <a:cs typeface="+mn-ea"/>
                <a:sym typeface="+mn-lt"/>
              </a:rPr>
              <a:t>插入文本内</a:t>
            </a:r>
            <a:endParaRPr lang="en-US" altLang="zh-CN" sz="1050" dirty="0" smtClean="0"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zh-CN" altLang="en-US" sz="1050" dirty="0" smtClean="0">
                <a:cs typeface="+mn-ea"/>
                <a:sym typeface="+mn-lt"/>
              </a:rPr>
              <a:t>容或者复制</a:t>
            </a:r>
            <a:endParaRPr lang="en-US" altLang="zh-CN" sz="1050" dirty="0" smtClean="0"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zh-CN" altLang="en-US" sz="1050" dirty="0" smtClean="0">
                <a:cs typeface="+mn-ea"/>
                <a:sym typeface="+mn-lt"/>
              </a:rPr>
              <a:t>粘贴文本页</a:t>
            </a:r>
            <a:endParaRPr lang="zh-CN" altLang="en-US" sz="1050" dirty="0"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06654" y="2026382"/>
            <a:ext cx="1031051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zh-CN" altLang="en-US" sz="1050" dirty="0" smtClean="0">
                <a:cs typeface="+mn-ea"/>
                <a:sym typeface="+mn-lt"/>
              </a:rPr>
              <a:t>插入文本内</a:t>
            </a:r>
            <a:endParaRPr lang="en-US" altLang="zh-CN" sz="1050" dirty="0" smtClean="0"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zh-CN" altLang="en-US" sz="1050" dirty="0" smtClean="0">
                <a:cs typeface="+mn-ea"/>
                <a:sym typeface="+mn-lt"/>
              </a:rPr>
              <a:t>容或者复制</a:t>
            </a:r>
            <a:endParaRPr lang="en-US" altLang="zh-CN" sz="1050" dirty="0" smtClean="0"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zh-CN" altLang="en-US" sz="1050" dirty="0" smtClean="0">
                <a:cs typeface="+mn-ea"/>
                <a:sym typeface="+mn-lt"/>
              </a:rPr>
              <a:t>粘贴文本页</a:t>
            </a:r>
            <a:endParaRPr lang="zh-CN" altLang="en-US" sz="1050" dirty="0"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982696" y="1469819"/>
            <a:ext cx="1031051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zh-CN" altLang="en-US" sz="1050" dirty="0" smtClean="0">
                <a:cs typeface="+mn-ea"/>
                <a:sym typeface="+mn-lt"/>
              </a:rPr>
              <a:t>插入文本内</a:t>
            </a:r>
            <a:endParaRPr lang="en-US" altLang="zh-CN" sz="1050" dirty="0" smtClean="0"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zh-CN" altLang="en-US" sz="1050" dirty="0" smtClean="0">
                <a:cs typeface="+mn-ea"/>
                <a:sym typeface="+mn-lt"/>
              </a:rPr>
              <a:t>容或者复制</a:t>
            </a:r>
            <a:endParaRPr lang="en-US" altLang="zh-CN" sz="1050" dirty="0" smtClean="0"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zh-CN" altLang="en-US" sz="1050" dirty="0" smtClean="0">
                <a:cs typeface="+mn-ea"/>
                <a:sym typeface="+mn-lt"/>
              </a:rPr>
              <a:t>粘贴文本页</a:t>
            </a:r>
            <a:endParaRPr lang="zh-CN" altLang="en-US" sz="1050" dirty="0">
              <a:cs typeface="+mn-ea"/>
              <a:sym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213744" y="242616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 smtClean="0">
                <a:solidFill>
                  <a:schemeClr val="bg1"/>
                </a:solidFill>
                <a:cs typeface="+mn-ea"/>
                <a:sym typeface="+mn-lt"/>
              </a:rPr>
              <a:t>38%</a:t>
            </a:r>
            <a:endParaRPr lang="zh-CN" altLang="en-US" sz="1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800702" y="204090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 smtClean="0">
                <a:solidFill>
                  <a:schemeClr val="bg1"/>
                </a:solidFill>
                <a:cs typeface="+mn-ea"/>
                <a:sym typeface="+mn-lt"/>
              </a:rPr>
              <a:t>46%</a:t>
            </a:r>
            <a:endParaRPr lang="zh-CN" altLang="en-US" sz="1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325813" y="154549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 smtClean="0">
                <a:solidFill>
                  <a:schemeClr val="bg1"/>
                </a:solidFill>
                <a:cs typeface="+mn-ea"/>
                <a:sym typeface="+mn-lt"/>
              </a:rPr>
              <a:t>68%</a:t>
            </a:r>
            <a:endParaRPr lang="zh-CN" altLang="en-US" sz="1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824126" y="101371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 smtClean="0">
                <a:solidFill>
                  <a:schemeClr val="bg1"/>
                </a:solidFill>
                <a:cs typeface="+mn-ea"/>
                <a:sym typeface="+mn-lt"/>
              </a:rPr>
              <a:t>96%</a:t>
            </a:r>
            <a:endParaRPr lang="zh-CN" altLang="en-US" sz="1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1650911" y="4375863"/>
            <a:ext cx="6954429" cy="55672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075870" y="4400199"/>
            <a:ext cx="6457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输入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你的文字输入你的文字输入你的文字</a:t>
            </a:r>
            <a:endParaRPr lang="en-US" altLang="zh-CN" sz="12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输入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你的文字输入你的文字输入你的文字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966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4" grpId="0" animBg="1"/>
      <p:bldP spid="5" grpId="0"/>
      <p:bldP spid="10" grpId="0"/>
      <p:bldP spid="11" grpId="0"/>
      <p:bldP spid="12" grpId="0"/>
      <p:bldP spid="6" grpId="0" animBg="1"/>
      <p:bldP spid="15" grpId="0" animBg="1"/>
      <p:bldP spid="16" grpId="0" animBg="1"/>
      <p:bldP spid="13" grpId="0" animBg="1"/>
      <p:bldP spid="14" grpId="0" animBg="1"/>
      <p:bldP spid="39" grpId="0"/>
      <p:bldP spid="40" grpId="0"/>
      <p:bldP spid="41" grpId="0"/>
      <p:bldP spid="42" grpId="0"/>
      <p:bldP spid="63" grpId="0"/>
      <p:bldP spid="64" grpId="0"/>
      <p:bldP spid="65" grpId="0"/>
      <p:bldP spid="69" grpId="0" animBg="1"/>
      <p:bldP spid="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91563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大事记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75540" y="975547"/>
            <a:ext cx="1117683" cy="1166529"/>
          </a:xfrm>
          <a:prstGeom prst="rect">
            <a:avLst/>
          </a:prstGeom>
          <a:blipFill dpi="0" rotWithShape="1">
            <a:blip r:embed="rId3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12516" y="975547"/>
            <a:ext cx="1117683" cy="1166529"/>
          </a:xfrm>
          <a:prstGeom prst="rect">
            <a:avLst/>
          </a:prstGeom>
          <a:blipFill dpi="0" rotWithShape="1">
            <a:blip r:embed="rId4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444027" y="2179706"/>
            <a:ext cx="1117683" cy="1166529"/>
          </a:xfrm>
          <a:prstGeom prst="rect">
            <a:avLst/>
          </a:prstGeom>
          <a:blipFill dpi="0" rotWithShape="1">
            <a:blip r:embed="rId5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79293" y="3386544"/>
            <a:ext cx="1117683" cy="1166529"/>
          </a:xfrm>
          <a:prstGeom prst="rect">
            <a:avLst/>
          </a:prstGeom>
          <a:blipFill dpi="0" rotWithShape="1">
            <a:blip r:embed="rId6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612516" y="3383866"/>
            <a:ext cx="1117683" cy="1166529"/>
          </a:xfrm>
          <a:prstGeom prst="rect">
            <a:avLst/>
          </a:prstGeom>
          <a:blipFill dpi="0" rotWithShape="1">
            <a:blip r:embed="rId7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444027" y="975547"/>
            <a:ext cx="1117683" cy="116652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单击填写文本内容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612516" y="2179706"/>
            <a:ext cx="1117683" cy="116652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单击填写文本内容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434005" y="3383866"/>
            <a:ext cx="1117683" cy="116652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单击填写文本内容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279293" y="2184317"/>
            <a:ext cx="1117683" cy="116652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单击填写文本内容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91788" y="1053321"/>
            <a:ext cx="729687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2015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91788" y="1977724"/>
            <a:ext cx="729687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2016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91788" y="2902128"/>
            <a:ext cx="729687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2017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91788" y="3826531"/>
            <a:ext cx="729687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2018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五边形 4"/>
          <p:cNvSpPr/>
          <p:nvPr/>
        </p:nvSpPr>
        <p:spPr>
          <a:xfrm>
            <a:off x="5588804" y="1166793"/>
            <a:ext cx="2856151" cy="129989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五边形 21"/>
          <p:cNvSpPr/>
          <p:nvPr/>
        </p:nvSpPr>
        <p:spPr>
          <a:xfrm>
            <a:off x="5603012" y="2113742"/>
            <a:ext cx="2856151" cy="129989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五边形 22"/>
          <p:cNvSpPr/>
          <p:nvPr/>
        </p:nvSpPr>
        <p:spPr>
          <a:xfrm>
            <a:off x="5603012" y="3035131"/>
            <a:ext cx="2856151" cy="129989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五边形 23"/>
          <p:cNvSpPr/>
          <p:nvPr/>
        </p:nvSpPr>
        <p:spPr>
          <a:xfrm>
            <a:off x="5603012" y="3954761"/>
            <a:ext cx="2856151" cy="129989"/>
          </a:xfrm>
          <a:prstGeom prst="homePlat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88804" y="1394595"/>
            <a:ext cx="31085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cs typeface="+mn-ea"/>
                <a:sym typeface="+mn-lt"/>
              </a:rPr>
              <a:t>单击输入文本内容或复制粘贴写好的文本页</a:t>
            </a:r>
            <a:endParaRPr lang="en-US" altLang="zh-CN" sz="1200" dirty="0" smtClean="0">
              <a:cs typeface="+mn-ea"/>
              <a:sym typeface="+mn-lt"/>
            </a:endParaRPr>
          </a:p>
          <a:p>
            <a:r>
              <a:rPr lang="zh-CN" altLang="en-US" sz="1200" dirty="0" smtClean="0">
                <a:cs typeface="+mn-ea"/>
                <a:sym typeface="+mn-lt"/>
              </a:rPr>
              <a:t>单击</a:t>
            </a:r>
            <a:r>
              <a:rPr lang="zh-CN" altLang="en-US" sz="1200" dirty="0">
                <a:cs typeface="+mn-ea"/>
                <a:sym typeface="+mn-lt"/>
              </a:rPr>
              <a:t>输入文本内容或复制粘贴写好的文本页</a:t>
            </a:r>
          </a:p>
          <a:p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29440" y="2317227"/>
            <a:ext cx="31085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cs typeface="+mn-ea"/>
                <a:sym typeface="+mn-lt"/>
              </a:rPr>
              <a:t>单击输入文本内容或复制粘贴写好的文本页</a:t>
            </a:r>
            <a:endParaRPr lang="en-US" altLang="zh-CN" sz="1200" dirty="0" smtClean="0">
              <a:cs typeface="+mn-ea"/>
              <a:sym typeface="+mn-lt"/>
            </a:endParaRPr>
          </a:p>
          <a:p>
            <a:r>
              <a:rPr lang="zh-CN" altLang="en-US" sz="1200" dirty="0" smtClean="0">
                <a:cs typeface="+mn-ea"/>
                <a:sym typeface="+mn-lt"/>
              </a:rPr>
              <a:t>单击</a:t>
            </a:r>
            <a:r>
              <a:rPr lang="zh-CN" altLang="en-US" sz="1200" dirty="0">
                <a:cs typeface="+mn-ea"/>
                <a:sym typeface="+mn-lt"/>
              </a:rPr>
              <a:t>输入文本内容或复制粘贴写好的文本页</a:t>
            </a:r>
          </a:p>
          <a:p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03012" y="3239859"/>
            <a:ext cx="31085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cs typeface="+mn-ea"/>
                <a:sym typeface="+mn-lt"/>
              </a:rPr>
              <a:t>单击输入文本内容或复制粘贴写好的文本页</a:t>
            </a:r>
            <a:endParaRPr lang="en-US" altLang="zh-CN" sz="1200" dirty="0" smtClean="0">
              <a:cs typeface="+mn-ea"/>
              <a:sym typeface="+mn-lt"/>
            </a:endParaRPr>
          </a:p>
          <a:p>
            <a:r>
              <a:rPr lang="zh-CN" altLang="en-US" sz="1200" dirty="0" smtClean="0">
                <a:cs typeface="+mn-ea"/>
                <a:sym typeface="+mn-lt"/>
              </a:rPr>
              <a:t>单击</a:t>
            </a:r>
            <a:r>
              <a:rPr lang="zh-CN" altLang="en-US" sz="1200" dirty="0">
                <a:cs typeface="+mn-ea"/>
                <a:sym typeface="+mn-lt"/>
              </a:rPr>
              <a:t>输入文本内容或复制粘贴写好的文本页</a:t>
            </a:r>
          </a:p>
          <a:p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07920" y="4162491"/>
            <a:ext cx="31085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cs typeface="+mn-ea"/>
                <a:sym typeface="+mn-lt"/>
              </a:rPr>
              <a:t>单击输入文本内容或复制粘贴写好的文本页</a:t>
            </a:r>
            <a:endParaRPr lang="en-US" altLang="zh-CN" sz="1200" dirty="0" smtClean="0">
              <a:cs typeface="+mn-ea"/>
              <a:sym typeface="+mn-lt"/>
            </a:endParaRPr>
          </a:p>
          <a:p>
            <a:r>
              <a:rPr lang="zh-CN" altLang="en-US" sz="1200" dirty="0" smtClean="0">
                <a:cs typeface="+mn-ea"/>
                <a:sym typeface="+mn-lt"/>
              </a:rPr>
              <a:t>单击</a:t>
            </a:r>
            <a:r>
              <a:rPr lang="zh-CN" altLang="en-US" sz="1200" dirty="0">
                <a:cs typeface="+mn-ea"/>
                <a:sym typeface="+mn-lt"/>
              </a:rPr>
              <a:t>输入文本内容或复制粘贴写好的文本页</a:t>
            </a:r>
          </a:p>
          <a:p>
            <a:endParaRPr lang="zh-CN" altLang="en-US" sz="12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01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6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" grpId="0"/>
      <p:bldP spid="19" grpId="0"/>
      <p:bldP spid="20" grpId="0"/>
      <p:bldP spid="21" grpId="0"/>
      <p:bldP spid="5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164660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年度工作计划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29" name="Picture 3" descr="E:\PPT背景\0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97" y="2145358"/>
            <a:ext cx="8692016" cy="45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 descr="E:\PPT背景\0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382" y="2125437"/>
            <a:ext cx="1734930" cy="173624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" descr="E:\PPT背景\0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795" y="2232481"/>
            <a:ext cx="1734930" cy="173624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5" descr="E:\PPT背景\0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16535">
            <a:off x="5037256" y="2239048"/>
            <a:ext cx="1734930" cy="173624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" descr="E:\PPT背景\05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4232">
            <a:off x="7084443" y="2128875"/>
            <a:ext cx="1734930" cy="173624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 rot="193468">
            <a:off x="1044314" y="2498197"/>
            <a:ext cx="16427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altLang="zh-CN" sz="1400" kern="0" dirty="0">
                <a:solidFill>
                  <a:sysClr val="window" lastClr="FFFFFF"/>
                </a:solidFill>
                <a:cs typeface="+mn-ea"/>
                <a:sym typeface="+mn-lt"/>
              </a:rPr>
              <a:t>1.</a:t>
            </a:r>
            <a:r>
              <a:rPr lang="zh-CN" altLang="en-US" sz="1400" kern="0" dirty="0">
                <a:solidFill>
                  <a:sysClr val="window" lastClr="FFFFFF"/>
                </a:solidFill>
                <a:cs typeface="+mn-ea"/>
                <a:sym typeface="+mn-lt"/>
              </a:rPr>
              <a:t>单击此处输入文本信息即可</a:t>
            </a:r>
            <a:r>
              <a:rPr lang="en-US" altLang="zh-CN" sz="1400" kern="0" dirty="0">
                <a:solidFill>
                  <a:sysClr val="window" lastClr="FFFFFF"/>
                </a:solidFill>
                <a:cs typeface="+mn-ea"/>
                <a:sym typeface="+mn-lt"/>
              </a:rPr>
              <a:t>.2.</a:t>
            </a:r>
            <a:r>
              <a:rPr lang="zh-CN" altLang="en-US" sz="1400" kern="0" dirty="0">
                <a:solidFill>
                  <a:sysClr val="window" lastClr="FFFFFF"/>
                </a:solidFill>
                <a:cs typeface="+mn-ea"/>
                <a:sym typeface="+mn-lt"/>
              </a:rPr>
              <a:t>复制粘贴文本信息内容</a:t>
            </a:r>
            <a:endParaRPr lang="en-US" altLang="zh-CN" sz="1400" kern="0" dirty="0">
              <a:solidFill>
                <a:sysClr val="window" lastClr="FFFFFF"/>
              </a:solidFill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 rot="193468">
            <a:off x="3077999" y="2713631"/>
            <a:ext cx="16427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1.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单击此处输入文本信息</a:t>
            </a:r>
            <a:r>
              <a:rPr lang="zh-CN" altLang="en-US" sz="1400" kern="0" dirty="0">
                <a:solidFill>
                  <a:sysClr val="window" lastClr="FFFFFF"/>
                </a:solidFill>
                <a:cs typeface="+mn-ea"/>
                <a:sym typeface="+mn-lt"/>
              </a:rPr>
              <a:t>即</a:t>
            </a:r>
            <a:r>
              <a:rPr lang="zh-CN" altLang="en-US" sz="1400" kern="0" dirty="0" smtClean="0">
                <a:solidFill>
                  <a:sysClr val="window" lastClr="FFFFFF"/>
                </a:solidFill>
                <a:cs typeface="+mn-ea"/>
                <a:sym typeface="+mn-lt"/>
              </a:rPr>
              <a:t>可</a:t>
            </a:r>
            <a:r>
              <a:rPr lang="en-US" altLang="zh-CN" sz="1400" kern="0" dirty="0" smtClean="0">
                <a:solidFill>
                  <a:sysClr val="window" lastClr="FFFFFF"/>
                </a:solidFill>
                <a:cs typeface="+mn-ea"/>
                <a:sym typeface="+mn-lt"/>
              </a:rPr>
              <a:t>.2.</a:t>
            </a:r>
            <a:r>
              <a:rPr lang="zh-CN" altLang="en-US" sz="1400" kern="0" dirty="0" smtClean="0">
                <a:solidFill>
                  <a:sysClr val="window" lastClr="FFFFFF"/>
                </a:solidFill>
                <a:cs typeface="+mn-ea"/>
                <a:sym typeface="+mn-lt"/>
              </a:rPr>
              <a:t>复制粘贴文本信息内容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 rot="193468">
            <a:off x="3441547" y="3394788"/>
            <a:ext cx="13546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076949" y="2762466"/>
            <a:ext cx="16427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altLang="zh-CN" sz="1400" kern="0" dirty="0">
                <a:solidFill>
                  <a:sysClr val="window" lastClr="FFFFFF"/>
                </a:solidFill>
                <a:cs typeface="+mn-ea"/>
                <a:sym typeface="+mn-lt"/>
              </a:rPr>
              <a:t>1.</a:t>
            </a:r>
            <a:r>
              <a:rPr lang="zh-CN" altLang="en-US" sz="1400" kern="0" dirty="0">
                <a:solidFill>
                  <a:sysClr val="window" lastClr="FFFFFF"/>
                </a:solidFill>
                <a:cs typeface="+mn-ea"/>
                <a:sym typeface="+mn-lt"/>
              </a:rPr>
              <a:t>单击此处输入文本信息即可</a:t>
            </a:r>
            <a:r>
              <a:rPr lang="en-US" altLang="zh-CN" sz="1400" kern="0" dirty="0">
                <a:solidFill>
                  <a:sysClr val="window" lastClr="FFFFFF"/>
                </a:solidFill>
                <a:cs typeface="+mn-ea"/>
                <a:sym typeface="+mn-lt"/>
              </a:rPr>
              <a:t>.2.</a:t>
            </a:r>
            <a:r>
              <a:rPr lang="zh-CN" altLang="en-US" sz="1400" kern="0" dirty="0">
                <a:solidFill>
                  <a:sysClr val="window" lastClr="FFFFFF"/>
                </a:solidFill>
                <a:cs typeface="+mn-ea"/>
                <a:sym typeface="+mn-lt"/>
              </a:rPr>
              <a:t>复制粘贴文本信息内容</a:t>
            </a:r>
            <a:endParaRPr lang="en-US" altLang="zh-CN" sz="1400" kern="0" dirty="0">
              <a:solidFill>
                <a:sysClr val="window" lastClr="FFFFFF"/>
              </a:solidFill>
              <a:cs typeface="+mn-ea"/>
              <a:sym typeface="+mn-lt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.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 rot="21149457">
            <a:off x="7130024" y="2569970"/>
            <a:ext cx="16427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en-US" altLang="zh-CN" sz="1400" kern="0" dirty="0">
                <a:solidFill>
                  <a:sysClr val="window" lastClr="FFFFFF"/>
                </a:solidFill>
                <a:cs typeface="+mn-ea"/>
                <a:sym typeface="+mn-lt"/>
              </a:rPr>
              <a:t>1.</a:t>
            </a:r>
            <a:r>
              <a:rPr lang="zh-CN" altLang="en-US" sz="1400" kern="0" dirty="0">
                <a:solidFill>
                  <a:sysClr val="window" lastClr="FFFFFF"/>
                </a:solidFill>
                <a:cs typeface="+mn-ea"/>
                <a:sym typeface="+mn-lt"/>
              </a:rPr>
              <a:t>单击此处输入文本信息即可</a:t>
            </a:r>
            <a:r>
              <a:rPr lang="en-US" altLang="zh-CN" sz="1400" kern="0" dirty="0">
                <a:solidFill>
                  <a:sysClr val="window" lastClr="FFFFFF"/>
                </a:solidFill>
                <a:cs typeface="+mn-ea"/>
                <a:sym typeface="+mn-lt"/>
              </a:rPr>
              <a:t>.2.</a:t>
            </a:r>
            <a:r>
              <a:rPr lang="zh-CN" altLang="en-US" sz="1400" kern="0" dirty="0">
                <a:solidFill>
                  <a:sysClr val="window" lastClr="FFFFFF"/>
                </a:solidFill>
                <a:cs typeface="+mn-ea"/>
                <a:sym typeface="+mn-lt"/>
              </a:rPr>
              <a:t>复制粘贴文本信息内容</a:t>
            </a:r>
            <a:endParaRPr lang="en-US" altLang="zh-CN" sz="1400" kern="0" dirty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grpSp>
        <p:nvGrpSpPr>
          <p:cNvPr id="42" name="组合 85"/>
          <p:cNvGrpSpPr>
            <a:grpSpLocks/>
          </p:cNvGrpSpPr>
          <p:nvPr/>
        </p:nvGrpSpPr>
        <p:grpSpPr bwMode="auto">
          <a:xfrm>
            <a:off x="1120616" y="1119000"/>
            <a:ext cx="1791203" cy="1257532"/>
            <a:chOff x="383983" y="1134458"/>
            <a:chExt cx="2003232" cy="1405904"/>
          </a:xfrm>
        </p:grpSpPr>
        <p:sp>
          <p:nvSpPr>
            <p:cNvPr id="43" name="Rectangle 5"/>
            <p:cNvSpPr/>
            <p:nvPr/>
          </p:nvSpPr>
          <p:spPr>
            <a:xfrm>
              <a:off x="383983" y="1134458"/>
              <a:ext cx="2003232" cy="14059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</a:ln>
            <a:effectLst/>
          </p:spPr>
          <p:txBody>
            <a:bodyPr lIns="274297" tIns="274297" rIns="91432" bIns="45716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1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pic>
          <p:nvPicPr>
            <p:cNvPr id="44" name="Picture 4" descr="\\MAGNUM\Projects\Microsoft\Journey to the Cloud Campaign\Design\Assets\PrivateCloud.png"/>
            <p:cNvPicPr>
              <a:picLocks noChangeAspect="1" noChangeArrowheads="1"/>
            </p:cNvPicPr>
            <p:nvPr/>
          </p:nvPicPr>
          <p:blipFill>
            <a:blip r:embed="rId5" cstate="print">
              <a:lum bright="10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350" y="1498147"/>
              <a:ext cx="1565973" cy="785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5" name="组合 89"/>
          <p:cNvGrpSpPr>
            <a:grpSpLocks/>
          </p:cNvGrpSpPr>
          <p:nvPr/>
        </p:nvGrpSpPr>
        <p:grpSpPr bwMode="auto">
          <a:xfrm>
            <a:off x="6851896" y="1119000"/>
            <a:ext cx="1874944" cy="1257532"/>
            <a:chOff x="6727550" y="1134458"/>
            <a:chExt cx="2097273" cy="1405904"/>
          </a:xfrm>
        </p:grpSpPr>
        <p:sp>
          <p:nvSpPr>
            <p:cNvPr id="46" name="Rectangle 6"/>
            <p:cNvSpPr/>
            <p:nvPr/>
          </p:nvSpPr>
          <p:spPr>
            <a:xfrm>
              <a:off x="6727550" y="1134458"/>
              <a:ext cx="2097273" cy="1405904"/>
            </a:xfrm>
            <a:prstGeom prst="rect">
              <a:avLst/>
            </a:prstGeom>
            <a:solidFill>
              <a:schemeClr val="accent4"/>
            </a:solidFill>
            <a:ln w="9525" cap="flat" cmpd="sng" algn="ctr">
              <a:noFill/>
              <a:prstDash val="solid"/>
            </a:ln>
            <a:effectLst/>
          </p:spPr>
          <p:txBody>
            <a:bodyPr lIns="274297" tIns="274297" rIns="91432" bIns="45716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1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pic>
          <p:nvPicPr>
            <p:cNvPr id="47" name="Picture 2" descr="\\MAGNUM\Projects\Microsoft\Journey to the Cloud Campaign\Design\Assets\Flexible.png"/>
            <p:cNvPicPr>
              <a:picLocks noChangeAspect="1" noChangeArrowheads="1"/>
            </p:cNvPicPr>
            <p:nvPr/>
          </p:nvPicPr>
          <p:blipFill>
            <a:blip r:embed="rId6" cstate="print">
              <a:lum bright="10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2947" y="1273376"/>
              <a:ext cx="1252371" cy="1184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8" name="组合 92"/>
          <p:cNvGrpSpPr>
            <a:grpSpLocks/>
          </p:cNvGrpSpPr>
          <p:nvPr/>
        </p:nvGrpSpPr>
        <p:grpSpPr bwMode="auto">
          <a:xfrm>
            <a:off x="3040978" y="1116161"/>
            <a:ext cx="1789783" cy="1257532"/>
            <a:chOff x="2505416" y="1131590"/>
            <a:chExt cx="2003232" cy="1405904"/>
          </a:xfrm>
        </p:grpSpPr>
        <p:sp>
          <p:nvSpPr>
            <p:cNvPr id="49" name="Rectangle 15"/>
            <p:cNvSpPr/>
            <p:nvPr/>
          </p:nvSpPr>
          <p:spPr>
            <a:xfrm>
              <a:off x="2505416" y="1131590"/>
              <a:ext cx="2003232" cy="1405904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</a:ln>
            <a:effectLst/>
          </p:spPr>
          <p:txBody>
            <a:bodyPr lIns="274297" tIns="274297" rIns="91432" bIns="45716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1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pic>
          <p:nvPicPr>
            <p:cNvPr id="50" name="Picture 34" descr="Efficiency.pn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6838" y="1246598"/>
              <a:ext cx="1311028" cy="1226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1" name="组合 95"/>
          <p:cNvGrpSpPr>
            <a:grpSpLocks/>
          </p:cNvGrpSpPr>
          <p:nvPr/>
        </p:nvGrpSpPr>
        <p:grpSpPr bwMode="auto">
          <a:xfrm>
            <a:off x="4947146" y="1119000"/>
            <a:ext cx="1791203" cy="1257532"/>
            <a:chOff x="4611875" y="1134458"/>
            <a:chExt cx="2003232" cy="1405904"/>
          </a:xfrm>
        </p:grpSpPr>
        <p:sp>
          <p:nvSpPr>
            <p:cNvPr id="52" name="Rectangle 16"/>
            <p:cNvSpPr/>
            <p:nvPr/>
          </p:nvSpPr>
          <p:spPr>
            <a:xfrm>
              <a:off x="4611875" y="1134458"/>
              <a:ext cx="2003232" cy="1405904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</a:ln>
            <a:effectLst/>
          </p:spPr>
          <p:txBody>
            <a:bodyPr lIns="274297" tIns="274297" rIns="91432" bIns="45716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1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pic>
          <p:nvPicPr>
            <p:cNvPr id="53" name="Picture 2" descr="\\MAGNUM\Projects\Microsoft\Journey to the Cloud Campaign\Design\Assets\App_web.png"/>
            <p:cNvPicPr>
              <a:picLocks noChangeAspect="1" noChangeArrowheads="1"/>
            </p:cNvPicPr>
            <p:nvPr/>
          </p:nvPicPr>
          <p:blipFill>
            <a:blip r:embed="rId8" cstate="print">
              <a:lum bright="10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5912" y="1472020"/>
              <a:ext cx="1095185" cy="807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5755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34" grpId="0"/>
      <p:bldP spid="36" grpId="0"/>
      <p:bldP spid="37" grpId="0"/>
      <p:bldP spid="38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1159292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执行过程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018497" y="1719154"/>
            <a:ext cx="606474" cy="120032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8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添加</a:t>
            </a:r>
            <a:endParaRPr lang="en-US" altLang="zh-CN" sz="1800" kern="0" dirty="0">
              <a:solidFill>
                <a:prstClr val="black">
                  <a:lumMod val="85000"/>
                  <a:lumOff val="1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>
              <a:defRPr/>
            </a:pPr>
            <a:r>
              <a:rPr lang="zh-CN" altLang="en-US" sz="18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</a:p>
        </p:txBody>
      </p:sp>
      <p:grpSp>
        <p:nvGrpSpPr>
          <p:cNvPr id="15" name="组合 137"/>
          <p:cNvGrpSpPr>
            <a:grpSpLocks/>
          </p:cNvGrpSpPr>
          <p:nvPr/>
        </p:nvGrpSpPr>
        <p:grpSpPr bwMode="auto">
          <a:xfrm>
            <a:off x="1764581" y="827126"/>
            <a:ext cx="6761876" cy="2928334"/>
            <a:chOff x="2097584" y="1600200"/>
            <a:chExt cx="5522416" cy="3679040"/>
          </a:xfrm>
        </p:grpSpPr>
        <p:cxnSp>
          <p:nvCxnSpPr>
            <p:cNvPr id="24" name="AutoShape 22"/>
            <p:cNvCxnSpPr>
              <a:cxnSpLocks noChangeShapeType="1"/>
            </p:cNvCxnSpPr>
            <p:nvPr/>
          </p:nvCxnSpPr>
          <p:spPr bwMode="auto">
            <a:xfrm rot="10800000" flipH="1" flipV="1">
              <a:off x="2097584" y="1658152"/>
              <a:ext cx="1588" cy="747713"/>
            </a:xfrm>
            <a:prstGeom prst="bentConnector3">
              <a:avLst>
                <a:gd name="adj1" fmla="val -13200000"/>
              </a:avLst>
            </a:prstGeom>
            <a:noFill/>
            <a:ln w="38100">
              <a:solidFill>
                <a:srgbClr val="96969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AutoShape 23"/>
            <p:cNvCxnSpPr>
              <a:cxnSpLocks noChangeShapeType="1"/>
            </p:cNvCxnSpPr>
            <p:nvPr/>
          </p:nvCxnSpPr>
          <p:spPr bwMode="auto">
            <a:xfrm rot="10800000" flipH="1" flipV="1">
              <a:off x="2097584" y="1658152"/>
              <a:ext cx="1588" cy="1704975"/>
            </a:xfrm>
            <a:prstGeom prst="bentConnector3">
              <a:avLst>
                <a:gd name="adj1" fmla="val -13200000"/>
              </a:avLst>
            </a:prstGeom>
            <a:noFill/>
            <a:ln w="38100">
              <a:solidFill>
                <a:srgbClr val="96969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24"/>
            <p:cNvCxnSpPr>
              <a:cxnSpLocks noChangeShapeType="1"/>
            </p:cNvCxnSpPr>
            <p:nvPr/>
          </p:nvCxnSpPr>
          <p:spPr bwMode="auto">
            <a:xfrm rot="10800000" flipH="1" flipV="1">
              <a:off x="2097584" y="1658152"/>
              <a:ext cx="1588" cy="2662238"/>
            </a:xfrm>
            <a:prstGeom prst="bentConnector3">
              <a:avLst>
                <a:gd name="adj1" fmla="val -13200000"/>
              </a:avLst>
            </a:prstGeom>
            <a:noFill/>
            <a:ln w="38100">
              <a:solidFill>
                <a:srgbClr val="96969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AutoShape 25"/>
            <p:cNvCxnSpPr>
              <a:cxnSpLocks noChangeShapeType="1"/>
            </p:cNvCxnSpPr>
            <p:nvPr/>
          </p:nvCxnSpPr>
          <p:spPr bwMode="auto">
            <a:xfrm rot="10800000" flipH="1" flipV="1">
              <a:off x="2097584" y="1658152"/>
              <a:ext cx="1588" cy="3621088"/>
            </a:xfrm>
            <a:prstGeom prst="bentConnector3">
              <a:avLst>
                <a:gd name="adj1" fmla="val -13200000"/>
              </a:avLst>
            </a:prstGeom>
            <a:noFill/>
            <a:ln w="38100">
              <a:solidFill>
                <a:srgbClr val="96969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8" name="组合 136"/>
            <p:cNvGrpSpPr>
              <a:grpSpLocks/>
            </p:cNvGrpSpPr>
            <p:nvPr/>
          </p:nvGrpSpPr>
          <p:grpSpPr bwMode="auto">
            <a:xfrm>
              <a:off x="2108200" y="1600200"/>
              <a:ext cx="5511800" cy="59989"/>
              <a:chOff x="2108200" y="1600200"/>
              <a:chExt cx="5511800" cy="59989"/>
            </a:xfrm>
          </p:grpSpPr>
          <p:sp>
            <p:nvSpPr>
              <p:cNvPr id="29" name="任意多边形 28"/>
              <p:cNvSpPr/>
              <p:nvPr/>
            </p:nvSpPr>
            <p:spPr>
              <a:xfrm>
                <a:off x="2109106" y="1660903"/>
                <a:ext cx="5504163" cy="0"/>
              </a:xfrm>
              <a:custGeom>
                <a:avLst/>
                <a:gdLst>
                  <a:gd name="connsiteX0" fmla="*/ 0 w 5198533"/>
                  <a:gd name="connsiteY0" fmla="*/ 0 h 0"/>
                  <a:gd name="connsiteX1" fmla="*/ 5198533 w 5198533"/>
                  <a:gd name="connsiteY1" fmla="*/ 0 h 0"/>
                  <a:gd name="connsiteX0" fmla="*/ 0 w 10478"/>
                  <a:gd name="connsiteY0" fmla="*/ 0 h 0"/>
                  <a:gd name="connsiteX1" fmla="*/ 10478 w 10478"/>
                  <a:gd name="connsiteY1" fmla="*/ 0 h 0"/>
                  <a:gd name="connsiteX0" fmla="*/ 0 w 10107"/>
                  <a:gd name="connsiteY0" fmla="*/ 0 h 0"/>
                  <a:gd name="connsiteX1" fmla="*/ 10107 w 10107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107">
                    <a:moveTo>
                      <a:pt x="0" y="0"/>
                    </a:moveTo>
                    <a:lnTo>
                      <a:pt x="10107" y="0"/>
                    </a:lnTo>
                  </a:path>
                </a:pathLst>
              </a:cu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zh-CN" altLang="en-US" sz="24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任意多边形 29"/>
              <p:cNvSpPr/>
              <p:nvPr/>
            </p:nvSpPr>
            <p:spPr>
              <a:xfrm>
                <a:off x="2109106" y="1600395"/>
                <a:ext cx="0" cy="60508"/>
              </a:xfrm>
              <a:custGeom>
                <a:avLst/>
                <a:gdLst>
                  <a:gd name="connsiteX0" fmla="*/ 0 w 0"/>
                  <a:gd name="connsiteY0" fmla="*/ 59267 h 59267"/>
                  <a:gd name="connsiteX1" fmla="*/ 0 w 0"/>
                  <a:gd name="connsiteY1" fmla="*/ 0 h 59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9267">
                    <a:moveTo>
                      <a:pt x="0" y="59267"/>
                    </a:moveTo>
                    <a:lnTo>
                      <a:pt x="0" y="0"/>
                    </a:lnTo>
                  </a:path>
                </a:pathLst>
              </a:cu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zh-CN" altLang="en-US" sz="24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任意多边形 30"/>
              <p:cNvSpPr/>
              <p:nvPr/>
            </p:nvSpPr>
            <p:spPr>
              <a:xfrm>
                <a:off x="2837170" y="1600395"/>
                <a:ext cx="0" cy="60508"/>
              </a:xfrm>
              <a:custGeom>
                <a:avLst/>
                <a:gdLst>
                  <a:gd name="connsiteX0" fmla="*/ 0 w 0"/>
                  <a:gd name="connsiteY0" fmla="*/ 59267 h 59267"/>
                  <a:gd name="connsiteX1" fmla="*/ 0 w 0"/>
                  <a:gd name="connsiteY1" fmla="*/ 0 h 59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9267">
                    <a:moveTo>
                      <a:pt x="0" y="59267"/>
                    </a:moveTo>
                    <a:lnTo>
                      <a:pt x="0" y="0"/>
                    </a:lnTo>
                  </a:path>
                </a:pathLst>
              </a:cu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zh-CN" altLang="en-US" sz="24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>
                <a:off x="3654841" y="1600395"/>
                <a:ext cx="0" cy="60508"/>
              </a:xfrm>
              <a:custGeom>
                <a:avLst/>
                <a:gdLst>
                  <a:gd name="connsiteX0" fmla="*/ 0 w 0"/>
                  <a:gd name="connsiteY0" fmla="*/ 59267 h 59267"/>
                  <a:gd name="connsiteX1" fmla="*/ 0 w 0"/>
                  <a:gd name="connsiteY1" fmla="*/ 0 h 59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9267">
                    <a:moveTo>
                      <a:pt x="0" y="59267"/>
                    </a:moveTo>
                    <a:lnTo>
                      <a:pt x="0" y="0"/>
                    </a:lnTo>
                  </a:path>
                </a:pathLst>
              </a:cu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zh-CN" altLang="en-US" sz="24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任意多边形 32"/>
              <p:cNvSpPr/>
              <p:nvPr/>
            </p:nvSpPr>
            <p:spPr>
              <a:xfrm>
                <a:off x="4447871" y="1600395"/>
                <a:ext cx="0" cy="60508"/>
              </a:xfrm>
              <a:custGeom>
                <a:avLst/>
                <a:gdLst>
                  <a:gd name="connsiteX0" fmla="*/ 0 w 0"/>
                  <a:gd name="connsiteY0" fmla="*/ 59267 h 59267"/>
                  <a:gd name="connsiteX1" fmla="*/ 0 w 0"/>
                  <a:gd name="connsiteY1" fmla="*/ 0 h 59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9267">
                    <a:moveTo>
                      <a:pt x="0" y="59267"/>
                    </a:moveTo>
                    <a:lnTo>
                      <a:pt x="0" y="0"/>
                    </a:lnTo>
                  </a:path>
                </a:pathLst>
              </a:cu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zh-CN" altLang="en-US" sz="24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>
                <a:off x="5249861" y="1600395"/>
                <a:ext cx="0" cy="60508"/>
              </a:xfrm>
              <a:custGeom>
                <a:avLst/>
                <a:gdLst>
                  <a:gd name="connsiteX0" fmla="*/ 0 w 0"/>
                  <a:gd name="connsiteY0" fmla="*/ 59267 h 59267"/>
                  <a:gd name="connsiteX1" fmla="*/ 0 w 0"/>
                  <a:gd name="connsiteY1" fmla="*/ 0 h 59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9267">
                    <a:moveTo>
                      <a:pt x="0" y="59267"/>
                    </a:moveTo>
                    <a:lnTo>
                      <a:pt x="0" y="0"/>
                    </a:lnTo>
                  </a:path>
                </a:pathLst>
              </a:cu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zh-CN" altLang="en-US" sz="24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任意多边形 34"/>
              <p:cNvSpPr/>
              <p:nvPr/>
            </p:nvSpPr>
            <p:spPr>
              <a:xfrm>
                <a:off x="6054092" y="1600395"/>
                <a:ext cx="0" cy="60508"/>
              </a:xfrm>
              <a:custGeom>
                <a:avLst/>
                <a:gdLst>
                  <a:gd name="connsiteX0" fmla="*/ 0 w 0"/>
                  <a:gd name="connsiteY0" fmla="*/ 59267 h 59267"/>
                  <a:gd name="connsiteX1" fmla="*/ 0 w 0"/>
                  <a:gd name="connsiteY1" fmla="*/ 0 h 59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9267">
                    <a:moveTo>
                      <a:pt x="0" y="59267"/>
                    </a:moveTo>
                    <a:lnTo>
                      <a:pt x="0" y="0"/>
                    </a:lnTo>
                  </a:path>
                </a:pathLst>
              </a:cu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zh-CN" altLang="en-US" sz="24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任意多边形 35"/>
              <p:cNvSpPr/>
              <p:nvPr/>
            </p:nvSpPr>
            <p:spPr>
              <a:xfrm>
                <a:off x="6847122" y="1600395"/>
                <a:ext cx="0" cy="60508"/>
              </a:xfrm>
              <a:custGeom>
                <a:avLst/>
                <a:gdLst>
                  <a:gd name="connsiteX0" fmla="*/ 0 w 0"/>
                  <a:gd name="connsiteY0" fmla="*/ 59267 h 59267"/>
                  <a:gd name="connsiteX1" fmla="*/ 0 w 0"/>
                  <a:gd name="connsiteY1" fmla="*/ 0 h 59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9267">
                    <a:moveTo>
                      <a:pt x="0" y="59267"/>
                    </a:moveTo>
                    <a:lnTo>
                      <a:pt x="0" y="0"/>
                    </a:lnTo>
                  </a:path>
                </a:pathLst>
              </a:cu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zh-CN" altLang="en-US" sz="24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任意多边形 36"/>
              <p:cNvSpPr/>
              <p:nvPr/>
            </p:nvSpPr>
            <p:spPr>
              <a:xfrm>
                <a:off x="7619989" y="1600395"/>
                <a:ext cx="0" cy="60508"/>
              </a:xfrm>
              <a:custGeom>
                <a:avLst/>
                <a:gdLst>
                  <a:gd name="connsiteX0" fmla="*/ 0 w 0"/>
                  <a:gd name="connsiteY0" fmla="*/ 59267 h 59267"/>
                  <a:gd name="connsiteX1" fmla="*/ 0 w 0"/>
                  <a:gd name="connsiteY1" fmla="*/ 0 h 59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59267">
                    <a:moveTo>
                      <a:pt x="0" y="59267"/>
                    </a:moveTo>
                    <a:lnTo>
                      <a:pt x="0" y="0"/>
                    </a:lnTo>
                  </a:path>
                </a:pathLst>
              </a:cu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lang="zh-CN" altLang="en-US" sz="24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pic>
        <p:nvPicPr>
          <p:cNvPr id="61" name="Picture 2" descr="C:\Users\admin\Desktop\shutterstock_24651346 [转换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17108" y="3537538"/>
            <a:ext cx="1795836" cy="1425135"/>
          </a:xfrm>
          <a:prstGeom prst="rect">
            <a:avLst/>
          </a:prstGeom>
          <a:noFill/>
          <a:effectLst>
            <a:reflection blurRad="6350" stA="18000" endPos="18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椭圆形标注 3"/>
          <p:cNvSpPr/>
          <p:nvPr/>
        </p:nvSpPr>
        <p:spPr>
          <a:xfrm rot="770778">
            <a:off x="8109175" y="2999903"/>
            <a:ext cx="850243" cy="797102"/>
          </a:xfrm>
          <a:prstGeom prst="wedgeEllipseCallout">
            <a:avLst>
              <a:gd name="adj1" fmla="val -37156"/>
              <a:gd name="adj2" fmla="val 54963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73293" y="3119905"/>
            <a:ext cx="804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cs typeface="+mn-ea"/>
                <a:sym typeface="+mn-lt"/>
              </a:rPr>
              <a:t>GO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1887739" y="3520602"/>
            <a:ext cx="507100" cy="507100"/>
            <a:chOff x="8415028" y="1301255"/>
            <a:chExt cx="1491176" cy="1491176"/>
          </a:xfrm>
          <a:solidFill>
            <a:schemeClr val="bg2">
              <a:lumMod val="50000"/>
            </a:schemeClr>
          </a:solidFill>
          <a:effectLst/>
        </p:grpSpPr>
        <p:sp>
          <p:nvSpPr>
            <p:cNvPr id="67" name="椭圆 66"/>
            <p:cNvSpPr/>
            <p:nvPr/>
          </p:nvSpPr>
          <p:spPr>
            <a:xfrm>
              <a:off x="8415028" y="1301255"/>
              <a:ext cx="1491176" cy="14911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椭圆 67"/>
            <p:cNvSpPr/>
            <p:nvPr/>
          </p:nvSpPr>
          <p:spPr>
            <a:xfrm>
              <a:off x="8440616" y="1326843"/>
              <a:ext cx="1440000" cy="144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030645" y="3599425"/>
            <a:ext cx="221288" cy="385110"/>
            <a:chOff x="10990263" y="1525588"/>
            <a:chExt cx="1228725" cy="2138362"/>
          </a:xfrm>
          <a:solidFill>
            <a:schemeClr val="bg1"/>
          </a:solidFill>
          <a:effectLst/>
        </p:grpSpPr>
        <p:sp>
          <p:nvSpPr>
            <p:cNvPr id="65" name="Freeform 26"/>
            <p:cNvSpPr>
              <a:spLocks/>
            </p:cNvSpPr>
            <p:nvPr/>
          </p:nvSpPr>
          <p:spPr bwMode="auto">
            <a:xfrm>
              <a:off x="11303000" y="3403600"/>
              <a:ext cx="601663" cy="260350"/>
            </a:xfrm>
            <a:custGeom>
              <a:avLst/>
              <a:gdLst>
                <a:gd name="T0" fmla="*/ 21 w 23"/>
                <a:gd name="T1" fmla="*/ 0 h 10"/>
                <a:gd name="T2" fmla="*/ 2 w 23"/>
                <a:gd name="T3" fmla="*/ 0 h 10"/>
                <a:gd name="T4" fmla="*/ 0 w 23"/>
                <a:gd name="T5" fmla="*/ 2 h 10"/>
                <a:gd name="T6" fmla="*/ 2 w 23"/>
                <a:gd name="T7" fmla="*/ 5 h 10"/>
                <a:gd name="T8" fmla="*/ 3 w 23"/>
                <a:gd name="T9" fmla="*/ 5 h 10"/>
                <a:gd name="T10" fmla="*/ 5 w 23"/>
                <a:gd name="T11" fmla="*/ 7 h 10"/>
                <a:gd name="T12" fmla="*/ 5 w 23"/>
                <a:gd name="T13" fmla="*/ 7 h 10"/>
                <a:gd name="T14" fmla="*/ 6 w 23"/>
                <a:gd name="T15" fmla="*/ 9 h 10"/>
                <a:gd name="T16" fmla="*/ 8 w 23"/>
                <a:gd name="T17" fmla="*/ 10 h 10"/>
                <a:gd name="T18" fmla="*/ 15 w 23"/>
                <a:gd name="T19" fmla="*/ 10 h 10"/>
                <a:gd name="T20" fmla="*/ 17 w 23"/>
                <a:gd name="T21" fmla="*/ 9 h 10"/>
                <a:gd name="T22" fmla="*/ 18 w 23"/>
                <a:gd name="T23" fmla="*/ 7 h 10"/>
                <a:gd name="T24" fmla="*/ 18 w 23"/>
                <a:gd name="T25" fmla="*/ 7 h 10"/>
                <a:gd name="T26" fmla="*/ 20 w 23"/>
                <a:gd name="T27" fmla="*/ 5 h 10"/>
                <a:gd name="T28" fmla="*/ 21 w 23"/>
                <a:gd name="T29" fmla="*/ 5 h 10"/>
                <a:gd name="T30" fmla="*/ 23 w 23"/>
                <a:gd name="T31" fmla="*/ 2 h 10"/>
                <a:gd name="T32" fmla="*/ 21 w 23"/>
                <a:gd name="T3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10">
                  <a:moveTo>
                    <a:pt x="2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6"/>
                    <a:pt x="4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8"/>
                    <a:pt x="5" y="9"/>
                    <a:pt x="6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7" y="10"/>
                    <a:pt x="17" y="9"/>
                  </a:cubicBezTo>
                  <a:cubicBezTo>
                    <a:pt x="18" y="9"/>
                    <a:pt x="18" y="8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20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5"/>
                    <a:pt x="23" y="4"/>
                    <a:pt x="23" y="2"/>
                  </a:cubicBezTo>
                  <a:cubicBezTo>
                    <a:pt x="23" y="1"/>
                    <a:pt x="22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任意多边形 65"/>
            <p:cNvSpPr>
              <a:spLocks/>
            </p:cNvSpPr>
            <p:nvPr/>
          </p:nvSpPr>
          <p:spPr bwMode="auto">
            <a:xfrm>
              <a:off x="10990263" y="1525588"/>
              <a:ext cx="1228725" cy="1722438"/>
            </a:xfrm>
            <a:custGeom>
              <a:avLst/>
              <a:gdLst>
                <a:gd name="connsiteX0" fmla="*/ 482503 w 1228725"/>
                <a:gd name="connsiteY0" fmla="*/ 283413 h 1722438"/>
                <a:gd name="connsiteX1" fmla="*/ 295797 w 1228725"/>
                <a:gd name="connsiteY1" fmla="*/ 522046 h 1722438"/>
                <a:gd name="connsiteX2" fmla="*/ 295797 w 1228725"/>
                <a:gd name="connsiteY2" fmla="*/ 835129 h 1722438"/>
                <a:gd name="connsiteX3" fmla="*/ 504289 w 1228725"/>
                <a:gd name="connsiteY3" fmla="*/ 600317 h 1722438"/>
                <a:gd name="connsiteX4" fmla="*/ 504289 w 1228725"/>
                <a:gd name="connsiteY4" fmla="*/ 287234 h 1722438"/>
                <a:gd name="connsiteX5" fmla="*/ 482503 w 1228725"/>
                <a:gd name="connsiteY5" fmla="*/ 283413 h 1722438"/>
                <a:gd name="connsiteX6" fmla="*/ 627434 w 1228725"/>
                <a:gd name="connsiteY6" fmla="*/ 0 h 1722438"/>
                <a:gd name="connsiteX7" fmla="*/ 1228725 w 1228725"/>
                <a:gd name="connsiteY7" fmla="*/ 652439 h 1722438"/>
                <a:gd name="connsiteX8" fmla="*/ 1071867 w 1228725"/>
                <a:gd name="connsiteY8" fmla="*/ 1070000 h 1722438"/>
                <a:gd name="connsiteX9" fmla="*/ 967294 w 1228725"/>
                <a:gd name="connsiteY9" fmla="*/ 1513658 h 1722438"/>
                <a:gd name="connsiteX10" fmla="*/ 967294 w 1228725"/>
                <a:gd name="connsiteY10" fmla="*/ 1565853 h 1722438"/>
                <a:gd name="connsiteX11" fmla="*/ 810436 w 1228725"/>
                <a:gd name="connsiteY11" fmla="*/ 1722438 h 1722438"/>
                <a:gd name="connsiteX12" fmla="*/ 418289 w 1228725"/>
                <a:gd name="connsiteY12" fmla="*/ 1722438 h 1722438"/>
                <a:gd name="connsiteX13" fmla="*/ 261431 w 1228725"/>
                <a:gd name="connsiteY13" fmla="*/ 1565853 h 1722438"/>
                <a:gd name="connsiteX14" fmla="*/ 261431 w 1228725"/>
                <a:gd name="connsiteY14" fmla="*/ 1513658 h 1722438"/>
                <a:gd name="connsiteX15" fmla="*/ 156859 w 1228725"/>
                <a:gd name="connsiteY15" fmla="*/ 1043902 h 1722438"/>
                <a:gd name="connsiteX16" fmla="*/ 0 w 1228725"/>
                <a:gd name="connsiteY16" fmla="*/ 652439 h 1722438"/>
                <a:gd name="connsiteX17" fmla="*/ 627434 w 1228725"/>
                <a:gd name="connsiteY17" fmla="*/ 0 h 1722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8725" h="1722438">
                  <a:moveTo>
                    <a:pt x="482503" y="283413"/>
                  </a:moveTo>
                  <a:cubicBezTo>
                    <a:pt x="426919" y="288050"/>
                    <a:pt x="341405" y="385073"/>
                    <a:pt x="295797" y="522046"/>
                  </a:cubicBezTo>
                  <a:cubicBezTo>
                    <a:pt x="243674" y="678588"/>
                    <a:pt x="243674" y="835129"/>
                    <a:pt x="295797" y="835129"/>
                  </a:cubicBezTo>
                  <a:cubicBezTo>
                    <a:pt x="347920" y="861219"/>
                    <a:pt x="452166" y="756858"/>
                    <a:pt x="504289" y="600317"/>
                  </a:cubicBezTo>
                  <a:cubicBezTo>
                    <a:pt x="556412" y="443776"/>
                    <a:pt x="556412" y="287234"/>
                    <a:pt x="504289" y="287234"/>
                  </a:cubicBezTo>
                  <a:cubicBezTo>
                    <a:pt x="497774" y="283973"/>
                    <a:pt x="490444" y="282750"/>
                    <a:pt x="482503" y="283413"/>
                  </a:cubicBezTo>
                  <a:close/>
                  <a:moveTo>
                    <a:pt x="627434" y="0"/>
                  </a:moveTo>
                  <a:cubicBezTo>
                    <a:pt x="967294" y="0"/>
                    <a:pt x="1228725" y="313171"/>
                    <a:pt x="1228725" y="652439"/>
                  </a:cubicBezTo>
                  <a:cubicBezTo>
                    <a:pt x="1228725" y="887317"/>
                    <a:pt x="1071867" y="1070000"/>
                    <a:pt x="1071867" y="1070000"/>
                  </a:cubicBezTo>
                  <a:cubicBezTo>
                    <a:pt x="1019580" y="1122195"/>
                    <a:pt x="967294" y="1435365"/>
                    <a:pt x="967294" y="1513658"/>
                  </a:cubicBezTo>
                  <a:cubicBezTo>
                    <a:pt x="967294" y="1513658"/>
                    <a:pt x="967294" y="1513658"/>
                    <a:pt x="967294" y="1565853"/>
                  </a:cubicBezTo>
                  <a:cubicBezTo>
                    <a:pt x="967294" y="1644146"/>
                    <a:pt x="888865" y="1722438"/>
                    <a:pt x="810436" y="1722438"/>
                  </a:cubicBezTo>
                  <a:cubicBezTo>
                    <a:pt x="810436" y="1722438"/>
                    <a:pt x="810436" y="1722438"/>
                    <a:pt x="418289" y="1722438"/>
                  </a:cubicBezTo>
                  <a:cubicBezTo>
                    <a:pt x="313717" y="1722438"/>
                    <a:pt x="261431" y="1644146"/>
                    <a:pt x="261431" y="1565853"/>
                  </a:cubicBezTo>
                  <a:cubicBezTo>
                    <a:pt x="261431" y="1565853"/>
                    <a:pt x="261431" y="1565853"/>
                    <a:pt x="261431" y="1513658"/>
                  </a:cubicBezTo>
                  <a:cubicBezTo>
                    <a:pt x="261431" y="1435365"/>
                    <a:pt x="209145" y="1122195"/>
                    <a:pt x="156859" y="1043902"/>
                  </a:cubicBezTo>
                  <a:cubicBezTo>
                    <a:pt x="156859" y="1043902"/>
                    <a:pt x="0" y="861219"/>
                    <a:pt x="0" y="652439"/>
                  </a:cubicBezTo>
                  <a:cubicBezTo>
                    <a:pt x="0" y="313171"/>
                    <a:pt x="261431" y="0"/>
                    <a:pt x="62743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887739" y="1967004"/>
            <a:ext cx="507100" cy="507100"/>
            <a:chOff x="8415028" y="1301255"/>
            <a:chExt cx="1491176" cy="1491176"/>
          </a:xfrm>
          <a:solidFill>
            <a:schemeClr val="bg2">
              <a:lumMod val="50000"/>
            </a:schemeClr>
          </a:solidFill>
          <a:effectLst/>
        </p:grpSpPr>
        <p:sp>
          <p:nvSpPr>
            <p:cNvPr id="72" name="椭圆 71"/>
            <p:cNvSpPr/>
            <p:nvPr/>
          </p:nvSpPr>
          <p:spPr>
            <a:xfrm>
              <a:off x="8415028" y="1301255"/>
              <a:ext cx="1491176" cy="14911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8440616" y="1326843"/>
              <a:ext cx="1440000" cy="144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1" name="任意多边形 70"/>
          <p:cNvSpPr>
            <a:spLocks/>
          </p:cNvSpPr>
          <p:nvPr/>
        </p:nvSpPr>
        <p:spPr bwMode="auto">
          <a:xfrm>
            <a:off x="1970640" y="2045827"/>
            <a:ext cx="341299" cy="341548"/>
          </a:xfrm>
          <a:custGeom>
            <a:avLst/>
            <a:gdLst>
              <a:gd name="connsiteX0" fmla="*/ 771525 w 1543050"/>
              <a:gd name="connsiteY0" fmla="*/ 476710 h 1543050"/>
              <a:gd name="connsiteX1" fmla="*/ 476710 w 1543050"/>
              <a:gd name="connsiteY1" fmla="*/ 771525 h 1543050"/>
              <a:gd name="connsiteX2" fmla="*/ 771525 w 1543050"/>
              <a:gd name="connsiteY2" fmla="*/ 1066340 h 1543050"/>
              <a:gd name="connsiteX3" fmla="*/ 1066340 w 1543050"/>
              <a:gd name="connsiteY3" fmla="*/ 771525 h 1543050"/>
              <a:gd name="connsiteX4" fmla="*/ 771525 w 1543050"/>
              <a:gd name="connsiteY4" fmla="*/ 476710 h 1543050"/>
              <a:gd name="connsiteX5" fmla="*/ 715072 w 1543050"/>
              <a:gd name="connsiteY5" fmla="*/ 0 h 1543050"/>
              <a:gd name="connsiteX6" fmla="*/ 837387 w 1543050"/>
              <a:gd name="connsiteY6" fmla="*/ 0 h 1543050"/>
              <a:gd name="connsiteX7" fmla="*/ 875022 w 1543050"/>
              <a:gd name="connsiteY7" fmla="*/ 47044 h 1543050"/>
              <a:gd name="connsiteX8" fmla="*/ 875022 w 1543050"/>
              <a:gd name="connsiteY8" fmla="*/ 112906 h 1543050"/>
              <a:gd name="connsiteX9" fmla="*/ 1157288 w 1543050"/>
              <a:gd name="connsiteY9" fmla="*/ 235221 h 1543050"/>
              <a:gd name="connsiteX10" fmla="*/ 1213740 w 1543050"/>
              <a:gd name="connsiteY10" fmla="*/ 178768 h 1543050"/>
              <a:gd name="connsiteX11" fmla="*/ 1279602 w 1543050"/>
              <a:gd name="connsiteY11" fmla="*/ 178768 h 1543050"/>
              <a:gd name="connsiteX12" fmla="*/ 1364282 w 1543050"/>
              <a:gd name="connsiteY12" fmla="*/ 272856 h 1543050"/>
              <a:gd name="connsiteX13" fmla="*/ 1364282 w 1543050"/>
              <a:gd name="connsiteY13" fmla="*/ 329310 h 1543050"/>
              <a:gd name="connsiteX14" fmla="*/ 1307829 w 1543050"/>
              <a:gd name="connsiteY14" fmla="*/ 385763 h 1543050"/>
              <a:gd name="connsiteX15" fmla="*/ 1430144 w 1543050"/>
              <a:gd name="connsiteY15" fmla="*/ 668028 h 1543050"/>
              <a:gd name="connsiteX16" fmla="*/ 1496006 w 1543050"/>
              <a:gd name="connsiteY16" fmla="*/ 668028 h 1543050"/>
              <a:gd name="connsiteX17" fmla="*/ 1543050 w 1543050"/>
              <a:gd name="connsiteY17" fmla="*/ 705663 h 1543050"/>
              <a:gd name="connsiteX18" fmla="*/ 1543050 w 1543050"/>
              <a:gd name="connsiteY18" fmla="*/ 827978 h 1543050"/>
              <a:gd name="connsiteX19" fmla="*/ 1496006 w 1543050"/>
              <a:gd name="connsiteY19" fmla="*/ 875022 h 1543050"/>
              <a:gd name="connsiteX20" fmla="*/ 1430144 w 1543050"/>
              <a:gd name="connsiteY20" fmla="*/ 875022 h 1543050"/>
              <a:gd name="connsiteX21" fmla="*/ 1307829 w 1543050"/>
              <a:gd name="connsiteY21" fmla="*/ 1157288 h 1543050"/>
              <a:gd name="connsiteX22" fmla="*/ 1364282 w 1543050"/>
              <a:gd name="connsiteY22" fmla="*/ 1213741 h 1543050"/>
              <a:gd name="connsiteX23" fmla="*/ 1364282 w 1543050"/>
              <a:gd name="connsiteY23" fmla="*/ 1270194 h 1543050"/>
              <a:gd name="connsiteX24" fmla="*/ 1279602 w 1543050"/>
              <a:gd name="connsiteY24" fmla="*/ 1354873 h 1543050"/>
              <a:gd name="connsiteX25" fmla="*/ 1213740 w 1543050"/>
              <a:gd name="connsiteY25" fmla="*/ 1354873 h 1543050"/>
              <a:gd name="connsiteX26" fmla="*/ 1157288 w 1543050"/>
              <a:gd name="connsiteY26" fmla="*/ 1307829 h 1543050"/>
              <a:gd name="connsiteX27" fmla="*/ 875022 w 1543050"/>
              <a:gd name="connsiteY27" fmla="*/ 1420735 h 1543050"/>
              <a:gd name="connsiteX28" fmla="*/ 875022 w 1543050"/>
              <a:gd name="connsiteY28" fmla="*/ 1496006 h 1543050"/>
              <a:gd name="connsiteX29" fmla="*/ 837387 w 1543050"/>
              <a:gd name="connsiteY29" fmla="*/ 1543050 h 1543050"/>
              <a:gd name="connsiteX30" fmla="*/ 715072 w 1543050"/>
              <a:gd name="connsiteY30" fmla="*/ 1543050 h 1543050"/>
              <a:gd name="connsiteX31" fmla="*/ 668028 w 1543050"/>
              <a:gd name="connsiteY31" fmla="*/ 1496006 h 1543050"/>
              <a:gd name="connsiteX32" fmla="*/ 668028 w 1543050"/>
              <a:gd name="connsiteY32" fmla="*/ 1420735 h 1543050"/>
              <a:gd name="connsiteX33" fmla="*/ 385762 w 1543050"/>
              <a:gd name="connsiteY33" fmla="*/ 1307829 h 1543050"/>
              <a:gd name="connsiteX34" fmla="*/ 329309 w 1543050"/>
              <a:gd name="connsiteY34" fmla="*/ 1354873 h 1543050"/>
              <a:gd name="connsiteX35" fmla="*/ 272856 w 1543050"/>
              <a:gd name="connsiteY35" fmla="*/ 1354873 h 1543050"/>
              <a:gd name="connsiteX36" fmla="*/ 188177 w 1543050"/>
              <a:gd name="connsiteY36" fmla="*/ 1270194 h 1543050"/>
              <a:gd name="connsiteX37" fmla="*/ 188177 w 1543050"/>
              <a:gd name="connsiteY37" fmla="*/ 1213741 h 1543050"/>
              <a:gd name="connsiteX38" fmla="*/ 235221 w 1543050"/>
              <a:gd name="connsiteY38" fmla="*/ 1157288 h 1543050"/>
              <a:gd name="connsiteX39" fmla="*/ 122315 w 1543050"/>
              <a:gd name="connsiteY39" fmla="*/ 875022 h 1543050"/>
              <a:gd name="connsiteX40" fmla="*/ 47044 w 1543050"/>
              <a:gd name="connsiteY40" fmla="*/ 875022 h 1543050"/>
              <a:gd name="connsiteX41" fmla="*/ 0 w 1543050"/>
              <a:gd name="connsiteY41" fmla="*/ 827978 h 1543050"/>
              <a:gd name="connsiteX42" fmla="*/ 0 w 1543050"/>
              <a:gd name="connsiteY42" fmla="*/ 705663 h 1543050"/>
              <a:gd name="connsiteX43" fmla="*/ 47044 w 1543050"/>
              <a:gd name="connsiteY43" fmla="*/ 668028 h 1543050"/>
              <a:gd name="connsiteX44" fmla="*/ 122315 w 1543050"/>
              <a:gd name="connsiteY44" fmla="*/ 668028 h 1543050"/>
              <a:gd name="connsiteX45" fmla="*/ 235221 w 1543050"/>
              <a:gd name="connsiteY45" fmla="*/ 385763 h 1543050"/>
              <a:gd name="connsiteX46" fmla="*/ 188177 w 1543050"/>
              <a:gd name="connsiteY46" fmla="*/ 329310 h 1543050"/>
              <a:gd name="connsiteX47" fmla="*/ 188177 w 1543050"/>
              <a:gd name="connsiteY47" fmla="*/ 272856 h 1543050"/>
              <a:gd name="connsiteX48" fmla="*/ 272856 w 1543050"/>
              <a:gd name="connsiteY48" fmla="*/ 178768 h 1543050"/>
              <a:gd name="connsiteX49" fmla="*/ 329309 w 1543050"/>
              <a:gd name="connsiteY49" fmla="*/ 178768 h 1543050"/>
              <a:gd name="connsiteX50" fmla="*/ 385762 w 1543050"/>
              <a:gd name="connsiteY50" fmla="*/ 235221 h 1543050"/>
              <a:gd name="connsiteX51" fmla="*/ 668028 w 1543050"/>
              <a:gd name="connsiteY51" fmla="*/ 112906 h 1543050"/>
              <a:gd name="connsiteX52" fmla="*/ 668028 w 1543050"/>
              <a:gd name="connsiteY52" fmla="*/ 47044 h 1543050"/>
              <a:gd name="connsiteX53" fmla="*/ 715072 w 1543050"/>
              <a:gd name="connsiteY53" fmla="*/ 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543050" h="1543050">
                <a:moveTo>
                  <a:pt x="771525" y="476710"/>
                </a:moveTo>
                <a:cubicBezTo>
                  <a:pt x="608703" y="476710"/>
                  <a:pt x="476710" y="608703"/>
                  <a:pt x="476710" y="771525"/>
                </a:cubicBezTo>
                <a:cubicBezTo>
                  <a:pt x="476710" y="934347"/>
                  <a:pt x="608703" y="1066340"/>
                  <a:pt x="771525" y="1066340"/>
                </a:cubicBezTo>
                <a:cubicBezTo>
                  <a:pt x="934347" y="1066340"/>
                  <a:pt x="1066340" y="934347"/>
                  <a:pt x="1066340" y="771525"/>
                </a:cubicBezTo>
                <a:cubicBezTo>
                  <a:pt x="1066340" y="608703"/>
                  <a:pt x="934347" y="476710"/>
                  <a:pt x="771525" y="476710"/>
                </a:cubicBezTo>
                <a:close/>
                <a:moveTo>
                  <a:pt x="715072" y="0"/>
                </a:moveTo>
                <a:cubicBezTo>
                  <a:pt x="715072" y="0"/>
                  <a:pt x="715072" y="0"/>
                  <a:pt x="837387" y="0"/>
                </a:cubicBezTo>
                <a:cubicBezTo>
                  <a:pt x="856205" y="0"/>
                  <a:pt x="875022" y="18818"/>
                  <a:pt x="875022" y="47044"/>
                </a:cubicBezTo>
                <a:cubicBezTo>
                  <a:pt x="875022" y="47044"/>
                  <a:pt x="875022" y="47044"/>
                  <a:pt x="875022" y="112906"/>
                </a:cubicBezTo>
                <a:cubicBezTo>
                  <a:pt x="978520" y="131724"/>
                  <a:pt x="1082017" y="178768"/>
                  <a:pt x="1157288" y="235221"/>
                </a:cubicBezTo>
                <a:cubicBezTo>
                  <a:pt x="1157288" y="235221"/>
                  <a:pt x="1157288" y="235221"/>
                  <a:pt x="1213740" y="178768"/>
                </a:cubicBezTo>
                <a:cubicBezTo>
                  <a:pt x="1232558" y="169359"/>
                  <a:pt x="1260785" y="169359"/>
                  <a:pt x="1279602" y="178768"/>
                </a:cubicBezTo>
                <a:cubicBezTo>
                  <a:pt x="1279602" y="178768"/>
                  <a:pt x="1279602" y="178768"/>
                  <a:pt x="1364282" y="272856"/>
                </a:cubicBezTo>
                <a:cubicBezTo>
                  <a:pt x="1373691" y="282265"/>
                  <a:pt x="1373691" y="310492"/>
                  <a:pt x="1364282" y="329310"/>
                </a:cubicBezTo>
                <a:cubicBezTo>
                  <a:pt x="1364282" y="329310"/>
                  <a:pt x="1364282" y="329310"/>
                  <a:pt x="1307829" y="385763"/>
                </a:cubicBezTo>
                <a:cubicBezTo>
                  <a:pt x="1364282" y="461033"/>
                  <a:pt x="1411326" y="564531"/>
                  <a:pt x="1430144" y="668028"/>
                </a:cubicBezTo>
                <a:cubicBezTo>
                  <a:pt x="1430144" y="668028"/>
                  <a:pt x="1430144" y="668028"/>
                  <a:pt x="1496006" y="668028"/>
                </a:cubicBezTo>
                <a:cubicBezTo>
                  <a:pt x="1524232" y="668028"/>
                  <a:pt x="1543050" y="686846"/>
                  <a:pt x="1543050" y="705663"/>
                </a:cubicBezTo>
                <a:cubicBezTo>
                  <a:pt x="1543050" y="705663"/>
                  <a:pt x="1543050" y="705663"/>
                  <a:pt x="1543050" y="827978"/>
                </a:cubicBezTo>
                <a:cubicBezTo>
                  <a:pt x="1543050" y="856205"/>
                  <a:pt x="1524232" y="875022"/>
                  <a:pt x="1496006" y="875022"/>
                </a:cubicBezTo>
                <a:cubicBezTo>
                  <a:pt x="1496006" y="875022"/>
                  <a:pt x="1496006" y="875022"/>
                  <a:pt x="1430144" y="875022"/>
                </a:cubicBezTo>
                <a:cubicBezTo>
                  <a:pt x="1411326" y="978520"/>
                  <a:pt x="1364282" y="1072608"/>
                  <a:pt x="1307829" y="1157288"/>
                </a:cubicBezTo>
                <a:cubicBezTo>
                  <a:pt x="1307829" y="1157288"/>
                  <a:pt x="1307829" y="1157288"/>
                  <a:pt x="1364282" y="1213741"/>
                </a:cubicBezTo>
                <a:cubicBezTo>
                  <a:pt x="1373691" y="1232558"/>
                  <a:pt x="1373691" y="1260785"/>
                  <a:pt x="1364282" y="1270194"/>
                </a:cubicBezTo>
                <a:cubicBezTo>
                  <a:pt x="1364282" y="1270194"/>
                  <a:pt x="1364282" y="1270194"/>
                  <a:pt x="1279602" y="1354873"/>
                </a:cubicBezTo>
                <a:cubicBezTo>
                  <a:pt x="1260785" y="1373691"/>
                  <a:pt x="1232558" y="1373691"/>
                  <a:pt x="1213740" y="1354873"/>
                </a:cubicBezTo>
                <a:lnTo>
                  <a:pt x="1157288" y="1307829"/>
                </a:lnTo>
                <a:cubicBezTo>
                  <a:pt x="1082017" y="1364282"/>
                  <a:pt x="978520" y="1411326"/>
                  <a:pt x="875022" y="1420735"/>
                </a:cubicBezTo>
                <a:cubicBezTo>
                  <a:pt x="875022" y="1420735"/>
                  <a:pt x="875022" y="1420735"/>
                  <a:pt x="875022" y="1496006"/>
                </a:cubicBezTo>
                <a:cubicBezTo>
                  <a:pt x="875022" y="1524233"/>
                  <a:pt x="856205" y="1543050"/>
                  <a:pt x="837387" y="1543050"/>
                </a:cubicBezTo>
                <a:cubicBezTo>
                  <a:pt x="837387" y="1543050"/>
                  <a:pt x="837387" y="1543050"/>
                  <a:pt x="715072" y="1543050"/>
                </a:cubicBezTo>
                <a:cubicBezTo>
                  <a:pt x="686845" y="1543050"/>
                  <a:pt x="668028" y="1524233"/>
                  <a:pt x="668028" y="1496006"/>
                </a:cubicBezTo>
                <a:cubicBezTo>
                  <a:pt x="668028" y="1496006"/>
                  <a:pt x="668028" y="1496006"/>
                  <a:pt x="668028" y="1420735"/>
                </a:cubicBezTo>
                <a:cubicBezTo>
                  <a:pt x="564530" y="1411326"/>
                  <a:pt x="470442" y="1364282"/>
                  <a:pt x="385762" y="1307829"/>
                </a:cubicBezTo>
                <a:cubicBezTo>
                  <a:pt x="385762" y="1307829"/>
                  <a:pt x="385762" y="1307829"/>
                  <a:pt x="329309" y="1354873"/>
                </a:cubicBezTo>
                <a:cubicBezTo>
                  <a:pt x="319901" y="1373691"/>
                  <a:pt x="291674" y="1373691"/>
                  <a:pt x="272856" y="1354873"/>
                </a:cubicBezTo>
                <a:cubicBezTo>
                  <a:pt x="272856" y="1354873"/>
                  <a:pt x="272856" y="1354873"/>
                  <a:pt x="188177" y="1270194"/>
                </a:cubicBezTo>
                <a:cubicBezTo>
                  <a:pt x="169359" y="1260785"/>
                  <a:pt x="169359" y="1232558"/>
                  <a:pt x="188177" y="1213741"/>
                </a:cubicBezTo>
                <a:cubicBezTo>
                  <a:pt x="188177" y="1213741"/>
                  <a:pt x="188177" y="1213741"/>
                  <a:pt x="235221" y="1157288"/>
                </a:cubicBezTo>
                <a:cubicBezTo>
                  <a:pt x="178768" y="1072608"/>
                  <a:pt x="131724" y="978520"/>
                  <a:pt x="122315" y="875022"/>
                </a:cubicBezTo>
                <a:cubicBezTo>
                  <a:pt x="122315" y="875022"/>
                  <a:pt x="122315" y="875022"/>
                  <a:pt x="47044" y="875022"/>
                </a:cubicBezTo>
                <a:cubicBezTo>
                  <a:pt x="18818" y="875022"/>
                  <a:pt x="0" y="856205"/>
                  <a:pt x="0" y="827978"/>
                </a:cubicBezTo>
                <a:cubicBezTo>
                  <a:pt x="0" y="827978"/>
                  <a:pt x="0" y="827978"/>
                  <a:pt x="0" y="705663"/>
                </a:cubicBezTo>
                <a:cubicBezTo>
                  <a:pt x="0" y="686846"/>
                  <a:pt x="18818" y="668028"/>
                  <a:pt x="47044" y="668028"/>
                </a:cubicBezTo>
                <a:cubicBezTo>
                  <a:pt x="47044" y="668028"/>
                  <a:pt x="47044" y="668028"/>
                  <a:pt x="122315" y="668028"/>
                </a:cubicBezTo>
                <a:cubicBezTo>
                  <a:pt x="131724" y="564531"/>
                  <a:pt x="178768" y="461033"/>
                  <a:pt x="235221" y="385763"/>
                </a:cubicBezTo>
                <a:cubicBezTo>
                  <a:pt x="235221" y="385763"/>
                  <a:pt x="235221" y="385763"/>
                  <a:pt x="188177" y="329310"/>
                </a:cubicBezTo>
                <a:cubicBezTo>
                  <a:pt x="169359" y="310492"/>
                  <a:pt x="169359" y="282265"/>
                  <a:pt x="188177" y="272856"/>
                </a:cubicBezTo>
                <a:cubicBezTo>
                  <a:pt x="188177" y="272856"/>
                  <a:pt x="188177" y="272856"/>
                  <a:pt x="272856" y="178768"/>
                </a:cubicBezTo>
                <a:cubicBezTo>
                  <a:pt x="291674" y="169359"/>
                  <a:pt x="319901" y="169359"/>
                  <a:pt x="329309" y="178768"/>
                </a:cubicBezTo>
                <a:cubicBezTo>
                  <a:pt x="329309" y="178768"/>
                  <a:pt x="329309" y="178768"/>
                  <a:pt x="385762" y="235221"/>
                </a:cubicBezTo>
                <a:cubicBezTo>
                  <a:pt x="470442" y="178768"/>
                  <a:pt x="564530" y="131724"/>
                  <a:pt x="668028" y="112906"/>
                </a:cubicBezTo>
                <a:cubicBezTo>
                  <a:pt x="668028" y="112906"/>
                  <a:pt x="668028" y="112906"/>
                  <a:pt x="668028" y="47044"/>
                </a:cubicBezTo>
                <a:cubicBezTo>
                  <a:pt x="668028" y="18818"/>
                  <a:pt x="686845" y="0"/>
                  <a:pt x="7150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1887739" y="1190085"/>
            <a:ext cx="507100" cy="507100"/>
            <a:chOff x="8415028" y="1301255"/>
            <a:chExt cx="1491176" cy="1491176"/>
          </a:xfrm>
          <a:solidFill>
            <a:schemeClr val="accent5">
              <a:lumMod val="50000"/>
            </a:schemeClr>
          </a:solidFill>
          <a:effectLst/>
        </p:grpSpPr>
        <p:sp>
          <p:nvSpPr>
            <p:cNvPr id="77" name="椭圆 76"/>
            <p:cNvSpPr/>
            <p:nvPr/>
          </p:nvSpPr>
          <p:spPr>
            <a:xfrm>
              <a:off x="8415028" y="1301255"/>
              <a:ext cx="1491176" cy="14911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8440616" y="1326843"/>
              <a:ext cx="1440000" cy="144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6" name="Freeform 41"/>
          <p:cNvSpPr>
            <a:spLocks noEditPoints="1"/>
          </p:cNvSpPr>
          <p:nvPr/>
        </p:nvSpPr>
        <p:spPr bwMode="auto">
          <a:xfrm>
            <a:off x="1980368" y="1268908"/>
            <a:ext cx="321844" cy="281489"/>
          </a:xfrm>
          <a:custGeom>
            <a:avLst/>
            <a:gdLst>
              <a:gd name="T0" fmla="*/ 2147483647 w 67"/>
              <a:gd name="T1" fmla="*/ 124018912 h 60"/>
              <a:gd name="T2" fmla="*/ 2147483647 w 67"/>
              <a:gd name="T3" fmla="*/ 0 h 60"/>
              <a:gd name="T4" fmla="*/ 2147483647 w 67"/>
              <a:gd name="T5" fmla="*/ 0 h 60"/>
              <a:gd name="T6" fmla="*/ 2147483647 w 67"/>
              <a:gd name="T7" fmla="*/ 124018912 h 60"/>
              <a:gd name="T8" fmla="*/ 2147483647 w 67"/>
              <a:gd name="T9" fmla="*/ 310059138 h 60"/>
              <a:gd name="T10" fmla="*/ 2147483647 w 67"/>
              <a:gd name="T11" fmla="*/ 868156039 h 60"/>
              <a:gd name="T12" fmla="*/ 2147483647 w 67"/>
              <a:gd name="T13" fmla="*/ 124018912 h 60"/>
              <a:gd name="T14" fmla="*/ 2147483647 w 67"/>
              <a:gd name="T15" fmla="*/ 1922344337 h 60"/>
              <a:gd name="T16" fmla="*/ 2147483647 w 67"/>
              <a:gd name="T17" fmla="*/ 124018912 h 60"/>
              <a:gd name="T18" fmla="*/ 1902898002 w 67"/>
              <a:gd name="T19" fmla="*/ 124018912 h 60"/>
              <a:gd name="T20" fmla="*/ 122771150 w 67"/>
              <a:gd name="T21" fmla="*/ 1922344337 h 60"/>
              <a:gd name="T22" fmla="*/ 122771150 w 67"/>
              <a:gd name="T23" fmla="*/ 2147483647 h 60"/>
              <a:gd name="T24" fmla="*/ 245534466 w 67"/>
              <a:gd name="T25" fmla="*/ 2147483647 h 60"/>
              <a:gd name="T26" fmla="*/ 429691207 w 67"/>
              <a:gd name="T27" fmla="*/ 2147483647 h 60"/>
              <a:gd name="T28" fmla="*/ 2087055172 w 67"/>
              <a:gd name="T29" fmla="*/ 558097024 h 60"/>
              <a:gd name="T30" fmla="*/ 2147483647 w 67"/>
              <a:gd name="T31" fmla="*/ 2147483647 h 60"/>
              <a:gd name="T32" fmla="*/ 2147483647 w 67"/>
              <a:gd name="T33" fmla="*/ 2147483647 h 60"/>
              <a:gd name="T34" fmla="*/ 2147483647 w 67"/>
              <a:gd name="T35" fmla="*/ 1922344337 h 60"/>
              <a:gd name="T36" fmla="*/ 552454614 w 67"/>
              <a:gd name="T37" fmla="*/ 2147483647 h 60"/>
              <a:gd name="T38" fmla="*/ 552454614 w 67"/>
              <a:gd name="T39" fmla="*/ 2147483647 h 60"/>
              <a:gd name="T40" fmla="*/ 797989019 w 67"/>
              <a:gd name="T41" fmla="*/ 2147483647 h 60"/>
              <a:gd name="T42" fmla="*/ 1718749157 w 67"/>
              <a:gd name="T43" fmla="*/ 2147483647 h 60"/>
              <a:gd name="T44" fmla="*/ 1718749157 w 67"/>
              <a:gd name="T45" fmla="*/ 2147483647 h 60"/>
              <a:gd name="T46" fmla="*/ 1780134717 w 67"/>
              <a:gd name="T47" fmla="*/ 2147483647 h 60"/>
              <a:gd name="T48" fmla="*/ 2147483647 w 67"/>
              <a:gd name="T49" fmla="*/ 2147483647 h 60"/>
              <a:gd name="T50" fmla="*/ 2147483647 w 67"/>
              <a:gd name="T51" fmla="*/ 2147483647 h 60"/>
              <a:gd name="T52" fmla="*/ 2147483647 w 67"/>
              <a:gd name="T53" fmla="*/ 2147483647 h 60"/>
              <a:gd name="T54" fmla="*/ 2147483647 w 67"/>
              <a:gd name="T55" fmla="*/ 2147483647 h 60"/>
              <a:gd name="T56" fmla="*/ 2147483647 w 67"/>
              <a:gd name="T57" fmla="*/ 2147483647 h 60"/>
              <a:gd name="T58" fmla="*/ 2147483647 w 67"/>
              <a:gd name="T59" fmla="*/ 2147483647 h 60"/>
              <a:gd name="T60" fmla="*/ 2087055172 w 67"/>
              <a:gd name="T61" fmla="*/ 806142661 h 60"/>
              <a:gd name="T62" fmla="*/ 552454614 w 67"/>
              <a:gd name="T63" fmla="*/ 2147483647 h 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7"/>
              <a:gd name="T97" fmla="*/ 0 h 60"/>
              <a:gd name="T98" fmla="*/ 67 w 67"/>
              <a:gd name="T99" fmla="*/ 60 h 6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chemeClr val="bg1"/>
          </a:solidFill>
          <a:ln>
            <a:noFill/>
            <a:headEnd/>
            <a:tailEnd/>
          </a:ln>
          <a:effec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defTabSz="96780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1887739" y="2757897"/>
            <a:ext cx="507100" cy="507100"/>
            <a:chOff x="8415028" y="1301255"/>
            <a:chExt cx="1491176" cy="1491176"/>
          </a:xfrm>
          <a:solidFill>
            <a:schemeClr val="bg2">
              <a:lumMod val="50000"/>
            </a:schemeClr>
          </a:solidFill>
          <a:effectLst/>
        </p:grpSpPr>
        <p:sp>
          <p:nvSpPr>
            <p:cNvPr id="84" name="椭圆 83"/>
            <p:cNvSpPr/>
            <p:nvPr/>
          </p:nvSpPr>
          <p:spPr>
            <a:xfrm>
              <a:off x="8415028" y="1301255"/>
              <a:ext cx="1491176" cy="14911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8440616" y="1326843"/>
              <a:ext cx="1440000" cy="144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1980282" y="2836720"/>
            <a:ext cx="322014" cy="313361"/>
            <a:chOff x="5970999" y="1635369"/>
            <a:chExt cx="302366" cy="294242"/>
          </a:xfrm>
          <a:solidFill>
            <a:schemeClr val="bg1"/>
          </a:solidFill>
          <a:effectLst/>
        </p:grpSpPr>
        <p:sp>
          <p:nvSpPr>
            <p:cNvPr id="82" name="Rectangle 11"/>
            <p:cNvSpPr>
              <a:spLocks noChangeArrowheads="1"/>
            </p:cNvSpPr>
            <p:nvPr/>
          </p:nvSpPr>
          <p:spPr bwMode="auto">
            <a:xfrm>
              <a:off x="6103263" y="1635369"/>
              <a:ext cx="37156" cy="135331"/>
            </a:xfrm>
            <a:prstGeom prst="rect">
              <a:avLst/>
            </a:prstGeom>
            <a:grpFill/>
            <a:ln>
              <a:noFill/>
            </a:ln>
            <a:extLst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83" name="Freeform 12"/>
            <p:cNvSpPr>
              <a:spLocks/>
            </p:cNvSpPr>
            <p:nvPr/>
          </p:nvSpPr>
          <p:spPr bwMode="auto">
            <a:xfrm>
              <a:off x="5970999" y="1642926"/>
              <a:ext cx="302366" cy="286685"/>
            </a:xfrm>
            <a:custGeom>
              <a:avLst/>
              <a:gdLst>
                <a:gd name="T0" fmla="*/ 270 w 373"/>
                <a:gd name="T1" fmla="*/ 0 h 354"/>
                <a:gd name="T2" fmla="*/ 270 w 373"/>
                <a:gd name="T3" fmla="*/ 0 h 354"/>
                <a:gd name="T4" fmla="*/ 251 w 373"/>
                <a:gd name="T5" fmla="*/ 40 h 354"/>
                <a:gd name="T6" fmla="*/ 329 w 373"/>
                <a:gd name="T7" fmla="*/ 167 h 354"/>
                <a:gd name="T8" fmla="*/ 186 w 373"/>
                <a:gd name="T9" fmla="*/ 309 h 354"/>
                <a:gd name="T10" fmla="*/ 44 w 373"/>
                <a:gd name="T11" fmla="*/ 167 h 354"/>
                <a:gd name="T12" fmla="*/ 123 w 373"/>
                <a:gd name="T13" fmla="*/ 40 h 354"/>
                <a:gd name="T14" fmla="*/ 123 w 373"/>
                <a:gd name="T15" fmla="*/ 40 h 354"/>
                <a:gd name="T16" fmla="*/ 102 w 373"/>
                <a:gd name="T17" fmla="*/ 0 h 354"/>
                <a:gd name="T18" fmla="*/ 0 w 373"/>
                <a:gd name="T19" fmla="*/ 167 h 354"/>
                <a:gd name="T20" fmla="*/ 186 w 373"/>
                <a:gd name="T21" fmla="*/ 354 h 354"/>
                <a:gd name="T22" fmla="*/ 373 w 373"/>
                <a:gd name="T23" fmla="*/ 167 h 354"/>
                <a:gd name="T24" fmla="*/ 270 w 373"/>
                <a:gd name="T25" fmla="*/ 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3" h="354">
                  <a:moveTo>
                    <a:pt x="270" y="0"/>
                  </a:moveTo>
                  <a:cubicBezTo>
                    <a:pt x="270" y="0"/>
                    <a:pt x="270" y="0"/>
                    <a:pt x="270" y="0"/>
                  </a:cubicBezTo>
                  <a:cubicBezTo>
                    <a:pt x="251" y="40"/>
                    <a:pt x="251" y="40"/>
                    <a:pt x="251" y="40"/>
                  </a:cubicBezTo>
                  <a:cubicBezTo>
                    <a:pt x="297" y="64"/>
                    <a:pt x="329" y="112"/>
                    <a:pt x="329" y="167"/>
                  </a:cubicBezTo>
                  <a:cubicBezTo>
                    <a:pt x="329" y="245"/>
                    <a:pt x="265" y="309"/>
                    <a:pt x="186" y="309"/>
                  </a:cubicBezTo>
                  <a:cubicBezTo>
                    <a:pt x="108" y="309"/>
                    <a:pt x="44" y="245"/>
                    <a:pt x="44" y="167"/>
                  </a:cubicBezTo>
                  <a:cubicBezTo>
                    <a:pt x="44" y="111"/>
                    <a:pt x="76" y="63"/>
                    <a:pt x="123" y="40"/>
                  </a:cubicBezTo>
                  <a:cubicBezTo>
                    <a:pt x="123" y="40"/>
                    <a:pt x="123" y="40"/>
                    <a:pt x="123" y="4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42" y="31"/>
                    <a:pt x="0" y="94"/>
                    <a:pt x="0" y="167"/>
                  </a:cubicBezTo>
                  <a:cubicBezTo>
                    <a:pt x="0" y="270"/>
                    <a:pt x="84" y="354"/>
                    <a:pt x="186" y="354"/>
                  </a:cubicBezTo>
                  <a:cubicBezTo>
                    <a:pt x="289" y="354"/>
                    <a:pt x="373" y="270"/>
                    <a:pt x="373" y="167"/>
                  </a:cubicBezTo>
                  <a:cubicBezTo>
                    <a:pt x="373" y="94"/>
                    <a:pt x="331" y="31"/>
                    <a:pt x="27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2491511" y="1169742"/>
            <a:ext cx="485261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cs typeface="+mn-ea"/>
                <a:sym typeface="+mn-lt"/>
              </a:rPr>
              <a:t>单击输入文本内容或者复制粘贴已经写好的内容页</a:t>
            </a:r>
            <a:r>
              <a:rPr lang="zh-CN" altLang="en-US" sz="1400" dirty="0">
                <a:cs typeface="+mn-ea"/>
                <a:sym typeface="+mn-lt"/>
              </a:rPr>
              <a:t>单击</a:t>
            </a:r>
            <a:r>
              <a:rPr lang="zh-CN" altLang="en-US" sz="1400" dirty="0" smtClean="0">
                <a:cs typeface="+mn-ea"/>
                <a:sym typeface="+mn-lt"/>
              </a:rPr>
              <a:t>输入</a:t>
            </a:r>
            <a:endParaRPr lang="en-US" altLang="zh-CN" sz="1400" dirty="0" smtClean="0">
              <a:cs typeface="+mn-ea"/>
              <a:sym typeface="+mn-lt"/>
            </a:endParaRPr>
          </a:p>
          <a:p>
            <a:r>
              <a:rPr lang="zh-CN" altLang="en-US" sz="1400" dirty="0" smtClean="0">
                <a:cs typeface="+mn-ea"/>
                <a:sym typeface="+mn-lt"/>
              </a:rPr>
              <a:t>文本</a:t>
            </a:r>
            <a:r>
              <a:rPr lang="zh-CN" altLang="en-US" sz="1400" dirty="0">
                <a:cs typeface="+mn-ea"/>
                <a:sym typeface="+mn-lt"/>
              </a:rPr>
              <a:t>内容或者复制粘贴已经写好的内容页</a:t>
            </a:r>
          </a:p>
          <a:p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475677" y="1970029"/>
            <a:ext cx="485261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cs typeface="+mn-ea"/>
                <a:sym typeface="+mn-lt"/>
              </a:rPr>
              <a:t>单击输入文本内容或者复制粘贴已经写好的内容页</a:t>
            </a:r>
            <a:r>
              <a:rPr lang="zh-CN" altLang="en-US" sz="1400" dirty="0">
                <a:cs typeface="+mn-ea"/>
                <a:sym typeface="+mn-lt"/>
              </a:rPr>
              <a:t>单击</a:t>
            </a:r>
            <a:r>
              <a:rPr lang="zh-CN" altLang="en-US" sz="1400" dirty="0" smtClean="0">
                <a:cs typeface="+mn-ea"/>
                <a:sym typeface="+mn-lt"/>
              </a:rPr>
              <a:t>输入</a:t>
            </a:r>
            <a:endParaRPr lang="en-US" altLang="zh-CN" sz="1400" dirty="0" smtClean="0">
              <a:cs typeface="+mn-ea"/>
              <a:sym typeface="+mn-lt"/>
            </a:endParaRPr>
          </a:p>
          <a:p>
            <a:r>
              <a:rPr lang="zh-CN" altLang="en-US" sz="1400" dirty="0" smtClean="0">
                <a:cs typeface="+mn-ea"/>
                <a:sym typeface="+mn-lt"/>
              </a:rPr>
              <a:t>文本</a:t>
            </a:r>
            <a:r>
              <a:rPr lang="zh-CN" altLang="en-US" sz="1400" dirty="0">
                <a:cs typeface="+mn-ea"/>
                <a:sym typeface="+mn-lt"/>
              </a:rPr>
              <a:t>内容或者复制粘贴已经写好的内容页</a:t>
            </a:r>
          </a:p>
          <a:p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475677" y="2746196"/>
            <a:ext cx="485261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cs typeface="+mn-ea"/>
                <a:sym typeface="+mn-lt"/>
              </a:rPr>
              <a:t>单击输入文本内容或者复制粘贴已经写好的内容页</a:t>
            </a:r>
            <a:r>
              <a:rPr lang="zh-CN" altLang="en-US" sz="1400" dirty="0">
                <a:cs typeface="+mn-ea"/>
                <a:sym typeface="+mn-lt"/>
              </a:rPr>
              <a:t>单击</a:t>
            </a:r>
            <a:r>
              <a:rPr lang="zh-CN" altLang="en-US" sz="1400" dirty="0" smtClean="0">
                <a:cs typeface="+mn-ea"/>
                <a:sym typeface="+mn-lt"/>
              </a:rPr>
              <a:t>输入</a:t>
            </a:r>
            <a:endParaRPr lang="en-US" altLang="zh-CN" sz="1400" dirty="0" smtClean="0">
              <a:cs typeface="+mn-ea"/>
              <a:sym typeface="+mn-lt"/>
            </a:endParaRPr>
          </a:p>
          <a:p>
            <a:r>
              <a:rPr lang="zh-CN" altLang="en-US" sz="1400" dirty="0" smtClean="0">
                <a:cs typeface="+mn-ea"/>
                <a:sym typeface="+mn-lt"/>
              </a:rPr>
              <a:t>文本</a:t>
            </a:r>
            <a:r>
              <a:rPr lang="zh-CN" altLang="en-US" sz="1400" dirty="0">
                <a:cs typeface="+mn-ea"/>
                <a:sym typeface="+mn-lt"/>
              </a:rPr>
              <a:t>内容或者复制粘贴已经写好的内容页</a:t>
            </a:r>
          </a:p>
          <a:p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487590" y="3475943"/>
            <a:ext cx="485261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cs typeface="+mn-ea"/>
                <a:sym typeface="+mn-lt"/>
              </a:rPr>
              <a:t>单击输入文本内容或者复制粘贴已经写好的内容页</a:t>
            </a:r>
            <a:r>
              <a:rPr lang="zh-CN" altLang="en-US" sz="1400" dirty="0">
                <a:cs typeface="+mn-ea"/>
                <a:sym typeface="+mn-lt"/>
              </a:rPr>
              <a:t>单击</a:t>
            </a:r>
            <a:r>
              <a:rPr lang="zh-CN" altLang="en-US" sz="1400" dirty="0" smtClean="0">
                <a:cs typeface="+mn-ea"/>
                <a:sym typeface="+mn-lt"/>
              </a:rPr>
              <a:t>输入</a:t>
            </a:r>
            <a:endParaRPr lang="en-US" altLang="zh-CN" sz="1400" dirty="0" smtClean="0">
              <a:cs typeface="+mn-ea"/>
              <a:sym typeface="+mn-lt"/>
            </a:endParaRPr>
          </a:p>
          <a:p>
            <a:r>
              <a:rPr lang="zh-CN" altLang="en-US" sz="1400" dirty="0" smtClean="0">
                <a:cs typeface="+mn-ea"/>
                <a:sym typeface="+mn-lt"/>
              </a:rPr>
              <a:t>文本内容或者复制粘贴已经写好的内容页</a:t>
            </a:r>
          </a:p>
          <a:p>
            <a:endParaRPr lang="zh-CN" altLang="en-US" sz="14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549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14" grpId="0"/>
      <p:bldP spid="4" grpId="0" animBg="1"/>
      <p:bldP spid="5" grpId="0"/>
      <p:bldP spid="71" grpId="0" animBg="1"/>
      <p:bldP spid="87" grpId="0"/>
      <p:bldP spid="88" grpId="0"/>
      <p:bldP spid="89" grpId="0"/>
      <p:bldP spid="9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79983"/>
            <a:ext cx="9721850" cy="5580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流程图: 过程 1"/>
          <p:cNvSpPr/>
          <p:nvPr/>
        </p:nvSpPr>
        <p:spPr>
          <a:xfrm>
            <a:off x="-251643" y="3909045"/>
            <a:ext cx="10513168" cy="1527596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40445" y="3996481"/>
            <a:ext cx="1224136" cy="122413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8338" y="4173596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cs typeface="+mn-ea"/>
                <a:sym typeface="+mn-lt"/>
              </a:rPr>
              <a:t>案例</a:t>
            </a:r>
            <a:endParaRPr lang="en-US" altLang="zh-CN" sz="24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  <a:cs typeface="+mn-ea"/>
                <a:sym typeface="+mn-lt"/>
              </a:rPr>
              <a:t>讨论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20671" y="4105506"/>
            <a:ext cx="71865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观点一：输入文本信息内容或者复制粘贴写好的文本页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输入文本信息内容或者复制粘贴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写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020671" y="4437165"/>
            <a:ext cx="71865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观点一：输入文本信息内容或者复制粘贴写好的文本页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输入文本信息内容或者复制粘贴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写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020671" y="4768824"/>
            <a:ext cx="71865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观点一：输入文本信息内容或者复制粘贴写好的文本页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输入文本信息内容或者复制粘贴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写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6732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1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0" grpId="0"/>
      <p:bldP spid="11" grpId="0"/>
      <p:bldP spid="54" grpId="0"/>
      <p:bldP spid="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1159292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数据图表</a:t>
            </a:r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236537" y="1342507"/>
            <a:ext cx="5805711" cy="3069632"/>
            <a:chOff x="3162454" y="1898153"/>
            <a:chExt cx="5805711" cy="3069632"/>
          </a:xfrm>
          <a:solidFill>
            <a:schemeClr val="accent1">
              <a:lumMod val="25000"/>
              <a:lumOff val="75000"/>
            </a:schemeClr>
          </a:solidFill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8438447" y="2388228"/>
              <a:ext cx="46478" cy="21189"/>
            </a:xfrm>
            <a:custGeom>
              <a:avLst/>
              <a:gdLst>
                <a:gd name="T0" fmla="*/ 4 w 29"/>
                <a:gd name="T1" fmla="*/ 8 h 13"/>
                <a:gd name="T2" fmla="*/ 10 w 29"/>
                <a:gd name="T3" fmla="*/ 7 h 13"/>
                <a:gd name="T4" fmla="*/ 23 w 29"/>
                <a:gd name="T5" fmla="*/ 13 h 13"/>
                <a:gd name="T6" fmla="*/ 28 w 29"/>
                <a:gd name="T7" fmla="*/ 10 h 13"/>
                <a:gd name="T8" fmla="*/ 17 w 29"/>
                <a:gd name="T9" fmla="*/ 2 h 13"/>
                <a:gd name="T10" fmla="*/ 10 w 29"/>
                <a:gd name="T11" fmla="*/ 4 h 13"/>
                <a:gd name="T12" fmla="*/ 2 w 29"/>
                <a:gd name="T13" fmla="*/ 2 h 13"/>
                <a:gd name="T14" fmla="*/ 4 w 29"/>
                <a:gd name="T15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3">
                  <a:moveTo>
                    <a:pt x="4" y="8"/>
                  </a:moveTo>
                  <a:cubicBezTo>
                    <a:pt x="7" y="10"/>
                    <a:pt x="8" y="7"/>
                    <a:pt x="10" y="7"/>
                  </a:cubicBezTo>
                  <a:cubicBezTo>
                    <a:pt x="11" y="6"/>
                    <a:pt x="18" y="12"/>
                    <a:pt x="23" y="13"/>
                  </a:cubicBezTo>
                  <a:cubicBezTo>
                    <a:pt x="25" y="13"/>
                    <a:pt x="27" y="11"/>
                    <a:pt x="28" y="10"/>
                  </a:cubicBezTo>
                  <a:cubicBezTo>
                    <a:pt x="29" y="9"/>
                    <a:pt x="20" y="4"/>
                    <a:pt x="17" y="2"/>
                  </a:cubicBezTo>
                  <a:cubicBezTo>
                    <a:pt x="14" y="0"/>
                    <a:pt x="12" y="4"/>
                    <a:pt x="10" y="4"/>
                  </a:cubicBezTo>
                  <a:cubicBezTo>
                    <a:pt x="8" y="4"/>
                    <a:pt x="4" y="3"/>
                    <a:pt x="2" y="2"/>
                  </a:cubicBezTo>
                  <a:cubicBezTo>
                    <a:pt x="0" y="1"/>
                    <a:pt x="2" y="6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4425575" y="1988376"/>
              <a:ext cx="49896" cy="42377"/>
            </a:xfrm>
            <a:custGeom>
              <a:avLst/>
              <a:gdLst>
                <a:gd name="T0" fmla="*/ 4 w 31"/>
                <a:gd name="T1" fmla="*/ 6 h 26"/>
                <a:gd name="T2" fmla="*/ 10 w 31"/>
                <a:gd name="T3" fmla="*/ 4 h 26"/>
                <a:gd name="T4" fmla="*/ 15 w 31"/>
                <a:gd name="T5" fmla="*/ 3 h 26"/>
                <a:gd name="T6" fmla="*/ 15 w 31"/>
                <a:gd name="T7" fmla="*/ 5 h 26"/>
                <a:gd name="T8" fmla="*/ 9 w 31"/>
                <a:gd name="T9" fmla="*/ 9 h 26"/>
                <a:gd name="T10" fmla="*/ 5 w 31"/>
                <a:gd name="T11" fmla="*/ 15 h 26"/>
                <a:gd name="T12" fmla="*/ 8 w 31"/>
                <a:gd name="T13" fmla="*/ 16 h 26"/>
                <a:gd name="T14" fmla="*/ 11 w 31"/>
                <a:gd name="T15" fmla="*/ 21 h 26"/>
                <a:gd name="T16" fmla="*/ 18 w 31"/>
                <a:gd name="T17" fmla="*/ 25 h 26"/>
                <a:gd name="T18" fmla="*/ 26 w 31"/>
                <a:gd name="T19" fmla="*/ 25 h 26"/>
                <a:gd name="T20" fmla="*/ 27 w 31"/>
                <a:gd name="T21" fmla="*/ 19 h 26"/>
                <a:gd name="T22" fmla="*/ 29 w 31"/>
                <a:gd name="T23" fmla="*/ 14 h 26"/>
                <a:gd name="T24" fmla="*/ 29 w 31"/>
                <a:gd name="T25" fmla="*/ 7 h 26"/>
                <a:gd name="T26" fmla="*/ 27 w 31"/>
                <a:gd name="T27" fmla="*/ 1 h 26"/>
                <a:gd name="T28" fmla="*/ 17 w 31"/>
                <a:gd name="T29" fmla="*/ 0 h 26"/>
                <a:gd name="T30" fmla="*/ 5 w 31"/>
                <a:gd name="T31" fmla="*/ 0 h 26"/>
                <a:gd name="T32" fmla="*/ 1 w 31"/>
                <a:gd name="T33" fmla="*/ 2 h 26"/>
                <a:gd name="T34" fmla="*/ 4 w 31"/>
                <a:gd name="T3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" h="26">
                  <a:moveTo>
                    <a:pt x="4" y="6"/>
                  </a:moveTo>
                  <a:cubicBezTo>
                    <a:pt x="6" y="8"/>
                    <a:pt x="8" y="5"/>
                    <a:pt x="10" y="4"/>
                  </a:cubicBezTo>
                  <a:cubicBezTo>
                    <a:pt x="11" y="3"/>
                    <a:pt x="13" y="3"/>
                    <a:pt x="15" y="3"/>
                  </a:cubicBezTo>
                  <a:cubicBezTo>
                    <a:pt x="16" y="2"/>
                    <a:pt x="15" y="4"/>
                    <a:pt x="15" y="5"/>
                  </a:cubicBezTo>
                  <a:cubicBezTo>
                    <a:pt x="15" y="7"/>
                    <a:pt x="11" y="8"/>
                    <a:pt x="9" y="9"/>
                  </a:cubicBezTo>
                  <a:cubicBezTo>
                    <a:pt x="7" y="10"/>
                    <a:pt x="5" y="13"/>
                    <a:pt x="5" y="15"/>
                  </a:cubicBezTo>
                  <a:cubicBezTo>
                    <a:pt x="6" y="17"/>
                    <a:pt x="7" y="16"/>
                    <a:pt x="8" y="16"/>
                  </a:cubicBezTo>
                  <a:cubicBezTo>
                    <a:pt x="10" y="16"/>
                    <a:pt x="9" y="20"/>
                    <a:pt x="11" y="21"/>
                  </a:cubicBezTo>
                  <a:cubicBezTo>
                    <a:pt x="13" y="22"/>
                    <a:pt x="16" y="24"/>
                    <a:pt x="18" y="25"/>
                  </a:cubicBezTo>
                  <a:cubicBezTo>
                    <a:pt x="20" y="26"/>
                    <a:pt x="24" y="26"/>
                    <a:pt x="26" y="25"/>
                  </a:cubicBezTo>
                  <a:cubicBezTo>
                    <a:pt x="28" y="24"/>
                    <a:pt x="28" y="20"/>
                    <a:pt x="27" y="19"/>
                  </a:cubicBezTo>
                  <a:cubicBezTo>
                    <a:pt x="27" y="18"/>
                    <a:pt x="29" y="15"/>
                    <a:pt x="29" y="14"/>
                  </a:cubicBezTo>
                  <a:cubicBezTo>
                    <a:pt x="30" y="13"/>
                    <a:pt x="31" y="7"/>
                    <a:pt x="29" y="7"/>
                  </a:cubicBezTo>
                  <a:cubicBezTo>
                    <a:pt x="28" y="6"/>
                    <a:pt x="28" y="1"/>
                    <a:pt x="27" y="1"/>
                  </a:cubicBezTo>
                  <a:cubicBezTo>
                    <a:pt x="25" y="0"/>
                    <a:pt x="20" y="0"/>
                    <a:pt x="17" y="0"/>
                  </a:cubicBezTo>
                  <a:cubicBezTo>
                    <a:pt x="14" y="1"/>
                    <a:pt x="10" y="0"/>
                    <a:pt x="5" y="0"/>
                  </a:cubicBezTo>
                  <a:cubicBezTo>
                    <a:pt x="0" y="0"/>
                    <a:pt x="0" y="1"/>
                    <a:pt x="1" y="2"/>
                  </a:cubicBezTo>
                  <a:cubicBezTo>
                    <a:pt x="2" y="3"/>
                    <a:pt x="3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4060583" y="3608972"/>
              <a:ext cx="21189" cy="19822"/>
            </a:xfrm>
            <a:custGeom>
              <a:avLst/>
              <a:gdLst>
                <a:gd name="T0" fmla="*/ 4 w 13"/>
                <a:gd name="T1" fmla="*/ 12 h 12"/>
                <a:gd name="T2" fmla="*/ 12 w 13"/>
                <a:gd name="T3" fmla="*/ 8 h 12"/>
                <a:gd name="T4" fmla="*/ 7 w 13"/>
                <a:gd name="T5" fmla="*/ 1 h 12"/>
                <a:gd name="T6" fmla="*/ 6 w 13"/>
                <a:gd name="T7" fmla="*/ 6 h 12"/>
                <a:gd name="T8" fmla="*/ 4 w 13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4" y="12"/>
                  </a:moveTo>
                  <a:cubicBezTo>
                    <a:pt x="6" y="12"/>
                    <a:pt x="10" y="9"/>
                    <a:pt x="12" y="8"/>
                  </a:cubicBezTo>
                  <a:cubicBezTo>
                    <a:pt x="13" y="7"/>
                    <a:pt x="9" y="2"/>
                    <a:pt x="7" y="1"/>
                  </a:cubicBezTo>
                  <a:cubicBezTo>
                    <a:pt x="5" y="0"/>
                    <a:pt x="5" y="4"/>
                    <a:pt x="6" y="6"/>
                  </a:cubicBezTo>
                  <a:cubicBezTo>
                    <a:pt x="6" y="8"/>
                    <a:pt x="0" y="12"/>
                    <a:pt x="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5381802" y="2320561"/>
              <a:ext cx="161308" cy="88856"/>
            </a:xfrm>
            <a:custGeom>
              <a:avLst/>
              <a:gdLst>
                <a:gd name="T0" fmla="*/ 8 w 100"/>
                <a:gd name="T1" fmla="*/ 20 h 55"/>
                <a:gd name="T2" fmla="*/ 23 w 100"/>
                <a:gd name="T3" fmla="*/ 20 h 55"/>
                <a:gd name="T4" fmla="*/ 21 w 100"/>
                <a:gd name="T5" fmla="*/ 23 h 55"/>
                <a:gd name="T6" fmla="*/ 22 w 100"/>
                <a:gd name="T7" fmla="*/ 25 h 55"/>
                <a:gd name="T8" fmla="*/ 25 w 100"/>
                <a:gd name="T9" fmla="*/ 27 h 55"/>
                <a:gd name="T10" fmla="*/ 6 w 100"/>
                <a:gd name="T11" fmla="*/ 29 h 55"/>
                <a:gd name="T12" fmla="*/ 16 w 100"/>
                <a:gd name="T13" fmla="*/ 31 h 55"/>
                <a:gd name="T14" fmla="*/ 21 w 100"/>
                <a:gd name="T15" fmla="*/ 36 h 55"/>
                <a:gd name="T16" fmla="*/ 23 w 100"/>
                <a:gd name="T17" fmla="*/ 41 h 55"/>
                <a:gd name="T18" fmla="*/ 13 w 100"/>
                <a:gd name="T19" fmla="*/ 45 h 55"/>
                <a:gd name="T20" fmla="*/ 19 w 100"/>
                <a:gd name="T21" fmla="*/ 48 h 55"/>
                <a:gd name="T22" fmla="*/ 32 w 100"/>
                <a:gd name="T23" fmla="*/ 51 h 55"/>
                <a:gd name="T24" fmla="*/ 48 w 100"/>
                <a:gd name="T25" fmla="*/ 55 h 55"/>
                <a:gd name="T26" fmla="*/ 55 w 100"/>
                <a:gd name="T27" fmla="*/ 49 h 55"/>
                <a:gd name="T28" fmla="*/ 64 w 100"/>
                <a:gd name="T29" fmla="*/ 48 h 55"/>
                <a:gd name="T30" fmla="*/ 73 w 100"/>
                <a:gd name="T31" fmla="*/ 42 h 55"/>
                <a:gd name="T32" fmla="*/ 83 w 100"/>
                <a:gd name="T33" fmla="*/ 40 h 55"/>
                <a:gd name="T34" fmla="*/ 88 w 100"/>
                <a:gd name="T35" fmla="*/ 33 h 55"/>
                <a:gd name="T36" fmla="*/ 97 w 100"/>
                <a:gd name="T37" fmla="*/ 26 h 55"/>
                <a:gd name="T38" fmla="*/ 96 w 100"/>
                <a:gd name="T39" fmla="*/ 19 h 55"/>
                <a:gd name="T40" fmla="*/ 90 w 100"/>
                <a:gd name="T41" fmla="*/ 14 h 55"/>
                <a:gd name="T42" fmla="*/ 87 w 100"/>
                <a:gd name="T43" fmla="*/ 9 h 55"/>
                <a:gd name="T44" fmla="*/ 88 w 100"/>
                <a:gd name="T45" fmla="*/ 5 h 55"/>
                <a:gd name="T46" fmla="*/ 87 w 100"/>
                <a:gd name="T47" fmla="*/ 2 h 55"/>
                <a:gd name="T48" fmla="*/ 81 w 100"/>
                <a:gd name="T49" fmla="*/ 6 h 55"/>
                <a:gd name="T50" fmla="*/ 78 w 100"/>
                <a:gd name="T51" fmla="*/ 0 h 55"/>
                <a:gd name="T52" fmla="*/ 74 w 100"/>
                <a:gd name="T53" fmla="*/ 4 h 55"/>
                <a:gd name="T54" fmla="*/ 70 w 100"/>
                <a:gd name="T55" fmla="*/ 7 h 55"/>
                <a:gd name="T56" fmla="*/ 66 w 100"/>
                <a:gd name="T57" fmla="*/ 10 h 55"/>
                <a:gd name="T58" fmla="*/ 61 w 100"/>
                <a:gd name="T59" fmla="*/ 8 h 55"/>
                <a:gd name="T60" fmla="*/ 60 w 100"/>
                <a:gd name="T61" fmla="*/ 14 h 55"/>
                <a:gd name="T62" fmla="*/ 56 w 100"/>
                <a:gd name="T63" fmla="*/ 11 h 55"/>
                <a:gd name="T64" fmla="*/ 51 w 100"/>
                <a:gd name="T65" fmla="*/ 8 h 55"/>
                <a:gd name="T66" fmla="*/ 48 w 100"/>
                <a:gd name="T67" fmla="*/ 14 h 55"/>
                <a:gd name="T68" fmla="*/ 40 w 100"/>
                <a:gd name="T69" fmla="*/ 10 h 55"/>
                <a:gd name="T70" fmla="*/ 39 w 100"/>
                <a:gd name="T71" fmla="*/ 15 h 55"/>
                <a:gd name="T72" fmla="*/ 36 w 100"/>
                <a:gd name="T73" fmla="*/ 16 h 55"/>
                <a:gd name="T74" fmla="*/ 31 w 100"/>
                <a:gd name="T75" fmla="*/ 22 h 55"/>
                <a:gd name="T76" fmla="*/ 30 w 100"/>
                <a:gd name="T77" fmla="*/ 11 h 55"/>
                <a:gd name="T78" fmla="*/ 26 w 100"/>
                <a:gd name="T79" fmla="*/ 7 h 55"/>
                <a:gd name="T80" fmla="*/ 17 w 100"/>
                <a:gd name="T81" fmla="*/ 4 h 55"/>
                <a:gd name="T82" fmla="*/ 21 w 100"/>
                <a:gd name="T83" fmla="*/ 12 h 55"/>
                <a:gd name="T84" fmla="*/ 13 w 100"/>
                <a:gd name="T85" fmla="*/ 9 h 55"/>
                <a:gd name="T86" fmla="*/ 13 w 100"/>
                <a:gd name="T87" fmla="*/ 14 h 55"/>
                <a:gd name="T88" fmla="*/ 6 w 100"/>
                <a:gd name="T89" fmla="*/ 14 h 55"/>
                <a:gd name="T90" fmla="*/ 9 w 100"/>
                <a:gd name="T91" fmla="*/ 16 h 55"/>
                <a:gd name="T92" fmla="*/ 2 w 100"/>
                <a:gd name="T93" fmla="*/ 19 h 55"/>
                <a:gd name="T94" fmla="*/ 8 w 100"/>
                <a:gd name="T95" fmla="*/ 2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55">
                  <a:moveTo>
                    <a:pt x="8" y="20"/>
                  </a:moveTo>
                  <a:cubicBezTo>
                    <a:pt x="11" y="20"/>
                    <a:pt x="20" y="19"/>
                    <a:pt x="23" y="20"/>
                  </a:cubicBezTo>
                  <a:cubicBezTo>
                    <a:pt x="26" y="21"/>
                    <a:pt x="25" y="21"/>
                    <a:pt x="21" y="23"/>
                  </a:cubicBezTo>
                  <a:cubicBezTo>
                    <a:pt x="18" y="25"/>
                    <a:pt x="20" y="25"/>
                    <a:pt x="22" y="25"/>
                  </a:cubicBezTo>
                  <a:cubicBezTo>
                    <a:pt x="24" y="25"/>
                    <a:pt x="25" y="24"/>
                    <a:pt x="25" y="27"/>
                  </a:cubicBezTo>
                  <a:cubicBezTo>
                    <a:pt x="26" y="30"/>
                    <a:pt x="10" y="27"/>
                    <a:pt x="6" y="29"/>
                  </a:cubicBezTo>
                  <a:cubicBezTo>
                    <a:pt x="2" y="32"/>
                    <a:pt x="13" y="31"/>
                    <a:pt x="16" y="31"/>
                  </a:cubicBezTo>
                  <a:cubicBezTo>
                    <a:pt x="18" y="31"/>
                    <a:pt x="19" y="36"/>
                    <a:pt x="21" y="36"/>
                  </a:cubicBezTo>
                  <a:cubicBezTo>
                    <a:pt x="23" y="36"/>
                    <a:pt x="22" y="36"/>
                    <a:pt x="23" y="41"/>
                  </a:cubicBezTo>
                  <a:cubicBezTo>
                    <a:pt x="24" y="45"/>
                    <a:pt x="17" y="44"/>
                    <a:pt x="13" y="45"/>
                  </a:cubicBezTo>
                  <a:cubicBezTo>
                    <a:pt x="9" y="46"/>
                    <a:pt x="15" y="48"/>
                    <a:pt x="19" y="48"/>
                  </a:cubicBezTo>
                  <a:cubicBezTo>
                    <a:pt x="24" y="49"/>
                    <a:pt x="30" y="50"/>
                    <a:pt x="32" y="51"/>
                  </a:cubicBezTo>
                  <a:cubicBezTo>
                    <a:pt x="34" y="53"/>
                    <a:pt x="42" y="55"/>
                    <a:pt x="48" y="55"/>
                  </a:cubicBezTo>
                  <a:cubicBezTo>
                    <a:pt x="50" y="55"/>
                    <a:pt x="53" y="51"/>
                    <a:pt x="55" y="49"/>
                  </a:cubicBezTo>
                  <a:cubicBezTo>
                    <a:pt x="57" y="48"/>
                    <a:pt x="61" y="48"/>
                    <a:pt x="64" y="48"/>
                  </a:cubicBezTo>
                  <a:cubicBezTo>
                    <a:pt x="67" y="48"/>
                    <a:pt x="71" y="44"/>
                    <a:pt x="73" y="42"/>
                  </a:cubicBezTo>
                  <a:cubicBezTo>
                    <a:pt x="76" y="40"/>
                    <a:pt x="80" y="40"/>
                    <a:pt x="83" y="40"/>
                  </a:cubicBezTo>
                  <a:cubicBezTo>
                    <a:pt x="85" y="40"/>
                    <a:pt x="88" y="35"/>
                    <a:pt x="88" y="33"/>
                  </a:cubicBezTo>
                  <a:cubicBezTo>
                    <a:pt x="89" y="30"/>
                    <a:pt x="93" y="27"/>
                    <a:pt x="97" y="26"/>
                  </a:cubicBezTo>
                  <a:cubicBezTo>
                    <a:pt x="100" y="25"/>
                    <a:pt x="96" y="23"/>
                    <a:pt x="96" y="19"/>
                  </a:cubicBezTo>
                  <a:cubicBezTo>
                    <a:pt x="96" y="16"/>
                    <a:pt x="94" y="15"/>
                    <a:pt x="90" y="14"/>
                  </a:cubicBezTo>
                  <a:cubicBezTo>
                    <a:pt x="87" y="13"/>
                    <a:pt x="89" y="10"/>
                    <a:pt x="87" y="9"/>
                  </a:cubicBezTo>
                  <a:cubicBezTo>
                    <a:pt x="85" y="8"/>
                    <a:pt x="86" y="6"/>
                    <a:pt x="88" y="5"/>
                  </a:cubicBezTo>
                  <a:cubicBezTo>
                    <a:pt x="90" y="3"/>
                    <a:pt x="90" y="2"/>
                    <a:pt x="87" y="2"/>
                  </a:cubicBezTo>
                  <a:cubicBezTo>
                    <a:pt x="84" y="3"/>
                    <a:pt x="84" y="5"/>
                    <a:pt x="81" y="6"/>
                  </a:cubicBezTo>
                  <a:cubicBezTo>
                    <a:pt x="79" y="6"/>
                    <a:pt x="80" y="0"/>
                    <a:pt x="78" y="0"/>
                  </a:cubicBezTo>
                  <a:cubicBezTo>
                    <a:pt x="76" y="0"/>
                    <a:pt x="73" y="3"/>
                    <a:pt x="74" y="4"/>
                  </a:cubicBezTo>
                  <a:cubicBezTo>
                    <a:pt x="75" y="6"/>
                    <a:pt x="73" y="7"/>
                    <a:pt x="70" y="7"/>
                  </a:cubicBezTo>
                  <a:cubicBezTo>
                    <a:pt x="67" y="7"/>
                    <a:pt x="68" y="9"/>
                    <a:pt x="66" y="10"/>
                  </a:cubicBezTo>
                  <a:cubicBezTo>
                    <a:pt x="64" y="12"/>
                    <a:pt x="63" y="8"/>
                    <a:pt x="61" y="8"/>
                  </a:cubicBezTo>
                  <a:cubicBezTo>
                    <a:pt x="58" y="9"/>
                    <a:pt x="60" y="12"/>
                    <a:pt x="60" y="14"/>
                  </a:cubicBezTo>
                  <a:cubicBezTo>
                    <a:pt x="61" y="16"/>
                    <a:pt x="57" y="14"/>
                    <a:pt x="56" y="11"/>
                  </a:cubicBezTo>
                  <a:cubicBezTo>
                    <a:pt x="54" y="8"/>
                    <a:pt x="54" y="7"/>
                    <a:pt x="51" y="8"/>
                  </a:cubicBezTo>
                  <a:cubicBezTo>
                    <a:pt x="47" y="9"/>
                    <a:pt x="50" y="12"/>
                    <a:pt x="48" y="14"/>
                  </a:cubicBezTo>
                  <a:cubicBezTo>
                    <a:pt x="46" y="17"/>
                    <a:pt x="43" y="9"/>
                    <a:pt x="40" y="10"/>
                  </a:cubicBezTo>
                  <a:cubicBezTo>
                    <a:pt x="38" y="10"/>
                    <a:pt x="40" y="13"/>
                    <a:pt x="39" y="15"/>
                  </a:cubicBezTo>
                  <a:cubicBezTo>
                    <a:pt x="38" y="17"/>
                    <a:pt x="37" y="14"/>
                    <a:pt x="36" y="16"/>
                  </a:cubicBezTo>
                  <a:cubicBezTo>
                    <a:pt x="34" y="17"/>
                    <a:pt x="33" y="22"/>
                    <a:pt x="31" y="22"/>
                  </a:cubicBezTo>
                  <a:cubicBezTo>
                    <a:pt x="29" y="23"/>
                    <a:pt x="31" y="12"/>
                    <a:pt x="30" y="11"/>
                  </a:cubicBezTo>
                  <a:cubicBezTo>
                    <a:pt x="28" y="11"/>
                    <a:pt x="28" y="10"/>
                    <a:pt x="26" y="7"/>
                  </a:cubicBezTo>
                  <a:cubicBezTo>
                    <a:pt x="25" y="5"/>
                    <a:pt x="20" y="3"/>
                    <a:pt x="17" y="4"/>
                  </a:cubicBezTo>
                  <a:cubicBezTo>
                    <a:pt x="13" y="6"/>
                    <a:pt x="21" y="9"/>
                    <a:pt x="21" y="12"/>
                  </a:cubicBezTo>
                  <a:cubicBezTo>
                    <a:pt x="21" y="14"/>
                    <a:pt x="15" y="7"/>
                    <a:pt x="13" y="9"/>
                  </a:cubicBezTo>
                  <a:cubicBezTo>
                    <a:pt x="11" y="10"/>
                    <a:pt x="14" y="12"/>
                    <a:pt x="13" y="14"/>
                  </a:cubicBezTo>
                  <a:cubicBezTo>
                    <a:pt x="13" y="16"/>
                    <a:pt x="10" y="13"/>
                    <a:pt x="6" y="14"/>
                  </a:cubicBezTo>
                  <a:cubicBezTo>
                    <a:pt x="3" y="14"/>
                    <a:pt x="8" y="15"/>
                    <a:pt x="9" y="16"/>
                  </a:cubicBezTo>
                  <a:cubicBezTo>
                    <a:pt x="9" y="17"/>
                    <a:pt x="5" y="17"/>
                    <a:pt x="2" y="19"/>
                  </a:cubicBezTo>
                  <a:cubicBezTo>
                    <a:pt x="0" y="20"/>
                    <a:pt x="5" y="20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5621030" y="2526980"/>
              <a:ext cx="124398" cy="197534"/>
            </a:xfrm>
            <a:custGeom>
              <a:avLst/>
              <a:gdLst>
                <a:gd name="T0" fmla="*/ 4 w 77"/>
                <a:gd name="T1" fmla="*/ 20 h 122"/>
                <a:gd name="T2" fmla="*/ 0 w 77"/>
                <a:gd name="T3" fmla="*/ 24 h 122"/>
                <a:gd name="T4" fmla="*/ 6 w 77"/>
                <a:gd name="T5" fmla="*/ 29 h 122"/>
                <a:gd name="T6" fmla="*/ 10 w 77"/>
                <a:gd name="T7" fmla="*/ 28 h 122"/>
                <a:gd name="T8" fmla="*/ 8 w 77"/>
                <a:gd name="T9" fmla="*/ 32 h 122"/>
                <a:gd name="T10" fmla="*/ 5 w 77"/>
                <a:gd name="T11" fmla="*/ 36 h 122"/>
                <a:gd name="T12" fmla="*/ 12 w 77"/>
                <a:gd name="T13" fmla="*/ 34 h 122"/>
                <a:gd name="T14" fmla="*/ 14 w 77"/>
                <a:gd name="T15" fmla="*/ 39 h 122"/>
                <a:gd name="T16" fmla="*/ 15 w 77"/>
                <a:gd name="T17" fmla="*/ 45 h 122"/>
                <a:gd name="T18" fmla="*/ 13 w 77"/>
                <a:gd name="T19" fmla="*/ 53 h 122"/>
                <a:gd name="T20" fmla="*/ 16 w 77"/>
                <a:gd name="T21" fmla="*/ 58 h 122"/>
                <a:gd name="T22" fmla="*/ 26 w 77"/>
                <a:gd name="T23" fmla="*/ 57 h 122"/>
                <a:gd name="T24" fmla="*/ 28 w 77"/>
                <a:gd name="T25" fmla="*/ 66 h 122"/>
                <a:gd name="T26" fmla="*/ 30 w 77"/>
                <a:gd name="T27" fmla="*/ 72 h 122"/>
                <a:gd name="T28" fmla="*/ 22 w 77"/>
                <a:gd name="T29" fmla="*/ 78 h 122"/>
                <a:gd name="T30" fmla="*/ 15 w 77"/>
                <a:gd name="T31" fmla="*/ 80 h 122"/>
                <a:gd name="T32" fmla="*/ 17 w 77"/>
                <a:gd name="T33" fmla="*/ 86 h 122"/>
                <a:gd name="T34" fmla="*/ 18 w 77"/>
                <a:gd name="T35" fmla="*/ 89 h 122"/>
                <a:gd name="T36" fmla="*/ 8 w 77"/>
                <a:gd name="T37" fmla="*/ 97 h 122"/>
                <a:gd name="T38" fmla="*/ 18 w 77"/>
                <a:gd name="T39" fmla="*/ 101 h 122"/>
                <a:gd name="T40" fmla="*/ 26 w 77"/>
                <a:gd name="T41" fmla="*/ 104 h 122"/>
                <a:gd name="T42" fmla="*/ 16 w 77"/>
                <a:gd name="T43" fmla="*/ 108 h 122"/>
                <a:gd name="T44" fmla="*/ 11 w 77"/>
                <a:gd name="T45" fmla="*/ 115 h 122"/>
                <a:gd name="T46" fmla="*/ 5 w 77"/>
                <a:gd name="T47" fmla="*/ 121 h 122"/>
                <a:gd name="T48" fmla="*/ 16 w 77"/>
                <a:gd name="T49" fmla="*/ 118 h 122"/>
                <a:gd name="T50" fmla="*/ 24 w 77"/>
                <a:gd name="T51" fmla="*/ 117 h 122"/>
                <a:gd name="T52" fmla="*/ 31 w 77"/>
                <a:gd name="T53" fmla="*/ 112 h 122"/>
                <a:gd name="T54" fmla="*/ 41 w 77"/>
                <a:gd name="T55" fmla="*/ 113 h 122"/>
                <a:gd name="T56" fmla="*/ 55 w 77"/>
                <a:gd name="T57" fmla="*/ 110 h 122"/>
                <a:gd name="T58" fmla="*/ 69 w 77"/>
                <a:gd name="T59" fmla="*/ 106 h 122"/>
                <a:gd name="T60" fmla="*/ 65 w 77"/>
                <a:gd name="T61" fmla="*/ 100 h 122"/>
                <a:gd name="T62" fmla="*/ 74 w 77"/>
                <a:gd name="T63" fmla="*/ 87 h 122"/>
                <a:gd name="T64" fmla="*/ 62 w 77"/>
                <a:gd name="T65" fmla="*/ 84 h 122"/>
                <a:gd name="T66" fmla="*/ 61 w 77"/>
                <a:gd name="T67" fmla="*/ 80 h 122"/>
                <a:gd name="T68" fmla="*/ 59 w 77"/>
                <a:gd name="T69" fmla="*/ 73 h 122"/>
                <a:gd name="T70" fmla="*/ 53 w 77"/>
                <a:gd name="T71" fmla="*/ 63 h 122"/>
                <a:gd name="T72" fmla="*/ 44 w 77"/>
                <a:gd name="T73" fmla="*/ 53 h 122"/>
                <a:gd name="T74" fmla="*/ 40 w 77"/>
                <a:gd name="T75" fmla="*/ 41 h 122"/>
                <a:gd name="T76" fmla="*/ 35 w 77"/>
                <a:gd name="T77" fmla="*/ 35 h 122"/>
                <a:gd name="T78" fmla="*/ 43 w 77"/>
                <a:gd name="T79" fmla="*/ 25 h 122"/>
                <a:gd name="T80" fmla="*/ 44 w 77"/>
                <a:gd name="T81" fmla="*/ 17 h 122"/>
                <a:gd name="T82" fmla="*/ 35 w 77"/>
                <a:gd name="T83" fmla="*/ 15 h 122"/>
                <a:gd name="T84" fmla="*/ 22 w 77"/>
                <a:gd name="T85" fmla="*/ 19 h 122"/>
                <a:gd name="T86" fmla="*/ 29 w 77"/>
                <a:gd name="T87" fmla="*/ 10 h 122"/>
                <a:gd name="T88" fmla="*/ 35 w 77"/>
                <a:gd name="T89" fmla="*/ 2 h 122"/>
                <a:gd name="T90" fmla="*/ 27 w 77"/>
                <a:gd name="T91" fmla="*/ 2 h 122"/>
                <a:gd name="T92" fmla="*/ 14 w 77"/>
                <a:gd name="T93" fmla="*/ 2 h 122"/>
                <a:gd name="T94" fmla="*/ 11 w 77"/>
                <a:gd name="T95" fmla="*/ 8 h 122"/>
                <a:gd name="T96" fmla="*/ 14 w 77"/>
                <a:gd name="T97" fmla="*/ 13 h 122"/>
                <a:gd name="T98" fmla="*/ 8 w 77"/>
                <a:gd name="T99" fmla="*/ 18 h 122"/>
                <a:gd name="T100" fmla="*/ 7 w 77"/>
                <a:gd name="T101" fmla="*/ 23 h 122"/>
                <a:gd name="T102" fmla="*/ 4 w 77"/>
                <a:gd name="T103" fmla="*/ 2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7" h="122">
                  <a:moveTo>
                    <a:pt x="4" y="20"/>
                  </a:moveTo>
                  <a:cubicBezTo>
                    <a:pt x="3" y="21"/>
                    <a:pt x="0" y="23"/>
                    <a:pt x="0" y="24"/>
                  </a:cubicBezTo>
                  <a:cubicBezTo>
                    <a:pt x="1" y="26"/>
                    <a:pt x="3" y="29"/>
                    <a:pt x="6" y="29"/>
                  </a:cubicBezTo>
                  <a:cubicBezTo>
                    <a:pt x="8" y="28"/>
                    <a:pt x="11" y="27"/>
                    <a:pt x="10" y="28"/>
                  </a:cubicBezTo>
                  <a:cubicBezTo>
                    <a:pt x="10" y="30"/>
                    <a:pt x="10" y="31"/>
                    <a:pt x="8" y="32"/>
                  </a:cubicBezTo>
                  <a:cubicBezTo>
                    <a:pt x="6" y="33"/>
                    <a:pt x="3" y="36"/>
                    <a:pt x="5" y="36"/>
                  </a:cubicBezTo>
                  <a:cubicBezTo>
                    <a:pt x="6" y="37"/>
                    <a:pt x="13" y="33"/>
                    <a:pt x="12" y="34"/>
                  </a:cubicBezTo>
                  <a:cubicBezTo>
                    <a:pt x="12" y="36"/>
                    <a:pt x="13" y="38"/>
                    <a:pt x="14" y="39"/>
                  </a:cubicBezTo>
                  <a:cubicBezTo>
                    <a:pt x="15" y="40"/>
                    <a:pt x="15" y="43"/>
                    <a:pt x="15" y="45"/>
                  </a:cubicBezTo>
                  <a:cubicBezTo>
                    <a:pt x="14" y="47"/>
                    <a:pt x="14" y="51"/>
                    <a:pt x="13" y="53"/>
                  </a:cubicBezTo>
                  <a:cubicBezTo>
                    <a:pt x="12" y="54"/>
                    <a:pt x="13" y="58"/>
                    <a:pt x="16" y="58"/>
                  </a:cubicBezTo>
                  <a:cubicBezTo>
                    <a:pt x="20" y="58"/>
                    <a:pt x="25" y="55"/>
                    <a:pt x="26" y="57"/>
                  </a:cubicBezTo>
                  <a:cubicBezTo>
                    <a:pt x="26" y="58"/>
                    <a:pt x="25" y="64"/>
                    <a:pt x="28" y="66"/>
                  </a:cubicBezTo>
                  <a:cubicBezTo>
                    <a:pt x="30" y="68"/>
                    <a:pt x="32" y="70"/>
                    <a:pt x="30" y="72"/>
                  </a:cubicBezTo>
                  <a:cubicBezTo>
                    <a:pt x="29" y="74"/>
                    <a:pt x="23" y="78"/>
                    <a:pt x="22" y="78"/>
                  </a:cubicBezTo>
                  <a:cubicBezTo>
                    <a:pt x="20" y="78"/>
                    <a:pt x="15" y="78"/>
                    <a:pt x="15" y="80"/>
                  </a:cubicBezTo>
                  <a:cubicBezTo>
                    <a:pt x="14" y="83"/>
                    <a:pt x="15" y="86"/>
                    <a:pt x="17" y="86"/>
                  </a:cubicBezTo>
                  <a:cubicBezTo>
                    <a:pt x="19" y="85"/>
                    <a:pt x="22" y="86"/>
                    <a:pt x="18" y="89"/>
                  </a:cubicBezTo>
                  <a:cubicBezTo>
                    <a:pt x="15" y="93"/>
                    <a:pt x="8" y="96"/>
                    <a:pt x="8" y="97"/>
                  </a:cubicBezTo>
                  <a:cubicBezTo>
                    <a:pt x="8" y="99"/>
                    <a:pt x="14" y="100"/>
                    <a:pt x="18" y="101"/>
                  </a:cubicBezTo>
                  <a:cubicBezTo>
                    <a:pt x="21" y="102"/>
                    <a:pt x="27" y="103"/>
                    <a:pt x="26" y="104"/>
                  </a:cubicBezTo>
                  <a:cubicBezTo>
                    <a:pt x="26" y="105"/>
                    <a:pt x="17" y="106"/>
                    <a:pt x="16" y="108"/>
                  </a:cubicBezTo>
                  <a:cubicBezTo>
                    <a:pt x="14" y="109"/>
                    <a:pt x="12" y="114"/>
                    <a:pt x="11" y="115"/>
                  </a:cubicBezTo>
                  <a:cubicBezTo>
                    <a:pt x="9" y="117"/>
                    <a:pt x="2" y="121"/>
                    <a:pt x="5" y="121"/>
                  </a:cubicBezTo>
                  <a:cubicBezTo>
                    <a:pt x="8" y="122"/>
                    <a:pt x="14" y="118"/>
                    <a:pt x="16" y="118"/>
                  </a:cubicBezTo>
                  <a:cubicBezTo>
                    <a:pt x="19" y="118"/>
                    <a:pt x="21" y="120"/>
                    <a:pt x="24" y="117"/>
                  </a:cubicBezTo>
                  <a:cubicBezTo>
                    <a:pt x="27" y="114"/>
                    <a:pt x="29" y="111"/>
                    <a:pt x="31" y="112"/>
                  </a:cubicBezTo>
                  <a:cubicBezTo>
                    <a:pt x="33" y="113"/>
                    <a:pt x="35" y="116"/>
                    <a:pt x="41" y="113"/>
                  </a:cubicBezTo>
                  <a:cubicBezTo>
                    <a:pt x="46" y="110"/>
                    <a:pt x="51" y="110"/>
                    <a:pt x="55" y="110"/>
                  </a:cubicBezTo>
                  <a:cubicBezTo>
                    <a:pt x="60" y="109"/>
                    <a:pt x="71" y="107"/>
                    <a:pt x="69" y="106"/>
                  </a:cubicBezTo>
                  <a:cubicBezTo>
                    <a:pt x="67" y="104"/>
                    <a:pt x="62" y="103"/>
                    <a:pt x="65" y="100"/>
                  </a:cubicBezTo>
                  <a:cubicBezTo>
                    <a:pt x="68" y="97"/>
                    <a:pt x="77" y="91"/>
                    <a:pt x="74" y="87"/>
                  </a:cubicBezTo>
                  <a:cubicBezTo>
                    <a:pt x="72" y="84"/>
                    <a:pt x="65" y="83"/>
                    <a:pt x="62" y="84"/>
                  </a:cubicBezTo>
                  <a:cubicBezTo>
                    <a:pt x="58" y="85"/>
                    <a:pt x="61" y="82"/>
                    <a:pt x="61" y="80"/>
                  </a:cubicBezTo>
                  <a:cubicBezTo>
                    <a:pt x="61" y="78"/>
                    <a:pt x="59" y="76"/>
                    <a:pt x="59" y="73"/>
                  </a:cubicBezTo>
                  <a:cubicBezTo>
                    <a:pt x="59" y="70"/>
                    <a:pt x="56" y="64"/>
                    <a:pt x="53" y="63"/>
                  </a:cubicBezTo>
                  <a:cubicBezTo>
                    <a:pt x="50" y="61"/>
                    <a:pt x="45" y="57"/>
                    <a:pt x="44" y="53"/>
                  </a:cubicBezTo>
                  <a:cubicBezTo>
                    <a:pt x="43" y="49"/>
                    <a:pt x="44" y="44"/>
                    <a:pt x="40" y="41"/>
                  </a:cubicBezTo>
                  <a:cubicBezTo>
                    <a:pt x="36" y="39"/>
                    <a:pt x="32" y="39"/>
                    <a:pt x="35" y="35"/>
                  </a:cubicBezTo>
                  <a:cubicBezTo>
                    <a:pt x="39" y="32"/>
                    <a:pt x="41" y="27"/>
                    <a:pt x="43" y="25"/>
                  </a:cubicBezTo>
                  <a:cubicBezTo>
                    <a:pt x="45" y="22"/>
                    <a:pt x="49" y="18"/>
                    <a:pt x="44" y="17"/>
                  </a:cubicBezTo>
                  <a:cubicBezTo>
                    <a:pt x="41" y="16"/>
                    <a:pt x="37" y="15"/>
                    <a:pt x="35" y="15"/>
                  </a:cubicBezTo>
                  <a:cubicBezTo>
                    <a:pt x="33" y="15"/>
                    <a:pt x="22" y="20"/>
                    <a:pt x="22" y="19"/>
                  </a:cubicBezTo>
                  <a:cubicBezTo>
                    <a:pt x="23" y="18"/>
                    <a:pt x="27" y="11"/>
                    <a:pt x="29" y="10"/>
                  </a:cubicBezTo>
                  <a:cubicBezTo>
                    <a:pt x="31" y="8"/>
                    <a:pt x="34" y="5"/>
                    <a:pt x="35" y="2"/>
                  </a:cubicBezTo>
                  <a:cubicBezTo>
                    <a:pt x="35" y="0"/>
                    <a:pt x="30" y="2"/>
                    <a:pt x="27" y="2"/>
                  </a:cubicBezTo>
                  <a:cubicBezTo>
                    <a:pt x="23" y="2"/>
                    <a:pt x="15" y="2"/>
                    <a:pt x="14" y="2"/>
                  </a:cubicBezTo>
                  <a:cubicBezTo>
                    <a:pt x="13" y="3"/>
                    <a:pt x="12" y="7"/>
                    <a:pt x="11" y="8"/>
                  </a:cubicBezTo>
                  <a:cubicBezTo>
                    <a:pt x="10" y="9"/>
                    <a:pt x="15" y="11"/>
                    <a:pt x="14" y="13"/>
                  </a:cubicBezTo>
                  <a:cubicBezTo>
                    <a:pt x="12" y="14"/>
                    <a:pt x="7" y="17"/>
                    <a:pt x="8" y="18"/>
                  </a:cubicBezTo>
                  <a:cubicBezTo>
                    <a:pt x="9" y="19"/>
                    <a:pt x="9" y="23"/>
                    <a:pt x="7" y="23"/>
                  </a:cubicBezTo>
                  <a:cubicBezTo>
                    <a:pt x="5" y="23"/>
                    <a:pt x="4" y="19"/>
                    <a:pt x="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5547894" y="2613102"/>
              <a:ext cx="81338" cy="77237"/>
            </a:xfrm>
            <a:custGeom>
              <a:avLst/>
              <a:gdLst>
                <a:gd name="T0" fmla="*/ 15 w 50"/>
                <a:gd name="T1" fmla="*/ 48 h 48"/>
                <a:gd name="T2" fmla="*/ 30 w 50"/>
                <a:gd name="T3" fmla="*/ 42 h 48"/>
                <a:gd name="T4" fmla="*/ 42 w 50"/>
                <a:gd name="T5" fmla="*/ 39 h 48"/>
                <a:gd name="T6" fmla="*/ 48 w 50"/>
                <a:gd name="T7" fmla="*/ 25 h 48"/>
                <a:gd name="T8" fmla="*/ 47 w 50"/>
                <a:gd name="T9" fmla="*/ 15 h 48"/>
                <a:gd name="T10" fmla="*/ 48 w 50"/>
                <a:gd name="T11" fmla="*/ 14 h 48"/>
                <a:gd name="T12" fmla="*/ 48 w 50"/>
                <a:gd name="T13" fmla="*/ 14 h 48"/>
                <a:gd name="T14" fmla="*/ 48 w 50"/>
                <a:gd name="T15" fmla="*/ 13 h 48"/>
                <a:gd name="T16" fmla="*/ 49 w 50"/>
                <a:gd name="T17" fmla="*/ 12 h 48"/>
                <a:gd name="T18" fmla="*/ 49 w 50"/>
                <a:gd name="T19" fmla="*/ 11 h 48"/>
                <a:gd name="T20" fmla="*/ 49 w 50"/>
                <a:gd name="T21" fmla="*/ 10 h 48"/>
                <a:gd name="T22" fmla="*/ 49 w 50"/>
                <a:gd name="T23" fmla="*/ 9 h 48"/>
                <a:gd name="T24" fmla="*/ 50 w 50"/>
                <a:gd name="T25" fmla="*/ 8 h 48"/>
                <a:gd name="T26" fmla="*/ 50 w 50"/>
                <a:gd name="T27" fmla="*/ 7 h 48"/>
                <a:gd name="T28" fmla="*/ 50 w 50"/>
                <a:gd name="T29" fmla="*/ 6 h 48"/>
                <a:gd name="T30" fmla="*/ 50 w 50"/>
                <a:gd name="T31" fmla="*/ 6 h 48"/>
                <a:gd name="T32" fmla="*/ 50 w 50"/>
                <a:gd name="T33" fmla="*/ 5 h 48"/>
                <a:gd name="T34" fmla="*/ 50 w 50"/>
                <a:gd name="T35" fmla="*/ 4 h 48"/>
                <a:gd name="T36" fmla="*/ 50 w 50"/>
                <a:gd name="T37" fmla="*/ 4 h 48"/>
                <a:gd name="T38" fmla="*/ 50 w 50"/>
                <a:gd name="T39" fmla="*/ 3 h 48"/>
                <a:gd name="T40" fmla="*/ 49 w 50"/>
                <a:gd name="T41" fmla="*/ 2 h 48"/>
                <a:gd name="T42" fmla="*/ 49 w 50"/>
                <a:gd name="T43" fmla="*/ 2 h 48"/>
                <a:gd name="T44" fmla="*/ 48 w 50"/>
                <a:gd name="T45" fmla="*/ 1 h 48"/>
                <a:gd name="T46" fmla="*/ 47 w 50"/>
                <a:gd name="T47" fmla="*/ 1 h 48"/>
                <a:gd name="T48" fmla="*/ 46 w 50"/>
                <a:gd name="T49" fmla="*/ 1 h 48"/>
                <a:gd name="T50" fmla="*/ 45 w 50"/>
                <a:gd name="T51" fmla="*/ 1 h 48"/>
                <a:gd name="T52" fmla="*/ 44 w 50"/>
                <a:gd name="T53" fmla="*/ 1 h 48"/>
                <a:gd name="T54" fmla="*/ 43 w 50"/>
                <a:gd name="T55" fmla="*/ 0 h 48"/>
                <a:gd name="T56" fmla="*/ 41 w 50"/>
                <a:gd name="T57" fmla="*/ 0 h 48"/>
                <a:gd name="T58" fmla="*/ 40 w 50"/>
                <a:gd name="T59" fmla="*/ 0 h 48"/>
                <a:gd name="T60" fmla="*/ 39 w 50"/>
                <a:gd name="T61" fmla="*/ 0 h 48"/>
                <a:gd name="T62" fmla="*/ 38 w 50"/>
                <a:gd name="T63" fmla="*/ 0 h 48"/>
                <a:gd name="T64" fmla="*/ 36 w 50"/>
                <a:gd name="T65" fmla="*/ 0 h 48"/>
                <a:gd name="T66" fmla="*/ 36 w 50"/>
                <a:gd name="T67" fmla="*/ 0 h 48"/>
                <a:gd name="T68" fmla="*/ 34 w 50"/>
                <a:gd name="T69" fmla="*/ 0 h 48"/>
                <a:gd name="T70" fmla="*/ 24 w 50"/>
                <a:gd name="T71" fmla="*/ 6 h 48"/>
                <a:gd name="T72" fmla="*/ 25 w 50"/>
                <a:gd name="T73" fmla="*/ 12 h 48"/>
                <a:gd name="T74" fmla="*/ 12 w 50"/>
                <a:gd name="T75" fmla="*/ 12 h 48"/>
                <a:gd name="T76" fmla="*/ 15 w 50"/>
                <a:gd name="T77" fmla="*/ 17 h 48"/>
                <a:gd name="T78" fmla="*/ 12 w 50"/>
                <a:gd name="T79" fmla="*/ 22 h 48"/>
                <a:gd name="T80" fmla="*/ 16 w 50"/>
                <a:gd name="T81" fmla="*/ 25 h 48"/>
                <a:gd name="T82" fmla="*/ 18 w 50"/>
                <a:gd name="T83" fmla="*/ 27 h 48"/>
                <a:gd name="T84" fmla="*/ 15 w 50"/>
                <a:gd name="T85" fmla="*/ 34 h 48"/>
                <a:gd name="T86" fmla="*/ 16 w 50"/>
                <a:gd name="T87" fmla="*/ 36 h 48"/>
                <a:gd name="T88" fmla="*/ 6 w 50"/>
                <a:gd name="T89" fmla="*/ 40 h 48"/>
                <a:gd name="T90" fmla="*/ 15 w 50"/>
                <a:gd name="T9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0" h="48">
                  <a:moveTo>
                    <a:pt x="15" y="48"/>
                  </a:moveTo>
                  <a:cubicBezTo>
                    <a:pt x="20" y="48"/>
                    <a:pt x="28" y="43"/>
                    <a:pt x="30" y="42"/>
                  </a:cubicBezTo>
                  <a:cubicBezTo>
                    <a:pt x="33" y="40"/>
                    <a:pt x="40" y="39"/>
                    <a:pt x="42" y="39"/>
                  </a:cubicBezTo>
                  <a:cubicBezTo>
                    <a:pt x="44" y="39"/>
                    <a:pt x="48" y="28"/>
                    <a:pt x="48" y="25"/>
                  </a:cubicBezTo>
                  <a:cubicBezTo>
                    <a:pt x="49" y="23"/>
                    <a:pt x="46" y="18"/>
                    <a:pt x="47" y="15"/>
                  </a:cubicBezTo>
                  <a:cubicBezTo>
                    <a:pt x="47" y="15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3"/>
                    <a:pt x="48" y="13"/>
                  </a:cubicBezTo>
                  <a:cubicBezTo>
                    <a:pt x="48" y="12"/>
                    <a:pt x="48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0"/>
                    <a:pt x="49" y="10"/>
                  </a:cubicBezTo>
                  <a:cubicBezTo>
                    <a:pt x="49" y="10"/>
                    <a:pt x="49" y="9"/>
                    <a:pt x="49" y="9"/>
                  </a:cubicBezTo>
                  <a:cubicBezTo>
                    <a:pt x="49" y="9"/>
                    <a:pt x="49" y="9"/>
                    <a:pt x="50" y="8"/>
                  </a:cubicBezTo>
                  <a:cubicBezTo>
                    <a:pt x="50" y="8"/>
                    <a:pt x="50" y="8"/>
                    <a:pt x="50" y="7"/>
                  </a:cubicBezTo>
                  <a:cubicBezTo>
                    <a:pt x="50" y="7"/>
                    <a:pt x="50" y="7"/>
                    <a:pt x="50" y="6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50" y="4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2"/>
                    <a:pt x="50" y="2"/>
                    <a:pt x="49" y="2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9" y="2"/>
                    <a:pt x="48" y="2"/>
                    <a:pt x="48" y="1"/>
                  </a:cubicBezTo>
                  <a:cubicBezTo>
                    <a:pt x="48" y="1"/>
                    <a:pt x="47" y="1"/>
                    <a:pt x="47" y="1"/>
                  </a:cubicBezTo>
                  <a:cubicBezTo>
                    <a:pt x="47" y="1"/>
                    <a:pt x="46" y="1"/>
                    <a:pt x="46" y="1"/>
                  </a:cubicBezTo>
                  <a:cubicBezTo>
                    <a:pt x="46" y="1"/>
                    <a:pt x="45" y="1"/>
                    <a:pt x="45" y="1"/>
                  </a:cubicBezTo>
                  <a:cubicBezTo>
                    <a:pt x="45" y="1"/>
                    <a:pt x="44" y="1"/>
                    <a:pt x="44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2" y="0"/>
                    <a:pt x="42" y="0"/>
                    <a:pt x="41" y="0"/>
                  </a:cubicBezTo>
                  <a:cubicBezTo>
                    <a:pt x="41" y="0"/>
                    <a:pt x="41" y="0"/>
                    <a:pt x="40" y="0"/>
                  </a:cubicBezTo>
                  <a:cubicBezTo>
                    <a:pt x="40" y="0"/>
                    <a:pt x="39" y="0"/>
                    <a:pt x="39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0"/>
                    <a:pt x="34" y="0"/>
                    <a:pt x="34" y="0"/>
                  </a:cubicBezTo>
                  <a:cubicBezTo>
                    <a:pt x="29" y="1"/>
                    <a:pt x="25" y="5"/>
                    <a:pt x="24" y="6"/>
                  </a:cubicBezTo>
                  <a:cubicBezTo>
                    <a:pt x="23" y="7"/>
                    <a:pt x="27" y="11"/>
                    <a:pt x="25" y="12"/>
                  </a:cubicBezTo>
                  <a:cubicBezTo>
                    <a:pt x="24" y="13"/>
                    <a:pt x="18" y="12"/>
                    <a:pt x="12" y="12"/>
                  </a:cubicBezTo>
                  <a:cubicBezTo>
                    <a:pt x="7" y="13"/>
                    <a:pt x="13" y="14"/>
                    <a:pt x="15" y="17"/>
                  </a:cubicBezTo>
                  <a:cubicBezTo>
                    <a:pt x="18" y="20"/>
                    <a:pt x="16" y="19"/>
                    <a:pt x="12" y="22"/>
                  </a:cubicBezTo>
                  <a:cubicBezTo>
                    <a:pt x="8" y="25"/>
                    <a:pt x="11" y="24"/>
                    <a:pt x="16" y="25"/>
                  </a:cubicBezTo>
                  <a:cubicBezTo>
                    <a:pt x="21" y="25"/>
                    <a:pt x="21" y="26"/>
                    <a:pt x="18" y="27"/>
                  </a:cubicBezTo>
                  <a:cubicBezTo>
                    <a:pt x="16" y="29"/>
                    <a:pt x="12" y="34"/>
                    <a:pt x="15" y="34"/>
                  </a:cubicBezTo>
                  <a:cubicBezTo>
                    <a:pt x="18" y="34"/>
                    <a:pt x="19" y="35"/>
                    <a:pt x="16" y="36"/>
                  </a:cubicBezTo>
                  <a:cubicBezTo>
                    <a:pt x="14" y="37"/>
                    <a:pt x="11" y="38"/>
                    <a:pt x="6" y="40"/>
                  </a:cubicBezTo>
                  <a:cubicBezTo>
                    <a:pt x="0" y="43"/>
                    <a:pt x="11" y="48"/>
                    <a:pt x="15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5614195" y="2533815"/>
              <a:ext cx="21189" cy="21189"/>
            </a:xfrm>
            <a:custGeom>
              <a:avLst/>
              <a:gdLst>
                <a:gd name="T0" fmla="*/ 3 w 13"/>
                <a:gd name="T1" fmla="*/ 12 h 13"/>
                <a:gd name="T2" fmla="*/ 10 w 13"/>
                <a:gd name="T3" fmla="*/ 2 h 13"/>
                <a:gd name="T4" fmla="*/ 1 w 13"/>
                <a:gd name="T5" fmla="*/ 8 h 13"/>
                <a:gd name="T6" fmla="*/ 3 w 13"/>
                <a:gd name="T7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3" y="12"/>
                  </a:moveTo>
                  <a:cubicBezTo>
                    <a:pt x="6" y="10"/>
                    <a:pt x="13" y="0"/>
                    <a:pt x="10" y="2"/>
                  </a:cubicBezTo>
                  <a:cubicBezTo>
                    <a:pt x="7" y="4"/>
                    <a:pt x="1" y="6"/>
                    <a:pt x="1" y="8"/>
                  </a:cubicBezTo>
                  <a:cubicBezTo>
                    <a:pt x="0" y="10"/>
                    <a:pt x="1" y="13"/>
                    <a:pt x="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5834284" y="2865316"/>
              <a:ext cx="21189" cy="32125"/>
            </a:xfrm>
            <a:custGeom>
              <a:avLst/>
              <a:gdLst>
                <a:gd name="T0" fmla="*/ 11 w 13"/>
                <a:gd name="T1" fmla="*/ 11 h 20"/>
                <a:gd name="T2" fmla="*/ 10 w 13"/>
                <a:gd name="T3" fmla="*/ 1 h 20"/>
                <a:gd name="T4" fmla="*/ 2 w 13"/>
                <a:gd name="T5" fmla="*/ 7 h 20"/>
                <a:gd name="T6" fmla="*/ 5 w 13"/>
                <a:gd name="T7" fmla="*/ 20 h 20"/>
                <a:gd name="T8" fmla="*/ 11 w 13"/>
                <a:gd name="T9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0">
                  <a:moveTo>
                    <a:pt x="11" y="11"/>
                  </a:moveTo>
                  <a:cubicBezTo>
                    <a:pt x="11" y="7"/>
                    <a:pt x="13" y="0"/>
                    <a:pt x="10" y="1"/>
                  </a:cubicBezTo>
                  <a:cubicBezTo>
                    <a:pt x="8" y="2"/>
                    <a:pt x="4" y="5"/>
                    <a:pt x="2" y="7"/>
                  </a:cubicBezTo>
                  <a:cubicBezTo>
                    <a:pt x="0" y="10"/>
                    <a:pt x="3" y="20"/>
                    <a:pt x="5" y="20"/>
                  </a:cubicBezTo>
                  <a:cubicBezTo>
                    <a:pt x="7" y="20"/>
                    <a:pt x="11" y="15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13"/>
            <p:cNvSpPr>
              <a:spLocks/>
            </p:cNvSpPr>
            <p:nvPr/>
          </p:nvSpPr>
          <p:spPr bwMode="auto">
            <a:xfrm>
              <a:off x="5829499" y="2894023"/>
              <a:ext cx="28707" cy="50580"/>
            </a:xfrm>
            <a:custGeom>
              <a:avLst/>
              <a:gdLst>
                <a:gd name="T0" fmla="*/ 2 w 18"/>
                <a:gd name="T1" fmla="*/ 29 h 31"/>
                <a:gd name="T2" fmla="*/ 13 w 18"/>
                <a:gd name="T3" fmla="*/ 23 h 31"/>
                <a:gd name="T4" fmla="*/ 10 w 18"/>
                <a:gd name="T5" fmla="*/ 5 h 31"/>
                <a:gd name="T6" fmla="*/ 2 w 18"/>
                <a:gd name="T7" fmla="*/ 16 h 31"/>
                <a:gd name="T8" fmla="*/ 2 w 18"/>
                <a:gd name="T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1">
                  <a:moveTo>
                    <a:pt x="2" y="29"/>
                  </a:moveTo>
                  <a:cubicBezTo>
                    <a:pt x="5" y="31"/>
                    <a:pt x="13" y="26"/>
                    <a:pt x="13" y="23"/>
                  </a:cubicBezTo>
                  <a:cubicBezTo>
                    <a:pt x="14" y="20"/>
                    <a:pt x="18" y="0"/>
                    <a:pt x="10" y="5"/>
                  </a:cubicBezTo>
                  <a:cubicBezTo>
                    <a:pt x="7" y="7"/>
                    <a:pt x="2" y="14"/>
                    <a:pt x="2" y="16"/>
                  </a:cubicBezTo>
                  <a:cubicBezTo>
                    <a:pt x="2" y="18"/>
                    <a:pt x="0" y="28"/>
                    <a:pt x="2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auto">
            <a:xfrm>
              <a:off x="5892382" y="2958957"/>
              <a:ext cx="49896" cy="27340"/>
            </a:xfrm>
            <a:custGeom>
              <a:avLst/>
              <a:gdLst>
                <a:gd name="T0" fmla="*/ 20 w 31"/>
                <a:gd name="T1" fmla="*/ 3 h 17"/>
                <a:gd name="T2" fmla="*/ 8 w 31"/>
                <a:gd name="T3" fmla="*/ 1 h 17"/>
                <a:gd name="T4" fmla="*/ 1 w 31"/>
                <a:gd name="T5" fmla="*/ 3 h 17"/>
                <a:gd name="T6" fmla="*/ 13 w 31"/>
                <a:gd name="T7" fmla="*/ 9 h 17"/>
                <a:gd name="T8" fmla="*/ 24 w 31"/>
                <a:gd name="T9" fmla="*/ 15 h 17"/>
                <a:gd name="T10" fmla="*/ 28 w 31"/>
                <a:gd name="T11" fmla="*/ 9 h 17"/>
                <a:gd name="T12" fmla="*/ 30 w 31"/>
                <a:gd name="T13" fmla="*/ 2 h 17"/>
                <a:gd name="T14" fmla="*/ 20 w 31"/>
                <a:gd name="T15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17">
                  <a:moveTo>
                    <a:pt x="20" y="3"/>
                  </a:moveTo>
                  <a:cubicBezTo>
                    <a:pt x="17" y="4"/>
                    <a:pt x="11" y="3"/>
                    <a:pt x="8" y="1"/>
                  </a:cubicBezTo>
                  <a:cubicBezTo>
                    <a:pt x="5" y="0"/>
                    <a:pt x="2" y="2"/>
                    <a:pt x="1" y="3"/>
                  </a:cubicBezTo>
                  <a:cubicBezTo>
                    <a:pt x="0" y="4"/>
                    <a:pt x="10" y="8"/>
                    <a:pt x="13" y="9"/>
                  </a:cubicBezTo>
                  <a:cubicBezTo>
                    <a:pt x="15" y="10"/>
                    <a:pt x="19" y="13"/>
                    <a:pt x="24" y="15"/>
                  </a:cubicBezTo>
                  <a:cubicBezTo>
                    <a:pt x="30" y="17"/>
                    <a:pt x="29" y="12"/>
                    <a:pt x="28" y="9"/>
                  </a:cubicBezTo>
                  <a:cubicBezTo>
                    <a:pt x="28" y="6"/>
                    <a:pt x="29" y="3"/>
                    <a:pt x="30" y="2"/>
                  </a:cubicBezTo>
                  <a:cubicBezTo>
                    <a:pt x="31" y="0"/>
                    <a:pt x="23" y="1"/>
                    <a:pt x="2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>
              <a:off x="6068727" y="3002701"/>
              <a:ext cx="54681" cy="9569"/>
            </a:xfrm>
            <a:custGeom>
              <a:avLst/>
              <a:gdLst>
                <a:gd name="T0" fmla="*/ 27 w 34"/>
                <a:gd name="T1" fmla="*/ 6 h 6"/>
                <a:gd name="T2" fmla="*/ 12 w 34"/>
                <a:gd name="T3" fmla="*/ 1 h 6"/>
                <a:gd name="T4" fmla="*/ 1 w 34"/>
                <a:gd name="T5" fmla="*/ 2 h 6"/>
                <a:gd name="T6" fmla="*/ 11 w 34"/>
                <a:gd name="T7" fmla="*/ 5 h 6"/>
                <a:gd name="T8" fmla="*/ 27 w 3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6">
                  <a:moveTo>
                    <a:pt x="27" y="6"/>
                  </a:moveTo>
                  <a:cubicBezTo>
                    <a:pt x="34" y="5"/>
                    <a:pt x="16" y="1"/>
                    <a:pt x="12" y="1"/>
                  </a:cubicBezTo>
                  <a:cubicBezTo>
                    <a:pt x="7" y="0"/>
                    <a:pt x="2" y="1"/>
                    <a:pt x="1" y="2"/>
                  </a:cubicBezTo>
                  <a:cubicBezTo>
                    <a:pt x="0" y="3"/>
                    <a:pt x="8" y="4"/>
                    <a:pt x="11" y="5"/>
                  </a:cubicBezTo>
                  <a:cubicBezTo>
                    <a:pt x="15" y="6"/>
                    <a:pt x="21" y="6"/>
                    <a:pt x="2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16"/>
            <p:cNvSpPr>
              <a:spLocks/>
            </p:cNvSpPr>
            <p:nvPr/>
          </p:nvSpPr>
          <p:spPr bwMode="auto">
            <a:xfrm>
              <a:off x="5378385" y="1898153"/>
              <a:ext cx="3070998" cy="2414148"/>
            </a:xfrm>
            <a:custGeom>
              <a:avLst/>
              <a:gdLst>
                <a:gd name="T0" fmla="*/ 1277 w 1901"/>
                <a:gd name="T1" fmla="*/ 1044 h 1493"/>
                <a:gd name="T2" fmla="*/ 1218 w 1901"/>
                <a:gd name="T3" fmla="*/ 941 h 1493"/>
                <a:gd name="T4" fmla="*/ 1271 w 1901"/>
                <a:gd name="T5" fmla="*/ 865 h 1493"/>
                <a:gd name="T6" fmla="*/ 1395 w 1901"/>
                <a:gd name="T7" fmla="*/ 791 h 1493"/>
                <a:gd name="T8" fmla="*/ 1401 w 1901"/>
                <a:gd name="T9" fmla="*/ 638 h 1493"/>
                <a:gd name="T10" fmla="*/ 1461 w 1901"/>
                <a:gd name="T11" fmla="*/ 693 h 1493"/>
                <a:gd name="T12" fmla="*/ 1516 w 1901"/>
                <a:gd name="T13" fmla="*/ 460 h 1493"/>
                <a:gd name="T14" fmla="*/ 1635 w 1901"/>
                <a:gd name="T15" fmla="*/ 386 h 1493"/>
                <a:gd name="T16" fmla="*/ 1662 w 1901"/>
                <a:gd name="T17" fmla="*/ 470 h 1493"/>
                <a:gd name="T18" fmla="*/ 1725 w 1901"/>
                <a:gd name="T19" fmla="*/ 370 h 1493"/>
                <a:gd name="T20" fmla="*/ 1813 w 1901"/>
                <a:gd name="T21" fmla="*/ 262 h 1493"/>
                <a:gd name="T22" fmla="*/ 1807 w 1901"/>
                <a:gd name="T23" fmla="*/ 223 h 1493"/>
                <a:gd name="T24" fmla="*/ 1567 w 1901"/>
                <a:gd name="T25" fmla="*/ 170 h 1493"/>
                <a:gd name="T26" fmla="*/ 1418 w 1901"/>
                <a:gd name="T27" fmla="*/ 167 h 1493"/>
                <a:gd name="T28" fmla="*/ 1286 w 1901"/>
                <a:gd name="T29" fmla="*/ 108 h 1493"/>
                <a:gd name="T30" fmla="*/ 1183 w 1901"/>
                <a:gd name="T31" fmla="*/ 43 h 1493"/>
                <a:gd name="T32" fmla="*/ 1049 w 1901"/>
                <a:gd name="T33" fmla="*/ 51 h 1493"/>
                <a:gd name="T34" fmla="*/ 899 w 1901"/>
                <a:gd name="T35" fmla="*/ 131 h 1493"/>
                <a:gd name="T36" fmla="*/ 901 w 1901"/>
                <a:gd name="T37" fmla="*/ 226 h 1493"/>
                <a:gd name="T38" fmla="*/ 806 w 1901"/>
                <a:gd name="T39" fmla="*/ 189 h 1493"/>
                <a:gd name="T40" fmla="*/ 703 w 1901"/>
                <a:gd name="T41" fmla="*/ 209 h 1493"/>
                <a:gd name="T42" fmla="*/ 555 w 1901"/>
                <a:gd name="T43" fmla="*/ 284 h 1493"/>
                <a:gd name="T44" fmla="*/ 561 w 1901"/>
                <a:gd name="T45" fmla="*/ 221 h 1493"/>
                <a:gd name="T46" fmla="*/ 472 w 1901"/>
                <a:gd name="T47" fmla="*/ 168 h 1493"/>
                <a:gd name="T48" fmla="*/ 407 w 1901"/>
                <a:gd name="T49" fmla="*/ 191 h 1493"/>
                <a:gd name="T50" fmla="*/ 336 w 1901"/>
                <a:gd name="T51" fmla="*/ 262 h 1493"/>
                <a:gd name="T52" fmla="*/ 260 w 1901"/>
                <a:gd name="T53" fmla="*/ 358 h 1493"/>
                <a:gd name="T54" fmla="*/ 317 w 1901"/>
                <a:gd name="T55" fmla="*/ 397 h 1493"/>
                <a:gd name="T56" fmla="*/ 419 w 1901"/>
                <a:gd name="T57" fmla="*/ 274 h 1493"/>
                <a:gd name="T58" fmla="*/ 469 w 1901"/>
                <a:gd name="T59" fmla="*/ 377 h 1493"/>
                <a:gd name="T60" fmla="*/ 390 w 1901"/>
                <a:gd name="T61" fmla="*/ 451 h 1493"/>
                <a:gd name="T62" fmla="*/ 300 w 1901"/>
                <a:gd name="T63" fmla="*/ 441 h 1493"/>
                <a:gd name="T64" fmla="*/ 271 w 1901"/>
                <a:gd name="T65" fmla="*/ 465 h 1493"/>
                <a:gd name="T66" fmla="*/ 184 w 1901"/>
                <a:gd name="T67" fmla="*/ 552 h 1493"/>
                <a:gd name="T68" fmla="*/ 118 w 1901"/>
                <a:gd name="T69" fmla="*/ 667 h 1493"/>
                <a:gd name="T70" fmla="*/ 270 w 1901"/>
                <a:gd name="T71" fmla="*/ 593 h 1493"/>
                <a:gd name="T72" fmla="*/ 323 w 1901"/>
                <a:gd name="T73" fmla="*/ 575 h 1493"/>
                <a:gd name="T74" fmla="*/ 387 w 1901"/>
                <a:gd name="T75" fmla="*/ 611 h 1493"/>
                <a:gd name="T76" fmla="*/ 433 w 1901"/>
                <a:gd name="T77" fmla="*/ 649 h 1493"/>
                <a:gd name="T78" fmla="*/ 475 w 1901"/>
                <a:gd name="T79" fmla="*/ 591 h 1493"/>
                <a:gd name="T80" fmla="*/ 572 w 1901"/>
                <a:gd name="T81" fmla="*/ 545 h 1493"/>
                <a:gd name="T82" fmla="*/ 506 w 1901"/>
                <a:gd name="T83" fmla="*/ 615 h 1493"/>
                <a:gd name="T84" fmla="*/ 550 w 1901"/>
                <a:gd name="T85" fmla="*/ 677 h 1493"/>
                <a:gd name="T86" fmla="*/ 415 w 1901"/>
                <a:gd name="T87" fmla="*/ 714 h 1493"/>
                <a:gd name="T88" fmla="*/ 205 w 1901"/>
                <a:gd name="T89" fmla="*/ 676 h 1493"/>
                <a:gd name="T90" fmla="*/ 13 w 1901"/>
                <a:gd name="T91" fmla="*/ 831 h 1493"/>
                <a:gd name="T92" fmla="*/ 19 w 1901"/>
                <a:gd name="T93" fmla="*/ 944 h 1493"/>
                <a:gd name="T94" fmla="*/ 129 w 1901"/>
                <a:gd name="T95" fmla="*/ 1004 h 1493"/>
                <a:gd name="T96" fmla="*/ 193 w 1901"/>
                <a:gd name="T97" fmla="*/ 995 h 1493"/>
                <a:gd name="T98" fmla="*/ 277 w 1901"/>
                <a:gd name="T99" fmla="*/ 1036 h 1493"/>
                <a:gd name="T100" fmla="*/ 296 w 1901"/>
                <a:gd name="T101" fmla="*/ 1114 h 1493"/>
                <a:gd name="T102" fmla="*/ 324 w 1901"/>
                <a:gd name="T103" fmla="*/ 1377 h 1493"/>
                <a:gd name="T104" fmla="*/ 498 w 1901"/>
                <a:gd name="T105" fmla="*/ 1427 h 1493"/>
                <a:gd name="T106" fmla="*/ 598 w 1901"/>
                <a:gd name="T107" fmla="*/ 1158 h 1493"/>
                <a:gd name="T108" fmla="*/ 633 w 1901"/>
                <a:gd name="T109" fmla="*/ 935 h 1493"/>
                <a:gd name="T110" fmla="*/ 533 w 1901"/>
                <a:gd name="T111" fmla="*/ 766 h 1493"/>
                <a:gd name="T112" fmla="*/ 725 w 1901"/>
                <a:gd name="T113" fmla="*/ 885 h 1493"/>
                <a:gd name="T114" fmla="*/ 761 w 1901"/>
                <a:gd name="T115" fmla="*/ 803 h 1493"/>
                <a:gd name="T116" fmla="*/ 671 w 1901"/>
                <a:gd name="T117" fmla="*/ 751 h 1493"/>
                <a:gd name="T118" fmla="*/ 820 w 1901"/>
                <a:gd name="T119" fmla="*/ 795 h 1493"/>
                <a:gd name="T120" fmla="*/ 1012 w 1901"/>
                <a:gd name="T121" fmla="*/ 928 h 1493"/>
                <a:gd name="T122" fmla="*/ 1124 w 1901"/>
                <a:gd name="T123" fmla="*/ 839 h 1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01" h="1493">
                  <a:moveTo>
                    <a:pt x="1184" y="885"/>
                  </a:moveTo>
                  <a:cubicBezTo>
                    <a:pt x="1186" y="886"/>
                    <a:pt x="1192" y="902"/>
                    <a:pt x="1197" y="910"/>
                  </a:cubicBezTo>
                  <a:cubicBezTo>
                    <a:pt x="1201" y="917"/>
                    <a:pt x="1201" y="921"/>
                    <a:pt x="1204" y="925"/>
                  </a:cubicBezTo>
                  <a:cubicBezTo>
                    <a:pt x="1207" y="929"/>
                    <a:pt x="1204" y="936"/>
                    <a:pt x="1204" y="939"/>
                  </a:cubicBezTo>
                  <a:cubicBezTo>
                    <a:pt x="1205" y="941"/>
                    <a:pt x="1204" y="945"/>
                    <a:pt x="1204" y="948"/>
                  </a:cubicBezTo>
                  <a:cubicBezTo>
                    <a:pt x="1204" y="949"/>
                    <a:pt x="1203" y="950"/>
                    <a:pt x="1203" y="951"/>
                  </a:cubicBezTo>
                  <a:cubicBezTo>
                    <a:pt x="1202" y="952"/>
                    <a:pt x="1202" y="953"/>
                    <a:pt x="1202" y="954"/>
                  </a:cubicBezTo>
                  <a:cubicBezTo>
                    <a:pt x="1202" y="954"/>
                    <a:pt x="1202" y="954"/>
                    <a:pt x="1202" y="954"/>
                  </a:cubicBezTo>
                  <a:cubicBezTo>
                    <a:pt x="1202" y="954"/>
                    <a:pt x="1202" y="954"/>
                    <a:pt x="1202" y="954"/>
                  </a:cubicBezTo>
                  <a:cubicBezTo>
                    <a:pt x="1202" y="955"/>
                    <a:pt x="1202" y="955"/>
                    <a:pt x="1202" y="956"/>
                  </a:cubicBezTo>
                  <a:cubicBezTo>
                    <a:pt x="1203" y="959"/>
                    <a:pt x="1206" y="968"/>
                    <a:pt x="1208" y="971"/>
                  </a:cubicBezTo>
                  <a:cubicBezTo>
                    <a:pt x="1210" y="974"/>
                    <a:pt x="1211" y="973"/>
                    <a:pt x="1213" y="975"/>
                  </a:cubicBezTo>
                  <a:cubicBezTo>
                    <a:pt x="1214" y="975"/>
                    <a:pt x="1214" y="975"/>
                    <a:pt x="1215" y="976"/>
                  </a:cubicBezTo>
                  <a:cubicBezTo>
                    <a:pt x="1215" y="976"/>
                    <a:pt x="1215" y="976"/>
                    <a:pt x="1216" y="977"/>
                  </a:cubicBezTo>
                  <a:cubicBezTo>
                    <a:pt x="1216" y="977"/>
                    <a:pt x="1216" y="977"/>
                    <a:pt x="1217" y="978"/>
                  </a:cubicBezTo>
                  <a:cubicBezTo>
                    <a:pt x="1217" y="978"/>
                    <a:pt x="1218" y="978"/>
                    <a:pt x="1218" y="979"/>
                  </a:cubicBezTo>
                  <a:cubicBezTo>
                    <a:pt x="1219" y="979"/>
                    <a:pt x="1219" y="980"/>
                    <a:pt x="1219" y="980"/>
                  </a:cubicBezTo>
                  <a:cubicBezTo>
                    <a:pt x="1220" y="980"/>
                    <a:pt x="1221" y="981"/>
                    <a:pt x="1221" y="982"/>
                  </a:cubicBezTo>
                  <a:cubicBezTo>
                    <a:pt x="1222" y="982"/>
                    <a:pt x="1222" y="982"/>
                    <a:pt x="1223" y="983"/>
                  </a:cubicBezTo>
                  <a:cubicBezTo>
                    <a:pt x="1223" y="983"/>
                    <a:pt x="1224" y="984"/>
                    <a:pt x="1224" y="984"/>
                  </a:cubicBezTo>
                  <a:cubicBezTo>
                    <a:pt x="1225" y="985"/>
                    <a:pt x="1225" y="985"/>
                    <a:pt x="1226" y="986"/>
                  </a:cubicBezTo>
                  <a:cubicBezTo>
                    <a:pt x="1226" y="986"/>
                    <a:pt x="1227" y="987"/>
                    <a:pt x="1228" y="988"/>
                  </a:cubicBezTo>
                  <a:cubicBezTo>
                    <a:pt x="1228" y="988"/>
                    <a:pt x="1228" y="989"/>
                    <a:pt x="1229" y="989"/>
                  </a:cubicBezTo>
                  <a:cubicBezTo>
                    <a:pt x="1230" y="990"/>
                    <a:pt x="1230" y="991"/>
                    <a:pt x="1231" y="991"/>
                  </a:cubicBezTo>
                  <a:cubicBezTo>
                    <a:pt x="1231" y="992"/>
                    <a:pt x="1232" y="992"/>
                    <a:pt x="1232" y="993"/>
                  </a:cubicBezTo>
                  <a:cubicBezTo>
                    <a:pt x="1233" y="994"/>
                    <a:pt x="1234" y="995"/>
                    <a:pt x="1234" y="995"/>
                  </a:cubicBezTo>
                  <a:cubicBezTo>
                    <a:pt x="1236" y="1000"/>
                    <a:pt x="1233" y="1001"/>
                    <a:pt x="1235" y="1005"/>
                  </a:cubicBezTo>
                  <a:cubicBezTo>
                    <a:pt x="1238" y="1009"/>
                    <a:pt x="1240" y="1016"/>
                    <a:pt x="1243" y="1020"/>
                  </a:cubicBezTo>
                  <a:cubicBezTo>
                    <a:pt x="1245" y="1024"/>
                    <a:pt x="1248" y="1029"/>
                    <a:pt x="1252" y="1031"/>
                  </a:cubicBezTo>
                  <a:cubicBezTo>
                    <a:pt x="1257" y="1034"/>
                    <a:pt x="1268" y="1042"/>
                    <a:pt x="1272" y="1043"/>
                  </a:cubicBezTo>
                  <a:cubicBezTo>
                    <a:pt x="1273" y="1043"/>
                    <a:pt x="1275" y="1044"/>
                    <a:pt x="1276" y="1044"/>
                  </a:cubicBezTo>
                  <a:cubicBezTo>
                    <a:pt x="1276" y="1044"/>
                    <a:pt x="1277" y="1044"/>
                    <a:pt x="1277" y="1044"/>
                  </a:cubicBezTo>
                  <a:cubicBezTo>
                    <a:pt x="1278" y="1044"/>
                    <a:pt x="1278" y="1044"/>
                    <a:pt x="1279" y="1044"/>
                  </a:cubicBezTo>
                  <a:cubicBezTo>
                    <a:pt x="1279" y="1045"/>
                    <a:pt x="1280" y="1045"/>
                    <a:pt x="1280" y="1045"/>
                  </a:cubicBezTo>
                  <a:cubicBezTo>
                    <a:pt x="1280" y="1045"/>
                    <a:pt x="1281" y="1045"/>
                    <a:pt x="1281" y="1045"/>
                  </a:cubicBezTo>
                  <a:cubicBezTo>
                    <a:pt x="1282" y="1045"/>
                    <a:pt x="1282" y="1045"/>
                    <a:pt x="1283" y="1045"/>
                  </a:cubicBezTo>
                  <a:cubicBezTo>
                    <a:pt x="1283" y="1045"/>
                    <a:pt x="1283" y="1045"/>
                    <a:pt x="1283" y="1044"/>
                  </a:cubicBezTo>
                  <a:cubicBezTo>
                    <a:pt x="1283" y="1044"/>
                    <a:pt x="1283" y="1044"/>
                    <a:pt x="1283" y="1044"/>
                  </a:cubicBezTo>
                  <a:cubicBezTo>
                    <a:pt x="1283" y="1043"/>
                    <a:pt x="1283" y="1043"/>
                    <a:pt x="1283" y="1043"/>
                  </a:cubicBezTo>
                  <a:cubicBezTo>
                    <a:pt x="1283" y="1043"/>
                    <a:pt x="1283" y="1042"/>
                    <a:pt x="1283" y="1042"/>
                  </a:cubicBezTo>
                  <a:cubicBezTo>
                    <a:pt x="1282" y="1042"/>
                    <a:pt x="1282" y="1041"/>
                    <a:pt x="1282" y="1040"/>
                  </a:cubicBezTo>
                  <a:cubicBezTo>
                    <a:pt x="1282" y="1040"/>
                    <a:pt x="1282" y="1040"/>
                    <a:pt x="1282" y="1040"/>
                  </a:cubicBezTo>
                  <a:cubicBezTo>
                    <a:pt x="1281" y="1039"/>
                    <a:pt x="1281" y="1038"/>
                    <a:pt x="1281" y="1038"/>
                  </a:cubicBezTo>
                  <a:cubicBezTo>
                    <a:pt x="1281" y="1038"/>
                    <a:pt x="1281" y="1038"/>
                    <a:pt x="1281" y="1038"/>
                  </a:cubicBezTo>
                  <a:cubicBezTo>
                    <a:pt x="1281" y="1037"/>
                    <a:pt x="1280" y="1037"/>
                    <a:pt x="1280" y="1036"/>
                  </a:cubicBezTo>
                  <a:cubicBezTo>
                    <a:pt x="1280" y="1036"/>
                    <a:pt x="1280" y="1036"/>
                    <a:pt x="1280" y="1035"/>
                  </a:cubicBezTo>
                  <a:cubicBezTo>
                    <a:pt x="1279" y="1034"/>
                    <a:pt x="1279" y="1034"/>
                    <a:pt x="1278" y="1033"/>
                  </a:cubicBezTo>
                  <a:cubicBezTo>
                    <a:pt x="1278" y="1033"/>
                    <a:pt x="1278" y="1033"/>
                    <a:pt x="1278" y="1033"/>
                  </a:cubicBezTo>
                  <a:cubicBezTo>
                    <a:pt x="1278" y="1032"/>
                    <a:pt x="1277" y="1031"/>
                    <a:pt x="1277" y="1031"/>
                  </a:cubicBezTo>
                  <a:cubicBezTo>
                    <a:pt x="1277" y="1031"/>
                    <a:pt x="1277" y="1030"/>
                    <a:pt x="1277" y="1030"/>
                  </a:cubicBezTo>
                  <a:cubicBezTo>
                    <a:pt x="1276" y="1030"/>
                    <a:pt x="1276" y="1029"/>
                    <a:pt x="1275" y="1029"/>
                  </a:cubicBezTo>
                  <a:cubicBezTo>
                    <a:pt x="1272" y="1025"/>
                    <a:pt x="1270" y="1012"/>
                    <a:pt x="1270" y="1009"/>
                  </a:cubicBezTo>
                  <a:cubicBezTo>
                    <a:pt x="1269" y="1007"/>
                    <a:pt x="1258" y="999"/>
                    <a:pt x="1252" y="994"/>
                  </a:cubicBezTo>
                  <a:cubicBezTo>
                    <a:pt x="1251" y="993"/>
                    <a:pt x="1250" y="992"/>
                    <a:pt x="1249" y="992"/>
                  </a:cubicBezTo>
                  <a:cubicBezTo>
                    <a:pt x="1249" y="992"/>
                    <a:pt x="1249" y="992"/>
                    <a:pt x="1248" y="992"/>
                  </a:cubicBezTo>
                  <a:cubicBezTo>
                    <a:pt x="1248" y="991"/>
                    <a:pt x="1247" y="991"/>
                    <a:pt x="1247" y="991"/>
                  </a:cubicBezTo>
                  <a:cubicBezTo>
                    <a:pt x="1246" y="990"/>
                    <a:pt x="1246" y="990"/>
                    <a:pt x="1245" y="990"/>
                  </a:cubicBezTo>
                  <a:cubicBezTo>
                    <a:pt x="1245" y="989"/>
                    <a:pt x="1244" y="989"/>
                    <a:pt x="1244" y="989"/>
                  </a:cubicBezTo>
                  <a:cubicBezTo>
                    <a:pt x="1243" y="989"/>
                    <a:pt x="1243" y="989"/>
                    <a:pt x="1243" y="988"/>
                  </a:cubicBezTo>
                  <a:cubicBezTo>
                    <a:pt x="1241" y="988"/>
                    <a:pt x="1240" y="987"/>
                    <a:pt x="1238" y="986"/>
                  </a:cubicBezTo>
                  <a:cubicBezTo>
                    <a:pt x="1233" y="984"/>
                    <a:pt x="1226" y="967"/>
                    <a:pt x="1224" y="964"/>
                  </a:cubicBezTo>
                  <a:cubicBezTo>
                    <a:pt x="1222" y="960"/>
                    <a:pt x="1220" y="962"/>
                    <a:pt x="1219" y="962"/>
                  </a:cubicBezTo>
                  <a:cubicBezTo>
                    <a:pt x="1217" y="963"/>
                    <a:pt x="1214" y="954"/>
                    <a:pt x="1215" y="952"/>
                  </a:cubicBezTo>
                  <a:cubicBezTo>
                    <a:pt x="1216" y="950"/>
                    <a:pt x="1217" y="946"/>
                    <a:pt x="1218" y="941"/>
                  </a:cubicBezTo>
                  <a:cubicBezTo>
                    <a:pt x="1220" y="936"/>
                    <a:pt x="1221" y="921"/>
                    <a:pt x="1222" y="919"/>
                  </a:cubicBezTo>
                  <a:cubicBezTo>
                    <a:pt x="1223" y="917"/>
                    <a:pt x="1226" y="922"/>
                    <a:pt x="1228" y="924"/>
                  </a:cubicBezTo>
                  <a:cubicBezTo>
                    <a:pt x="1230" y="926"/>
                    <a:pt x="1232" y="924"/>
                    <a:pt x="1234" y="924"/>
                  </a:cubicBezTo>
                  <a:cubicBezTo>
                    <a:pt x="1237" y="924"/>
                    <a:pt x="1239" y="929"/>
                    <a:pt x="1241" y="931"/>
                  </a:cubicBezTo>
                  <a:cubicBezTo>
                    <a:pt x="1243" y="934"/>
                    <a:pt x="1244" y="933"/>
                    <a:pt x="1246" y="933"/>
                  </a:cubicBezTo>
                  <a:cubicBezTo>
                    <a:pt x="1246" y="933"/>
                    <a:pt x="1247" y="933"/>
                    <a:pt x="1247" y="933"/>
                  </a:cubicBezTo>
                  <a:cubicBezTo>
                    <a:pt x="1247" y="933"/>
                    <a:pt x="1247" y="933"/>
                    <a:pt x="1248" y="934"/>
                  </a:cubicBezTo>
                  <a:cubicBezTo>
                    <a:pt x="1248" y="934"/>
                    <a:pt x="1248" y="934"/>
                    <a:pt x="1248" y="934"/>
                  </a:cubicBezTo>
                  <a:cubicBezTo>
                    <a:pt x="1249" y="935"/>
                    <a:pt x="1249" y="936"/>
                    <a:pt x="1250" y="936"/>
                  </a:cubicBezTo>
                  <a:cubicBezTo>
                    <a:pt x="1250" y="937"/>
                    <a:pt x="1250" y="937"/>
                    <a:pt x="1250" y="937"/>
                  </a:cubicBezTo>
                  <a:cubicBezTo>
                    <a:pt x="1251" y="938"/>
                    <a:pt x="1251" y="939"/>
                    <a:pt x="1252" y="940"/>
                  </a:cubicBezTo>
                  <a:cubicBezTo>
                    <a:pt x="1252" y="940"/>
                    <a:pt x="1252" y="940"/>
                    <a:pt x="1252" y="940"/>
                  </a:cubicBezTo>
                  <a:cubicBezTo>
                    <a:pt x="1252" y="941"/>
                    <a:pt x="1253" y="942"/>
                    <a:pt x="1254" y="943"/>
                  </a:cubicBezTo>
                  <a:cubicBezTo>
                    <a:pt x="1254" y="944"/>
                    <a:pt x="1255" y="945"/>
                    <a:pt x="1255" y="945"/>
                  </a:cubicBezTo>
                  <a:cubicBezTo>
                    <a:pt x="1257" y="948"/>
                    <a:pt x="1263" y="942"/>
                    <a:pt x="1266" y="946"/>
                  </a:cubicBezTo>
                  <a:cubicBezTo>
                    <a:pt x="1266" y="947"/>
                    <a:pt x="1267" y="948"/>
                    <a:pt x="1268" y="949"/>
                  </a:cubicBezTo>
                  <a:cubicBezTo>
                    <a:pt x="1268" y="949"/>
                    <a:pt x="1269" y="949"/>
                    <a:pt x="1269" y="950"/>
                  </a:cubicBezTo>
                  <a:cubicBezTo>
                    <a:pt x="1269" y="950"/>
                    <a:pt x="1269" y="950"/>
                    <a:pt x="1270" y="950"/>
                  </a:cubicBezTo>
                  <a:cubicBezTo>
                    <a:pt x="1270" y="951"/>
                    <a:pt x="1270" y="951"/>
                    <a:pt x="1270" y="951"/>
                  </a:cubicBezTo>
                  <a:cubicBezTo>
                    <a:pt x="1272" y="952"/>
                    <a:pt x="1273" y="952"/>
                    <a:pt x="1273" y="953"/>
                  </a:cubicBezTo>
                  <a:cubicBezTo>
                    <a:pt x="1275" y="954"/>
                    <a:pt x="1275" y="954"/>
                    <a:pt x="1276" y="955"/>
                  </a:cubicBezTo>
                  <a:cubicBezTo>
                    <a:pt x="1278" y="957"/>
                    <a:pt x="1274" y="968"/>
                    <a:pt x="1276" y="971"/>
                  </a:cubicBezTo>
                  <a:cubicBezTo>
                    <a:pt x="1278" y="973"/>
                    <a:pt x="1282" y="965"/>
                    <a:pt x="1283" y="963"/>
                  </a:cubicBezTo>
                  <a:cubicBezTo>
                    <a:pt x="1284" y="961"/>
                    <a:pt x="1290" y="961"/>
                    <a:pt x="1291" y="960"/>
                  </a:cubicBezTo>
                  <a:cubicBezTo>
                    <a:pt x="1292" y="958"/>
                    <a:pt x="1292" y="954"/>
                    <a:pt x="1293" y="951"/>
                  </a:cubicBezTo>
                  <a:cubicBezTo>
                    <a:pt x="1294" y="948"/>
                    <a:pt x="1298" y="950"/>
                    <a:pt x="1301" y="950"/>
                  </a:cubicBezTo>
                  <a:cubicBezTo>
                    <a:pt x="1304" y="950"/>
                    <a:pt x="1311" y="942"/>
                    <a:pt x="1314" y="939"/>
                  </a:cubicBezTo>
                  <a:cubicBezTo>
                    <a:pt x="1317" y="936"/>
                    <a:pt x="1316" y="922"/>
                    <a:pt x="1314" y="918"/>
                  </a:cubicBezTo>
                  <a:cubicBezTo>
                    <a:pt x="1313" y="913"/>
                    <a:pt x="1309" y="902"/>
                    <a:pt x="1307" y="898"/>
                  </a:cubicBezTo>
                  <a:cubicBezTo>
                    <a:pt x="1304" y="894"/>
                    <a:pt x="1295" y="888"/>
                    <a:pt x="1291" y="886"/>
                  </a:cubicBezTo>
                  <a:cubicBezTo>
                    <a:pt x="1288" y="884"/>
                    <a:pt x="1285" y="881"/>
                    <a:pt x="1281" y="874"/>
                  </a:cubicBezTo>
                  <a:cubicBezTo>
                    <a:pt x="1276" y="868"/>
                    <a:pt x="1275" y="868"/>
                    <a:pt x="1271" y="865"/>
                  </a:cubicBezTo>
                  <a:cubicBezTo>
                    <a:pt x="1267" y="862"/>
                    <a:pt x="1269" y="861"/>
                    <a:pt x="1269" y="857"/>
                  </a:cubicBezTo>
                  <a:cubicBezTo>
                    <a:pt x="1269" y="854"/>
                    <a:pt x="1268" y="853"/>
                    <a:pt x="1270" y="851"/>
                  </a:cubicBezTo>
                  <a:cubicBezTo>
                    <a:pt x="1272" y="849"/>
                    <a:pt x="1272" y="848"/>
                    <a:pt x="1274" y="844"/>
                  </a:cubicBezTo>
                  <a:cubicBezTo>
                    <a:pt x="1274" y="844"/>
                    <a:pt x="1275" y="843"/>
                    <a:pt x="1275" y="843"/>
                  </a:cubicBezTo>
                  <a:cubicBezTo>
                    <a:pt x="1275" y="843"/>
                    <a:pt x="1275" y="842"/>
                    <a:pt x="1276" y="842"/>
                  </a:cubicBezTo>
                  <a:cubicBezTo>
                    <a:pt x="1276" y="842"/>
                    <a:pt x="1276" y="842"/>
                    <a:pt x="1277" y="841"/>
                  </a:cubicBezTo>
                  <a:cubicBezTo>
                    <a:pt x="1277" y="841"/>
                    <a:pt x="1277" y="841"/>
                    <a:pt x="1278" y="841"/>
                  </a:cubicBezTo>
                  <a:cubicBezTo>
                    <a:pt x="1278" y="841"/>
                    <a:pt x="1278" y="840"/>
                    <a:pt x="1279" y="840"/>
                  </a:cubicBezTo>
                  <a:cubicBezTo>
                    <a:pt x="1279" y="840"/>
                    <a:pt x="1280" y="840"/>
                    <a:pt x="1280" y="840"/>
                  </a:cubicBezTo>
                  <a:cubicBezTo>
                    <a:pt x="1280" y="839"/>
                    <a:pt x="1281" y="839"/>
                    <a:pt x="1281" y="839"/>
                  </a:cubicBezTo>
                  <a:cubicBezTo>
                    <a:pt x="1282" y="839"/>
                    <a:pt x="1282" y="839"/>
                    <a:pt x="1282" y="839"/>
                  </a:cubicBezTo>
                  <a:cubicBezTo>
                    <a:pt x="1284" y="838"/>
                    <a:pt x="1286" y="837"/>
                    <a:pt x="1287" y="836"/>
                  </a:cubicBezTo>
                  <a:cubicBezTo>
                    <a:pt x="1288" y="836"/>
                    <a:pt x="1288" y="836"/>
                    <a:pt x="1288" y="836"/>
                  </a:cubicBezTo>
                  <a:cubicBezTo>
                    <a:pt x="1288" y="836"/>
                    <a:pt x="1288" y="836"/>
                    <a:pt x="1288" y="836"/>
                  </a:cubicBezTo>
                  <a:cubicBezTo>
                    <a:pt x="1289" y="836"/>
                    <a:pt x="1289" y="835"/>
                    <a:pt x="1290" y="835"/>
                  </a:cubicBezTo>
                  <a:cubicBezTo>
                    <a:pt x="1292" y="833"/>
                    <a:pt x="1292" y="837"/>
                    <a:pt x="1295" y="838"/>
                  </a:cubicBezTo>
                  <a:cubicBezTo>
                    <a:pt x="1298" y="838"/>
                    <a:pt x="1299" y="835"/>
                    <a:pt x="1302" y="835"/>
                  </a:cubicBezTo>
                  <a:cubicBezTo>
                    <a:pt x="1304" y="835"/>
                    <a:pt x="1303" y="837"/>
                    <a:pt x="1305" y="841"/>
                  </a:cubicBezTo>
                  <a:cubicBezTo>
                    <a:pt x="1306" y="845"/>
                    <a:pt x="1312" y="845"/>
                    <a:pt x="1312" y="843"/>
                  </a:cubicBezTo>
                  <a:cubicBezTo>
                    <a:pt x="1311" y="841"/>
                    <a:pt x="1312" y="840"/>
                    <a:pt x="1314" y="837"/>
                  </a:cubicBezTo>
                  <a:cubicBezTo>
                    <a:pt x="1316" y="835"/>
                    <a:pt x="1322" y="835"/>
                    <a:pt x="1326" y="835"/>
                  </a:cubicBezTo>
                  <a:cubicBezTo>
                    <a:pt x="1330" y="835"/>
                    <a:pt x="1339" y="832"/>
                    <a:pt x="1341" y="831"/>
                  </a:cubicBezTo>
                  <a:cubicBezTo>
                    <a:pt x="1342" y="830"/>
                    <a:pt x="1341" y="826"/>
                    <a:pt x="1341" y="824"/>
                  </a:cubicBezTo>
                  <a:cubicBezTo>
                    <a:pt x="1341" y="823"/>
                    <a:pt x="1345" y="826"/>
                    <a:pt x="1348" y="826"/>
                  </a:cubicBezTo>
                  <a:cubicBezTo>
                    <a:pt x="1351" y="826"/>
                    <a:pt x="1352" y="822"/>
                    <a:pt x="1353" y="820"/>
                  </a:cubicBezTo>
                  <a:cubicBezTo>
                    <a:pt x="1355" y="818"/>
                    <a:pt x="1359" y="821"/>
                    <a:pt x="1362" y="821"/>
                  </a:cubicBezTo>
                  <a:cubicBezTo>
                    <a:pt x="1365" y="821"/>
                    <a:pt x="1367" y="819"/>
                    <a:pt x="1368" y="818"/>
                  </a:cubicBezTo>
                  <a:cubicBezTo>
                    <a:pt x="1369" y="816"/>
                    <a:pt x="1371" y="815"/>
                    <a:pt x="1374" y="815"/>
                  </a:cubicBezTo>
                  <a:cubicBezTo>
                    <a:pt x="1376" y="815"/>
                    <a:pt x="1380" y="810"/>
                    <a:pt x="1382" y="807"/>
                  </a:cubicBezTo>
                  <a:cubicBezTo>
                    <a:pt x="1384" y="804"/>
                    <a:pt x="1382" y="802"/>
                    <a:pt x="1386" y="801"/>
                  </a:cubicBezTo>
                  <a:cubicBezTo>
                    <a:pt x="1389" y="801"/>
                    <a:pt x="1388" y="797"/>
                    <a:pt x="1388" y="796"/>
                  </a:cubicBezTo>
                  <a:cubicBezTo>
                    <a:pt x="1387" y="795"/>
                    <a:pt x="1393" y="794"/>
                    <a:pt x="1395" y="791"/>
                  </a:cubicBezTo>
                  <a:cubicBezTo>
                    <a:pt x="1397" y="789"/>
                    <a:pt x="1394" y="786"/>
                    <a:pt x="1395" y="785"/>
                  </a:cubicBezTo>
                  <a:cubicBezTo>
                    <a:pt x="1396" y="783"/>
                    <a:pt x="1397" y="775"/>
                    <a:pt x="1397" y="772"/>
                  </a:cubicBezTo>
                  <a:cubicBezTo>
                    <a:pt x="1398" y="769"/>
                    <a:pt x="1402" y="766"/>
                    <a:pt x="1405" y="766"/>
                  </a:cubicBezTo>
                  <a:cubicBezTo>
                    <a:pt x="1409" y="765"/>
                    <a:pt x="1410" y="765"/>
                    <a:pt x="1409" y="761"/>
                  </a:cubicBezTo>
                  <a:cubicBezTo>
                    <a:pt x="1409" y="756"/>
                    <a:pt x="1411" y="755"/>
                    <a:pt x="1411" y="754"/>
                  </a:cubicBezTo>
                  <a:cubicBezTo>
                    <a:pt x="1412" y="753"/>
                    <a:pt x="1411" y="749"/>
                    <a:pt x="1410" y="747"/>
                  </a:cubicBezTo>
                  <a:cubicBezTo>
                    <a:pt x="1409" y="744"/>
                    <a:pt x="1402" y="744"/>
                    <a:pt x="1399" y="743"/>
                  </a:cubicBezTo>
                  <a:cubicBezTo>
                    <a:pt x="1397" y="742"/>
                    <a:pt x="1405" y="734"/>
                    <a:pt x="1405" y="733"/>
                  </a:cubicBezTo>
                  <a:cubicBezTo>
                    <a:pt x="1406" y="732"/>
                    <a:pt x="1402" y="728"/>
                    <a:pt x="1401" y="728"/>
                  </a:cubicBezTo>
                  <a:cubicBezTo>
                    <a:pt x="1400" y="727"/>
                    <a:pt x="1401" y="727"/>
                    <a:pt x="1402" y="726"/>
                  </a:cubicBezTo>
                  <a:cubicBezTo>
                    <a:pt x="1403" y="724"/>
                    <a:pt x="1398" y="718"/>
                    <a:pt x="1396" y="717"/>
                  </a:cubicBezTo>
                  <a:cubicBezTo>
                    <a:pt x="1393" y="716"/>
                    <a:pt x="1387" y="711"/>
                    <a:pt x="1385" y="707"/>
                  </a:cubicBezTo>
                  <a:cubicBezTo>
                    <a:pt x="1383" y="703"/>
                    <a:pt x="1377" y="695"/>
                    <a:pt x="1374" y="693"/>
                  </a:cubicBezTo>
                  <a:cubicBezTo>
                    <a:pt x="1371" y="691"/>
                    <a:pt x="1370" y="689"/>
                    <a:pt x="1372" y="687"/>
                  </a:cubicBezTo>
                  <a:cubicBezTo>
                    <a:pt x="1374" y="685"/>
                    <a:pt x="1378" y="680"/>
                    <a:pt x="1378" y="678"/>
                  </a:cubicBezTo>
                  <a:cubicBezTo>
                    <a:pt x="1379" y="676"/>
                    <a:pt x="1381" y="672"/>
                    <a:pt x="1384" y="672"/>
                  </a:cubicBezTo>
                  <a:cubicBezTo>
                    <a:pt x="1388" y="671"/>
                    <a:pt x="1394" y="670"/>
                    <a:pt x="1399" y="669"/>
                  </a:cubicBezTo>
                  <a:cubicBezTo>
                    <a:pt x="1403" y="668"/>
                    <a:pt x="1402" y="665"/>
                    <a:pt x="1397" y="665"/>
                  </a:cubicBezTo>
                  <a:cubicBezTo>
                    <a:pt x="1391" y="665"/>
                    <a:pt x="1385" y="662"/>
                    <a:pt x="1382" y="661"/>
                  </a:cubicBezTo>
                  <a:cubicBezTo>
                    <a:pt x="1378" y="660"/>
                    <a:pt x="1370" y="665"/>
                    <a:pt x="1368" y="666"/>
                  </a:cubicBezTo>
                  <a:cubicBezTo>
                    <a:pt x="1366" y="668"/>
                    <a:pt x="1362" y="664"/>
                    <a:pt x="1359" y="661"/>
                  </a:cubicBezTo>
                  <a:cubicBezTo>
                    <a:pt x="1356" y="657"/>
                    <a:pt x="1350" y="653"/>
                    <a:pt x="1347" y="650"/>
                  </a:cubicBezTo>
                  <a:cubicBezTo>
                    <a:pt x="1344" y="646"/>
                    <a:pt x="1343" y="645"/>
                    <a:pt x="1347" y="644"/>
                  </a:cubicBezTo>
                  <a:cubicBezTo>
                    <a:pt x="1351" y="643"/>
                    <a:pt x="1356" y="643"/>
                    <a:pt x="1360" y="643"/>
                  </a:cubicBezTo>
                  <a:cubicBezTo>
                    <a:pt x="1363" y="642"/>
                    <a:pt x="1360" y="638"/>
                    <a:pt x="1362" y="636"/>
                  </a:cubicBezTo>
                  <a:cubicBezTo>
                    <a:pt x="1364" y="633"/>
                    <a:pt x="1375" y="625"/>
                    <a:pt x="1376" y="624"/>
                  </a:cubicBezTo>
                  <a:cubicBezTo>
                    <a:pt x="1378" y="623"/>
                    <a:pt x="1379" y="623"/>
                    <a:pt x="1381" y="623"/>
                  </a:cubicBezTo>
                  <a:cubicBezTo>
                    <a:pt x="1382" y="623"/>
                    <a:pt x="1384" y="624"/>
                    <a:pt x="1385" y="627"/>
                  </a:cubicBezTo>
                  <a:cubicBezTo>
                    <a:pt x="1386" y="630"/>
                    <a:pt x="1384" y="633"/>
                    <a:pt x="1382" y="635"/>
                  </a:cubicBezTo>
                  <a:cubicBezTo>
                    <a:pt x="1380" y="637"/>
                    <a:pt x="1382" y="638"/>
                    <a:pt x="1383" y="640"/>
                  </a:cubicBezTo>
                  <a:cubicBezTo>
                    <a:pt x="1384" y="643"/>
                    <a:pt x="1383" y="645"/>
                    <a:pt x="1385" y="646"/>
                  </a:cubicBezTo>
                  <a:cubicBezTo>
                    <a:pt x="1386" y="647"/>
                    <a:pt x="1396" y="638"/>
                    <a:pt x="1401" y="638"/>
                  </a:cubicBezTo>
                  <a:cubicBezTo>
                    <a:pt x="1402" y="638"/>
                    <a:pt x="1403" y="638"/>
                    <a:pt x="1404" y="638"/>
                  </a:cubicBezTo>
                  <a:cubicBezTo>
                    <a:pt x="1404" y="638"/>
                    <a:pt x="1404" y="638"/>
                    <a:pt x="1404" y="637"/>
                  </a:cubicBezTo>
                  <a:cubicBezTo>
                    <a:pt x="1405" y="637"/>
                    <a:pt x="1406" y="637"/>
                    <a:pt x="1406" y="637"/>
                  </a:cubicBezTo>
                  <a:cubicBezTo>
                    <a:pt x="1407" y="637"/>
                    <a:pt x="1407" y="637"/>
                    <a:pt x="1407" y="637"/>
                  </a:cubicBezTo>
                  <a:cubicBezTo>
                    <a:pt x="1408" y="637"/>
                    <a:pt x="1408" y="637"/>
                    <a:pt x="1408" y="637"/>
                  </a:cubicBezTo>
                  <a:cubicBezTo>
                    <a:pt x="1408" y="637"/>
                    <a:pt x="1408" y="637"/>
                    <a:pt x="1409" y="637"/>
                  </a:cubicBezTo>
                  <a:cubicBezTo>
                    <a:pt x="1409" y="637"/>
                    <a:pt x="1409" y="637"/>
                    <a:pt x="1409" y="637"/>
                  </a:cubicBezTo>
                  <a:cubicBezTo>
                    <a:pt x="1409" y="637"/>
                    <a:pt x="1409" y="637"/>
                    <a:pt x="1410" y="637"/>
                  </a:cubicBezTo>
                  <a:cubicBezTo>
                    <a:pt x="1410" y="637"/>
                    <a:pt x="1410" y="637"/>
                    <a:pt x="1410" y="637"/>
                  </a:cubicBezTo>
                  <a:cubicBezTo>
                    <a:pt x="1410" y="637"/>
                    <a:pt x="1410" y="637"/>
                    <a:pt x="1411" y="637"/>
                  </a:cubicBezTo>
                  <a:cubicBezTo>
                    <a:pt x="1413" y="640"/>
                    <a:pt x="1416" y="639"/>
                    <a:pt x="1418" y="639"/>
                  </a:cubicBezTo>
                  <a:cubicBezTo>
                    <a:pt x="1419" y="639"/>
                    <a:pt x="1418" y="643"/>
                    <a:pt x="1419" y="646"/>
                  </a:cubicBezTo>
                  <a:cubicBezTo>
                    <a:pt x="1420" y="650"/>
                    <a:pt x="1416" y="654"/>
                    <a:pt x="1416" y="655"/>
                  </a:cubicBezTo>
                  <a:cubicBezTo>
                    <a:pt x="1416" y="656"/>
                    <a:pt x="1416" y="656"/>
                    <a:pt x="1417" y="656"/>
                  </a:cubicBezTo>
                  <a:cubicBezTo>
                    <a:pt x="1417" y="656"/>
                    <a:pt x="1417" y="656"/>
                    <a:pt x="1417" y="656"/>
                  </a:cubicBezTo>
                  <a:cubicBezTo>
                    <a:pt x="1418" y="656"/>
                    <a:pt x="1418" y="657"/>
                    <a:pt x="1419" y="657"/>
                  </a:cubicBezTo>
                  <a:cubicBezTo>
                    <a:pt x="1419" y="657"/>
                    <a:pt x="1419" y="657"/>
                    <a:pt x="1419" y="657"/>
                  </a:cubicBezTo>
                  <a:cubicBezTo>
                    <a:pt x="1420" y="657"/>
                    <a:pt x="1421" y="657"/>
                    <a:pt x="1421" y="658"/>
                  </a:cubicBezTo>
                  <a:cubicBezTo>
                    <a:pt x="1422" y="658"/>
                    <a:pt x="1422" y="658"/>
                    <a:pt x="1422" y="658"/>
                  </a:cubicBezTo>
                  <a:cubicBezTo>
                    <a:pt x="1423" y="658"/>
                    <a:pt x="1424" y="658"/>
                    <a:pt x="1425" y="658"/>
                  </a:cubicBezTo>
                  <a:cubicBezTo>
                    <a:pt x="1425" y="658"/>
                    <a:pt x="1425" y="658"/>
                    <a:pt x="1425" y="658"/>
                  </a:cubicBezTo>
                  <a:cubicBezTo>
                    <a:pt x="1428" y="659"/>
                    <a:pt x="1431" y="660"/>
                    <a:pt x="1433" y="660"/>
                  </a:cubicBezTo>
                  <a:cubicBezTo>
                    <a:pt x="1433" y="660"/>
                    <a:pt x="1433" y="660"/>
                    <a:pt x="1434" y="660"/>
                  </a:cubicBezTo>
                  <a:cubicBezTo>
                    <a:pt x="1434" y="660"/>
                    <a:pt x="1434" y="660"/>
                    <a:pt x="1434" y="660"/>
                  </a:cubicBezTo>
                  <a:cubicBezTo>
                    <a:pt x="1435" y="660"/>
                    <a:pt x="1435" y="661"/>
                    <a:pt x="1436" y="661"/>
                  </a:cubicBezTo>
                  <a:cubicBezTo>
                    <a:pt x="1437" y="661"/>
                    <a:pt x="1440" y="667"/>
                    <a:pt x="1440" y="669"/>
                  </a:cubicBezTo>
                  <a:cubicBezTo>
                    <a:pt x="1440" y="670"/>
                    <a:pt x="1437" y="668"/>
                    <a:pt x="1435" y="669"/>
                  </a:cubicBezTo>
                  <a:cubicBezTo>
                    <a:pt x="1433" y="669"/>
                    <a:pt x="1439" y="678"/>
                    <a:pt x="1441" y="680"/>
                  </a:cubicBezTo>
                  <a:cubicBezTo>
                    <a:pt x="1442" y="682"/>
                    <a:pt x="1439" y="687"/>
                    <a:pt x="1439" y="690"/>
                  </a:cubicBezTo>
                  <a:cubicBezTo>
                    <a:pt x="1438" y="693"/>
                    <a:pt x="1442" y="698"/>
                    <a:pt x="1444" y="699"/>
                  </a:cubicBezTo>
                  <a:cubicBezTo>
                    <a:pt x="1446" y="699"/>
                    <a:pt x="1451" y="694"/>
                    <a:pt x="1453" y="693"/>
                  </a:cubicBezTo>
                  <a:cubicBezTo>
                    <a:pt x="1455" y="692"/>
                    <a:pt x="1459" y="692"/>
                    <a:pt x="1461" y="693"/>
                  </a:cubicBezTo>
                  <a:cubicBezTo>
                    <a:pt x="1463" y="693"/>
                    <a:pt x="1466" y="688"/>
                    <a:pt x="1467" y="685"/>
                  </a:cubicBezTo>
                  <a:cubicBezTo>
                    <a:pt x="1469" y="682"/>
                    <a:pt x="1466" y="678"/>
                    <a:pt x="1464" y="674"/>
                  </a:cubicBezTo>
                  <a:cubicBezTo>
                    <a:pt x="1462" y="671"/>
                    <a:pt x="1460" y="662"/>
                    <a:pt x="1458" y="659"/>
                  </a:cubicBezTo>
                  <a:cubicBezTo>
                    <a:pt x="1458" y="659"/>
                    <a:pt x="1458" y="658"/>
                    <a:pt x="1457" y="657"/>
                  </a:cubicBezTo>
                  <a:cubicBezTo>
                    <a:pt x="1457" y="657"/>
                    <a:pt x="1457" y="657"/>
                    <a:pt x="1457" y="657"/>
                  </a:cubicBezTo>
                  <a:cubicBezTo>
                    <a:pt x="1455" y="654"/>
                    <a:pt x="1452" y="650"/>
                    <a:pt x="1448" y="647"/>
                  </a:cubicBezTo>
                  <a:cubicBezTo>
                    <a:pt x="1448" y="647"/>
                    <a:pt x="1448" y="647"/>
                    <a:pt x="1447" y="647"/>
                  </a:cubicBezTo>
                  <a:cubicBezTo>
                    <a:pt x="1447" y="646"/>
                    <a:pt x="1445" y="645"/>
                    <a:pt x="1444" y="645"/>
                  </a:cubicBezTo>
                  <a:cubicBezTo>
                    <a:pt x="1437" y="641"/>
                    <a:pt x="1440" y="639"/>
                    <a:pt x="1440" y="637"/>
                  </a:cubicBezTo>
                  <a:cubicBezTo>
                    <a:pt x="1441" y="635"/>
                    <a:pt x="1446" y="633"/>
                    <a:pt x="1448" y="632"/>
                  </a:cubicBezTo>
                  <a:cubicBezTo>
                    <a:pt x="1450" y="630"/>
                    <a:pt x="1456" y="620"/>
                    <a:pt x="1457" y="618"/>
                  </a:cubicBezTo>
                  <a:cubicBezTo>
                    <a:pt x="1457" y="616"/>
                    <a:pt x="1460" y="607"/>
                    <a:pt x="1461" y="605"/>
                  </a:cubicBezTo>
                  <a:cubicBezTo>
                    <a:pt x="1461" y="605"/>
                    <a:pt x="1461" y="605"/>
                    <a:pt x="1462" y="604"/>
                  </a:cubicBezTo>
                  <a:cubicBezTo>
                    <a:pt x="1463" y="603"/>
                    <a:pt x="1465" y="602"/>
                    <a:pt x="1467" y="602"/>
                  </a:cubicBezTo>
                  <a:cubicBezTo>
                    <a:pt x="1467" y="602"/>
                    <a:pt x="1467" y="602"/>
                    <a:pt x="1467" y="602"/>
                  </a:cubicBezTo>
                  <a:cubicBezTo>
                    <a:pt x="1467" y="602"/>
                    <a:pt x="1468" y="602"/>
                    <a:pt x="1468" y="602"/>
                  </a:cubicBezTo>
                  <a:cubicBezTo>
                    <a:pt x="1469" y="601"/>
                    <a:pt x="1470" y="596"/>
                    <a:pt x="1471" y="595"/>
                  </a:cubicBezTo>
                  <a:cubicBezTo>
                    <a:pt x="1473" y="594"/>
                    <a:pt x="1477" y="598"/>
                    <a:pt x="1481" y="601"/>
                  </a:cubicBezTo>
                  <a:cubicBezTo>
                    <a:pt x="1484" y="603"/>
                    <a:pt x="1493" y="599"/>
                    <a:pt x="1496" y="598"/>
                  </a:cubicBezTo>
                  <a:cubicBezTo>
                    <a:pt x="1500" y="597"/>
                    <a:pt x="1504" y="589"/>
                    <a:pt x="1505" y="587"/>
                  </a:cubicBezTo>
                  <a:cubicBezTo>
                    <a:pt x="1506" y="585"/>
                    <a:pt x="1509" y="580"/>
                    <a:pt x="1511" y="577"/>
                  </a:cubicBezTo>
                  <a:cubicBezTo>
                    <a:pt x="1513" y="575"/>
                    <a:pt x="1516" y="572"/>
                    <a:pt x="1519" y="570"/>
                  </a:cubicBezTo>
                  <a:cubicBezTo>
                    <a:pt x="1523" y="567"/>
                    <a:pt x="1525" y="560"/>
                    <a:pt x="1525" y="557"/>
                  </a:cubicBezTo>
                  <a:cubicBezTo>
                    <a:pt x="1525" y="554"/>
                    <a:pt x="1529" y="546"/>
                    <a:pt x="1531" y="542"/>
                  </a:cubicBezTo>
                  <a:cubicBezTo>
                    <a:pt x="1533" y="538"/>
                    <a:pt x="1534" y="537"/>
                    <a:pt x="1536" y="535"/>
                  </a:cubicBezTo>
                  <a:cubicBezTo>
                    <a:pt x="1538" y="532"/>
                    <a:pt x="1535" y="519"/>
                    <a:pt x="1535" y="512"/>
                  </a:cubicBezTo>
                  <a:cubicBezTo>
                    <a:pt x="1535" y="504"/>
                    <a:pt x="1532" y="502"/>
                    <a:pt x="1532" y="498"/>
                  </a:cubicBezTo>
                  <a:cubicBezTo>
                    <a:pt x="1532" y="494"/>
                    <a:pt x="1535" y="486"/>
                    <a:pt x="1536" y="483"/>
                  </a:cubicBezTo>
                  <a:cubicBezTo>
                    <a:pt x="1536" y="480"/>
                    <a:pt x="1533" y="478"/>
                    <a:pt x="1531" y="479"/>
                  </a:cubicBezTo>
                  <a:cubicBezTo>
                    <a:pt x="1530" y="480"/>
                    <a:pt x="1526" y="471"/>
                    <a:pt x="1525" y="470"/>
                  </a:cubicBezTo>
                  <a:cubicBezTo>
                    <a:pt x="1523" y="468"/>
                    <a:pt x="1525" y="468"/>
                    <a:pt x="1526" y="467"/>
                  </a:cubicBezTo>
                  <a:cubicBezTo>
                    <a:pt x="1528" y="466"/>
                    <a:pt x="1519" y="461"/>
                    <a:pt x="1516" y="460"/>
                  </a:cubicBezTo>
                  <a:cubicBezTo>
                    <a:pt x="1512" y="460"/>
                    <a:pt x="1513" y="455"/>
                    <a:pt x="1510" y="454"/>
                  </a:cubicBezTo>
                  <a:cubicBezTo>
                    <a:pt x="1506" y="452"/>
                    <a:pt x="1498" y="450"/>
                    <a:pt x="1496" y="450"/>
                  </a:cubicBezTo>
                  <a:cubicBezTo>
                    <a:pt x="1493" y="450"/>
                    <a:pt x="1500" y="456"/>
                    <a:pt x="1498" y="456"/>
                  </a:cubicBezTo>
                  <a:cubicBezTo>
                    <a:pt x="1495" y="456"/>
                    <a:pt x="1495" y="459"/>
                    <a:pt x="1490" y="459"/>
                  </a:cubicBezTo>
                  <a:cubicBezTo>
                    <a:pt x="1485" y="459"/>
                    <a:pt x="1490" y="457"/>
                    <a:pt x="1489" y="456"/>
                  </a:cubicBezTo>
                  <a:cubicBezTo>
                    <a:pt x="1489" y="454"/>
                    <a:pt x="1482" y="457"/>
                    <a:pt x="1480" y="457"/>
                  </a:cubicBezTo>
                  <a:cubicBezTo>
                    <a:pt x="1478" y="458"/>
                    <a:pt x="1481" y="453"/>
                    <a:pt x="1481" y="452"/>
                  </a:cubicBezTo>
                  <a:cubicBezTo>
                    <a:pt x="1480" y="450"/>
                    <a:pt x="1478" y="451"/>
                    <a:pt x="1477" y="451"/>
                  </a:cubicBezTo>
                  <a:cubicBezTo>
                    <a:pt x="1475" y="452"/>
                    <a:pt x="1468" y="448"/>
                    <a:pt x="1466" y="448"/>
                  </a:cubicBezTo>
                  <a:cubicBezTo>
                    <a:pt x="1463" y="449"/>
                    <a:pt x="1460" y="446"/>
                    <a:pt x="1466" y="442"/>
                  </a:cubicBezTo>
                  <a:cubicBezTo>
                    <a:pt x="1471" y="438"/>
                    <a:pt x="1483" y="426"/>
                    <a:pt x="1484" y="423"/>
                  </a:cubicBezTo>
                  <a:cubicBezTo>
                    <a:pt x="1485" y="420"/>
                    <a:pt x="1493" y="415"/>
                    <a:pt x="1496" y="413"/>
                  </a:cubicBezTo>
                  <a:cubicBezTo>
                    <a:pt x="1499" y="411"/>
                    <a:pt x="1502" y="403"/>
                    <a:pt x="1505" y="399"/>
                  </a:cubicBezTo>
                  <a:cubicBezTo>
                    <a:pt x="1508" y="395"/>
                    <a:pt x="1506" y="393"/>
                    <a:pt x="1512" y="386"/>
                  </a:cubicBezTo>
                  <a:cubicBezTo>
                    <a:pt x="1519" y="379"/>
                    <a:pt x="1540" y="382"/>
                    <a:pt x="1545" y="383"/>
                  </a:cubicBezTo>
                  <a:cubicBezTo>
                    <a:pt x="1549" y="384"/>
                    <a:pt x="1556" y="384"/>
                    <a:pt x="1560" y="384"/>
                  </a:cubicBezTo>
                  <a:cubicBezTo>
                    <a:pt x="1563" y="385"/>
                    <a:pt x="1572" y="387"/>
                    <a:pt x="1574" y="385"/>
                  </a:cubicBezTo>
                  <a:cubicBezTo>
                    <a:pt x="1577" y="383"/>
                    <a:pt x="1574" y="383"/>
                    <a:pt x="1569" y="383"/>
                  </a:cubicBezTo>
                  <a:cubicBezTo>
                    <a:pt x="1564" y="382"/>
                    <a:pt x="1573" y="380"/>
                    <a:pt x="1575" y="379"/>
                  </a:cubicBezTo>
                  <a:cubicBezTo>
                    <a:pt x="1577" y="379"/>
                    <a:pt x="1576" y="379"/>
                    <a:pt x="1574" y="378"/>
                  </a:cubicBezTo>
                  <a:cubicBezTo>
                    <a:pt x="1572" y="377"/>
                    <a:pt x="1581" y="377"/>
                    <a:pt x="1584" y="377"/>
                  </a:cubicBezTo>
                  <a:cubicBezTo>
                    <a:pt x="1587" y="377"/>
                    <a:pt x="1586" y="379"/>
                    <a:pt x="1587" y="380"/>
                  </a:cubicBezTo>
                  <a:cubicBezTo>
                    <a:pt x="1587" y="380"/>
                    <a:pt x="1590" y="378"/>
                    <a:pt x="1591" y="377"/>
                  </a:cubicBezTo>
                  <a:cubicBezTo>
                    <a:pt x="1592" y="377"/>
                    <a:pt x="1593" y="380"/>
                    <a:pt x="1593" y="382"/>
                  </a:cubicBezTo>
                  <a:cubicBezTo>
                    <a:pt x="1594" y="383"/>
                    <a:pt x="1597" y="383"/>
                    <a:pt x="1599" y="386"/>
                  </a:cubicBezTo>
                  <a:cubicBezTo>
                    <a:pt x="1602" y="388"/>
                    <a:pt x="1596" y="388"/>
                    <a:pt x="1594" y="388"/>
                  </a:cubicBezTo>
                  <a:cubicBezTo>
                    <a:pt x="1593" y="389"/>
                    <a:pt x="1598" y="393"/>
                    <a:pt x="1600" y="393"/>
                  </a:cubicBezTo>
                  <a:cubicBezTo>
                    <a:pt x="1601" y="393"/>
                    <a:pt x="1609" y="390"/>
                    <a:pt x="1612" y="388"/>
                  </a:cubicBezTo>
                  <a:cubicBezTo>
                    <a:pt x="1614" y="386"/>
                    <a:pt x="1615" y="387"/>
                    <a:pt x="1618" y="387"/>
                  </a:cubicBezTo>
                  <a:cubicBezTo>
                    <a:pt x="1622" y="388"/>
                    <a:pt x="1622" y="388"/>
                    <a:pt x="1623" y="388"/>
                  </a:cubicBezTo>
                  <a:cubicBezTo>
                    <a:pt x="1625" y="387"/>
                    <a:pt x="1627" y="388"/>
                    <a:pt x="1629" y="388"/>
                  </a:cubicBezTo>
                  <a:cubicBezTo>
                    <a:pt x="1631" y="388"/>
                    <a:pt x="1632" y="387"/>
                    <a:pt x="1635" y="386"/>
                  </a:cubicBezTo>
                  <a:cubicBezTo>
                    <a:pt x="1637" y="385"/>
                    <a:pt x="1638" y="385"/>
                    <a:pt x="1637" y="382"/>
                  </a:cubicBezTo>
                  <a:cubicBezTo>
                    <a:pt x="1636" y="380"/>
                    <a:pt x="1629" y="381"/>
                    <a:pt x="1627" y="381"/>
                  </a:cubicBezTo>
                  <a:cubicBezTo>
                    <a:pt x="1624" y="382"/>
                    <a:pt x="1625" y="379"/>
                    <a:pt x="1627" y="378"/>
                  </a:cubicBezTo>
                  <a:cubicBezTo>
                    <a:pt x="1629" y="376"/>
                    <a:pt x="1630" y="372"/>
                    <a:pt x="1631" y="370"/>
                  </a:cubicBezTo>
                  <a:cubicBezTo>
                    <a:pt x="1632" y="368"/>
                    <a:pt x="1635" y="368"/>
                    <a:pt x="1638" y="366"/>
                  </a:cubicBezTo>
                  <a:cubicBezTo>
                    <a:pt x="1641" y="365"/>
                    <a:pt x="1641" y="352"/>
                    <a:pt x="1643" y="348"/>
                  </a:cubicBezTo>
                  <a:cubicBezTo>
                    <a:pt x="1646" y="345"/>
                    <a:pt x="1654" y="344"/>
                    <a:pt x="1655" y="343"/>
                  </a:cubicBezTo>
                  <a:cubicBezTo>
                    <a:pt x="1657" y="342"/>
                    <a:pt x="1658" y="343"/>
                    <a:pt x="1661" y="342"/>
                  </a:cubicBezTo>
                  <a:cubicBezTo>
                    <a:pt x="1664" y="342"/>
                    <a:pt x="1665" y="336"/>
                    <a:pt x="1666" y="335"/>
                  </a:cubicBezTo>
                  <a:cubicBezTo>
                    <a:pt x="1668" y="335"/>
                    <a:pt x="1665" y="342"/>
                    <a:pt x="1665" y="345"/>
                  </a:cubicBezTo>
                  <a:cubicBezTo>
                    <a:pt x="1666" y="348"/>
                    <a:pt x="1663" y="350"/>
                    <a:pt x="1663" y="353"/>
                  </a:cubicBezTo>
                  <a:cubicBezTo>
                    <a:pt x="1664" y="356"/>
                    <a:pt x="1669" y="357"/>
                    <a:pt x="1671" y="358"/>
                  </a:cubicBezTo>
                  <a:cubicBezTo>
                    <a:pt x="1672" y="359"/>
                    <a:pt x="1673" y="357"/>
                    <a:pt x="1674" y="355"/>
                  </a:cubicBezTo>
                  <a:cubicBezTo>
                    <a:pt x="1675" y="353"/>
                    <a:pt x="1681" y="346"/>
                    <a:pt x="1682" y="345"/>
                  </a:cubicBezTo>
                  <a:cubicBezTo>
                    <a:pt x="1683" y="344"/>
                    <a:pt x="1680" y="340"/>
                    <a:pt x="1678" y="337"/>
                  </a:cubicBezTo>
                  <a:cubicBezTo>
                    <a:pt x="1676" y="334"/>
                    <a:pt x="1679" y="332"/>
                    <a:pt x="1681" y="331"/>
                  </a:cubicBezTo>
                  <a:cubicBezTo>
                    <a:pt x="1684" y="331"/>
                    <a:pt x="1685" y="329"/>
                    <a:pt x="1686" y="329"/>
                  </a:cubicBezTo>
                  <a:cubicBezTo>
                    <a:pt x="1688" y="328"/>
                    <a:pt x="1688" y="331"/>
                    <a:pt x="1689" y="333"/>
                  </a:cubicBezTo>
                  <a:cubicBezTo>
                    <a:pt x="1689" y="334"/>
                    <a:pt x="1689" y="334"/>
                    <a:pt x="1688" y="336"/>
                  </a:cubicBezTo>
                  <a:cubicBezTo>
                    <a:pt x="1686" y="338"/>
                    <a:pt x="1687" y="346"/>
                    <a:pt x="1687" y="347"/>
                  </a:cubicBezTo>
                  <a:cubicBezTo>
                    <a:pt x="1688" y="348"/>
                    <a:pt x="1689" y="351"/>
                    <a:pt x="1691" y="352"/>
                  </a:cubicBezTo>
                  <a:cubicBezTo>
                    <a:pt x="1692" y="353"/>
                    <a:pt x="1690" y="354"/>
                    <a:pt x="1689" y="355"/>
                  </a:cubicBezTo>
                  <a:cubicBezTo>
                    <a:pt x="1688" y="356"/>
                    <a:pt x="1691" y="358"/>
                    <a:pt x="1692" y="359"/>
                  </a:cubicBezTo>
                  <a:cubicBezTo>
                    <a:pt x="1693" y="359"/>
                    <a:pt x="1684" y="365"/>
                    <a:pt x="1685" y="367"/>
                  </a:cubicBezTo>
                  <a:cubicBezTo>
                    <a:pt x="1685" y="370"/>
                    <a:pt x="1683" y="371"/>
                    <a:pt x="1680" y="373"/>
                  </a:cubicBezTo>
                  <a:cubicBezTo>
                    <a:pt x="1678" y="375"/>
                    <a:pt x="1671" y="383"/>
                    <a:pt x="1669" y="386"/>
                  </a:cubicBezTo>
                  <a:cubicBezTo>
                    <a:pt x="1666" y="389"/>
                    <a:pt x="1664" y="399"/>
                    <a:pt x="1664" y="402"/>
                  </a:cubicBezTo>
                  <a:cubicBezTo>
                    <a:pt x="1663" y="404"/>
                    <a:pt x="1657" y="404"/>
                    <a:pt x="1655" y="405"/>
                  </a:cubicBezTo>
                  <a:cubicBezTo>
                    <a:pt x="1653" y="406"/>
                    <a:pt x="1654" y="407"/>
                    <a:pt x="1654" y="410"/>
                  </a:cubicBezTo>
                  <a:cubicBezTo>
                    <a:pt x="1655" y="413"/>
                    <a:pt x="1648" y="424"/>
                    <a:pt x="1647" y="426"/>
                  </a:cubicBezTo>
                  <a:cubicBezTo>
                    <a:pt x="1646" y="429"/>
                    <a:pt x="1650" y="444"/>
                    <a:pt x="1654" y="449"/>
                  </a:cubicBezTo>
                  <a:cubicBezTo>
                    <a:pt x="1658" y="455"/>
                    <a:pt x="1661" y="465"/>
                    <a:pt x="1662" y="470"/>
                  </a:cubicBezTo>
                  <a:cubicBezTo>
                    <a:pt x="1664" y="475"/>
                    <a:pt x="1668" y="479"/>
                    <a:pt x="1669" y="480"/>
                  </a:cubicBezTo>
                  <a:cubicBezTo>
                    <a:pt x="1670" y="480"/>
                    <a:pt x="1674" y="484"/>
                    <a:pt x="1676" y="487"/>
                  </a:cubicBezTo>
                  <a:cubicBezTo>
                    <a:pt x="1678" y="490"/>
                    <a:pt x="1679" y="496"/>
                    <a:pt x="1683" y="500"/>
                  </a:cubicBezTo>
                  <a:cubicBezTo>
                    <a:pt x="1687" y="503"/>
                    <a:pt x="1686" y="494"/>
                    <a:pt x="1688" y="493"/>
                  </a:cubicBezTo>
                  <a:cubicBezTo>
                    <a:pt x="1691" y="492"/>
                    <a:pt x="1692" y="486"/>
                    <a:pt x="1693" y="484"/>
                  </a:cubicBezTo>
                  <a:cubicBezTo>
                    <a:pt x="1693" y="481"/>
                    <a:pt x="1689" y="481"/>
                    <a:pt x="1689" y="480"/>
                  </a:cubicBezTo>
                  <a:cubicBezTo>
                    <a:pt x="1690" y="478"/>
                    <a:pt x="1688" y="477"/>
                    <a:pt x="1687" y="475"/>
                  </a:cubicBezTo>
                  <a:cubicBezTo>
                    <a:pt x="1686" y="473"/>
                    <a:pt x="1689" y="469"/>
                    <a:pt x="1690" y="468"/>
                  </a:cubicBezTo>
                  <a:cubicBezTo>
                    <a:pt x="1692" y="467"/>
                    <a:pt x="1697" y="468"/>
                    <a:pt x="1698" y="468"/>
                  </a:cubicBezTo>
                  <a:cubicBezTo>
                    <a:pt x="1699" y="468"/>
                    <a:pt x="1693" y="461"/>
                    <a:pt x="1694" y="458"/>
                  </a:cubicBezTo>
                  <a:cubicBezTo>
                    <a:pt x="1694" y="455"/>
                    <a:pt x="1697" y="454"/>
                    <a:pt x="1698" y="452"/>
                  </a:cubicBezTo>
                  <a:cubicBezTo>
                    <a:pt x="1699" y="449"/>
                    <a:pt x="1705" y="447"/>
                    <a:pt x="1707" y="447"/>
                  </a:cubicBezTo>
                  <a:cubicBezTo>
                    <a:pt x="1709" y="447"/>
                    <a:pt x="1712" y="448"/>
                    <a:pt x="1713" y="446"/>
                  </a:cubicBezTo>
                  <a:cubicBezTo>
                    <a:pt x="1713" y="444"/>
                    <a:pt x="1712" y="441"/>
                    <a:pt x="1710" y="440"/>
                  </a:cubicBezTo>
                  <a:cubicBezTo>
                    <a:pt x="1708" y="439"/>
                    <a:pt x="1707" y="437"/>
                    <a:pt x="1708" y="436"/>
                  </a:cubicBezTo>
                  <a:cubicBezTo>
                    <a:pt x="1709" y="435"/>
                    <a:pt x="1708" y="434"/>
                    <a:pt x="1708" y="432"/>
                  </a:cubicBezTo>
                  <a:cubicBezTo>
                    <a:pt x="1707" y="431"/>
                    <a:pt x="1710" y="427"/>
                    <a:pt x="1712" y="427"/>
                  </a:cubicBezTo>
                  <a:cubicBezTo>
                    <a:pt x="1714" y="426"/>
                    <a:pt x="1715" y="428"/>
                    <a:pt x="1717" y="428"/>
                  </a:cubicBezTo>
                  <a:cubicBezTo>
                    <a:pt x="1719" y="427"/>
                    <a:pt x="1719" y="424"/>
                    <a:pt x="1718" y="422"/>
                  </a:cubicBezTo>
                  <a:cubicBezTo>
                    <a:pt x="1717" y="420"/>
                    <a:pt x="1714" y="419"/>
                    <a:pt x="1712" y="419"/>
                  </a:cubicBezTo>
                  <a:cubicBezTo>
                    <a:pt x="1710" y="420"/>
                    <a:pt x="1708" y="416"/>
                    <a:pt x="1706" y="412"/>
                  </a:cubicBezTo>
                  <a:cubicBezTo>
                    <a:pt x="1705" y="408"/>
                    <a:pt x="1709" y="408"/>
                    <a:pt x="1710" y="407"/>
                  </a:cubicBezTo>
                  <a:cubicBezTo>
                    <a:pt x="1711" y="405"/>
                    <a:pt x="1706" y="401"/>
                    <a:pt x="1704" y="401"/>
                  </a:cubicBezTo>
                  <a:cubicBezTo>
                    <a:pt x="1702" y="402"/>
                    <a:pt x="1701" y="400"/>
                    <a:pt x="1702" y="399"/>
                  </a:cubicBezTo>
                  <a:cubicBezTo>
                    <a:pt x="1702" y="398"/>
                    <a:pt x="1699" y="393"/>
                    <a:pt x="1699" y="391"/>
                  </a:cubicBezTo>
                  <a:cubicBezTo>
                    <a:pt x="1700" y="389"/>
                    <a:pt x="1702" y="382"/>
                    <a:pt x="1704" y="380"/>
                  </a:cubicBezTo>
                  <a:cubicBezTo>
                    <a:pt x="1706" y="379"/>
                    <a:pt x="1706" y="377"/>
                    <a:pt x="1705" y="375"/>
                  </a:cubicBezTo>
                  <a:cubicBezTo>
                    <a:pt x="1705" y="373"/>
                    <a:pt x="1707" y="372"/>
                    <a:pt x="1709" y="371"/>
                  </a:cubicBezTo>
                  <a:cubicBezTo>
                    <a:pt x="1712" y="370"/>
                    <a:pt x="1712" y="372"/>
                    <a:pt x="1714" y="372"/>
                  </a:cubicBezTo>
                  <a:cubicBezTo>
                    <a:pt x="1716" y="372"/>
                    <a:pt x="1715" y="371"/>
                    <a:pt x="1716" y="369"/>
                  </a:cubicBezTo>
                  <a:cubicBezTo>
                    <a:pt x="1717" y="366"/>
                    <a:pt x="1722" y="364"/>
                    <a:pt x="1724" y="364"/>
                  </a:cubicBezTo>
                  <a:cubicBezTo>
                    <a:pt x="1725" y="364"/>
                    <a:pt x="1724" y="369"/>
                    <a:pt x="1725" y="370"/>
                  </a:cubicBezTo>
                  <a:cubicBezTo>
                    <a:pt x="1727" y="371"/>
                    <a:pt x="1731" y="365"/>
                    <a:pt x="1733" y="364"/>
                  </a:cubicBezTo>
                  <a:cubicBezTo>
                    <a:pt x="1735" y="362"/>
                    <a:pt x="1735" y="361"/>
                    <a:pt x="1736" y="360"/>
                  </a:cubicBezTo>
                  <a:cubicBezTo>
                    <a:pt x="1736" y="359"/>
                    <a:pt x="1740" y="358"/>
                    <a:pt x="1743" y="358"/>
                  </a:cubicBezTo>
                  <a:cubicBezTo>
                    <a:pt x="1746" y="359"/>
                    <a:pt x="1749" y="364"/>
                    <a:pt x="1750" y="366"/>
                  </a:cubicBezTo>
                  <a:cubicBezTo>
                    <a:pt x="1752" y="369"/>
                    <a:pt x="1755" y="368"/>
                    <a:pt x="1755" y="366"/>
                  </a:cubicBezTo>
                  <a:cubicBezTo>
                    <a:pt x="1755" y="363"/>
                    <a:pt x="1757" y="360"/>
                    <a:pt x="1757" y="359"/>
                  </a:cubicBezTo>
                  <a:cubicBezTo>
                    <a:pt x="1758" y="358"/>
                    <a:pt x="1762" y="357"/>
                    <a:pt x="1763" y="357"/>
                  </a:cubicBezTo>
                  <a:cubicBezTo>
                    <a:pt x="1764" y="357"/>
                    <a:pt x="1762" y="354"/>
                    <a:pt x="1762" y="352"/>
                  </a:cubicBezTo>
                  <a:cubicBezTo>
                    <a:pt x="1762" y="350"/>
                    <a:pt x="1765" y="353"/>
                    <a:pt x="1767" y="352"/>
                  </a:cubicBezTo>
                  <a:cubicBezTo>
                    <a:pt x="1769" y="352"/>
                    <a:pt x="1764" y="349"/>
                    <a:pt x="1764" y="347"/>
                  </a:cubicBezTo>
                  <a:cubicBezTo>
                    <a:pt x="1764" y="347"/>
                    <a:pt x="1766" y="348"/>
                    <a:pt x="1767" y="348"/>
                  </a:cubicBezTo>
                  <a:cubicBezTo>
                    <a:pt x="1768" y="348"/>
                    <a:pt x="1771" y="345"/>
                    <a:pt x="1771" y="344"/>
                  </a:cubicBezTo>
                  <a:cubicBezTo>
                    <a:pt x="1772" y="344"/>
                    <a:pt x="1773" y="345"/>
                    <a:pt x="1774" y="345"/>
                  </a:cubicBezTo>
                  <a:cubicBezTo>
                    <a:pt x="1776" y="345"/>
                    <a:pt x="1778" y="339"/>
                    <a:pt x="1786" y="332"/>
                  </a:cubicBezTo>
                  <a:cubicBezTo>
                    <a:pt x="1794" y="324"/>
                    <a:pt x="1805" y="324"/>
                    <a:pt x="1808" y="324"/>
                  </a:cubicBezTo>
                  <a:cubicBezTo>
                    <a:pt x="1811" y="324"/>
                    <a:pt x="1812" y="325"/>
                    <a:pt x="1816" y="326"/>
                  </a:cubicBezTo>
                  <a:cubicBezTo>
                    <a:pt x="1821" y="328"/>
                    <a:pt x="1820" y="326"/>
                    <a:pt x="1822" y="325"/>
                  </a:cubicBezTo>
                  <a:cubicBezTo>
                    <a:pt x="1823" y="324"/>
                    <a:pt x="1822" y="321"/>
                    <a:pt x="1822" y="319"/>
                  </a:cubicBezTo>
                  <a:cubicBezTo>
                    <a:pt x="1821" y="318"/>
                    <a:pt x="1819" y="313"/>
                    <a:pt x="1816" y="312"/>
                  </a:cubicBezTo>
                  <a:cubicBezTo>
                    <a:pt x="1813" y="312"/>
                    <a:pt x="1813" y="308"/>
                    <a:pt x="1809" y="307"/>
                  </a:cubicBezTo>
                  <a:cubicBezTo>
                    <a:pt x="1805" y="306"/>
                    <a:pt x="1806" y="304"/>
                    <a:pt x="1805" y="302"/>
                  </a:cubicBezTo>
                  <a:cubicBezTo>
                    <a:pt x="1804" y="300"/>
                    <a:pt x="1804" y="302"/>
                    <a:pt x="1803" y="303"/>
                  </a:cubicBezTo>
                  <a:cubicBezTo>
                    <a:pt x="1802" y="305"/>
                    <a:pt x="1803" y="305"/>
                    <a:pt x="1796" y="304"/>
                  </a:cubicBezTo>
                  <a:cubicBezTo>
                    <a:pt x="1790" y="303"/>
                    <a:pt x="1791" y="295"/>
                    <a:pt x="1791" y="293"/>
                  </a:cubicBezTo>
                  <a:cubicBezTo>
                    <a:pt x="1791" y="291"/>
                    <a:pt x="1791" y="290"/>
                    <a:pt x="1787" y="289"/>
                  </a:cubicBezTo>
                  <a:cubicBezTo>
                    <a:pt x="1782" y="288"/>
                    <a:pt x="1785" y="286"/>
                    <a:pt x="1787" y="286"/>
                  </a:cubicBezTo>
                  <a:cubicBezTo>
                    <a:pt x="1789" y="286"/>
                    <a:pt x="1794" y="288"/>
                    <a:pt x="1796" y="288"/>
                  </a:cubicBezTo>
                  <a:cubicBezTo>
                    <a:pt x="1798" y="288"/>
                    <a:pt x="1801" y="289"/>
                    <a:pt x="1803" y="289"/>
                  </a:cubicBezTo>
                  <a:cubicBezTo>
                    <a:pt x="1806" y="289"/>
                    <a:pt x="1811" y="287"/>
                    <a:pt x="1814" y="285"/>
                  </a:cubicBezTo>
                  <a:cubicBezTo>
                    <a:pt x="1818" y="283"/>
                    <a:pt x="1817" y="277"/>
                    <a:pt x="1817" y="275"/>
                  </a:cubicBezTo>
                  <a:cubicBezTo>
                    <a:pt x="1816" y="274"/>
                    <a:pt x="1815" y="272"/>
                    <a:pt x="1814" y="272"/>
                  </a:cubicBezTo>
                  <a:cubicBezTo>
                    <a:pt x="1813" y="272"/>
                    <a:pt x="1813" y="264"/>
                    <a:pt x="1813" y="262"/>
                  </a:cubicBezTo>
                  <a:cubicBezTo>
                    <a:pt x="1812" y="261"/>
                    <a:pt x="1815" y="263"/>
                    <a:pt x="1817" y="264"/>
                  </a:cubicBezTo>
                  <a:cubicBezTo>
                    <a:pt x="1819" y="265"/>
                    <a:pt x="1820" y="266"/>
                    <a:pt x="1819" y="267"/>
                  </a:cubicBezTo>
                  <a:cubicBezTo>
                    <a:pt x="1818" y="268"/>
                    <a:pt x="1819" y="270"/>
                    <a:pt x="1821" y="271"/>
                  </a:cubicBezTo>
                  <a:cubicBezTo>
                    <a:pt x="1823" y="273"/>
                    <a:pt x="1824" y="274"/>
                    <a:pt x="1827" y="275"/>
                  </a:cubicBezTo>
                  <a:cubicBezTo>
                    <a:pt x="1830" y="277"/>
                    <a:pt x="1843" y="276"/>
                    <a:pt x="1845" y="277"/>
                  </a:cubicBezTo>
                  <a:cubicBezTo>
                    <a:pt x="1847" y="277"/>
                    <a:pt x="1852" y="283"/>
                    <a:pt x="1851" y="284"/>
                  </a:cubicBezTo>
                  <a:cubicBezTo>
                    <a:pt x="1849" y="285"/>
                    <a:pt x="1853" y="288"/>
                    <a:pt x="1855" y="289"/>
                  </a:cubicBezTo>
                  <a:cubicBezTo>
                    <a:pt x="1857" y="290"/>
                    <a:pt x="1865" y="290"/>
                    <a:pt x="1869" y="291"/>
                  </a:cubicBezTo>
                  <a:cubicBezTo>
                    <a:pt x="1873" y="292"/>
                    <a:pt x="1875" y="295"/>
                    <a:pt x="1878" y="296"/>
                  </a:cubicBezTo>
                  <a:cubicBezTo>
                    <a:pt x="1882" y="296"/>
                    <a:pt x="1887" y="294"/>
                    <a:pt x="1886" y="292"/>
                  </a:cubicBezTo>
                  <a:cubicBezTo>
                    <a:pt x="1886" y="290"/>
                    <a:pt x="1883" y="290"/>
                    <a:pt x="1882" y="290"/>
                  </a:cubicBezTo>
                  <a:cubicBezTo>
                    <a:pt x="1880" y="291"/>
                    <a:pt x="1879" y="290"/>
                    <a:pt x="1878" y="288"/>
                  </a:cubicBezTo>
                  <a:cubicBezTo>
                    <a:pt x="1877" y="287"/>
                    <a:pt x="1880" y="287"/>
                    <a:pt x="1882" y="286"/>
                  </a:cubicBezTo>
                  <a:cubicBezTo>
                    <a:pt x="1884" y="285"/>
                    <a:pt x="1881" y="281"/>
                    <a:pt x="1880" y="279"/>
                  </a:cubicBezTo>
                  <a:cubicBezTo>
                    <a:pt x="1879" y="277"/>
                    <a:pt x="1877" y="275"/>
                    <a:pt x="1878" y="275"/>
                  </a:cubicBezTo>
                  <a:cubicBezTo>
                    <a:pt x="1879" y="275"/>
                    <a:pt x="1885" y="275"/>
                    <a:pt x="1887" y="275"/>
                  </a:cubicBezTo>
                  <a:cubicBezTo>
                    <a:pt x="1890" y="275"/>
                    <a:pt x="1887" y="273"/>
                    <a:pt x="1886" y="271"/>
                  </a:cubicBezTo>
                  <a:cubicBezTo>
                    <a:pt x="1885" y="269"/>
                    <a:pt x="1890" y="273"/>
                    <a:pt x="1893" y="274"/>
                  </a:cubicBezTo>
                  <a:cubicBezTo>
                    <a:pt x="1896" y="276"/>
                    <a:pt x="1894" y="274"/>
                    <a:pt x="1895" y="271"/>
                  </a:cubicBezTo>
                  <a:cubicBezTo>
                    <a:pt x="1895" y="268"/>
                    <a:pt x="1896" y="267"/>
                    <a:pt x="1898" y="266"/>
                  </a:cubicBezTo>
                  <a:cubicBezTo>
                    <a:pt x="1901" y="266"/>
                    <a:pt x="1899" y="265"/>
                    <a:pt x="1893" y="263"/>
                  </a:cubicBezTo>
                  <a:cubicBezTo>
                    <a:pt x="1888" y="261"/>
                    <a:pt x="1887" y="257"/>
                    <a:pt x="1885" y="255"/>
                  </a:cubicBezTo>
                  <a:cubicBezTo>
                    <a:pt x="1883" y="253"/>
                    <a:pt x="1883" y="254"/>
                    <a:pt x="1881" y="255"/>
                  </a:cubicBezTo>
                  <a:cubicBezTo>
                    <a:pt x="1879" y="256"/>
                    <a:pt x="1877" y="249"/>
                    <a:pt x="1874" y="249"/>
                  </a:cubicBezTo>
                  <a:cubicBezTo>
                    <a:pt x="1872" y="249"/>
                    <a:pt x="1868" y="247"/>
                    <a:pt x="1867" y="248"/>
                  </a:cubicBezTo>
                  <a:cubicBezTo>
                    <a:pt x="1866" y="248"/>
                    <a:pt x="1859" y="247"/>
                    <a:pt x="1858" y="248"/>
                  </a:cubicBezTo>
                  <a:cubicBezTo>
                    <a:pt x="1856" y="249"/>
                    <a:pt x="1860" y="259"/>
                    <a:pt x="1858" y="259"/>
                  </a:cubicBezTo>
                  <a:cubicBezTo>
                    <a:pt x="1857" y="259"/>
                    <a:pt x="1852" y="244"/>
                    <a:pt x="1851" y="242"/>
                  </a:cubicBezTo>
                  <a:cubicBezTo>
                    <a:pt x="1850" y="240"/>
                    <a:pt x="1848" y="236"/>
                    <a:pt x="1846" y="236"/>
                  </a:cubicBezTo>
                  <a:cubicBezTo>
                    <a:pt x="1845" y="236"/>
                    <a:pt x="1836" y="236"/>
                    <a:pt x="1832" y="235"/>
                  </a:cubicBezTo>
                  <a:cubicBezTo>
                    <a:pt x="1828" y="235"/>
                    <a:pt x="1824" y="228"/>
                    <a:pt x="1821" y="227"/>
                  </a:cubicBezTo>
                  <a:cubicBezTo>
                    <a:pt x="1817" y="226"/>
                    <a:pt x="1811" y="225"/>
                    <a:pt x="1807" y="223"/>
                  </a:cubicBezTo>
                  <a:cubicBezTo>
                    <a:pt x="1803" y="221"/>
                    <a:pt x="1802" y="220"/>
                    <a:pt x="1796" y="217"/>
                  </a:cubicBezTo>
                  <a:cubicBezTo>
                    <a:pt x="1790" y="215"/>
                    <a:pt x="1789" y="213"/>
                    <a:pt x="1786" y="211"/>
                  </a:cubicBezTo>
                  <a:cubicBezTo>
                    <a:pt x="1783" y="209"/>
                    <a:pt x="1781" y="210"/>
                    <a:pt x="1779" y="209"/>
                  </a:cubicBezTo>
                  <a:cubicBezTo>
                    <a:pt x="1776" y="209"/>
                    <a:pt x="1775" y="203"/>
                    <a:pt x="1772" y="203"/>
                  </a:cubicBezTo>
                  <a:cubicBezTo>
                    <a:pt x="1769" y="202"/>
                    <a:pt x="1763" y="200"/>
                    <a:pt x="1759" y="199"/>
                  </a:cubicBezTo>
                  <a:cubicBezTo>
                    <a:pt x="1755" y="198"/>
                    <a:pt x="1755" y="194"/>
                    <a:pt x="1749" y="192"/>
                  </a:cubicBezTo>
                  <a:cubicBezTo>
                    <a:pt x="1742" y="189"/>
                    <a:pt x="1723" y="191"/>
                    <a:pt x="1716" y="191"/>
                  </a:cubicBezTo>
                  <a:cubicBezTo>
                    <a:pt x="1709" y="190"/>
                    <a:pt x="1705" y="186"/>
                    <a:pt x="1703" y="188"/>
                  </a:cubicBezTo>
                  <a:cubicBezTo>
                    <a:pt x="1702" y="190"/>
                    <a:pt x="1704" y="191"/>
                    <a:pt x="1706" y="192"/>
                  </a:cubicBezTo>
                  <a:cubicBezTo>
                    <a:pt x="1708" y="193"/>
                    <a:pt x="1702" y="193"/>
                    <a:pt x="1702" y="195"/>
                  </a:cubicBezTo>
                  <a:cubicBezTo>
                    <a:pt x="1703" y="197"/>
                    <a:pt x="1705" y="199"/>
                    <a:pt x="1708" y="200"/>
                  </a:cubicBezTo>
                  <a:cubicBezTo>
                    <a:pt x="1710" y="200"/>
                    <a:pt x="1710" y="201"/>
                    <a:pt x="1709" y="203"/>
                  </a:cubicBezTo>
                  <a:cubicBezTo>
                    <a:pt x="1709" y="205"/>
                    <a:pt x="1710" y="207"/>
                    <a:pt x="1712" y="208"/>
                  </a:cubicBezTo>
                  <a:cubicBezTo>
                    <a:pt x="1715" y="210"/>
                    <a:pt x="1713" y="211"/>
                    <a:pt x="1711" y="212"/>
                  </a:cubicBezTo>
                  <a:cubicBezTo>
                    <a:pt x="1710" y="212"/>
                    <a:pt x="1711" y="217"/>
                    <a:pt x="1709" y="217"/>
                  </a:cubicBezTo>
                  <a:cubicBezTo>
                    <a:pt x="1707" y="218"/>
                    <a:pt x="1704" y="214"/>
                    <a:pt x="1703" y="213"/>
                  </a:cubicBezTo>
                  <a:cubicBezTo>
                    <a:pt x="1702" y="213"/>
                    <a:pt x="1703" y="217"/>
                    <a:pt x="1703" y="218"/>
                  </a:cubicBezTo>
                  <a:cubicBezTo>
                    <a:pt x="1703" y="219"/>
                    <a:pt x="1698" y="212"/>
                    <a:pt x="1698" y="210"/>
                  </a:cubicBezTo>
                  <a:cubicBezTo>
                    <a:pt x="1697" y="208"/>
                    <a:pt x="1690" y="206"/>
                    <a:pt x="1687" y="203"/>
                  </a:cubicBezTo>
                  <a:cubicBezTo>
                    <a:pt x="1685" y="201"/>
                    <a:pt x="1684" y="195"/>
                    <a:pt x="1682" y="194"/>
                  </a:cubicBezTo>
                  <a:cubicBezTo>
                    <a:pt x="1680" y="193"/>
                    <a:pt x="1680" y="195"/>
                    <a:pt x="1680" y="197"/>
                  </a:cubicBezTo>
                  <a:cubicBezTo>
                    <a:pt x="1681" y="199"/>
                    <a:pt x="1664" y="198"/>
                    <a:pt x="1658" y="196"/>
                  </a:cubicBezTo>
                  <a:cubicBezTo>
                    <a:pt x="1653" y="195"/>
                    <a:pt x="1642" y="193"/>
                    <a:pt x="1638" y="194"/>
                  </a:cubicBezTo>
                  <a:cubicBezTo>
                    <a:pt x="1634" y="196"/>
                    <a:pt x="1632" y="199"/>
                    <a:pt x="1631" y="201"/>
                  </a:cubicBezTo>
                  <a:cubicBezTo>
                    <a:pt x="1631" y="203"/>
                    <a:pt x="1634" y="211"/>
                    <a:pt x="1633" y="212"/>
                  </a:cubicBezTo>
                  <a:cubicBezTo>
                    <a:pt x="1631" y="213"/>
                    <a:pt x="1628" y="205"/>
                    <a:pt x="1628" y="204"/>
                  </a:cubicBezTo>
                  <a:cubicBezTo>
                    <a:pt x="1629" y="202"/>
                    <a:pt x="1625" y="202"/>
                    <a:pt x="1622" y="199"/>
                  </a:cubicBezTo>
                  <a:cubicBezTo>
                    <a:pt x="1618" y="196"/>
                    <a:pt x="1616" y="195"/>
                    <a:pt x="1613" y="193"/>
                  </a:cubicBezTo>
                  <a:cubicBezTo>
                    <a:pt x="1610" y="190"/>
                    <a:pt x="1612" y="192"/>
                    <a:pt x="1612" y="190"/>
                  </a:cubicBezTo>
                  <a:cubicBezTo>
                    <a:pt x="1613" y="187"/>
                    <a:pt x="1610" y="186"/>
                    <a:pt x="1608" y="182"/>
                  </a:cubicBezTo>
                  <a:cubicBezTo>
                    <a:pt x="1606" y="179"/>
                    <a:pt x="1600" y="172"/>
                    <a:pt x="1595" y="170"/>
                  </a:cubicBezTo>
                  <a:cubicBezTo>
                    <a:pt x="1589" y="168"/>
                    <a:pt x="1574" y="170"/>
                    <a:pt x="1567" y="170"/>
                  </a:cubicBezTo>
                  <a:cubicBezTo>
                    <a:pt x="1560" y="171"/>
                    <a:pt x="1550" y="174"/>
                    <a:pt x="1546" y="174"/>
                  </a:cubicBezTo>
                  <a:cubicBezTo>
                    <a:pt x="1542" y="174"/>
                    <a:pt x="1536" y="171"/>
                    <a:pt x="1534" y="169"/>
                  </a:cubicBezTo>
                  <a:cubicBezTo>
                    <a:pt x="1531" y="168"/>
                    <a:pt x="1522" y="159"/>
                    <a:pt x="1520" y="157"/>
                  </a:cubicBezTo>
                  <a:cubicBezTo>
                    <a:pt x="1517" y="155"/>
                    <a:pt x="1513" y="155"/>
                    <a:pt x="1513" y="154"/>
                  </a:cubicBezTo>
                  <a:cubicBezTo>
                    <a:pt x="1513" y="152"/>
                    <a:pt x="1517" y="154"/>
                    <a:pt x="1519" y="154"/>
                  </a:cubicBezTo>
                  <a:cubicBezTo>
                    <a:pt x="1520" y="154"/>
                    <a:pt x="1518" y="149"/>
                    <a:pt x="1516" y="147"/>
                  </a:cubicBezTo>
                  <a:cubicBezTo>
                    <a:pt x="1515" y="145"/>
                    <a:pt x="1509" y="142"/>
                    <a:pt x="1505" y="142"/>
                  </a:cubicBezTo>
                  <a:cubicBezTo>
                    <a:pt x="1500" y="142"/>
                    <a:pt x="1498" y="140"/>
                    <a:pt x="1493" y="140"/>
                  </a:cubicBezTo>
                  <a:cubicBezTo>
                    <a:pt x="1489" y="140"/>
                    <a:pt x="1491" y="141"/>
                    <a:pt x="1490" y="141"/>
                  </a:cubicBezTo>
                  <a:cubicBezTo>
                    <a:pt x="1488" y="142"/>
                    <a:pt x="1485" y="141"/>
                    <a:pt x="1483" y="141"/>
                  </a:cubicBezTo>
                  <a:cubicBezTo>
                    <a:pt x="1481" y="141"/>
                    <a:pt x="1479" y="144"/>
                    <a:pt x="1477" y="144"/>
                  </a:cubicBezTo>
                  <a:cubicBezTo>
                    <a:pt x="1475" y="145"/>
                    <a:pt x="1470" y="145"/>
                    <a:pt x="1467" y="145"/>
                  </a:cubicBezTo>
                  <a:cubicBezTo>
                    <a:pt x="1463" y="145"/>
                    <a:pt x="1466" y="144"/>
                    <a:pt x="1467" y="142"/>
                  </a:cubicBezTo>
                  <a:cubicBezTo>
                    <a:pt x="1469" y="141"/>
                    <a:pt x="1467" y="139"/>
                    <a:pt x="1467" y="139"/>
                  </a:cubicBezTo>
                  <a:cubicBezTo>
                    <a:pt x="1466" y="138"/>
                    <a:pt x="1467" y="137"/>
                    <a:pt x="1470" y="137"/>
                  </a:cubicBezTo>
                  <a:cubicBezTo>
                    <a:pt x="1472" y="137"/>
                    <a:pt x="1485" y="140"/>
                    <a:pt x="1487" y="140"/>
                  </a:cubicBezTo>
                  <a:cubicBezTo>
                    <a:pt x="1490" y="139"/>
                    <a:pt x="1472" y="134"/>
                    <a:pt x="1465" y="134"/>
                  </a:cubicBezTo>
                  <a:cubicBezTo>
                    <a:pt x="1458" y="134"/>
                    <a:pt x="1443" y="132"/>
                    <a:pt x="1440" y="133"/>
                  </a:cubicBezTo>
                  <a:cubicBezTo>
                    <a:pt x="1438" y="134"/>
                    <a:pt x="1427" y="137"/>
                    <a:pt x="1426" y="137"/>
                  </a:cubicBezTo>
                  <a:cubicBezTo>
                    <a:pt x="1424" y="137"/>
                    <a:pt x="1424" y="141"/>
                    <a:pt x="1425" y="144"/>
                  </a:cubicBezTo>
                  <a:cubicBezTo>
                    <a:pt x="1427" y="147"/>
                    <a:pt x="1427" y="144"/>
                    <a:pt x="1428" y="143"/>
                  </a:cubicBezTo>
                  <a:cubicBezTo>
                    <a:pt x="1429" y="142"/>
                    <a:pt x="1430" y="144"/>
                    <a:pt x="1434" y="145"/>
                  </a:cubicBezTo>
                  <a:cubicBezTo>
                    <a:pt x="1437" y="146"/>
                    <a:pt x="1431" y="145"/>
                    <a:pt x="1431" y="146"/>
                  </a:cubicBezTo>
                  <a:cubicBezTo>
                    <a:pt x="1431" y="147"/>
                    <a:pt x="1430" y="146"/>
                    <a:pt x="1429" y="149"/>
                  </a:cubicBezTo>
                  <a:cubicBezTo>
                    <a:pt x="1428" y="151"/>
                    <a:pt x="1436" y="156"/>
                    <a:pt x="1436" y="158"/>
                  </a:cubicBezTo>
                  <a:cubicBezTo>
                    <a:pt x="1437" y="159"/>
                    <a:pt x="1435" y="158"/>
                    <a:pt x="1433" y="158"/>
                  </a:cubicBezTo>
                  <a:cubicBezTo>
                    <a:pt x="1431" y="158"/>
                    <a:pt x="1432" y="159"/>
                    <a:pt x="1430" y="160"/>
                  </a:cubicBezTo>
                  <a:cubicBezTo>
                    <a:pt x="1428" y="161"/>
                    <a:pt x="1425" y="156"/>
                    <a:pt x="1425" y="156"/>
                  </a:cubicBezTo>
                  <a:cubicBezTo>
                    <a:pt x="1426" y="155"/>
                    <a:pt x="1421" y="154"/>
                    <a:pt x="1419" y="155"/>
                  </a:cubicBezTo>
                  <a:cubicBezTo>
                    <a:pt x="1417" y="157"/>
                    <a:pt x="1421" y="160"/>
                    <a:pt x="1422" y="162"/>
                  </a:cubicBezTo>
                  <a:cubicBezTo>
                    <a:pt x="1423" y="164"/>
                    <a:pt x="1421" y="162"/>
                    <a:pt x="1419" y="162"/>
                  </a:cubicBezTo>
                  <a:cubicBezTo>
                    <a:pt x="1418" y="162"/>
                    <a:pt x="1420" y="167"/>
                    <a:pt x="1418" y="167"/>
                  </a:cubicBezTo>
                  <a:cubicBezTo>
                    <a:pt x="1416" y="167"/>
                    <a:pt x="1412" y="161"/>
                    <a:pt x="1409" y="160"/>
                  </a:cubicBezTo>
                  <a:cubicBezTo>
                    <a:pt x="1405" y="159"/>
                    <a:pt x="1404" y="157"/>
                    <a:pt x="1401" y="158"/>
                  </a:cubicBezTo>
                  <a:cubicBezTo>
                    <a:pt x="1399" y="158"/>
                    <a:pt x="1397" y="156"/>
                    <a:pt x="1393" y="155"/>
                  </a:cubicBezTo>
                  <a:cubicBezTo>
                    <a:pt x="1389" y="155"/>
                    <a:pt x="1387" y="157"/>
                    <a:pt x="1386" y="158"/>
                  </a:cubicBezTo>
                  <a:cubicBezTo>
                    <a:pt x="1385" y="159"/>
                    <a:pt x="1383" y="160"/>
                    <a:pt x="1380" y="159"/>
                  </a:cubicBezTo>
                  <a:cubicBezTo>
                    <a:pt x="1378" y="159"/>
                    <a:pt x="1373" y="152"/>
                    <a:pt x="1371" y="150"/>
                  </a:cubicBezTo>
                  <a:cubicBezTo>
                    <a:pt x="1369" y="147"/>
                    <a:pt x="1370" y="150"/>
                    <a:pt x="1368" y="153"/>
                  </a:cubicBezTo>
                  <a:cubicBezTo>
                    <a:pt x="1366" y="157"/>
                    <a:pt x="1366" y="160"/>
                    <a:pt x="1368" y="165"/>
                  </a:cubicBezTo>
                  <a:cubicBezTo>
                    <a:pt x="1369" y="170"/>
                    <a:pt x="1364" y="174"/>
                    <a:pt x="1363" y="175"/>
                  </a:cubicBezTo>
                  <a:cubicBezTo>
                    <a:pt x="1362" y="176"/>
                    <a:pt x="1361" y="173"/>
                    <a:pt x="1360" y="171"/>
                  </a:cubicBezTo>
                  <a:cubicBezTo>
                    <a:pt x="1359" y="170"/>
                    <a:pt x="1356" y="170"/>
                    <a:pt x="1355" y="170"/>
                  </a:cubicBezTo>
                  <a:cubicBezTo>
                    <a:pt x="1354" y="170"/>
                    <a:pt x="1352" y="167"/>
                    <a:pt x="1352" y="165"/>
                  </a:cubicBezTo>
                  <a:cubicBezTo>
                    <a:pt x="1351" y="164"/>
                    <a:pt x="1350" y="162"/>
                    <a:pt x="1348" y="161"/>
                  </a:cubicBezTo>
                  <a:cubicBezTo>
                    <a:pt x="1347" y="159"/>
                    <a:pt x="1347" y="158"/>
                    <a:pt x="1343" y="157"/>
                  </a:cubicBezTo>
                  <a:cubicBezTo>
                    <a:pt x="1339" y="155"/>
                    <a:pt x="1341" y="154"/>
                    <a:pt x="1339" y="152"/>
                  </a:cubicBezTo>
                  <a:cubicBezTo>
                    <a:pt x="1337" y="150"/>
                    <a:pt x="1337" y="151"/>
                    <a:pt x="1336" y="151"/>
                  </a:cubicBezTo>
                  <a:cubicBezTo>
                    <a:pt x="1335" y="152"/>
                    <a:pt x="1334" y="150"/>
                    <a:pt x="1333" y="148"/>
                  </a:cubicBezTo>
                  <a:cubicBezTo>
                    <a:pt x="1333" y="147"/>
                    <a:pt x="1331" y="148"/>
                    <a:pt x="1330" y="148"/>
                  </a:cubicBezTo>
                  <a:cubicBezTo>
                    <a:pt x="1329" y="149"/>
                    <a:pt x="1327" y="143"/>
                    <a:pt x="1325" y="142"/>
                  </a:cubicBezTo>
                  <a:cubicBezTo>
                    <a:pt x="1323" y="141"/>
                    <a:pt x="1319" y="140"/>
                    <a:pt x="1317" y="140"/>
                  </a:cubicBezTo>
                  <a:cubicBezTo>
                    <a:pt x="1314" y="140"/>
                    <a:pt x="1311" y="136"/>
                    <a:pt x="1310" y="135"/>
                  </a:cubicBezTo>
                  <a:cubicBezTo>
                    <a:pt x="1310" y="134"/>
                    <a:pt x="1320" y="137"/>
                    <a:pt x="1324" y="139"/>
                  </a:cubicBezTo>
                  <a:cubicBezTo>
                    <a:pt x="1328" y="140"/>
                    <a:pt x="1328" y="142"/>
                    <a:pt x="1331" y="145"/>
                  </a:cubicBezTo>
                  <a:cubicBezTo>
                    <a:pt x="1335" y="147"/>
                    <a:pt x="1338" y="147"/>
                    <a:pt x="1337" y="146"/>
                  </a:cubicBezTo>
                  <a:cubicBezTo>
                    <a:pt x="1337" y="144"/>
                    <a:pt x="1336" y="131"/>
                    <a:pt x="1335" y="129"/>
                  </a:cubicBezTo>
                  <a:cubicBezTo>
                    <a:pt x="1335" y="127"/>
                    <a:pt x="1331" y="125"/>
                    <a:pt x="1327" y="123"/>
                  </a:cubicBezTo>
                  <a:cubicBezTo>
                    <a:pt x="1323" y="121"/>
                    <a:pt x="1325" y="118"/>
                    <a:pt x="1321" y="117"/>
                  </a:cubicBezTo>
                  <a:cubicBezTo>
                    <a:pt x="1318" y="116"/>
                    <a:pt x="1319" y="115"/>
                    <a:pt x="1316" y="115"/>
                  </a:cubicBezTo>
                  <a:cubicBezTo>
                    <a:pt x="1313" y="115"/>
                    <a:pt x="1310" y="113"/>
                    <a:pt x="1309" y="114"/>
                  </a:cubicBezTo>
                  <a:cubicBezTo>
                    <a:pt x="1307" y="114"/>
                    <a:pt x="1305" y="114"/>
                    <a:pt x="1301" y="114"/>
                  </a:cubicBezTo>
                  <a:cubicBezTo>
                    <a:pt x="1297" y="113"/>
                    <a:pt x="1294" y="113"/>
                    <a:pt x="1292" y="111"/>
                  </a:cubicBezTo>
                  <a:cubicBezTo>
                    <a:pt x="1290" y="109"/>
                    <a:pt x="1290" y="108"/>
                    <a:pt x="1286" y="108"/>
                  </a:cubicBezTo>
                  <a:cubicBezTo>
                    <a:pt x="1283" y="108"/>
                    <a:pt x="1282" y="106"/>
                    <a:pt x="1279" y="106"/>
                  </a:cubicBezTo>
                  <a:cubicBezTo>
                    <a:pt x="1277" y="106"/>
                    <a:pt x="1275" y="108"/>
                    <a:pt x="1275" y="110"/>
                  </a:cubicBezTo>
                  <a:cubicBezTo>
                    <a:pt x="1274" y="112"/>
                    <a:pt x="1278" y="115"/>
                    <a:pt x="1280" y="116"/>
                  </a:cubicBezTo>
                  <a:cubicBezTo>
                    <a:pt x="1283" y="118"/>
                    <a:pt x="1283" y="118"/>
                    <a:pt x="1281" y="119"/>
                  </a:cubicBezTo>
                  <a:cubicBezTo>
                    <a:pt x="1278" y="120"/>
                    <a:pt x="1279" y="120"/>
                    <a:pt x="1282" y="123"/>
                  </a:cubicBezTo>
                  <a:cubicBezTo>
                    <a:pt x="1285" y="126"/>
                    <a:pt x="1278" y="124"/>
                    <a:pt x="1280" y="126"/>
                  </a:cubicBezTo>
                  <a:cubicBezTo>
                    <a:pt x="1282" y="129"/>
                    <a:pt x="1274" y="128"/>
                    <a:pt x="1268" y="126"/>
                  </a:cubicBezTo>
                  <a:cubicBezTo>
                    <a:pt x="1263" y="124"/>
                    <a:pt x="1257" y="126"/>
                    <a:pt x="1255" y="126"/>
                  </a:cubicBezTo>
                  <a:cubicBezTo>
                    <a:pt x="1253" y="127"/>
                    <a:pt x="1250" y="118"/>
                    <a:pt x="1249" y="117"/>
                  </a:cubicBezTo>
                  <a:cubicBezTo>
                    <a:pt x="1249" y="117"/>
                    <a:pt x="1242" y="116"/>
                    <a:pt x="1238" y="116"/>
                  </a:cubicBezTo>
                  <a:cubicBezTo>
                    <a:pt x="1234" y="117"/>
                    <a:pt x="1227" y="113"/>
                    <a:pt x="1225" y="112"/>
                  </a:cubicBezTo>
                  <a:cubicBezTo>
                    <a:pt x="1223" y="111"/>
                    <a:pt x="1223" y="112"/>
                    <a:pt x="1222" y="114"/>
                  </a:cubicBezTo>
                  <a:cubicBezTo>
                    <a:pt x="1221" y="115"/>
                    <a:pt x="1211" y="109"/>
                    <a:pt x="1207" y="109"/>
                  </a:cubicBezTo>
                  <a:cubicBezTo>
                    <a:pt x="1203" y="109"/>
                    <a:pt x="1199" y="108"/>
                    <a:pt x="1198" y="110"/>
                  </a:cubicBezTo>
                  <a:cubicBezTo>
                    <a:pt x="1197" y="113"/>
                    <a:pt x="1203" y="118"/>
                    <a:pt x="1205" y="120"/>
                  </a:cubicBezTo>
                  <a:cubicBezTo>
                    <a:pt x="1207" y="123"/>
                    <a:pt x="1201" y="126"/>
                    <a:pt x="1199" y="127"/>
                  </a:cubicBezTo>
                  <a:cubicBezTo>
                    <a:pt x="1197" y="128"/>
                    <a:pt x="1200" y="123"/>
                    <a:pt x="1199" y="121"/>
                  </a:cubicBezTo>
                  <a:cubicBezTo>
                    <a:pt x="1199" y="119"/>
                    <a:pt x="1192" y="105"/>
                    <a:pt x="1192" y="103"/>
                  </a:cubicBezTo>
                  <a:cubicBezTo>
                    <a:pt x="1191" y="101"/>
                    <a:pt x="1188" y="101"/>
                    <a:pt x="1184" y="102"/>
                  </a:cubicBezTo>
                  <a:cubicBezTo>
                    <a:pt x="1181" y="102"/>
                    <a:pt x="1180" y="95"/>
                    <a:pt x="1180" y="93"/>
                  </a:cubicBezTo>
                  <a:cubicBezTo>
                    <a:pt x="1179" y="92"/>
                    <a:pt x="1178" y="95"/>
                    <a:pt x="1175" y="96"/>
                  </a:cubicBezTo>
                  <a:cubicBezTo>
                    <a:pt x="1172" y="97"/>
                    <a:pt x="1173" y="97"/>
                    <a:pt x="1169" y="100"/>
                  </a:cubicBezTo>
                  <a:cubicBezTo>
                    <a:pt x="1166" y="103"/>
                    <a:pt x="1164" y="103"/>
                    <a:pt x="1160" y="106"/>
                  </a:cubicBezTo>
                  <a:cubicBezTo>
                    <a:pt x="1157" y="108"/>
                    <a:pt x="1149" y="120"/>
                    <a:pt x="1146" y="122"/>
                  </a:cubicBezTo>
                  <a:cubicBezTo>
                    <a:pt x="1142" y="124"/>
                    <a:pt x="1144" y="116"/>
                    <a:pt x="1144" y="110"/>
                  </a:cubicBezTo>
                  <a:cubicBezTo>
                    <a:pt x="1144" y="105"/>
                    <a:pt x="1142" y="103"/>
                    <a:pt x="1142" y="101"/>
                  </a:cubicBezTo>
                  <a:cubicBezTo>
                    <a:pt x="1141" y="99"/>
                    <a:pt x="1147" y="103"/>
                    <a:pt x="1149" y="102"/>
                  </a:cubicBezTo>
                  <a:cubicBezTo>
                    <a:pt x="1152" y="101"/>
                    <a:pt x="1161" y="88"/>
                    <a:pt x="1164" y="86"/>
                  </a:cubicBezTo>
                  <a:cubicBezTo>
                    <a:pt x="1166" y="85"/>
                    <a:pt x="1167" y="84"/>
                    <a:pt x="1171" y="82"/>
                  </a:cubicBezTo>
                  <a:cubicBezTo>
                    <a:pt x="1175" y="79"/>
                    <a:pt x="1178" y="80"/>
                    <a:pt x="1183" y="76"/>
                  </a:cubicBezTo>
                  <a:cubicBezTo>
                    <a:pt x="1188" y="72"/>
                    <a:pt x="1186" y="59"/>
                    <a:pt x="1186" y="54"/>
                  </a:cubicBezTo>
                  <a:cubicBezTo>
                    <a:pt x="1186" y="49"/>
                    <a:pt x="1186" y="45"/>
                    <a:pt x="1183" y="43"/>
                  </a:cubicBezTo>
                  <a:cubicBezTo>
                    <a:pt x="1181" y="41"/>
                    <a:pt x="1182" y="39"/>
                    <a:pt x="1179" y="36"/>
                  </a:cubicBezTo>
                  <a:cubicBezTo>
                    <a:pt x="1177" y="32"/>
                    <a:pt x="1175" y="32"/>
                    <a:pt x="1173" y="32"/>
                  </a:cubicBezTo>
                  <a:cubicBezTo>
                    <a:pt x="1170" y="32"/>
                    <a:pt x="1167" y="30"/>
                    <a:pt x="1167" y="30"/>
                  </a:cubicBezTo>
                  <a:cubicBezTo>
                    <a:pt x="1166" y="30"/>
                    <a:pt x="1163" y="31"/>
                    <a:pt x="1161" y="32"/>
                  </a:cubicBezTo>
                  <a:cubicBezTo>
                    <a:pt x="1159" y="33"/>
                    <a:pt x="1139" y="31"/>
                    <a:pt x="1132" y="31"/>
                  </a:cubicBezTo>
                  <a:cubicBezTo>
                    <a:pt x="1126" y="31"/>
                    <a:pt x="1128" y="34"/>
                    <a:pt x="1125" y="36"/>
                  </a:cubicBezTo>
                  <a:cubicBezTo>
                    <a:pt x="1122" y="37"/>
                    <a:pt x="1119" y="39"/>
                    <a:pt x="1118" y="40"/>
                  </a:cubicBezTo>
                  <a:cubicBezTo>
                    <a:pt x="1116" y="41"/>
                    <a:pt x="1116" y="35"/>
                    <a:pt x="1117" y="33"/>
                  </a:cubicBezTo>
                  <a:cubicBezTo>
                    <a:pt x="1117" y="32"/>
                    <a:pt x="1119" y="25"/>
                    <a:pt x="1120" y="23"/>
                  </a:cubicBezTo>
                  <a:cubicBezTo>
                    <a:pt x="1121" y="21"/>
                    <a:pt x="1114" y="22"/>
                    <a:pt x="1112" y="22"/>
                  </a:cubicBezTo>
                  <a:cubicBezTo>
                    <a:pt x="1110" y="22"/>
                    <a:pt x="1115" y="18"/>
                    <a:pt x="1116" y="17"/>
                  </a:cubicBezTo>
                  <a:cubicBezTo>
                    <a:pt x="1117" y="16"/>
                    <a:pt x="1119" y="15"/>
                    <a:pt x="1118" y="12"/>
                  </a:cubicBezTo>
                  <a:cubicBezTo>
                    <a:pt x="1117" y="9"/>
                    <a:pt x="1118" y="9"/>
                    <a:pt x="1114" y="7"/>
                  </a:cubicBezTo>
                  <a:cubicBezTo>
                    <a:pt x="1109" y="6"/>
                    <a:pt x="1109" y="3"/>
                    <a:pt x="1105" y="2"/>
                  </a:cubicBezTo>
                  <a:cubicBezTo>
                    <a:pt x="1101" y="1"/>
                    <a:pt x="1100" y="0"/>
                    <a:pt x="1098" y="0"/>
                  </a:cubicBezTo>
                  <a:cubicBezTo>
                    <a:pt x="1096" y="0"/>
                    <a:pt x="1096" y="1"/>
                    <a:pt x="1094" y="2"/>
                  </a:cubicBezTo>
                  <a:cubicBezTo>
                    <a:pt x="1091" y="3"/>
                    <a:pt x="1085" y="6"/>
                    <a:pt x="1084" y="8"/>
                  </a:cubicBezTo>
                  <a:cubicBezTo>
                    <a:pt x="1084" y="10"/>
                    <a:pt x="1084" y="13"/>
                    <a:pt x="1081" y="17"/>
                  </a:cubicBezTo>
                  <a:cubicBezTo>
                    <a:pt x="1077" y="21"/>
                    <a:pt x="1080" y="23"/>
                    <a:pt x="1080" y="29"/>
                  </a:cubicBezTo>
                  <a:cubicBezTo>
                    <a:pt x="1080" y="34"/>
                    <a:pt x="1079" y="35"/>
                    <a:pt x="1071" y="37"/>
                  </a:cubicBezTo>
                  <a:cubicBezTo>
                    <a:pt x="1064" y="38"/>
                    <a:pt x="1064" y="34"/>
                    <a:pt x="1061" y="37"/>
                  </a:cubicBezTo>
                  <a:cubicBezTo>
                    <a:pt x="1058" y="41"/>
                    <a:pt x="1063" y="45"/>
                    <a:pt x="1072" y="49"/>
                  </a:cubicBezTo>
                  <a:cubicBezTo>
                    <a:pt x="1081" y="53"/>
                    <a:pt x="1080" y="51"/>
                    <a:pt x="1080" y="53"/>
                  </a:cubicBezTo>
                  <a:cubicBezTo>
                    <a:pt x="1080" y="54"/>
                    <a:pt x="1074" y="53"/>
                    <a:pt x="1071" y="53"/>
                  </a:cubicBezTo>
                  <a:cubicBezTo>
                    <a:pt x="1069" y="54"/>
                    <a:pt x="1073" y="56"/>
                    <a:pt x="1076" y="56"/>
                  </a:cubicBezTo>
                  <a:cubicBezTo>
                    <a:pt x="1078" y="56"/>
                    <a:pt x="1079" y="57"/>
                    <a:pt x="1081" y="60"/>
                  </a:cubicBezTo>
                  <a:cubicBezTo>
                    <a:pt x="1083" y="64"/>
                    <a:pt x="1080" y="67"/>
                    <a:pt x="1079" y="68"/>
                  </a:cubicBezTo>
                  <a:cubicBezTo>
                    <a:pt x="1079" y="69"/>
                    <a:pt x="1079" y="64"/>
                    <a:pt x="1078" y="62"/>
                  </a:cubicBezTo>
                  <a:cubicBezTo>
                    <a:pt x="1077" y="59"/>
                    <a:pt x="1075" y="60"/>
                    <a:pt x="1072" y="61"/>
                  </a:cubicBezTo>
                  <a:cubicBezTo>
                    <a:pt x="1068" y="61"/>
                    <a:pt x="1067" y="59"/>
                    <a:pt x="1065" y="57"/>
                  </a:cubicBezTo>
                  <a:cubicBezTo>
                    <a:pt x="1064" y="54"/>
                    <a:pt x="1061" y="51"/>
                    <a:pt x="1057" y="50"/>
                  </a:cubicBezTo>
                  <a:cubicBezTo>
                    <a:pt x="1053" y="49"/>
                    <a:pt x="1053" y="50"/>
                    <a:pt x="1049" y="51"/>
                  </a:cubicBezTo>
                  <a:cubicBezTo>
                    <a:pt x="1046" y="52"/>
                    <a:pt x="1048" y="48"/>
                    <a:pt x="1045" y="46"/>
                  </a:cubicBezTo>
                  <a:cubicBezTo>
                    <a:pt x="1043" y="44"/>
                    <a:pt x="1043" y="44"/>
                    <a:pt x="1040" y="44"/>
                  </a:cubicBezTo>
                  <a:cubicBezTo>
                    <a:pt x="1037" y="45"/>
                    <a:pt x="1036" y="46"/>
                    <a:pt x="1032" y="45"/>
                  </a:cubicBezTo>
                  <a:cubicBezTo>
                    <a:pt x="1027" y="45"/>
                    <a:pt x="1028" y="47"/>
                    <a:pt x="1024" y="47"/>
                  </a:cubicBezTo>
                  <a:cubicBezTo>
                    <a:pt x="1020" y="47"/>
                    <a:pt x="1022" y="45"/>
                    <a:pt x="1022" y="43"/>
                  </a:cubicBezTo>
                  <a:cubicBezTo>
                    <a:pt x="1022" y="42"/>
                    <a:pt x="1018" y="46"/>
                    <a:pt x="1015" y="47"/>
                  </a:cubicBezTo>
                  <a:cubicBezTo>
                    <a:pt x="1012" y="47"/>
                    <a:pt x="1008" y="50"/>
                    <a:pt x="1006" y="51"/>
                  </a:cubicBezTo>
                  <a:cubicBezTo>
                    <a:pt x="1004" y="53"/>
                    <a:pt x="994" y="55"/>
                    <a:pt x="987" y="58"/>
                  </a:cubicBezTo>
                  <a:cubicBezTo>
                    <a:pt x="981" y="62"/>
                    <a:pt x="980" y="68"/>
                    <a:pt x="976" y="70"/>
                  </a:cubicBezTo>
                  <a:cubicBezTo>
                    <a:pt x="973" y="73"/>
                    <a:pt x="975" y="74"/>
                    <a:pt x="971" y="76"/>
                  </a:cubicBezTo>
                  <a:cubicBezTo>
                    <a:pt x="968" y="77"/>
                    <a:pt x="964" y="79"/>
                    <a:pt x="961" y="81"/>
                  </a:cubicBezTo>
                  <a:cubicBezTo>
                    <a:pt x="958" y="83"/>
                    <a:pt x="959" y="84"/>
                    <a:pt x="956" y="85"/>
                  </a:cubicBezTo>
                  <a:cubicBezTo>
                    <a:pt x="952" y="87"/>
                    <a:pt x="954" y="90"/>
                    <a:pt x="954" y="93"/>
                  </a:cubicBezTo>
                  <a:cubicBezTo>
                    <a:pt x="954" y="95"/>
                    <a:pt x="959" y="96"/>
                    <a:pt x="958" y="97"/>
                  </a:cubicBezTo>
                  <a:cubicBezTo>
                    <a:pt x="956" y="99"/>
                    <a:pt x="957" y="101"/>
                    <a:pt x="952" y="102"/>
                  </a:cubicBezTo>
                  <a:cubicBezTo>
                    <a:pt x="946" y="102"/>
                    <a:pt x="945" y="104"/>
                    <a:pt x="938" y="107"/>
                  </a:cubicBezTo>
                  <a:cubicBezTo>
                    <a:pt x="931" y="109"/>
                    <a:pt x="926" y="107"/>
                    <a:pt x="923" y="109"/>
                  </a:cubicBezTo>
                  <a:cubicBezTo>
                    <a:pt x="920" y="111"/>
                    <a:pt x="923" y="118"/>
                    <a:pt x="922" y="122"/>
                  </a:cubicBezTo>
                  <a:cubicBezTo>
                    <a:pt x="921" y="125"/>
                    <a:pt x="922" y="127"/>
                    <a:pt x="925" y="131"/>
                  </a:cubicBezTo>
                  <a:cubicBezTo>
                    <a:pt x="927" y="135"/>
                    <a:pt x="929" y="137"/>
                    <a:pt x="932" y="138"/>
                  </a:cubicBezTo>
                  <a:cubicBezTo>
                    <a:pt x="935" y="139"/>
                    <a:pt x="939" y="143"/>
                    <a:pt x="942" y="145"/>
                  </a:cubicBezTo>
                  <a:cubicBezTo>
                    <a:pt x="945" y="148"/>
                    <a:pt x="947" y="148"/>
                    <a:pt x="949" y="149"/>
                  </a:cubicBezTo>
                  <a:cubicBezTo>
                    <a:pt x="952" y="151"/>
                    <a:pt x="952" y="158"/>
                    <a:pt x="952" y="160"/>
                  </a:cubicBezTo>
                  <a:cubicBezTo>
                    <a:pt x="951" y="162"/>
                    <a:pt x="951" y="172"/>
                    <a:pt x="950" y="174"/>
                  </a:cubicBezTo>
                  <a:cubicBezTo>
                    <a:pt x="949" y="177"/>
                    <a:pt x="947" y="170"/>
                    <a:pt x="946" y="169"/>
                  </a:cubicBezTo>
                  <a:cubicBezTo>
                    <a:pt x="945" y="168"/>
                    <a:pt x="942" y="168"/>
                    <a:pt x="941" y="169"/>
                  </a:cubicBezTo>
                  <a:cubicBezTo>
                    <a:pt x="939" y="171"/>
                    <a:pt x="942" y="164"/>
                    <a:pt x="944" y="162"/>
                  </a:cubicBezTo>
                  <a:cubicBezTo>
                    <a:pt x="946" y="160"/>
                    <a:pt x="946" y="156"/>
                    <a:pt x="947" y="154"/>
                  </a:cubicBezTo>
                  <a:cubicBezTo>
                    <a:pt x="948" y="152"/>
                    <a:pt x="933" y="151"/>
                    <a:pt x="929" y="149"/>
                  </a:cubicBezTo>
                  <a:cubicBezTo>
                    <a:pt x="925" y="147"/>
                    <a:pt x="917" y="133"/>
                    <a:pt x="915" y="129"/>
                  </a:cubicBezTo>
                  <a:cubicBezTo>
                    <a:pt x="913" y="126"/>
                    <a:pt x="908" y="125"/>
                    <a:pt x="907" y="126"/>
                  </a:cubicBezTo>
                  <a:cubicBezTo>
                    <a:pt x="905" y="127"/>
                    <a:pt x="900" y="130"/>
                    <a:pt x="899" y="131"/>
                  </a:cubicBezTo>
                  <a:cubicBezTo>
                    <a:pt x="898" y="133"/>
                    <a:pt x="902" y="133"/>
                    <a:pt x="905" y="135"/>
                  </a:cubicBezTo>
                  <a:cubicBezTo>
                    <a:pt x="907" y="136"/>
                    <a:pt x="907" y="138"/>
                    <a:pt x="906" y="139"/>
                  </a:cubicBezTo>
                  <a:cubicBezTo>
                    <a:pt x="904" y="141"/>
                    <a:pt x="903" y="136"/>
                    <a:pt x="901" y="137"/>
                  </a:cubicBezTo>
                  <a:cubicBezTo>
                    <a:pt x="899" y="139"/>
                    <a:pt x="896" y="136"/>
                    <a:pt x="893" y="135"/>
                  </a:cubicBezTo>
                  <a:cubicBezTo>
                    <a:pt x="890" y="135"/>
                    <a:pt x="885" y="135"/>
                    <a:pt x="886" y="136"/>
                  </a:cubicBezTo>
                  <a:cubicBezTo>
                    <a:pt x="887" y="138"/>
                    <a:pt x="886" y="140"/>
                    <a:pt x="887" y="143"/>
                  </a:cubicBezTo>
                  <a:cubicBezTo>
                    <a:pt x="888" y="146"/>
                    <a:pt x="893" y="150"/>
                    <a:pt x="895" y="151"/>
                  </a:cubicBezTo>
                  <a:cubicBezTo>
                    <a:pt x="897" y="151"/>
                    <a:pt x="903" y="152"/>
                    <a:pt x="904" y="154"/>
                  </a:cubicBezTo>
                  <a:cubicBezTo>
                    <a:pt x="906" y="156"/>
                    <a:pt x="907" y="160"/>
                    <a:pt x="905" y="162"/>
                  </a:cubicBezTo>
                  <a:cubicBezTo>
                    <a:pt x="904" y="163"/>
                    <a:pt x="899" y="158"/>
                    <a:pt x="896" y="159"/>
                  </a:cubicBezTo>
                  <a:cubicBezTo>
                    <a:pt x="893" y="160"/>
                    <a:pt x="889" y="160"/>
                    <a:pt x="887" y="160"/>
                  </a:cubicBezTo>
                  <a:cubicBezTo>
                    <a:pt x="884" y="161"/>
                    <a:pt x="882" y="158"/>
                    <a:pt x="882" y="155"/>
                  </a:cubicBezTo>
                  <a:cubicBezTo>
                    <a:pt x="882" y="152"/>
                    <a:pt x="882" y="133"/>
                    <a:pt x="880" y="130"/>
                  </a:cubicBezTo>
                  <a:cubicBezTo>
                    <a:pt x="877" y="128"/>
                    <a:pt x="875" y="126"/>
                    <a:pt x="874" y="127"/>
                  </a:cubicBezTo>
                  <a:cubicBezTo>
                    <a:pt x="873" y="127"/>
                    <a:pt x="874" y="137"/>
                    <a:pt x="874" y="140"/>
                  </a:cubicBezTo>
                  <a:cubicBezTo>
                    <a:pt x="874" y="143"/>
                    <a:pt x="865" y="147"/>
                    <a:pt x="865" y="150"/>
                  </a:cubicBezTo>
                  <a:cubicBezTo>
                    <a:pt x="865" y="154"/>
                    <a:pt x="862" y="155"/>
                    <a:pt x="861" y="158"/>
                  </a:cubicBezTo>
                  <a:cubicBezTo>
                    <a:pt x="860" y="162"/>
                    <a:pt x="870" y="169"/>
                    <a:pt x="872" y="170"/>
                  </a:cubicBezTo>
                  <a:cubicBezTo>
                    <a:pt x="874" y="172"/>
                    <a:pt x="871" y="175"/>
                    <a:pt x="871" y="177"/>
                  </a:cubicBezTo>
                  <a:cubicBezTo>
                    <a:pt x="871" y="178"/>
                    <a:pt x="870" y="193"/>
                    <a:pt x="871" y="198"/>
                  </a:cubicBezTo>
                  <a:cubicBezTo>
                    <a:pt x="871" y="203"/>
                    <a:pt x="872" y="207"/>
                    <a:pt x="874" y="208"/>
                  </a:cubicBezTo>
                  <a:cubicBezTo>
                    <a:pt x="876" y="209"/>
                    <a:pt x="877" y="207"/>
                    <a:pt x="879" y="207"/>
                  </a:cubicBezTo>
                  <a:cubicBezTo>
                    <a:pt x="882" y="207"/>
                    <a:pt x="883" y="205"/>
                    <a:pt x="886" y="204"/>
                  </a:cubicBezTo>
                  <a:cubicBezTo>
                    <a:pt x="889" y="204"/>
                    <a:pt x="896" y="203"/>
                    <a:pt x="900" y="205"/>
                  </a:cubicBezTo>
                  <a:cubicBezTo>
                    <a:pt x="905" y="206"/>
                    <a:pt x="905" y="209"/>
                    <a:pt x="907" y="212"/>
                  </a:cubicBezTo>
                  <a:cubicBezTo>
                    <a:pt x="908" y="216"/>
                    <a:pt x="912" y="220"/>
                    <a:pt x="914" y="223"/>
                  </a:cubicBezTo>
                  <a:cubicBezTo>
                    <a:pt x="916" y="227"/>
                    <a:pt x="909" y="226"/>
                    <a:pt x="909" y="233"/>
                  </a:cubicBezTo>
                  <a:cubicBezTo>
                    <a:pt x="909" y="240"/>
                    <a:pt x="913" y="241"/>
                    <a:pt x="918" y="242"/>
                  </a:cubicBezTo>
                  <a:cubicBezTo>
                    <a:pt x="922" y="244"/>
                    <a:pt x="916" y="245"/>
                    <a:pt x="914" y="245"/>
                  </a:cubicBezTo>
                  <a:cubicBezTo>
                    <a:pt x="912" y="245"/>
                    <a:pt x="909" y="247"/>
                    <a:pt x="908" y="248"/>
                  </a:cubicBezTo>
                  <a:cubicBezTo>
                    <a:pt x="907" y="249"/>
                    <a:pt x="906" y="246"/>
                    <a:pt x="904" y="245"/>
                  </a:cubicBezTo>
                  <a:cubicBezTo>
                    <a:pt x="901" y="243"/>
                    <a:pt x="902" y="231"/>
                    <a:pt x="901" y="226"/>
                  </a:cubicBezTo>
                  <a:cubicBezTo>
                    <a:pt x="900" y="221"/>
                    <a:pt x="897" y="214"/>
                    <a:pt x="894" y="213"/>
                  </a:cubicBezTo>
                  <a:cubicBezTo>
                    <a:pt x="891" y="211"/>
                    <a:pt x="877" y="221"/>
                    <a:pt x="877" y="223"/>
                  </a:cubicBezTo>
                  <a:cubicBezTo>
                    <a:pt x="876" y="225"/>
                    <a:pt x="878" y="225"/>
                    <a:pt x="880" y="229"/>
                  </a:cubicBezTo>
                  <a:cubicBezTo>
                    <a:pt x="882" y="232"/>
                    <a:pt x="878" y="238"/>
                    <a:pt x="875" y="245"/>
                  </a:cubicBezTo>
                  <a:cubicBezTo>
                    <a:pt x="873" y="251"/>
                    <a:pt x="868" y="259"/>
                    <a:pt x="865" y="261"/>
                  </a:cubicBezTo>
                  <a:cubicBezTo>
                    <a:pt x="863" y="263"/>
                    <a:pt x="868" y="266"/>
                    <a:pt x="871" y="269"/>
                  </a:cubicBezTo>
                  <a:cubicBezTo>
                    <a:pt x="874" y="273"/>
                    <a:pt x="874" y="276"/>
                    <a:pt x="872" y="279"/>
                  </a:cubicBezTo>
                  <a:cubicBezTo>
                    <a:pt x="870" y="281"/>
                    <a:pt x="865" y="267"/>
                    <a:pt x="862" y="265"/>
                  </a:cubicBezTo>
                  <a:cubicBezTo>
                    <a:pt x="859" y="263"/>
                    <a:pt x="852" y="263"/>
                    <a:pt x="847" y="263"/>
                  </a:cubicBezTo>
                  <a:cubicBezTo>
                    <a:pt x="842" y="263"/>
                    <a:pt x="837" y="259"/>
                    <a:pt x="834" y="257"/>
                  </a:cubicBezTo>
                  <a:cubicBezTo>
                    <a:pt x="831" y="254"/>
                    <a:pt x="830" y="256"/>
                    <a:pt x="828" y="257"/>
                  </a:cubicBezTo>
                  <a:cubicBezTo>
                    <a:pt x="826" y="258"/>
                    <a:pt x="826" y="255"/>
                    <a:pt x="828" y="253"/>
                  </a:cubicBezTo>
                  <a:cubicBezTo>
                    <a:pt x="829" y="251"/>
                    <a:pt x="841" y="253"/>
                    <a:pt x="846" y="253"/>
                  </a:cubicBezTo>
                  <a:cubicBezTo>
                    <a:pt x="851" y="253"/>
                    <a:pt x="853" y="252"/>
                    <a:pt x="857" y="250"/>
                  </a:cubicBezTo>
                  <a:cubicBezTo>
                    <a:pt x="861" y="247"/>
                    <a:pt x="867" y="225"/>
                    <a:pt x="867" y="223"/>
                  </a:cubicBezTo>
                  <a:cubicBezTo>
                    <a:pt x="868" y="221"/>
                    <a:pt x="867" y="217"/>
                    <a:pt x="864" y="215"/>
                  </a:cubicBezTo>
                  <a:cubicBezTo>
                    <a:pt x="861" y="213"/>
                    <a:pt x="858" y="202"/>
                    <a:pt x="857" y="195"/>
                  </a:cubicBezTo>
                  <a:cubicBezTo>
                    <a:pt x="856" y="187"/>
                    <a:pt x="858" y="179"/>
                    <a:pt x="857" y="175"/>
                  </a:cubicBezTo>
                  <a:cubicBezTo>
                    <a:pt x="857" y="172"/>
                    <a:pt x="851" y="165"/>
                    <a:pt x="849" y="162"/>
                  </a:cubicBezTo>
                  <a:cubicBezTo>
                    <a:pt x="847" y="159"/>
                    <a:pt x="850" y="157"/>
                    <a:pt x="851" y="155"/>
                  </a:cubicBezTo>
                  <a:cubicBezTo>
                    <a:pt x="853" y="152"/>
                    <a:pt x="853" y="138"/>
                    <a:pt x="854" y="136"/>
                  </a:cubicBezTo>
                  <a:cubicBezTo>
                    <a:pt x="854" y="133"/>
                    <a:pt x="857" y="132"/>
                    <a:pt x="857" y="130"/>
                  </a:cubicBezTo>
                  <a:cubicBezTo>
                    <a:pt x="856" y="128"/>
                    <a:pt x="853" y="127"/>
                    <a:pt x="850" y="127"/>
                  </a:cubicBezTo>
                  <a:cubicBezTo>
                    <a:pt x="847" y="127"/>
                    <a:pt x="843" y="127"/>
                    <a:pt x="838" y="127"/>
                  </a:cubicBezTo>
                  <a:cubicBezTo>
                    <a:pt x="833" y="127"/>
                    <a:pt x="831" y="126"/>
                    <a:pt x="830" y="125"/>
                  </a:cubicBezTo>
                  <a:cubicBezTo>
                    <a:pt x="829" y="125"/>
                    <a:pt x="827" y="126"/>
                    <a:pt x="825" y="128"/>
                  </a:cubicBezTo>
                  <a:cubicBezTo>
                    <a:pt x="823" y="129"/>
                    <a:pt x="825" y="133"/>
                    <a:pt x="821" y="146"/>
                  </a:cubicBezTo>
                  <a:cubicBezTo>
                    <a:pt x="816" y="160"/>
                    <a:pt x="806" y="161"/>
                    <a:pt x="806" y="163"/>
                  </a:cubicBezTo>
                  <a:cubicBezTo>
                    <a:pt x="806" y="166"/>
                    <a:pt x="804" y="168"/>
                    <a:pt x="803" y="170"/>
                  </a:cubicBezTo>
                  <a:cubicBezTo>
                    <a:pt x="802" y="173"/>
                    <a:pt x="804" y="172"/>
                    <a:pt x="806" y="172"/>
                  </a:cubicBezTo>
                  <a:cubicBezTo>
                    <a:pt x="808" y="172"/>
                    <a:pt x="809" y="186"/>
                    <a:pt x="809" y="188"/>
                  </a:cubicBezTo>
                  <a:cubicBezTo>
                    <a:pt x="809" y="190"/>
                    <a:pt x="806" y="188"/>
                    <a:pt x="806" y="189"/>
                  </a:cubicBezTo>
                  <a:cubicBezTo>
                    <a:pt x="805" y="189"/>
                    <a:pt x="805" y="197"/>
                    <a:pt x="807" y="199"/>
                  </a:cubicBezTo>
                  <a:cubicBezTo>
                    <a:pt x="810" y="202"/>
                    <a:pt x="810" y="198"/>
                    <a:pt x="812" y="198"/>
                  </a:cubicBezTo>
                  <a:cubicBezTo>
                    <a:pt x="813" y="198"/>
                    <a:pt x="814" y="205"/>
                    <a:pt x="817" y="208"/>
                  </a:cubicBezTo>
                  <a:cubicBezTo>
                    <a:pt x="820" y="211"/>
                    <a:pt x="823" y="212"/>
                    <a:pt x="825" y="211"/>
                  </a:cubicBezTo>
                  <a:cubicBezTo>
                    <a:pt x="828" y="210"/>
                    <a:pt x="826" y="223"/>
                    <a:pt x="824" y="226"/>
                  </a:cubicBezTo>
                  <a:cubicBezTo>
                    <a:pt x="822" y="228"/>
                    <a:pt x="821" y="218"/>
                    <a:pt x="815" y="214"/>
                  </a:cubicBezTo>
                  <a:cubicBezTo>
                    <a:pt x="810" y="211"/>
                    <a:pt x="804" y="207"/>
                    <a:pt x="802" y="206"/>
                  </a:cubicBezTo>
                  <a:cubicBezTo>
                    <a:pt x="799" y="205"/>
                    <a:pt x="790" y="197"/>
                    <a:pt x="785" y="197"/>
                  </a:cubicBezTo>
                  <a:cubicBezTo>
                    <a:pt x="779" y="197"/>
                    <a:pt x="774" y="194"/>
                    <a:pt x="768" y="194"/>
                  </a:cubicBezTo>
                  <a:cubicBezTo>
                    <a:pt x="762" y="194"/>
                    <a:pt x="761" y="192"/>
                    <a:pt x="759" y="191"/>
                  </a:cubicBezTo>
                  <a:cubicBezTo>
                    <a:pt x="757" y="190"/>
                    <a:pt x="754" y="192"/>
                    <a:pt x="755" y="193"/>
                  </a:cubicBezTo>
                  <a:cubicBezTo>
                    <a:pt x="755" y="195"/>
                    <a:pt x="751" y="197"/>
                    <a:pt x="753" y="201"/>
                  </a:cubicBezTo>
                  <a:cubicBezTo>
                    <a:pt x="755" y="205"/>
                    <a:pt x="757" y="208"/>
                    <a:pt x="759" y="211"/>
                  </a:cubicBezTo>
                  <a:cubicBezTo>
                    <a:pt x="760" y="214"/>
                    <a:pt x="755" y="215"/>
                    <a:pt x="752" y="215"/>
                  </a:cubicBezTo>
                  <a:cubicBezTo>
                    <a:pt x="749" y="216"/>
                    <a:pt x="751" y="219"/>
                    <a:pt x="751" y="223"/>
                  </a:cubicBezTo>
                  <a:cubicBezTo>
                    <a:pt x="751" y="226"/>
                    <a:pt x="748" y="222"/>
                    <a:pt x="746" y="221"/>
                  </a:cubicBezTo>
                  <a:cubicBezTo>
                    <a:pt x="744" y="221"/>
                    <a:pt x="744" y="220"/>
                    <a:pt x="745" y="219"/>
                  </a:cubicBezTo>
                  <a:cubicBezTo>
                    <a:pt x="747" y="219"/>
                    <a:pt x="746" y="217"/>
                    <a:pt x="747" y="216"/>
                  </a:cubicBezTo>
                  <a:cubicBezTo>
                    <a:pt x="747" y="215"/>
                    <a:pt x="745" y="213"/>
                    <a:pt x="743" y="212"/>
                  </a:cubicBezTo>
                  <a:cubicBezTo>
                    <a:pt x="741" y="211"/>
                    <a:pt x="739" y="212"/>
                    <a:pt x="735" y="214"/>
                  </a:cubicBezTo>
                  <a:cubicBezTo>
                    <a:pt x="732" y="217"/>
                    <a:pt x="731" y="217"/>
                    <a:pt x="725" y="218"/>
                  </a:cubicBezTo>
                  <a:cubicBezTo>
                    <a:pt x="719" y="219"/>
                    <a:pt x="719" y="217"/>
                    <a:pt x="715" y="218"/>
                  </a:cubicBezTo>
                  <a:cubicBezTo>
                    <a:pt x="711" y="220"/>
                    <a:pt x="710" y="220"/>
                    <a:pt x="709" y="222"/>
                  </a:cubicBezTo>
                  <a:cubicBezTo>
                    <a:pt x="707" y="224"/>
                    <a:pt x="710" y="224"/>
                    <a:pt x="707" y="226"/>
                  </a:cubicBezTo>
                  <a:cubicBezTo>
                    <a:pt x="705" y="227"/>
                    <a:pt x="704" y="224"/>
                    <a:pt x="703" y="227"/>
                  </a:cubicBezTo>
                  <a:cubicBezTo>
                    <a:pt x="701" y="230"/>
                    <a:pt x="699" y="230"/>
                    <a:pt x="698" y="231"/>
                  </a:cubicBezTo>
                  <a:cubicBezTo>
                    <a:pt x="696" y="232"/>
                    <a:pt x="696" y="231"/>
                    <a:pt x="694" y="231"/>
                  </a:cubicBezTo>
                  <a:cubicBezTo>
                    <a:pt x="691" y="231"/>
                    <a:pt x="693" y="229"/>
                    <a:pt x="690" y="230"/>
                  </a:cubicBezTo>
                  <a:cubicBezTo>
                    <a:pt x="687" y="231"/>
                    <a:pt x="690" y="228"/>
                    <a:pt x="690" y="227"/>
                  </a:cubicBezTo>
                  <a:cubicBezTo>
                    <a:pt x="691" y="226"/>
                    <a:pt x="697" y="223"/>
                    <a:pt x="698" y="222"/>
                  </a:cubicBezTo>
                  <a:cubicBezTo>
                    <a:pt x="700" y="221"/>
                    <a:pt x="700" y="214"/>
                    <a:pt x="699" y="213"/>
                  </a:cubicBezTo>
                  <a:cubicBezTo>
                    <a:pt x="698" y="212"/>
                    <a:pt x="702" y="210"/>
                    <a:pt x="703" y="209"/>
                  </a:cubicBezTo>
                  <a:cubicBezTo>
                    <a:pt x="704" y="209"/>
                    <a:pt x="698" y="211"/>
                    <a:pt x="695" y="212"/>
                  </a:cubicBezTo>
                  <a:cubicBezTo>
                    <a:pt x="692" y="213"/>
                    <a:pt x="687" y="217"/>
                    <a:pt x="685" y="219"/>
                  </a:cubicBezTo>
                  <a:cubicBezTo>
                    <a:pt x="682" y="220"/>
                    <a:pt x="679" y="221"/>
                    <a:pt x="674" y="222"/>
                  </a:cubicBezTo>
                  <a:cubicBezTo>
                    <a:pt x="668" y="224"/>
                    <a:pt x="665" y="230"/>
                    <a:pt x="664" y="230"/>
                  </a:cubicBezTo>
                  <a:cubicBezTo>
                    <a:pt x="662" y="231"/>
                    <a:pt x="658" y="229"/>
                    <a:pt x="656" y="229"/>
                  </a:cubicBezTo>
                  <a:cubicBezTo>
                    <a:pt x="654" y="229"/>
                    <a:pt x="658" y="232"/>
                    <a:pt x="658" y="234"/>
                  </a:cubicBezTo>
                  <a:cubicBezTo>
                    <a:pt x="659" y="235"/>
                    <a:pt x="652" y="236"/>
                    <a:pt x="650" y="236"/>
                  </a:cubicBezTo>
                  <a:cubicBezTo>
                    <a:pt x="649" y="237"/>
                    <a:pt x="651" y="242"/>
                    <a:pt x="649" y="247"/>
                  </a:cubicBezTo>
                  <a:cubicBezTo>
                    <a:pt x="648" y="252"/>
                    <a:pt x="639" y="250"/>
                    <a:pt x="635" y="250"/>
                  </a:cubicBezTo>
                  <a:cubicBezTo>
                    <a:pt x="630" y="251"/>
                    <a:pt x="631" y="247"/>
                    <a:pt x="629" y="245"/>
                  </a:cubicBezTo>
                  <a:cubicBezTo>
                    <a:pt x="627" y="242"/>
                    <a:pt x="625" y="242"/>
                    <a:pt x="623" y="241"/>
                  </a:cubicBezTo>
                  <a:cubicBezTo>
                    <a:pt x="621" y="240"/>
                    <a:pt x="623" y="237"/>
                    <a:pt x="625" y="235"/>
                  </a:cubicBezTo>
                  <a:cubicBezTo>
                    <a:pt x="627" y="232"/>
                    <a:pt x="634" y="231"/>
                    <a:pt x="635" y="230"/>
                  </a:cubicBezTo>
                  <a:cubicBezTo>
                    <a:pt x="637" y="229"/>
                    <a:pt x="631" y="224"/>
                    <a:pt x="630" y="222"/>
                  </a:cubicBezTo>
                  <a:cubicBezTo>
                    <a:pt x="629" y="220"/>
                    <a:pt x="624" y="218"/>
                    <a:pt x="620" y="218"/>
                  </a:cubicBezTo>
                  <a:cubicBezTo>
                    <a:pt x="616" y="218"/>
                    <a:pt x="613" y="217"/>
                    <a:pt x="609" y="216"/>
                  </a:cubicBezTo>
                  <a:cubicBezTo>
                    <a:pt x="605" y="215"/>
                    <a:pt x="607" y="218"/>
                    <a:pt x="609" y="219"/>
                  </a:cubicBezTo>
                  <a:cubicBezTo>
                    <a:pt x="610" y="221"/>
                    <a:pt x="613" y="224"/>
                    <a:pt x="615" y="227"/>
                  </a:cubicBezTo>
                  <a:cubicBezTo>
                    <a:pt x="616" y="231"/>
                    <a:pt x="609" y="241"/>
                    <a:pt x="609" y="244"/>
                  </a:cubicBezTo>
                  <a:cubicBezTo>
                    <a:pt x="609" y="246"/>
                    <a:pt x="616" y="247"/>
                    <a:pt x="619" y="251"/>
                  </a:cubicBezTo>
                  <a:cubicBezTo>
                    <a:pt x="621" y="255"/>
                    <a:pt x="614" y="263"/>
                    <a:pt x="613" y="264"/>
                  </a:cubicBezTo>
                  <a:cubicBezTo>
                    <a:pt x="611" y="266"/>
                    <a:pt x="608" y="265"/>
                    <a:pt x="608" y="264"/>
                  </a:cubicBezTo>
                  <a:cubicBezTo>
                    <a:pt x="607" y="263"/>
                    <a:pt x="604" y="260"/>
                    <a:pt x="602" y="260"/>
                  </a:cubicBezTo>
                  <a:cubicBezTo>
                    <a:pt x="600" y="261"/>
                    <a:pt x="600" y="259"/>
                    <a:pt x="598" y="258"/>
                  </a:cubicBezTo>
                  <a:cubicBezTo>
                    <a:pt x="598" y="258"/>
                    <a:pt x="594" y="262"/>
                    <a:pt x="592" y="264"/>
                  </a:cubicBezTo>
                  <a:cubicBezTo>
                    <a:pt x="590" y="266"/>
                    <a:pt x="584" y="267"/>
                    <a:pt x="583" y="269"/>
                  </a:cubicBezTo>
                  <a:cubicBezTo>
                    <a:pt x="581" y="271"/>
                    <a:pt x="576" y="275"/>
                    <a:pt x="575" y="277"/>
                  </a:cubicBezTo>
                  <a:cubicBezTo>
                    <a:pt x="573" y="279"/>
                    <a:pt x="581" y="286"/>
                    <a:pt x="582" y="287"/>
                  </a:cubicBezTo>
                  <a:cubicBezTo>
                    <a:pt x="584" y="288"/>
                    <a:pt x="583" y="290"/>
                    <a:pt x="581" y="292"/>
                  </a:cubicBezTo>
                  <a:cubicBezTo>
                    <a:pt x="580" y="294"/>
                    <a:pt x="571" y="290"/>
                    <a:pt x="568" y="289"/>
                  </a:cubicBezTo>
                  <a:cubicBezTo>
                    <a:pt x="566" y="288"/>
                    <a:pt x="565" y="288"/>
                    <a:pt x="563" y="289"/>
                  </a:cubicBezTo>
                  <a:cubicBezTo>
                    <a:pt x="560" y="290"/>
                    <a:pt x="557" y="287"/>
                    <a:pt x="555" y="284"/>
                  </a:cubicBezTo>
                  <a:cubicBezTo>
                    <a:pt x="554" y="281"/>
                    <a:pt x="552" y="283"/>
                    <a:pt x="550" y="282"/>
                  </a:cubicBezTo>
                  <a:cubicBezTo>
                    <a:pt x="548" y="282"/>
                    <a:pt x="549" y="283"/>
                    <a:pt x="548" y="284"/>
                  </a:cubicBezTo>
                  <a:cubicBezTo>
                    <a:pt x="548" y="286"/>
                    <a:pt x="547" y="286"/>
                    <a:pt x="545" y="287"/>
                  </a:cubicBezTo>
                  <a:cubicBezTo>
                    <a:pt x="544" y="287"/>
                    <a:pt x="545" y="291"/>
                    <a:pt x="549" y="296"/>
                  </a:cubicBezTo>
                  <a:cubicBezTo>
                    <a:pt x="553" y="300"/>
                    <a:pt x="553" y="297"/>
                    <a:pt x="556" y="296"/>
                  </a:cubicBezTo>
                  <a:cubicBezTo>
                    <a:pt x="560" y="295"/>
                    <a:pt x="558" y="302"/>
                    <a:pt x="560" y="304"/>
                  </a:cubicBezTo>
                  <a:cubicBezTo>
                    <a:pt x="562" y="306"/>
                    <a:pt x="557" y="306"/>
                    <a:pt x="555" y="307"/>
                  </a:cubicBezTo>
                  <a:cubicBezTo>
                    <a:pt x="553" y="307"/>
                    <a:pt x="547" y="306"/>
                    <a:pt x="544" y="303"/>
                  </a:cubicBezTo>
                  <a:cubicBezTo>
                    <a:pt x="540" y="301"/>
                    <a:pt x="541" y="298"/>
                    <a:pt x="539" y="298"/>
                  </a:cubicBezTo>
                  <a:cubicBezTo>
                    <a:pt x="537" y="298"/>
                    <a:pt x="534" y="297"/>
                    <a:pt x="533" y="295"/>
                  </a:cubicBezTo>
                  <a:cubicBezTo>
                    <a:pt x="531" y="293"/>
                    <a:pt x="529" y="292"/>
                    <a:pt x="530" y="291"/>
                  </a:cubicBezTo>
                  <a:cubicBezTo>
                    <a:pt x="531" y="290"/>
                    <a:pt x="531" y="284"/>
                    <a:pt x="529" y="281"/>
                  </a:cubicBezTo>
                  <a:cubicBezTo>
                    <a:pt x="528" y="277"/>
                    <a:pt x="526" y="278"/>
                    <a:pt x="528" y="278"/>
                  </a:cubicBezTo>
                  <a:cubicBezTo>
                    <a:pt x="530" y="277"/>
                    <a:pt x="530" y="272"/>
                    <a:pt x="529" y="271"/>
                  </a:cubicBezTo>
                  <a:cubicBezTo>
                    <a:pt x="528" y="270"/>
                    <a:pt x="521" y="264"/>
                    <a:pt x="520" y="264"/>
                  </a:cubicBezTo>
                  <a:cubicBezTo>
                    <a:pt x="519" y="264"/>
                    <a:pt x="516" y="260"/>
                    <a:pt x="516" y="259"/>
                  </a:cubicBezTo>
                  <a:cubicBezTo>
                    <a:pt x="516" y="258"/>
                    <a:pt x="513" y="255"/>
                    <a:pt x="512" y="255"/>
                  </a:cubicBezTo>
                  <a:cubicBezTo>
                    <a:pt x="510" y="255"/>
                    <a:pt x="506" y="255"/>
                    <a:pt x="504" y="254"/>
                  </a:cubicBezTo>
                  <a:cubicBezTo>
                    <a:pt x="501" y="252"/>
                    <a:pt x="505" y="251"/>
                    <a:pt x="506" y="251"/>
                  </a:cubicBezTo>
                  <a:cubicBezTo>
                    <a:pt x="507" y="250"/>
                    <a:pt x="508" y="248"/>
                    <a:pt x="509" y="247"/>
                  </a:cubicBezTo>
                  <a:cubicBezTo>
                    <a:pt x="510" y="246"/>
                    <a:pt x="513" y="251"/>
                    <a:pt x="516" y="253"/>
                  </a:cubicBezTo>
                  <a:cubicBezTo>
                    <a:pt x="519" y="255"/>
                    <a:pt x="529" y="258"/>
                    <a:pt x="532" y="260"/>
                  </a:cubicBezTo>
                  <a:cubicBezTo>
                    <a:pt x="534" y="261"/>
                    <a:pt x="544" y="263"/>
                    <a:pt x="549" y="264"/>
                  </a:cubicBezTo>
                  <a:cubicBezTo>
                    <a:pt x="554" y="264"/>
                    <a:pt x="561" y="266"/>
                    <a:pt x="564" y="266"/>
                  </a:cubicBezTo>
                  <a:cubicBezTo>
                    <a:pt x="567" y="266"/>
                    <a:pt x="571" y="264"/>
                    <a:pt x="575" y="264"/>
                  </a:cubicBezTo>
                  <a:cubicBezTo>
                    <a:pt x="578" y="264"/>
                    <a:pt x="581" y="261"/>
                    <a:pt x="584" y="257"/>
                  </a:cubicBezTo>
                  <a:cubicBezTo>
                    <a:pt x="588" y="253"/>
                    <a:pt x="588" y="246"/>
                    <a:pt x="587" y="245"/>
                  </a:cubicBezTo>
                  <a:cubicBezTo>
                    <a:pt x="586" y="244"/>
                    <a:pt x="587" y="234"/>
                    <a:pt x="585" y="233"/>
                  </a:cubicBezTo>
                  <a:cubicBezTo>
                    <a:pt x="582" y="232"/>
                    <a:pt x="582" y="231"/>
                    <a:pt x="579" y="229"/>
                  </a:cubicBezTo>
                  <a:cubicBezTo>
                    <a:pt x="576" y="226"/>
                    <a:pt x="575" y="226"/>
                    <a:pt x="573" y="226"/>
                  </a:cubicBezTo>
                  <a:cubicBezTo>
                    <a:pt x="571" y="227"/>
                    <a:pt x="571" y="225"/>
                    <a:pt x="568" y="223"/>
                  </a:cubicBezTo>
                  <a:cubicBezTo>
                    <a:pt x="565" y="222"/>
                    <a:pt x="565" y="222"/>
                    <a:pt x="561" y="221"/>
                  </a:cubicBezTo>
                  <a:cubicBezTo>
                    <a:pt x="558" y="221"/>
                    <a:pt x="557" y="219"/>
                    <a:pt x="555" y="217"/>
                  </a:cubicBezTo>
                  <a:cubicBezTo>
                    <a:pt x="552" y="214"/>
                    <a:pt x="542" y="209"/>
                    <a:pt x="539" y="207"/>
                  </a:cubicBezTo>
                  <a:cubicBezTo>
                    <a:pt x="536" y="205"/>
                    <a:pt x="532" y="204"/>
                    <a:pt x="528" y="205"/>
                  </a:cubicBezTo>
                  <a:cubicBezTo>
                    <a:pt x="525" y="205"/>
                    <a:pt x="523" y="203"/>
                    <a:pt x="521" y="204"/>
                  </a:cubicBezTo>
                  <a:cubicBezTo>
                    <a:pt x="519" y="204"/>
                    <a:pt x="517" y="203"/>
                    <a:pt x="517" y="202"/>
                  </a:cubicBezTo>
                  <a:cubicBezTo>
                    <a:pt x="517" y="200"/>
                    <a:pt x="514" y="202"/>
                    <a:pt x="511" y="203"/>
                  </a:cubicBezTo>
                  <a:cubicBezTo>
                    <a:pt x="509" y="205"/>
                    <a:pt x="513" y="200"/>
                    <a:pt x="510" y="200"/>
                  </a:cubicBezTo>
                  <a:cubicBezTo>
                    <a:pt x="508" y="200"/>
                    <a:pt x="505" y="198"/>
                    <a:pt x="507" y="198"/>
                  </a:cubicBezTo>
                  <a:cubicBezTo>
                    <a:pt x="509" y="198"/>
                    <a:pt x="516" y="195"/>
                    <a:pt x="512" y="193"/>
                  </a:cubicBezTo>
                  <a:cubicBezTo>
                    <a:pt x="508" y="191"/>
                    <a:pt x="503" y="191"/>
                    <a:pt x="502" y="192"/>
                  </a:cubicBezTo>
                  <a:cubicBezTo>
                    <a:pt x="501" y="193"/>
                    <a:pt x="501" y="193"/>
                    <a:pt x="500" y="194"/>
                  </a:cubicBezTo>
                  <a:cubicBezTo>
                    <a:pt x="500" y="194"/>
                    <a:pt x="500" y="194"/>
                    <a:pt x="500" y="194"/>
                  </a:cubicBezTo>
                  <a:cubicBezTo>
                    <a:pt x="499" y="194"/>
                    <a:pt x="499" y="194"/>
                    <a:pt x="498" y="194"/>
                  </a:cubicBezTo>
                  <a:cubicBezTo>
                    <a:pt x="498" y="194"/>
                    <a:pt x="498" y="194"/>
                    <a:pt x="497" y="194"/>
                  </a:cubicBezTo>
                  <a:cubicBezTo>
                    <a:pt x="497" y="194"/>
                    <a:pt x="496" y="194"/>
                    <a:pt x="496" y="194"/>
                  </a:cubicBezTo>
                  <a:cubicBezTo>
                    <a:pt x="495" y="194"/>
                    <a:pt x="495" y="194"/>
                    <a:pt x="494" y="194"/>
                  </a:cubicBezTo>
                  <a:cubicBezTo>
                    <a:pt x="493" y="194"/>
                    <a:pt x="493" y="194"/>
                    <a:pt x="492" y="194"/>
                  </a:cubicBezTo>
                  <a:cubicBezTo>
                    <a:pt x="487" y="194"/>
                    <a:pt x="483" y="192"/>
                    <a:pt x="483" y="191"/>
                  </a:cubicBezTo>
                  <a:cubicBezTo>
                    <a:pt x="483" y="190"/>
                    <a:pt x="477" y="188"/>
                    <a:pt x="475" y="187"/>
                  </a:cubicBezTo>
                  <a:cubicBezTo>
                    <a:pt x="473" y="186"/>
                    <a:pt x="479" y="186"/>
                    <a:pt x="483" y="187"/>
                  </a:cubicBezTo>
                  <a:cubicBezTo>
                    <a:pt x="487" y="188"/>
                    <a:pt x="487" y="187"/>
                    <a:pt x="489" y="186"/>
                  </a:cubicBezTo>
                  <a:cubicBezTo>
                    <a:pt x="490" y="186"/>
                    <a:pt x="494" y="184"/>
                    <a:pt x="495" y="182"/>
                  </a:cubicBezTo>
                  <a:cubicBezTo>
                    <a:pt x="496" y="181"/>
                    <a:pt x="495" y="179"/>
                    <a:pt x="492" y="179"/>
                  </a:cubicBezTo>
                  <a:cubicBezTo>
                    <a:pt x="490" y="179"/>
                    <a:pt x="490" y="176"/>
                    <a:pt x="486" y="175"/>
                  </a:cubicBezTo>
                  <a:cubicBezTo>
                    <a:pt x="483" y="175"/>
                    <a:pt x="484" y="174"/>
                    <a:pt x="482" y="174"/>
                  </a:cubicBezTo>
                  <a:cubicBezTo>
                    <a:pt x="480" y="175"/>
                    <a:pt x="481" y="172"/>
                    <a:pt x="479" y="170"/>
                  </a:cubicBezTo>
                  <a:cubicBezTo>
                    <a:pt x="477" y="168"/>
                    <a:pt x="475" y="171"/>
                    <a:pt x="474" y="172"/>
                  </a:cubicBezTo>
                  <a:cubicBezTo>
                    <a:pt x="473" y="174"/>
                    <a:pt x="473" y="176"/>
                    <a:pt x="470" y="177"/>
                  </a:cubicBezTo>
                  <a:cubicBezTo>
                    <a:pt x="468" y="178"/>
                    <a:pt x="470" y="176"/>
                    <a:pt x="470" y="175"/>
                  </a:cubicBezTo>
                  <a:cubicBezTo>
                    <a:pt x="471" y="174"/>
                    <a:pt x="470" y="175"/>
                    <a:pt x="468" y="175"/>
                  </a:cubicBezTo>
                  <a:cubicBezTo>
                    <a:pt x="466" y="175"/>
                    <a:pt x="467" y="174"/>
                    <a:pt x="468" y="173"/>
                  </a:cubicBezTo>
                  <a:cubicBezTo>
                    <a:pt x="470" y="172"/>
                    <a:pt x="472" y="169"/>
                    <a:pt x="472" y="168"/>
                  </a:cubicBezTo>
                  <a:cubicBezTo>
                    <a:pt x="472" y="167"/>
                    <a:pt x="471" y="165"/>
                    <a:pt x="469" y="166"/>
                  </a:cubicBezTo>
                  <a:cubicBezTo>
                    <a:pt x="467" y="167"/>
                    <a:pt x="465" y="165"/>
                    <a:pt x="464" y="166"/>
                  </a:cubicBezTo>
                  <a:cubicBezTo>
                    <a:pt x="462" y="167"/>
                    <a:pt x="460" y="173"/>
                    <a:pt x="460" y="175"/>
                  </a:cubicBezTo>
                  <a:cubicBezTo>
                    <a:pt x="460" y="178"/>
                    <a:pt x="458" y="178"/>
                    <a:pt x="457" y="178"/>
                  </a:cubicBezTo>
                  <a:cubicBezTo>
                    <a:pt x="455" y="178"/>
                    <a:pt x="458" y="166"/>
                    <a:pt x="458" y="165"/>
                  </a:cubicBezTo>
                  <a:cubicBezTo>
                    <a:pt x="459" y="164"/>
                    <a:pt x="456" y="166"/>
                    <a:pt x="453" y="168"/>
                  </a:cubicBezTo>
                  <a:cubicBezTo>
                    <a:pt x="451" y="171"/>
                    <a:pt x="449" y="174"/>
                    <a:pt x="448" y="176"/>
                  </a:cubicBezTo>
                  <a:cubicBezTo>
                    <a:pt x="447" y="178"/>
                    <a:pt x="445" y="184"/>
                    <a:pt x="443" y="186"/>
                  </a:cubicBezTo>
                  <a:cubicBezTo>
                    <a:pt x="441" y="189"/>
                    <a:pt x="442" y="182"/>
                    <a:pt x="443" y="180"/>
                  </a:cubicBezTo>
                  <a:cubicBezTo>
                    <a:pt x="445" y="179"/>
                    <a:pt x="445" y="175"/>
                    <a:pt x="447" y="173"/>
                  </a:cubicBezTo>
                  <a:cubicBezTo>
                    <a:pt x="448" y="172"/>
                    <a:pt x="451" y="169"/>
                    <a:pt x="449" y="169"/>
                  </a:cubicBezTo>
                  <a:cubicBezTo>
                    <a:pt x="446" y="169"/>
                    <a:pt x="445" y="166"/>
                    <a:pt x="443" y="167"/>
                  </a:cubicBezTo>
                  <a:cubicBezTo>
                    <a:pt x="441" y="168"/>
                    <a:pt x="441" y="167"/>
                    <a:pt x="439" y="166"/>
                  </a:cubicBezTo>
                  <a:cubicBezTo>
                    <a:pt x="437" y="165"/>
                    <a:pt x="437" y="169"/>
                    <a:pt x="438" y="170"/>
                  </a:cubicBezTo>
                  <a:cubicBezTo>
                    <a:pt x="439" y="171"/>
                    <a:pt x="436" y="173"/>
                    <a:pt x="436" y="174"/>
                  </a:cubicBezTo>
                  <a:cubicBezTo>
                    <a:pt x="436" y="175"/>
                    <a:pt x="435" y="174"/>
                    <a:pt x="434" y="173"/>
                  </a:cubicBezTo>
                  <a:cubicBezTo>
                    <a:pt x="433" y="173"/>
                    <a:pt x="433" y="176"/>
                    <a:pt x="434" y="178"/>
                  </a:cubicBezTo>
                  <a:cubicBezTo>
                    <a:pt x="435" y="179"/>
                    <a:pt x="432" y="177"/>
                    <a:pt x="431" y="176"/>
                  </a:cubicBezTo>
                  <a:cubicBezTo>
                    <a:pt x="430" y="175"/>
                    <a:pt x="428" y="176"/>
                    <a:pt x="427" y="176"/>
                  </a:cubicBezTo>
                  <a:cubicBezTo>
                    <a:pt x="425" y="177"/>
                    <a:pt x="425" y="178"/>
                    <a:pt x="425" y="179"/>
                  </a:cubicBezTo>
                  <a:cubicBezTo>
                    <a:pt x="425" y="181"/>
                    <a:pt x="429" y="184"/>
                    <a:pt x="428" y="184"/>
                  </a:cubicBezTo>
                  <a:cubicBezTo>
                    <a:pt x="428" y="185"/>
                    <a:pt x="427" y="188"/>
                    <a:pt x="427" y="190"/>
                  </a:cubicBezTo>
                  <a:cubicBezTo>
                    <a:pt x="428" y="193"/>
                    <a:pt x="425" y="187"/>
                    <a:pt x="424" y="189"/>
                  </a:cubicBezTo>
                  <a:cubicBezTo>
                    <a:pt x="423" y="190"/>
                    <a:pt x="422" y="185"/>
                    <a:pt x="423" y="184"/>
                  </a:cubicBezTo>
                  <a:cubicBezTo>
                    <a:pt x="424" y="184"/>
                    <a:pt x="423" y="180"/>
                    <a:pt x="421" y="182"/>
                  </a:cubicBezTo>
                  <a:cubicBezTo>
                    <a:pt x="418" y="184"/>
                    <a:pt x="419" y="180"/>
                    <a:pt x="415" y="181"/>
                  </a:cubicBezTo>
                  <a:cubicBezTo>
                    <a:pt x="411" y="182"/>
                    <a:pt x="408" y="183"/>
                    <a:pt x="407" y="185"/>
                  </a:cubicBezTo>
                  <a:cubicBezTo>
                    <a:pt x="407" y="186"/>
                    <a:pt x="413" y="188"/>
                    <a:pt x="415" y="189"/>
                  </a:cubicBezTo>
                  <a:cubicBezTo>
                    <a:pt x="418" y="190"/>
                    <a:pt x="416" y="192"/>
                    <a:pt x="417" y="193"/>
                  </a:cubicBezTo>
                  <a:cubicBezTo>
                    <a:pt x="418" y="194"/>
                    <a:pt x="412" y="190"/>
                    <a:pt x="410" y="189"/>
                  </a:cubicBezTo>
                  <a:cubicBezTo>
                    <a:pt x="408" y="189"/>
                    <a:pt x="410" y="192"/>
                    <a:pt x="410" y="193"/>
                  </a:cubicBezTo>
                  <a:cubicBezTo>
                    <a:pt x="410" y="195"/>
                    <a:pt x="409" y="192"/>
                    <a:pt x="407" y="191"/>
                  </a:cubicBezTo>
                  <a:cubicBezTo>
                    <a:pt x="406" y="190"/>
                    <a:pt x="406" y="195"/>
                    <a:pt x="404" y="196"/>
                  </a:cubicBezTo>
                  <a:cubicBezTo>
                    <a:pt x="402" y="196"/>
                    <a:pt x="404" y="192"/>
                    <a:pt x="404" y="191"/>
                  </a:cubicBezTo>
                  <a:cubicBezTo>
                    <a:pt x="404" y="190"/>
                    <a:pt x="402" y="192"/>
                    <a:pt x="400" y="195"/>
                  </a:cubicBezTo>
                  <a:cubicBezTo>
                    <a:pt x="398" y="197"/>
                    <a:pt x="398" y="194"/>
                    <a:pt x="399" y="192"/>
                  </a:cubicBezTo>
                  <a:cubicBezTo>
                    <a:pt x="399" y="191"/>
                    <a:pt x="398" y="190"/>
                    <a:pt x="394" y="190"/>
                  </a:cubicBezTo>
                  <a:cubicBezTo>
                    <a:pt x="390" y="189"/>
                    <a:pt x="393" y="187"/>
                    <a:pt x="393" y="185"/>
                  </a:cubicBezTo>
                  <a:cubicBezTo>
                    <a:pt x="393" y="183"/>
                    <a:pt x="391" y="185"/>
                    <a:pt x="389" y="188"/>
                  </a:cubicBezTo>
                  <a:cubicBezTo>
                    <a:pt x="387" y="190"/>
                    <a:pt x="387" y="190"/>
                    <a:pt x="388" y="193"/>
                  </a:cubicBezTo>
                  <a:cubicBezTo>
                    <a:pt x="390" y="196"/>
                    <a:pt x="384" y="195"/>
                    <a:pt x="383" y="196"/>
                  </a:cubicBezTo>
                  <a:cubicBezTo>
                    <a:pt x="383" y="198"/>
                    <a:pt x="384" y="199"/>
                    <a:pt x="387" y="199"/>
                  </a:cubicBezTo>
                  <a:cubicBezTo>
                    <a:pt x="390" y="200"/>
                    <a:pt x="388" y="203"/>
                    <a:pt x="389" y="204"/>
                  </a:cubicBezTo>
                  <a:cubicBezTo>
                    <a:pt x="389" y="205"/>
                    <a:pt x="383" y="204"/>
                    <a:pt x="383" y="206"/>
                  </a:cubicBezTo>
                  <a:cubicBezTo>
                    <a:pt x="382" y="207"/>
                    <a:pt x="381" y="208"/>
                    <a:pt x="378" y="209"/>
                  </a:cubicBezTo>
                  <a:cubicBezTo>
                    <a:pt x="376" y="209"/>
                    <a:pt x="377" y="210"/>
                    <a:pt x="379" y="211"/>
                  </a:cubicBezTo>
                  <a:cubicBezTo>
                    <a:pt x="381" y="213"/>
                    <a:pt x="378" y="213"/>
                    <a:pt x="377" y="213"/>
                  </a:cubicBezTo>
                  <a:cubicBezTo>
                    <a:pt x="376" y="212"/>
                    <a:pt x="373" y="214"/>
                    <a:pt x="371" y="215"/>
                  </a:cubicBezTo>
                  <a:cubicBezTo>
                    <a:pt x="369" y="216"/>
                    <a:pt x="367" y="217"/>
                    <a:pt x="366" y="215"/>
                  </a:cubicBezTo>
                  <a:cubicBezTo>
                    <a:pt x="364" y="214"/>
                    <a:pt x="361" y="214"/>
                    <a:pt x="361" y="216"/>
                  </a:cubicBezTo>
                  <a:cubicBezTo>
                    <a:pt x="361" y="218"/>
                    <a:pt x="358" y="220"/>
                    <a:pt x="358" y="222"/>
                  </a:cubicBezTo>
                  <a:cubicBezTo>
                    <a:pt x="358" y="223"/>
                    <a:pt x="361" y="223"/>
                    <a:pt x="364" y="222"/>
                  </a:cubicBezTo>
                  <a:cubicBezTo>
                    <a:pt x="367" y="221"/>
                    <a:pt x="363" y="224"/>
                    <a:pt x="361" y="226"/>
                  </a:cubicBezTo>
                  <a:cubicBezTo>
                    <a:pt x="359" y="228"/>
                    <a:pt x="362" y="228"/>
                    <a:pt x="365" y="227"/>
                  </a:cubicBezTo>
                  <a:cubicBezTo>
                    <a:pt x="367" y="226"/>
                    <a:pt x="366" y="229"/>
                    <a:pt x="363" y="230"/>
                  </a:cubicBezTo>
                  <a:cubicBezTo>
                    <a:pt x="361" y="230"/>
                    <a:pt x="358" y="231"/>
                    <a:pt x="357" y="233"/>
                  </a:cubicBezTo>
                  <a:cubicBezTo>
                    <a:pt x="355" y="235"/>
                    <a:pt x="360" y="235"/>
                    <a:pt x="363" y="236"/>
                  </a:cubicBezTo>
                  <a:cubicBezTo>
                    <a:pt x="367" y="236"/>
                    <a:pt x="352" y="235"/>
                    <a:pt x="353" y="237"/>
                  </a:cubicBezTo>
                  <a:cubicBezTo>
                    <a:pt x="354" y="240"/>
                    <a:pt x="351" y="241"/>
                    <a:pt x="350" y="242"/>
                  </a:cubicBezTo>
                  <a:cubicBezTo>
                    <a:pt x="350" y="244"/>
                    <a:pt x="354" y="244"/>
                    <a:pt x="356" y="243"/>
                  </a:cubicBezTo>
                  <a:cubicBezTo>
                    <a:pt x="358" y="243"/>
                    <a:pt x="351" y="246"/>
                    <a:pt x="350" y="246"/>
                  </a:cubicBezTo>
                  <a:cubicBezTo>
                    <a:pt x="348" y="246"/>
                    <a:pt x="344" y="249"/>
                    <a:pt x="344" y="251"/>
                  </a:cubicBezTo>
                  <a:cubicBezTo>
                    <a:pt x="344" y="253"/>
                    <a:pt x="342" y="254"/>
                    <a:pt x="340" y="256"/>
                  </a:cubicBezTo>
                  <a:cubicBezTo>
                    <a:pt x="337" y="257"/>
                    <a:pt x="336" y="261"/>
                    <a:pt x="336" y="262"/>
                  </a:cubicBezTo>
                  <a:cubicBezTo>
                    <a:pt x="336" y="264"/>
                    <a:pt x="337" y="263"/>
                    <a:pt x="342" y="265"/>
                  </a:cubicBezTo>
                  <a:cubicBezTo>
                    <a:pt x="346" y="268"/>
                    <a:pt x="338" y="265"/>
                    <a:pt x="336" y="266"/>
                  </a:cubicBezTo>
                  <a:cubicBezTo>
                    <a:pt x="333" y="266"/>
                    <a:pt x="331" y="269"/>
                    <a:pt x="334" y="270"/>
                  </a:cubicBezTo>
                  <a:cubicBezTo>
                    <a:pt x="336" y="271"/>
                    <a:pt x="334" y="272"/>
                    <a:pt x="334" y="275"/>
                  </a:cubicBezTo>
                  <a:cubicBezTo>
                    <a:pt x="334" y="278"/>
                    <a:pt x="331" y="280"/>
                    <a:pt x="329" y="282"/>
                  </a:cubicBezTo>
                  <a:cubicBezTo>
                    <a:pt x="326" y="284"/>
                    <a:pt x="331" y="283"/>
                    <a:pt x="333" y="282"/>
                  </a:cubicBezTo>
                  <a:cubicBezTo>
                    <a:pt x="335" y="281"/>
                    <a:pt x="329" y="286"/>
                    <a:pt x="327" y="287"/>
                  </a:cubicBezTo>
                  <a:cubicBezTo>
                    <a:pt x="325" y="289"/>
                    <a:pt x="323" y="289"/>
                    <a:pt x="323" y="292"/>
                  </a:cubicBezTo>
                  <a:cubicBezTo>
                    <a:pt x="323" y="294"/>
                    <a:pt x="321" y="292"/>
                    <a:pt x="317" y="292"/>
                  </a:cubicBezTo>
                  <a:cubicBezTo>
                    <a:pt x="314" y="292"/>
                    <a:pt x="311" y="300"/>
                    <a:pt x="310" y="301"/>
                  </a:cubicBezTo>
                  <a:cubicBezTo>
                    <a:pt x="308" y="303"/>
                    <a:pt x="305" y="306"/>
                    <a:pt x="305" y="307"/>
                  </a:cubicBezTo>
                  <a:cubicBezTo>
                    <a:pt x="304" y="308"/>
                    <a:pt x="308" y="310"/>
                    <a:pt x="311" y="310"/>
                  </a:cubicBezTo>
                  <a:cubicBezTo>
                    <a:pt x="313" y="310"/>
                    <a:pt x="317" y="308"/>
                    <a:pt x="318" y="307"/>
                  </a:cubicBezTo>
                  <a:cubicBezTo>
                    <a:pt x="320" y="306"/>
                    <a:pt x="313" y="312"/>
                    <a:pt x="310" y="313"/>
                  </a:cubicBezTo>
                  <a:cubicBezTo>
                    <a:pt x="308" y="314"/>
                    <a:pt x="307" y="311"/>
                    <a:pt x="306" y="311"/>
                  </a:cubicBezTo>
                  <a:cubicBezTo>
                    <a:pt x="305" y="311"/>
                    <a:pt x="304" y="313"/>
                    <a:pt x="303" y="314"/>
                  </a:cubicBezTo>
                  <a:cubicBezTo>
                    <a:pt x="303" y="315"/>
                    <a:pt x="298" y="314"/>
                    <a:pt x="296" y="315"/>
                  </a:cubicBezTo>
                  <a:cubicBezTo>
                    <a:pt x="294" y="316"/>
                    <a:pt x="293" y="318"/>
                    <a:pt x="294" y="320"/>
                  </a:cubicBezTo>
                  <a:cubicBezTo>
                    <a:pt x="295" y="321"/>
                    <a:pt x="294" y="322"/>
                    <a:pt x="295" y="324"/>
                  </a:cubicBezTo>
                  <a:cubicBezTo>
                    <a:pt x="295" y="327"/>
                    <a:pt x="293" y="324"/>
                    <a:pt x="290" y="323"/>
                  </a:cubicBezTo>
                  <a:cubicBezTo>
                    <a:pt x="287" y="322"/>
                    <a:pt x="287" y="324"/>
                    <a:pt x="284" y="326"/>
                  </a:cubicBezTo>
                  <a:cubicBezTo>
                    <a:pt x="282" y="327"/>
                    <a:pt x="278" y="326"/>
                    <a:pt x="276" y="327"/>
                  </a:cubicBezTo>
                  <a:cubicBezTo>
                    <a:pt x="274" y="328"/>
                    <a:pt x="276" y="329"/>
                    <a:pt x="278" y="330"/>
                  </a:cubicBezTo>
                  <a:cubicBezTo>
                    <a:pt x="281" y="332"/>
                    <a:pt x="277" y="331"/>
                    <a:pt x="273" y="331"/>
                  </a:cubicBezTo>
                  <a:cubicBezTo>
                    <a:pt x="269" y="330"/>
                    <a:pt x="271" y="332"/>
                    <a:pt x="271" y="334"/>
                  </a:cubicBezTo>
                  <a:cubicBezTo>
                    <a:pt x="270" y="336"/>
                    <a:pt x="266" y="335"/>
                    <a:pt x="264" y="336"/>
                  </a:cubicBezTo>
                  <a:cubicBezTo>
                    <a:pt x="263" y="337"/>
                    <a:pt x="268" y="338"/>
                    <a:pt x="265" y="338"/>
                  </a:cubicBezTo>
                  <a:cubicBezTo>
                    <a:pt x="263" y="338"/>
                    <a:pt x="259" y="339"/>
                    <a:pt x="261" y="342"/>
                  </a:cubicBezTo>
                  <a:cubicBezTo>
                    <a:pt x="263" y="344"/>
                    <a:pt x="263" y="345"/>
                    <a:pt x="265" y="349"/>
                  </a:cubicBezTo>
                  <a:cubicBezTo>
                    <a:pt x="267" y="353"/>
                    <a:pt x="269" y="352"/>
                    <a:pt x="265" y="352"/>
                  </a:cubicBezTo>
                  <a:cubicBezTo>
                    <a:pt x="261" y="351"/>
                    <a:pt x="262" y="353"/>
                    <a:pt x="263" y="355"/>
                  </a:cubicBezTo>
                  <a:cubicBezTo>
                    <a:pt x="265" y="357"/>
                    <a:pt x="265" y="356"/>
                    <a:pt x="260" y="358"/>
                  </a:cubicBezTo>
                  <a:cubicBezTo>
                    <a:pt x="256" y="360"/>
                    <a:pt x="260" y="359"/>
                    <a:pt x="262" y="361"/>
                  </a:cubicBezTo>
                  <a:cubicBezTo>
                    <a:pt x="264" y="363"/>
                    <a:pt x="260" y="364"/>
                    <a:pt x="263" y="365"/>
                  </a:cubicBezTo>
                  <a:cubicBezTo>
                    <a:pt x="265" y="366"/>
                    <a:pt x="259" y="368"/>
                    <a:pt x="263" y="370"/>
                  </a:cubicBezTo>
                  <a:cubicBezTo>
                    <a:pt x="266" y="372"/>
                    <a:pt x="266" y="370"/>
                    <a:pt x="268" y="368"/>
                  </a:cubicBezTo>
                  <a:cubicBezTo>
                    <a:pt x="271" y="365"/>
                    <a:pt x="269" y="369"/>
                    <a:pt x="267" y="373"/>
                  </a:cubicBezTo>
                  <a:cubicBezTo>
                    <a:pt x="264" y="376"/>
                    <a:pt x="264" y="372"/>
                    <a:pt x="261" y="373"/>
                  </a:cubicBezTo>
                  <a:cubicBezTo>
                    <a:pt x="257" y="374"/>
                    <a:pt x="262" y="376"/>
                    <a:pt x="262" y="379"/>
                  </a:cubicBezTo>
                  <a:cubicBezTo>
                    <a:pt x="263" y="383"/>
                    <a:pt x="262" y="382"/>
                    <a:pt x="265" y="382"/>
                  </a:cubicBezTo>
                  <a:cubicBezTo>
                    <a:pt x="268" y="382"/>
                    <a:pt x="268" y="381"/>
                    <a:pt x="270" y="379"/>
                  </a:cubicBezTo>
                  <a:cubicBezTo>
                    <a:pt x="272" y="378"/>
                    <a:pt x="269" y="383"/>
                    <a:pt x="270" y="386"/>
                  </a:cubicBezTo>
                  <a:cubicBezTo>
                    <a:pt x="271" y="388"/>
                    <a:pt x="267" y="385"/>
                    <a:pt x="265" y="387"/>
                  </a:cubicBezTo>
                  <a:cubicBezTo>
                    <a:pt x="262" y="388"/>
                    <a:pt x="264" y="391"/>
                    <a:pt x="266" y="393"/>
                  </a:cubicBezTo>
                  <a:cubicBezTo>
                    <a:pt x="267" y="394"/>
                    <a:pt x="271" y="397"/>
                    <a:pt x="274" y="399"/>
                  </a:cubicBezTo>
                  <a:cubicBezTo>
                    <a:pt x="276" y="401"/>
                    <a:pt x="280" y="400"/>
                    <a:pt x="283" y="399"/>
                  </a:cubicBezTo>
                  <a:cubicBezTo>
                    <a:pt x="287" y="398"/>
                    <a:pt x="286" y="400"/>
                    <a:pt x="289" y="399"/>
                  </a:cubicBezTo>
                  <a:cubicBezTo>
                    <a:pt x="292" y="397"/>
                    <a:pt x="296" y="393"/>
                    <a:pt x="299" y="388"/>
                  </a:cubicBezTo>
                  <a:cubicBezTo>
                    <a:pt x="303" y="383"/>
                    <a:pt x="305" y="383"/>
                    <a:pt x="308" y="383"/>
                  </a:cubicBezTo>
                  <a:cubicBezTo>
                    <a:pt x="311" y="382"/>
                    <a:pt x="311" y="381"/>
                    <a:pt x="311" y="377"/>
                  </a:cubicBezTo>
                  <a:cubicBezTo>
                    <a:pt x="311" y="377"/>
                    <a:pt x="311" y="377"/>
                    <a:pt x="311" y="377"/>
                  </a:cubicBezTo>
                  <a:cubicBezTo>
                    <a:pt x="311" y="377"/>
                    <a:pt x="311" y="377"/>
                    <a:pt x="311" y="377"/>
                  </a:cubicBezTo>
                  <a:cubicBezTo>
                    <a:pt x="311" y="377"/>
                    <a:pt x="311" y="377"/>
                    <a:pt x="311" y="377"/>
                  </a:cubicBezTo>
                  <a:cubicBezTo>
                    <a:pt x="311" y="377"/>
                    <a:pt x="311" y="377"/>
                    <a:pt x="311" y="377"/>
                  </a:cubicBezTo>
                  <a:cubicBezTo>
                    <a:pt x="311" y="377"/>
                    <a:pt x="311" y="378"/>
                    <a:pt x="312" y="378"/>
                  </a:cubicBezTo>
                  <a:cubicBezTo>
                    <a:pt x="312" y="378"/>
                    <a:pt x="312" y="378"/>
                    <a:pt x="312" y="379"/>
                  </a:cubicBezTo>
                  <a:cubicBezTo>
                    <a:pt x="312" y="379"/>
                    <a:pt x="312" y="379"/>
                    <a:pt x="312" y="379"/>
                  </a:cubicBezTo>
                  <a:cubicBezTo>
                    <a:pt x="312" y="380"/>
                    <a:pt x="312" y="380"/>
                    <a:pt x="312" y="381"/>
                  </a:cubicBezTo>
                  <a:cubicBezTo>
                    <a:pt x="312" y="381"/>
                    <a:pt x="313" y="381"/>
                    <a:pt x="313" y="381"/>
                  </a:cubicBezTo>
                  <a:cubicBezTo>
                    <a:pt x="313" y="382"/>
                    <a:pt x="313" y="382"/>
                    <a:pt x="313" y="383"/>
                  </a:cubicBezTo>
                  <a:cubicBezTo>
                    <a:pt x="313" y="383"/>
                    <a:pt x="313" y="383"/>
                    <a:pt x="313" y="383"/>
                  </a:cubicBezTo>
                  <a:cubicBezTo>
                    <a:pt x="313" y="384"/>
                    <a:pt x="314" y="384"/>
                    <a:pt x="314" y="385"/>
                  </a:cubicBezTo>
                  <a:cubicBezTo>
                    <a:pt x="314" y="385"/>
                    <a:pt x="314" y="386"/>
                    <a:pt x="314" y="386"/>
                  </a:cubicBezTo>
                  <a:cubicBezTo>
                    <a:pt x="316" y="389"/>
                    <a:pt x="316" y="395"/>
                    <a:pt x="317" y="397"/>
                  </a:cubicBezTo>
                  <a:cubicBezTo>
                    <a:pt x="318" y="399"/>
                    <a:pt x="319" y="399"/>
                    <a:pt x="322" y="398"/>
                  </a:cubicBezTo>
                  <a:cubicBezTo>
                    <a:pt x="325" y="396"/>
                    <a:pt x="321" y="405"/>
                    <a:pt x="320" y="408"/>
                  </a:cubicBezTo>
                  <a:cubicBezTo>
                    <a:pt x="320" y="410"/>
                    <a:pt x="325" y="416"/>
                    <a:pt x="326" y="419"/>
                  </a:cubicBezTo>
                  <a:cubicBezTo>
                    <a:pt x="328" y="422"/>
                    <a:pt x="329" y="427"/>
                    <a:pt x="329" y="428"/>
                  </a:cubicBezTo>
                  <a:cubicBezTo>
                    <a:pt x="330" y="430"/>
                    <a:pt x="327" y="437"/>
                    <a:pt x="328" y="437"/>
                  </a:cubicBezTo>
                  <a:cubicBezTo>
                    <a:pt x="330" y="437"/>
                    <a:pt x="334" y="439"/>
                    <a:pt x="338" y="439"/>
                  </a:cubicBezTo>
                  <a:cubicBezTo>
                    <a:pt x="341" y="439"/>
                    <a:pt x="342" y="439"/>
                    <a:pt x="343" y="436"/>
                  </a:cubicBezTo>
                  <a:cubicBezTo>
                    <a:pt x="344" y="434"/>
                    <a:pt x="344" y="432"/>
                    <a:pt x="349" y="428"/>
                  </a:cubicBezTo>
                  <a:cubicBezTo>
                    <a:pt x="354" y="425"/>
                    <a:pt x="356" y="428"/>
                    <a:pt x="358" y="427"/>
                  </a:cubicBezTo>
                  <a:cubicBezTo>
                    <a:pt x="360" y="426"/>
                    <a:pt x="365" y="413"/>
                    <a:pt x="366" y="409"/>
                  </a:cubicBezTo>
                  <a:cubicBezTo>
                    <a:pt x="367" y="405"/>
                    <a:pt x="367" y="400"/>
                    <a:pt x="367" y="398"/>
                  </a:cubicBezTo>
                  <a:cubicBezTo>
                    <a:pt x="368" y="396"/>
                    <a:pt x="374" y="388"/>
                    <a:pt x="375" y="386"/>
                  </a:cubicBezTo>
                  <a:cubicBezTo>
                    <a:pt x="377" y="385"/>
                    <a:pt x="378" y="387"/>
                    <a:pt x="379" y="386"/>
                  </a:cubicBezTo>
                  <a:cubicBezTo>
                    <a:pt x="380" y="386"/>
                    <a:pt x="382" y="379"/>
                    <a:pt x="384" y="378"/>
                  </a:cubicBezTo>
                  <a:cubicBezTo>
                    <a:pt x="386" y="377"/>
                    <a:pt x="387" y="375"/>
                    <a:pt x="388" y="373"/>
                  </a:cubicBezTo>
                  <a:cubicBezTo>
                    <a:pt x="388" y="371"/>
                    <a:pt x="386" y="367"/>
                    <a:pt x="385" y="364"/>
                  </a:cubicBezTo>
                  <a:cubicBezTo>
                    <a:pt x="384" y="362"/>
                    <a:pt x="380" y="361"/>
                    <a:pt x="377" y="361"/>
                  </a:cubicBezTo>
                  <a:cubicBezTo>
                    <a:pt x="373" y="361"/>
                    <a:pt x="373" y="358"/>
                    <a:pt x="371" y="355"/>
                  </a:cubicBezTo>
                  <a:cubicBezTo>
                    <a:pt x="369" y="352"/>
                    <a:pt x="372" y="347"/>
                    <a:pt x="373" y="345"/>
                  </a:cubicBezTo>
                  <a:cubicBezTo>
                    <a:pt x="375" y="343"/>
                    <a:pt x="374" y="336"/>
                    <a:pt x="375" y="334"/>
                  </a:cubicBezTo>
                  <a:cubicBezTo>
                    <a:pt x="376" y="332"/>
                    <a:pt x="372" y="330"/>
                    <a:pt x="372" y="328"/>
                  </a:cubicBezTo>
                  <a:cubicBezTo>
                    <a:pt x="372" y="326"/>
                    <a:pt x="375" y="329"/>
                    <a:pt x="377" y="329"/>
                  </a:cubicBezTo>
                  <a:cubicBezTo>
                    <a:pt x="379" y="330"/>
                    <a:pt x="385" y="322"/>
                    <a:pt x="386" y="320"/>
                  </a:cubicBezTo>
                  <a:cubicBezTo>
                    <a:pt x="388" y="318"/>
                    <a:pt x="390" y="313"/>
                    <a:pt x="390" y="312"/>
                  </a:cubicBezTo>
                  <a:cubicBezTo>
                    <a:pt x="390" y="311"/>
                    <a:pt x="397" y="309"/>
                    <a:pt x="399" y="308"/>
                  </a:cubicBezTo>
                  <a:cubicBezTo>
                    <a:pt x="400" y="307"/>
                    <a:pt x="405" y="306"/>
                    <a:pt x="406" y="303"/>
                  </a:cubicBezTo>
                  <a:cubicBezTo>
                    <a:pt x="406" y="300"/>
                    <a:pt x="411" y="296"/>
                    <a:pt x="413" y="294"/>
                  </a:cubicBezTo>
                  <a:cubicBezTo>
                    <a:pt x="415" y="292"/>
                    <a:pt x="411" y="291"/>
                    <a:pt x="409" y="288"/>
                  </a:cubicBezTo>
                  <a:cubicBezTo>
                    <a:pt x="408" y="286"/>
                    <a:pt x="410" y="286"/>
                    <a:pt x="411" y="285"/>
                  </a:cubicBezTo>
                  <a:cubicBezTo>
                    <a:pt x="412" y="284"/>
                    <a:pt x="413" y="282"/>
                    <a:pt x="413" y="281"/>
                  </a:cubicBezTo>
                  <a:cubicBezTo>
                    <a:pt x="414" y="280"/>
                    <a:pt x="416" y="279"/>
                    <a:pt x="418" y="278"/>
                  </a:cubicBezTo>
                  <a:cubicBezTo>
                    <a:pt x="421" y="276"/>
                    <a:pt x="418" y="275"/>
                    <a:pt x="419" y="274"/>
                  </a:cubicBezTo>
                  <a:cubicBezTo>
                    <a:pt x="419" y="272"/>
                    <a:pt x="424" y="273"/>
                    <a:pt x="427" y="273"/>
                  </a:cubicBezTo>
                  <a:cubicBezTo>
                    <a:pt x="428" y="274"/>
                    <a:pt x="429" y="274"/>
                    <a:pt x="429" y="274"/>
                  </a:cubicBezTo>
                  <a:cubicBezTo>
                    <a:pt x="430" y="274"/>
                    <a:pt x="430" y="274"/>
                    <a:pt x="430" y="274"/>
                  </a:cubicBezTo>
                  <a:cubicBezTo>
                    <a:pt x="431" y="274"/>
                    <a:pt x="431" y="273"/>
                    <a:pt x="432" y="273"/>
                  </a:cubicBezTo>
                  <a:cubicBezTo>
                    <a:pt x="432" y="273"/>
                    <a:pt x="432" y="273"/>
                    <a:pt x="433" y="273"/>
                  </a:cubicBezTo>
                  <a:cubicBezTo>
                    <a:pt x="433" y="273"/>
                    <a:pt x="434" y="273"/>
                    <a:pt x="435" y="273"/>
                  </a:cubicBezTo>
                  <a:cubicBezTo>
                    <a:pt x="435" y="273"/>
                    <a:pt x="436" y="273"/>
                    <a:pt x="437" y="273"/>
                  </a:cubicBezTo>
                  <a:cubicBezTo>
                    <a:pt x="440" y="272"/>
                    <a:pt x="442" y="275"/>
                    <a:pt x="443" y="277"/>
                  </a:cubicBezTo>
                  <a:cubicBezTo>
                    <a:pt x="445" y="280"/>
                    <a:pt x="444" y="286"/>
                    <a:pt x="441" y="287"/>
                  </a:cubicBezTo>
                  <a:cubicBezTo>
                    <a:pt x="439" y="287"/>
                    <a:pt x="433" y="295"/>
                    <a:pt x="432" y="298"/>
                  </a:cubicBezTo>
                  <a:cubicBezTo>
                    <a:pt x="431" y="300"/>
                    <a:pt x="422" y="308"/>
                    <a:pt x="420" y="311"/>
                  </a:cubicBezTo>
                  <a:cubicBezTo>
                    <a:pt x="419" y="314"/>
                    <a:pt x="411" y="321"/>
                    <a:pt x="409" y="324"/>
                  </a:cubicBezTo>
                  <a:cubicBezTo>
                    <a:pt x="406" y="326"/>
                    <a:pt x="407" y="326"/>
                    <a:pt x="409" y="330"/>
                  </a:cubicBezTo>
                  <a:cubicBezTo>
                    <a:pt x="410" y="334"/>
                    <a:pt x="413" y="345"/>
                    <a:pt x="412" y="347"/>
                  </a:cubicBezTo>
                  <a:cubicBezTo>
                    <a:pt x="411" y="349"/>
                    <a:pt x="410" y="353"/>
                    <a:pt x="410" y="355"/>
                  </a:cubicBezTo>
                  <a:cubicBezTo>
                    <a:pt x="409" y="358"/>
                    <a:pt x="411" y="360"/>
                    <a:pt x="414" y="360"/>
                  </a:cubicBezTo>
                  <a:cubicBezTo>
                    <a:pt x="416" y="360"/>
                    <a:pt x="419" y="363"/>
                    <a:pt x="419" y="365"/>
                  </a:cubicBezTo>
                  <a:cubicBezTo>
                    <a:pt x="420" y="366"/>
                    <a:pt x="420" y="368"/>
                    <a:pt x="423" y="369"/>
                  </a:cubicBezTo>
                  <a:cubicBezTo>
                    <a:pt x="426" y="370"/>
                    <a:pt x="432" y="370"/>
                    <a:pt x="434" y="369"/>
                  </a:cubicBezTo>
                  <a:cubicBezTo>
                    <a:pt x="436" y="368"/>
                    <a:pt x="437" y="366"/>
                    <a:pt x="443" y="366"/>
                  </a:cubicBezTo>
                  <a:cubicBezTo>
                    <a:pt x="448" y="366"/>
                    <a:pt x="454" y="365"/>
                    <a:pt x="456" y="363"/>
                  </a:cubicBezTo>
                  <a:cubicBezTo>
                    <a:pt x="459" y="362"/>
                    <a:pt x="461" y="362"/>
                    <a:pt x="463" y="362"/>
                  </a:cubicBezTo>
                  <a:cubicBezTo>
                    <a:pt x="463" y="362"/>
                    <a:pt x="464" y="362"/>
                    <a:pt x="465" y="362"/>
                  </a:cubicBezTo>
                  <a:cubicBezTo>
                    <a:pt x="465" y="362"/>
                    <a:pt x="465" y="362"/>
                    <a:pt x="465" y="362"/>
                  </a:cubicBezTo>
                  <a:cubicBezTo>
                    <a:pt x="467" y="362"/>
                    <a:pt x="469" y="362"/>
                    <a:pt x="471" y="361"/>
                  </a:cubicBezTo>
                  <a:cubicBezTo>
                    <a:pt x="474" y="360"/>
                    <a:pt x="475" y="359"/>
                    <a:pt x="474" y="363"/>
                  </a:cubicBezTo>
                  <a:cubicBezTo>
                    <a:pt x="473" y="367"/>
                    <a:pt x="478" y="365"/>
                    <a:pt x="481" y="366"/>
                  </a:cubicBezTo>
                  <a:cubicBezTo>
                    <a:pt x="483" y="368"/>
                    <a:pt x="484" y="371"/>
                    <a:pt x="480" y="372"/>
                  </a:cubicBezTo>
                  <a:cubicBezTo>
                    <a:pt x="477" y="372"/>
                    <a:pt x="470" y="372"/>
                    <a:pt x="471" y="374"/>
                  </a:cubicBezTo>
                  <a:cubicBezTo>
                    <a:pt x="471" y="374"/>
                    <a:pt x="471" y="375"/>
                    <a:pt x="471" y="375"/>
                  </a:cubicBezTo>
                  <a:cubicBezTo>
                    <a:pt x="471" y="375"/>
                    <a:pt x="471" y="375"/>
                    <a:pt x="471" y="375"/>
                  </a:cubicBezTo>
                  <a:cubicBezTo>
                    <a:pt x="471" y="376"/>
                    <a:pt x="471" y="377"/>
                    <a:pt x="469" y="377"/>
                  </a:cubicBezTo>
                  <a:cubicBezTo>
                    <a:pt x="468" y="377"/>
                    <a:pt x="468" y="377"/>
                    <a:pt x="468" y="377"/>
                  </a:cubicBezTo>
                  <a:cubicBezTo>
                    <a:pt x="467" y="377"/>
                    <a:pt x="467" y="377"/>
                    <a:pt x="466" y="377"/>
                  </a:cubicBezTo>
                  <a:cubicBezTo>
                    <a:pt x="460" y="377"/>
                    <a:pt x="449" y="377"/>
                    <a:pt x="444" y="377"/>
                  </a:cubicBezTo>
                  <a:cubicBezTo>
                    <a:pt x="440" y="377"/>
                    <a:pt x="430" y="381"/>
                    <a:pt x="430" y="384"/>
                  </a:cubicBezTo>
                  <a:cubicBezTo>
                    <a:pt x="429" y="388"/>
                    <a:pt x="431" y="393"/>
                    <a:pt x="434" y="394"/>
                  </a:cubicBezTo>
                  <a:cubicBezTo>
                    <a:pt x="435" y="395"/>
                    <a:pt x="435" y="395"/>
                    <a:pt x="435" y="395"/>
                  </a:cubicBezTo>
                  <a:cubicBezTo>
                    <a:pt x="435" y="396"/>
                    <a:pt x="435" y="396"/>
                    <a:pt x="436" y="396"/>
                  </a:cubicBezTo>
                  <a:cubicBezTo>
                    <a:pt x="436" y="396"/>
                    <a:pt x="436" y="397"/>
                    <a:pt x="436" y="397"/>
                  </a:cubicBezTo>
                  <a:cubicBezTo>
                    <a:pt x="436" y="397"/>
                    <a:pt x="436" y="397"/>
                    <a:pt x="436" y="398"/>
                  </a:cubicBezTo>
                  <a:cubicBezTo>
                    <a:pt x="437" y="399"/>
                    <a:pt x="437" y="401"/>
                    <a:pt x="437" y="402"/>
                  </a:cubicBezTo>
                  <a:cubicBezTo>
                    <a:pt x="438" y="404"/>
                    <a:pt x="438" y="405"/>
                    <a:pt x="438" y="407"/>
                  </a:cubicBezTo>
                  <a:cubicBezTo>
                    <a:pt x="437" y="411"/>
                    <a:pt x="433" y="416"/>
                    <a:pt x="430" y="416"/>
                  </a:cubicBezTo>
                  <a:cubicBezTo>
                    <a:pt x="428" y="415"/>
                    <a:pt x="421" y="405"/>
                    <a:pt x="418" y="405"/>
                  </a:cubicBezTo>
                  <a:cubicBezTo>
                    <a:pt x="416" y="404"/>
                    <a:pt x="410" y="407"/>
                    <a:pt x="410" y="409"/>
                  </a:cubicBezTo>
                  <a:cubicBezTo>
                    <a:pt x="410" y="411"/>
                    <a:pt x="409" y="415"/>
                    <a:pt x="407" y="417"/>
                  </a:cubicBezTo>
                  <a:cubicBezTo>
                    <a:pt x="406" y="418"/>
                    <a:pt x="406" y="421"/>
                    <a:pt x="406" y="424"/>
                  </a:cubicBezTo>
                  <a:cubicBezTo>
                    <a:pt x="406" y="426"/>
                    <a:pt x="406" y="427"/>
                    <a:pt x="405" y="429"/>
                  </a:cubicBezTo>
                  <a:cubicBezTo>
                    <a:pt x="405" y="429"/>
                    <a:pt x="405" y="429"/>
                    <a:pt x="405" y="429"/>
                  </a:cubicBezTo>
                  <a:cubicBezTo>
                    <a:pt x="405" y="431"/>
                    <a:pt x="405" y="433"/>
                    <a:pt x="405" y="434"/>
                  </a:cubicBezTo>
                  <a:cubicBezTo>
                    <a:pt x="405" y="435"/>
                    <a:pt x="404" y="436"/>
                    <a:pt x="404" y="437"/>
                  </a:cubicBezTo>
                  <a:cubicBezTo>
                    <a:pt x="403" y="437"/>
                    <a:pt x="403" y="438"/>
                    <a:pt x="403" y="438"/>
                  </a:cubicBezTo>
                  <a:cubicBezTo>
                    <a:pt x="403" y="439"/>
                    <a:pt x="402" y="439"/>
                    <a:pt x="401" y="440"/>
                  </a:cubicBezTo>
                  <a:cubicBezTo>
                    <a:pt x="401" y="440"/>
                    <a:pt x="401" y="440"/>
                    <a:pt x="401" y="440"/>
                  </a:cubicBezTo>
                  <a:cubicBezTo>
                    <a:pt x="400" y="442"/>
                    <a:pt x="399" y="443"/>
                    <a:pt x="398" y="444"/>
                  </a:cubicBezTo>
                  <a:cubicBezTo>
                    <a:pt x="397" y="444"/>
                    <a:pt x="397" y="444"/>
                    <a:pt x="397" y="445"/>
                  </a:cubicBezTo>
                  <a:cubicBezTo>
                    <a:pt x="397" y="445"/>
                    <a:pt x="397" y="445"/>
                    <a:pt x="396" y="445"/>
                  </a:cubicBezTo>
                  <a:cubicBezTo>
                    <a:pt x="396" y="445"/>
                    <a:pt x="396" y="446"/>
                    <a:pt x="396" y="446"/>
                  </a:cubicBezTo>
                  <a:cubicBezTo>
                    <a:pt x="395" y="447"/>
                    <a:pt x="395" y="447"/>
                    <a:pt x="395" y="448"/>
                  </a:cubicBezTo>
                  <a:cubicBezTo>
                    <a:pt x="395" y="448"/>
                    <a:pt x="395" y="448"/>
                    <a:pt x="394" y="448"/>
                  </a:cubicBezTo>
                  <a:cubicBezTo>
                    <a:pt x="394" y="449"/>
                    <a:pt x="394" y="449"/>
                    <a:pt x="393" y="450"/>
                  </a:cubicBezTo>
                  <a:cubicBezTo>
                    <a:pt x="393" y="450"/>
                    <a:pt x="393" y="450"/>
                    <a:pt x="393" y="450"/>
                  </a:cubicBezTo>
                  <a:cubicBezTo>
                    <a:pt x="392" y="451"/>
                    <a:pt x="391" y="451"/>
                    <a:pt x="390" y="451"/>
                  </a:cubicBezTo>
                  <a:cubicBezTo>
                    <a:pt x="390" y="452"/>
                    <a:pt x="390" y="452"/>
                    <a:pt x="390" y="452"/>
                  </a:cubicBezTo>
                  <a:cubicBezTo>
                    <a:pt x="389" y="452"/>
                    <a:pt x="389" y="452"/>
                    <a:pt x="388" y="452"/>
                  </a:cubicBezTo>
                  <a:cubicBezTo>
                    <a:pt x="384" y="453"/>
                    <a:pt x="386" y="447"/>
                    <a:pt x="380" y="447"/>
                  </a:cubicBezTo>
                  <a:cubicBezTo>
                    <a:pt x="375" y="447"/>
                    <a:pt x="361" y="450"/>
                    <a:pt x="356" y="453"/>
                  </a:cubicBezTo>
                  <a:cubicBezTo>
                    <a:pt x="355" y="454"/>
                    <a:pt x="354" y="454"/>
                    <a:pt x="352" y="455"/>
                  </a:cubicBezTo>
                  <a:cubicBezTo>
                    <a:pt x="352" y="455"/>
                    <a:pt x="352" y="455"/>
                    <a:pt x="351" y="455"/>
                  </a:cubicBezTo>
                  <a:cubicBezTo>
                    <a:pt x="351" y="455"/>
                    <a:pt x="350" y="455"/>
                    <a:pt x="349" y="455"/>
                  </a:cubicBezTo>
                  <a:cubicBezTo>
                    <a:pt x="349" y="456"/>
                    <a:pt x="348" y="456"/>
                    <a:pt x="348" y="456"/>
                  </a:cubicBezTo>
                  <a:cubicBezTo>
                    <a:pt x="347" y="456"/>
                    <a:pt x="346" y="456"/>
                    <a:pt x="346" y="456"/>
                  </a:cubicBezTo>
                  <a:cubicBezTo>
                    <a:pt x="345" y="456"/>
                    <a:pt x="345" y="456"/>
                    <a:pt x="344" y="456"/>
                  </a:cubicBezTo>
                  <a:cubicBezTo>
                    <a:pt x="344" y="456"/>
                    <a:pt x="343" y="456"/>
                    <a:pt x="342" y="456"/>
                  </a:cubicBezTo>
                  <a:cubicBezTo>
                    <a:pt x="338" y="456"/>
                    <a:pt x="339" y="452"/>
                    <a:pt x="338" y="451"/>
                  </a:cubicBezTo>
                  <a:cubicBezTo>
                    <a:pt x="337" y="450"/>
                    <a:pt x="336" y="453"/>
                    <a:pt x="334" y="454"/>
                  </a:cubicBezTo>
                  <a:cubicBezTo>
                    <a:pt x="333" y="456"/>
                    <a:pt x="331" y="452"/>
                    <a:pt x="328" y="451"/>
                  </a:cubicBezTo>
                  <a:cubicBezTo>
                    <a:pt x="324" y="451"/>
                    <a:pt x="319" y="456"/>
                    <a:pt x="316" y="456"/>
                  </a:cubicBezTo>
                  <a:cubicBezTo>
                    <a:pt x="313" y="457"/>
                    <a:pt x="315" y="453"/>
                    <a:pt x="315" y="451"/>
                  </a:cubicBezTo>
                  <a:cubicBezTo>
                    <a:pt x="314" y="449"/>
                    <a:pt x="306" y="454"/>
                    <a:pt x="305" y="454"/>
                  </a:cubicBezTo>
                  <a:cubicBezTo>
                    <a:pt x="304" y="453"/>
                    <a:pt x="302" y="450"/>
                    <a:pt x="304" y="449"/>
                  </a:cubicBezTo>
                  <a:cubicBezTo>
                    <a:pt x="304" y="449"/>
                    <a:pt x="304" y="449"/>
                    <a:pt x="304" y="449"/>
                  </a:cubicBezTo>
                  <a:cubicBezTo>
                    <a:pt x="304" y="449"/>
                    <a:pt x="304" y="448"/>
                    <a:pt x="304" y="448"/>
                  </a:cubicBezTo>
                  <a:cubicBezTo>
                    <a:pt x="304" y="448"/>
                    <a:pt x="304" y="448"/>
                    <a:pt x="304" y="448"/>
                  </a:cubicBezTo>
                  <a:cubicBezTo>
                    <a:pt x="304" y="448"/>
                    <a:pt x="304" y="447"/>
                    <a:pt x="304" y="447"/>
                  </a:cubicBezTo>
                  <a:cubicBezTo>
                    <a:pt x="304" y="447"/>
                    <a:pt x="304" y="447"/>
                    <a:pt x="303" y="447"/>
                  </a:cubicBezTo>
                  <a:cubicBezTo>
                    <a:pt x="303" y="446"/>
                    <a:pt x="303" y="446"/>
                    <a:pt x="303" y="446"/>
                  </a:cubicBezTo>
                  <a:cubicBezTo>
                    <a:pt x="303" y="446"/>
                    <a:pt x="303" y="445"/>
                    <a:pt x="303" y="445"/>
                  </a:cubicBezTo>
                  <a:cubicBezTo>
                    <a:pt x="303" y="445"/>
                    <a:pt x="303" y="445"/>
                    <a:pt x="303" y="445"/>
                  </a:cubicBezTo>
                  <a:cubicBezTo>
                    <a:pt x="302" y="445"/>
                    <a:pt x="302" y="444"/>
                    <a:pt x="302" y="444"/>
                  </a:cubicBezTo>
                  <a:cubicBezTo>
                    <a:pt x="301" y="444"/>
                    <a:pt x="301" y="444"/>
                    <a:pt x="301" y="443"/>
                  </a:cubicBezTo>
                  <a:cubicBezTo>
                    <a:pt x="301" y="443"/>
                    <a:pt x="301" y="443"/>
                    <a:pt x="301" y="443"/>
                  </a:cubicBezTo>
                  <a:cubicBezTo>
                    <a:pt x="301" y="443"/>
                    <a:pt x="300" y="442"/>
                    <a:pt x="300" y="442"/>
                  </a:cubicBezTo>
                  <a:cubicBezTo>
                    <a:pt x="300" y="442"/>
                    <a:pt x="300" y="442"/>
                    <a:pt x="300" y="442"/>
                  </a:cubicBezTo>
                  <a:cubicBezTo>
                    <a:pt x="300" y="441"/>
                    <a:pt x="300" y="441"/>
                    <a:pt x="300" y="441"/>
                  </a:cubicBezTo>
                  <a:cubicBezTo>
                    <a:pt x="301" y="439"/>
                    <a:pt x="305" y="441"/>
                    <a:pt x="308" y="440"/>
                  </a:cubicBezTo>
                  <a:cubicBezTo>
                    <a:pt x="311" y="438"/>
                    <a:pt x="303" y="437"/>
                    <a:pt x="301" y="436"/>
                  </a:cubicBezTo>
                  <a:cubicBezTo>
                    <a:pt x="299" y="435"/>
                    <a:pt x="303" y="432"/>
                    <a:pt x="307" y="428"/>
                  </a:cubicBezTo>
                  <a:cubicBezTo>
                    <a:pt x="310" y="425"/>
                    <a:pt x="311" y="426"/>
                    <a:pt x="312" y="424"/>
                  </a:cubicBezTo>
                  <a:cubicBezTo>
                    <a:pt x="313" y="422"/>
                    <a:pt x="310" y="422"/>
                    <a:pt x="307" y="424"/>
                  </a:cubicBezTo>
                  <a:cubicBezTo>
                    <a:pt x="305" y="425"/>
                    <a:pt x="304" y="416"/>
                    <a:pt x="306" y="415"/>
                  </a:cubicBezTo>
                  <a:cubicBezTo>
                    <a:pt x="308" y="414"/>
                    <a:pt x="309" y="408"/>
                    <a:pt x="309" y="406"/>
                  </a:cubicBezTo>
                  <a:cubicBezTo>
                    <a:pt x="309" y="404"/>
                    <a:pt x="304" y="408"/>
                    <a:pt x="302" y="409"/>
                  </a:cubicBezTo>
                  <a:cubicBezTo>
                    <a:pt x="300" y="411"/>
                    <a:pt x="298" y="414"/>
                    <a:pt x="300" y="415"/>
                  </a:cubicBezTo>
                  <a:cubicBezTo>
                    <a:pt x="302" y="417"/>
                    <a:pt x="298" y="420"/>
                    <a:pt x="296" y="420"/>
                  </a:cubicBezTo>
                  <a:cubicBezTo>
                    <a:pt x="295" y="421"/>
                    <a:pt x="293" y="416"/>
                    <a:pt x="292" y="415"/>
                  </a:cubicBezTo>
                  <a:cubicBezTo>
                    <a:pt x="291" y="413"/>
                    <a:pt x="290" y="417"/>
                    <a:pt x="288" y="419"/>
                  </a:cubicBezTo>
                  <a:cubicBezTo>
                    <a:pt x="287" y="420"/>
                    <a:pt x="287" y="428"/>
                    <a:pt x="287" y="430"/>
                  </a:cubicBezTo>
                  <a:cubicBezTo>
                    <a:pt x="285" y="432"/>
                    <a:pt x="288" y="435"/>
                    <a:pt x="288" y="439"/>
                  </a:cubicBezTo>
                  <a:cubicBezTo>
                    <a:pt x="288" y="439"/>
                    <a:pt x="288" y="440"/>
                    <a:pt x="288" y="440"/>
                  </a:cubicBezTo>
                  <a:cubicBezTo>
                    <a:pt x="289" y="440"/>
                    <a:pt x="289" y="441"/>
                    <a:pt x="289" y="441"/>
                  </a:cubicBezTo>
                  <a:cubicBezTo>
                    <a:pt x="289" y="441"/>
                    <a:pt x="289" y="442"/>
                    <a:pt x="289" y="442"/>
                  </a:cubicBezTo>
                  <a:cubicBezTo>
                    <a:pt x="289" y="443"/>
                    <a:pt x="289" y="444"/>
                    <a:pt x="290" y="445"/>
                  </a:cubicBezTo>
                  <a:cubicBezTo>
                    <a:pt x="290" y="445"/>
                    <a:pt x="290" y="445"/>
                    <a:pt x="290" y="445"/>
                  </a:cubicBezTo>
                  <a:cubicBezTo>
                    <a:pt x="290" y="446"/>
                    <a:pt x="290" y="447"/>
                    <a:pt x="290" y="448"/>
                  </a:cubicBezTo>
                  <a:cubicBezTo>
                    <a:pt x="290" y="449"/>
                    <a:pt x="290" y="449"/>
                    <a:pt x="290" y="449"/>
                  </a:cubicBezTo>
                  <a:cubicBezTo>
                    <a:pt x="291" y="450"/>
                    <a:pt x="291" y="451"/>
                    <a:pt x="291" y="451"/>
                  </a:cubicBezTo>
                  <a:cubicBezTo>
                    <a:pt x="291" y="452"/>
                    <a:pt x="291" y="452"/>
                    <a:pt x="291" y="452"/>
                  </a:cubicBezTo>
                  <a:cubicBezTo>
                    <a:pt x="291" y="453"/>
                    <a:pt x="291" y="454"/>
                    <a:pt x="291" y="454"/>
                  </a:cubicBezTo>
                  <a:cubicBezTo>
                    <a:pt x="291" y="454"/>
                    <a:pt x="291" y="455"/>
                    <a:pt x="291" y="455"/>
                  </a:cubicBezTo>
                  <a:cubicBezTo>
                    <a:pt x="291" y="456"/>
                    <a:pt x="292" y="456"/>
                    <a:pt x="292" y="457"/>
                  </a:cubicBezTo>
                  <a:cubicBezTo>
                    <a:pt x="291" y="459"/>
                    <a:pt x="291" y="461"/>
                    <a:pt x="288" y="463"/>
                  </a:cubicBezTo>
                  <a:cubicBezTo>
                    <a:pt x="286" y="464"/>
                    <a:pt x="280" y="458"/>
                    <a:pt x="277" y="461"/>
                  </a:cubicBezTo>
                  <a:cubicBezTo>
                    <a:pt x="276" y="462"/>
                    <a:pt x="275" y="462"/>
                    <a:pt x="274" y="463"/>
                  </a:cubicBezTo>
                  <a:cubicBezTo>
                    <a:pt x="274" y="463"/>
                    <a:pt x="274" y="463"/>
                    <a:pt x="273" y="463"/>
                  </a:cubicBezTo>
                  <a:cubicBezTo>
                    <a:pt x="273" y="464"/>
                    <a:pt x="272" y="464"/>
                    <a:pt x="271" y="464"/>
                  </a:cubicBezTo>
                  <a:cubicBezTo>
                    <a:pt x="271" y="465"/>
                    <a:pt x="271" y="465"/>
                    <a:pt x="271" y="465"/>
                  </a:cubicBezTo>
                  <a:cubicBezTo>
                    <a:pt x="270" y="465"/>
                    <a:pt x="269" y="465"/>
                    <a:pt x="268" y="465"/>
                  </a:cubicBezTo>
                  <a:cubicBezTo>
                    <a:pt x="265" y="465"/>
                    <a:pt x="263" y="466"/>
                    <a:pt x="260" y="468"/>
                  </a:cubicBezTo>
                  <a:cubicBezTo>
                    <a:pt x="257" y="471"/>
                    <a:pt x="257" y="472"/>
                    <a:pt x="255" y="472"/>
                  </a:cubicBezTo>
                  <a:cubicBezTo>
                    <a:pt x="252" y="472"/>
                    <a:pt x="246" y="482"/>
                    <a:pt x="245" y="487"/>
                  </a:cubicBezTo>
                  <a:cubicBezTo>
                    <a:pt x="245" y="488"/>
                    <a:pt x="244" y="489"/>
                    <a:pt x="244" y="489"/>
                  </a:cubicBezTo>
                  <a:cubicBezTo>
                    <a:pt x="244" y="489"/>
                    <a:pt x="243" y="490"/>
                    <a:pt x="243" y="490"/>
                  </a:cubicBezTo>
                  <a:cubicBezTo>
                    <a:pt x="243" y="490"/>
                    <a:pt x="242" y="491"/>
                    <a:pt x="242" y="491"/>
                  </a:cubicBezTo>
                  <a:cubicBezTo>
                    <a:pt x="242" y="491"/>
                    <a:pt x="242" y="491"/>
                    <a:pt x="242" y="491"/>
                  </a:cubicBezTo>
                  <a:cubicBezTo>
                    <a:pt x="241" y="492"/>
                    <a:pt x="241" y="492"/>
                    <a:pt x="240" y="492"/>
                  </a:cubicBezTo>
                  <a:cubicBezTo>
                    <a:pt x="240" y="492"/>
                    <a:pt x="240" y="492"/>
                    <a:pt x="240" y="492"/>
                  </a:cubicBezTo>
                  <a:cubicBezTo>
                    <a:pt x="239" y="492"/>
                    <a:pt x="239" y="493"/>
                    <a:pt x="239" y="493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38" y="493"/>
                    <a:pt x="237" y="493"/>
                    <a:pt x="237" y="493"/>
                  </a:cubicBezTo>
                  <a:cubicBezTo>
                    <a:pt x="237" y="493"/>
                    <a:pt x="237" y="493"/>
                    <a:pt x="237" y="493"/>
                  </a:cubicBezTo>
                  <a:cubicBezTo>
                    <a:pt x="236" y="493"/>
                    <a:pt x="236" y="493"/>
                    <a:pt x="236" y="493"/>
                  </a:cubicBezTo>
                  <a:cubicBezTo>
                    <a:pt x="234" y="494"/>
                    <a:pt x="233" y="493"/>
                    <a:pt x="230" y="493"/>
                  </a:cubicBezTo>
                  <a:cubicBezTo>
                    <a:pt x="228" y="493"/>
                    <a:pt x="227" y="493"/>
                    <a:pt x="225" y="494"/>
                  </a:cubicBezTo>
                  <a:cubicBezTo>
                    <a:pt x="225" y="494"/>
                    <a:pt x="225" y="494"/>
                    <a:pt x="225" y="494"/>
                  </a:cubicBezTo>
                  <a:cubicBezTo>
                    <a:pt x="225" y="495"/>
                    <a:pt x="224" y="496"/>
                    <a:pt x="223" y="496"/>
                  </a:cubicBezTo>
                  <a:cubicBezTo>
                    <a:pt x="221" y="499"/>
                    <a:pt x="222" y="504"/>
                    <a:pt x="222" y="506"/>
                  </a:cubicBezTo>
                  <a:cubicBezTo>
                    <a:pt x="222" y="507"/>
                    <a:pt x="219" y="510"/>
                    <a:pt x="217" y="512"/>
                  </a:cubicBezTo>
                  <a:cubicBezTo>
                    <a:pt x="215" y="513"/>
                    <a:pt x="213" y="512"/>
                    <a:pt x="210" y="514"/>
                  </a:cubicBezTo>
                  <a:cubicBezTo>
                    <a:pt x="207" y="516"/>
                    <a:pt x="208" y="518"/>
                    <a:pt x="204" y="520"/>
                  </a:cubicBezTo>
                  <a:cubicBezTo>
                    <a:pt x="200" y="523"/>
                    <a:pt x="198" y="520"/>
                    <a:pt x="194" y="518"/>
                  </a:cubicBezTo>
                  <a:cubicBezTo>
                    <a:pt x="191" y="516"/>
                    <a:pt x="189" y="517"/>
                    <a:pt x="189" y="519"/>
                  </a:cubicBezTo>
                  <a:cubicBezTo>
                    <a:pt x="190" y="521"/>
                    <a:pt x="191" y="525"/>
                    <a:pt x="192" y="527"/>
                  </a:cubicBezTo>
                  <a:cubicBezTo>
                    <a:pt x="192" y="529"/>
                    <a:pt x="189" y="530"/>
                    <a:pt x="185" y="530"/>
                  </a:cubicBezTo>
                  <a:cubicBezTo>
                    <a:pt x="181" y="531"/>
                    <a:pt x="176" y="527"/>
                    <a:pt x="169" y="528"/>
                  </a:cubicBezTo>
                  <a:cubicBezTo>
                    <a:pt x="162" y="529"/>
                    <a:pt x="159" y="530"/>
                    <a:pt x="160" y="530"/>
                  </a:cubicBezTo>
                  <a:cubicBezTo>
                    <a:pt x="161" y="531"/>
                    <a:pt x="161" y="535"/>
                    <a:pt x="162" y="538"/>
                  </a:cubicBezTo>
                  <a:cubicBezTo>
                    <a:pt x="163" y="540"/>
                    <a:pt x="180" y="546"/>
                    <a:pt x="182" y="546"/>
                  </a:cubicBezTo>
                  <a:cubicBezTo>
                    <a:pt x="185" y="547"/>
                    <a:pt x="183" y="550"/>
                    <a:pt x="184" y="552"/>
                  </a:cubicBezTo>
                  <a:cubicBezTo>
                    <a:pt x="185" y="555"/>
                    <a:pt x="190" y="557"/>
                    <a:pt x="192" y="568"/>
                  </a:cubicBezTo>
                  <a:cubicBezTo>
                    <a:pt x="194" y="578"/>
                    <a:pt x="189" y="580"/>
                    <a:pt x="189" y="584"/>
                  </a:cubicBezTo>
                  <a:cubicBezTo>
                    <a:pt x="189" y="585"/>
                    <a:pt x="189" y="586"/>
                    <a:pt x="189" y="587"/>
                  </a:cubicBezTo>
                  <a:cubicBezTo>
                    <a:pt x="189" y="588"/>
                    <a:pt x="189" y="588"/>
                    <a:pt x="189" y="588"/>
                  </a:cubicBezTo>
                  <a:cubicBezTo>
                    <a:pt x="189" y="589"/>
                    <a:pt x="188" y="589"/>
                    <a:pt x="188" y="590"/>
                  </a:cubicBezTo>
                  <a:cubicBezTo>
                    <a:pt x="188" y="590"/>
                    <a:pt x="188" y="591"/>
                    <a:pt x="188" y="591"/>
                  </a:cubicBezTo>
                  <a:cubicBezTo>
                    <a:pt x="187" y="591"/>
                    <a:pt x="187" y="592"/>
                    <a:pt x="187" y="592"/>
                  </a:cubicBezTo>
                  <a:cubicBezTo>
                    <a:pt x="186" y="593"/>
                    <a:pt x="186" y="593"/>
                    <a:pt x="186" y="593"/>
                  </a:cubicBezTo>
                  <a:cubicBezTo>
                    <a:pt x="185" y="594"/>
                    <a:pt x="184" y="594"/>
                    <a:pt x="183" y="595"/>
                  </a:cubicBezTo>
                  <a:cubicBezTo>
                    <a:pt x="179" y="596"/>
                    <a:pt x="167" y="591"/>
                    <a:pt x="161" y="592"/>
                  </a:cubicBezTo>
                  <a:cubicBezTo>
                    <a:pt x="154" y="592"/>
                    <a:pt x="141" y="592"/>
                    <a:pt x="135" y="591"/>
                  </a:cubicBezTo>
                  <a:cubicBezTo>
                    <a:pt x="130" y="591"/>
                    <a:pt x="125" y="592"/>
                    <a:pt x="123" y="594"/>
                  </a:cubicBezTo>
                  <a:cubicBezTo>
                    <a:pt x="121" y="596"/>
                    <a:pt x="117" y="594"/>
                    <a:pt x="113" y="597"/>
                  </a:cubicBezTo>
                  <a:cubicBezTo>
                    <a:pt x="108" y="600"/>
                    <a:pt x="113" y="602"/>
                    <a:pt x="114" y="606"/>
                  </a:cubicBezTo>
                  <a:cubicBezTo>
                    <a:pt x="114" y="607"/>
                    <a:pt x="114" y="607"/>
                    <a:pt x="114" y="608"/>
                  </a:cubicBezTo>
                  <a:cubicBezTo>
                    <a:pt x="114" y="609"/>
                    <a:pt x="114" y="610"/>
                    <a:pt x="114" y="611"/>
                  </a:cubicBezTo>
                  <a:cubicBezTo>
                    <a:pt x="115" y="611"/>
                    <a:pt x="115" y="612"/>
                    <a:pt x="115" y="612"/>
                  </a:cubicBezTo>
                  <a:cubicBezTo>
                    <a:pt x="115" y="612"/>
                    <a:pt x="115" y="613"/>
                    <a:pt x="115" y="613"/>
                  </a:cubicBezTo>
                  <a:cubicBezTo>
                    <a:pt x="115" y="614"/>
                    <a:pt x="115" y="614"/>
                    <a:pt x="115" y="615"/>
                  </a:cubicBezTo>
                  <a:cubicBezTo>
                    <a:pt x="115" y="615"/>
                    <a:pt x="115" y="616"/>
                    <a:pt x="115" y="616"/>
                  </a:cubicBezTo>
                  <a:cubicBezTo>
                    <a:pt x="115" y="617"/>
                    <a:pt x="115" y="617"/>
                    <a:pt x="115" y="617"/>
                  </a:cubicBezTo>
                  <a:cubicBezTo>
                    <a:pt x="115" y="619"/>
                    <a:pt x="115" y="620"/>
                    <a:pt x="115" y="622"/>
                  </a:cubicBezTo>
                  <a:cubicBezTo>
                    <a:pt x="115" y="622"/>
                    <a:pt x="115" y="622"/>
                    <a:pt x="115" y="622"/>
                  </a:cubicBezTo>
                  <a:cubicBezTo>
                    <a:pt x="115" y="623"/>
                    <a:pt x="116" y="623"/>
                    <a:pt x="116" y="624"/>
                  </a:cubicBezTo>
                  <a:cubicBezTo>
                    <a:pt x="116" y="624"/>
                    <a:pt x="116" y="624"/>
                    <a:pt x="116" y="625"/>
                  </a:cubicBezTo>
                  <a:cubicBezTo>
                    <a:pt x="116" y="625"/>
                    <a:pt x="116" y="625"/>
                    <a:pt x="116" y="626"/>
                  </a:cubicBezTo>
                  <a:cubicBezTo>
                    <a:pt x="116" y="626"/>
                    <a:pt x="116" y="627"/>
                    <a:pt x="116" y="627"/>
                  </a:cubicBezTo>
                  <a:cubicBezTo>
                    <a:pt x="117" y="631"/>
                    <a:pt x="109" y="641"/>
                    <a:pt x="107" y="646"/>
                  </a:cubicBezTo>
                  <a:cubicBezTo>
                    <a:pt x="104" y="651"/>
                    <a:pt x="108" y="649"/>
                    <a:pt x="110" y="650"/>
                  </a:cubicBezTo>
                  <a:cubicBezTo>
                    <a:pt x="111" y="650"/>
                    <a:pt x="112" y="657"/>
                    <a:pt x="111" y="661"/>
                  </a:cubicBezTo>
                  <a:cubicBezTo>
                    <a:pt x="110" y="664"/>
                    <a:pt x="110" y="667"/>
                    <a:pt x="115" y="667"/>
                  </a:cubicBezTo>
                  <a:cubicBezTo>
                    <a:pt x="116" y="667"/>
                    <a:pt x="117" y="667"/>
                    <a:pt x="118" y="667"/>
                  </a:cubicBezTo>
                  <a:cubicBezTo>
                    <a:pt x="118" y="667"/>
                    <a:pt x="119" y="667"/>
                    <a:pt x="119" y="667"/>
                  </a:cubicBezTo>
                  <a:cubicBezTo>
                    <a:pt x="119" y="667"/>
                    <a:pt x="120" y="667"/>
                    <a:pt x="120" y="667"/>
                  </a:cubicBezTo>
                  <a:cubicBezTo>
                    <a:pt x="121" y="667"/>
                    <a:pt x="121" y="667"/>
                    <a:pt x="121" y="667"/>
                  </a:cubicBezTo>
                  <a:cubicBezTo>
                    <a:pt x="121" y="667"/>
                    <a:pt x="122" y="666"/>
                    <a:pt x="122" y="666"/>
                  </a:cubicBezTo>
                  <a:cubicBezTo>
                    <a:pt x="123" y="666"/>
                    <a:pt x="124" y="666"/>
                    <a:pt x="125" y="666"/>
                  </a:cubicBezTo>
                  <a:cubicBezTo>
                    <a:pt x="128" y="666"/>
                    <a:pt x="136" y="676"/>
                    <a:pt x="137" y="678"/>
                  </a:cubicBezTo>
                  <a:cubicBezTo>
                    <a:pt x="138" y="680"/>
                    <a:pt x="141" y="680"/>
                    <a:pt x="143" y="678"/>
                  </a:cubicBezTo>
                  <a:cubicBezTo>
                    <a:pt x="146" y="676"/>
                    <a:pt x="146" y="675"/>
                    <a:pt x="152" y="673"/>
                  </a:cubicBezTo>
                  <a:cubicBezTo>
                    <a:pt x="158" y="672"/>
                    <a:pt x="155" y="673"/>
                    <a:pt x="159" y="673"/>
                  </a:cubicBezTo>
                  <a:cubicBezTo>
                    <a:pt x="163" y="673"/>
                    <a:pt x="183" y="665"/>
                    <a:pt x="187" y="663"/>
                  </a:cubicBezTo>
                  <a:cubicBezTo>
                    <a:pt x="191" y="661"/>
                    <a:pt x="191" y="660"/>
                    <a:pt x="192" y="657"/>
                  </a:cubicBezTo>
                  <a:cubicBezTo>
                    <a:pt x="193" y="655"/>
                    <a:pt x="197" y="652"/>
                    <a:pt x="199" y="649"/>
                  </a:cubicBezTo>
                  <a:cubicBezTo>
                    <a:pt x="200" y="647"/>
                    <a:pt x="198" y="645"/>
                    <a:pt x="197" y="639"/>
                  </a:cubicBezTo>
                  <a:cubicBezTo>
                    <a:pt x="197" y="634"/>
                    <a:pt x="204" y="627"/>
                    <a:pt x="205" y="626"/>
                  </a:cubicBezTo>
                  <a:cubicBezTo>
                    <a:pt x="205" y="625"/>
                    <a:pt x="209" y="622"/>
                    <a:pt x="214" y="620"/>
                  </a:cubicBezTo>
                  <a:cubicBezTo>
                    <a:pt x="218" y="617"/>
                    <a:pt x="216" y="620"/>
                    <a:pt x="217" y="620"/>
                  </a:cubicBezTo>
                  <a:cubicBezTo>
                    <a:pt x="219" y="620"/>
                    <a:pt x="227" y="615"/>
                    <a:pt x="230" y="612"/>
                  </a:cubicBezTo>
                  <a:cubicBezTo>
                    <a:pt x="230" y="612"/>
                    <a:pt x="230" y="611"/>
                    <a:pt x="230" y="611"/>
                  </a:cubicBezTo>
                  <a:cubicBezTo>
                    <a:pt x="230" y="611"/>
                    <a:pt x="230" y="610"/>
                    <a:pt x="231" y="610"/>
                  </a:cubicBezTo>
                  <a:cubicBezTo>
                    <a:pt x="231" y="610"/>
                    <a:pt x="231" y="610"/>
                    <a:pt x="231" y="610"/>
                  </a:cubicBezTo>
                  <a:cubicBezTo>
                    <a:pt x="231" y="609"/>
                    <a:pt x="231" y="609"/>
                    <a:pt x="231" y="609"/>
                  </a:cubicBezTo>
                  <a:cubicBezTo>
                    <a:pt x="231" y="609"/>
                    <a:pt x="231" y="608"/>
                    <a:pt x="231" y="608"/>
                  </a:cubicBezTo>
                  <a:cubicBezTo>
                    <a:pt x="231" y="608"/>
                    <a:pt x="231" y="608"/>
                    <a:pt x="231" y="608"/>
                  </a:cubicBezTo>
                  <a:cubicBezTo>
                    <a:pt x="231" y="607"/>
                    <a:pt x="230" y="606"/>
                    <a:pt x="230" y="605"/>
                  </a:cubicBezTo>
                  <a:cubicBezTo>
                    <a:pt x="230" y="604"/>
                    <a:pt x="230" y="604"/>
                    <a:pt x="230" y="603"/>
                  </a:cubicBezTo>
                  <a:cubicBezTo>
                    <a:pt x="229" y="602"/>
                    <a:pt x="239" y="593"/>
                    <a:pt x="242" y="592"/>
                  </a:cubicBezTo>
                  <a:cubicBezTo>
                    <a:pt x="245" y="591"/>
                    <a:pt x="254" y="597"/>
                    <a:pt x="260" y="596"/>
                  </a:cubicBezTo>
                  <a:cubicBezTo>
                    <a:pt x="261" y="596"/>
                    <a:pt x="263" y="596"/>
                    <a:pt x="264" y="596"/>
                  </a:cubicBezTo>
                  <a:cubicBezTo>
                    <a:pt x="265" y="595"/>
                    <a:pt x="265" y="595"/>
                    <a:pt x="266" y="594"/>
                  </a:cubicBezTo>
                  <a:cubicBezTo>
                    <a:pt x="267" y="594"/>
                    <a:pt x="267" y="594"/>
                    <a:pt x="268" y="594"/>
                  </a:cubicBezTo>
                  <a:cubicBezTo>
                    <a:pt x="268" y="594"/>
                    <a:pt x="268" y="593"/>
                    <a:pt x="269" y="593"/>
                  </a:cubicBezTo>
                  <a:cubicBezTo>
                    <a:pt x="269" y="593"/>
                    <a:pt x="269" y="593"/>
                    <a:pt x="270" y="593"/>
                  </a:cubicBezTo>
                  <a:cubicBezTo>
                    <a:pt x="270" y="592"/>
                    <a:pt x="271" y="592"/>
                    <a:pt x="271" y="591"/>
                  </a:cubicBezTo>
                  <a:cubicBezTo>
                    <a:pt x="272" y="591"/>
                    <a:pt x="272" y="591"/>
                    <a:pt x="272" y="591"/>
                  </a:cubicBezTo>
                  <a:cubicBezTo>
                    <a:pt x="272" y="591"/>
                    <a:pt x="272" y="591"/>
                    <a:pt x="273" y="591"/>
                  </a:cubicBezTo>
                  <a:cubicBezTo>
                    <a:pt x="274" y="590"/>
                    <a:pt x="275" y="589"/>
                    <a:pt x="276" y="588"/>
                  </a:cubicBezTo>
                  <a:cubicBezTo>
                    <a:pt x="276" y="588"/>
                    <a:pt x="277" y="588"/>
                    <a:pt x="277" y="588"/>
                  </a:cubicBezTo>
                  <a:cubicBezTo>
                    <a:pt x="278" y="587"/>
                    <a:pt x="279" y="586"/>
                    <a:pt x="280" y="585"/>
                  </a:cubicBezTo>
                  <a:cubicBezTo>
                    <a:pt x="280" y="585"/>
                    <a:pt x="281" y="585"/>
                    <a:pt x="281" y="585"/>
                  </a:cubicBezTo>
                  <a:cubicBezTo>
                    <a:pt x="282" y="584"/>
                    <a:pt x="283" y="583"/>
                    <a:pt x="284" y="582"/>
                  </a:cubicBezTo>
                  <a:cubicBezTo>
                    <a:pt x="285" y="582"/>
                    <a:pt x="285" y="581"/>
                    <a:pt x="286" y="581"/>
                  </a:cubicBezTo>
                  <a:cubicBezTo>
                    <a:pt x="288" y="579"/>
                    <a:pt x="295" y="583"/>
                    <a:pt x="298" y="585"/>
                  </a:cubicBezTo>
                  <a:cubicBezTo>
                    <a:pt x="301" y="586"/>
                    <a:pt x="302" y="590"/>
                    <a:pt x="305" y="596"/>
                  </a:cubicBezTo>
                  <a:cubicBezTo>
                    <a:pt x="308" y="602"/>
                    <a:pt x="317" y="608"/>
                    <a:pt x="319" y="611"/>
                  </a:cubicBezTo>
                  <a:cubicBezTo>
                    <a:pt x="321" y="613"/>
                    <a:pt x="338" y="623"/>
                    <a:pt x="341" y="625"/>
                  </a:cubicBezTo>
                  <a:cubicBezTo>
                    <a:pt x="344" y="627"/>
                    <a:pt x="346" y="632"/>
                    <a:pt x="349" y="633"/>
                  </a:cubicBezTo>
                  <a:cubicBezTo>
                    <a:pt x="351" y="635"/>
                    <a:pt x="353" y="636"/>
                    <a:pt x="354" y="639"/>
                  </a:cubicBezTo>
                  <a:cubicBezTo>
                    <a:pt x="355" y="641"/>
                    <a:pt x="358" y="644"/>
                    <a:pt x="357" y="647"/>
                  </a:cubicBezTo>
                  <a:cubicBezTo>
                    <a:pt x="357" y="651"/>
                    <a:pt x="352" y="658"/>
                    <a:pt x="353" y="659"/>
                  </a:cubicBezTo>
                  <a:cubicBezTo>
                    <a:pt x="355" y="661"/>
                    <a:pt x="359" y="653"/>
                    <a:pt x="360" y="651"/>
                  </a:cubicBezTo>
                  <a:cubicBezTo>
                    <a:pt x="361" y="650"/>
                    <a:pt x="363" y="644"/>
                    <a:pt x="364" y="642"/>
                  </a:cubicBezTo>
                  <a:cubicBezTo>
                    <a:pt x="365" y="639"/>
                    <a:pt x="361" y="638"/>
                    <a:pt x="360" y="636"/>
                  </a:cubicBezTo>
                  <a:cubicBezTo>
                    <a:pt x="359" y="635"/>
                    <a:pt x="363" y="630"/>
                    <a:pt x="364" y="630"/>
                  </a:cubicBezTo>
                  <a:cubicBezTo>
                    <a:pt x="365" y="629"/>
                    <a:pt x="369" y="631"/>
                    <a:pt x="372" y="632"/>
                  </a:cubicBezTo>
                  <a:cubicBezTo>
                    <a:pt x="375" y="634"/>
                    <a:pt x="378" y="633"/>
                    <a:pt x="379" y="632"/>
                  </a:cubicBezTo>
                  <a:cubicBezTo>
                    <a:pt x="380" y="630"/>
                    <a:pt x="374" y="624"/>
                    <a:pt x="371" y="622"/>
                  </a:cubicBezTo>
                  <a:cubicBezTo>
                    <a:pt x="368" y="619"/>
                    <a:pt x="359" y="618"/>
                    <a:pt x="357" y="617"/>
                  </a:cubicBezTo>
                  <a:cubicBezTo>
                    <a:pt x="354" y="617"/>
                    <a:pt x="356" y="612"/>
                    <a:pt x="356" y="611"/>
                  </a:cubicBezTo>
                  <a:cubicBezTo>
                    <a:pt x="356" y="609"/>
                    <a:pt x="352" y="610"/>
                    <a:pt x="349" y="610"/>
                  </a:cubicBezTo>
                  <a:cubicBezTo>
                    <a:pt x="346" y="610"/>
                    <a:pt x="344" y="608"/>
                    <a:pt x="341" y="605"/>
                  </a:cubicBezTo>
                  <a:cubicBezTo>
                    <a:pt x="338" y="603"/>
                    <a:pt x="333" y="595"/>
                    <a:pt x="333" y="592"/>
                  </a:cubicBezTo>
                  <a:cubicBezTo>
                    <a:pt x="333" y="590"/>
                    <a:pt x="329" y="587"/>
                    <a:pt x="327" y="587"/>
                  </a:cubicBezTo>
                  <a:cubicBezTo>
                    <a:pt x="324" y="586"/>
                    <a:pt x="324" y="581"/>
                    <a:pt x="321" y="581"/>
                  </a:cubicBezTo>
                  <a:cubicBezTo>
                    <a:pt x="319" y="580"/>
                    <a:pt x="321" y="577"/>
                    <a:pt x="323" y="575"/>
                  </a:cubicBezTo>
                  <a:cubicBezTo>
                    <a:pt x="325" y="572"/>
                    <a:pt x="323" y="573"/>
                    <a:pt x="321" y="572"/>
                  </a:cubicBezTo>
                  <a:cubicBezTo>
                    <a:pt x="319" y="570"/>
                    <a:pt x="321" y="570"/>
                    <a:pt x="323" y="569"/>
                  </a:cubicBezTo>
                  <a:cubicBezTo>
                    <a:pt x="325" y="568"/>
                    <a:pt x="330" y="565"/>
                    <a:pt x="332" y="565"/>
                  </a:cubicBezTo>
                  <a:cubicBezTo>
                    <a:pt x="332" y="565"/>
                    <a:pt x="332" y="565"/>
                    <a:pt x="332" y="565"/>
                  </a:cubicBezTo>
                  <a:cubicBezTo>
                    <a:pt x="332" y="565"/>
                    <a:pt x="332" y="565"/>
                    <a:pt x="332" y="565"/>
                  </a:cubicBezTo>
                  <a:cubicBezTo>
                    <a:pt x="332" y="565"/>
                    <a:pt x="332" y="565"/>
                    <a:pt x="332" y="565"/>
                  </a:cubicBezTo>
                  <a:cubicBezTo>
                    <a:pt x="333" y="566"/>
                    <a:pt x="333" y="566"/>
                    <a:pt x="333" y="566"/>
                  </a:cubicBezTo>
                  <a:cubicBezTo>
                    <a:pt x="333" y="566"/>
                    <a:pt x="333" y="566"/>
                    <a:pt x="333" y="566"/>
                  </a:cubicBezTo>
                  <a:cubicBezTo>
                    <a:pt x="333" y="567"/>
                    <a:pt x="333" y="568"/>
                    <a:pt x="334" y="569"/>
                  </a:cubicBezTo>
                  <a:cubicBezTo>
                    <a:pt x="334" y="569"/>
                    <a:pt x="334" y="569"/>
                    <a:pt x="334" y="569"/>
                  </a:cubicBezTo>
                  <a:cubicBezTo>
                    <a:pt x="334" y="570"/>
                    <a:pt x="334" y="571"/>
                    <a:pt x="335" y="572"/>
                  </a:cubicBezTo>
                  <a:cubicBezTo>
                    <a:pt x="335" y="572"/>
                    <a:pt x="335" y="572"/>
                    <a:pt x="335" y="572"/>
                  </a:cubicBezTo>
                  <a:cubicBezTo>
                    <a:pt x="335" y="573"/>
                    <a:pt x="335" y="574"/>
                    <a:pt x="336" y="574"/>
                  </a:cubicBezTo>
                  <a:cubicBezTo>
                    <a:pt x="338" y="577"/>
                    <a:pt x="339" y="574"/>
                    <a:pt x="341" y="572"/>
                  </a:cubicBezTo>
                  <a:cubicBezTo>
                    <a:pt x="343" y="570"/>
                    <a:pt x="342" y="574"/>
                    <a:pt x="342" y="578"/>
                  </a:cubicBezTo>
                  <a:cubicBezTo>
                    <a:pt x="342" y="582"/>
                    <a:pt x="343" y="580"/>
                    <a:pt x="347" y="582"/>
                  </a:cubicBezTo>
                  <a:cubicBezTo>
                    <a:pt x="350" y="584"/>
                    <a:pt x="347" y="585"/>
                    <a:pt x="350" y="588"/>
                  </a:cubicBezTo>
                  <a:cubicBezTo>
                    <a:pt x="352" y="591"/>
                    <a:pt x="357" y="592"/>
                    <a:pt x="360" y="593"/>
                  </a:cubicBezTo>
                  <a:cubicBezTo>
                    <a:pt x="363" y="594"/>
                    <a:pt x="365" y="597"/>
                    <a:pt x="367" y="598"/>
                  </a:cubicBezTo>
                  <a:cubicBezTo>
                    <a:pt x="367" y="599"/>
                    <a:pt x="368" y="599"/>
                    <a:pt x="368" y="599"/>
                  </a:cubicBezTo>
                  <a:cubicBezTo>
                    <a:pt x="368" y="599"/>
                    <a:pt x="368" y="599"/>
                    <a:pt x="368" y="599"/>
                  </a:cubicBezTo>
                  <a:cubicBezTo>
                    <a:pt x="368" y="599"/>
                    <a:pt x="368" y="599"/>
                    <a:pt x="368" y="599"/>
                  </a:cubicBezTo>
                  <a:cubicBezTo>
                    <a:pt x="369" y="599"/>
                    <a:pt x="370" y="599"/>
                    <a:pt x="370" y="600"/>
                  </a:cubicBezTo>
                  <a:cubicBezTo>
                    <a:pt x="371" y="600"/>
                    <a:pt x="372" y="600"/>
                    <a:pt x="373" y="600"/>
                  </a:cubicBezTo>
                  <a:cubicBezTo>
                    <a:pt x="374" y="601"/>
                    <a:pt x="375" y="602"/>
                    <a:pt x="376" y="602"/>
                  </a:cubicBezTo>
                  <a:cubicBezTo>
                    <a:pt x="377" y="603"/>
                    <a:pt x="378" y="604"/>
                    <a:pt x="379" y="605"/>
                  </a:cubicBezTo>
                  <a:cubicBezTo>
                    <a:pt x="379" y="605"/>
                    <a:pt x="379" y="605"/>
                    <a:pt x="379" y="605"/>
                  </a:cubicBezTo>
                  <a:cubicBezTo>
                    <a:pt x="380" y="606"/>
                    <a:pt x="381" y="607"/>
                    <a:pt x="381" y="608"/>
                  </a:cubicBezTo>
                  <a:cubicBezTo>
                    <a:pt x="382" y="608"/>
                    <a:pt x="382" y="609"/>
                    <a:pt x="383" y="609"/>
                  </a:cubicBezTo>
                  <a:cubicBezTo>
                    <a:pt x="383" y="609"/>
                    <a:pt x="383" y="609"/>
                    <a:pt x="383" y="609"/>
                  </a:cubicBezTo>
                  <a:cubicBezTo>
                    <a:pt x="384" y="610"/>
                    <a:pt x="385" y="610"/>
                    <a:pt x="385" y="610"/>
                  </a:cubicBezTo>
                  <a:cubicBezTo>
                    <a:pt x="386" y="610"/>
                    <a:pt x="386" y="611"/>
                    <a:pt x="387" y="611"/>
                  </a:cubicBezTo>
                  <a:cubicBezTo>
                    <a:pt x="387" y="611"/>
                    <a:pt x="387" y="611"/>
                    <a:pt x="387" y="611"/>
                  </a:cubicBezTo>
                  <a:cubicBezTo>
                    <a:pt x="388" y="612"/>
                    <a:pt x="388" y="612"/>
                    <a:pt x="389" y="613"/>
                  </a:cubicBezTo>
                  <a:cubicBezTo>
                    <a:pt x="390" y="616"/>
                    <a:pt x="387" y="625"/>
                    <a:pt x="389" y="632"/>
                  </a:cubicBezTo>
                  <a:cubicBezTo>
                    <a:pt x="389" y="633"/>
                    <a:pt x="389" y="633"/>
                    <a:pt x="389" y="634"/>
                  </a:cubicBezTo>
                  <a:cubicBezTo>
                    <a:pt x="390" y="634"/>
                    <a:pt x="390" y="635"/>
                    <a:pt x="390" y="635"/>
                  </a:cubicBezTo>
                  <a:cubicBezTo>
                    <a:pt x="390" y="635"/>
                    <a:pt x="390" y="636"/>
                    <a:pt x="390" y="636"/>
                  </a:cubicBezTo>
                  <a:cubicBezTo>
                    <a:pt x="390" y="636"/>
                    <a:pt x="390" y="636"/>
                    <a:pt x="390" y="636"/>
                  </a:cubicBezTo>
                  <a:cubicBezTo>
                    <a:pt x="390" y="637"/>
                    <a:pt x="391" y="637"/>
                    <a:pt x="391" y="637"/>
                  </a:cubicBezTo>
                  <a:cubicBezTo>
                    <a:pt x="391" y="638"/>
                    <a:pt x="392" y="638"/>
                    <a:pt x="392" y="638"/>
                  </a:cubicBezTo>
                  <a:cubicBezTo>
                    <a:pt x="392" y="638"/>
                    <a:pt x="392" y="638"/>
                    <a:pt x="392" y="638"/>
                  </a:cubicBezTo>
                  <a:cubicBezTo>
                    <a:pt x="392" y="639"/>
                    <a:pt x="392" y="639"/>
                    <a:pt x="392" y="639"/>
                  </a:cubicBezTo>
                  <a:cubicBezTo>
                    <a:pt x="392" y="639"/>
                    <a:pt x="392" y="639"/>
                    <a:pt x="392" y="640"/>
                  </a:cubicBezTo>
                  <a:cubicBezTo>
                    <a:pt x="392" y="640"/>
                    <a:pt x="393" y="640"/>
                    <a:pt x="393" y="641"/>
                  </a:cubicBezTo>
                  <a:cubicBezTo>
                    <a:pt x="395" y="645"/>
                    <a:pt x="397" y="641"/>
                    <a:pt x="398" y="642"/>
                  </a:cubicBezTo>
                  <a:cubicBezTo>
                    <a:pt x="399" y="643"/>
                    <a:pt x="400" y="642"/>
                    <a:pt x="403" y="645"/>
                  </a:cubicBezTo>
                  <a:cubicBezTo>
                    <a:pt x="406" y="648"/>
                    <a:pt x="401" y="648"/>
                    <a:pt x="404" y="650"/>
                  </a:cubicBezTo>
                  <a:cubicBezTo>
                    <a:pt x="407" y="652"/>
                    <a:pt x="420" y="652"/>
                    <a:pt x="422" y="652"/>
                  </a:cubicBezTo>
                  <a:cubicBezTo>
                    <a:pt x="423" y="652"/>
                    <a:pt x="423" y="654"/>
                    <a:pt x="422" y="656"/>
                  </a:cubicBezTo>
                  <a:cubicBezTo>
                    <a:pt x="420" y="657"/>
                    <a:pt x="413" y="654"/>
                    <a:pt x="411" y="654"/>
                  </a:cubicBezTo>
                  <a:cubicBezTo>
                    <a:pt x="408" y="653"/>
                    <a:pt x="407" y="654"/>
                    <a:pt x="405" y="656"/>
                  </a:cubicBezTo>
                  <a:cubicBezTo>
                    <a:pt x="404" y="658"/>
                    <a:pt x="409" y="661"/>
                    <a:pt x="409" y="664"/>
                  </a:cubicBezTo>
                  <a:cubicBezTo>
                    <a:pt x="409" y="667"/>
                    <a:pt x="411" y="668"/>
                    <a:pt x="413" y="668"/>
                  </a:cubicBezTo>
                  <a:cubicBezTo>
                    <a:pt x="416" y="668"/>
                    <a:pt x="415" y="670"/>
                    <a:pt x="417" y="673"/>
                  </a:cubicBezTo>
                  <a:cubicBezTo>
                    <a:pt x="418" y="676"/>
                    <a:pt x="419" y="670"/>
                    <a:pt x="421" y="670"/>
                  </a:cubicBezTo>
                  <a:cubicBezTo>
                    <a:pt x="423" y="670"/>
                    <a:pt x="423" y="667"/>
                    <a:pt x="423" y="664"/>
                  </a:cubicBezTo>
                  <a:cubicBezTo>
                    <a:pt x="423" y="660"/>
                    <a:pt x="425" y="661"/>
                    <a:pt x="426" y="660"/>
                  </a:cubicBezTo>
                  <a:cubicBezTo>
                    <a:pt x="427" y="659"/>
                    <a:pt x="426" y="658"/>
                    <a:pt x="427" y="655"/>
                  </a:cubicBezTo>
                  <a:cubicBezTo>
                    <a:pt x="427" y="653"/>
                    <a:pt x="428" y="656"/>
                    <a:pt x="430" y="657"/>
                  </a:cubicBezTo>
                  <a:cubicBezTo>
                    <a:pt x="431" y="658"/>
                    <a:pt x="430" y="655"/>
                    <a:pt x="431" y="654"/>
                  </a:cubicBezTo>
                  <a:cubicBezTo>
                    <a:pt x="431" y="652"/>
                    <a:pt x="436" y="655"/>
                    <a:pt x="438" y="656"/>
                  </a:cubicBezTo>
                  <a:cubicBezTo>
                    <a:pt x="439" y="657"/>
                    <a:pt x="438" y="655"/>
                    <a:pt x="437" y="653"/>
                  </a:cubicBezTo>
                  <a:cubicBezTo>
                    <a:pt x="437" y="650"/>
                    <a:pt x="436" y="650"/>
                    <a:pt x="433" y="649"/>
                  </a:cubicBezTo>
                  <a:cubicBezTo>
                    <a:pt x="429" y="648"/>
                    <a:pt x="427" y="642"/>
                    <a:pt x="424" y="638"/>
                  </a:cubicBezTo>
                  <a:cubicBezTo>
                    <a:pt x="421" y="635"/>
                    <a:pt x="420" y="631"/>
                    <a:pt x="421" y="628"/>
                  </a:cubicBezTo>
                  <a:cubicBezTo>
                    <a:pt x="422" y="626"/>
                    <a:pt x="425" y="630"/>
                    <a:pt x="428" y="631"/>
                  </a:cubicBezTo>
                  <a:cubicBezTo>
                    <a:pt x="430" y="632"/>
                    <a:pt x="431" y="628"/>
                    <a:pt x="430" y="626"/>
                  </a:cubicBezTo>
                  <a:cubicBezTo>
                    <a:pt x="430" y="623"/>
                    <a:pt x="435" y="624"/>
                    <a:pt x="439" y="624"/>
                  </a:cubicBezTo>
                  <a:cubicBezTo>
                    <a:pt x="443" y="624"/>
                    <a:pt x="444" y="623"/>
                    <a:pt x="447" y="622"/>
                  </a:cubicBezTo>
                  <a:cubicBezTo>
                    <a:pt x="448" y="622"/>
                    <a:pt x="448" y="622"/>
                    <a:pt x="449" y="622"/>
                  </a:cubicBezTo>
                  <a:cubicBezTo>
                    <a:pt x="449" y="622"/>
                    <a:pt x="449" y="622"/>
                    <a:pt x="449" y="622"/>
                  </a:cubicBezTo>
                  <a:cubicBezTo>
                    <a:pt x="450" y="622"/>
                    <a:pt x="450" y="623"/>
                    <a:pt x="451" y="623"/>
                  </a:cubicBezTo>
                  <a:cubicBezTo>
                    <a:pt x="451" y="623"/>
                    <a:pt x="452" y="623"/>
                    <a:pt x="452" y="623"/>
                  </a:cubicBezTo>
                  <a:cubicBezTo>
                    <a:pt x="452" y="623"/>
                    <a:pt x="452" y="623"/>
                    <a:pt x="452" y="623"/>
                  </a:cubicBezTo>
                  <a:cubicBezTo>
                    <a:pt x="453" y="624"/>
                    <a:pt x="455" y="624"/>
                    <a:pt x="456" y="625"/>
                  </a:cubicBezTo>
                  <a:cubicBezTo>
                    <a:pt x="456" y="625"/>
                    <a:pt x="456" y="625"/>
                    <a:pt x="456" y="625"/>
                  </a:cubicBezTo>
                  <a:cubicBezTo>
                    <a:pt x="456" y="625"/>
                    <a:pt x="456" y="625"/>
                    <a:pt x="456" y="625"/>
                  </a:cubicBezTo>
                  <a:cubicBezTo>
                    <a:pt x="457" y="625"/>
                    <a:pt x="457" y="625"/>
                    <a:pt x="458" y="625"/>
                  </a:cubicBezTo>
                  <a:cubicBezTo>
                    <a:pt x="462" y="626"/>
                    <a:pt x="462" y="624"/>
                    <a:pt x="465" y="624"/>
                  </a:cubicBezTo>
                  <a:cubicBezTo>
                    <a:pt x="468" y="623"/>
                    <a:pt x="468" y="624"/>
                    <a:pt x="473" y="621"/>
                  </a:cubicBezTo>
                  <a:cubicBezTo>
                    <a:pt x="479" y="617"/>
                    <a:pt x="477" y="619"/>
                    <a:pt x="474" y="617"/>
                  </a:cubicBezTo>
                  <a:cubicBezTo>
                    <a:pt x="474" y="617"/>
                    <a:pt x="474" y="616"/>
                    <a:pt x="474" y="616"/>
                  </a:cubicBezTo>
                  <a:cubicBezTo>
                    <a:pt x="473" y="616"/>
                    <a:pt x="473" y="616"/>
                    <a:pt x="473" y="616"/>
                  </a:cubicBezTo>
                  <a:cubicBezTo>
                    <a:pt x="473" y="616"/>
                    <a:pt x="473" y="615"/>
                    <a:pt x="473" y="615"/>
                  </a:cubicBezTo>
                  <a:cubicBezTo>
                    <a:pt x="473" y="615"/>
                    <a:pt x="473" y="615"/>
                    <a:pt x="473" y="615"/>
                  </a:cubicBezTo>
                  <a:cubicBezTo>
                    <a:pt x="473" y="615"/>
                    <a:pt x="473" y="614"/>
                    <a:pt x="473" y="614"/>
                  </a:cubicBezTo>
                  <a:cubicBezTo>
                    <a:pt x="473" y="614"/>
                    <a:pt x="473" y="614"/>
                    <a:pt x="473" y="614"/>
                  </a:cubicBezTo>
                  <a:cubicBezTo>
                    <a:pt x="473" y="612"/>
                    <a:pt x="474" y="610"/>
                    <a:pt x="473" y="608"/>
                  </a:cubicBezTo>
                  <a:cubicBezTo>
                    <a:pt x="472" y="604"/>
                    <a:pt x="467" y="604"/>
                    <a:pt x="468" y="601"/>
                  </a:cubicBezTo>
                  <a:cubicBezTo>
                    <a:pt x="470" y="598"/>
                    <a:pt x="472" y="598"/>
                    <a:pt x="472" y="596"/>
                  </a:cubicBezTo>
                  <a:cubicBezTo>
                    <a:pt x="472" y="595"/>
                    <a:pt x="472" y="595"/>
                    <a:pt x="472" y="594"/>
                  </a:cubicBezTo>
                  <a:cubicBezTo>
                    <a:pt x="472" y="594"/>
                    <a:pt x="472" y="594"/>
                    <a:pt x="472" y="594"/>
                  </a:cubicBezTo>
                  <a:cubicBezTo>
                    <a:pt x="472" y="594"/>
                    <a:pt x="473" y="593"/>
                    <a:pt x="473" y="592"/>
                  </a:cubicBezTo>
                  <a:cubicBezTo>
                    <a:pt x="473" y="592"/>
                    <a:pt x="473" y="592"/>
                    <a:pt x="474" y="592"/>
                  </a:cubicBezTo>
                  <a:cubicBezTo>
                    <a:pt x="474" y="592"/>
                    <a:pt x="474" y="591"/>
                    <a:pt x="475" y="591"/>
                  </a:cubicBezTo>
                  <a:cubicBezTo>
                    <a:pt x="476" y="590"/>
                    <a:pt x="478" y="584"/>
                    <a:pt x="478" y="581"/>
                  </a:cubicBezTo>
                  <a:cubicBezTo>
                    <a:pt x="478" y="579"/>
                    <a:pt x="481" y="575"/>
                    <a:pt x="485" y="573"/>
                  </a:cubicBezTo>
                  <a:cubicBezTo>
                    <a:pt x="489" y="572"/>
                    <a:pt x="489" y="569"/>
                    <a:pt x="489" y="567"/>
                  </a:cubicBezTo>
                  <a:cubicBezTo>
                    <a:pt x="489" y="566"/>
                    <a:pt x="489" y="566"/>
                    <a:pt x="489" y="566"/>
                  </a:cubicBezTo>
                  <a:cubicBezTo>
                    <a:pt x="489" y="566"/>
                    <a:pt x="489" y="565"/>
                    <a:pt x="489" y="565"/>
                  </a:cubicBezTo>
                  <a:cubicBezTo>
                    <a:pt x="489" y="565"/>
                    <a:pt x="489" y="565"/>
                    <a:pt x="489" y="565"/>
                  </a:cubicBezTo>
                  <a:cubicBezTo>
                    <a:pt x="490" y="563"/>
                    <a:pt x="492" y="562"/>
                    <a:pt x="493" y="561"/>
                  </a:cubicBezTo>
                  <a:cubicBezTo>
                    <a:pt x="495" y="558"/>
                    <a:pt x="497" y="555"/>
                    <a:pt x="498" y="553"/>
                  </a:cubicBezTo>
                  <a:cubicBezTo>
                    <a:pt x="500" y="550"/>
                    <a:pt x="508" y="551"/>
                    <a:pt x="510" y="551"/>
                  </a:cubicBezTo>
                  <a:cubicBezTo>
                    <a:pt x="511" y="551"/>
                    <a:pt x="511" y="555"/>
                    <a:pt x="512" y="557"/>
                  </a:cubicBezTo>
                  <a:cubicBezTo>
                    <a:pt x="514" y="558"/>
                    <a:pt x="523" y="557"/>
                    <a:pt x="526" y="557"/>
                  </a:cubicBezTo>
                  <a:cubicBezTo>
                    <a:pt x="529" y="557"/>
                    <a:pt x="523" y="561"/>
                    <a:pt x="519" y="562"/>
                  </a:cubicBezTo>
                  <a:cubicBezTo>
                    <a:pt x="514" y="563"/>
                    <a:pt x="513" y="566"/>
                    <a:pt x="515" y="567"/>
                  </a:cubicBezTo>
                  <a:cubicBezTo>
                    <a:pt x="517" y="568"/>
                    <a:pt x="521" y="572"/>
                    <a:pt x="523" y="575"/>
                  </a:cubicBezTo>
                  <a:cubicBezTo>
                    <a:pt x="525" y="578"/>
                    <a:pt x="527" y="579"/>
                    <a:pt x="530" y="579"/>
                  </a:cubicBezTo>
                  <a:cubicBezTo>
                    <a:pt x="533" y="579"/>
                    <a:pt x="534" y="576"/>
                    <a:pt x="536" y="575"/>
                  </a:cubicBezTo>
                  <a:cubicBezTo>
                    <a:pt x="537" y="574"/>
                    <a:pt x="541" y="572"/>
                    <a:pt x="542" y="572"/>
                  </a:cubicBezTo>
                  <a:cubicBezTo>
                    <a:pt x="544" y="571"/>
                    <a:pt x="544" y="574"/>
                    <a:pt x="546" y="575"/>
                  </a:cubicBezTo>
                  <a:cubicBezTo>
                    <a:pt x="549" y="575"/>
                    <a:pt x="549" y="574"/>
                    <a:pt x="552" y="575"/>
                  </a:cubicBezTo>
                  <a:cubicBezTo>
                    <a:pt x="555" y="576"/>
                    <a:pt x="552" y="573"/>
                    <a:pt x="552" y="570"/>
                  </a:cubicBezTo>
                  <a:cubicBezTo>
                    <a:pt x="551" y="567"/>
                    <a:pt x="551" y="569"/>
                    <a:pt x="549" y="566"/>
                  </a:cubicBezTo>
                  <a:cubicBezTo>
                    <a:pt x="548" y="564"/>
                    <a:pt x="544" y="566"/>
                    <a:pt x="542" y="565"/>
                  </a:cubicBezTo>
                  <a:cubicBezTo>
                    <a:pt x="539" y="565"/>
                    <a:pt x="539" y="561"/>
                    <a:pt x="537" y="560"/>
                  </a:cubicBezTo>
                  <a:cubicBezTo>
                    <a:pt x="535" y="558"/>
                    <a:pt x="538" y="557"/>
                    <a:pt x="540" y="556"/>
                  </a:cubicBezTo>
                  <a:cubicBezTo>
                    <a:pt x="542" y="555"/>
                    <a:pt x="545" y="552"/>
                    <a:pt x="547" y="551"/>
                  </a:cubicBezTo>
                  <a:cubicBezTo>
                    <a:pt x="549" y="550"/>
                    <a:pt x="552" y="551"/>
                    <a:pt x="555" y="551"/>
                  </a:cubicBezTo>
                  <a:cubicBezTo>
                    <a:pt x="558" y="550"/>
                    <a:pt x="561" y="547"/>
                    <a:pt x="564" y="547"/>
                  </a:cubicBezTo>
                  <a:cubicBezTo>
                    <a:pt x="564" y="547"/>
                    <a:pt x="565" y="547"/>
                    <a:pt x="566" y="546"/>
                  </a:cubicBezTo>
                  <a:cubicBezTo>
                    <a:pt x="566" y="546"/>
                    <a:pt x="567" y="546"/>
                    <a:pt x="567" y="546"/>
                  </a:cubicBezTo>
                  <a:cubicBezTo>
                    <a:pt x="568" y="546"/>
                    <a:pt x="568" y="546"/>
                    <a:pt x="569" y="546"/>
                  </a:cubicBezTo>
                  <a:cubicBezTo>
                    <a:pt x="569" y="546"/>
                    <a:pt x="570" y="546"/>
                    <a:pt x="570" y="546"/>
                  </a:cubicBezTo>
                  <a:cubicBezTo>
                    <a:pt x="571" y="546"/>
                    <a:pt x="571" y="545"/>
                    <a:pt x="572" y="545"/>
                  </a:cubicBezTo>
                  <a:cubicBezTo>
                    <a:pt x="572" y="545"/>
                    <a:pt x="572" y="545"/>
                    <a:pt x="572" y="545"/>
                  </a:cubicBezTo>
                  <a:cubicBezTo>
                    <a:pt x="572" y="545"/>
                    <a:pt x="572" y="545"/>
                    <a:pt x="573" y="545"/>
                  </a:cubicBezTo>
                  <a:cubicBezTo>
                    <a:pt x="573" y="545"/>
                    <a:pt x="574" y="545"/>
                    <a:pt x="575" y="544"/>
                  </a:cubicBezTo>
                  <a:cubicBezTo>
                    <a:pt x="576" y="544"/>
                    <a:pt x="580" y="544"/>
                    <a:pt x="579" y="546"/>
                  </a:cubicBezTo>
                  <a:cubicBezTo>
                    <a:pt x="579" y="547"/>
                    <a:pt x="572" y="550"/>
                    <a:pt x="570" y="551"/>
                  </a:cubicBezTo>
                  <a:cubicBezTo>
                    <a:pt x="567" y="553"/>
                    <a:pt x="564" y="552"/>
                    <a:pt x="565" y="555"/>
                  </a:cubicBezTo>
                  <a:cubicBezTo>
                    <a:pt x="566" y="559"/>
                    <a:pt x="565" y="566"/>
                    <a:pt x="562" y="568"/>
                  </a:cubicBezTo>
                  <a:cubicBezTo>
                    <a:pt x="559" y="570"/>
                    <a:pt x="559" y="569"/>
                    <a:pt x="556" y="570"/>
                  </a:cubicBezTo>
                  <a:cubicBezTo>
                    <a:pt x="554" y="570"/>
                    <a:pt x="559" y="573"/>
                    <a:pt x="563" y="576"/>
                  </a:cubicBezTo>
                  <a:cubicBezTo>
                    <a:pt x="567" y="579"/>
                    <a:pt x="570" y="577"/>
                    <a:pt x="573" y="578"/>
                  </a:cubicBezTo>
                  <a:cubicBezTo>
                    <a:pt x="576" y="580"/>
                    <a:pt x="583" y="589"/>
                    <a:pt x="586" y="592"/>
                  </a:cubicBezTo>
                  <a:cubicBezTo>
                    <a:pt x="586" y="592"/>
                    <a:pt x="586" y="592"/>
                    <a:pt x="587" y="593"/>
                  </a:cubicBezTo>
                  <a:cubicBezTo>
                    <a:pt x="587" y="593"/>
                    <a:pt x="588" y="594"/>
                    <a:pt x="588" y="594"/>
                  </a:cubicBezTo>
                  <a:cubicBezTo>
                    <a:pt x="588" y="594"/>
                    <a:pt x="588" y="594"/>
                    <a:pt x="588" y="594"/>
                  </a:cubicBezTo>
                  <a:cubicBezTo>
                    <a:pt x="589" y="595"/>
                    <a:pt x="590" y="595"/>
                    <a:pt x="592" y="595"/>
                  </a:cubicBezTo>
                  <a:cubicBezTo>
                    <a:pt x="593" y="595"/>
                    <a:pt x="594" y="595"/>
                    <a:pt x="595" y="595"/>
                  </a:cubicBezTo>
                  <a:cubicBezTo>
                    <a:pt x="600" y="596"/>
                    <a:pt x="598" y="597"/>
                    <a:pt x="600" y="602"/>
                  </a:cubicBezTo>
                  <a:cubicBezTo>
                    <a:pt x="603" y="606"/>
                    <a:pt x="605" y="608"/>
                    <a:pt x="605" y="612"/>
                  </a:cubicBezTo>
                  <a:cubicBezTo>
                    <a:pt x="605" y="612"/>
                    <a:pt x="605" y="612"/>
                    <a:pt x="604" y="613"/>
                  </a:cubicBezTo>
                  <a:cubicBezTo>
                    <a:pt x="604" y="613"/>
                    <a:pt x="604" y="613"/>
                    <a:pt x="604" y="614"/>
                  </a:cubicBezTo>
                  <a:cubicBezTo>
                    <a:pt x="604" y="614"/>
                    <a:pt x="604" y="614"/>
                    <a:pt x="604" y="614"/>
                  </a:cubicBezTo>
                  <a:cubicBezTo>
                    <a:pt x="603" y="615"/>
                    <a:pt x="602" y="615"/>
                    <a:pt x="602" y="616"/>
                  </a:cubicBezTo>
                  <a:cubicBezTo>
                    <a:pt x="602" y="616"/>
                    <a:pt x="601" y="616"/>
                    <a:pt x="601" y="616"/>
                  </a:cubicBezTo>
                  <a:cubicBezTo>
                    <a:pt x="600" y="617"/>
                    <a:pt x="598" y="618"/>
                    <a:pt x="596" y="619"/>
                  </a:cubicBezTo>
                  <a:cubicBezTo>
                    <a:pt x="595" y="619"/>
                    <a:pt x="595" y="619"/>
                    <a:pt x="595" y="619"/>
                  </a:cubicBezTo>
                  <a:cubicBezTo>
                    <a:pt x="594" y="620"/>
                    <a:pt x="593" y="620"/>
                    <a:pt x="592" y="620"/>
                  </a:cubicBezTo>
                  <a:cubicBezTo>
                    <a:pt x="586" y="622"/>
                    <a:pt x="586" y="620"/>
                    <a:pt x="583" y="621"/>
                  </a:cubicBezTo>
                  <a:cubicBezTo>
                    <a:pt x="580" y="621"/>
                    <a:pt x="577" y="622"/>
                    <a:pt x="572" y="622"/>
                  </a:cubicBezTo>
                  <a:cubicBezTo>
                    <a:pt x="566" y="621"/>
                    <a:pt x="557" y="618"/>
                    <a:pt x="554" y="617"/>
                  </a:cubicBezTo>
                  <a:cubicBezTo>
                    <a:pt x="550" y="615"/>
                    <a:pt x="550" y="612"/>
                    <a:pt x="544" y="612"/>
                  </a:cubicBezTo>
                  <a:cubicBezTo>
                    <a:pt x="539" y="612"/>
                    <a:pt x="535" y="609"/>
                    <a:pt x="525" y="608"/>
                  </a:cubicBezTo>
                  <a:cubicBezTo>
                    <a:pt x="515" y="608"/>
                    <a:pt x="513" y="610"/>
                    <a:pt x="506" y="615"/>
                  </a:cubicBezTo>
                  <a:cubicBezTo>
                    <a:pt x="500" y="620"/>
                    <a:pt x="489" y="618"/>
                    <a:pt x="485" y="618"/>
                  </a:cubicBezTo>
                  <a:cubicBezTo>
                    <a:pt x="480" y="618"/>
                    <a:pt x="484" y="621"/>
                    <a:pt x="486" y="623"/>
                  </a:cubicBezTo>
                  <a:cubicBezTo>
                    <a:pt x="487" y="625"/>
                    <a:pt x="485" y="623"/>
                    <a:pt x="482" y="625"/>
                  </a:cubicBezTo>
                  <a:cubicBezTo>
                    <a:pt x="478" y="626"/>
                    <a:pt x="482" y="626"/>
                    <a:pt x="480" y="627"/>
                  </a:cubicBezTo>
                  <a:cubicBezTo>
                    <a:pt x="478" y="628"/>
                    <a:pt x="467" y="628"/>
                    <a:pt x="464" y="628"/>
                  </a:cubicBezTo>
                  <a:cubicBezTo>
                    <a:pt x="460" y="628"/>
                    <a:pt x="459" y="631"/>
                    <a:pt x="457" y="634"/>
                  </a:cubicBezTo>
                  <a:cubicBezTo>
                    <a:pt x="456" y="636"/>
                    <a:pt x="457" y="639"/>
                    <a:pt x="459" y="641"/>
                  </a:cubicBezTo>
                  <a:cubicBezTo>
                    <a:pt x="461" y="644"/>
                    <a:pt x="461" y="647"/>
                    <a:pt x="459" y="648"/>
                  </a:cubicBezTo>
                  <a:cubicBezTo>
                    <a:pt x="456" y="650"/>
                    <a:pt x="453" y="649"/>
                    <a:pt x="451" y="649"/>
                  </a:cubicBezTo>
                  <a:cubicBezTo>
                    <a:pt x="448" y="649"/>
                    <a:pt x="451" y="651"/>
                    <a:pt x="455" y="653"/>
                  </a:cubicBezTo>
                  <a:cubicBezTo>
                    <a:pt x="458" y="655"/>
                    <a:pt x="459" y="653"/>
                    <a:pt x="462" y="653"/>
                  </a:cubicBezTo>
                  <a:cubicBezTo>
                    <a:pt x="464" y="653"/>
                    <a:pt x="464" y="655"/>
                    <a:pt x="463" y="657"/>
                  </a:cubicBezTo>
                  <a:cubicBezTo>
                    <a:pt x="461" y="658"/>
                    <a:pt x="462" y="660"/>
                    <a:pt x="464" y="662"/>
                  </a:cubicBezTo>
                  <a:cubicBezTo>
                    <a:pt x="466" y="663"/>
                    <a:pt x="465" y="665"/>
                    <a:pt x="468" y="666"/>
                  </a:cubicBezTo>
                  <a:cubicBezTo>
                    <a:pt x="471" y="667"/>
                    <a:pt x="474" y="668"/>
                    <a:pt x="476" y="669"/>
                  </a:cubicBezTo>
                  <a:cubicBezTo>
                    <a:pt x="479" y="670"/>
                    <a:pt x="481" y="670"/>
                    <a:pt x="484" y="672"/>
                  </a:cubicBezTo>
                  <a:cubicBezTo>
                    <a:pt x="487" y="675"/>
                    <a:pt x="491" y="676"/>
                    <a:pt x="494" y="676"/>
                  </a:cubicBezTo>
                  <a:cubicBezTo>
                    <a:pt x="497" y="676"/>
                    <a:pt x="498" y="671"/>
                    <a:pt x="498" y="670"/>
                  </a:cubicBezTo>
                  <a:cubicBezTo>
                    <a:pt x="498" y="669"/>
                    <a:pt x="509" y="671"/>
                    <a:pt x="513" y="674"/>
                  </a:cubicBezTo>
                  <a:cubicBezTo>
                    <a:pt x="517" y="678"/>
                    <a:pt x="524" y="676"/>
                    <a:pt x="528" y="676"/>
                  </a:cubicBezTo>
                  <a:cubicBezTo>
                    <a:pt x="533" y="675"/>
                    <a:pt x="536" y="670"/>
                    <a:pt x="537" y="669"/>
                  </a:cubicBezTo>
                  <a:cubicBezTo>
                    <a:pt x="538" y="667"/>
                    <a:pt x="540" y="669"/>
                    <a:pt x="543" y="668"/>
                  </a:cubicBezTo>
                  <a:cubicBezTo>
                    <a:pt x="545" y="668"/>
                    <a:pt x="544" y="669"/>
                    <a:pt x="547" y="670"/>
                  </a:cubicBezTo>
                  <a:cubicBezTo>
                    <a:pt x="549" y="672"/>
                    <a:pt x="549" y="670"/>
                    <a:pt x="551" y="670"/>
                  </a:cubicBezTo>
                  <a:cubicBezTo>
                    <a:pt x="551" y="670"/>
                    <a:pt x="551" y="670"/>
                    <a:pt x="551" y="670"/>
                  </a:cubicBezTo>
                  <a:cubicBezTo>
                    <a:pt x="551" y="670"/>
                    <a:pt x="551" y="670"/>
                    <a:pt x="551" y="670"/>
                  </a:cubicBezTo>
                  <a:cubicBezTo>
                    <a:pt x="551" y="671"/>
                    <a:pt x="551" y="671"/>
                    <a:pt x="551" y="671"/>
                  </a:cubicBezTo>
                  <a:cubicBezTo>
                    <a:pt x="551" y="671"/>
                    <a:pt x="551" y="671"/>
                    <a:pt x="551" y="671"/>
                  </a:cubicBezTo>
                  <a:cubicBezTo>
                    <a:pt x="551" y="672"/>
                    <a:pt x="551" y="672"/>
                    <a:pt x="550" y="672"/>
                  </a:cubicBezTo>
                  <a:cubicBezTo>
                    <a:pt x="550" y="673"/>
                    <a:pt x="550" y="675"/>
                    <a:pt x="550" y="676"/>
                  </a:cubicBezTo>
                  <a:cubicBezTo>
                    <a:pt x="550" y="676"/>
                    <a:pt x="550" y="676"/>
                    <a:pt x="550" y="676"/>
                  </a:cubicBezTo>
                  <a:cubicBezTo>
                    <a:pt x="550" y="676"/>
                    <a:pt x="550" y="677"/>
                    <a:pt x="550" y="677"/>
                  </a:cubicBezTo>
                  <a:cubicBezTo>
                    <a:pt x="550" y="679"/>
                    <a:pt x="550" y="688"/>
                    <a:pt x="550" y="691"/>
                  </a:cubicBezTo>
                  <a:cubicBezTo>
                    <a:pt x="549" y="692"/>
                    <a:pt x="549" y="693"/>
                    <a:pt x="549" y="693"/>
                  </a:cubicBezTo>
                  <a:cubicBezTo>
                    <a:pt x="549" y="693"/>
                    <a:pt x="549" y="693"/>
                    <a:pt x="548" y="694"/>
                  </a:cubicBezTo>
                  <a:cubicBezTo>
                    <a:pt x="548" y="694"/>
                    <a:pt x="548" y="694"/>
                    <a:pt x="547" y="695"/>
                  </a:cubicBezTo>
                  <a:cubicBezTo>
                    <a:pt x="547" y="695"/>
                    <a:pt x="546" y="696"/>
                    <a:pt x="546" y="696"/>
                  </a:cubicBezTo>
                  <a:cubicBezTo>
                    <a:pt x="546" y="696"/>
                    <a:pt x="545" y="696"/>
                    <a:pt x="545" y="697"/>
                  </a:cubicBezTo>
                  <a:cubicBezTo>
                    <a:pt x="545" y="697"/>
                    <a:pt x="545" y="698"/>
                    <a:pt x="545" y="698"/>
                  </a:cubicBezTo>
                  <a:cubicBezTo>
                    <a:pt x="545" y="699"/>
                    <a:pt x="545" y="700"/>
                    <a:pt x="545" y="700"/>
                  </a:cubicBezTo>
                  <a:cubicBezTo>
                    <a:pt x="545" y="700"/>
                    <a:pt x="544" y="701"/>
                    <a:pt x="544" y="701"/>
                  </a:cubicBezTo>
                  <a:cubicBezTo>
                    <a:pt x="544" y="703"/>
                    <a:pt x="544" y="705"/>
                    <a:pt x="543" y="707"/>
                  </a:cubicBezTo>
                  <a:cubicBezTo>
                    <a:pt x="543" y="707"/>
                    <a:pt x="543" y="707"/>
                    <a:pt x="543" y="707"/>
                  </a:cubicBezTo>
                  <a:cubicBezTo>
                    <a:pt x="543" y="708"/>
                    <a:pt x="542" y="710"/>
                    <a:pt x="542" y="711"/>
                  </a:cubicBezTo>
                  <a:cubicBezTo>
                    <a:pt x="541" y="713"/>
                    <a:pt x="540" y="715"/>
                    <a:pt x="539" y="717"/>
                  </a:cubicBezTo>
                  <a:cubicBezTo>
                    <a:pt x="538" y="718"/>
                    <a:pt x="537" y="720"/>
                    <a:pt x="536" y="721"/>
                  </a:cubicBezTo>
                  <a:cubicBezTo>
                    <a:pt x="536" y="722"/>
                    <a:pt x="536" y="722"/>
                    <a:pt x="536" y="722"/>
                  </a:cubicBezTo>
                  <a:cubicBezTo>
                    <a:pt x="535" y="724"/>
                    <a:pt x="535" y="725"/>
                    <a:pt x="535" y="726"/>
                  </a:cubicBezTo>
                  <a:cubicBezTo>
                    <a:pt x="534" y="726"/>
                    <a:pt x="534" y="727"/>
                    <a:pt x="534" y="727"/>
                  </a:cubicBezTo>
                  <a:cubicBezTo>
                    <a:pt x="534" y="728"/>
                    <a:pt x="534" y="728"/>
                    <a:pt x="533" y="729"/>
                  </a:cubicBezTo>
                  <a:cubicBezTo>
                    <a:pt x="533" y="729"/>
                    <a:pt x="533" y="730"/>
                    <a:pt x="532" y="731"/>
                  </a:cubicBezTo>
                  <a:cubicBezTo>
                    <a:pt x="529" y="734"/>
                    <a:pt x="517" y="731"/>
                    <a:pt x="514" y="731"/>
                  </a:cubicBezTo>
                  <a:cubicBezTo>
                    <a:pt x="510" y="732"/>
                    <a:pt x="509" y="729"/>
                    <a:pt x="507" y="727"/>
                  </a:cubicBezTo>
                  <a:cubicBezTo>
                    <a:pt x="504" y="725"/>
                    <a:pt x="503" y="729"/>
                    <a:pt x="501" y="727"/>
                  </a:cubicBezTo>
                  <a:cubicBezTo>
                    <a:pt x="498" y="725"/>
                    <a:pt x="499" y="726"/>
                    <a:pt x="496" y="728"/>
                  </a:cubicBezTo>
                  <a:cubicBezTo>
                    <a:pt x="493" y="729"/>
                    <a:pt x="487" y="734"/>
                    <a:pt x="485" y="736"/>
                  </a:cubicBezTo>
                  <a:cubicBezTo>
                    <a:pt x="482" y="737"/>
                    <a:pt x="469" y="733"/>
                    <a:pt x="465" y="732"/>
                  </a:cubicBezTo>
                  <a:cubicBezTo>
                    <a:pt x="461" y="730"/>
                    <a:pt x="450" y="728"/>
                    <a:pt x="447" y="728"/>
                  </a:cubicBezTo>
                  <a:cubicBezTo>
                    <a:pt x="447" y="728"/>
                    <a:pt x="446" y="728"/>
                    <a:pt x="445" y="727"/>
                  </a:cubicBezTo>
                  <a:cubicBezTo>
                    <a:pt x="443" y="727"/>
                    <a:pt x="440" y="726"/>
                    <a:pt x="437" y="725"/>
                  </a:cubicBezTo>
                  <a:cubicBezTo>
                    <a:pt x="436" y="725"/>
                    <a:pt x="436" y="725"/>
                    <a:pt x="435" y="724"/>
                  </a:cubicBezTo>
                  <a:cubicBezTo>
                    <a:pt x="434" y="724"/>
                    <a:pt x="432" y="724"/>
                    <a:pt x="430" y="723"/>
                  </a:cubicBezTo>
                  <a:cubicBezTo>
                    <a:pt x="423" y="722"/>
                    <a:pt x="424" y="722"/>
                    <a:pt x="422" y="719"/>
                  </a:cubicBezTo>
                  <a:cubicBezTo>
                    <a:pt x="421" y="717"/>
                    <a:pt x="419" y="714"/>
                    <a:pt x="415" y="714"/>
                  </a:cubicBezTo>
                  <a:cubicBezTo>
                    <a:pt x="411" y="714"/>
                    <a:pt x="399" y="717"/>
                    <a:pt x="396" y="719"/>
                  </a:cubicBezTo>
                  <a:cubicBezTo>
                    <a:pt x="393" y="721"/>
                    <a:pt x="390" y="722"/>
                    <a:pt x="392" y="727"/>
                  </a:cubicBezTo>
                  <a:cubicBezTo>
                    <a:pt x="393" y="733"/>
                    <a:pt x="393" y="738"/>
                    <a:pt x="387" y="741"/>
                  </a:cubicBezTo>
                  <a:cubicBezTo>
                    <a:pt x="382" y="744"/>
                    <a:pt x="380" y="742"/>
                    <a:pt x="373" y="738"/>
                  </a:cubicBezTo>
                  <a:cubicBezTo>
                    <a:pt x="366" y="734"/>
                    <a:pt x="362" y="733"/>
                    <a:pt x="357" y="733"/>
                  </a:cubicBezTo>
                  <a:cubicBezTo>
                    <a:pt x="352" y="733"/>
                    <a:pt x="347" y="728"/>
                    <a:pt x="347" y="725"/>
                  </a:cubicBezTo>
                  <a:cubicBezTo>
                    <a:pt x="346" y="722"/>
                    <a:pt x="345" y="718"/>
                    <a:pt x="341" y="718"/>
                  </a:cubicBezTo>
                  <a:cubicBezTo>
                    <a:pt x="337" y="718"/>
                    <a:pt x="335" y="714"/>
                    <a:pt x="329" y="714"/>
                  </a:cubicBezTo>
                  <a:cubicBezTo>
                    <a:pt x="323" y="714"/>
                    <a:pt x="318" y="715"/>
                    <a:pt x="315" y="713"/>
                  </a:cubicBezTo>
                  <a:cubicBezTo>
                    <a:pt x="314" y="712"/>
                    <a:pt x="313" y="712"/>
                    <a:pt x="313" y="712"/>
                  </a:cubicBezTo>
                  <a:cubicBezTo>
                    <a:pt x="312" y="711"/>
                    <a:pt x="312" y="711"/>
                    <a:pt x="312" y="711"/>
                  </a:cubicBezTo>
                  <a:cubicBezTo>
                    <a:pt x="311" y="711"/>
                    <a:pt x="311" y="711"/>
                    <a:pt x="311" y="711"/>
                  </a:cubicBezTo>
                  <a:cubicBezTo>
                    <a:pt x="310" y="711"/>
                    <a:pt x="310" y="711"/>
                    <a:pt x="310" y="711"/>
                  </a:cubicBezTo>
                  <a:cubicBezTo>
                    <a:pt x="310" y="711"/>
                    <a:pt x="309" y="711"/>
                    <a:pt x="309" y="711"/>
                  </a:cubicBezTo>
                  <a:cubicBezTo>
                    <a:pt x="308" y="711"/>
                    <a:pt x="308" y="711"/>
                    <a:pt x="307" y="711"/>
                  </a:cubicBezTo>
                  <a:cubicBezTo>
                    <a:pt x="303" y="713"/>
                    <a:pt x="305" y="711"/>
                    <a:pt x="305" y="708"/>
                  </a:cubicBezTo>
                  <a:cubicBezTo>
                    <a:pt x="306" y="705"/>
                    <a:pt x="302" y="708"/>
                    <a:pt x="298" y="706"/>
                  </a:cubicBezTo>
                  <a:cubicBezTo>
                    <a:pt x="295" y="704"/>
                    <a:pt x="298" y="697"/>
                    <a:pt x="301" y="695"/>
                  </a:cubicBezTo>
                  <a:cubicBezTo>
                    <a:pt x="304" y="693"/>
                    <a:pt x="305" y="686"/>
                    <a:pt x="304" y="684"/>
                  </a:cubicBezTo>
                  <a:cubicBezTo>
                    <a:pt x="302" y="682"/>
                    <a:pt x="303" y="677"/>
                    <a:pt x="303" y="674"/>
                  </a:cubicBezTo>
                  <a:cubicBezTo>
                    <a:pt x="304" y="671"/>
                    <a:pt x="307" y="669"/>
                    <a:pt x="304" y="669"/>
                  </a:cubicBezTo>
                  <a:cubicBezTo>
                    <a:pt x="302" y="669"/>
                    <a:pt x="300" y="668"/>
                    <a:pt x="298" y="665"/>
                  </a:cubicBezTo>
                  <a:cubicBezTo>
                    <a:pt x="295" y="662"/>
                    <a:pt x="286" y="667"/>
                    <a:pt x="283" y="668"/>
                  </a:cubicBezTo>
                  <a:cubicBezTo>
                    <a:pt x="283" y="668"/>
                    <a:pt x="282" y="668"/>
                    <a:pt x="282" y="668"/>
                  </a:cubicBezTo>
                  <a:cubicBezTo>
                    <a:pt x="280" y="668"/>
                    <a:pt x="279" y="668"/>
                    <a:pt x="278" y="668"/>
                  </a:cubicBezTo>
                  <a:cubicBezTo>
                    <a:pt x="276" y="668"/>
                    <a:pt x="274" y="667"/>
                    <a:pt x="272" y="667"/>
                  </a:cubicBezTo>
                  <a:cubicBezTo>
                    <a:pt x="266" y="666"/>
                    <a:pt x="257" y="670"/>
                    <a:pt x="253" y="672"/>
                  </a:cubicBezTo>
                  <a:cubicBezTo>
                    <a:pt x="248" y="673"/>
                    <a:pt x="247" y="671"/>
                    <a:pt x="245" y="670"/>
                  </a:cubicBezTo>
                  <a:cubicBezTo>
                    <a:pt x="242" y="669"/>
                    <a:pt x="236" y="670"/>
                    <a:pt x="230" y="670"/>
                  </a:cubicBezTo>
                  <a:cubicBezTo>
                    <a:pt x="224" y="669"/>
                    <a:pt x="226" y="669"/>
                    <a:pt x="224" y="667"/>
                  </a:cubicBezTo>
                  <a:cubicBezTo>
                    <a:pt x="221" y="666"/>
                    <a:pt x="219" y="670"/>
                    <a:pt x="218" y="672"/>
                  </a:cubicBezTo>
                  <a:cubicBezTo>
                    <a:pt x="216" y="674"/>
                    <a:pt x="209" y="674"/>
                    <a:pt x="205" y="676"/>
                  </a:cubicBezTo>
                  <a:cubicBezTo>
                    <a:pt x="201" y="677"/>
                    <a:pt x="198" y="680"/>
                    <a:pt x="196" y="681"/>
                  </a:cubicBezTo>
                  <a:cubicBezTo>
                    <a:pt x="194" y="682"/>
                    <a:pt x="189" y="682"/>
                    <a:pt x="186" y="684"/>
                  </a:cubicBezTo>
                  <a:cubicBezTo>
                    <a:pt x="185" y="684"/>
                    <a:pt x="184" y="685"/>
                    <a:pt x="183" y="685"/>
                  </a:cubicBezTo>
                  <a:cubicBezTo>
                    <a:pt x="183" y="685"/>
                    <a:pt x="182" y="685"/>
                    <a:pt x="182" y="686"/>
                  </a:cubicBezTo>
                  <a:cubicBezTo>
                    <a:pt x="182" y="686"/>
                    <a:pt x="181" y="686"/>
                    <a:pt x="181" y="687"/>
                  </a:cubicBezTo>
                  <a:cubicBezTo>
                    <a:pt x="181" y="687"/>
                    <a:pt x="180" y="687"/>
                    <a:pt x="180" y="687"/>
                  </a:cubicBezTo>
                  <a:cubicBezTo>
                    <a:pt x="179" y="688"/>
                    <a:pt x="179" y="688"/>
                    <a:pt x="178" y="689"/>
                  </a:cubicBezTo>
                  <a:cubicBezTo>
                    <a:pt x="178" y="689"/>
                    <a:pt x="177" y="690"/>
                    <a:pt x="177" y="690"/>
                  </a:cubicBezTo>
                  <a:cubicBezTo>
                    <a:pt x="174" y="692"/>
                    <a:pt x="173" y="690"/>
                    <a:pt x="170" y="688"/>
                  </a:cubicBezTo>
                  <a:cubicBezTo>
                    <a:pt x="167" y="687"/>
                    <a:pt x="157" y="689"/>
                    <a:pt x="153" y="688"/>
                  </a:cubicBezTo>
                  <a:cubicBezTo>
                    <a:pt x="148" y="688"/>
                    <a:pt x="144" y="682"/>
                    <a:pt x="142" y="682"/>
                  </a:cubicBezTo>
                  <a:cubicBezTo>
                    <a:pt x="140" y="682"/>
                    <a:pt x="136" y="687"/>
                    <a:pt x="134" y="690"/>
                  </a:cubicBezTo>
                  <a:cubicBezTo>
                    <a:pt x="133" y="694"/>
                    <a:pt x="128" y="702"/>
                    <a:pt x="123" y="706"/>
                  </a:cubicBezTo>
                  <a:cubicBezTo>
                    <a:pt x="117" y="709"/>
                    <a:pt x="112" y="707"/>
                    <a:pt x="110" y="710"/>
                  </a:cubicBezTo>
                  <a:cubicBezTo>
                    <a:pt x="107" y="713"/>
                    <a:pt x="103" y="716"/>
                    <a:pt x="102" y="720"/>
                  </a:cubicBezTo>
                  <a:cubicBezTo>
                    <a:pt x="100" y="725"/>
                    <a:pt x="99" y="723"/>
                    <a:pt x="96" y="727"/>
                  </a:cubicBezTo>
                  <a:cubicBezTo>
                    <a:pt x="92" y="731"/>
                    <a:pt x="94" y="737"/>
                    <a:pt x="94" y="746"/>
                  </a:cubicBezTo>
                  <a:cubicBezTo>
                    <a:pt x="93" y="755"/>
                    <a:pt x="79" y="761"/>
                    <a:pt x="73" y="764"/>
                  </a:cubicBezTo>
                  <a:cubicBezTo>
                    <a:pt x="71" y="764"/>
                    <a:pt x="69" y="765"/>
                    <a:pt x="68" y="765"/>
                  </a:cubicBezTo>
                  <a:cubicBezTo>
                    <a:pt x="67" y="766"/>
                    <a:pt x="67" y="766"/>
                    <a:pt x="66" y="766"/>
                  </a:cubicBezTo>
                  <a:cubicBezTo>
                    <a:pt x="66" y="767"/>
                    <a:pt x="65" y="767"/>
                    <a:pt x="64" y="768"/>
                  </a:cubicBezTo>
                  <a:cubicBezTo>
                    <a:pt x="63" y="768"/>
                    <a:pt x="63" y="768"/>
                    <a:pt x="62" y="769"/>
                  </a:cubicBezTo>
                  <a:cubicBezTo>
                    <a:pt x="61" y="769"/>
                    <a:pt x="61" y="769"/>
                    <a:pt x="60" y="770"/>
                  </a:cubicBezTo>
                  <a:cubicBezTo>
                    <a:pt x="60" y="770"/>
                    <a:pt x="59" y="771"/>
                    <a:pt x="59" y="771"/>
                  </a:cubicBezTo>
                  <a:cubicBezTo>
                    <a:pt x="58" y="771"/>
                    <a:pt x="58" y="772"/>
                    <a:pt x="58" y="772"/>
                  </a:cubicBezTo>
                  <a:cubicBezTo>
                    <a:pt x="57" y="772"/>
                    <a:pt x="57" y="773"/>
                    <a:pt x="57" y="773"/>
                  </a:cubicBezTo>
                  <a:cubicBezTo>
                    <a:pt x="54" y="776"/>
                    <a:pt x="53" y="780"/>
                    <a:pt x="48" y="783"/>
                  </a:cubicBezTo>
                  <a:cubicBezTo>
                    <a:pt x="43" y="786"/>
                    <a:pt x="39" y="798"/>
                    <a:pt x="39" y="800"/>
                  </a:cubicBezTo>
                  <a:cubicBezTo>
                    <a:pt x="38" y="803"/>
                    <a:pt x="25" y="812"/>
                    <a:pt x="23" y="817"/>
                  </a:cubicBezTo>
                  <a:cubicBezTo>
                    <a:pt x="22" y="822"/>
                    <a:pt x="18" y="828"/>
                    <a:pt x="15" y="829"/>
                  </a:cubicBezTo>
                  <a:cubicBezTo>
                    <a:pt x="14" y="829"/>
                    <a:pt x="14" y="830"/>
                    <a:pt x="14" y="830"/>
                  </a:cubicBezTo>
                  <a:cubicBezTo>
                    <a:pt x="14" y="831"/>
                    <a:pt x="13" y="831"/>
                    <a:pt x="13" y="831"/>
                  </a:cubicBezTo>
                  <a:cubicBezTo>
                    <a:pt x="13" y="831"/>
                    <a:pt x="13" y="832"/>
                    <a:pt x="12" y="833"/>
                  </a:cubicBezTo>
                  <a:cubicBezTo>
                    <a:pt x="12" y="833"/>
                    <a:pt x="12" y="833"/>
                    <a:pt x="12" y="833"/>
                  </a:cubicBezTo>
                  <a:cubicBezTo>
                    <a:pt x="12" y="834"/>
                    <a:pt x="12" y="834"/>
                    <a:pt x="12" y="835"/>
                  </a:cubicBezTo>
                  <a:cubicBezTo>
                    <a:pt x="12" y="836"/>
                    <a:pt x="12" y="836"/>
                    <a:pt x="12" y="836"/>
                  </a:cubicBezTo>
                  <a:cubicBezTo>
                    <a:pt x="11" y="837"/>
                    <a:pt x="11" y="839"/>
                    <a:pt x="11" y="840"/>
                  </a:cubicBezTo>
                  <a:cubicBezTo>
                    <a:pt x="11" y="840"/>
                    <a:pt x="11" y="841"/>
                    <a:pt x="11" y="841"/>
                  </a:cubicBezTo>
                  <a:cubicBezTo>
                    <a:pt x="12" y="844"/>
                    <a:pt x="17" y="848"/>
                    <a:pt x="19" y="850"/>
                  </a:cubicBezTo>
                  <a:cubicBezTo>
                    <a:pt x="20" y="852"/>
                    <a:pt x="17" y="854"/>
                    <a:pt x="16" y="858"/>
                  </a:cubicBezTo>
                  <a:cubicBezTo>
                    <a:pt x="15" y="862"/>
                    <a:pt x="19" y="863"/>
                    <a:pt x="20" y="869"/>
                  </a:cubicBezTo>
                  <a:cubicBezTo>
                    <a:pt x="21" y="874"/>
                    <a:pt x="15" y="880"/>
                    <a:pt x="15" y="885"/>
                  </a:cubicBezTo>
                  <a:cubicBezTo>
                    <a:pt x="15" y="886"/>
                    <a:pt x="15" y="888"/>
                    <a:pt x="14" y="889"/>
                  </a:cubicBezTo>
                  <a:cubicBezTo>
                    <a:pt x="14" y="890"/>
                    <a:pt x="14" y="891"/>
                    <a:pt x="13" y="892"/>
                  </a:cubicBezTo>
                  <a:cubicBezTo>
                    <a:pt x="13" y="893"/>
                    <a:pt x="13" y="893"/>
                    <a:pt x="13" y="894"/>
                  </a:cubicBezTo>
                  <a:cubicBezTo>
                    <a:pt x="12" y="894"/>
                    <a:pt x="12" y="895"/>
                    <a:pt x="11" y="896"/>
                  </a:cubicBezTo>
                  <a:cubicBezTo>
                    <a:pt x="11" y="896"/>
                    <a:pt x="11" y="896"/>
                    <a:pt x="11" y="897"/>
                  </a:cubicBezTo>
                  <a:cubicBezTo>
                    <a:pt x="10" y="897"/>
                    <a:pt x="9" y="898"/>
                    <a:pt x="9" y="899"/>
                  </a:cubicBezTo>
                  <a:cubicBezTo>
                    <a:pt x="6" y="901"/>
                    <a:pt x="0" y="906"/>
                    <a:pt x="4" y="909"/>
                  </a:cubicBezTo>
                  <a:cubicBezTo>
                    <a:pt x="7" y="911"/>
                    <a:pt x="5" y="912"/>
                    <a:pt x="8" y="918"/>
                  </a:cubicBezTo>
                  <a:cubicBezTo>
                    <a:pt x="8" y="918"/>
                    <a:pt x="8" y="918"/>
                    <a:pt x="8" y="918"/>
                  </a:cubicBezTo>
                  <a:cubicBezTo>
                    <a:pt x="9" y="921"/>
                    <a:pt x="9" y="922"/>
                    <a:pt x="8" y="923"/>
                  </a:cubicBezTo>
                  <a:cubicBezTo>
                    <a:pt x="8" y="923"/>
                    <a:pt x="8" y="923"/>
                    <a:pt x="8" y="923"/>
                  </a:cubicBezTo>
                  <a:cubicBezTo>
                    <a:pt x="8" y="924"/>
                    <a:pt x="7" y="925"/>
                    <a:pt x="6" y="926"/>
                  </a:cubicBezTo>
                  <a:cubicBezTo>
                    <a:pt x="6" y="926"/>
                    <a:pt x="6" y="927"/>
                    <a:pt x="6" y="927"/>
                  </a:cubicBezTo>
                  <a:cubicBezTo>
                    <a:pt x="5" y="928"/>
                    <a:pt x="6" y="929"/>
                    <a:pt x="6" y="930"/>
                  </a:cubicBezTo>
                  <a:cubicBezTo>
                    <a:pt x="6" y="930"/>
                    <a:pt x="6" y="930"/>
                    <a:pt x="6" y="930"/>
                  </a:cubicBezTo>
                  <a:cubicBezTo>
                    <a:pt x="6" y="931"/>
                    <a:pt x="7" y="931"/>
                    <a:pt x="7" y="932"/>
                  </a:cubicBezTo>
                  <a:cubicBezTo>
                    <a:pt x="7" y="932"/>
                    <a:pt x="7" y="932"/>
                    <a:pt x="7" y="932"/>
                  </a:cubicBezTo>
                  <a:cubicBezTo>
                    <a:pt x="7" y="932"/>
                    <a:pt x="7" y="932"/>
                    <a:pt x="7" y="932"/>
                  </a:cubicBezTo>
                  <a:cubicBezTo>
                    <a:pt x="8" y="933"/>
                    <a:pt x="9" y="934"/>
                    <a:pt x="11" y="934"/>
                  </a:cubicBezTo>
                  <a:cubicBezTo>
                    <a:pt x="12" y="935"/>
                    <a:pt x="13" y="936"/>
                    <a:pt x="14" y="937"/>
                  </a:cubicBezTo>
                  <a:cubicBezTo>
                    <a:pt x="19" y="941"/>
                    <a:pt x="17" y="942"/>
                    <a:pt x="18" y="943"/>
                  </a:cubicBezTo>
                  <a:cubicBezTo>
                    <a:pt x="18" y="943"/>
                    <a:pt x="19" y="944"/>
                    <a:pt x="19" y="944"/>
                  </a:cubicBezTo>
                  <a:cubicBezTo>
                    <a:pt x="19" y="945"/>
                    <a:pt x="20" y="945"/>
                    <a:pt x="21" y="946"/>
                  </a:cubicBezTo>
                  <a:cubicBezTo>
                    <a:pt x="21" y="946"/>
                    <a:pt x="21" y="946"/>
                    <a:pt x="21" y="946"/>
                  </a:cubicBezTo>
                  <a:cubicBezTo>
                    <a:pt x="21" y="946"/>
                    <a:pt x="21" y="947"/>
                    <a:pt x="22" y="947"/>
                  </a:cubicBezTo>
                  <a:cubicBezTo>
                    <a:pt x="22" y="947"/>
                    <a:pt x="22" y="947"/>
                    <a:pt x="22" y="948"/>
                  </a:cubicBezTo>
                  <a:cubicBezTo>
                    <a:pt x="23" y="948"/>
                    <a:pt x="24" y="949"/>
                    <a:pt x="26" y="950"/>
                  </a:cubicBezTo>
                  <a:cubicBezTo>
                    <a:pt x="31" y="953"/>
                    <a:pt x="30" y="954"/>
                    <a:pt x="32" y="956"/>
                  </a:cubicBezTo>
                  <a:cubicBezTo>
                    <a:pt x="33" y="959"/>
                    <a:pt x="35" y="962"/>
                    <a:pt x="37" y="963"/>
                  </a:cubicBezTo>
                  <a:cubicBezTo>
                    <a:pt x="37" y="963"/>
                    <a:pt x="37" y="963"/>
                    <a:pt x="37" y="964"/>
                  </a:cubicBezTo>
                  <a:cubicBezTo>
                    <a:pt x="37" y="964"/>
                    <a:pt x="37" y="964"/>
                    <a:pt x="38" y="964"/>
                  </a:cubicBezTo>
                  <a:cubicBezTo>
                    <a:pt x="38" y="965"/>
                    <a:pt x="38" y="965"/>
                    <a:pt x="38" y="965"/>
                  </a:cubicBezTo>
                  <a:cubicBezTo>
                    <a:pt x="38" y="966"/>
                    <a:pt x="38" y="966"/>
                    <a:pt x="38" y="966"/>
                  </a:cubicBezTo>
                  <a:cubicBezTo>
                    <a:pt x="38" y="966"/>
                    <a:pt x="39" y="967"/>
                    <a:pt x="39" y="967"/>
                  </a:cubicBezTo>
                  <a:cubicBezTo>
                    <a:pt x="39" y="969"/>
                    <a:pt x="39" y="971"/>
                    <a:pt x="40" y="972"/>
                  </a:cubicBezTo>
                  <a:cubicBezTo>
                    <a:pt x="40" y="972"/>
                    <a:pt x="40" y="972"/>
                    <a:pt x="40" y="972"/>
                  </a:cubicBezTo>
                  <a:cubicBezTo>
                    <a:pt x="40" y="973"/>
                    <a:pt x="40" y="974"/>
                    <a:pt x="41" y="974"/>
                  </a:cubicBezTo>
                  <a:cubicBezTo>
                    <a:pt x="42" y="976"/>
                    <a:pt x="42" y="979"/>
                    <a:pt x="45" y="981"/>
                  </a:cubicBezTo>
                  <a:cubicBezTo>
                    <a:pt x="45" y="982"/>
                    <a:pt x="46" y="983"/>
                    <a:pt x="47" y="983"/>
                  </a:cubicBezTo>
                  <a:cubicBezTo>
                    <a:pt x="47" y="983"/>
                    <a:pt x="47" y="984"/>
                    <a:pt x="48" y="984"/>
                  </a:cubicBezTo>
                  <a:cubicBezTo>
                    <a:pt x="48" y="984"/>
                    <a:pt x="49" y="985"/>
                    <a:pt x="50" y="986"/>
                  </a:cubicBezTo>
                  <a:cubicBezTo>
                    <a:pt x="50" y="986"/>
                    <a:pt x="50" y="986"/>
                    <a:pt x="51" y="986"/>
                  </a:cubicBezTo>
                  <a:cubicBezTo>
                    <a:pt x="52" y="987"/>
                    <a:pt x="53" y="988"/>
                    <a:pt x="55" y="988"/>
                  </a:cubicBezTo>
                  <a:cubicBezTo>
                    <a:pt x="55" y="989"/>
                    <a:pt x="56" y="990"/>
                    <a:pt x="57" y="990"/>
                  </a:cubicBezTo>
                  <a:cubicBezTo>
                    <a:pt x="62" y="994"/>
                    <a:pt x="74" y="1003"/>
                    <a:pt x="78" y="1006"/>
                  </a:cubicBezTo>
                  <a:cubicBezTo>
                    <a:pt x="79" y="1006"/>
                    <a:pt x="80" y="1007"/>
                    <a:pt x="82" y="1008"/>
                  </a:cubicBezTo>
                  <a:cubicBezTo>
                    <a:pt x="82" y="1008"/>
                    <a:pt x="83" y="1008"/>
                    <a:pt x="83" y="1008"/>
                  </a:cubicBezTo>
                  <a:cubicBezTo>
                    <a:pt x="84" y="1009"/>
                    <a:pt x="85" y="1009"/>
                    <a:pt x="86" y="1010"/>
                  </a:cubicBezTo>
                  <a:cubicBezTo>
                    <a:pt x="87" y="1010"/>
                    <a:pt x="88" y="1010"/>
                    <a:pt x="89" y="1011"/>
                  </a:cubicBezTo>
                  <a:cubicBezTo>
                    <a:pt x="90" y="1011"/>
                    <a:pt x="90" y="1011"/>
                    <a:pt x="91" y="1011"/>
                  </a:cubicBezTo>
                  <a:cubicBezTo>
                    <a:pt x="92" y="1012"/>
                    <a:pt x="93" y="1012"/>
                    <a:pt x="94" y="1012"/>
                  </a:cubicBezTo>
                  <a:cubicBezTo>
                    <a:pt x="94" y="1012"/>
                    <a:pt x="95" y="1012"/>
                    <a:pt x="95" y="1012"/>
                  </a:cubicBezTo>
                  <a:cubicBezTo>
                    <a:pt x="95" y="1012"/>
                    <a:pt x="95" y="1012"/>
                    <a:pt x="95" y="1012"/>
                  </a:cubicBezTo>
                  <a:cubicBezTo>
                    <a:pt x="100" y="1013"/>
                    <a:pt x="122" y="1004"/>
                    <a:pt x="129" y="1004"/>
                  </a:cubicBezTo>
                  <a:cubicBezTo>
                    <a:pt x="129" y="1004"/>
                    <a:pt x="130" y="1004"/>
                    <a:pt x="131" y="1004"/>
                  </a:cubicBezTo>
                  <a:cubicBezTo>
                    <a:pt x="132" y="1004"/>
                    <a:pt x="132" y="1004"/>
                    <a:pt x="133" y="1004"/>
                  </a:cubicBezTo>
                  <a:cubicBezTo>
                    <a:pt x="134" y="1004"/>
                    <a:pt x="134" y="1004"/>
                    <a:pt x="135" y="1004"/>
                  </a:cubicBezTo>
                  <a:cubicBezTo>
                    <a:pt x="135" y="1004"/>
                    <a:pt x="136" y="1004"/>
                    <a:pt x="137" y="1005"/>
                  </a:cubicBezTo>
                  <a:cubicBezTo>
                    <a:pt x="137" y="1005"/>
                    <a:pt x="138" y="1005"/>
                    <a:pt x="139" y="1005"/>
                  </a:cubicBezTo>
                  <a:cubicBezTo>
                    <a:pt x="139" y="1005"/>
                    <a:pt x="140" y="1005"/>
                    <a:pt x="140" y="1006"/>
                  </a:cubicBezTo>
                  <a:cubicBezTo>
                    <a:pt x="141" y="1006"/>
                    <a:pt x="142" y="1006"/>
                    <a:pt x="143" y="1006"/>
                  </a:cubicBezTo>
                  <a:cubicBezTo>
                    <a:pt x="143" y="1006"/>
                    <a:pt x="143" y="1006"/>
                    <a:pt x="144" y="1007"/>
                  </a:cubicBezTo>
                  <a:cubicBezTo>
                    <a:pt x="147" y="1007"/>
                    <a:pt x="150" y="1008"/>
                    <a:pt x="152" y="1009"/>
                  </a:cubicBezTo>
                  <a:cubicBezTo>
                    <a:pt x="152" y="1009"/>
                    <a:pt x="152" y="1009"/>
                    <a:pt x="152" y="1009"/>
                  </a:cubicBezTo>
                  <a:cubicBezTo>
                    <a:pt x="153" y="1009"/>
                    <a:pt x="154" y="1009"/>
                    <a:pt x="155" y="1009"/>
                  </a:cubicBezTo>
                  <a:cubicBezTo>
                    <a:pt x="155" y="1009"/>
                    <a:pt x="156" y="1009"/>
                    <a:pt x="157" y="1009"/>
                  </a:cubicBezTo>
                  <a:cubicBezTo>
                    <a:pt x="157" y="1009"/>
                    <a:pt x="157" y="1009"/>
                    <a:pt x="157" y="1009"/>
                  </a:cubicBezTo>
                  <a:cubicBezTo>
                    <a:pt x="158" y="1009"/>
                    <a:pt x="159" y="1009"/>
                    <a:pt x="159" y="1009"/>
                  </a:cubicBezTo>
                  <a:cubicBezTo>
                    <a:pt x="160" y="1009"/>
                    <a:pt x="160" y="1009"/>
                    <a:pt x="160" y="1009"/>
                  </a:cubicBezTo>
                  <a:cubicBezTo>
                    <a:pt x="161" y="1008"/>
                    <a:pt x="162" y="1008"/>
                    <a:pt x="163" y="1008"/>
                  </a:cubicBezTo>
                  <a:cubicBezTo>
                    <a:pt x="163" y="1008"/>
                    <a:pt x="163" y="1008"/>
                    <a:pt x="164" y="1007"/>
                  </a:cubicBezTo>
                  <a:cubicBezTo>
                    <a:pt x="165" y="1007"/>
                    <a:pt x="166" y="1007"/>
                    <a:pt x="167" y="1007"/>
                  </a:cubicBezTo>
                  <a:cubicBezTo>
                    <a:pt x="167" y="1006"/>
                    <a:pt x="168" y="1006"/>
                    <a:pt x="168" y="1006"/>
                  </a:cubicBezTo>
                  <a:cubicBezTo>
                    <a:pt x="169" y="1006"/>
                    <a:pt x="170" y="1005"/>
                    <a:pt x="171" y="1005"/>
                  </a:cubicBezTo>
                  <a:cubicBezTo>
                    <a:pt x="171" y="1005"/>
                    <a:pt x="172" y="1005"/>
                    <a:pt x="172" y="1004"/>
                  </a:cubicBezTo>
                  <a:cubicBezTo>
                    <a:pt x="175" y="1003"/>
                    <a:pt x="177" y="1002"/>
                    <a:pt x="180" y="1001"/>
                  </a:cubicBezTo>
                  <a:cubicBezTo>
                    <a:pt x="180" y="1001"/>
                    <a:pt x="180" y="1001"/>
                    <a:pt x="180" y="1001"/>
                  </a:cubicBezTo>
                  <a:cubicBezTo>
                    <a:pt x="183" y="1000"/>
                    <a:pt x="185" y="999"/>
                    <a:pt x="187" y="998"/>
                  </a:cubicBezTo>
                  <a:cubicBezTo>
                    <a:pt x="187" y="998"/>
                    <a:pt x="187" y="998"/>
                    <a:pt x="187" y="998"/>
                  </a:cubicBezTo>
                  <a:cubicBezTo>
                    <a:pt x="188" y="997"/>
                    <a:pt x="188" y="997"/>
                    <a:pt x="189" y="997"/>
                  </a:cubicBezTo>
                  <a:cubicBezTo>
                    <a:pt x="189" y="997"/>
                    <a:pt x="189" y="997"/>
                    <a:pt x="189" y="997"/>
                  </a:cubicBezTo>
                  <a:cubicBezTo>
                    <a:pt x="190" y="996"/>
                    <a:pt x="191" y="996"/>
                    <a:pt x="191" y="996"/>
                  </a:cubicBezTo>
                  <a:cubicBezTo>
                    <a:pt x="191" y="996"/>
                    <a:pt x="191" y="996"/>
                    <a:pt x="191" y="996"/>
                  </a:cubicBezTo>
                  <a:cubicBezTo>
                    <a:pt x="192" y="995"/>
                    <a:pt x="192" y="995"/>
                    <a:pt x="193" y="995"/>
                  </a:cubicBezTo>
                  <a:cubicBezTo>
                    <a:pt x="193" y="995"/>
                    <a:pt x="193" y="995"/>
                    <a:pt x="193" y="995"/>
                  </a:cubicBezTo>
                  <a:cubicBezTo>
                    <a:pt x="193" y="995"/>
                    <a:pt x="193" y="995"/>
                    <a:pt x="193" y="995"/>
                  </a:cubicBezTo>
                  <a:cubicBezTo>
                    <a:pt x="194" y="994"/>
                    <a:pt x="194" y="994"/>
                    <a:pt x="195" y="994"/>
                  </a:cubicBezTo>
                  <a:cubicBezTo>
                    <a:pt x="195" y="994"/>
                    <a:pt x="195" y="994"/>
                    <a:pt x="195" y="994"/>
                  </a:cubicBezTo>
                  <a:cubicBezTo>
                    <a:pt x="195" y="994"/>
                    <a:pt x="196" y="994"/>
                    <a:pt x="197" y="994"/>
                  </a:cubicBezTo>
                  <a:cubicBezTo>
                    <a:pt x="197" y="994"/>
                    <a:pt x="197" y="994"/>
                    <a:pt x="197" y="994"/>
                  </a:cubicBezTo>
                  <a:cubicBezTo>
                    <a:pt x="199" y="993"/>
                    <a:pt x="202" y="993"/>
                    <a:pt x="204" y="993"/>
                  </a:cubicBezTo>
                  <a:cubicBezTo>
                    <a:pt x="206" y="993"/>
                    <a:pt x="208" y="993"/>
                    <a:pt x="210" y="993"/>
                  </a:cubicBezTo>
                  <a:cubicBezTo>
                    <a:pt x="210" y="993"/>
                    <a:pt x="210" y="993"/>
                    <a:pt x="210" y="993"/>
                  </a:cubicBezTo>
                  <a:cubicBezTo>
                    <a:pt x="211" y="993"/>
                    <a:pt x="211" y="993"/>
                    <a:pt x="212" y="993"/>
                  </a:cubicBezTo>
                  <a:cubicBezTo>
                    <a:pt x="212" y="993"/>
                    <a:pt x="212" y="993"/>
                    <a:pt x="213" y="993"/>
                  </a:cubicBezTo>
                  <a:cubicBezTo>
                    <a:pt x="213" y="993"/>
                    <a:pt x="214" y="993"/>
                    <a:pt x="215" y="993"/>
                  </a:cubicBezTo>
                  <a:cubicBezTo>
                    <a:pt x="215" y="993"/>
                    <a:pt x="215" y="993"/>
                    <a:pt x="215" y="993"/>
                  </a:cubicBezTo>
                  <a:cubicBezTo>
                    <a:pt x="216" y="993"/>
                    <a:pt x="216" y="993"/>
                    <a:pt x="217" y="993"/>
                  </a:cubicBezTo>
                  <a:cubicBezTo>
                    <a:pt x="217" y="993"/>
                    <a:pt x="217" y="993"/>
                    <a:pt x="217" y="993"/>
                  </a:cubicBezTo>
                  <a:cubicBezTo>
                    <a:pt x="218" y="993"/>
                    <a:pt x="218" y="993"/>
                    <a:pt x="218" y="993"/>
                  </a:cubicBezTo>
                  <a:cubicBezTo>
                    <a:pt x="218" y="993"/>
                    <a:pt x="219" y="993"/>
                    <a:pt x="219" y="993"/>
                  </a:cubicBezTo>
                  <a:cubicBezTo>
                    <a:pt x="219" y="993"/>
                    <a:pt x="219" y="993"/>
                    <a:pt x="220" y="993"/>
                  </a:cubicBezTo>
                  <a:cubicBezTo>
                    <a:pt x="220" y="993"/>
                    <a:pt x="221" y="993"/>
                    <a:pt x="221" y="993"/>
                  </a:cubicBezTo>
                  <a:cubicBezTo>
                    <a:pt x="223" y="993"/>
                    <a:pt x="229" y="1001"/>
                    <a:pt x="230" y="1002"/>
                  </a:cubicBezTo>
                  <a:cubicBezTo>
                    <a:pt x="232" y="1004"/>
                    <a:pt x="233" y="1014"/>
                    <a:pt x="237" y="1016"/>
                  </a:cubicBezTo>
                  <a:cubicBezTo>
                    <a:pt x="238" y="1016"/>
                    <a:pt x="238" y="1016"/>
                    <a:pt x="239" y="1016"/>
                  </a:cubicBezTo>
                  <a:cubicBezTo>
                    <a:pt x="240" y="1016"/>
                    <a:pt x="240" y="1016"/>
                    <a:pt x="240" y="1016"/>
                  </a:cubicBezTo>
                  <a:cubicBezTo>
                    <a:pt x="241" y="1016"/>
                    <a:pt x="242" y="1016"/>
                    <a:pt x="242" y="1016"/>
                  </a:cubicBezTo>
                  <a:cubicBezTo>
                    <a:pt x="243" y="1016"/>
                    <a:pt x="243" y="1016"/>
                    <a:pt x="243" y="1016"/>
                  </a:cubicBezTo>
                  <a:cubicBezTo>
                    <a:pt x="244" y="1016"/>
                    <a:pt x="245" y="1016"/>
                    <a:pt x="247" y="1016"/>
                  </a:cubicBezTo>
                  <a:cubicBezTo>
                    <a:pt x="247" y="1016"/>
                    <a:pt x="247" y="1016"/>
                    <a:pt x="247" y="1016"/>
                  </a:cubicBezTo>
                  <a:cubicBezTo>
                    <a:pt x="251" y="1016"/>
                    <a:pt x="257" y="1015"/>
                    <a:pt x="261" y="1015"/>
                  </a:cubicBezTo>
                  <a:cubicBezTo>
                    <a:pt x="262" y="1015"/>
                    <a:pt x="262" y="1015"/>
                    <a:pt x="262" y="1015"/>
                  </a:cubicBezTo>
                  <a:cubicBezTo>
                    <a:pt x="263" y="1015"/>
                    <a:pt x="264" y="1015"/>
                    <a:pt x="264" y="1015"/>
                  </a:cubicBezTo>
                  <a:cubicBezTo>
                    <a:pt x="265" y="1015"/>
                    <a:pt x="266" y="1015"/>
                    <a:pt x="266" y="1015"/>
                  </a:cubicBezTo>
                  <a:cubicBezTo>
                    <a:pt x="272" y="1015"/>
                    <a:pt x="272" y="1018"/>
                    <a:pt x="274" y="1019"/>
                  </a:cubicBezTo>
                  <a:cubicBezTo>
                    <a:pt x="276" y="1021"/>
                    <a:pt x="279" y="1028"/>
                    <a:pt x="278" y="1032"/>
                  </a:cubicBezTo>
                  <a:cubicBezTo>
                    <a:pt x="278" y="1033"/>
                    <a:pt x="278" y="1035"/>
                    <a:pt x="277" y="1036"/>
                  </a:cubicBezTo>
                  <a:cubicBezTo>
                    <a:pt x="277" y="1036"/>
                    <a:pt x="277" y="1037"/>
                    <a:pt x="277" y="1037"/>
                  </a:cubicBezTo>
                  <a:cubicBezTo>
                    <a:pt x="276" y="1038"/>
                    <a:pt x="276" y="1039"/>
                    <a:pt x="276" y="1040"/>
                  </a:cubicBezTo>
                  <a:cubicBezTo>
                    <a:pt x="275" y="1041"/>
                    <a:pt x="275" y="1042"/>
                    <a:pt x="274" y="1043"/>
                  </a:cubicBezTo>
                  <a:cubicBezTo>
                    <a:pt x="274" y="1044"/>
                    <a:pt x="274" y="1044"/>
                    <a:pt x="274" y="1044"/>
                  </a:cubicBezTo>
                  <a:cubicBezTo>
                    <a:pt x="274" y="1045"/>
                    <a:pt x="273" y="1046"/>
                    <a:pt x="273" y="1047"/>
                  </a:cubicBezTo>
                  <a:cubicBezTo>
                    <a:pt x="273" y="1047"/>
                    <a:pt x="273" y="1048"/>
                    <a:pt x="273" y="1049"/>
                  </a:cubicBezTo>
                  <a:cubicBezTo>
                    <a:pt x="273" y="1049"/>
                    <a:pt x="273" y="1049"/>
                    <a:pt x="273" y="1049"/>
                  </a:cubicBezTo>
                  <a:cubicBezTo>
                    <a:pt x="273" y="1050"/>
                    <a:pt x="273" y="1051"/>
                    <a:pt x="273" y="1052"/>
                  </a:cubicBezTo>
                  <a:cubicBezTo>
                    <a:pt x="273" y="1052"/>
                    <a:pt x="273" y="1052"/>
                    <a:pt x="273" y="1052"/>
                  </a:cubicBezTo>
                  <a:cubicBezTo>
                    <a:pt x="273" y="1054"/>
                    <a:pt x="272" y="1056"/>
                    <a:pt x="272" y="1058"/>
                  </a:cubicBezTo>
                  <a:cubicBezTo>
                    <a:pt x="272" y="1058"/>
                    <a:pt x="272" y="1059"/>
                    <a:pt x="272" y="1059"/>
                  </a:cubicBezTo>
                  <a:cubicBezTo>
                    <a:pt x="272" y="1060"/>
                    <a:pt x="271" y="1060"/>
                    <a:pt x="271" y="1061"/>
                  </a:cubicBezTo>
                  <a:cubicBezTo>
                    <a:pt x="271" y="1061"/>
                    <a:pt x="271" y="1061"/>
                    <a:pt x="271" y="1062"/>
                  </a:cubicBezTo>
                  <a:cubicBezTo>
                    <a:pt x="271" y="1062"/>
                    <a:pt x="271" y="1063"/>
                    <a:pt x="271" y="1064"/>
                  </a:cubicBezTo>
                  <a:cubicBezTo>
                    <a:pt x="269" y="1066"/>
                    <a:pt x="270" y="1067"/>
                    <a:pt x="266" y="1069"/>
                  </a:cubicBezTo>
                  <a:cubicBezTo>
                    <a:pt x="262" y="1071"/>
                    <a:pt x="266" y="1073"/>
                    <a:pt x="269" y="1077"/>
                  </a:cubicBezTo>
                  <a:cubicBezTo>
                    <a:pt x="272" y="1081"/>
                    <a:pt x="271" y="1079"/>
                    <a:pt x="272" y="1084"/>
                  </a:cubicBezTo>
                  <a:cubicBezTo>
                    <a:pt x="272" y="1084"/>
                    <a:pt x="272" y="1085"/>
                    <a:pt x="273" y="1085"/>
                  </a:cubicBezTo>
                  <a:cubicBezTo>
                    <a:pt x="273" y="1086"/>
                    <a:pt x="273" y="1086"/>
                    <a:pt x="273" y="1086"/>
                  </a:cubicBezTo>
                  <a:cubicBezTo>
                    <a:pt x="273" y="1087"/>
                    <a:pt x="274" y="1087"/>
                    <a:pt x="275" y="1088"/>
                  </a:cubicBezTo>
                  <a:cubicBezTo>
                    <a:pt x="275" y="1088"/>
                    <a:pt x="275" y="1089"/>
                    <a:pt x="275" y="1089"/>
                  </a:cubicBezTo>
                  <a:cubicBezTo>
                    <a:pt x="276" y="1090"/>
                    <a:pt x="277" y="1091"/>
                    <a:pt x="278" y="1092"/>
                  </a:cubicBezTo>
                  <a:cubicBezTo>
                    <a:pt x="278" y="1092"/>
                    <a:pt x="278" y="1092"/>
                    <a:pt x="278" y="1092"/>
                  </a:cubicBezTo>
                  <a:cubicBezTo>
                    <a:pt x="282" y="1097"/>
                    <a:pt x="287" y="1103"/>
                    <a:pt x="291" y="1107"/>
                  </a:cubicBezTo>
                  <a:cubicBezTo>
                    <a:pt x="291" y="1107"/>
                    <a:pt x="291" y="1107"/>
                    <a:pt x="291" y="1107"/>
                  </a:cubicBezTo>
                  <a:cubicBezTo>
                    <a:pt x="292" y="1108"/>
                    <a:pt x="292" y="1108"/>
                    <a:pt x="293" y="1108"/>
                  </a:cubicBezTo>
                  <a:cubicBezTo>
                    <a:pt x="293" y="1109"/>
                    <a:pt x="293" y="1109"/>
                    <a:pt x="293" y="1109"/>
                  </a:cubicBezTo>
                  <a:cubicBezTo>
                    <a:pt x="293" y="1109"/>
                    <a:pt x="294" y="1110"/>
                    <a:pt x="294" y="1110"/>
                  </a:cubicBezTo>
                  <a:cubicBezTo>
                    <a:pt x="294" y="1110"/>
                    <a:pt x="294" y="1110"/>
                    <a:pt x="294" y="1111"/>
                  </a:cubicBezTo>
                  <a:cubicBezTo>
                    <a:pt x="295" y="1111"/>
                    <a:pt x="295" y="1111"/>
                    <a:pt x="295" y="1111"/>
                  </a:cubicBezTo>
                  <a:cubicBezTo>
                    <a:pt x="295" y="1112"/>
                    <a:pt x="295" y="1112"/>
                    <a:pt x="295" y="1112"/>
                  </a:cubicBezTo>
                  <a:cubicBezTo>
                    <a:pt x="296" y="1113"/>
                    <a:pt x="296" y="1113"/>
                    <a:pt x="296" y="1114"/>
                  </a:cubicBezTo>
                  <a:cubicBezTo>
                    <a:pt x="297" y="1116"/>
                    <a:pt x="297" y="1119"/>
                    <a:pt x="298" y="1121"/>
                  </a:cubicBezTo>
                  <a:cubicBezTo>
                    <a:pt x="298" y="1122"/>
                    <a:pt x="298" y="1123"/>
                    <a:pt x="298" y="1124"/>
                  </a:cubicBezTo>
                  <a:cubicBezTo>
                    <a:pt x="298" y="1124"/>
                    <a:pt x="298" y="1125"/>
                    <a:pt x="298" y="1126"/>
                  </a:cubicBezTo>
                  <a:cubicBezTo>
                    <a:pt x="298" y="1126"/>
                    <a:pt x="298" y="1126"/>
                    <a:pt x="298" y="1126"/>
                  </a:cubicBezTo>
                  <a:cubicBezTo>
                    <a:pt x="299" y="1129"/>
                    <a:pt x="302" y="1131"/>
                    <a:pt x="303" y="1133"/>
                  </a:cubicBezTo>
                  <a:cubicBezTo>
                    <a:pt x="304" y="1133"/>
                    <a:pt x="304" y="1133"/>
                    <a:pt x="304" y="1133"/>
                  </a:cubicBezTo>
                  <a:cubicBezTo>
                    <a:pt x="304" y="1134"/>
                    <a:pt x="305" y="1143"/>
                    <a:pt x="308" y="1148"/>
                  </a:cubicBezTo>
                  <a:cubicBezTo>
                    <a:pt x="310" y="1153"/>
                    <a:pt x="307" y="1167"/>
                    <a:pt x="310" y="1171"/>
                  </a:cubicBezTo>
                  <a:cubicBezTo>
                    <a:pt x="312" y="1175"/>
                    <a:pt x="314" y="1186"/>
                    <a:pt x="314" y="1191"/>
                  </a:cubicBezTo>
                  <a:cubicBezTo>
                    <a:pt x="313" y="1195"/>
                    <a:pt x="313" y="1195"/>
                    <a:pt x="310" y="1198"/>
                  </a:cubicBezTo>
                  <a:cubicBezTo>
                    <a:pt x="307" y="1202"/>
                    <a:pt x="304" y="1202"/>
                    <a:pt x="302" y="1206"/>
                  </a:cubicBezTo>
                  <a:cubicBezTo>
                    <a:pt x="300" y="1209"/>
                    <a:pt x="294" y="1235"/>
                    <a:pt x="294" y="1238"/>
                  </a:cubicBezTo>
                  <a:cubicBezTo>
                    <a:pt x="293" y="1239"/>
                    <a:pt x="293" y="1239"/>
                    <a:pt x="293" y="1240"/>
                  </a:cubicBezTo>
                  <a:cubicBezTo>
                    <a:pt x="293" y="1241"/>
                    <a:pt x="293" y="1241"/>
                    <a:pt x="293" y="1241"/>
                  </a:cubicBezTo>
                  <a:cubicBezTo>
                    <a:pt x="293" y="1242"/>
                    <a:pt x="293" y="1243"/>
                    <a:pt x="293" y="1244"/>
                  </a:cubicBezTo>
                  <a:cubicBezTo>
                    <a:pt x="293" y="1244"/>
                    <a:pt x="293" y="1245"/>
                    <a:pt x="293" y="1245"/>
                  </a:cubicBezTo>
                  <a:cubicBezTo>
                    <a:pt x="293" y="1246"/>
                    <a:pt x="293" y="1247"/>
                    <a:pt x="293" y="1248"/>
                  </a:cubicBezTo>
                  <a:cubicBezTo>
                    <a:pt x="292" y="1249"/>
                    <a:pt x="292" y="1249"/>
                    <a:pt x="292" y="1250"/>
                  </a:cubicBezTo>
                  <a:cubicBezTo>
                    <a:pt x="292" y="1251"/>
                    <a:pt x="292" y="1252"/>
                    <a:pt x="292" y="1254"/>
                  </a:cubicBezTo>
                  <a:cubicBezTo>
                    <a:pt x="292" y="1254"/>
                    <a:pt x="292" y="1254"/>
                    <a:pt x="292" y="1255"/>
                  </a:cubicBezTo>
                  <a:cubicBezTo>
                    <a:pt x="292" y="1255"/>
                    <a:pt x="292" y="1255"/>
                    <a:pt x="292" y="1255"/>
                  </a:cubicBezTo>
                  <a:cubicBezTo>
                    <a:pt x="292" y="1256"/>
                    <a:pt x="292" y="1256"/>
                    <a:pt x="292" y="1257"/>
                  </a:cubicBezTo>
                  <a:cubicBezTo>
                    <a:pt x="292" y="1257"/>
                    <a:pt x="293" y="1258"/>
                    <a:pt x="293" y="1259"/>
                  </a:cubicBezTo>
                  <a:cubicBezTo>
                    <a:pt x="293" y="1259"/>
                    <a:pt x="293" y="1260"/>
                    <a:pt x="293" y="1261"/>
                  </a:cubicBezTo>
                  <a:cubicBezTo>
                    <a:pt x="293" y="1261"/>
                    <a:pt x="293" y="1262"/>
                    <a:pt x="293" y="1263"/>
                  </a:cubicBezTo>
                  <a:cubicBezTo>
                    <a:pt x="293" y="1263"/>
                    <a:pt x="293" y="1264"/>
                    <a:pt x="293" y="1264"/>
                  </a:cubicBezTo>
                  <a:cubicBezTo>
                    <a:pt x="294" y="1265"/>
                    <a:pt x="294" y="1266"/>
                    <a:pt x="295" y="1267"/>
                  </a:cubicBezTo>
                  <a:cubicBezTo>
                    <a:pt x="298" y="1274"/>
                    <a:pt x="306" y="1284"/>
                    <a:pt x="306" y="1293"/>
                  </a:cubicBezTo>
                  <a:cubicBezTo>
                    <a:pt x="307" y="1301"/>
                    <a:pt x="313" y="1307"/>
                    <a:pt x="317" y="1315"/>
                  </a:cubicBezTo>
                  <a:cubicBezTo>
                    <a:pt x="322" y="1322"/>
                    <a:pt x="318" y="1339"/>
                    <a:pt x="321" y="1348"/>
                  </a:cubicBezTo>
                  <a:cubicBezTo>
                    <a:pt x="323" y="1356"/>
                    <a:pt x="324" y="1364"/>
                    <a:pt x="324" y="1374"/>
                  </a:cubicBezTo>
                  <a:cubicBezTo>
                    <a:pt x="324" y="1375"/>
                    <a:pt x="324" y="1376"/>
                    <a:pt x="324" y="1377"/>
                  </a:cubicBezTo>
                  <a:cubicBezTo>
                    <a:pt x="324" y="1378"/>
                    <a:pt x="324" y="1378"/>
                    <a:pt x="325" y="1379"/>
                  </a:cubicBezTo>
                  <a:cubicBezTo>
                    <a:pt x="325" y="1380"/>
                    <a:pt x="325" y="1380"/>
                    <a:pt x="325" y="1381"/>
                  </a:cubicBezTo>
                  <a:cubicBezTo>
                    <a:pt x="326" y="1382"/>
                    <a:pt x="326" y="1382"/>
                    <a:pt x="326" y="1383"/>
                  </a:cubicBezTo>
                  <a:cubicBezTo>
                    <a:pt x="326" y="1384"/>
                    <a:pt x="327" y="1384"/>
                    <a:pt x="327" y="1385"/>
                  </a:cubicBezTo>
                  <a:cubicBezTo>
                    <a:pt x="327" y="1386"/>
                    <a:pt x="328" y="1386"/>
                    <a:pt x="328" y="1387"/>
                  </a:cubicBezTo>
                  <a:cubicBezTo>
                    <a:pt x="328" y="1388"/>
                    <a:pt x="329" y="1388"/>
                    <a:pt x="329" y="1389"/>
                  </a:cubicBezTo>
                  <a:cubicBezTo>
                    <a:pt x="330" y="1390"/>
                    <a:pt x="330" y="1390"/>
                    <a:pt x="330" y="1390"/>
                  </a:cubicBezTo>
                  <a:cubicBezTo>
                    <a:pt x="331" y="1391"/>
                    <a:pt x="331" y="1392"/>
                    <a:pt x="332" y="1393"/>
                  </a:cubicBezTo>
                  <a:cubicBezTo>
                    <a:pt x="332" y="1393"/>
                    <a:pt x="333" y="1394"/>
                    <a:pt x="333" y="1394"/>
                  </a:cubicBezTo>
                  <a:cubicBezTo>
                    <a:pt x="333" y="1395"/>
                    <a:pt x="334" y="1395"/>
                    <a:pt x="334" y="1396"/>
                  </a:cubicBezTo>
                  <a:cubicBezTo>
                    <a:pt x="335" y="1396"/>
                    <a:pt x="335" y="1397"/>
                    <a:pt x="335" y="1397"/>
                  </a:cubicBezTo>
                  <a:cubicBezTo>
                    <a:pt x="336" y="1398"/>
                    <a:pt x="336" y="1398"/>
                    <a:pt x="337" y="1399"/>
                  </a:cubicBezTo>
                  <a:cubicBezTo>
                    <a:pt x="338" y="1400"/>
                    <a:pt x="339" y="1401"/>
                    <a:pt x="340" y="1402"/>
                  </a:cubicBezTo>
                  <a:cubicBezTo>
                    <a:pt x="345" y="1407"/>
                    <a:pt x="347" y="1412"/>
                    <a:pt x="348" y="1418"/>
                  </a:cubicBezTo>
                  <a:cubicBezTo>
                    <a:pt x="350" y="1424"/>
                    <a:pt x="345" y="1421"/>
                    <a:pt x="343" y="1424"/>
                  </a:cubicBezTo>
                  <a:cubicBezTo>
                    <a:pt x="341" y="1427"/>
                    <a:pt x="345" y="1434"/>
                    <a:pt x="348" y="1441"/>
                  </a:cubicBezTo>
                  <a:cubicBezTo>
                    <a:pt x="351" y="1449"/>
                    <a:pt x="352" y="1456"/>
                    <a:pt x="348" y="1460"/>
                  </a:cubicBezTo>
                  <a:cubicBezTo>
                    <a:pt x="345" y="1464"/>
                    <a:pt x="347" y="1465"/>
                    <a:pt x="349" y="1471"/>
                  </a:cubicBezTo>
                  <a:cubicBezTo>
                    <a:pt x="351" y="1476"/>
                    <a:pt x="351" y="1477"/>
                    <a:pt x="352" y="1482"/>
                  </a:cubicBezTo>
                  <a:cubicBezTo>
                    <a:pt x="353" y="1487"/>
                    <a:pt x="356" y="1485"/>
                    <a:pt x="360" y="1486"/>
                  </a:cubicBezTo>
                  <a:cubicBezTo>
                    <a:pt x="363" y="1486"/>
                    <a:pt x="363" y="1490"/>
                    <a:pt x="368" y="1492"/>
                  </a:cubicBezTo>
                  <a:cubicBezTo>
                    <a:pt x="374" y="1493"/>
                    <a:pt x="374" y="1490"/>
                    <a:pt x="376" y="1487"/>
                  </a:cubicBezTo>
                  <a:cubicBezTo>
                    <a:pt x="378" y="1485"/>
                    <a:pt x="383" y="1487"/>
                    <a:pt x="385" y="1487"/>
                  </a:cubicBezTo>
                  <a:cubicBezTo>
                    <a:pt x="388" y="1487"/>
                    <a:pt x="389" y="1485"/>
                    <a:pt x="392" y="1482"/>
                  </a:cubicBezTo>
                  <a:cubicBezTo>
                    <a:pt x="396" y="1479"/>
                    <a:pt x="398" y="1479"/>
                    <a:pt x="403" y="1479"/>
                  </a:cubicBezTo>
                  <a:cubicBezTo>
                    <a:pt x="409" y="1480"/>
                    <a:pt x="414" y="1478"/>
                    <a:pt x="418" y="1479"/>
                  </a:cubicBezTo>
                  <a:cubicBezTo>
                    <a:pt x="422" y="1480"/>
                    <a:pt x="426" y="1482"/>
                    <a:pt x="428" y="1480"/>
                  </a:cubicBezTo>
                  <a:cubicBezTo>
                    <a:pt x="431" y="1479"/>
                    <a:pt x="438" y="1479"/>
                    <a:pt x="441" y="1477"/>
                  </a:cubicBezTo>
                  <a:cubicBezTo>
                    <a:pt x="444" y="1476"/>
                    <a:pt x="449" y="1475"/>
                    <a:pt x="453" y="1471"/>
                  </a:cubicBezTo>
                  <a:cubicBezTo>
                    <a:pt x="457" y="1468"/>
                    <a:pt x="472" y="1453"/>
                    <a:pt x="474" y="1452"/>
                  </a:cubicBezTo>
                  <a:cubicBezTo>
                    <a:pt x="476" y="1451"/>
                    <a:pt x="489" y="1435"/>
                    <a:pt x="491" y="1431"/>
                  </a:cubicBezTo>
                  <a:cubicBezTo>
                    <a:pt x="493" y="1427"/>
                    <a:pt x="496" y="1427"/>
                    <a:pt x="498" y="1427"/>
                  </a:cubicBezTo>
                  <a:cubicBezTo>
                    <a:pt x="501" y="1427"/>
                    <a:pt x="508" y="1416"/>
                    <a:pt x="510" y="1412"/>
                  </a:cubicBezTo>
                  <a:cubicBezTo>
                    <a:pt x="512" y="1408"/>
                    <a:pt x="517" y="1403"/>
                    <a:pt x="520" y="1400"/>
                  </a:cubicBezTo>
                  <a:cubicBezTo>
                    <a:pt x="522" y="1397"/>
                    <a:pt x="523" y="1390"/>
                    <a:pt x="525" y="1385"/>
                  </a:cubicBezTo>
                  <a:cubicBezTo>
                    <a:pt x="525" y="1384"/>
                    <a:pt x="526" y="1383"/>
                    <a:pt x="526" y="1382"/>
                  </a:cubicBezTo>
                  <a:cubicBezTo>
                    <a:pt x="526" y="1382"/>
                    <a:pt x="526" y="1382"/>
                    <a:pt x="526" y="1381"/>
                  </a:cubicBezTo>
                  <a:cubicBezTo>
                    <a:pt x="526" y="1380"/>
                    <a:pt x="527" y="1378"/>
                    <a:pt x="527" y="1377"/>
                  </a:cubicBezTo>
                  <a:cubicBezTo>
                    <a:pt x="527" y="1377"/>
                    <a:pt x="527" y="1377"/>
                    <a:pt x="527" y="1377"/>
                  </a:cubicBezTo>
                  <a:cubicBezTo>
                    <a:pt x="527" y="1376"/>
                    <a:pt x="527" y="1376"/>
                    <a:pt x="527" y="1376"/>
                  </a:cubicBezTo>
                  <a:cubicBezTo>
                    <a:pt x="527" y="1375"/>
                    <a:pt x="527" y="1375"/>
                    <a:pt x="527" y="1373"/>
                  </a:cubicBezTo>
                  <a:cubicBezTo>
                    <a:pt x="527" y="1373"/>
                    <a:pt x="527" y="1373"/>
                    <a:pt x="527" y="1373"/>
                  </a:cubicBezTo>
                  <a:cubicBezTo>
                    <a:pt x="527" y="1372"/>
                    <a:pt x="527" y="1370"/>
                    <a:pt x="527" y="1369"/>
                  </a:cubicBezTo>
                  <a:cubicBezTo>
                    <a:pt x="527" y="1369"/>
                    <a:pt x="527" y="1369"/>
                    <a:pt x="527" y="1369"/>
                  </a:cubicBezTo>
                  <a:cubicBezTo>
                    <a:pt x="527" y="1368"/>
                    <a:pt x="527" y="1367"/>
                    <a:pt x="527" y="1367"/>
                  </a:cubicBezTo>
                  <a:cubicBezTo>
                    <a:pt x="527" y="1364"/>
                    <a:pt x="529" y="1358"/>
                    <a:pt x="534" y="1354"/>
                  </a:cubicBezTo>
                  <a:cubicBezTo>
                    <a:pt x="540" y="1351"/>
                    <a:pt x="555" y="1345"/>
                    <a:pt x="556" y="1338"/>
                  </a:cubicBezTo>
                  <a:cubicBezTo>
                    <a:pt x="558" y="1331"/>
                    <a:pt x="555" y="1312"/>
                    <a:pt x="554" y="1309"/>
                  </a:cubicBezTo>
                  <a:cubicBezTo>
                    <a:pt x="553" y="1306"/>
                    <a:pt x="553" y="1292"/>
                    <a:pt x="550" y="1292"/>
                  </a:cubicBezTo>
                  <a:cubicBezTo>
                    <a:pt x="548" y="1292"/>
                    <a:pt x="547" y="1289"/>
                    <a:pt x="550" y="1284"/>
                  </a:cubicBezTo>
                  <a:cubicBezTo>
                    <a:pt x="553" y="1278"/>
                    <a:pt x="575" y="1259"/>
                    <a:pt x="582" y="1254"/>
                  </a:cubicBezTo>
                  <a:cubicBezTo>
                    <a:pt x="589" y="1249"/>
                    <a:pt x="596" y="1247"/>
                    <a:pt x="599" y="1245"/>
                  </a:cubicBezTo>
                  <a:cubicBezTo>
                    <a:pt x="602" y="1243"/>
                    <a:pt x="612" y="1229"/>
                    <a:pt x="615" y="1228"/>
                  </a:cubicBezTo>
                  <a:cubicBezTo>
                    <a:pt x="617" y="1226"/>
                    <a:pt x="613" y="1219"/>
                    <a:pt x="611" y="1214"/>
                  </a:cubicBezTo>
                  <a:cubicBezTo>
                    <a:pt x="609" y="1209"/>
                    <a:pt x="608" y="1191"/>
                    <a:pt x="609" y="1187"/>
                  </a:cubicBezTo>
                  <a:cubicBezTo>
                    <a:pt x="609" y="1186"/>
                    <a:pt x="609" y="1185"/>
                    <a:pt x="609" y="1183"/>
                  </a:cubicBezTo>
                  <a:cubicBezTo>
                    <a:pt x="609" y="1183"/>
                    <a:pt x="609" y="1182"/>
                    <a:pt x="609" y="1182"/>
                  </a:cubicBezTo>
                  <a:cubicBezTo>
                    <a:pt x="609" y="1181"/>
                    <a:pt x="609" y="1180"/>
                    <a:pt x="609" y="1179"/>
                  </a:cubicBezTo>
                  <a:cubicBezTo>
                    <a:pt x="609" y="1179"/>
                    <a:pt x="609" y="1178"/>
                    <a:pt x="609" y="1178"/>
                  </a:cubicBezTo>
                  <a:cubicBezTo>
                    <a:pt x="609" y="1177"/>
                    <a:pt x="609" y="1176"/>
                    <a:pt x="609" y="1176"/>
                  </a:cubicBezTo>
                  <a:cubicBezTo>
                    <a:pt x="609" y="1175"/>
                    <a:pt x="609" y="1175"/>
                    <a:pt x="608" y="1174"/>
                  </a:cubicBezTo>
                  <a:cubicBezTo>
                    <a:pt x="608" y="1174"/>
                    <a:pt x="608" y="1173"/>
                    <a:pt x="608" y="1173"/>
                  </a:cubicBezTo>
                  <a:cubicBezTo>
                    <a:pt x="608" y="1172"/>
                    <a:pt x="608" y="1172"/>
                    <a:pt x="608" y="1171"/>
                  </a:cubicBezTo>
                  <a:cubicBezTo>
                    <a:pt x="606" y="1168"/>
                    <a:pt x="600" y="1161"/>
                    <a:pt x="598" y="1158"/>
                  </a:cubicBezTo>
                  <a:cubicBezTo>
                    <a:pt x="596" y="1155"/>
                    <a:pt x="597" y="1137"/>
                    <a:pt x="597" y="1133"/>
                  </a:cubicBezTo>
                  <a:cubicBezTo>
                    <a:pt x="597" y="1130"/>
                    <a:pt x="592" y="1123"/>
                    <a:pt x="592" y="1119"/>
                  </a:cubicBezTo>
                  <a:cubicBezTo>
                    <a:pt x="592" y="1116"/>
                    <a:pt x="592" y="1112"/>
                    <a:pt x="593" y="1111"/>
                  </a:cubicBezTo>
                  <a:cubicBezTo>
                    <a:pt x="593" y="1111"/>
                    <a:pt x="593" y="1111"/>
                    <a:pt x="593" y="1110"/>
                  </a:cubicBezTo>
                  <a:cubicBezTo>
                    <a:pt x="593" y="1110"/>
                    <a:pt x="593" y="1110"/>
                    <a:pt x="593" y="1110"/>
                  </a:cubicBezTo>
                  <a:cubicBezTo>
                    <a:pt x="594" y="1110"/>
                    <a:pt x="594" y="1110"/>
                    <a:pt x="594" y="1109"/>
                  </a:cubicBezTo>
                  <a:cubicBezTo>
                    <a:pt x="594" y="1109"/>
                    <a:pt x="594" y="1109"/>
                    <a:pt x="594" y="1109"/>
                  </a:cubicBezTo>
                  <a:cubicBezTo>
                    <a:pt x="595" y="1107"/>
                    <a:pt x="597" y="1104"/>
                    <a:pt x="598" y="1102"/>
                  </a:cubicBezTo>
                  <a:cubicBezTo>
                    <a:pt x="598" y="1102"/>
                    <a:pt x="598" y="1102"/>
                    <a:pt x="598" y="1102"/>
                  </a:cubicBezTo>
                  <a:cubicBezTo>
                    <a:pt x="599" y="1101"/>
                    <a:pt x="599" y="1100"/>
                    <a:pt x="600" y="1099"/>
                  </a:cubicBezTo>
                  <a:cubicBezTo>
                    <a:pt x="601" y="1094"/>
                    <a:pt x="609" y="1082"/>
                    <a:pt x="610" y="1080"/>
                  </a:cubicBezTo>
                  <a:cubicBezTo>
                    <a:pt x="610" y="1079"/>
                    <a:pt x="611" y="1079"/>
                    <a:pt x="612" y="1079"/>
                  </a:cubicBezTo>
                  <a:cubicBezTo>
                    <a:pt x="612" y="1079"/>
                    <a:pt x="612" y="1078"/>
                    <a:pt x="612" y="1078"/>
                  </a:cubicBezTo>
                  <a:cubicBezTo>
                    <a:pt x="613" y="1078"/>
                    <a:pt x="613" y="1078"/>
                    <a:pt x="614" y="1078"/>
                  </a:cubicBezTo>
                  <a:cubicBezTo>
                    <a:pt x="614" y="1078"/>
                    <a:pt x="614" y="1078"/>
                    <a:pt x="615" y="1078"/>
                  </a:cubicBezTo>
                  <a:cubicBezTo>
                    <a:pt x="616" y="1078"/>
                    <a:pt x="618" y="1078"/>
                    <a:pt x="619" y="1077"/>
                  </a:cubicBezTo>
                  <a:cubicBezTo>
                    <a:pt x="621" y="1076"/>
                    <a:pt x="634" y="1057"/>
                    <a:pt x="640" y="1049"/>
                  </a:cubicBezTo>
                  <a:cubicBezTo>
                    <a:pt x="645" y="1042"/>
                    <a:pt x="657" y="1034"/>
                    <a:pt x="662" y="1031"/>
                  </a:cubicBezTo>
                  <a:cubicBezTo>
                    <a:pt x="667" y="1029"/>
                    <a:pt x="665" y="1029"/>
                    <a:pt x="667" y="1027"/>
                  </a:cubicBezTo>
                  <a:cubicBezTo>
                    <a:pt x="668" y="1024"/>
                    <a:pt x="671" y="1022"/>
                    <a:pt x="675" y="1020"/>
                  </a:cubicBezTo>
                  <a:cubicBezTo>
                    <a:pt x="679" y="1017"/>
                    <a:pt x="692" y="993"/>
                    <a:pt x="695" y="987"/>
                  </a:cubicBezTo>
                  <a:cubicBezTo>
                    <a:pt x="697" y="981"/>
                    <a:pt x="706" y="966"/>
                    <a:pt x="708" y="962"/>
                  </a:cubicBezTo>
                  <a:cubicBezTo>
                    <a:pt x="711" y="958"/>
                    <a:pt x="712" y="942"/>
                    <a:pt x="711" y="937"/>
                  </a:cubicBezTo>
                  <a:cubicBezTo>
                    <a:pt x="711" y="931"/>
                    <a:pt x="711" y="930"/>
                    <a:pt x="708" y="932"/>
                  </a:cubicBezTo>
                  <a:cubicBezTo>
                    <a:pt x="706" y="934"/>
                    <a:pt x="697" y="937"/>
                    <a:pt x="693" y="939"/>
                  </a:cubicBezTo>
                  <a:cubicBezTo>
                    <a:pt x="690" y="941"/>
                    <a:pt x="681" y="939"/>
                    <a:pt x="676" y="941"/>
                  </a:cubicBezTo>
                  <a:cubicBezTo>
                    <a:pt x="671" y="942"/>
                    <a:pt x="671" y="943"/>
                    <a:pt x="667" y="945"/>
                  </a:cubicBezTo>
                  <a:cubicBezTo>
                    <a:pt x="664" y="947"/>
                    <a:pt x="665" y="943"/>
                    <a:pt x="660" y="943"/>
                  </a:cubicBezTo>
                  <a:cubicBezTo>
                    <a:pt x="656" y="943"/>
                    <a:pt x="646" y="948"/>
                    <a:pt x="644" y="949"/>
                  </a:cubicBezTo>
                  <a:cubicBezTo>
                    <a:pt x="641" y="949"/>
                    <a:pt x="635" y="940"/>
                    <a:pt x="634" y="937"/>
                  </a:cubicBezTo>
                  <a:cubicBezTo>
                    <a:pt x="634" y="936"/>
                    <a:pt x="633" y="935"/>
                    <a:pt x="633" y="935"/>
                  </a:cubicBezTo>
                  <a:cubicBezTo>
                    <a:pt x="633" y="935"/>
                    <a:pt x="633" y="935"/>
                    <a:pt x="633" y="935"/>
                  </a:cubicBezTo>
                  <a:cubicBezTo>
                    <a:pt x="632" y="935"/>
                    <a:pt x="632" y="934"/>
                    <a:pt x="632" y="934"/>
                  </a:cubicBezTo>
                  <a:cubicBezTo>
                    <a:pt x="631" y="934"/>
                    <a:pt x="631" y="934"/>
                    <a:pt x="631" y="933"/>
                  </a:cubicBezTo>
                  <a:cubicBezTo>
                    <a:pt x="631" y="933"/>
                    <a:pt x="631" y="933"/>
                    <a:pt x="631" y="933"/>
                  </a:cubicBezTo>
                  <a:cubicBezTo>
                    <a:pt x="631" y="933"/>
                    <a:pt x="631" y="933"/>
                    <a:pt x="631" y="933"/>
                  </a:cubicBezTo>
                  <a:cubicBezTo>
                    <a:pt x="631" y="932"/>
                    <a:pt x="631" y="931"/>
                    <a:pt x="630" y="929"/>
                  </a:cubicBezTo>
                  <a:cubicBezTo>
                    <a:pt x="630" y="928"/>
                    <a:pt x="630" y="927"/>
                    <a:pt x="629" y="926"/>
                  </a:cubicBezTo>
                  <a:cubicBezTo>
                    <a:pt x="629" y="925"/>
                    <a:pt x="628" y="923"/>
                    <a:pt x="627" y="922"/>
                  </a:cubicBezTo>
                  <a:cubicBezTo>
                    <a:pt x="627" y="922"/>
                    <a:pt x="627" y="922"/>
                    <a:pt x="627" y="921"/>
                  </a:cubicBezTo>
                  <a:cubicBezTo>
                    <a:pt x="626" y="921"/>
                    <a:pt x="626" y="920"/>
                    <a:pt x="626" y="920"/>
                  </a:cubicBezTo>
                  <a:cubicBezTo>
                    <a:pt x="625" y="919"/>
                    <a:pt x="625" y="919"/>
                    <a:pt x="624" y="918"/>
                  </a:cubicBezTo>
                  <a:cubicBezTo>
                    <a:pt x="620" y="915"/>
                    <a:pt x="617" y="914"/>
                    <a:pt x="614" y="911"/>
                  </a:cubicBezTo>
                  <a:cubicBezTo>
                    <a:pt x="611" y="909"/>
                    <a:pt x="610" y="904"/>
                    <a:pt x="607" y="904"/>
                  </a:cubicBezTo>
                  <a:cubicBezTo>
                    <a:pt x="605" y="903"/>
                    <a:pt x="596" y="896"/>
                    <a:pt x="593" y="895"/>
                  </a:cubicBezTo>
                  <a:cubicBezTo>
                    <a:pt x="590" y="894"/>
                    <a:pt x="587" y="882"/>
                    <a:pt x="585" y="877"/>
                  </a:cubicBezTo>
                  <a:cubicBezTo>
                    <a:pt x="585" y="876"/>
                    <a:pt x="584" y="875"/>
                    <a:pt x="583" y="874"/>
                  </a:cubicBezTo>
                  <a:cubicBezTo>
                    <a:pt x="583" y="874"/>
                    <a:pt x="583" y="874"/>
                    <a:pt x="583" y="874"/>
                  </a:cubicBezTo>
                  <a:cubicBezTo>
                    <a:pt x="582" y="872"/>
                    <a:pt x="581" y="870"/>
                    <a:pt x="579" y="868"/>
                  </a:cubicBezTo>
                  <a:cubicBezTo>
                    <a:pt x="579" y="868"/>
                    <a:pt x="579" y="868"/>
                    <a:pt x="579" y="868"/>
                  </a:cubicBezTo>
                  <a:cubicBezTo>
                    <a:pt x="578" y="867"/>
                    <a:pt x="578" y="867"/>
                    <a:pt x="577" y="866"/>
                  </a:cubicBezTo>
                  <a:cubicBezTo>
                    <a:pt x="577" y="866"/>
                    <a:pt x="577" y="866"/>
                    <a:pt x="577" y="866"/>
                  </a:cubicBezTo>
                  <a:cubicBezTo>
                    <a:pt x="576" y="865"/>
                    <a:pt x="576" y="865"/>
                    <a:pt x="575" y="864"/>
                  </a:cubicBezTo>
                  <a:cubicBezTo>
                    <a:pt x="575" y="864"/>
                    <a:pt x="575" y="864"/>
                    <a:pt x="575" y="864"/>
                  </a:cubicBezTo>
                  <a:cubicBezTo>
                    <a:pt x="574" y="864"/>
                    <a:pt x="574" y="863"/>
                    <a:pt x="574" y="863"/>
                  </a:cubicBezTo>
                  <a:cubicBezTo>
                    <a:pt x="571" y="862"/>
                    <a:pt x="565" y="852"/>
                    <a:pt x="564" y="846"/>
                  </a:cubicBezTo>
                  <a:cubicBezTo>
                    <a:pt x="563" y="840"/>
                    <a:pt x="562" y="834"/>
                    <a:pt x="562" y="830"/>
                  </a:cubicBezTo>
                  <a:cubicBezTo>
                    <a:pt x="561" y="826"/>
                    <a:pt x="562" y="824"/>
                    <a:pt x="557" y="823"/>
                  </a:cubicBezTo>
                  <a:cubicBezTo>
                    <a:pt x="552" y="821"/>
                    <a:pt x="548" y="815"/>
                    <a:pt x="547" y="814"/>
                  </a:cubicBezTo>
                  <a:cubicBezTo>
                    <a:pt x="546" y="812"/>
                    <a:pt x="549" y="809"/>
                    <a:pt x="548" y="807"/>
                  </a:cubicBezTo>
                  <a:cubicBezTo>
                    <a:pt x="547" y="805"/>
                    <a:pt x="534" y="779"/>
                    <a:pt x="530" y="774"/>
                  </a:cubicBezTo>
                  <a:cubicBezTo>
                    <a:pt x="526" y="768"/>
                    <a:pt x="528" y="768"/>
                    <a:pt x="528" y="766"/>
                  </a:cubicBezTo>
                  <a:cubicBezTo>
                    <a:pt x="528" y="764"/>
                    <a:pt x="523" y="760"/>
                    <a:pt x="521" y="758"/>
                  </a:cubicBezTo>
                  <a:cubicBezTo>
                    <a:pt x="520" y="755"/>
                    <a:pt x="530" y="764"/>
                    <a:pt x="533" y="766"/>
                  </a:cubicBezTo>
                  <a:cubicBezTo>
                    <a:pt x="534" y="766"/>
                    <a:pt x="534" y="766"/>
                    <a:pt x="534" y="766"/>
                  </a:cubicBezTo>
                  <a:cubicBezTo>
                    <a:pt x="534" y="766"/>
                    <a:pt x="534" y="766"/>
                    <a:pt x="534" y="766"/>
                  </a:cubicBezTo>
                  <a:cubicBezTo>
                    <a:pt x="535" y="766"/>
                    <a:pt x="535" y="766"/>
                    <a:pt x="536" y="765"/>
                  </a:cubicBezTo>
                  <a:cubicBezTo>
                    <a:pt x="537" y="765"/>
                    <a:pt x="538" y="764"/>
                    <a:pt x="540" y="764"/>
                  </a:cubicBezTo>
                  <a:cubicBezTo>
                    <a:pt x="540" y="764"/>
                    <a:pt x="540" y="764"/>
                    <a:pt x="540" y="764"/>
                  </a:cubicBezTo>
                  <a:cubicBezTo>
                    <a:pt x="544" y="764"/>
                    <a:pt x="550" y="776"/>
                    <a:pt x="553" y="781"/>
                  </a:cubicBezTo>
                  <a:cubicBezTo>
                    <a:pt x="556" y="786"/>
                    <a:pt x="562" y="791"/>
                    <a:pt x="564" y="793"/>
                  </a:cubicBezTo>
                  <a:cubicBezTo>
                    <a:pt x="566" y="794"/>
                    <a:pt x="563" y="795"/>
                    <a:pt x="563" y="798"/>
                  </a:cubicBezTo>
                  <a:cubicBezTo>
                    <a:pt x="563" y="801"/>
                    <a:pt x="567" y="802"/>
                    <a:pt x="570" y="804"/>
                  </a:cubicBezTo>
                  <a:cubicBezTo>
                    <a:pt x="573" y="805"/>
                    <a:pt x="584" y="822"/>
                    <a:pt x="585" y="824"/>
                  </a:cubicBezTo>
                  <a:cubicBezTo>
                    <a:pt x="586" y="826"/>
                    <a:pt x="584" y="826"/>
                    <a:pt x="583" y="828"/>
                  </a:cubicBezTo>
                  <a:cubicBezTo>
                    <a:pt x="583" y="830"/>
                    <a:pt x="588" y="841"/>
                    <a:pt x="590" y="845"/>
                  </a:cubicBezTo>
                  <a:cubicBezTo>
                    <a:pt x="592" y="848"/>
                    <a:pt x="597" y="849"/>
                    <a:pt x="600" y="851"/>
                  </a:cubicBezTo>
                  <a:cubicBezTo>
                    <a:pt x="602" y="854"/>
                    <a:pt x="606" y="858"/>
                    <a:pt x="609" y="863"/>
                  </a:cubicBezTo>
                  <a:cubicBezTo>
                    <a:pt x="612" y="868"/>
                    <a:pt x="617" y="876"/>
                    <a:pt x="620" y="882"/>
                  </a:cubicBezTo>
                  <a:cubicBezTo>
                    <a:pt x="620" y="882"/>
                    <a:pt x="621" y="883"/>
                    <a:pt x="621" y="884"/>
                  </a:cubicBezTo>
                  <a:cubicBezTo>
                    <a:pt x="621" y="884"/>
                    <a:pt x="621" y="884"/>
                    <a:pt x="621" y="884"/>
                  </a:cubicBezTo>
                  <a:cubicBezTo>
                    <a:pt x="621" y="885"/>
                    <a:pt x="621" y="885"/>
                    <a:pt x="621" y="885"/>
                  </a:cubicBezTo>
                  <a:cubicBezTo>
                    <a:pt x="621" y="885"/>
                    <a:pt x="621" y="885"/>
                    <a:pt x="621" y="886"/>
                  </a:cubicBezTo>
                  <a:cubicBezTo>
                    <a:pt x="621" y="886"/>
                    <a:pt x="621" y="886"/>
                    <a:pt x="621" y="887"/>
                  </a:cubicBezTo>
                  <a:cubicBezTo>
                    <a:pt x="621" y="887"/>
                    <a:pt x="621" y="888"/>
                    <a:pt x="621" y="889"/>
                  </a:cubicBezTo>
                  <a:cubicBezTo>
                    <a:pt x="621" y="889"/>
                    <a:pt x="621" y="889"/>
                    <a:pt x="621" y="889"/>
                  </a:cubicBezTo>
                  <a:cubicBezTo>
                    <a:pt x="621" y="889"/>
                    <a:pt x="621" y="890"/>
                    <a:pt x="621" y="891"/>
                  </a:cubicBezTo>
                  <a:cubicBezTo>
                    <a:pt x="621" y="895"/>
                    <a:pt x="629" y="911"/>
                    <a:pt x="629" y="915"/>
                  </a:cubicBezTo>
                  <a:cubicBezTo>
                    <a:pt x="629" y="919"/>
                    <a:pt x="633" y="923"/>
                    <a:pt x="636" y="923"/>
                  </a:cubicBezTo>
                  <a:cubicBezTo>
                    <a:pt x="638" y="923"/>
                    <a:pt x="647" y="920"/>
                    <a:pt x="649" y="918"/>
                  </a:cubicBezTo>
                  <a:cubicBezTo>
                    <a:pt x="651" y="917"/>
                    <a:pt x="661" y="916"/>
                    <a:pt x="668" y="916"/>
                  </a:cubicBezTo>
                  <a:cubicBezTo>
                    <a:pt x="674" y="916"/>
                    <a:pt x="691" y="907"/>
                    <a:pt x="696" y="903"/>
                  </a:cubicBezTo>
                  <a:cubicBezTo>
                    <a:pt x="701" y="900"/>
                    <a:pt x="717" y="896"/>
                    <a:pt x="719" y="895"/>
                  </a:cubicBezTo>
                  <a:cubicBezTo>
                    <a:pt x="720" y="894"/>
                    <a:pt x="721" y="888"/>
                    <a:pt x="723" y="886"/>
                  </a:cubicBezTo>
                  <a:cubicBezTo>
                    <a:pt x="724" y="886"/>
                    <a:pt x="724" y="885"/>
                    <a:pt x="724" y="885"/>
                  </a:cubicBezTo>
                  <a:cubicBezTo>
                    <a:pt x="725" y="885"/>
                    <a:pt x="725" y="885"/>
                    <a:pt x="725" y="885"/>
                  </a:cubicBezTo>
                  <a:cubicBezTo>
                    <a:pt x="726" y="885"/>
                    <a:pt x="726" y="884"/>
                    <a:pt x="726" y="884"/>
                  </a:cubicBezTo>
                  <a:cubicBezTo>
                    <a:pt x="727" y="884"/>
                    <a:pt x="727" y="884"/>
                    <a:pt x="727" y="884"/>
                  </a:cubicBezTo>
                  <a:cubicBezTo>
                    <a:pt x="728" y="884"/>
                    <a:pt x="728" y="883"/>
                    <a:pt x="729" y="883"/>
                  </a:cubicBezTo>
                  <a:cubicBezTo>
                    <a:pt x="729" y="883"/>
                    <a:pt x="729" y="883"/>
                    <a:pt x="730" y="883"/>
                  </a:cubicBezTo>
                  <a:cubicBezTo>
                    <a:pt x="730" y="883"/>
                    <a:pt x="731" y="882"/>
                    <a:pt x="732" y="882"/>
                  </a:cubicBezTo>
                  <a:cubicBezTo>
                    <a:pt x="732" y="882"/>
                    <a:pt x="732" y="882"/>
                    <a:pt x="732" y="882"/>
                  </a:cubicBezTo>
                  <a:cubicBezTo>
                    <a:pt x="733" y="881"/>
                    <a:pt x="734" y="881"/>
                    <a:pt x="735" y="881"/>
                  </a:cubicBezTo>
                  <a:cubicBezTo>
                    <a:pt x="735" y="881"/>
                    <a:pt x="735" y="881"/>
                    <a:pt x="736" y="881"/>
                  </a:cubicBezTo>
                  <a:cubicBezTo>
                    <a:pt x="736" y="880"/>
                    <a:pt x="737" y="880"/>
                    <a:pt x="738" y="880"/>
                  </a:cubicBezTo>
                  <a:cubicBezTo>
                    <a:pt x="738" y="880"/>
                    <a:pt x="738" y="880"/>
                    <a:pt x="738" y="880"/>
                  </a:cubicBezTo>
                  <a:cubicBezTo>
                    <a:pt x="739" y="880"/>
                    <a:pt x="740" y="879"/>
                    <a:pt x="740" y="879"/>
                  </a:cubicBezTo>
                  <a:cubicBezTo>
                    <a:pt x="740" y="879"/>
                    <a:pt x="740" y="879"/>
                    <a:pt x="741" y="879"/>
                  </a:cubicBezTo>
                  <a:cubicBezTo>
                    <a:pt x="741" y="879"/>
                    <a:pt x="742" y="879"/>
                    <a:pt x="742" y="879"/>
                  </a:cubicBezTo>
                  <a:cubicBezTo>
                    <a:pt x="746" y="879"/>
                    <a:pt x="753" y="878"/>
                    <a:pt x="753" y="875"/>
                  </a:cubicBezTo>
                  <a:cubicBezTo>
                    <a:pt x="754" y="872"/>
                    <a:pt x="755" y="870"/>
                    <a:pt x="758" y="870"/>
                  </a:cubicBezTo>
                  <a:cubicBezTo>
                    <a:pt x="762" y="869"/>
                    <a:pt x="763" y="865"/>
                    <a:pt x="764" y="864"/>
                  </a:cubicBezTo>
                  <a:cubicBezTo>
                    <a:pt x="765" y="862"/>
                    <a:pt x="769" y="860"/>
                    <a:pt x="773" y="860"/>
                  </a:cubicBezTo>
                  <a:cubicBezTo>
                    <a:pt x="777" y="859"/>
                    <a:pt x="775" y="856"/>
                    <a:pt x="774" y="853"/>
                  </a:cubicBezTo>
                  <a:cubicBezTo>
                    <a:pt x="774" y="850"/>
                    <a:pt x="775" y="848"/>
                    <a:pt x="776" y="843"/>
                  </a:cubicBezTo>
                  <a:cubicBezTo>
                    <a:pt x="777" y="838"/>
                    <a:pt x="777" y="844"/>
                    <a:pt x="779" y="844"/>
                  </a:cubicBezTo>
                  <a:cubicBezTo>
                    <a:pt x="781" y="845"/>
                    <a:pt x="784" y="838"/>
                    <a:pt x="786" y="837"/>
                  </a:cubicBezTo>
                  <a:cubicBezTo>
                    <a:pt x="788" y="835"/>
                    <a:pt x="790" y="830"/>
                    <a:pt x="791" y="826"/>
                  </a:cubicBezTo>
                  <a:cubicBezTo>
                    <a:pt x="793" y="823"/>
                    <a:pt x="793" y="821"/>
                    <a:pt x="790" y="821"/>
                  </a:cubicBezTo>
                  <a:cubicBezTo>
                    <a:pt x="786" y="820"/>
                    <a:pt x="785" y="817"/>
                    <a:pt x="782" y="813"/>
                  </a:cubicBezTo>
                  <a:cubicBezTo>
                    <a:pt x="779" y="809"/>
                    <a:pt x="773" y="810"/>
                    <a:pt x="768" y="809"/>
                  </a:cubicBezTo>
                  <a:cubicBezTo>
                    <a:pt x="767" y="809"/>
                    <a:pt x="767" y="809"/>
                    <a:pt x="766" y="809"/>
                  </a:cubicBezTo>
                  <a:cubicBezTo>
                    <a:pt x="766" y="809"/>
                    <a:pt x="766" y="808"/>
                    <a:pt x="766" y="808"/>
                  </a:cubicBezTo>
                  <a:cubicBezTo>
                    <a:pt x="765" y="808"/>
                    <a:pt x="765" y="808"/>
                    <a:pt x="765" y="807"/>
                  </a:cubicBezTo>
                  <a:cubicBezTo>
                    <a:pt x="764" y="807"/>
                    <a:pt x="764" y="807"/>
                    <a:pt x="764" y="807"/>
                  </a:cubicBezTo>
                  <a:cubicBezTo>
                    <a:pt x="764" y="806"/>
                    <a:pt x="763" y="806"/>
                    <a:pt x="763" y="805"/>
                  </a:cubicBezTo>
                  <a:cubicBezTo>
                    <a:pt x="763" y="805"/>
                    <a:pt x="763" y="805"/>
                    <a:pt x="763" y="805"/>
                  </a:cubicBezTo>
                  <a:cubicBezTo>
                    <a:pt x="762" y="805"/>
                    <a:pt x="762" y="804"/>
                    <a:pt x="761" y="803"/>
                  </a:cubicBezTo>
                  <a:cubicBezTo>
                    <a:pt x="761" y="803"/>
                    <a:pt x="761" y="803"/>
                    <a:pt x="761" y="803"/>
                  </a:cubicBezTo>
                  <a:cubicBezTo>
                    <a:pt x="760" y="802"/>
                    <a:pt x="760" y="802"/>
                    <a:pt x="760" y="801"/>
                  </a:cubicBezTo>
                  <a:cubicBezTo>
                    <a:pt x="760" y="801"/>
                    <a:pt x="760" y="801"/>
                    <a:pt x="760" y="800"/>
                  </a:cubicBezTo>
                  <a:cubicBezTo>
                    <a:pt x="758" y="798"/>
                    <a:pt x="757" y="796"/>
                    <a:pt x="757" y="794"/>
                  </a:cubicBezTo>
                  <a:cubicBezTo>
                    <a:pt x="755" y="789"/>
                    <a:pt x="759" y="786"/>
                    <a:pt x="758" y="786"/>
                  </a:cubicBezTo>
                  <a:cubicBezTo>
                    <a:pt x="756" y="786"/>
                    <a:pt x="741" y="801"/>
                    <a:pt x="739" y="804"/>
                  </a:cubicBezTo>
                  <a:cubicBezTo>
                    <a:pt x="737" y="807"/>
                    <a:pt x="727" y="805"/>
                    <a:pt x="723" y="805"/>
                  </a:cubicBezTo>
                  <a:cubicBezTo>
                    <a:pt x="718" y="806"/>
                    <a:pt x="717" y="806"/>
                    <a:pt x="714" y="805"/>
                  </a:cubicBezTo>
                  <a:cubicBezTo>
                    <a:pt x="713" y="805"/>
                    <a:pt x="712" y="805"/>
                    <a:pt x="711" y="804"/>
                  </a:cubicBezTo>
                  <a:cubicBezTo>
                    <a:pt x="711" y="804"/>
                    <a:pt x="711" y="804"/>
                    <a:pt x="711" y="804"/>
                  </a:cubicBezTo>
                  <a:cubicBezTo>
                    <a:pt x="710" y="804"/>
                    <a:pt x="710" y="803"/>
                    <a:pt x="709" y="803"/>
                  </a:cubicBezTo>
                  <a:cubicBezTo>
                    <a:pt x="709" y="803"/>
                    <a:pt x="709" y="803"/>
                    <a:pt x="709" y="802"/>
                  </a:cubicBezTo>
                  <a:cubicBezTo>
                    <a:pt x="708" y="802"/>
                    <a:pt x="708" y="802"/>
                    <a:pt x="708" y="802"/>
                  </a:cubicBezTo>
                  <a:cubicBezTo>
                    <a:pt x="708" y="801"/>
                    <a:pt x="708" y="801"/>
                    <a:pt x="707" y="801"/>
                  </a:cubicBezTo>
                  <a:cubicBezTo>
                    <a:pt x="707" y="800"/>
                    <a:pt x="707" y="800"/>
                    <a:pt x="707" y="800"/>
                  </a:cubicBezTo>
                  <a:cubicBezTo>
                    <a:pt x="706" y="798"/>
                    <a:pt x="713" y="795"/>
                    <a:pt x="712" y="793"/>
                  </a:cubicBezTo>
                  <a:cubicBezTo>
                    <a:pt x="712" y="792"/>
                    <a:pt x="708" y="785"/>
                    <a:pt x="707" y="784"/>
                  </a:cubicBezTo>
                  <a:cubicBezTo>
                    <a:pt x="705" y="784"/>
                    <a:pt x="704" y="789"/>
                    <a:pt x="702" y="790"/>
                  </a:cubicBezTo>
                  <a:cubicBezTo>
                    <a:pt x="702" y="790"/>
                    <a:pt x="702" y="790"/>
                    <a:pt x="701" y="790"/>
                  </a:cubicBezTo>
                  <a:cubicBezTo>
                    <a:pt x="701" y="790"/>
                    <a:pt x="701" y="790"/>
                    <a:pt x="701" y="790"/>
                  </a:cubicBezTo>
                  <a:cubicBezTo>
                    <a:pt x="700" y="790"/>
                    <a:pt x="700" y="790"/>
                    <a:pt x="700" y="790"/>
                  </a:cubicBezTo>
                  <a:cubicBezTo>
                    <a:pt x="700" y="790"/>
                    <a:pt x="700" y="790"/>
                    <a:pt x="699" y="789"/>
                  </a:cubicBezTo>
                  <a:cubicBezTo>
                    <a:pt x="699" y="789"/>
                    <a:pt x="699" y="789"/>
                    <a:pt x="698" y="788"/>
                  </a:cubicBezTo>
                  <a:cubicBezTo>
                    <a:pt x="698" y="788"/>
                    <a:pt x="697" y="788"/>
                    <a:pt x="697" y="788"/>
                  </a:cubicBezTo>
                  <a:cubicBezTo>
                    <a:pt x="696" y="787"/>
                    <a:pt x="694" y="780"/>
                    <a:pt x="694" y="778"/>
                  </a:cubicBezTo>
                  <a:cubicBezTo>
                    <a:pt x="694" y="776"/>
                    <a:pt x="690" y="772"/>
                    <a:pt x="687" y="770"/>
                  </a:cubicBezTo>
                  <a:cubicBezTo>
                    <a:pt x="685" y="768"/>
                    <a:pt x="681" y="765"/>
                    <a:pt x="679" y="762"/>
                  </a:cubicBezTo>
                  <a:cubicBezTo>
                    <a:pt x="679" y="761"/>
                    <a:pt x="679" y="760"/>
                    <a:pt x="678" y="760"/>
                  </a:cubicBezTo>
                  <a:cubicBezTo>
                    <a:pt x="678" y="760"/>
                    <a:pt x="678" y="760"/>
                    <a:pt x="678" y="760"/>
                  </a:cubicBezTo>
                  <a:cubicBezTo>
                    <a:pt x="677" y="758"/>
                    <a:pt x="676" y="757"/>
                    <a:pt x="675" y="756"/>
                  </a:cubicBezTo>
                  <a:cubicBezTo>
                    <a:pt x="674" y="755"/>
                    <a:pt x="673" y="753"/>
                    <a:pt x="672" y="752"/>
                  </a:cubicBezTo>
                  <a:cubicBezTo>
                    <a:pt x="672" y="752"/>
                    <a:pt x="671" y="751"/>
                    <a:pt x="671" y="751"/>
                  </a:cubicBezTo>
                  <a:cubicBezTo>
                    <a:pt x="671" y="751"/>
                    <a:pt x="671" y="751"/>
                    <a:pt x="671" y="751"/>
                  </a:cubicBezTo>
                  <a:cubicBezTo>
                    <a:pt x="671" y="750"/>
                    <a:pt x="671" y="750"/>
                    <a:pt x="671" y="749"/>
                  </a:cubicBezTo>
                  <a:cubicBezTo>
                    <a:pt x="671" y="749"/>
                    <a:pt x="671" y="749"/>
                    <a:pt x="671" y="749"/>
                  </a:cubicBezTo>
                  <a:cubicBezTo>
                    <a:pt x="671" y="749"/>
                    <a:pt x="671" y="749"/>
                    <a:pt x="672" y="749"/>
                  </a:cubicBezTo>
                  <a:cubicBezTo>
                    <a:pt x="672" y="748"/>
                    <a:pt x="672" y="748"/>
                    <a:pt x="672" y="748"/>
                  </a:cubicBezTo>
                  <a:cubicBezTo>
                    <a:pt x="672" y="748"/>
                    <a:pt x="672" y="748"/>
                    <a:pt x="672" y="748"/>
                  </a:cubicBezTo>
                  <a:cubicBezTo>
                    <a:pt x="672" y="748"/>
                    <a:pt x="672" y="748"/>
                    <a:pt x="672" y="748"/>
                  </a:cubicBezTo>
                  <a:cubicBezTo>
                    <a:pt x="673" y="747"/>
                    <a:pt x="673" y="747"/>
                    <a:pt x="673" y="746"/>
                  </a:cubicBezTo>
                  <a:cubicBezTo>
                    <a:pt x="673" y="745"/>
                    <a:pt x="677" y="745"/>
                    <a:pt x="680" y="745"/>
                  </a:cubicBezTo>
                  <a:cubicBezTo>
                    <a:pt x="680" y="745"/>
                    <a:pt x="680" y="745"/>
                    <a:pt x="681" y="745"/>
                  </a:cubicBezTo>
                  <a:cubicBezTo>
                    <a:pt x="681" y="745"/>
                    <a:pt x="681" y="744"/>
                    <a:pt x="681" y="744"/>
                  </a:cubicBezTo>
                  <a:cubicBezTo>
                    <a:pt x="681" y="744"/>
                    <a:pt x="681" y="744"/>
                    <a:pt x="681" y="744"/>
                  </a:cubicBezTo>
                  <a:cubicBezTo>
                    <a:pt x="682" y="744"/>
                    <a:pt x="682" y="744"/>
                    <a:pt x="682" y="744"/>
                  </a:cubicBezTo>
                  <a:cubicBezTo>
                    <a:pt x="682" y="744"/>
                    <a:pt x="682" y="744"/>
                    <a:pt x="682" y="744"/>
                  </a:cubicBezTo>
                  <a:cubicBezTo>
                    <a:pt x="682" y="744"/>
                    <a:pt x="682" y="744"/>
                    <a:pt x="682" y="744"/>
                  </a:cubicBezTo>
                  <a:cubicBezTo>
                    <a:pt x="682" y="743"/>
                    <a:pt x="682" y="743"/>
                    <a:pt x="682" y="743"/>
                  </a:cubicBezTo>
                  <a:cubicBezTo>
                    <a:pt x="682" y="741"/>
                    <a:pt x="685" y="743"/>
                    <a:pt x="687" y="745"/>
                  </a:cubicBezTo>
                  <a:cubicBezTo>
                    <a:pt x="688" y="746"/>
                    <a:pt x="691" y="747"/>
                    <a:pt x="693" y="747"/>
                  </a:cubicBezTo>
                  <a:cubicBezTo>
                    <a:pt x="695" y="747"/>
                    <a:pt x="699" y="754"/>
                    <a:pt x="701" y="759"/>
                  </a:cubicBezTo>
                  <a:cubicBezTo>
                    <a:pt x="704" y="764"/>
                    <a:pt x="706" y="765"/>
                    <a:pt x="712" y="766"/>
                  </a:cubicBezTo>
                  <a:cubicBezTo>
                    <a:pt x="717" y="766"/>
                    <a:pt x="717" y="770"/>
                    <a:pt x="720" y="773"/>
                  </a:cubicBezTo>
                  <a:cubicBezTo>
                    <a:pt x="723" y="775"/>
                    <a:pt x="730" y="777"/>
                    <a:pt x="733" y="778"/>
                  </a:cubicBezTo>
                  <a:cubicBezTo>
                    <a:pt x="736" y="778"/>
                    <a:pt x="740" y="780"/>
                    <a:pt x="743" y="780"/>
                  </a:cubicBezTo>
                  <a:cubicBezTo>
                    <a:pt x="746" y="780"/>
                    <a:pt x="754" y="774"/>
                    <a:pt x="755" y="773"/>
                  </a:cubicBezTo>
                  <a:cubicBezTo>
                    <a:pt x="756" y="772"/>
                    <a:pt x="760" y="777"/>
                    <a:pt x="761" y="781"/>
                  </a:cubicBezTo>
                  <a:cubicBezTo>
                    <a:pt x="763" y="785"/>
                    <a:pt x="763" y="788"/>
                    <a:pt x="769" y="789"/>
                  </a:cubicBezTo>
                  <a:cubicBezTo>
                    <a:pt x="776" y="791"/>
                    <a:pt x="797" y="792"/>
                    <a:pt x="801" y="793"/>
                  </a:cubicBezTo>
                  <a:cubicBezTo>
                    <a:pt x="801" y="794"/>
                    <a:pt x="801" y="794"/>
                    <a:pt x="802" y="794"/>
                  </a:cubicBezTo>
                  <a:cubicBezTo>
                    <a:pt x="802" y="794"/>
                    <a:pt x="802" y="794"/>
                    <a:pt x="802" y="794"/>
                  </a:cubicBezTo>
                  <a:cubicBezTo>
                    <a:pt x="805" y="795"/>
                    <a:pt x="810" y="795"/>
                    <a:pt x="815" y="795"/>
                  </a:cubicBezTo>
                  <a:cubicBezTo>
                    <a:pt x="815" y="795"/>
                    <a:pt x="815" y="795"/>
                    <a:pt x="815" y="795"/>
                  </a:cubicBezTo>
                  <a:cubicBezTo>
                    <a:pt x="817" y="795"/>
                    <a:pt x="818" y="795"/>
                    <a:pt x="820" y="795"/>
                  </a:cubicBezTo>
                  <a:cubicBezTo>
                    <a:pt x="826" y="794"/>
                    <a:pt x="828" y="794"/>
                    <a:pt x="830" y="793"/>
                  </a:cubicBezTo>
                  <a:cubicBezTo>
                    <a:pt x="833" y="793"/>
                    <a:pt x="833" y="795"/>
                    <a:pt x="838" y="795"/>
                  </a:cubicBezTo>
                  <a:cubicBezTo>
                    <a:pt x="843" y="796"/>
                    <a:pt x="856" y="792"/>
                    <a:pt x="859" y="793"/>
                  </a:cubicBezTo>
                  <a:cubicBezTo>
                    <a:pt x="862" y="793"/>
                    <a:pt x="864" y="800"/>
                    <a:pt x="866" y="801"/>
                  </a:cubicBezTo>
                  <a:cubicBezTo>
                    <a:pt x="868" y="803"/>
                    <a:pt x="866" y="807"/>
                    <a:pt x="871" y="809"/>
                  </a:cubicBezTo>
                  <a:cubicBezTo>
                    <a:pt x="872" y="809"/>
                    <a:pt x="873" y="809"/>
                    <a:pt x="874" y="810"/>
                  </a:cubicBezTo>
                  <a:cubicBezTo>
                    <a:pt x="874" y="810"/>
                    <a:pt x="875" y="810"/>
                    <a:pt x="875" y="810"/>
                  </a:cubicBezTo>
                  <a:cubicBezTo>
                    <a:pt x="875" y="810"/>
                    <a:pt x="876" y="810"/>
                    <a:pt x="876" y="810"/>
                  </a:cubicBezTo>
                  <a:cubicBezTo>
                    <a:pt x="877" y="810"/>
                    <a:pt x="877" y="810"/>
                    <a:pt x="877" y="810"/>
                  </a:cubicBezTo>
                  <a:cubicBezTo>
                    <a:pt x="878" y="810"/>
                    <a:pt x="878" y="810"/>
                    <a:pt x="878" y="810"/>
                  </a:cubicBezTo>
                  <a:cubicBezTo>
                    <a:pt x="879" y="809"/>
                    <a:pt x="880" y="809"/>
                    <a:pt x="880" y="809"/>
                  </a:cubicBezTo>
                  <a:cubicBezTo>
                    <a:pt x="883" y="809"/>
                    <a:pt x="882" y="810"/>
                    <a:pt x="883" y="815"/>
                  </a:cubicBezTo>
                  <a:cubicBezTo>
                    <a:pt x="884" y="820"/>
                    <a:pt x="896" y="820"/>
                    <a:pt x="899" y="821"/>
                  </a:cubicBezTo>
                  <a:cubicBezTo>
                    <a:pt x="902" y="822"/>
                    <a:pt x="899" y="824"/>
                    <a:pt x="895" y="825"/>
                  </a:cubicBezTo>
                  <a:cubicBezTo>
                    <a:pt x="891" y="826"/>
                    <a:pt x="886" y="822"/>
                    <a:pt x="886" y="824"/>
                  </a:cubicBezTo>
                  <a:cubicBezTo>
                    <a:pt x="886" y="825"/>
                    <a:pt x="903" y="844"/>
                    <a:pt x="906" y="845"/>
                  </a:cubicBezTo>
                  <a:cubicBezTo>
                    <a:pt x="909" y="845"/>
                    <a:pt x="916" y="842"/>
                    <a:pt x="918" y="840"/>
                  </a:cubicBezTo>
                  <a:cubicBezTo>
                    <a:pt x="920" y="838"/>
                    <a:pt x="919" y="827"/>
                    <a:pt x="920" y="828"/>
                  </a:cubicBezTo>
                  <a:cubicBezTo>
                    <a:pt x="922" y="828"/>
                    <a:pt x="924" y="836"/>
                    <a:pt x="924" y="837"/>
                  </a:cubicBezTo>
                  <a:cubicBezTo>
                    <a:pt x="925" y="839"/>
                    <a:pt x="928" y="852"/>
                    <a:pt x="927" y="855"/>
                  </a:cubicBezTo>
                  <a:cubicBezTo>
                    <a:pt x="927" y="857"/>
                    <a:pt x="931" y="866"/>
                    <a:pt x="934" y="873"/>
                  </a:cubicBezTo>
                  <a:cubicBezTo>
                    <a:pt x="936" y="880"/>
                    <a:pt x="945" y="900"/>
                    <a:pt x="947" y="905"/>
                  </a:cubicBezTo>
                  <a:cubicBezTo>
                    <a:pt x="951" y="910"/>
                    <a:pt x="955" y="913"/>
                    <a:pt x="955" y="918"/>
                  </a:cubicBezTo>
                  <a:cubicBezTo>
                    <a:pt x="954" y="922"/>
                    <a:pt x="963" y="934"/>
                    <a:pt x="964" y="937"/>
                  </a:cubicBezTo>
                  <a:cubicBezTo>
                    <a:pt x="966" y="939"/>
                    <a:pt x="978" y="962"/>
                    <a:pt x="981" y="965"/>
                  </a:cubicBezTo>
                  <a:cubicBezTo>
                    <a:pt x="984" y="969"/>
                    <a:pt x="988" y="972"/>
                    <a:pt x="990" y="973"/>
                  </a:cubicBezTo>
                  <a:cubicBezTo>
                    <a:pt x="992" y="974"/>
                    <a:pt x="997" y="969"/>
                    <a:pt x="997" y="966"/>
                  </a:cubicBezTo>
                  <a:cubicBezTo>
                    <a:pt x="997" y="963"/>
                    <a:pt x="1001" y="964"/>
                    <a:pt x="1003" y="963"/>
                  </a:cubicBezTo>
                  <a:cubicBezTo>
                    <a:pt x="1004" y="962"/>
                    <a:pt x="1006" y="957"/>
                    <a:pt x="1007" y="956"/>
                  </a:cubicBezTo>
                  <a:cubicBezTo>
                    <a:pt x="1008" y="954"/>
                    <a:pt x="1011" y="951"/>
                    <a:pt x="1013" y="947"/>
                  </a:cubicBezTo>
                  <a:cubicBezTo>
                    <a:pt x="1014" y="944"/>
                    <a:pt x="1011" y="939"/>
                    <a:pt x="1009" y="937"/>
                  </a:cubicBezTo>
                  <a:cubicBezTo>
                    <a:pt x="1008" y="934"/>
                    <a:pt x="1011" y="930"/>
                    <a:pt x="1012" y="928"/>
                  </a:cubicBezTo>
                  <a:cubicBezTo>
                    <a:pt x="1015" y="926"/>
                    <a:pt x="1016" y="915"/>
                    <a:pt x="1014" y="910"/>
                  </a:cubicBezTo>
                  <a:cubicBezTo>
                    <a:pt x="1013" y="905"/>
                    <a:pt x="1013" y="898"/>
                    <a:pt x="1014" y="895"/>
                  </a:cubicBezTo>
                  <a:cubicBezTo>
                    <a:pt x="1015" y="892"/>
                    <a:pt x="1019" y="893"/>
                    <a:pt x="1020" y="891"/>
                  </a:cubicBezTo>
                  <a:cubicBezTo>
                    <a:pt x="1022" y="889"/>
                    <a:pt x="1024" y="887"/>
                    <a:pt x="1025" y="887"/>
                  </a:cubicBezTo>
                  <a:cubicBezTo>
                    <a:pt x="1027" y="886"/>
                    <a:pt x="1027" y="879"/>
                    <a:pt x="1032" y="877"/>
                  </a:cubicBezTo>
                  <a:cubicBezTo>
                    <a:pt x="1038" y="875"/>
                    <a:pt x="1051" y="861"/>
                    <a:pt x="1057" y="856"/>
                  </a:cubicBezTo>
                  <a:cubicBezTo>
                    <a:pt x="1063" y="850"/>
                    <a:pt x="1068" y="851"/>
                    <a:pt x="1070" y="851"/>
                  </a:cubicBezTo>
                  <a:cubicBezTo>
                    <a:pt x="1073" y="851"/>
                    <a:pt x="1073" y="847"/>
                    <a:pt x="1072" y="843"/>
                  </a:cubicBezTo>
                  <a:cubicBezTo>
                    <a:pt x="1072" y="840"/>
                    <a:pt x="1071" y="836"/>
                    <a:pt x="1073" y="835"/>
                  </a:cubicBezTo>
                  <a:cubicBezTo>
                    <a:pt x="1075" y="834"/>
                    <a:pt x="1080" y="832"/>
                    <a:pt x="1082" y="832"/>
                  </a:cubicBezTo>
                  <a:cubicBezTo>
                    <a:pt x="1084" y="831"/>
                    <a:pt x="1088" y="833"/>
                    <a:pt x="1090" y="833"/>
                  </a:cubicBezTo>
                  <a:cubicBezTo>
                    <a:pt x="1090" y="833"/>
                    <a:pt x="1090" y="833"/>
                    <a:pt x="1090" y="833"/>
                  </a:cubicBezTo>
                  <a:cubicBezTo>
                    <a:pt x="1091" y="833"/>
                    <a:pt x="1091" y="833"/>
                    <a:pt x="1091" y="833"/>
                  </a:cubicBezTo>
                  <a:cubicBezTo>
                    <a:pt x="1091" y="833"/>
                    <a:pt x="1091" y="833"/>
                    <a:pt x="1092" y="833"/>
                  </a:cubicBezTo>
                  <a:cubicBezTo>
                    <a:pt x="1092" y="833"/>
                    <a:pt x="1093" y="832"/>
                    <a:pt x="1094" y="832"/>
                  </a:cubicBezTo>
                  <a:cubicBezTo>
                    <a:pt x="1094" y="832"/>
                    <a:pt x="1094" y="832"/>
                    <a:pt x="1094" y="832"/>
                  </a:cubicBezTo>
                  <a:cubicBezTo>
                    <a:pt x="1094" y="832"/>
                    <a:pt x="1094" y="832"/>
                    <a:pt x="1095" y="832"/>
                  </a:cubicBezTo>
                  <a:cubicBezTo>
                    <a:pt x="1095" y="832"/>
                    <a:pt x="1096" y="832"/>
                    <a:pt x="1096" y="831"/>
                  </a:cubicBezTo>
                  <a:cubicBezTo>
                    <a:pt x="1096" y="831"/>
                    <a:pt x="1096" y="831"/>
                    <a:pt x="1096" y="831"/>
                  </a:cubicBezTo>
                  <a:cubicBezTo>
                    <a:pt x="1097" y="831"/>
                    <a:pt x="1097" y="831"/>
                    <a:pt x="1098" y="831"/>
                  </a:cubicBezTo>
                  <a:cubicBezTo>
                    <a:pt x="1098" y="831"/>
                    <a:pt x="1098" y="831"/>
                    <a:pt x="1098" y="831"/>
                  </a:cubicBezTo>
                  <a:cubicBezTo>
                    <a:pt x="1098" y="830"/>
                    <a:pt x="1099" y="830"/>
                    <a:pt x="1099" y="830"/>
                  </a:cubicBezTo>
                  <a:cubicBezTo>
                    <a:pt x="1099" y="830"/>
                    <a:pt x="1099" y="830"/>
                    <a:pt x="1099" y="830"/>
                  </a:cubicBezTo>
                  <a:cubicBezTo>
                    <a:pt x="1100" y="830"/>
                    <a:pt x="1100" y="829"/>
                    <a:pt x="1100" y="829"/>
                  </a:cubicBezTo>
                  <a:cubicBezTo>
                    <a:pt x="1102" y="828"/>
                    <a:pt x="1103" y="830"/>
                    <a:pt x="1106" y="830"/>
                  </a:cubicBezTo>
                  <a:cubicBezTo>
                    <a:pt x="1110" y="831"/>
                    <a:pt x="1108" y="827"/>
                    <a:pt x="1108" y="826"/>
                  </a:cubicBezTo>
                  <a:cubicBezTo>
                    <a:pt x="1107" y="824"/>
                    <a:pt x="1110" y="823"/>
                    <a:pt x="1111" y="824"/>
                  </a:cubicBezTo>
                  <a:cubicBezTo>
                    <a:pt x="1113" y="826"/>
                    <a:pt x="1115" y="824"/>
                    <a:pt x="1115" y="821"/>
                  </a:cubicBezTo>
                  <a:cubicBezTo>
                    <a:pt x="1114" y="819"/>
                    <a:pt x="1118" y="826"/>
                    <a:pt x="1120" y="829"/>
                  </a:cubicBezTo>
                  <a:cubicBezTo>
                    <a:pt x="1121" y="831"/>
                    <a:pt x="1122" y="835"/>
                    <a:pt x="1124" y="839"/>
                  </a:cubicBezTo>
                  <a:cubicBezTo>
                    <a:pt x="1124" y="839"/>
                    <a:pt x="1124" y="839"/>
                    <a:pt x="1124" y="839"/>
                  </a:cubicBezTo>
                  <a:cubicBezTo>
                    <a:pt x="1124" y="839"/>
                    <a:pt x="1124" y="839"/>
                    <a:pt x="1124" y="839"/>
                  </a:cubicBezTo>
                  <a:cubicBezTo>
                    <a:pt x="1125" y="839"/>
                    <a:pt x="1126" y="840"/>
                    <a:pt x="1126" y="841"/>
                  </a:cubicBezTo>
                  <a:cubicBezTo>
                    <a:pt x="1126" y="841"/>
                    <a:pt x="1126" y="841"/>
                    <a:pt x="1126" y="841"/>
                  </a:cubicBezTo>
                  <a:cubicBezTo>
                    <a:pt x="1126" y="842"/>
                    <a:pt x="1127" y="843"/>
                    <a:pt x="1128" y="843"/>
                  </a:cubicBezTo>
                  <a:cubicBezTo>
                    <a:pt x="1128" y="844"/>
                    <a:pt x="1128" y="844"/>
                    <a:pt x="1128" y="844"/>
                  </a:cubicBezTo>
                  <a:cubicBezTo>
                    <a:pt x="1128" y="845"/>
                    <a:pt x="1129" y="845"/>
                    <a:pt x="1129" y="845"/>
                  </a:cubicBezTo>
                  <a:cubicBezTo>
                    <a:pt x="1130" y="846"/>
                    <a:pt x="1130" y="847"/>
                    <a:pt x="1131" y="847"/>
                  </a:cubicBezTo>
                  <a:cubicBezTo>
                    <a:pt x="1137" y="852"/>
                    <a:pt x="1141" y="855"/>
                    <a:pt x="1146" y="860"/>
                  </a:cubicBezTo>
                  <a:cubicBezTo>
                    <a:pt x="1151" y="864"/>
                    <a:pt x="1154" y="871"/>
                    <a:pt x="1155" y="874"/>
                  </a:cubicBezTo>
                  <a:cubicBezTo>
                    <a:pt x="1156" y="877"/>
                    <a:pt x="1153" y="885"/>
                    <a:pt x="1152" y="887"/>
                  </a:cubicBezTo>
                  <a:cubicBezTo>
                    <a:pt x="1151" y="889"/>
                    <a:pt x="1157" y="892"/>
                    <a:pt x="1160" y="894"/>
                  </a:cubicBezTo>
                  <a:cubicBezTo>
                    <a:pt x="1163" y="895"/>
                    <a:pt x="1167" y="892"/>
                    <a:pt x="1171" y="890"/>
                  </a:cubicBezTo>
                  <a:cubicBezTo>
                    <a:pt x="1175" y="888"/>
                    <a:pt x="1180" y="880"/>
                    <a:pt x="1181" y="882"/>
                  </a:cubicBezTo>
                  <a:cubicBezTo>
                    <a:pt x="1181" y="884"/>
                    <a:pt x="1182" y="884"/>
                    <a:pt x="1184" y="8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17"/>
            <p:cNvSpPr>
              <a:spLocks/>
            </p:cNvSpPr>
            <p:nvPr/>
          </p:nvSpPr>
          <p:spPr bwMode="auto">
            <a:xfrm>
              <a:off x="6420733" y="3825644"/>
              <a:ext cx="130550" cy="273403"/>
            </a:xfrm>
            <a:custGeom>
              <a:avLst/>
              <a:gdLst>
                <a:gd name="T0" fmla="*/ 60 w 81"/>
                <a:gd name="T1" fmla="*/ 0 h 169"/>
                <a:gd name="T2" fmla="*/ 59 w 81"/>
                <a:gd name="T3" fmla="*/ 10 h 169"/>
                <a:gd name="T4" fmla="*/ 56 w 81"/>
                <a:gd name="T5" fmla="*/ 16 h 169"/>
                <a:gd name="T6" fmla="*/ 51 w 81"/>
                <a:gd name="T7" fmla="*/ 22 h 169"/>
                <a:gd name="T8" fmla="*/ 45 w 81"/>
                <a:gd name="T9" fmla="*/ 25 h 169"/>
                <a:gd name="T10" fmla="*/ 46 w 81"/>
                <a:gd name="T11" fmla="*/ 31 h 169"/>
                <a:gd name="T12" fmla="*/ 40 w 81"/>
                <a:gd name="T13" fmla="*/ 37 h 169"/>
                <a:gd name="T14" fmla="*/ 33 w 81"/>
                <a:gd name="T15" fmla="*/ 42 h 169"/>
                <a:gd name="T16" fmla="*/ 26 w 81"/>
                <a:gd name="T17" fmla="*/ 42 h 169"/>
                <a:gd name="T18" fmla="*/ 19 w 81"/>
                <a:gd name="T19" fmla="*/ 46 h 169"/>
                <a:gd name="T20" fmla="*/ 14 w 81"/>
                <a:gd name="T21" fmla="*/ 49 h 169"/>
                <a:gd name="T22" fmla="*/ 7 w 81"/>
                <a:gd name="T23" fmla="*/ 62 h 169"/>
                <a:gd name="T24" fmla="*/ 15 w 81"/>
                <a:gd name="T25" fmla="*/ 93 h 169"/>
                <a:gd name="T26" fmla="*/ 6 w 81"/>
                <a:gd name="T27" fmla="*/ 107 h 169"/>
                <a:gd name="T28" fmla="*/ 0 w 81"/>
                <a:gd name="T29" fmla="*/ 123 h 169"/>
                <a:gd name="T30" fmla="*/ 3 w 81"/>
                <a:gd name="T31" fmla="*/ 129 h 169"/>
                <a:gd name="T32" fmla="*/ 5 w 81"/>
                <a:gd name="T33" fmla="*/ 133 h 169"/>
                <a:gd name="T34" fmla="*/ 7 w 81"/>
                <a:gd name="T35" fmla="*/ 154 h 169"/>
                <a:gd name="T36" fmla="*/ 15 w 81"/>
                <a:gd name="T37" fmla="*/ 161 h 169"/>
                <a:gd name="T38" fmla="*/ 22 w 81"/>
                <a:gd name="T39" fmla="*/ 168 h 169"/>
                <a:gd name="T40" fmla="*/ 40 w 81"/>
                <a:gd name="T41" fmla="*/ 160 h 169"/>
                <a:gd name="T42" fmla="*/ 46 w 81"/>
                <a:gd name="T43" fmla="*/ 154 h 169"/>
                <a:gd name="T44" fmla="*/ 55 w 81"/>
                <a:gd name="T45" fmla="*/ 126 h 169"/>
                <a:gd name="T46" fmla="*/ 64 w 81"/>
                <a:gd name="T47" fmla="*/ 82 h 169"/>
                <a:gd name="T48" fmla="*/ 71 w 81"/>
                <a:gd name="T49" fmla="*/ 53 h 169"/>
                <a:gd name="T50" fmla="*/ 71 w 81"/>
                <a:gd name="T51" fmla="*/ 41 h 169"/>
                <a:gd name="T52" fmla="*/ 77 w 81"/>
                <a:gd name="T53" fmla="*/ 43 h 169"/>
                <a:gd name="T54" fmla="*/ 74 w 81"/>
                <a:gd name="T55" fmla="*/ 13 h 169"/>
                <a:gd name="T56" fmla="*/ 60 w 81"/>
                <a:gd name="T5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69">
                  <a:moveTo>
                    <a:pt x="60" y="0"/>
                  </a:moveTo>
                  <a:cubicBezTo>
                    <a:pt x="56" y="0"/>
                    <a:pt x="58" y="8"/>
                    <a:pt x="59" y="10"/>
                  </a:cubicBezTo>
                  <a:cubicBezTo>
                    <a:pt x="59" y="12"/>
                    <a:pt x="57" y="16"/>
                    <a:pt x="56" y="16"/>
                  </a:cubicBezTo>
                  <a:cubicBezTo>
                    <a:pt x="54" y="17"/>
                    <a:pt x="50" y="20"/>
                    <a:pt x="51" y="22"/>
                  </a:cubicBezTo>
                  <a:cubicBezTo>
                    <a:pt x="52" y="24"/>
                    <a:pt x="50" y="23"/>
                    <a:pt x="45" y="25"/>
                  </a:cubicBezTo>
                  <a:cubicBezTo>
                    <a:pt x="41" y="28"/>
                    <a:pt x="44" y="30"/>
                    <a:pt x="46" y="31"/>
                  </a:cubicBezTo>
                  <a:cubicBezTo>
                    <a:pt x="48" y="33"/>
                    <a:pt x="44" y="34"/>
                    <a:pt x="40" y="37"/>
                  </a:cubicBezTo>
                  <a:cubicBezTo>
                    <a:pt x="36" y="39"/>
                    <a:pt x="36" y="40"/>
                    <a:pt x="33" y="42"/>
                  </a:cubicBezTo>
                  <a:cubicBezTo>
                    <a:pt x="31" y="45"/>
                    <a:pt x="30" y="44"/>
                    <a:pt x="26" y="42"/>
                  </a:cubicBezTo>
                  <a:cubicBezTo>
                    <a:pt x="23" y="41"/>
                    <a:pt x="23" y="43"/>
                    <a:pt x="19" y="46"/>
                  </a:cubicBezTo>
                  <a:cubicBezTo>
                    <a:pt x="16" y="48"/>
                    <a:pt x="14" y="47"/>
                    <a:pt x="14" y="49"/>
                  </a:cubicBezTo>
                  <a:cubicBezTo>
                    <a:pt x="15" y="51"/>
                    <a:pt x="8" y="57"/>
                    <a:pt x="7" y="62"/>
                  </a:cubicBezTo>
                  <a:cubicBezTo>
                    <a:pt x="6" y="67"/>
                    <a:pt x="13" y="88"/>
                    <a:pt x="15" y="93"/>
                  </a:cubicBezTo>
                  <a:cubicBezTo>
                    <a:pt x="17" y="98"/>
                    <a:pt x="11" y="101"/>
                    <a:pt x="6" y="107"/>
                  </a:cubicBezTo>
                  <a:cubicBezTo>
                    <a:pt x="2" y="113"/>
                    <a:pt x="0" y="118"/>
                    <a:pt x="0" y="123"/>
                  </a:cubicBezTo>
                  <a:cubicBezTo>
                    <a:pt x="0" y="127"/>
                    <a:pt x="0" y="127"/>
                    <a:pt x="3" y="129"/>
                  </a:cubicBezTo>
                  <a:cubicBezTo>
                    <a:pt x="6" y="133"/>
                    <a:pt x="2" y="131"/>
                    <a:pt x="5" y="133"/>
                  </a:cubicBezTo>
                  <a:cubicBezTo>
                    <a:pt x="7" y="135"/>
                    <a:pt x="6" y="149"/>
                    <a:pt x="7" y="154"/>
                  </a:cubicBezTo>
                  <a:cubicBezTo>
                    <a:pt x="8" y="160"/>
                    <a:pt x="12" y="161"/>
                    <a:pt x="15" y="161"/>
                  </a:cubicBezTo>
                  <a:cubicBezTo>
                    <a:pt x="18" y="161"/>
                    <a:pt x="19" y="167"/>
                    <a:pt x="22" y="168"/>
                  </a:cubicBezTo>
                  <a:cubicBezTo>
                    <a:pt x="26" y="169"/>
                    <a:pt x="37" y="162"/>
                    <a:pt x="40" y="160"/>
                  </a:cubicBezTo>
                  <a:cubicBezTo>
                    <a:pt x="42" y="159"/>
                    <a:pt x="44" y="156"/>
                    <a:pt x="46" y="154"/>
                  </a:cubicBezTo>
                  <a:cubicBezTo>
                    <a:pt x="48" y="151"/>
                    <a:pt x="52" y="133"/>
                    <a:pt x="55" y="126"/>
                  </a:cubicBezTo>
                  <a:cubicBezTo>
                    <a:pt x="58" y="118"/>
                    <a:pt x="62" y="89"/>
                    <a:pt x="64" y="82"/>
                  </a:cubicBezTo>
                  <a:cubicBezTo>
                    <a:pt x="65" y="74"/>
                    <a:pt x="70" y="56"/>
                    <a:pt x="71" y="53"/>
                  </a:cubicBezTo>
                  <a:cubicBezTo>
                    <a:pt x="72" y="51"/>
                    <a:pt x="70" y="43"/>
                    <a:pt x="71" y="41"/>
                  </a:cubicBezTo>
                  <a:cubicBezTo>
                    <a:pt x="72" y="38"/>
                    <a:pt x="73" y="44"/>
                    <a:pt x="77" y="43"/>
                  </a:cubicBezTo>
                  <a:cubicBezTo>
                    <a:pt x="81" y="43"/>
                    <a:pt x="74" y="17"/>
                    <a:pt x="74" y="13"/>
                  </a:cubicBezTo>
                  <a:cubicBezTo>
                    <a:pt x="73" y="10"/>
                    <a:pt x="63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7016752" y="3445614"/>
              <a:ext cx="40327" cy="69718"/>
            </a:xfrm>
            <a:custGeom>
              <a:avLst/>
              <a:gdLst>
                <a:gd name="T0" fmla="*/ 10 w 25"/>
                <a:gd name="T1" fmla="*/ 5 h 43"/>
                <a:gd name="T2" fmla="*/ 5 w 25"/>
                <a:gd name="T3" fmla="*/ 7 h 43"/>
                <a:gd name="T4" fmla="*/ 2 w 25"/>
                <a:gd name="T5" fmla="*/ 11 h 43"/>
                <a:gd name="T6" fmla="*/ 2 w 25"/>
                <a:gd name="T7" fmla="*/ 17 h 43"/>
                <a:gd name="T8" fmla="*/ 12 w 25"/>
                <a:gd name="T9" fmla="*/ 40 h 43"/>
                <a:gd name="T10" fmla="*/ 21 w 25"/>
                <a:gd name="T11" fmla="*/ 35 h 43"/>
                <a:gd name="T12" fmla="*/ 24 w 25"/>
                <a:gd name="T13" fmla="*/ 24 h 43"/>
                <a:gd name="T14" fmla="*/ 10 w 25"/>
                <a:gd name="T15" fmla="*/ 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43">
                  <a:moveTo>
                    <a:pt x="10" y="5"/>
                  </a:moveTo>
                  <a:cubicBezTo>
                    <a:pt x="4" y="0"/>
                    <a:pt x="8" y="5"/>
                    <a:pt x="5" y="7"/>
                  </a:cubicBezTo>
                  <a:cubicBezTo>
                    <a:pt x="3" y="9"/>
                    <a:pt x="0" y="7"/>
                    <a:pt x="2" y="11"/>
                  </a:cubicBezTo>
                  <a:cubicBezTo>
                    <a:pt x="4" y="14"/>
                    <a:pt x="4" y="11"/>
                    <a:pt x="2" y="17"/>
                  </a:cubicBezTo>
                  <a:cubicBezTo>
                    <a:pt x="0" y="24"/>
                    <a:pt x="5" y="43"/>
                    <a:pt x="12" y="40"/>
                  </a:cubicBezTo>
                  <a:cubicBezTo>
                    <a:pt x="16" y="39"/>
                    <a:pt x="18" y="36"/>
                    <a:pt x="21" y="35"/>
                  </a:cubicBezTo>
                  <a:cubicBezTo>
                    <a:pt x="24" y="35"/>
                    <a:pt x="25" y="28"/>
                    <a:pt x="24" y="24"/>
                  </a:cubicBezTo>
                  <a:cubicBezTo>
                    <a:pt x="24" y="19"/>
                    <a:pt x="16" y="9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7284686" y="3507130"/>
              <a:ext cx="211887" cy="218722"/>
            </a:xfrm>
            <a:custGeom>
              <a:avLst/>
              <a:gdLst>
                <a:gd name="T0" fmla="*/ 127 w 131"/>
                <a:gd name="T1" fmla="*/ 129 h 135"/>
                <a:gd name="T2" fmla="*/ 131 w 131"/>
                <a:gd name="T3" fmla="*/ 123 h 135"/>
                <a:gd name="T4" fmla="*/ 127 w 131"/>
                <a:gd name="T5" fmla="*/ 109 h 135"/>
                <a:gd name="T6" fmla="*/ 126 w 131"/>
                <a:gd name="T7" fmla="*/ 105 h 135"/>
                <a:gd name="T8" fmla="*/ 127 w 131"/>
                <a:gd name="T9" fmla="*/ 99 h 135"/>
                <a:gd name="T10" fmla="*/ 126 w 131"/>
                <a:gd name="T11" fmla="*/ 92 h 135"/>
                <a:gd name="T12" fmla="*/ 115 w 131"/>
                <a:gd name="T13" fmla="*/ 89 h 135"/>
                <a:gd name="T14" fmla="*/ 107 w 131"/>
                <a:gd name="T15" fmla="*/ 79 h 135"/>
                <a:gd name="T16" fmla="*/ 100 w 131"/>
                <a:gd name="T17" fmla="*/ 71 h 135"/>
                <a:gd name="T18" fmla="*/ 101 w 131"/>
                <a:gd name="T19" fmla="*/ 66 h 135"/>
                <a:gd name="T20" fmla="*/ 92 w 131"/>
                <a:gd name="T21" fmla="*/ 58 h 135"/>
                <a:gd name="T22" fmla="*/ 91 w 131"/>
                <a:gd name="T23" fmla="*/ 54 h 135"/>
                <a:gd name="T24" fmla="*/ 85 w 131"/>
                <a:gd name="T25" fmla="*/ 51 h 135"/>
                <a:gd name="T26" fmla="*/ 81 w 131"/>
                <a:gd name="T27" fmla="*/ 48 h 135"/>
                <a:gd name="T28" fmla="*/ 77 w 131"/>
                <a:gd name="T29" fmla="*/ 46 h 135"/>
                <a:gd name="T30" fmla="*/ 73 w 131"/>
                <a:gd name="T31" fmla="*/ 43 h 135"/>
                <a:gd name="T32" fmla="*/ 61 w 131"/>
                <a:gd name="T33" fmla="*/ 41 h 135"/>
                <a:gd name="T34" fmla="*/ 54 w 131"/>
                <a:gd name="T35" fmla="*/ 33 h 135"/>
                <a:gd name="T36" fmla="*/ 48 w 131"/>
                <a:gd name="T37" fmla="*/ 29 h 135"/>
                <a:gd name="T38" fmla="*/ 33 w 131"/>
                <a:gd name="T39" fmla="*/ 18 h 135"/>
                <a:gd name="T40" fmla="*/ 23 w 131"/>
                <a:gd name="T41" fmla="*/ 9 h 135"/>
                <a:gd name="T42" fmla="*/ 10 w 131"/>
                <a:gd name="T43" fmla="*/ 7 h 135"/>
                <a:gd name="T44" fmla="*/ 1 w 131"/>
                <a:gd name="T45" fmla="*/ 1 h 135"/>
                <a:gd name="T46" fmla="*/ 7 w 131"/>
                <a:gd name="T47" fmla="*/ 17 h 135"/>
                <a:gd name="T48" fmla="*/ 15 w 131"/>
                <a:gd name="T49" fmla="*/ 24 h 135"/>
                <a:gd name="T50" fmla="*/ 19 w 131"/>
                <a:gd name="T51" fmla="*/ 29 h 135"/>
                <a:gd name="T52" fmla="*/ 29 w 131"/>
                <a:gd name="T53" fmla="*/ 37 h 135"/>
                <a:gd name="T54" fmla="*/ 34 w 131"/>
                <a:gd name="T55" fmla="*/ 42 h 135"/>
                <a:gd name="T56" fmla="*/ 43 w 131"/>
                <a:gd name="T57" fmla="*/ 47 h 135"/>
                <a:gd name="T58" fmla="*/ 51 w 131"/>
                <a:gd name="T59" fmla="*/ 61 h 135"/>
                <a:gd name="T60" fmla="*/ 58 w 131"/>
                <a:gd name="T61" fmla="*/ 68 h 135"/>
                <a:gd name="T62" fmla="*/ 65 w 131"/>
                <a:gd name="T63" fmla="*/ 75 h 135"/>
                <a:gd name="T64" fmla="*/ 75 w 131"/>
                <a:gd name="T65" fmla="*/ 92 h 135"/>
                <a:gd name="T66" fmla="*/ 94 w 131"/>
                <a:gd name="T67" fmla="*/ 109 h 135"/>
                <a:gd name="T68" fmla="*/ 110 w 131"/>
                <a:gd name="T69" fmla="*/ 121 h 135"/>
                <a:gd name="T70" fmla="*/ 122 w 131"/>
                <a:gd name="T71" fmla="*/ 132 h 135"/>
                <a:gd name="T72" fmla="*/ 119 w 131"/>
                <a:gd name="T73" fmla="*/ 126 h 135"/>
                <a:gd name="T74" fmla="*/ 127 w 131"/>
                <a:gd name="T75" fmla="*/ 12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1" h="135">
                  <a:moveTo>
                    <a:pt x="127" y="129"/>
                  </a:moveTo>
                  <a:cubicBezTo>
                    <a:pt x="129" y="129"/>
                    <a:pt x="131" y="127"/>
                    <a:pt x="131" y="123"/>
                  </a:cubicBezTo>
                  <a:cubicBezTo>
                    <a:pt x="130" y="119"/>
                    <a:pt x="130" y="111"/>
                    <a:pt x="127" y="109"/>
                  </a:cubicBezTo>
                  <a:cubicBezTo>
                    <a:pt x="125" y="106"/>
                    <a:pt x="123" y="107"/>
                    <a:pt x="126" y="105"/>
                  </a:cubicBezTo>
                  <a:cubicBezTo>
                    <a:pt x="129" y="104"/>
                    <a:pt x="128" y="101"/>
                    <a:pt x="127" y="99"/>
                  </a:cubicBezTo>
                  <a:cubicBezTo>
                    <a:pt x="127" y="97"/>
                    <a:pt x="130" y="94"/>
                    <a:pt x="126" y="92"/>
                  </a:cubicBezTo>
                  <a:cubicBezTo>
                    <a:pt x="122" y="90"/>
                    <a:pt x="115" y="90"/>
                    <a:pt x="115" y="89"/>
                  </a:cubicBezTo>
                  <a:cubicBezTo>
                    <a:pt x="114" y="88"/>
                    <a:pt x="111" y="82"/>
                    <a:pt x="107" y="79"/>
                  </a:cubicBezTo>
                  <a:cubicBezTo>
                    <a:pt x="103" y="76"/>
                    <a:pt x="99" y="73"/>
                    <a:pt x="100" y="71"/>
                  </a:cubicBezTo>
                  <a:cubicBezTo>
                    <a:pt x="101" y="69"/>
                    <a:pt x="102" y="68"/>
                    <a:pt x="101" y="66"/>
                  </a:cubicBezTo>
                  <a:cubicBezTo>
                    <a:pt x="101" y="65"/>
                    <a:pt x="93" y="60"/>
                    <a:pt x="92" y="58"/>
                  </a:cubicBezTo>
                  <a:cubicBezTo>
                    <a:pt x="92" y="56"/>
                    <a:pt x="94" y="55"/>
                    <a:pt x="91" y="54"/>
                  </a:cubicBezTo>
                  <a:cubicBezTo>
                    <a:pt x="89" y="52"/>
                    <a:pt x="88" y="55"/>
                    <a:pt x="85" y="51"/>
                  </a:cubicBezTo>
                  <a:cubicBezTo>
                    <a:pt x="83" y="48"/>
                    <a:pt x="83" y="48"/>
                    <a:pt x="81" y="48"/>
                  </a:cubicBezTo>
                  <a:cubicBezTo>
                    <a:pt x="80" y="48"/>
                    <a:pt x="79" y="48"/>
                    <a:pt x="77" y="46"/>
                  </a:cubicBezTo>
                  <a:cubicBezTo>
                    <a:pt x="76" y="45"/>
                    <a:pt x="74" y="43"/>
                    <a:pt x="73" y="43"/>
                  </a:cubicBezTo>
                  <a:cubicBezTo>
                    <a:pt x="72" y="43"/>
                    <a:pt x="63" y="43"/>
                    <a:pt x="61" y="41"/>
                  </a:cubicBezTo>
                  <a:cubicBezTo>
                    <a:pt x="58" y="38"/>
                    <a:pt x="56" y="34"/>
                    <a:pt x="54" y="33"/>
                  </a:cubicBezTo>
                  <a:cubicBezTo>
                    <a:pt x="53" y="32"/>
                    <a:pt x="51" y="31"/>
                    <a:pt x="48" y="29"/>
                  </a:cubicBezTo>
                  <a:cubicBezTo>
                    <a:pt x="45" y="27"/>
                    <a:pt x="36" y="23"/>
                    <a:pt x="33" y="18"/>
                  </a:cubicBezTo>
                  <a:cubicBezTo>
                    <a:pt x="30" y="13"/>
                    <a:pt x="26" y="9"/>
                    <a:pt x="23" y="9"/>
                  </a:cubicBezTo>
                  <a:cubicBezTo>
                    <a:pt x="21" y="9"/>
                    <a:pt x="13" y="9"/>
                    <a:pt x="10" y="7"/>
                  </a:cubicBezTo>
                  <a:cubicBezTo>
                    <a:pt x="6" y="5"/>
                    <a:pt x="2" y="0"/>
                    <a:pt x="1" y="1"/>
                  </a:cubicBezTo>
                  <a:cubicBezTo>
                    <a:pt x="0" y="3"/>
                    <a:pt x="4" y="14"/>
                    <a:pt x="7" y="17"/>
                  </a:cubicBezTo>
                  <a:cubicBezTo>
                    <a:pt x="9" y="19"/>
                    <a:pt x="15" y="22"/>
                    <a:pt x="15" y="24"/>
                  </a:cubicBezTo>
                  <a:cubicBezTo>
                    <a:pt x="15" y="25"/>
                    <a:pt x="14" y="26"/>
                    <a:pt x="19" y="29"/>
                  </a:cubicBezTo>
                  <a:cubicBezTo>
                    <a:pt x="24" y="31"/>
                    <a:pt x="27" y="34"/>
                    <a:pt x="29" y="37"/>
                  </a:cubicBezTo>
                  <a:cubicBezTo>
                    <a:pt x="32" y="40"/>
                    <a:pt x="30" y="42"/>
                    <a:pt x="34" y="42"/>
                  </a:cubicBezTo>
                  <a:cubicBezTo>
                    <a:pt x="38" y="43"/>
                    <a:pt x="43" y="45"/>
                    <a:pt x="43" y="47"/>
                  </a:cubicBezTo>
                  <a:cubicBezTo>
                    <a:pt x="44" y="50"/>
                    <a:pt x="45" y="57"/>
                    <a:pt x="51" y="61"/>
                  </a:cubicBezTo>
                  <a:cubicBezTo>
                    <a:pt x="57" y="65"/>
                    <a:pt x="56" y="65"/>
                    <a:pt x="58" y="68"/>
                  </a:cubicBezTo>
                  <a:cubicBezTo>
                    <a:pt x="60" y="72"/>
                    <a:pt x="60" y="72"/>
                    <a:pt x="65" y="75"/>
                  </a:cubicBezTo>
                  <a:cubicBezTo>
                    <a:pt x="70" y="78"/>
                    <a:pt x="70" y="87"/>
                    <a:pt x="75" y="92"/>
                  </a:cubicBezTo>
                  <a:cubicBezTo>
                    <a:pt x="79" y="97"/>
                    <a:pt x="91" y="107"/>
                    <a:pt x="94" y="109"/>
                  </a:cubicBezTo>
                  <a:cubicBezTo>
                    <a:pt x="98" y="111"/>
                    <a:pt x="108" y="120"/>
                    <a:pt x="110" y="121"/>
                  </a:cubicBezTo>
                  <a:cubicBezTo>
                    <a:pt x="111" y="123"/>
                    <a:pt x="123" y="135"/>
                    <a:pt x="122" y="132"/>
                  </a:cubicBezTo>
                  <a:cubicBezTo>
                    <a:pt x="120" y="128"/>
                    <a:pt x="117" y="125"/>
                    <a:pt x="119" y="126"/>
                  </a:cubicBezTo>
                  <a:cubicBezTo>
                    <a:pt x="121" y="126"/>
                    <a:pt x="125" y="129"/>
                    <a:pt x="127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20"/>
            <p:cNvSpPr>
              <a:spLocks/>
            </p:cNvSpPr>
            <p:nvPr/>
          </p:nvSpPr>
          <p:spPr bwMode="auto">
            <a:xfrm>
              <a:off x="7488372" y="3712865"/>
              <a:ext cx="169510" cy="53314"/>
            </a:xfrm>
            <a:custGeom>
              <a:avLst/>
              <a:gdLst>
                <a:gd name="T0" fmla="*/ 96 w 105"/>
                <a:gd name="T1" fmla="*/ 20 h 33"/>
                <a:gd name="T2" fmla="*/ 92 w 105"/>
                <a:gd name="T3" fmla="*/ 16 h 33"/>
                <a:gd name="T4" fmla="*/ 92 w 105"/>
                <a:gd name="T5" fmla="*/ 13 h 33"/>
                <a:gd name="T6" fmla="*/ 92 w 105"/>
                <a:gd name="T7" fmla="*/ 11 h 33"/>
                <a:gd name="T8" fmla="*/ 71 w 105"/>
                <a:gd name="T9" fmla="*/ 9 h 33"/>
                <a:gd name="T10" fmla="*/ 60 w 105"/>
                <a:gd name="T11" fmla="*/ 7 h 33"/>
                <a:gd name="T12" fmla="*/ 50 w 105"/>
                <a:gd name="T13" fmla="*/ 10 h 33"/>
                <a:gd name="T14" fmla="*/ 39 w 105"/>
                <a:gd name="T15" fmla="*/ 10 h 33"/>
                <a:gd name="T16" fmla="*/ 25 w 105"/>
                <a:gd name="T17" fmla="*/ 1 h 33"/>
                <a:gd name="T18" fmla="*/ 18 w 105"/>
                <a:gd name="T19" fmla="*/ 3 h 33"/>
                <a:gd name="T20" fmla="*/ 8 w 105"/>
                <a:gd name="T21" fmla="*/ 5 h 33"/>
                <a:gd name="T22" fmla="*/ 3 w 105"/>
                <a:gd name="T23" fmla="*/ 10 h 33"/>
                <a:gd name="T24" fmla="*/ 14 w 105"/>
                <a:gd name="T25" fmla="*/ 13 h 33"/>
                <a:gd name="T26" fmla="*/ 13 w 105"/>
                <a:gd name="T27" fmla="*/ 16 h 33"/>
                <a:gd name="T28" fmla="*/ 28 w 105"/>
                <a:gd name="T29" fmla="*/ 19 h 33"/>
                <a:gd name="T30" fmla="*/ 49 w 105"/>
                <a:gd name="T31" fmla="*/ 22 h 33"/>
                <a:gd name="T32" fmla="*/ 62 w 105"/>
                <a:gd name="T33" fmla="*/ 27 h 33"/>
                <a:gd name="T34" fmla="*/ 89 w 105"/>
                <a:gd name="T35" fmla="*/ 27 h 33"/>
                <a:gd name="T36" fmla="*/ 102 w 105"/>
                <a:gd name="T37" fmla="*/ 32 h 33"/>
                <a:gd name="T38" fmla="*/ 102 w 105"/>
                <a:gd name="T39" fmla="*/ 22 h 33"/>
                <a:gd name="T40" fmla="*/ 96 w 105"/>
                <a:gd name="T4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5" h="33">
                  <a:moveTo>
                    <a:pt x="96" y="20"/>
                  </a:moveTo>
                  <a:cubicBezTo>
                    <a:pt x="95" y="20"/>
                    <a:pt x="94" y="17"/>
                    <a:pt x="92" y="16"/>
                  </a:cubicBezTo>
                  <a:cubicBezTo>
                    <a:pt x="90" y="15"/>
                    <a:pt x="91" y="13"/>
                    <a:pt x="92" y="13"/>
                  </a:cubicBezTo>
                  <a:cubicBezTo>
                    <a:pt x="93" y="13"/>
                    <a:pt x="95" y="13"/>
                    <a:pt x="92" y="11"/>
                  </a:cubicBezTo>
                  <a:cubicBezTo>
                    <a:pt x="90" y="10"/>
                    <a:pt x="76" y="11"/>
                    <a:pt x="71" y="9"/>
                  </a:cubicBezTo>
                  <a:cubicBezTo>
                    <a:pt x="66" y="8"/>
                    <a:pt x="64" y="6"/>
                    <a:pt x="60" y="7"/>
                  </a:cubicBezTo>
                  <a:cubicBezTo>
                    <a:pt x="56" y="7"/>
                    <a:pt x="55" y="10"/>
                    <a:pt x="50" y="10"/>
                  </a:cubicBezTo>
                  <a:cubicBezTo>
                    <a:pt x="45" y="9"/>
                    <a:pt x="42" y="10"/>
                    <a:pt x="39" y="10"/>
                  </a:cubicBezTo>
                  <a:cubicBezTo>
                    <a:pt x="36" y="9"/>
                    <a:pt x="28" y="3"/>
                    <a:pt x="25" y="1"/>
                  </a:cubicBezTo>
                  <a:cubicBezTo>
                    <a:pt x="22" y="0"/>
                    <a:pt x="21" y="3"/>
                    <a:pt x="18" y="3"/>
                  </a:cubicBezTo>
                  <a:cubicBezTo>
                    <a:pt x="16" y="3"/>
                    <a:pt x="10" y="4"/>
                    <a:pt x="8" y="5"/>
                  </a:cubicBezTo>
                  <a:cubicBezTo>
                    <a:pt x="7" y="6"/>
                    <a:pt x="6" y="9"/>
                    <a:pt x="3" y="10"/>
                  </a:cubicBezTo>
                  <a:cubicBezTo>
                    <a:pt x="0" y="12"/>
                    <a:pt x="10" y="12"/>
                    <a:pt x="14" y="13"/>
                  </a:cubicBezTo>
                  <a:cubicBezTo>
                    <a:pt x="18" y="14"/>
                    <a:pt x="14" y="15"/>
                    <a:pt x="13" y="16"/>
                  </a:cubicBezTo>
                  <a:cubicBezTo>
                    <a:pt x="10" y="18"/>
                    <a:pt x="24" y="19"/>
                    <a:pt x="28" y="19"/>
                  </a:cubicBezTo>
                  <a:cubicBezTo>
                    <a:pt x="32" y="20"/>
                    <a:pt x="43" y="20"/>
                    <a:pt x="49" y="22"/>
                  </a:cubicBezTo>
                  <a:cubicBezTo>
                    <a:pt x="54" y="23"/>
                    <a:pt x="54" y="24"/>
                    <a:pt x="62" y="27"/>
                  </a:cubicBezTo>
                  <a:cubicBezTo>
                    <a:pt x="71" y="30"/>
                    <a:pt x="82" y="27"/>
                    <a:pt x="89" y="27"/>
                  </a:cubicBezTo>
                  <a:cubicBezTo>
                    <a:pt x="96" y="27"/>
                    <a:pt x="94" y="29"/>
                    <a:pt x="102" y="32"/>
                  </a:cubicBezTo>
                  <a:cubicBezTo>
                    <a:pt x="105" y="33"/>
                    <a:pt x="102" y="24"/>
                    <a:pt x="102" y="22"/>
                  </a:cubicBezTo>
                  <a:cubicBezTo>
                    <a:pt x="102" y="20"/>
                    <a:pt x="97" y="20"/>
                    <a:pt x="9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>
              <a:off x="7657881" y="3751142"/>
              <a:ext cx="16404" cy="8202"/>
            </a:xfrm>
            <a:custGeom>
              <a:avLst/>
              <a:gdLst>
                <a:gd name="T0" fmla="*/ 2 w 10"/>
                <a:gd name="T1" fmla="*/ 1 h 5"/>
                <a:gd name="T2" fmla="*/ 8 w 10"/>
                <a:gd name="T3" fmla="*/ 5 h 5"/>
                <a:gd name="T4" fmla="*/ 10 w 10"/>
                <a:gd name="T5" fmla="*/ 2 h 5"/>
                <a:gd name="T6" fmla="*/ 2 w 10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2" y="1"/>
                  </a:moveTo>
                  <a:cubicBezTo>
                    <a:pt x="0" y="2"/>
                    <a:pt x="3" y="5"/>
                    <a:pt x="8" y="5"/>
                  </a:cubicBezTo>
                  <a:cubicBezTo>
                    <a:pt x="10" y="5"/>
                    <a:pt x="10" y="2"/>
                    <a:pt x="10" y="2"/>
                  </a:cubicBezTo>
                  <a:cubicBezTo>
                    <a:pt x="10" y="1"/>
                    <a:pt x="5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22"/>
            <p:cNvSpPr>
              <a:spLocks/>
            </p:cNvSpPr>
            <p:nvPr/>
          </p:nvSpPr>
          <p:spPr bwMode="auto">
            <a:xfrm>
              <a:off x="7682488" y="3757977"/>
              <a:ext cx="12303" cy="9569"/>
            </a:xfrm>
            <a:custGeom>
              <a:avLst/>
              <a:gdLst>
                <a:gd name="T0" fmla="*/ 5 w 8"/>
                <a:gd name="T1" fmla="*/ 0 h 6"/>
                <a:gd name="T2" fmla="*/ 3 w 8"/>
                <a:gd name="T3" fmla="*/ 5 h 6"/>
                <a:gd name="T4" fmla="*/ 5 w 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5" y="0"/>
                  </a:moveTo>
                  <a:cubicBezTo>
                    <a:pt x="2" y="0"/>
                    <a:pt x="0" y="5"/>
                    <a:pt x="3" y="5"/>
                  </a:cubicBezTo>
                  <a:cubicBezTo>
                    <a:pt x="7" y="6"/>
                    <a:pt x="8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23"/>
            <p:cNvSpPr>
              <a:spLocks/>
            </p:cNvSpPr>
            <p:nvPr/>
          </p:nvSpPr>
          <p:spPr bwMode="auto">
            <a:xfrm>
              <a:off x="7700259" y="3757977"/>
              <a:ext cx="19138" cy="8202"/>
            </a:xfrm>
            <a:custGeom>
              <a:avLst/>
              <a:gdLst>
                <a:gd name="T0" fmla="*/ 9 w 12"/>
                <a:gd name="T1" fmla="*/ 5 h 5"/>
                <a:gd name="T2" fmla="*/ 7 w 12"/>
                <a:gd name="T3" fmla="*/ 1 h 5"/>
                <a:gd name="T4" fmla="*/ 1 w 12"/>
                <a:gd name="T5" fmla="*/ 3 h 5"/>
                <a:gd name="T6" fmla="*/ 9 w 12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">
                  <a:moveTo>
                    <a:pt x="9" y="5"/>
                  </a:moveTo>
                  <a:cubicBezTo>
                    <a:pt x="12" y="5"/>
                    <a:pt x="10" y="2"/>
                    <a:pt x="7" y="1"/>
                  </a:cubicBezTo>
                  <a:cubicBezTo>
                    <a:pt x="3" y="0"/>
                    <a:pt x="3" y="1"/>
                    <a:pt x="1" y="3"/>
                  </a:cubicBezTo>
                  <a:cubicBezTo>
                    <a:pt x="0" y="5"/>
                    <a:pt x="6" y="5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24"/>
            <p:cNvSpPr>
              <a:spLocks/>
            </p:cNvSpPr>
            <p:nvPr/>
          </p:nvSpPr>
          <p:spPr bwMode="auto">
            <a:xfrm>
              <a:off x="7706410" y="3753192"/>
              <a:ext cx="32125" cy="12987"/>
            </a:xfrm>
            <a:custGeom>
              <a:avLst/>
              <a:gdLst>
                <a:gd name="T0" fmla="*/ 19 w 20"/>
                <a:gd name="T1" fmla="*/ 4 h 8"/>
                <a:gd name="T2" fmla="*/ 8 w 20"/>
                <a:gd name="T3" fmla="*/ 1 h 8"/>
                <a:gd name="T4" fmla="*/ 16 w 20"/>
                <a:gd name="T5" fmla="*/ 8 h 8"/>
                <a:gd name="T6" fmla="*/ 19 w 20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8">
                  <a:moveTo>
                    <a:pt x="19" y="4"/>
                  </a:moveTo>
                  <a:cubicBezTo>
                    <a:pt x="20" y="2"/>
                    <a:pt x="16" y="2"/>
                    <a:pt x="8" y="1"/>
                  </a:cubicBezTo>
                  <a:cubicBezTo>
                    <a:pt x="0" y="0"/>
                    <a:pt x="13" y="8"/>
                    <a:pt x="16" y="8"/>
                  </a:cubicBezTo>
                  <a:cubicBezTo>
                    <a:pt x="17" y="8"/>
                    <a:pt x="19" y="6"/>
                    <a:pt x="1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25"/>
            <p:cNvSpPr>
              <a:spLocks/>
            </p:cNvSpPr>
            <p:nvPr/>
          </p:nvSpPr>
          <p:spPr bwMode="auto">
            <a:xfrm>
              <a:off x="7740586" y="3770963"/>
              <a:ext cx="38276" cy="23923"/>
            </a:xfrm>
            <a:custGeom>
              <a:avLst/>
              <a:gdLst>
                <a:gd name="T0" fmla="*/ 8 w 24"/>
                <a:gd name="T1" fmla="*/ 2 h 15"/>
                <a:gd name="T2" fmla="*/ 5 w 24"/>
                <a:gd name="T3" fmla="*/ 5 h 15"/>
                <a:gd name="T4" fmla="*/ 19 w 24"/>
                <a:gd name="T5" fmla="*/ 14 h 15"/>
                <a:gd name="T6" fmla="*/ 22 w 24"/>
                <a:gd name="T7" fmla="*/ 10 h 15"/>
                <a:gd name="T8" fmla="*/ 8 w 24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8" y="2"/>
                  </a:moveTo>
                  <a:cubicBezTo>
                    <a:pt x="3" y="0"/>
                    <a:pt x="0" y="3"/>
                    <a:pt x="5" y="5"/>
                  </a:cubicBezTo>
                  <a:cubicBezTo>
                    <a:pt x="10" y="7"/>
                    <a:pt x="14" y="12"/>
                    <a:pt x="19" y="14"/>
                  </a:cubicBezTo>
                  <a:cubicBezTo>
                    <a:pt x="24" y="15"/>
                    <a:pt x="23" y="11"/>
                    <a:pt x="22" y="10"/>
                  </a:cubicBezTo>
                  <a:cubicBezTo>
                    <a:pt x="22" y="10"/>
                    <a:pt x="12" y="3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7750155" y="3754559"/>
              <a:ext cx="61516" cy="12987"/>
            </a:xfrm>
            <a:custGeom>
              <a:avLst/>
              <a:gdLst>
                <a:gd name="T0" fmla="*/ 28 w 38"/>
                <a:gd name="T1" fmla="*/ 7 h 8"/>
                <a:gd name="T2" fmla="*/ 36 w 38"/>
                <a:gd name="T3" fmla="*/ 3 h 8"/>
                <a:gd name="T4" fmla="*/ 26 w 38"/>
                <a:gd name="T5" fmla="*/ 3 h 8"/>
                <a:gd name="T6" fmla="*/ 10 w 38"/>
                <a:gd name="T7" fmla="*/ 2 h 8"/>
                <a:gd name="T8" fmla="*/ 2 w 38"/>
                <a:gd name="T9" fmla="*/ 5 h 8"/>
                <a:gd name="T10" fmla="*/ 17 w 38"/>
                <a:gd name="T11" fmla="*/ 7 h 8"/>
                <a:gd name="T12" fmla="*/ 28 w 38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8">
                  <a:moveTo>
                    <a:pt x="28" y="7"/>
                  </a:moveTo>
                  <a:cubicBezTo>
                    <a:pt x="30" y="7"/>
                    <a:pt x="34" y="5"/>
                    <a:pt x="36" y="3"/>
                  </a:cubicBezTo>
                  <a:cubicBezTo>
                    <a:pt x="38" y="1"/>
                    <a:pt x="30" y="2"/>
                    <a:pt x="26" y="3"/>
                  </a:cubicBezTo>
                  <a:cubicBezTo>
                    <a:pt x="22" y="5"/>
                    <a:pt x="16" y="3"/>
                    <a:pt x="10" y="2"/>
                  </a:cubicBezTo>
                  <a:cubicBezTo>
                    <a:pt x="4" y="0"/>
                    <a:pt x="3" y="2"/>
                    <a:pt x="2" y="5"/>
                  </a:cubicBezTo>
                  <a:cubicBezTo>
                    <a:pt x="0" y="7"/>
                    <a:pt x="13" y="7"/>
                    <a:pt x="17" y="7"/>
                  </a:cubicBezTo>
                  <a:cubicBezTo>
                    <a:pt x="19" y="8"/>
                    <a:pt x="27" y="7"/>
                    <a:pt x="2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27"/>
            <p:cNvSpPr>
              <a:spLocks/>
            </p:cNvSpPr>
            <p:nvPr/>
          </p:nvSpPr>
          <p:spPr bwMode="auto">
            <a:xfrm>
              <a:off x="7821239" y="3759344"/>
              <a:ext cx="58098" cy="28024"/>
            </a:xfrm>
            <a:custGeom>
              <a:avLst/>
              <a:gdLst>
                <a:gd name="T0" fmla="*/ 9 w 36"/>
                <a:gd name="T1" fmla="*/ 17 h 17"/>
                <a:gd name="T2" fmla="*/ 11 w 36"/>
                <a:gd name="T3" fmla="*/ 17 h 17"/>
                <a:gd name="T4" fmla="*/ 12 w 36"/>
                <a:gd name="T5" fmla="*/ 16 h 17"/>
                <a:gd name="T6" fmla="*/ 14 w 36"/>
                <a:gd name="T7" fmla="*/ 15 h 17"/>
                <a:gd name="T8" fmla="*/ 14 w 36"/>
                <a:gd name="T9" fmla="*/ 15 h 17"/>
                <a:gd name="T10" fmla="*/ 16 w 36"/>
                <a:gd name="T11" fmla="*/ 14 h 17"/>
                <a:gd name="T12" fmla="*/ 17 w 36"/>
                <a:gd name="T13" fmla="*/ 13 h 17"/>
                <a:gd name="T14" fmla="*/ 18 w 36"/>
                <a:gd name="T15" fmla="*/ 11 h 17"/>
                <a:gd name="T16" fmla="*/ 18 w 36"/>
                <a:gd name="T17" fmla="*/ 11 h 17"/>
                <a:gd name="T18" fmla="*/ 19 w 36"/>
                <a:gd name="T19" fmla="*/ 10 h 17"/>
                <a:gd name="T20" fmla="*/ 21 w 36"/>
                <a:gd name="T21" fmla="*/ 9 h 17"/>
                <a:gd name="T22" fmla="*/ 22 w 36"/>
                <a:gd name="T23" fmla="*/ 8 h 17"/>
                <a:gd name="T24" fmla="*/ 23 w 36"/>
                <a:gd name="T25" fmla="*/ 7 h 17"/>
                <a:gd name="T26" fmla="*/ 24 w 36"/>
                <a:gd name="T27" fmla="*/ 6 h 17"/>
                <a:gd name="T28" fmla="*/ 24 w 36"/>
                <a:gd name="T29" fmla="*/ 6 h 17"/>
                <a:gd name="T30" fmla="*/ 31 w 36"/>
                <a:gd name="T31" fmla="*/ 2 h 17"/>
                <a:gd name="T32" fmla="*/ 15 w 36"/>
                <a:gd name="T33" fmla="*/ 4 h 17"/>
                <a:gd name="T34" fmla="*/ 13 w 36"/>
                <a:gd name="T35" fmla="*/ 5 h 17"/>
                <a:gd name="T36" fmla="*/ 12 w 36"/>
                <a:gd name="T37" fmla="*/ 6 h 17"/>
                <a:gd name="T38" fmla="*/ 11 w 36"/>
                <a:gd name="T39" fmla="*/ 7 h 17"/>
                <a:gd name="T40" fmla="*/ 8 w 36"/>
                <a:gd name="T41" fmla="*/ 8 h 17"/>
                <a:gd name="T42" fmla="*/ 7 w 36"/>
                <a:gd name="T43" fmla="*/ 9 h 17"/>
                <a:gd name="T44" fmla="*/ 4 w 36"/>
                <a:gd name="T45" fmla="*/ 12 h 17"/>
                <a:gd name="T46" fmla="*/ 9 w 36"/>
                <a:gd name="T4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" h="17">
                  <a:moveTo>
                    <a:pt x="9" y="17"/>
                  </a:moveTo>
                  <a:cubicBezTo>
                    <a:pt x="9" y="17"/>
                    <a:pt x="10" y="17"/>
                    <a:pt x="11" y="17"/>
                  </a:cubicBezTo>
                  <a:cubicBezTo>
                    <a:pt x="11" y="17"/>
                    <a:pt x="12" y="16"/>
                    <a:pt x="12" y="16"/>
                  </a:cubicBezTo>
                  <a:cubicBezTo>
                    <a:pt x="12" y="16"/>
                    <a:pt x="13" y="16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4"/>
                    <a:pt x="15" y="14"/>
                    <a:pt x="16" y="14"/>
                  </a:cubicBezTo>
                  <a:cubicBezTo>
                    <a:pt x="16" y="13"/>
                    <a:pt x="17" y="13"/>
                    <a:pt x="17" y="13"/>
                  </a:cubicBezTo>
                  <a:cubicBezTo>
                    <a:pt x="17" y="12"/>
                    <a:pt x="18" y="12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20" y="10"/>
                    <a:pt x="20" y="9"/>
                    <a:pt x="21" y="9"/>
                  </a:cubicBezTo>
                  <a:cubicBezTo>
                    <a:pt x="21" y="8"/>
                    <a:pt x="22" y="8"/>
                    <a:pt x="22" y="8"/>
                  </a:cubicBezTo>
                  <a:cubicBezTo>
                    <a:pt x="22" y="7"/>
                    <a:pt x="23" y="7"/>
                    <a:pt x="23" y="7"/>
                  </a:cubicBezTo>
                  <a:cubicBezTo>
                    <a:pt x="23" y="7"/>
                    <a:pt x="23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6" y="5"/>
                    <a:pt x="36" y="4"/>
                    <a:pt x="31" y="2"/>
                  </a:cubicBezTo>
                  <a:cubicBezTo>
                    <a:pt x="27" y="0"/>
                    <a:pt x="16" y="2"/>
                    <a:pt x="15" y="4"/>
                  </a:cubicBezTo>
                  <a:cubicBezTo>
                    <a:pt x="14" y="4"/>
                    <a:pt x="14" y="5"/>
                    <a:pt x="13" y="5"/>
                  </a:cubicBezTo>
                  <a:cubicBezTo>
                    <a:pt x="13" y="5"/>
                    <a:pt x="13" y="6"/>
                    <a:pt x="12" y="6"/>
                  </a:cubicBezTo>
                  <a:cubicBezTo>
                    <a:pt x="12" y="6"/>
                    <a:pt x="12" y="6"/>
                    <a:pt x="11" y="7"/>
                  </a:cubicBezTo>
                  <a:cubicBezTo>
                    <a:pt x="10" y="7"/>
                    <a:pt x="9" y="8"/>
                    <a:pt x="8" y="8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6" y="10"/>
                    <a:pt x="5" y="11"/>
                    <a:pt x="4" y="12"/>
                  </a:cubicBezTo>
                  <a:cubicBezTo>
                    <a:pt x="0" y="15"/>
                    <a:pt x="3" y="16"/>
                    <a:pt x="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28"/>
            <p:cNvSpPr>
              <a:spLocks/>
            </p:cNvSpPr>
            <p:nvPr/>
          </p:nvSpPr>
          <p:spPr bwMode="auto">
            <a:xfrm>
              <a:off x="7715979" y="3587784"/>
              <a:ext cx="95691" cy="116880"/>
            </a:xfrm>
            <a:custGeom>
              <a:avLst/>
              <a:gdLst>
                <a:gd name="T0" fmla="*/ 56 w 59"/>
                <a:gd name="T1" fmla="*/ 0 h 72"/>
                <a:gd name="T2" fmla="*/ 50 w 59"/>
                <a:gd name="T3" fmla="*/ 6 h 72"/>
                <a:gd name="T4" fmla="*/ 37 w 59"/>
                <a:gd name="T5" fmla="*/ 6 h 72"/>
                <a:gd name="T6" fmla="*/ 22 w 59"/>
                <a:gd name="T7" fmla="*/ 3 h 72"/>
                <a:gd name="T8" fmla="*/ 14 w 59"/>
                <a:gd name="T9" fmla="*/ 4 h 72"/>
                <a:gd name="T10" fmla="*/ 9 w 59"/>
                <a:gd name="T11" fmla="*/ 8 h 72"/>
                <a:gd name="T12" fmla="*/ 4 w 59"/>
                <a:gd name="T13" fmla="*/ 21 h 72"/>
                <a:gd name="T14" fmla="*/ 1 w 59"/>
                <a:gd name="T15" fmla="*/ 28 h 72"/>
                <a:gd name="T16" fmla="*/ 1 w 59"/>
                <a:gd name="T17" fmla="*/ 38 h 72"/>
                <a:gd name="T18" fmla="*/ 0 w 59"/>
                <a:gd name="T19" fmla="*/ 47 h 72"/>
                <a:gd name="T20" fmla="*/ 9 w 59"/>
                <a:gd name="T21" fmla="*/ 53 h 72"/>
                <a:gd name="T22" fmla="*/ 11 w 59"/>
                <a:gd name="T23" fmla="*/ 65 h 72"/>
                <a:gd name="T24" fmla="*/ 11 w 59"/>
                <a:gd name="T25" fmla="*/ 71 h 72"/>
                <a:gd name="T26" fmla="*/ 21 w 59"/>
                <a:gd name="T27" fmla="*/ 70 h 72"/>
                <a:gd name="T28" fmla="*/ 17 w 59"/>
                <a:gd name="T29" fmla="*/ 53 h 72"/>
                <a:gd name="T30" fmla="*/ 18 w 59"/>
                <a:gd name="T31" fmla="*/ 44 h 72"/>
                <a:gd name="T32" fmla="*/ 26 w 59"/>
                <a:gd name="T33" fmla="*/ 44 h 72"/>
                <a:gd name="T34" fmla="*/ 26 w 59"/>
                <a:gd name="T35" fmla="*/ 52 h 72"/>
                <a:gd name="T36" fmla="*/ 30 w 59"/>
                <a:gd name="T37" fmla="*/ 60 h 72"/>
                <a:gd name="T38" fmla="*/ 34 w 59"/>
                <a:gd name="T39" fmla="*/ 64 h 72"/>
                <a:gd name="T40" fmla="*/ 38 w 59"/>
                <a:gd name="T41" fmla="*/ 62 h 72"/>
                <a:gd name="T42" fmla="*/ 42 w 59"/>
                <a:gd name="T43" fmla="*/ 59 h 72"/>
                <a:gd name="T44" fmla="*/ 38 w 59"/>
                <a:gd name="T45" fmla="*/ 52 h 72"/>
                <a:gd name="T46" fmla="*/ 38 w 59"/>
                <a:gd name="T47" fmla="*/ 46 h 72"/>
                <a:gd name="T48" fmla="*/ 34 w 59"/>
                <a:gd name="T49" fmla="*/ 40 h 72"/>
                <a:gd name="T50" fmla="*/ 29 w 59"/>
                <a:gd name="T51" fmla="*/ 35 h 72"/>
                <a:gd name="T52" fmla="*/ 32 w 59"/>
                <a:gd name="T53" fmla="*/ 26 h 72"/>
                <a:gd name="T54" fmla="*/ 40 w 59"/>
                <a:gd name="T55" fmla="*/ 22 h 72"/>
                <a:gd name="T56" fmla="*/ 37 w 59"/>
                <a:gd name="T57" fmla="*/ 20 h 72"/>
                <a:gd name="T58" fmla="*/ 23 w 59"/>
                <a:gd name="T59" fmla="*/ 25 h 72"/>
                <a:gd name="T60" fmla="*/ 15 w 59"/>
                <a:gd name="T61" fmla="*/ 28 h 72"/>
                <a:gd name="T62" fmla="*/ 10 w 59"/>
                <a:gd name="T63" fmla="*/ 20 h 72"/>
                <a:gd name="T64" fmla="*/ 12 w 59"/>
                <a:gd name="T65" fmla="*/ 13 h 72"/>
                <a:gd name="T66" fmla="*/ 18 w 59"/>
                <a:gd name="T67" fmla="*/ 12 h 72"/>
                <a:gd name="T68" fmla="*/ 29 w 59"/>
                <a:gd name="T69" fmla="*/ 11 h 72"/>
                <a:gd name="T70" fmla="*/ 40 w 59"/>
                <a:gd name="T71" fmla="*/ 13 h 72"/>
                <a:gd name="T72" fmla="*/ 49 w 59"/>
                <a:gd name="T73" fmla="*/ 12 h 72"/>
                <a:gd name="T74" fmla="*/ 57 w 59"/>
                <a:gd name="T75" fmla="*/ 5 h 72"/>
                <a:gd name="T76" fmla="*/ 56 w 59"/>
                <a:gd name="T7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9" h="72">
                  <a:moveTo>
                    <a:pt x="56" y="0"/>
                  </a:moveTo>
                  <a:cubicBezTo>
                    <a:pt x="54" y="0"/>
                    <a:pt x="52" y="5"/>
                    <a:pt x="50" y="6"/>
                  </a:cubicBezTo>
                  <a:cubicBezTo>
                    <a:pt x="48" y="8"/>
                    <a:pt x="40" y="6"/>
                    <a:pt x="37" y="6"/>
                  </a:cubicBezTo>
                  <a:cubicBezTo>
                    <a:pt x="33" y="6"/>
                    <a:pt x="27" y="5"/>
                    <a:pt x="22" y="3"/>
                  </a:cubicBezTo>
                  <a:cubicBezTo>
                    <a:pt x="16" y="1"/>
                    <a:pt x="16" y="0"/>
                    <a:pt x="14" y="4"/>
                  </a:cubicBezTo>
                  <a:cubicBezTo>
                    <a:pt x="13" y="7"/>
                    <a:pt x="12" y="5"/>
                    <a:pt x="9" y="8"/>
                  </a:cubicBezTo>
                  <a:cubicBezTo>
                    <a:pt x="7" y="11"/>
                    <a:pt x="7" y="19"/>
                    <a:pt x="4" y="21"/>
                  </a:cubicBezTo>
                  <a:cubicBezTo>
                    <a:pt x="1" y="23"/>
                    <a:pt x="3" y="26"/>
                    <a:pt x="1" y="28"/>
                  </a:cubicBezTo>
                  <a:cubicBezTo>
                    <a:pt x="0" y="30"/>
                    <a:pt x="2" y="33"/>
                    <a:pt x="1" y="38"/>
                  </a:cubicBezTo>
                  <a:cubicBezTo>
                    <a:pt x="0" y="44"/>
                    <a:pt x="0" y="42"/>
                    <a:pt x="0" y="47"/>
                  </a:cubicBezTo>
                  <a:cubicBezTo>
                    <a:pt x="1" y="53"/>
                    <a:pt x="5" y="51"/>
                    <a:pt x="9" y="53"/>
                  </a:cubicBezTo>
                  <a:cubicBezTo>
                    <a:pt x="12" y="55"/>
                    <a:pt x="13" y="61"/>
                    <a:pt x="11" y="65"/>
                  </a:cubicBezTo>
                  <a:cubicBezTo>
                    <a:pt x="8" y="69"/>
                    <a:pt x="9" y="70"/>
                    <a:pt x="11" y="71"/>
                  </a:cubicBezTo>
                  <a:cubicBezTo>
                    <a:pt x="14" y="72"/>
                    <a:pt x="19" y="70"/>
                    <a:pt x="21" y="70"/>
                  </a:cubicBezTo>
                  <a:cubicBezTo>
                    <a:pt x="22" y="69"/>
                    <a:pt x="18" y="55"/>
                    <a:pt x="17" y="53"/>
                  </a:cubicBezTo>
                  <a:cubicBezTo>
                    <a:pt x="17" y="51"/>
                    <a:pt x="18" y="44"/>
                    <a:pt x="18" y="44"/>
                  </a:cubicBezTo>
                  <a:cubicBezTo>
                    <a:pt x="19" y="43"/>
                    <a:pt x="27" y="42"/>
                    <a:pt x="26" y="44"/>
                  </a:cubicBezTo>
                  <a:cubicBezTo>
                    <a:pt x="24" y="45"/>
                    <a:pt x="23" y="49"/>
                    <a:pt x="26" y="52"/>
                  </a:cubicBezTo>
                  <a:cubicBezTo>
                    <a:pt x="29" y="55"/>
                    <a:pt x="29" y="58"/>
                    <a:pt x="30" y="60"/>
                  </a:cubicBezTo>
                  <a:cubicBezTo>
                    <a:pt x="31" y="61"/>
                    <a:pt x="32" y="63"/>
                    <a:pt x="34" y="64"/>
                  </a:cubicBezTo>
                  <a:cubicBezTo>
                    <a:pt x="36" y="65"/>
                    <a:pt x="38" y="63"/>
                    <a:pt x="38" y="62"/>
                  </a:cubicBezTo>
                  <a:cubicBezTo>
                    <a:pt x="38" y="61"/>
                    <a:pt x="41" y="60"/>
                    <a:pt x="42" y="59"/>
                  </a:cubicBezTo>
                  <a:cubicBezTo>
                    <a:pt x="44" y="59"/>
                    <a:pt x="41" y="55"/>
                    <a:pt x="38" y="52"/>
                  </a:cubicBezTo>
                  <a:cubicBezTo>
                    <a:pt x="34" y="49"/>
                    <a:pt x="37" y="47"/>
                    <a:pt x="38" y="46"/>
                  </a:cubicBezTo>
                  <a:cubicBezTo>
                    <a:pt x="39" y="45"/>
                    <a:pt x="40" y="40"/>
                    <a:pt x="34" y="40"/>
                  </a:cubicBezTo>
                  <a:cubicBezTo>
                    <a:pt x="29" y="40"/>
                    <a:pt x="29" y="36"/>
                    <a:pt x="29" y="35"/>
                  </a:cubicBezTo>
                  <a:cubicBezTo>
                    <a:pt x="28" y="34"/>
                    <a:pt x="31" y="28"/>
                    <a:pt x="32" y="26"/>
                  </a:cubicBezTo>
                  <a:cubicBezTo>
                    <a:pt x="34" y="25"/>
                    <a:pt x="37" y="24"/>
                    <a:pt x="40" y="22"/>
                  </a:cubicBezTo>
                  <a:cubicBezTo>
                    <a:pt x="42" y="21"/>
                    <a:pt x="42" y="19"/>
                    <a:pt x="37" y="20"/>
                  </a:cubicBezTo>
                  <a:cubicBezTo>
                    <a:pt x="31" y="20"/>
                    <a:pt x="24" y="22"/>
                    <a:pt x="23" y="25"/>
                  </a:cubicBezTo>
                  <a:cubicBezTo>
                    <a:pt x="23" y="28"/>
                    <a:pt x="19" y="28"/>
                    <a:pt x="15" y="28"/>
                  </a:cubicBezTo>
                  <a:cubicBezTo>
                    <a:pt x="11" y="28"/>
                    <a:pt x="9" y="22"/>
                    <a:pt x="10" y="20"/>
                  </a:cubicBezTo>
                  <a:cubicBezTo>
                    <a:pt x="11" y="19"/>
                    <a:pt x="13" y="15"/>
                    <a:pt x="12" y="13"/>
                  </a:cubicBezTo>
                  <a:cubicBezTo>
                    <a:pt x="12" y="11"/>
                    <a:pt x="15" y="11"/>
                    <a:pt x="18" y="12"/>
                  </a:cubicBezTo>
                  <a:cubicBezTo>
                    <a:pt x="21" y="13"/>
                    <a:pt x="27" y="12"/>
                    <a:pt x="29" y="11"/>
                  </a:cubicBezTo>
                  <a:cubicBezTo>
                    <a:pt x="31" y="11"/>
                    <a:pt x="36" y="12"/>
                    <a:pt x="40" y="13"/>
                  </a:cubicBezTo>
                  <a:cubicBezTo>
                    <a:pt x="44" y="14"/>
                    <a:pt x="46" y="13"/>
                    <a:pt x="49" y="12"/>
                  </a:cubicBezTo>
                  <a:cubicBezTo>
                    <a:pt x="51" y="11"/>
                    <a:pt x="56" y="6"/>
                    <a:pt x="57" y="5"/>
                  </a:cubicBezTo>
                  <a:cubicBezTo>
                    <a:pt x="58" y="4"/>
                    <a:pt x="59" y="0"/>
                    <a:pt x="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29"/>
            <p:cNvSpPr>
              <a:spLocks/>
            </p:cNvSpPr>
            <p:nvPr/>
          </p:nvSpPr>
          <p:spPr bwMode="auto">
            <a:xfrm>
              <a:off x="7538267" y="3491409"/>
              <a:ext cx="171561" cy="188648"/>
            </a:xfrm>
            <a:custGeom>
              <a:avLst/>
              <a:gdLst>
                <a:gd name="T0" fmla="*/ 98 w 106"/>
                <a:gd name="T1" fmla="*/ 65 h 117"/>
                <a:gd name="T2" fmla="*/ 91 w 106"/>
                <a:gd name="T3" fmla="*/ 54 h 117"/>
                <a:gd name="T4" fmla="*/ 80 w 106"/>
                <a:gd name="T5" fmla="*/ 37 h 117"/>
                <a:gd name="T6" fmla="*/ 85 w 106"/>
                <a:gd name="T7" fmla="*/ 35 h 117"/>
                <a:gd name="T8" fmla="*/ 83 w 106"/>
                <a:gd name="T9" fmla="*/ 34 h 117"/>
                <a:gd name="T10" fmla="*/ 83 w 106"/>
                <a:gd name="T11" fmla="*/ 32 h 117"/>
                <a:gd name="T12" fmla="*/ 93 w 106"/>
                <a:gd name="T13" fmla="*/ 29 h 117"/>
                <a:gd name="T14" fmla="*/ 84 w 106"/>
                <a:gd name="T15" fmla="*/ 14 h 117"/>
                <a:gd name="T16" fmla="*/ 74 w 106"/>
                <a:gd name="T17" fmla="*/ 4 h 117"/>
                <a:gd name="T18" fmla="*/ 60 w 106"/>
                <a:gd name="T19" fmla="*/ 15 h 117"/>
                <a:gd name="T20" fmla="*/ 55 w 106"/>
                <a:gd name="T21" fmla="*/ 23 h 117"/>
                <a:gd name="T22" fmla="*/ 53 w 106"/>
                <a:gd name="T23" fmla="*/ 22 h 117"/>
                <a:gd name="T24" fmla="*/ 52 w 106"/>
                <a:gd name="T25" fmla="*/ 22 h 117"/>
                <a:gd name="T26" fmla="*/ 51 w 106"/>
                <a:gd name="T27" fmla="*/ 22 h 117"/>
                <a:gd name="T28" fmla="*/ 45 w 106"/>
                <a:gd name="T29" fmla="*/ 32 h 117"/>
                <a:gd name="T30" fmla="*/ 45 w 106"/>
                <a:gd name="T31" fmla="*/ 32 h 117"/>
                <a:gd name="T32" fmla="*/ 41 w 106"/>
                <a:gd name="T33" fmla="*/ 36 h 117"/>
                <a:gd name="T34" fmla="*/ 39 w 106"/>
                <a:gd name="T35" fmla="*/ 37 h 117"/>
                <a:gd name="T36" fmla="*/ 38 w 106"/>
                <a:gd name="T37" fmla="*/ 38 h 117"/>
                <a:gd name="T38" fmla="*/ 37 w 106"/>
                <a:gd name="T39" fmla="*/ 39 h 117"/>
                <a:gd name="T40" fmla="*/ 36 w 106"/>
                <a:gd name="T41" fmla="*/ 44 h 117"/>
                <a:gd name="T42" fmla="*/ 18 w 106"/>
                <a:gd name="T43" fmla="*/ 59 h 117"/>
                <a:gd name="T44" fmla="*/ 9 w 106"/>
                <a:gd name="T45" fmla="*/ 58 h 117"/>
                <a:gd name="T46" fmla="*/ 6 w 106"/>
                <a:gd name="T47" fmla="*/ 56 h 117"/>
                <a:gd name="T48" fmla="*/ 4 w 106"/>
                <a:gd name="T49" fmla="*/ 55 h 117"/>
                <a:gd name="T50" fmla="*/ 1 w 106"/>
                <a:gd name="T51" fmla="*/ 68 h 117"/>
                <a:gd name="T52" fmla="*/ 11 w 106"/>
                <a:gd name="T53" fmla="*/ 86 h 117"/>
                <a:gd name="T54" fmla="*/ 32 w 106"/>
                <a:gd name="T55" fmla="*/ 106 h 117"/>
                <a:gd name="T56" fmla="*/ 47 w 106"/>
                <a:gd name="T57" fmla="*/ 107 h 117"/>
                <a:gd name="T58" fmla="*/ 66 w 106"/>
                <a:gd name="T59" fmla="*/ 114 h 117"/>
                <a:gd name="T60" fmla="*/ 82 w 106"/>
                <a:gd name="T61" fmla="*/ 104 h 117"/>
                <a:gd name="T62" fmla="*/ 93 w 106"/>
                <a:gd name="T63" fmla="*/ 7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6" h="117">
                  <a:moveTo>
                    <a:pt x="93" y="74"/>
                  </a:moveTo>
                  <a:cubicBezTo>
                    <a:pt x="94" y="68"/>
                    <a:pt x="92" y="65"/>
                    <a:pt x="98" y="65"/>
                  </a:cubicBezTo>
                  <a:cubicBezTo>
                    <a:pt x="103" y="65"/>
                    <a:pt x="106" y="65"/>
                    <a:pt x="102" y="62"/>
                  </a:cubicBezTo>
                  <a:cubicBezTo>
                    <a:pt x="98" y="60"/>
                    <a:pt x="89" y="56"/>
                    <a:pt x="91" y="54"/>
                  </a:cubicBezTo>
                  <a:cubicBezTo>
                    <a:pt x="93" y="51"/>
                    <a:pt x="93" y="50"/>
                    <a:pt x="91" y="49"/>
                  </a:cubicBezTo>
                  <a:cubicBezTo>
                    <a:pt x="90" y="47"/>
                    <a:pt x="79" y="37"/>
                    <a:pt x="80" y="37"/>
                  </a:cubicBezTo>
                  <a:cubicBezTo>
                    <a:pt x="81" y="37"/>
                    <a:pt x="87" y="37"/>
                    <a:pt x="86" y="36"/>
                  </a:cubicBezTo>
                  <a:cubicBezTo>
                    <a:pt x="85" y="36"/>
                    <a:pt x="85" y="35"/>
                    <a:pt x="85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4" y="34"/>
                    <a:pt x="84" y="34"/>
                    <a:pt x="83" y="34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3" y="33"/>
                    <a:pt x="82" y="32"/>
                    <a:pt x="83" y="3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6" y="32"/>
                    <a:pt x="94" y="30"/>
                    <a:pt x="93" y="29"/>
                  </a:cubicBezTo>
                  <a:cubicBezTo>
                    <a:pt x="89" y="25"/>
                    <a:pt x="101" y="20"/>
                    <a:pt x="96" y="19"/>
                  </a:cubicBezTo>
                  <a:cubicBezTo>
                    <a:pt x="94" y="18"/>
                    <a:pt x="88" y="15"/>
                    <a:pt x="84" y="14"/>
                  </a:cubicBezTo>
                  <a:cubicBezTo>
                    <a:pt x="79" y="12"/>
                    <a:pt x="76" y="11"/>
                    <a:pt x="77" y="10"/>
                  </a:cubicBezTo>
                  <a:cubicBezTo>
                    <a:pt x="77" y="9"/>
                    <a:pt x="77" y="6"/>
                    <a:pt x="74" y="4"/>
                  </a:cubicBezTo>
                  <a:cubicBezTo>
                    <a:pt x="72" y="2"/>
                    <a:pt x="68" y="0"/>
                    <a:pt x="67" y="1"/>
                  </a:cubicBezTo>
                  <a:cubicBezTo>
                    <a:pt x="65" y="2"/>
                    <a:pt x="60" y="14"/>
                    <a:pt x="60" y="15"/>
                  </a:cubicBezTo>
                  <a:cubicBezTo>
                    <a:pt x="59" y="15"/>
                    <a:pt x="57" y="18"/>
                    <a:pt x="57" y="19"/>
                  </a:cubicBezTo>
                  <a:cubicBezTo>
                    <a:pt x="57" y="21"/>
                    <a:pt x="56" y="23"/>
                    <a:pt x="55" y="23"/>
                  </a:cubicBezTo>
                  <a:cubicBezTo>
                    <a:pt x="55" y="23"/>
                    <a:pt x="55" y="23"/>
                    <a:pt x="54" y="23"/>
                  </a:cubicBezTo>
                  <a:cubicBezTo>
                    <a:pt x="54" y="23"/>
                    <a:pt x="54" y="23"/>
                    <a:pt x="53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0" y="24"/>
                    <a:pt x="47" y="28"/>
                    <a:pt x="45" y="28"/>
                  </a:cubicBezTo>
                  <a:cubicBezTo>
                    <a:pt x="43" y="28"/>
                    <a:pt x="46" y="31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4" y="33"/>
                    <a:pt x="43" y="34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0" y="36"/>
                    <a:pt x="40" y="37"/>
                  </a:cubicBezTo>
                  <a:cubicBezTo>
                    <a:pt x="40" y="37"/>
                    <a:pt x="40" y="37"/>
                    <a:pt x="39" y="37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9" y="38"/>
                    <a:pt x="38" y="38"/>
                    <a:pt x="38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9"/>
                    <a:pt x="37" y="39"/>
                    <a:pt x="37" y="39"/>
                  </a:cubicBezTo>
                  <a:cubicBezTo>
                    <a:pt x="37" y="39"/>
                    <a:pt x="37" y="39"/>
                    <a:pt x="36" y="39"/>
                  </a:cubicBezTo>
                  <a:cubicBezTo>
                    <a:pt x="35" y="39"/>
                    <a:pt x="37" y="43"/>
                    <a:pt x="36" y="44"/>
                  </a:cubicBezTo>
                  <a:cubicBezTo>
                    <a:pt x="34" y="44"/>
                    <a:pt x="24" y="45"/>
                    <a:pt x="22" y="45"/>
                  </a:cubicBezTo>
                  <a:cubicBezTo>
                    <a:pt x="20" y="45"/>
                    <a:pt x="19" y="59"/>
                    <a:pt x="18" y="59"/>
                  </a:cubicBezTo>
                  <a:cubicBezTo>
                    <a:pt x="17" y="59"/>
                    <a:pt x="11" y="60"/>
                    <a:pt x="10" y="59"/>
                  </a:cubicBezTo>
                  <a:cubicBezTo>
                    <a:pt x="9" y="59"/>
                    <a:pt x="9" y="58"/>
                    <a:pt x="9" y="58"/>
                  </a:cubicBezTo>
                  <a:cubicBezTo>
                    <a:pt x="8" y="58"/>
                    <a:pt x="7" y="57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5" y="56"/>
                    <a:pt x="5" y="56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5"/>
                    <a:pt x="3" y="55"/>
                    <a:pt x="2" y="55"/>
                  </a:cubicBezTo>
                  <a:cubicBezTo>
                    <a:pt x="0" y="55"/>
                    <a:pt x="0" y="65"/>
                    <a:pt x="1" y="68"/>
                  </a:cubicBezTo>
                  <a:cubicBezTo>
                    <a:pt x="1" y="71"/>
                    <a:pt x="4" y="84"/>
                    <a:pt x="7" y="84"/>
                  </a:cubicBezTo>
                  <a:cubicBezTo>
                    <a:pt x="10" y="84"/>
                    <a:pt x="11" y="83"/>
                    <a:pt x="11" y="86"/>
                  </a:cubicBezTo>
                  <a:cubicBezTo>
                    <a:pt x="11" y="89"/>
                    <a:pt x="16" y="103"/>
                    <a:pt x="17" y="103"/>
                  </a:cubicBezTo>
                  <a:cubicBezTo>
                    <a:pt x="19" y="103"/>
                    <a:pt x="32" y="105"/>
                    <a:pt x="32" y="106"/>
                  </a:cubicBezTo>
                  <a:cubicBezTo>
                    <a:pt x="33" y="107"/>
                    <a:pt x="31" y="108"/>
                    <a:pt x="35" y="108"/>
                  </a:cubicBezTo>
                  <a:cubicBezTo>
                    <a:pt x="38" y="109"/>
                    <a:pt x="46" y="109"/>
                    <a:pt x="47" y="107"/>
                  </a:cubicBezTo>
                  <a:cubicBezTo>
                    <a:pt x="47" y="106"/>
                    <a:pt x="46" y="106"/>
                    <a:pt x="51" y="108"/>
                  </a:cubicBezTo>
                  <a:cubicBezTo>
                    <a:pt x="57" y="110"/>
                    <a:pt x="65" y="112"/>
                    <a:pt x="66" y="114"/>
                  </a:cubicBezTo>
                  <a:cubicBezTo>
                    <a:pt x="66" y="116"/>
                    <a:pt x="67" y="117"/>
                    <a:pt x="72" y="115"/>
                  </a:cubicBezTo>
                  <a:cubicBezTo>
                    <a:pt x="76" y="112"/>
                    <a:pt x="81" y="110"/>
                    <a:pt x="82" y="104"/>
                  </a:cubicBezTo>
                  <a:cubicBezTo>
                    <a:pt x="82" y="99"/>
                    <a:pt x="80" y="94"/>
                    <a:pt x="83" y="91"/>
                  </a:cubicBezTo>
                  <a:cubicBezTo>
                    <a:pt x="86" y="88"/>
                    <a:pt x="91" y="81"/>
                    <a:pt x="93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30"/>
            <p:cNvSpPr>
              <a:spLocks/>
            </p:cNvSpPr>
            <p:nvPr/>
          </p:nvSpPr>
          <p:spPr bwMode="auto">
            <a:xfrm>
              <a:off x="7474018" y="3267902"/>
              <a:ext cx="38276" cy="35542"/>
            </a:xfrm>
            <a:custGeom>
              <a:avLst/>
              <a:gdLst>
                <a:gd name="T0" fmla="*/ 12 w 24"/>
                <a:gd name="T1" fmla="*/ 2 h 22"/>
                <a:gd name="T2" fmla="*/ 3 w 24"/>
                <a:gd name="T3" fmla="*/ 8 h 22"/>
                <a:gd name="T4" fmla="*/ 4 w 24"/>
                <a:gd name="T5" fmla="*/ 20 h 22"/>
                <a:gd name="T6" fmla="*/ 19 w 24"/>
                <a:gd name="T7" fmla="*/ 16 h 22"/>
                <a:gd name="T8" fmla="*/ 21 w 24"/>
                <a:gd name="T9" fmla="*/ 10 h 22"/>
                <a:gd name="T10" fmla="*/ 20 w 24"/>
                <a:gd name="T11" fmla="*/ 3 h 22"/>
                <a:gd name="T12" fmla="*/ 12 w 24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2">
                  <a:moveTo>
                    <a:pt x="12" y="2"/>
                  </a:moveTo>
                  <a:cubicBezTo>
                    <a:pt x="8" y="3"/>
                    <a:pt x="5" y="6"/>
                    <a:pt x="3" y="8"/>
                  </a:cubicBezTo>
                  <a:cubicBezTo>
                    <a:pt x="0" y="10"/>
                    <a:pt x="1" y="19"/>
                    <a:pt x="4" y="20"/>
                  </a:cubicBezTo>
                  <a:cubicBezTo>
                    <a:pt x="12" y="22"/>
                    <a:pt x="18" y="17"/>
                    <a:pt x="19" y="16"/>
                  </a:cubicBezTo>
                  <a:cubicBezTo>
                    <a:pt x="20" y="15"/>
                    <a:pt x="20" y="11"/>
                    <a:pt x="21" y="10"/>
                  </a:cubicBezTo>
                  <a:cubicBezTo>
                    <a:pt x="22" y="9"/>
                    <a:pt x="24" y="5"/>
                    <a:pt x="20" y="3"/>
                  </a:cubicBezTo>
                  <a:cubicBezTo>
                    <a:pt x="17" y="0"/>
                    <a:pt x="16" y="1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31"/>
            <p:cNvSpPr>
              <a:spLocks/>
            </p:cNvSpPr>
            <p:nvPr/>
          </p:nvSpPr>
          <p:spPr bwMode="auto">
            <a:xfrm>
              <a:off x="7648312" y="3177679"/>
              <a:ext cx="27340" cy="64250"/>
            </a:xfrm>
            <a:custGeom>
              <a:avLst/>
              <a:gdLst>
                <a:gd name="T0" fmla="*/ 12 w 17"/>
                <a:gd name="T1" fmla="*/ 3 h 40"/>
                <a:gd name="T2" fmla="*/ 2 w 17"/>
                <a:gd name="T3" fmla="*/ 11 h 40"/>
                <a:gd name="T4" fmla="*/ 0 w 17"/>
                <a:gd name="T5" fmla="*/ 24 h 40"/>
                <a:gd name="T6" fmla="*/ 8 w 17"/>
                <a:gd name="T7" fmla="*/ 37 h 40"/>
                <a:gd name="T8" fmla="*/ 11 w 17"/>
                <a:gd name="T9" fmla="*/ 35 h 40"/>
                <a:gd name="T10" fmla="*/ 14 w 17"/>
                <a:gd name="T11" fmla="*/ 21 h 40"/>
                <a:gd name="T12" fmla="*/ 15 w 17"/>
                <a:gd name="T13" fmla="*/ 10 h 40"/>
                <a:gd name="T14" fmla="*/ 12 w 17"/>
                <a:gd name="T15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0">
                  <a:moveTo>
                    <a:pt x="12" y="3"/>
                  </a:moveTo>
                  <a:cubicBezTo>
                    <a:pt x="10" y="0"/>
                    <a:pt x="2" y="9"/>
                    <a:pt x="2" y="11"/>
                  </a:cubicBezTo>
                  <a:cubicBezTo>
                    <a:pt x="1" y="12"/>
                    <a:pt x="0" y="21"/>
                    <a:pt x="0" y="24"/>
                  </a:cubicBezTo>
                  <a:cubicBezTo>
                    <a:pt x="1" y="27"/>
                    <a:pt x="5" y="34"/>
                    <a:pt x="8" y="37"/>
                  </a:cubicBezTo>
                  <a:cubicBezTo>
                    <a:pt x="10" y="39"/>
                    <a:pt x="10" y="40"/>
                    <a:pt x="11" y="35"/>
                  </a:cubicBezTo>
                  <a:cubicBezTo>
                    <a:pt x="12" y="31"/>
                    <a:pt x="13" y="23"/>
                    <a:pt x="14" y="21"/>
                  </a:cubicBezTo>
                  <a:cubicBezTo>
                    <a:pt x="16" y="20"/>
                    <a:pt x="17" y="12"/>
                    <a:pt x="15" y="10"/>
                  </a:cubicBezTo>
                  <a:cubicBezTo>
                    <a:pt x="14" y="7"/>
                    <a:pt x="12" y="4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32"/>
            <p:cNvSpPr>
              <a:spLocks/>
            </p:cNvSpPr>
            <p:nvPr/>
          </p:nvSpPr>
          <p:spPr bwMode="auto">
            <a:xfrm>
              <a:off x="7763142" y="3032092"/>
              <a:ext cx="41694" cy="53314"/>
            </a:xfrm>
            <a:custGeom>
              <a:avLst/>
              <a:gdLst>
                <a:gd name="T0" fmla="*/ 21 w 26"/>
                <a:gd name="T1" fmla="*/ 6 h 33"/>
                <a:gd name="T2" fmla="*/ 18 w 26"/>
                <a:gd name="T3" fmla="*/ 3 h 33"/>
                <a:gd name="T4" fmla="*/ 12 w 26"/>
                <a:gd name="T5" fmla="*/ 2 h 33"/>
                <a:gd name="T6" fmla="*/ 7 w 26"/>
                <a:gd name="T7" fmla="*/ 3 h 33"/>
                <a:gd name="T8" fmla="*/ 2 w 26"/>
                <a:gd name="T9" fmla="*/ 7 h 33"/>
                <a:gd name="T10" fmla="*/ 1 w 26"/>
                <a:gd name="T11" fmla="*/ 12 h 33"/>
                <a:gd name="T12" fmla="*/ 8 w 26"/>
                <a:gd name="T13" fmla="*/ 16 h 33"/>
                <a:gd name="T14" fmla="*/ 7 w 26"/>
                <a:gd name="T15" fmla="*/ 10 h 33"/>
                <a:gd name="T16" fmla="*/ 11 w 26"/>
                <a:gd name="T17" fmla="*/ 14 h 33"/>
                <a:gd name="T18" fmla="*/ 10 w 26"/>
                <a:gd name="T19" fmla="*/ 21 h 33"/>
                <a:gd name="T20" fmla="*/ 11 w 26"/>
                <a:gd name="T21" fmla="*/ 27 h 33"/>
                <a:gd name="T22" fmla="*/ 15 w 26"/>
                <a:gd name="T23" fmla="*/ 32 h 33"/>
                <a:gd name="T24" fmla="*/ 16 w 26"/>
                <a:gd name="T25" fmla="*/ 28 h 33"/>
                <a:gd name="T26" fmla="*/ 20 w 26"/>
                <a:gd name="T27" fmla="*/ 33 h 33"/>
                <a:gd name="T28" fmla="*/ 23 w 26"/>
                <a:gd name="T29" fmla="*/ 29 h 33"/>
                <a:gd name="T30" fmla="*/ 23 w 26"/>
                <a:gd name="T31" fmla="*/ 22 h 33"/>
                <a:gd name="T32" fmla="*/ 26 w 26"/>
                <a:gd name="T33" fmla="*/ 13 h 33"/>
                <a:gd name="T34" fmla="*/ 21 w 26"/>
                <a:gd name="T35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33">
                  <a:moveTo>
                    <a:pt x="21" y="6"/>
                  </a:moveTo>
                  <a:cubicBezTo>
                    <a:pt x="20" y="4"/>
                    <a:pt x="20" y="2"/>
                    <a:pt x="18" y="3"/>
                  </a:cubicBezTo>
                  <a:cubicBezTo>
                    <a:pt x="16" y="3"/>
                    <a:pt x="14" y="3"/>
                    <a:pt x="12" y="2"/>
                  </a:cubicBezTo>
                  <a:cubicBezTo>
                    <a:pt x="10" y="0"/>
                    <a:pt x="8" y="0"/>
                    <a:pt x="7" y="3"/>
                  </a:cubicBezTo>
                  <a:cubicBezTo>
                    <a:pt x="6" y="5"/>
                    <a:pt x="4" y="6"/>
                    <a:pt x="2" y="7"/>
                  </a:cubicBezTo>
                  <a:cubicBezTo>
                    <a:pt x="0" y="8"/>
                    <a:pt x="1" y="11"/>
                    <a:pt x="1" y="12"/>
                  </a:cubicBezTo>
                  <a:cubicBezTo>
                    <a:pt x="1" y="13"/>
                    <a:pt x="7" y="16"/>
                    <a:pt x="8" y="16"/>
                  </a:cubicBezTo>
                  <a:cubicBezTo>
                    <a:pt x="9" y="16"/>
                    <a:pt x="6" y="11"/>
                    <a:pt x="7" y="10"/>
                  </a:cubicBezTo>
                  <a:cubicBezTo>
                    <a:pt x="8" y="10"/>
                    <a:pt x="10" y="12"/>
                    <a:pt x="11" y="14"/>
                  </a:cubicBezTo>
                  <a:cubicBezTo>
                    <a:pt x="13" y="15"/>
                    <a:pt x="11" y="20"/>
                    <a:pt x="10" y="21"/>
                  </a:cubicBezTo>
                  <a:cubicBezTo>
                    <a:pt x="9" y="22"/>
                    <a:pt x="10" y="25"/>
                    <a:pt x="11" y="27"/>
                  </a:cubicBezTo>
                  <a:cubicBezTo>
                    <a:pt x="11" y="29"/>
                    <a:pt x="13" y="32"/>
                    <a:pt x="15" y="32"/>
                  </a:cubicBezTo>
                  <a:cubicBezTo>
                    <a:pt x="16" y="33"/>
                    <a:pt x="15" y="29"/>
                    <a:pt x="16" y="28"/>
                  </a:cubicBezTo>
                  <a:cubicBezTo>
                    <a:pt x="17" y="28"/>
                    <a:pt x="18" y="33"/>
                    <a:pt x="20" y="33"/>
                  </a:cubicBezTo>
                  <a:cubicBezTo>
                    <a:pt x="21" y="33"/>
                    <a:pt x="22" y="30"/>
                    <a:pt x="23" y="29"/>
                  </a:cubicBezTo>
                  <a:cubicBezTo>
                    <a:pt x="24" y="28"/>
                    <a:pt x="24" y="25"/>
                    <a:pt x="23" y="22"/>
                  </a:cubicBezTo>
                  <a:cubicBezTo>
                    <a:pt x="23" y="19"/>
                    <a:pt x="24" y="14"/>
                    <a:pt x="26" y="13"/>
                  </a:cubicBezTo>
                  <a:cubicBezTo>
                    <a:pt x="26" y="11"/>
                    <a:pt x="22" y="8"/>
                    <a:pt x="2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33"/>
            <p:cNvSpPr>
              <a:spLocks/>
            </p:cNvSpPr>
            <p:nvPr/>
          </p:nvSpPr>
          <p:spPr bwMode="auto">
            <a:xfrm>
              <a:off x="7804835" y="3025257"/>
              <a:ext cx="40327" cy="34175"/>
            </a:xfrm>
            <a:custGeom>
              <a:avLst/>
              <a:gdLst>
                <a:gd name="T0" fmla="*/ 9 w 25"/>
                <a:gd name="T1" fmla="*/ 20 h 21"/>
                <a:gd name="T2" fmla="*/ 13 w 25"/>
                <a:gd name="T3" fmla="*/ 11 h 21"/>
                <a:gd name="T4" fmla="*/ 21 w 25"/>
                <a:gd name="T5" fmla="*/ 11 h 21"/>
                <a:gd name="T6" fmla="*/ 23 w 25"/>
                <a:gd name="T7" fmla="*/ 3 h 21"/>
                <a:gd name="T8" fmla="*/ 16 w 25"/>
                <a:gd name="T9" fmla="*/ 0 h 21"/>
                <a:gd name="T10" fmla="*/ 11 w 25"/>
                <a:gd name="T11" fmla="*/ 6 h 21"/>
                <a:gd name="T12" fmla="*/ 5 w 25"/>
                <a:gd name="T13" fmla="*/ 5 h 21"/>
                <a:gd name="T14" fmla="*/ 1 w 25"/>
                <a:gd name="T15" fmla="*/ 11 h 21"/>
                <a:gd name="T16" fmla="*/ 4 w 25"/>
                <a:gd name="T17" fmla="*/ 13 h 21"/>
                <a:gd name="T18" fmla="*/ 9 w 25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1">
                  <a:moveTo>
                    <a:pt x="9" y="20"/>
                  </a:moveTo>
                  <a:cubicBezTo>
                    <a:pt x="12" y="21"/>
                    <a:pt x="12" y="12"/>
                    <a:pt x="13" y="11"/>
                  </a:cubicBezTo>
                  <a:cubicBezTo>
                    <a:pt x="14" y="9"/>
                    <a:pt x="19" y="11"/>
                    <a:pt x="21" y="11"/>
                  </a:cubicBezTo>
                  <a:cubicBezTo>
                    <a:pt x="22" y="11"/>
                    <a:pt x="25" y="4"/>
                    <a:pt x="23" y="3"/>
                  </a:cubicBezTo>
                  <a:cubicBezTo>
                    <a:pt x="22" y="2"/>
                    <a:pt x="18" y="0"/>
                    <a:pt x="16" y="0"/>
                  </a:cubicBezTo>
                  <a:cubicBezTo>
                    <a:pt x="14" y="1"/>
                    <a:pt x="14" y="5"/>
                    <a:pt x="11" y="6"/>
                  </a:cubicBezTo>
                  <a:cubicBezTo>
                    <a:pt x="8" y="6"/>
                    <a:pt x="7" y="4"/>
                    <a:pt x="5" y="5"/>
                  </a:cubicBezTo>
                  <a:cubicBezTo>
                    <a:pt x="4" y="7"/>
                    <a:pt x="1" y="10"/>
                    <a:pt x="1" y="11"/>
                  </a:cubicBezTo>
                  <a:cubicBezTo>
                    <a:pt x="0" y="12"/>
                    <a:pt x="2" y="12"/>
                    <a:pt x="4" y="13"/>
                  </a:cubicBezTo>
                  <a:cubicBezTo>
                    <a:pt x="5" y="13"/>
                    <a:pt x="5" y="18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34"/>
            <p:cNvSpPr>
              <a:spLocks/>
            </p:cNvSpPr>
            <p:nvPr/>
          </p:nvSpPr>
          <p:spPr bwMode="auto">
            <a:xfrm>
              <a:off x="7778862" y="2896074"/>
              <a:ext cx="157207" cy="145587"/>
            </a:xfrm>
            <a:custGeom>
              <a:avLst/>
              <a:gdLst>
                <a:gd name="T0" fmla="*/ 88 w 97"/>
                <a:gd name="T1" fmla="*/ 65 h 90"/>
                <a:gd name="T2" fmla="*/ 87 w 97"/>
                <a:gd name="T3" fmla="*/ 72 h 90"/>
                <a:gd name="T4" fmla="*/ 93 w 97"/>
                <a:gd name="T5" fmla="*/ 68 h 90"/>
                <a:gd name="T6" fmla="*/ 93 w 97"/>
                <a:gd name="T7" fmla="*/ 57 h 90"/>
                <a:gd name="T8" fmla="*/ 90 w 97"/>
                <a:gd name="T9" fmla="*/ 38 h 90"/>
                <a:gd name="T10" fmla="*/ 94 w 97"/>
                <a:gd name="T11" fmla="*/ 35 h 90"/>
                <a:gd name="T12" fmla="*/ 95 w 97"/>
                <a:gd name="T13" fmla="*/ 23 h 90"/>
                <a:gd name="T14" fmla="*/ 84 w 97"/>
                <a:gd name="T15" fmla="*/ 2 h 90"/>
                <a:gd name="T16" fmla="*/ 79 w 97"/>
                <a:gd name="T17" fmla="*/ 3 h 90"/>
                <a:gd name="T18" fmla="*/ 83 w 97"/>
                <a:gd name="T19" fmla="*/ 6 h 90"/>
                <a:gd name="T20" fmla="*/ 77 w 97"/>
                <a:gd name="T21" fmla="*/ 4 h 90"/>
                <a:gd name="T22" fmla="*/ 74 w 97"/>
                <a:gd name="T23" fmla="*/ 5 h 90"/>
                <a:gd name="T24" fmla="*/ 75 w 97"/>
                <a:gd name="T25" fmla="*/ 13 h 90"/>
                <a:gd name="T26" fmla="*/ 77 w 97"/>
                <a:gd name="T27" fmla="*/ 19 h 90"/>
                <a:gd name="T28" fmla="*/ 74 w 97"/>
                <a:gd name="T29" fmla="*/ 38 h 90"/>
                <a:gd name="T30" fmla="*/ 60 w 97"/>
                <a:gd name="T31" fmla="*/ 51 h 90"/>
                <a:gd name="T32" fmla="*/ 54 w 97"/>
                <a:gd name="T33" fmla="*/ 49 h 90"/>
                <a:gd name="T34" fmla="*/ 50 w 97"/>
                <a:gd name="T35" fmla="*/ 48 h 90"/>
                <a:gd name="T36" fmla="*/ 47 w 97"/>
                <a:gd name="T37" fmla="*/ 60 h 90"/>
                <a:gd name="T38" fmla="*/ 45 w 97"/>
                <a:gd name="T39" fmla="*/ 67 h 90"/>
                <a:gd name="T40" fmla="*/ 35 w 97"/>
                <a:gd name="T41" fmla="*/ 64 h 90"/>
                <a:gd name="T42" fmla="*/ 17 w 97"/>
                <a:gd name="T43" fmla="*/ 67 h 90"/>
                <a:gd name="T44" fmla="*/ 6 w 97"/>
                <a:gd name="T45" fmla="*/ 78 h 90"/>
                <a:gd name="T46" fmla="*/ 8 w 97"/>
                <a:gd name="T47" fmla="*/ 83 h 90"/>
                <a:gd name="T48" fmla="*/ 17 w 97"/>
                <a:gd name="T49" fmla="*/ 82 h 90"/>
                <a:gd name="T50" fmla="*/ 26 w 97"/>
                <a:gd name="T51" fmla="*/ 79 h 90"/>
                <a:gd name="T52" fmla="*/ 37 w 97"/>
                <a:gd name="T53" fmla="*/ 76 h 90"/>
                <a:gd name="T54" fmla="*/ 43 w 97"/>
                <a:gd name="T55" fmla="*/ 82 h 90"/>
                <a:gd name="T56" fmla="*/ 51 w 97"/>
                <a:gd name="T57" fmla="*/ 90 h 90"/>
                <a:gd name="T58" fmla="*/ 60 w 97"/>
                <a:gd name="T59" fmla="*/ 81 h 90"/>
                <a:gd name="T60" fmla="*/ 64 w 97"/>
                <a:gd name="T61" fmla="*/ 78 h 90"/>
                <a:gd name="T62" fmla="*/ 75 w 97"/>
                <a:gd name="T63" fmla="*/ 75 h 90"/>
                <a:gd name="T64" fmla="*/ 81 w 97"/>
                <a:gd name="T65" fmla="*/ 76 h 90"/>
                <a:gd name="T66" fmla="*/ 84 w 97"/>
                <a:gd name="T67" fmla="*/ 6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" h="90">
                  <a:moveTo>
                    <a:pt x="84" y="68"/>
                  </a:moveTo>
                  <a:cubicBezTo>
                    <a:pt x="86" y="68"/>
                    <a:pt x="87" y="65"/>
                    <a:pt x="88" y="65"/>
                  </a:cubicBezTo>
                  <a:cubicBezTo>
                    <a:pt x="88" y="64"/>
                    <a:pt x="89" y="66"/>
                    <a:pt x="88" y="67"/>
                  </a:cubicBezTo>
                  <a:cubicBezTo>
                    <a:pt x="88" y="68"/>
                    <a:pt x="86" y="70"/>
                    <a:pt x="87" y="72"/>
                  </a:cubicBezTo>
                  <a:cubicBezTo>
                    <a:pt x="87" y="74"/>
                    <a:pt x="91" y="74"/>
                    <a:pt x="92" y="74"/>
                  </a:cubicBezTo>
                  <a:cubicBezTo>
                    <a:pt x="94" y="74"/>
                    <a:pt x="92" y="71"/>
                    <a:pt x="93" y="68"/>
                  </a:cubicBezTo>
                  <a:cubicBezTo>
                    <a:pt x="94" y="66"/>
                    <a:pt x="97" y="66"/>
                    <a:pt x="95" y="64"/>
                  </a:cubicBezTo>
                  <a:cubicBezTo>
                    <a:pt x="92" y="62"/>
                    <a:pt x="93" y="58"/>
                    <a:pt x="93" y="57"/>
                  </a:cubicBezTo>
                  <a:cubicBezTo>
                    <a:pt x="93" y="56"/>
                    <a:pt x="93" y="50"/>
                    <a:pt x="93" y="48"/>
                  </a:cubicBezTo>
                  <a:cubicBezTo>
                    <a:pt x="94" y="47"/>
                    <a:pt x="91" y="40"/>
                    <a:pt x="90" y="38"/>
                  </a:cubicBezTo>
                  <a:cubicBezTo>
                    <a:pt x="90" y="36"/>
                    <a:pt x="90" y="34"/>
                    <a:pt x="91" y="34"/>
                  </a:cubicBezTo>
                  <a:cubicBezTo>
                    <a:pt x="92" y="34"/>
                    <a:pt x="93" y="35"/>
                    <a:pt x="94" y="35"/>
                  </a:cubicBezTo>
                  <a:cubicBezTo>
                    <a:pt x="95" y="34"/>
                    <a:pt x="94" y="30"/>
                    <a:pt x="94" y="29"/>
                  </a:cubicBezTo>
                  <a:cubicBezTo>
                    <a:pt x="94" y="28"/>
                    <a:pt x="95" y="25"/>
                    <a:pt x="95" y="23"/>
                  </a:cubicBezTo>
                  <a:cubicBezTo>
                    <a:pt x="95" y="22"/>
                    <a:pt x="91" y="11"/>
                    <a:pt x="89" y="11"/>
                  </a:cubicBezTo>
                  <a:cubicBezTo>
                    <a:pt x="88" y="10"/>
                    <a:pt x="85" y="4"/>
                    <a:pt x="84" y="2"/>
                  </a:cubicBezTo>
                  <a:cubicBezTo>
                    <a:pt x="84" y="1"/>
                    <a:pt x="82" y="0"/>
                    <a:pt x="80" y="0"/>
                  </a:cubicBezTo>
                  <a:cubicBezTo>
                    <a:pt x="78" y="0"/>
                    <a:pt x="79" y="2"/>
                    <a:pt x="79" y="3"/>
                  </a:cubicBezTo>
                  <a:cubicBezTo>
                    <a:pt x="79" y="3"/>
                    <a:pt x="81" y="3"/>
                    <a:pt x="82" y="3"/>
                  </a:cubicBezTo>
                  <a:cubicBezTo>
                    <a:pt x="82" y="3"/>
                    <a:pt x="83" y="5"/>
                    <a:pt x="83" y="6"/>
                  </a:cubicBezTo>
                  <a:cubicBezTo>
                    <a:pt x="83" y="7"/>
                    <a:pt x="81" y="7"/>
                    <a:pt x="80" y="7"/>
                  </a:cubicBezTo>
                  <a:cubicBezTo>
                    <a:pt x="78" y="7"/>
                    <a:pt x="78" y="6"/>
                    <a:pt x="77" y="4"/>
                  </a:cubicBezTo>
                  <a:cubicBezTo>
                    <a:pt x="76" y="3"/>
                    <a:pt x="76" y="2"/>
                    <a:pt x="75" y="2"/>
                  </a:cubicBezTo>
                  <a:cubicBezTo>
                    <a:pt x="73" y="2"/>
                    <a:pt x="74" y="3"/>
                    <a:pt x="74" y="5"/>
                  </a:cubicBezTo>
                  <a:cubicBezTo>
                    <a:pt x="74" y="7"/>
                    <a:pt x="74" y="7"/>
                    <a:pt x="73" y="8"/>
                  </a:cubicBezTo>
                  <a:cubicBezTo>
                    <a:pt x="72" y="9"/>
                    <a:pt x="74" y="11"/>
                    <a:pt x="75" y="13"/>
                  </a:cubicBezTo>
                  <a:cubicBezTo>
                    <a:pt x="76" y="15"/>
                    <a:pt x="76" y="15"/>
                    <a:pt x="74" y="16"/>
                  </a:cubicBezTo>
                  <a:cubicBezTo>
                    <a:pt x="73" y="18"/>
                    <a:pt x="75" y="18"/>
                    <a:pt x="77" y="19"/>
                  </a:cubicBezTo>
                  <a:cubicBezTo>
                    <a:pt x="79" y="21"/>
                    <a:pt x="77" y="26"/>
                    <a:pt x="77" y="28"/>
                  </a:cubicBezTo>
                  <a:cubicBezTo>
                    <a:pt x="77" y="31"/>
                    <a:pt x="76" y="35"/>
                    <a:pt x="74" y="38"/>
                  </a:cubicBezTo>
                  <a:cubicBezTo>
                    <a:pt x="72" y="41"/>
                    <a:pt x="69" y="45"/>
                    <a:pt x="67" y="46"/>
                  </a:cubicBezTo>
                  <a:cubicBezTo>
                    <a:pt x="64" y="47"/>
                    <a:pt x="61" y="50"/>
                    <a:pt x="60" y="51"/>
                  </a:cubicBezTo>
                  <a:cubicBezTo>
                    <a:pt x="59" y="52"/>
                    <a:pt x="58" y="53"/>
                    <a:pt x="56" y="53"/>
                  </a:cubicBezTo>
                  <a:cubicBezTo>
                    <a:pt x="54" y="54"/>
                    <a:pt x="53" y="51"/>
                    <a:pt x="54" y="49"/>
                  </a:cubicBezTo>
                  <a:cubicBezTo>
                    <a:pt x="54" y="47"/>
                    <a:pt x="55" y="45"/>
                    <a:pt x="54" y="45"/>
                  </a:cubicBezTo>
                  <a:cubicBezTo>
                    <a:pt x="53" y="46"/>
                    <a:pt x="50" y="47"/>
                    <a:pt x="50" y="48"/>
                  </a:cubicBezTo>
                  <a:cubicBezTo>
                    <a:pt x="50" y="49"/>
                    <a:pt x="51" y="52"/>
                    <a:pt x="51" y="54"/>
                  </a:cubicBezTo>
                  <a:cubicBezTo>
                    <a:pt x="51" y="56"/>
                    <a:pt x="48" y="58"/>
                    <a:pt x="47" y="60"/>
                  </a:cubicBezTo>
                  <a:cubicBezTo>
                    <a:pt x="46" y="62"/>
                    <a:pt x="49" y="63"/>
                    <a:pt x="49" y="65"/>
                  </a:cubicBezTo>
                  <a:cubicBezTo>
                    <a:pt x="48" y="67"/>
                    <a:pt x="46" y="67"/>
                    <a:pt x="45" y="67"/>
                  </a:cubicBezTo>
                  <a:cubicBezTo>
                    <a:pt x="44" y="67"/>
                    <a:pt x="43" y="66"/>
                    <a:pt x="42" y="65"/>
                  </a:cubicBezTo>
                  <a:cubicBezTo>
                    <a:pt x="40" y="64"/>
                    <a:pt x="40" y="64"/>
                    <a:pt x="35" y="64"/>
                  </a:cubicBezTo>
                  <a:cubicBezTo>
                    <a:pt x="31" y="64"/>
                    <a:pt x="32" y="65"/>
                    <a:pt x="30" y="66"/>
                  </a:cubicBezTo>
                  <a:cubicBezTo>
                    <a:pt x="28" y="67"/>
                    <a:pt x="20" y="67"/>
                    <a:pt x="17" y="67"/>
                  </a:cubicBezTo>
                  <a:cubicBezTo>
                    <a:pt x="15" y="68"/>
                    <a:pt x="13" y="72"/>
                    <a:pt x="11" y="73"/>
                  </a:cubicBezTo>
                  <a:cubicBezTo>
                    <a:pt x="8" y="75"/>
                    <a:pt x="8" y="77"/>
                    <a:pt x="6" y="78"/>
                  </a:cubicBezTo>
                  <a:cubicBezTo>
                    <a:pt x="5" y="80"/>
                    <a:pt x="2" y="79"/>
                    <a:pt x="1" y="82"/>
                  </a:cubicBezTo>
                  <a:cubicBezTo>
                    <a:pt x="0" y="85"/>
                    <a:pt x="4" y="83"/>
                    <a:pt x="8" y="83"/>
                  </a:cubicBezTo>
                  <a:cubicBezTo>
                    <a:pt x="11" y="83"/>
                    <a:pt x="12" y="83"/>
                    <a:pt x="12" y="82"/>
                  </a:cubicBezTo>
                  <a:cubicBezTo>
                    <a:pt x="13" y="82"/>
                    <a:pt x="16" y="81"/>
                    <a:pt x="17" y="82"/>
                  </a:cubicBezTo>
                  <a:cubicBezTo>
                    <a:pt x="18" y="83"/>
                    <a:pt x="21" y="82"/>
                    <a:pt x="22" y="82"/>
                  </a:cubicBezTo>
                  <a:cubicBezTo>
                    <a:pt x="23" y="82"/>
                    <a:pt x="24" y="78"/>
                    <a:pt x="26" y="79"/>
                  </a:cubicBezTo>
                  <a:cubicBezTo>
                    <a:pt x="28" y="80"/>
                    <a:pt x="30" y="78"/>
                    <a:pt x="31" y="77"/>
                  </a:cubicBezTo>
                  <a:cubicBezTo>
                    <a:pt x="32" y="77"/>
                    <a:pt x="36" y="76"/>
                    <a:pt x="37" y="76"/>
                  </a:cubicBezTo>
                  <a:cubicBezTo>
                    <a:pt x="39" y="76"/>
                    <a:pt x="41" y="76"/>
                    <a:pt x="44" y="77"/>
                  </a:cubicBezTo>
                  <a:cubicBezTo>
                    <a:pt x="46" y="79"/>
                    <a:pt x="44" y="81"/>
                    <a:pt x="43" y="82"/>
                  </a:cubicBezTo>
                  <a:cubicBezTo>
                    <a:pt x="42" y="82"/>
                    <a:pt x="43" y="85"/>
                    <a:pt x="45" y="87"/>
                  </a:cubicBezTo>
                  <a:cubicBezTo>
                    <a:pt x="47" y="89"/>
                    <a:pt x="48" y="90"/>
                    <a:pt x="51" y="90"/>
                  </a:cubicBezTo>
                  <a:cubicBezTo>
                    <a:pt x="54" y="90"/>
                    <a:pt x="55" y="84"/>
                    <a:pt x="57" y="83"/>
                  </a:cubicBezTo>
                  <a:cubicBezTo>
                    <a:pt x="58" y="81"/>
                    <a:pt x="59" y="82"/>
                    <a:pt x="60" y="81"/>
                  </a:cubicBezTo>
                  <a:cubicBezTo>
                    <a:pt x="60" y="81"/>
                    <a:pt x="60" y="77"/>
                    <a:pt x="61" y="76"/>
                  </a:cubicBezTo>
                  <a:cubicBezTo>
                    <a:pt x="61" y="76"/>
                    <a:pt x="63" y="78"/>
                    <a:pt x="64" y="78"/>
                  </a:cubicBezTo>
                  <a:cubicBezTo>
                    <a:pt x="65" y="78"/>
                    <a:pt x="68" y="78"/>
                    <a:pt x="69" y="78"/>
                  </a:cubicBezTo>
                  <a:cubicBezTo>
                    <a:pt x="71" y="78"/>
                    <a:pt x="75" y="76"/>
                    <a:pt x="75" y="75"/>
                  </a:cubicBezTo>
                  <a:cubicBezTo>
                    <a:pt x="76" y="75"/>
                    <a:pt x="77" y="73"/>
                    <a:pt x="78" y="73"/>
                  </a:cubicBezTo>
                  <a:cubicBezTo>
                    <a:pt x="78" y="72"/>
                    <a:pt x="79" y="76"/>
                    <a:pt x="81" y="76"/>
                  </a:cubicBezTo>
                  <a:cubicBezTo>
                    <a:pt x="82" y="76"/>
                    <a:pt x="82" y="70"/>
                    <a:pt x="82" y="69"/>
                  </a:cubicBezTo>
                  <a:cubicBezTo>
                    <a:pt x="82" y="67"/>
                    <a:pt x="83" y="68"/>
                    <a:pt x="84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35"/>
            <p:cNvSpPr>
              <a:spLocks/>
            </p:cNvSpPr>
            <p:nvPr/>
          </p:nvSpPr>
          <p:spPr bwMode="auto">
            <a:xfrm>
              <a:off x="7885489" y="2818154"/>
              <a:ext cx="86122" cy="79287"/>
            </a:xfrm>
            <a:custGeom>
              <a:avLst/>
              <a:gdLst>
                <a:gd name="T0" fmla="*/ 46 w 53"/>
                <a:gd name="T1" fmla="*/ 20 h 49"/>
                <a:gd name="T2" fmla="*/ 45 w 53"/>
                <a:gd name="T3" fmla="*/ 15 h 49"/>
                <a:gd name="T4" fmla="*/ 39 w 53"/>
                <a:gd name="T5" fmla="*/ 17 h 49"/>
                <a:gd name="T6" fmla="*/ 37 w 53"/>
                <a:gd name="T7" fmla="*/ 14 h 49"/>
                <a:gd name="T8" fmla="*/ 32 w 53"/>
                <a:gd name="T9" fmla="*/ 15 h 49"/>
                <a:gd name="T10" fmla="*/ 22 w 53"/>
                <a:gd name="T11" fmla="*/ 9 h 49"/>
                <a:gd name="T12" fmla="*/ 13 w 53"/>
                <a:gd name="T13" fmla="*/ 1 h 49"/>
                <a:gd name="T14" fmla="*/ 10 w 53"/>
                <a:gd name="T15" fmla="*/ 2 h 49"/>
                <a:gd name="T16" fmla="*/ 11 w 53"/>
                <a:gd name="T17" fmla="*/ 6 h 49"/>
                <a:gd name="T18" fmla="*/ 13 w 53"/>
                <a:gd name="T19" fmla="*/ 17 h 49"/>
                <a:gd name="T20" fmla="*/ 13 w 53"/>
                <a:gd name="T21" fmla="*/ 24 h 49"/>
                <a:gd name="T22" fmla="*/ 11 w 53"/>
                <a:gd name="T23" fmla="*/ 29 h 49"/>
                <a:gd name="T24" fmla="*/ 5 w 53"/>
                <a:gd name="T25" fmla="*/ 28 h 49"/>
                <a:gd name="T26" fmla="*/ 3 w 53"/>
                <a:gd name="T27" fmla="*/ 32 h 49"/>
                <a:gd name="T28" fmla="*/ 0 w 53"/>
                <a:gd name="T29" fmla="*/ 36 h 49"/>
                <a:gd name="T30" fmla="*/ 3 w 53"/>
                <a:gd name="T31" fmla="*/ 41 h 49"/>
                <a:gd name="T32" fmla="*/ 3 w 53"/>
                <a:gd name="T33" fmla="*/ 44 h 49"/>
                <a:gd name="T34" fmla="*/ 5 w 53"/>
                <a:gd name="T35" fmla="*/ 48 h 49"/>
                <a:gd name="T36" fmla="*/ 9 w 53"/>
                <a:gd name="T37" fmla="*/ 45 h 49"/>
                <a:gd name="T38" fmla="*/ 13 w 53"/>
                <a:gd name="T39" fmla="*/ 43 h 49"/>
                <a:gd name="T40" fmla="*/ 11 w 53"/>
                <a:gd name="T41" fmla="*/ 40 h 49"/>
                <a:gd name="T42" fmla="*/ 6 w 53"/>
                <a:gd name="T43" fmla="*/ 39 h 49"/>
                <a:gd name="T44" fmla="*/ 6 w 53"/>
                <a:gd name="T45" fmla="*/ 34 h 49"/>
                <a:gd name="T46" fmla="*/ 11 w 53"/>
                <a:gd name="T47" fmla="*/ 38 h 49"/>
                <a:gd name="T48" fmla="*/ 16 w 53"/>
                <a:gd name="T49" fmla="*/ 34 h 49"/>
                <a:gd name="T50" fmla="*/ 22 w 53"/>
                <a:gd name="T51" fmla="*/ 36 h 49"/>
                <a:gd name="T52" fmla="*/ 33 w 53"/>
                <a:gd name="T53" fmla="*/ 42 h 49"/>
                <a:gd name="T54" fmla="*/ 35 w 53"/>
                <a:gd name="T55" fmla="*/ 36 h 49"/>
                <a:gd name="T56" fmla="*/ 41 w 53"/>
                <a:gd name="T57" fmla="*/ 29 h 49"/>
                <a:gd name="T58" fmla="*/ 53 w 53"/>
                <a:gd name="T59" fmla="*/ 25 h 49"/>
                <a:gd name="T60" fmla="*/ 49 w 53"/>
                <a:gd name="T61" fmla="*/ 24 h 49"/>
                <a:gd name="T62" fmla="*/ 46 w 53"/>
                <a:gd name="T63" fmla="*/ 2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3" h="49">
                  <a:moveTo>
                    <a:pt x="46" y="20"/>
                  </a:moveTo>
                  <a:cubicBezTo>
                    <a:pt x="46" y="19"/>
                    <a:pt x="45" y="16"/>
                    <a:pt x="45" y="15"/>
                  </a:cubicBezTo>
                  <a:cubicBezTo>
                    <a:pt x="45" y="14"/>
                    <a:pt x="41" y="17"/>
                    <a:pt x="39" y="17"/>
                  </a:cubicBezTo>
                  <a:cubicBezTo>
                    <a:pt x="37" y="17"/>
                    <a:pt x="37" y="15"/>
                    <a:pt x="37" y="14"/>
                  </a:cubicBezTo>
                  <a:cubicBezTo>
                    <a:pt x="36" y="13"/>
                    <a:pt x="34" y="14"/>
                    <a:pt x="32" y="15"/>
                  </a:cubicBezTo>
                  <a:cubicBezTo>
                    <a:pt x="30" y="15"/>
                    <a:pt x="25" y="11"/>
                    <a:pt x="22" y="9"/>
                  </a:cubicBezTo>
                  <a:cubicBezTo>
                    <a:pt x="19" y="7"/>
                    <a:pt x="14" y="2"/>
                    <a:pt x="13" y="1"/>
                  </a:cubicBezTo>
                  <a:cubicBezTo>
                    <a:pt x="12" y="0"/>
                    <a:pt x="11" y="1"/>
                    <a:pt x="10" y="2"/>
                  </a:cubicBezTo>
                  <a:cubicBezTo>
                    <a:pt x="9" y="3"/>
                    <a:pt x="9" y="5"/>
                    <a:pt x="11" y="6"/>
                  </a:cubicBezTo>
                  <a:cubicBezTo>
                    <a:pt x="12" y="7"/>
                    <a:pt x="14" y="16"/>
                    <a:pt x="13" y="17"/>
                  </a:cubicBezTo>
                  <a:cubicBezTo>
                    <a:pt x="12" y="18"/>
                    <a:pt x="12" y="22"/>
                    <a:pt x="13" y="24"/>
                  </a:cubicBezTo>
                  <a:cubicBezTo>
                    <a:pt x="14" y="25"/>
                    <a:pt x="12" y="29"/>
                    <a:pt x="11" y="29"/>
                  </a:cubicBezTo>
                  <a:cubicBezTo>
                    <a:pt x="10" y="30"/>
                    <a:pt x="7" y="28"/>
                    <a:pt x="5" y="28"/>
                  </a:cubicBezTo>
                  <a:cubicBezTo>
                    <a:pt x="3" y="27"/>
                    <a:pt x="5" y="30"/>
                    <a:pt x="3" y="32"/>
                  </a:cubicBezTo>
                  <a:cubicBezTo>
                    <a:pt x="3" y="33"/>
                    <a:pt x="0" y="34"/>
                    <a:pt x="0" y="36"/>
                  </a:cubicBezTo>
                  <a:cubicBezTo>
                    <a:pt x="0" y="37"/>
                    <a:pt x="2" y="40"/>
                    <a:pt x="3" y="41"/>
                  </a:cubicBezTo>
                  <a:cubicBezTo>
                    <a:pt x="5" y="43"/>
                    <a:pt x="3" y="43"/>
                    <a:pt x="3" y="44"/>
                  </a:cubicBezTo>
                  <a:cubicBezTo>
                    <a:pt x="2" y="45"/>
                    <a:pt x="4" y="47"/>
                    <a:pt x="5" y="48"/>
                  </a:cubicBezTo>
                  <a:cubicBezTo>
                    <a:pt x="7" y="49"/>
                    <a:pt x="8" y="46"/>
                    <a:pt x="9" y="45"/>
                  </a:cubicBezTo>
                  <a:cubicBezTo>
                    <a:pt x="10" y="45"/>
                    <a:pt x="12" y="43"/>
                    <a:pt x="13" y="43"/>
                  </a:cubicBezTo>
                  <a:cubicBezTo>
                    <a:pt x="15" y="43"/>
                    <a:pt x="13" y="40"/>
                    <a:pt x="11" y="40"/>
                  </a:cubicBezTo>
                  <a:cubicBezTo>
                    <a:pt x="8" y="40"/>
                    <a:pt x="8" y="39"/>
                    <a:pt x="6" y="39"/>
                  </a:cubicBezTo>
                  <a:cubicBezTo>
                    <a:pt x="4" y="38"/>
                    <a:pt x="5" y="35"/>
                    <a:pt x="6" y="34"/>
                  </a:cubicBezTo>
                  <a:cubicBezTo>
                    <a:pt x="7" y="34"/>
                    <a:pt x="10" y="37"/>
                    <a:pt x="11" y="38"/>
                  </a:cubicBezTo>
                  <a:cubicBezTo>
                    <a:pt x="11" y="39"/>
                    <a:pt x="15" y="35"/>
                    <a:pt x="16" y="34"/>
                  </a:cubicBezTo>
                  <a:cubicBezTo>
                    <a:pt x="16" y="34"/>
                    <a:pt x="20" y="36"/>
                    <a:pt x="22" y="36"/>
                  </a:cubicBezTo>
                  <a:cubicBezTo>
                    <a:pt x="24" y="36"/>
                    <a:pt x="31" y="40"/>
                    <a:pt x="33" y="42"/>
                  </a:cubicBezTo>
                  <a:cubicBezTo>
                    <a:pt x="35" y="43"/>
                    <a:pt x="34" y="39"/>
                    <a:pt x="35" y="36"/>
                  </a:cubicBezTo>
                  <a:cubicBezTo>
                    <a:pt x="35" y="33"/>
                    <a:pt x="38" y="30"/>
                    <a:pt x="41" y="29"/>
                  </a:cubicBezTo>
                  <a:cubicBezTo>
                    <a:pt x="44" y="27"/>
                    <a:pt x="52" y="26"/>
                    <a:pt x="53" y="25"/>
                  </a:cubicBezTo>
                  <a:cubicBezTo>
                    <a:pt x="53" y="24"/>
                    <a:pt x="51" y="24"/>
                    <a:pt x="49" y="24"/>
                  </a:cubicBezTo>
                  <a:cubicBezTo>
                    <a:pt x="48" y="24"/>
                    <a:pt x="47" y="21"/>
                    <a:pt x="4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36"/>
            <p:cNvSpPr>
              <a:spLocks/>
            </p:cNvSpPr>
            <p:nvPr/>
          </p:nvSpPr>
          <p:spPr bwMode="auto">
            <a:xfrm>
              <a:off x="7845162" y="2627456"/>
              <a:ext cx="84072" cy="179763"/>
            </a:xfrm>
            <a:custGeom>
              <a:avLst/>
              <a:gdLst>
                <a:gd name="T0" fmla="*/ 6 w 52"/>
                <a:gd name="T1" fmla="*/ 20 h 111"/>
                <a:gd name="T2" fmla="*/ 11 w 52"/>
                <a:gd name="T3" fmla="*/ 29 h 111"/>
                <a:gd name="T4" fmla="*/ 17 w 52"/>
                <a:gd name="T5" fmla="*/ 42 h 111"/>
                <a:gd name="T6" fmla="*/ 19 w 52"/>
                <a:gd name="T7" fmla="*/ 51 h 111"/>
                <a:gd name="T8" fmla="*/ 21 w 52"/>
                <a:gd name="T9" fmla="*/ 59 h 111"/>
                <a:gd name="T10" fmla="*/ 21 w 52"/>
                <a:gd name="T11" fmla="*/ 60 h 111"/>
                <a:gd name="T12" fmla="*/ 22 w 52"/>
                <a:gd name="T13" fmla="*/ 69 h 111"/>
                <a:gd name="T14" fmla="*/ 28 w 52"/>
                <a:gd name="T15" fmla="*/ 86 h 111"/>
                <a:gd name="T16" fmla="*/ 33 w 52"/>
                <a:gd name="T17" fmla="*/ 109 h 111"/>
                <a:gd name="T18" fmla="*/ 37 w 52"/>
                <a:gd name="T19" fmla="*/ 103 h 111"/>
                <a:gd name="T20" fmla="*/ 47 w 52"/>
                <a:gd name="T21" fmla="*/ 108 h 111"/>
                <a:gd name="T22" fmla="*/ 42 w 52"/>
                <a:gd name="T23" fmla="*/ 98 h 111"/>
                <a:gd name="T24" fmla="*/ 35 w 52"/>
                <a:gd name="T25" fmla="*/ 88 h 111"/>
                <a:gd name="T26" fmla="*/ 35 w 52"/>
                <a:gd name="T27" fmla="*/ 79 h 111"/>
                <a:gd name="T28" fmla="*/ 36 w 52"/>
                <a:gd name="T29" fmla="*/ 71 h 111"/>
                <a:gd name="T30" fmla="*/ 50 w 52"/>
                <a:gd name="T31" fmla="*/ 76 h 111"/>
                <a:gd name="T32" fmla="*/ 46 w 52"/>
                <a:gd name="T33" fmla="*/ 70 h 111"/>
                <a:gd name="T34" fmla="*/ 45 w 52"/>
                <a:gd name="T35" fmla="*/ 68 h 111"/>
                <a:gd name="T36" fmla="*/ 44 w 52"/>
                <a:gd name="T37" fmla="*/ 68 h 111"/>
                <a:gd name="T38" fmla="*/ 43 w 52"/>
                <a:gd name="T39" fmla="*/ 65 h 111"/>
                <a:gd name="T40" fmla="*/ 43 w 52"/>
                <a:gd name="T41" fmla="*/ 65 h 111"/>
                <a:gd name="T42" fmla="*/ 42 w 52"/>
                <a:gd name="T43" fmla="*/ 63 h 111"/>
                <a:gd name="T44" fmla="*/ 42 w 52"/>
                <a:gd name="T45" fmla="*/ 62 h 111"/>
                <a:gd name="T46" fmla="*/ 41 w 52"/>
                <a:gd name="T47" fmla="*/ 59 h 111"/>
                <a:gd name="T48" fmla="*/ 40 w 52"/>
                <a:gd name="T49" fmla="*/ 56 h 111"/>
                <a:gd name="T50" fmla="*/ 33 w 52"/>
                <a:gd name="T51" fmla="*/ 47 h 111"/>
                <a:gd name="T52" fmla="*/ 24 w 52"/>
                <a:gd name="T53" fmla="*/ 30 h 111"/>
                <a:gd name="T54" fmla="*/ 20 w 52"/>
                <a:gd name="T55" fmla="*/ 23 h 111"/>
                <a:gd name="T56" fmla="*/ 13 w 52"/>
                <a:gd name="T57" fmla="*/ 8 h 111"/>
                <a:gd name="T58" fmla="*/ 12 w 52"/>
                <a:gd name="T59" fmla="*/ 2 h 111"/>
                <a:gd name="T60" fmla="*/ 2 w 52"/>
                <a:gd name="T61" fmla="*/ 1 h 111"/>
                <a:gd name="T62" fmla="*/ 9 w 52"/>
                <a:gd name="T63" fmla="*/ 7 h 111"/>
                <a:gd name="T64" fmla="*/ 4 w 52"/>
                <a:gd name="T65" fmla="*/ 11 h 111"/>
                <a:gd name="T66" fmla="*/ 6 w 52"/>
                <a:gd name="T67" fmla="*/ 2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" h="111">
                  <a:moveTo>
                    <a:pt x="6" y="20"/>
                  </a:moveTo>
                  <a:cubicBezTo>
                    <a:pt x="6" y="23"/>
                    <a:pt x="9" y="25"/>
                    <a:pt x="11" y="29"/>
                  </a:cubicBezTo>
                  <a:cubicBezTo>
                    <a:pt x="13" y="32"/>
                    <a:pt x="15" y="41"/>
                    <a:pt x="17" y="42"/>
                  </a:cubicBezTo>
                  <a:cubicBezTo>
                    <a:pt x="18" y="43"/>
                    <a:pt x="20" y="49"/>
                    <a:pt x="19" y="51"/>
                  </a:cubicBezTo>
                  <a:cubicBezTo>
                    <a:pt x="19" y="52"/>
                    <a:pt x="20" y="55"/>
                    <a:pt x="21" y="59"/>
                  </a:cubicBezTo>
                  <a:cubicBezTo>
                    <a:pt x="21" y="59"/>
                    <a:pt x="21" y="59"/>
                    <a:pt x="21" y="60"/>
                  </a:cubicBezTo>
                  <a:cubicBezTo>
                    <a:pt x="21" y="64"/>
                    <a:pt x="22" y="67"/>
                    <a:pt x="22" y="69"/>
                  </a:cubicBezTo>
                  <a:cubicBezTo>
                    <a:pt x="22" y="72"/>
                    <a:pt x="28" y="84"/>
                    <a:pt x="28" y="86"/>
                  </a:cubicBezTo>
                  <a:cubicBezTo>
                    <a:pt x="29" y="88"/>
                    <a:pt x="30" y="108"/>
                    <a:pt x="33" y="109"/>
                  </a:cubicBezTo>
                  <a:cubicBezTo>
                    <a:pt x="37" y="111"/>
                    <a:pt x="36" y="104"/>
                    <a:pt x="37" y="103"/>
                  </a:cubicBezTo>
                  <a:cubicBezTo>
                    <a:pt x="38" y="103"/>
                    <a:pt x="43" y="107"/>
                    <a:pt x="47" y="108"/>
                  </a:cubicBezTo>
                  <a:cubicBezTo>
                    <a:pt x="52" y="110"/>
                    <a:pt x="43" y="99"/>
                    <a:pt x="42" y="98"/>
                  </a:cubicBezTo>
                  <a:cubicBezTo>
                    <a:pt x="42" y="96"/>
                    <a:pt x="37" y="91"/>
                    <a:pt x="35" y="88"/>
                  </a:cubicBezTo>
                  <a:cubicBezTo>
                    <a:pt x="33" y="85"/>
                    <a:pt x="34" y="81"/>
                    <a:pt x="35" y="79"/>
                  </a:cubicBezTo>
                  <a:cubicBezTo>
                    <a:pt x="36" y="77"/>
                    <a:pt x="35" y="71"/>
                    <a:pt x="36" y="71"/>
                  </a:cubicBezTo>
                  <a:cubicBezTo>
                    <a:pt x="38" y="70"/>
                    <a:pt x="48" y="76"/>
                    <a:pt x="50" y="76"/>
                  </a:cubicBezTo>
                  <a:cubicBezTo>
                    <a:pt x="51" y="77"/>
                    <a:pt x="48" y="73"/>
                    <a:pt x="46" y="70"/>
                  </a:cubicBezTo>
                  <a:cubicBezTo>
                    <a:pt x="45" y="70"/>
                    <a:pt x="45" y="69"/>
                    <a:pt x="45" y="68"/>
                  </a:cubicBezTo>
                  <a:cubicBezTo>
                    <a:pt x="45" y="68"/>
                    <a:pt x="44" y="68"/>
                    <a:pt x="44" y="68"/>
                  </a:cubicBezTo>
                  <a:cubicBezTo>
                    <a:pt x="44" y="67"/>
                    <a:pt x="44" y="66"/>
                    <a:pt x="43" y="65"/>
                  </a:cubicBezTo>
                  <a:cubicBezTo>
                    <a:pt x="43" y="65"/>
                    <a:pt x="43" y="65"/>
                    <a:pt x="43" y="65"/>
                  </a:cubicBezTo>
                  <a:cubicBezTo>
                    <a:pt x="43" y="65"/>
                    <a:pt x="43" y="64"/>
                    <a:pt x="42" y="63"/>
                  </a:cubicBezTo>
                  <a:cubicBezTo>
                    <a:pt x="42" y="63"/>
                    <a:pt x="42" y="62"/>
                    <a:pt x="42" y="62"/>
                  </a:cubicBezTo>
                  <a:cubicBezTo>
                    <a:pt x="42" y="61"/>
                    <a:pt x="41" y="60"/>
                    <a:pt x="41" y="59"/>
                  </a:cubicBezTo>
                  <a:cubicBezTo>
                    <a:pt x="41" y="58"/>
                    <a:pt x="41" y="57"/>
                    <a:pt x="40" y="56"/>
                  </a:cubicBezTo>
                  <a:cubicBezTo>
                    <a:pt x="40" y="52"/>
                    <a:pt x="36" y="51"/>
                    <a:pt x="33" y="47"/>
                  </a:cubicBezTo>
                  <a:cubicBezTo>
                    <a:pt x="30" y="44"/>
                    <a:pt x="27" y="33"/>
                    <a:pt x="24" y="30"/>
                  </a:cubicBezTo>
                  <a:cubicBezTo>
                    <a:pt x="22" y="27"/>
                    <a:pt x="20" y="27"/>
                    <a:pt x="20" y="23"/>
                  </a:cubicBezTo>
                  <a:cubicBezTo>
                    <a:pt x="19" y="19"/>
                    <a:pt x="15" y="11"/>
                    <a:pt x="13" y="8"/>
                  </a:cubicBezTo>
                  <a:cubicBezTo>
                    <a:pt x="12" y="6"/>
                    <a:pt x="13" y="5"/>
                    <a:pt x="12" y="2"/>
                  </a:cubicBezTo>
                  <a:cubicBezTo>
                    <a:pt x="11" y="0"/>
                    <a:pt x="5" y="0"/>
                    <a:pt x="2" y="1"/>
                  </a:cubicBezTo>
                  <a:cubicBezTo>
                    <a:pt x="0" y="1"/>
                    <a:pt x="7" y="5"/>
                    <a:pt x="9" y="7"/>
                  </a:cubicBezTo>
                  <a:cubicBezTo>
                    <a:pt x="10" y="10"/>
                    <a:pt x="7" y="9"/>
                    <a:pt x="4" y="11"/>
                  </a:cubicBezTo>
                  <a:cubicBezTo>
                    <a:pt x="1" y="13"/>
                    <a:pt x="5" y="17"/>
                    <a:pt x="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37"/>
            <p:cNvSpPr>
              <a:spLocks/>
            </p:cNvSpPr>
            <p:nvPr/>
          </p:nvSpPr>
          <p:spPr bwMode="auto">
            <a:xfrm>
              <a:off x="7662666" y="3293875"/>
              <a:ext cx="88856" cy="101843"/>
            </a:xfrm>
            <a:custGeom>
              <a:avLst/>
              <a:gdLst>
                <a:gd name="T0" fmla="*/ 11 w 55"/>
                <a:gd name="T1" fmla="*/ 0 h 63"/>
                <a:gd name="T2" fmla="*/ 5 w 55"/>
                <a:gd name="T3" fmla="*/ 7 h 63"/>
                <a:gd name="T4" fmla="*/ 8 w 55"/>
                <a:gd name="T5" fmla="*/ 27 h 63"/>
                <a:gd name="T6" fmla="*/ 2 w 55"/>
                <a:gd name="T7" fmla="*/ 26 h 63"/>
                <a:gd name="T8" fmla="*/ 2 w 55"/>
                <a:gd name="T9" fmla="*/ 33 h 63"/>
                <a:gd name="T10" fmla="*/ 6 w 55"/>
                <a:gd name="T11" fmla="*/ 39 h 63"/>
                <a:gd name="T12" fmla="*/ 13 w 55"/>
                <a:gd name="T13" fmla="*/ 43 h 63"/>
                <a:gd name="T14" fmla="*/ 14 w 55"/>
                <a:gd name="T15" fmla="*/ 47 h 63"/>
                <a:gd name="T16" fmla="*/ 21 w 55"/>
                <a:gd name="T17" fmla="*/ 51 h 63"/>
                <a:gd name="T18" fmla="*/ 28 w 55"/>
                <a:gd name="T19" fmla="*/ 49 h 63"/>
                <a:gd name="T20" fmla="*/ 28 w 55"/>
                <a:gd name="T21" fmla="*/ 52 h 63"/>
                <a:gd name="T22" fmla="*/ 33 w 55"/>
                <a:gd name="T23" fmla="*/ 53 h 63"/>
                <a:gd name="T24" fmla="*/ 38 w 55"/>
                <a:gd name="T25" fmla="*/ 56 h 63"/>
                <a:gd name="T26" fmla="*/ 40 w 55"/>
                <a:gd name="T27" fmla="*/ 51 h 63"/>
                <a:gd name="T28" fmla="*/ 43 w 55"/>
                <a:gd name="T29" fmla="*/ 55 h 63"/>
                <a:gd name="T30" fmla="*/ 43 w 55"/>
                <a:gd name="T31" fmla="*/ 59 h 63"/>
                <a:gd name="T32" fmla="*/ 53 w 55"/>
                <a:gd name="T33" fmla="*/ 63 h 63"/>
                <a:gd name="T34" fmla="*/ 55 w 55"/>
                <a:gd name="T35" fmla="*/ 59 h 63"/>
                <a:gd name="T36" fmla="*/ 49 w 55"/>
                <a:gd name="T37" fmla="*/ 54 h 63"/>
                <a:gd name="T38" fmla="*/ 50 w 55"/>
                <a:gd name="T39" fmla="*/ 50 h 63"/>
                <a:gd name="T40" fmla="*/ 44 w 55"/>
                <a:gd name="T41" fmla="*/ 49 h 63"/>
                <a:gd name="T42" fmla="*/ 39 w 55"/>
                <a:gd name="T43" fmla="*/ 46 h 63"/>
                <a:gd name="T44" fmla="*/ 29 w 55"/>
                <a:gd name="T45" fmla="*/ 45 h 63"/>
                <a:gd name="T46" fmla="*/ 26 w 55"/>
                <a:gd name="T47" fmla="*/ 39 h 63"/>
                <a:gd name="T48" fmla="*/ 31 w 55"/>
                <a:gd name="T49" fmla="*/ 42 h 63"/>
                <a:gd name="T50" fmla="*/ 27 w 55"/>
                <a:gd name="T51" fmla="*/ 36 h 63"/>
                <a:gd name="T52" fmla="*/ 23 w 55"/>
                <a:gd name="T53" fmla="*/ 31 h 63"/>
                <a:gd name="T54" fmla="*/ 27 w 55"/>
                <a:gd name="T55" fmla="*/ 26 h 63"/>
                <a:gd name="T56" fmla="*/ 25 w 55"/>
                <a:gd name="T57" fmla="*/ 14 h 63"/>
                <a:gd name="T58" fmla="*/ 22 w 55"/>
                <a:gd name="T59" fmla="*/ 7 h 63"/>
                <a:gd name="T60" fmla="*/ 19 w 55"/>
                <a:gd name="T61" fmla="*/ 4 h 63"/>
                <a:gd name="T62" fmla="*/ 11 w 55"/>
                <a:gd name="T6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" h="63">
                  <a:moveTo>
                    <a:pt x="11" y="0"/>
                  </a:moveTo>
                  <a:cubicBezTo>
                    <a:pt x="7" y="1"/>
                    <a:pt x="4" y="4"/>
                    <a:pt x="5" y="7"/>
                  </a:cubicBezTo>
                  <a:cubicBezTo>
                    <a:pt x="6" y="11"/>
                    <a:pt x="10" y="25"/>
                    <a:pt x="8" y="27"/>
                  </a:cubicBezTo>
                  <a:cubicBezTo>
                    <a:pt x="6" y="29"/>
                    <a:pt x="4" y="26"/>
                    <a:pt x="2" y="26"/>
                  </a:cubicBezTo>
                  <a:cubicBezTo>
                    <a:pt x="0" y="26"/>
                    <a:pt x="3" y="32"/>
                    <a:pt x="2" y="33"/>
                  </a:cubicBezTo>
                  <a:cubicBezTo>
                    <a:pt x="2" y="34"/>
                    <a:pt x="3" y="37"/>
                    <a:pt x="6" y="39"/>
                  </a:cubicBezTo>
                  <a:cubicBezTo>
                    <a:pt x="9" y="41"/>
                    <a:pt x="16" y="42"/>
                    <a:pt x="13" y="43"/>
                  </a:cubicBezTo>
                  <a:cubicBezTo>
                    <a:pt x="10" y="45"/>
                    <a:pt x="12" y="46"/>
                    <a:pt x="14" y="47"/>
                  </a:cubicBezTo>
                  <a:cubicBezTo>
                    <a:pt x="16" y="49"/>
                    <a:pt x="18" y="50"/>
                    <a:pt x="21" y="51"/>
                  </a:cubicBezTo>
                  <a:cubicBezTo>
                    <a:pt x="24" y="52"/>
                    <a:pt x="26" y="50"/>
                    <a:pt x="28" y="49"/>
                  </a:cubicBezTo>
                  <a:cubicBezTo>
                    <a:pt x="29" y="47"/>
                    <a:pt x="28" y="50"/>
                    <a:pt x="28" y="52"/>
                  </a:cubicBezTo>
                  <a:cubicBezTo>
                    <a:pt x="28" y="54"/>
                    <a:pt x="31" y="54"/>
                    <a:pt x="33" y="53"/>
                  </a:cubicBezTo>
                  <a:cubicBezTo>
                    <a:pt x="36" y="53"/>
                    <a:pt x="37" y="55"/>
                    <a:pt x="38" y="56"/>
                  </a:cubicBezTo>
                  <a:cubicBezTo>
                    <a:pt x="40" y="57"/>
                    <a:pt x="39" y="53"/>
                    <a:pt x="40" y="51"/>
                  </a:cubicBezTo>
                  <a:cubicBezTo>
                    <a:pt x="40" y="50"/>
                    <a:pt x="42" y="53"/>
                    <a:pt x="43" y="55"/>
                  </a:cubicBezTo>
                  <a:cubicBezTo>
                    <a:pt x="44" y="57"/>
                    <a:pt x="42" y="57"/>
                    <a:pt x="43" y="59"/>
                  </a:cubicBezTo>
                  <a:cubicBezTo>
                    <a:pt x="44" y="61"/>
                    <a:pt x="51" y="63"/>
                    <a:pt x="53" y="63"/>
                  </a:cubicBezTo>
                  <a:cubicBezTo>
                    <a:pt x="55" y="63"/>
                    <a:pt x="54" y="60"/>
                    <a:pt x="55" y="59"/>
                  </a:cubicBezTo>
                  <a:cubicBezTo>
                    <a:pt x="55" y="58"/>
                    <a:pt x="50" y="56"/>
                    <a:pt x="49" y="54"/>
                  </a:cubicBezTo>
                  <a:cubicBezTo>
                    <a:pt x="48" y="53"/>
                    <a:pt x="50" y="52"/>
                    <a:pt x="50" y="50"/>
                  </a:cubicBezTo>
                  <a:cubicBezTo>
                    <a:pt x="49" y="49"/>
                    <a:pt x="46" y="49"/>
                    <a:pt x="44" y="49"/>
                  </a:cubicBezTo>
                  <a:cubicBezTo>
                    <a:pt x="43" y="49"/>
                    <a:pt x="41" y="47"/>
                    <a:pt x="39" y="46"/>
                  </a:cubicBezTo>
                  <a:cubicBezTo>
                    <a:pt x="38" y="45"/>
                    <a:pt x="32" y="46"/>
                    <a:pt x="29" y="45"/>
                  </a:cubicBezTo>
                  <a:cubicBezTo>
                    <a:pt x="26" y="45"/>
                    <a:pt x="26" y="41"/>
                    <a:pt x="26" y="39"/>
                  </a:cubicBezTo>
                  <a:cubicBezTo>
                    <a:pt x="25" y="37"/>
                    <a:pt x="28" y="41"/>
                    <a:pt x="31" y="42"/>
                  </a:cubicBezTo>
                  <a:cubicBezTo>
                    <a:pt x="34" y="43"/>
                    <a:pt x="30" y="37"/>
                    <a:pt x="27" y="36"/>
                  </a:cubicBezTo>
                  <a:cubicBezTo>
                    <a:pt x="25" y="35"/>
                    <a:pt x="23" y="32"/>
                    <a:pt x="23" y="31"/>
                  </a:cubicBezTo>
                  <a:cubicBezTo>
                    <a:pt x="22" y="29"/>
                    <a:pt x="27" y="28"/>
                    <a:pt x="27" y="26"/>
                  </a:cubicBezTo>
                  <a:cubicBezTo>
                    <a:pt x="27" y="24"/>
                    <a:pt x="29" y="18"/>
                    <a:pt x="25" y="14"/>
                  </a:cubicBezTo>
                  <a:cubicBezTo>
                    <a:pt x="20" y="11"/>
                    <a:pt x="21" y="9"/>
                    <a:pt x="22" y="7"/>
                  </a:cubicBezTo>
                  <a:cubicBezTo>
                    <a:pt x="23" y="5"/>
                    <a:pt x="23" y="4"/>
                    <a:pt x="19" y="4"/>
                  </a:cubicBezTo>
                  <a:cubicBezTo>
                    <a:pt x="15" y="4"/>
                    <a:pt x="15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38"/>
            <p:cNvSpPr>
              <a:spLocks/>
            </p:cNvSpPr>
            <p:nvPr/>
          </p:nvSpPr>
          <p:spPr bwMode="auto">
            <a:xfrm>
              <a:off x="7754939" y="3395718"/>
              <a:ext cx="27340" cy="40327"/>
            </a:xfrm>
            <a:custGeom>
              <a:avLst/>
              <a:gdLst>
                <a:gd name="T0" fmla="*/ 2 w 17"/>
                <a:gd name="T1" fmla="*/ 3 h 25"/>
                <a:gd name="T2" fmla="*/ 3 w 17"/>
                <a:gd name="T3" fmla="*/ 5 h 25"/>
                <a:gd name="T4" fmla="*/ 9 w 17"/>
                <a:gd name="T5" fmla="*/ 12 h 25"/>
                <a:gd name="T6" fmla="*/ 9 w 17"/>
                <a:gd name="T7" fmla="*/ 16 h 25"/>
                <a:gd name="T8" fmla="*/ 7 w 17"/>
                <a:gd name="T9" fmla="*/ 18 h 25"/>
                <a:gd name="T10" fmla="*/ 12 w 17"/>
                <a:gd name="T11" fmla="*/ 25 h 25"/>
                <a:gd name="T12" fmla="*/ 13 w 17"/>
                <a:gd name="T13" fmla="*/ 18 h 25"/>
                <a:gd name="T14" fmla="*/ 16 w 17"/>
                <a:gd name="T15" fmla="*/ 14 h 25"/>
                <a:gd name="T16" fmla="*/ 13 w 17"/>
                <a:gd name="T17" fmla="*/ 5 h 25"/>
                <a:gd name="T18" fmla="*/ 8 w 17"/>
                <a:gd name="T19" fmla="*/ 1 h 25"/>
                <a:gd name="T20" fmla="*/ 2 w 17"/>
                <a:gd name="T21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25">
                  <a:moveTo>
                    <a:pt x="2" y="3"/>
                  </a:moveTo>
                  <a:cubicBezTo>
                    <a:pt x="1" y="3"/>
                    <a:pt x="0" y="2"/>
                    <a:pt x="3" y="5"/>
                  </a:cubicBezTo>
                  <a:cubicBezTo>
                    <a:pt x="6" y="8"/>
                    <a:pt x="9" y="10"/>
                    <a:pt x="9" y="12"/>
                  </a:cubicBezTo>
                  <a:cubicBezTo>
                    <a:pt x="10" y="13"/>
                    <a:pt x="10" y="16"/>
                    <a:pt x="9" y="16"/>
                  </a:cubicBezTo>
                  <a:cubicBezTo>
                    <a:pt x="8" y="16"/>
                    <a:pt x="6" y="16"/>
                    <a:pt x="7" y="18"/>
                  </a:cubicBezTo>
                  <a:cubicBezTo>
                    <a:pt x="8" y="21"/>
                    <a:pt x="10" y="25"/>
                    <a:pt x="12" y="25"/>
                  </a:cubicBezTo>
                  <a:cubicBezTo>
                    <a:pt x="13" y="24"/>
                    <a:pt x="12" y="19"/>
                    <a:pt x="13" y="18"/>
                  </a:cubicBezTo>
                  <a:cubicBezTo>
                    <a:pt x="15" y="17"/>
                    <a:pt x="17" y="17"/>
                    <a:pt x="16" y="14"/>
                  </a:cubicBezTo>
                  <a:cubicBezTo>
                    <a:pt x="15" y="11"/>
                    <a:pt x="15" y="7"/>
                    <a:pt x="13" y="5"/>
                  </a:cubicBezTo>
                  <a:cubicBezTo>
                    <a:pt x="12" y="4"/>
                    <a:pt x="10" y="1"/>
                    <a:pt x="8" y="1"/>
                  </a:cubicBezTo>
                  <a:cubicBezTo>
                    <a:pt x="4" y="0"/>
                    <a:pt x="4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39"/>
            <p:cNvSpPr>
              <a:spLocks/>
            </p:cNvSpPr>
            <p:nvPr/>
          </p:nvSpPr>
          <p:spPr bwMode="auto">
            <a:xfrm>
              <a:off x="7733750" y="3442880"/>
              <a:ext cx="82705" cy="66300"/>
            </a:xfrm>
            <a:custGeom>
              <a:avLst/>
              <a:gdLst>
                <a:gd name="T0" fmla="*/ 46 w 51"/>
                <a:gd name="T1" fmla="*/ 20 h 41"/>
                <a:gd name="T2" fmla="*/ 35 w 51"/>
                <a:gd name="T3" fmla="*/ 1 h 41"/>
                <a:gd name="T4" fmla="*/ 32 w 51"/>
                <a:gd name="T5" fmla="*/ 11 h 41"/>
                <a:gd name="T6" fmla="*/ 27 w 51"/>
                <a:gd name="T7" fmla="*/ 13 h 41"/>
                <a:gd name="T8" fmla="*/ 20 w 51"/>
                <a:gd name="T9" fmla="*/ 19 h 41"/>
                <a:gd name="T10" fmla="*/ 15 w 51"/>
                <a:gd name="T11" fmla="*/ 15 h 41"/>
                <a:gd name="T12" fmla="*/ 11 w 51"/>
                <a:gd name="T13" fmla="*/ 17 h 41"/>
                <a:gd name="T14" fmla="*/ 7 w 51"/>
                <a:gd name="T15" fmla="*/ 19 h 41"/>
                <a:gd name="T16" fmla="*/ 1 w 51"/>
                <a:gd name="T17" fmla="*/ 23 h 41"/>
                <a:gd name="T18" fmla="*/ 2 w 51"/>
                <a:gd name="T19" fmla="*/ 28 h 41"/>
                <a:gd name="T20" fmla="*/ 6 w 51"/>
                <a:gd name="T21" fmla="*/ 23 h 41"/>
                <a:gd name="T22" fmla="*/ 11 w 51"/>
                <a:gd name="T23" fmla="*/ 26 h 41"/>
                <a:gd name="T24" fmla="*/ 20 w 51"/>
                <a:gd name="T25" fmla="*/ 23 h 41"/>
                <a:gd name="T26" fmla="*/ 24 w 51"/>
                <a:gd name="T27" fmla="*/ 28 h 41"/>
                <a:gd name="T28" fmla="*/ 27 w 51"/>
                <a:gd name="T29" fmla="*/ 38 h 41"/>
                <a:gd name="T30" fmla="*/ 35 w 51"/>
                <a:gd name="T31" fmla="*/ 41 h 41"/>
                <a:gd name="T32" fmla="*/ 41 w 51"/>
                <a:gd name="T33" fmla="*/ 36 h 41"/>
                <a:gd name="T34" fmla="*/ 39 w 51"/>
                <a:gd name="T35" fmla="*/ 31 h 41"/>
                <a:gd name="T36" fmla="*/ 43 w 51"/>
                <a:gd name="T37" fmla="*/ 31 h 41"/>
                <a:gd name="T38" fmla="*/ 49 w 51"/>
                <a:gd name="T39" fmla="*/ 31 h 41"/>
                <a:gd name="T40" fmla="*/ 46 w 51"/>
                <a:gd name="T4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41">
                  <a:moveTo>
                    <a:pt x="46" y="20"/>
                  </a:moveTo>
                  <a:cubicBezTo>
                    <a:pt x="45" y="14"/>
                    <a:pt x="37" y="2"/>
                    <a:pt x="35" y="1"/>
                  </a:cubicBezTo>
                  <a:cubicBezTo>
                    <a:pt x="32" y="0"/>
                    <a:pt x="33" y="10"/>
                    <a:pt x="32" y="11"/>
                  </a:cubicBezTo>
                  <a:cubicBezTo>
                    <a:pt x="32" y="11"/>
                    <a:pt x="27" y="10"/>
                    <a:pt x="27" y="13"/>
                  </a:cubicBezTo>
                  <a:cubicBezTo>
                    <a:pt x="26" y="15"/>
                    <a:pt x="21" y="20"/>
                    <a:pt x="20" y="19"/>
                  </a:cubicBezTo>
                  <a:cubicBezTo>
                    <a:pt x="19" y="18"/>
                    <a:pt x="16" y="15"/>
                    <a:pt x="15" y="15"/>
                  </a:cubicBezTo>
                  <a:cubicBezTo>
                    <a:pt x="14" y="15"/>
                    <a:pt x="10" y="16"/>
                    <a:pt x="11" y="17"/>
                  </a:cubicBezTo>
                  <a:cubicBezTo>
                    <a:pt x="11" y="19"/>
                    <a:pt x="9" y="18"/>
                    <a:pt x="7" y="19"/>
                  </a:cubicBezTo>
                  <a:cubicBezTo>
                    <a:pt x="5" y="20"/>
                    <a:pt x="1" y="21"/>
                    <a:pt x="1" y="23"/>
                  </a:cubicBezTo>
                  <a:cubicBezTo>
                    <a:pt x="2" y="26"/>
                    <a:pt x="0" y="30"/>
                    <a:pt x="2" y="28"/>
                  </a:cubicBezTo>
                  <a:cubicBezTo>
                    <a:pt x="4" y="25"/>
                    <a:pt x="5" y="22"/>
                    <a:pt x="6" y="23"/>
                  </a:cubicBezTo>
                  <a:cubicBezTo>
                    <a:pt x="8" y="25"/>
                    <a:pt x="8" y="27"/>
                    <a:pt x="11" y="26"/>
                  </a:cubicBezTo>
                  <a:cubicBezTo>
                    <a:pt x="14" y="25"/>
                    <a:pt x="18" y="22"/>
                    <a:pt x="20" y="23"/>
                  </a:cubicBezTo>
                  <a:cubicBezTo>
                    <a:pt x="22" y="25"/>
                    <a:pt x="25" y="26"/>
                    <a:pt x="24" y="28"/>
                  </a:cubicBezTo>
                  <a:cubicBezTo>
                    <a:pt x="23" y="30"/>
                    <a:pt x="22" y="34"/>
                    <a:pt x="27" y="38"/>
                  </a:cubicBezTo>
                  <a:cubicBezTo>
                    <a:pt x="31" y="41"/>
                    <a:pt x="33" y="41"/>
                    <a:pt x="35" y="41"/>
                  </a:cubicBezTo>
                  <a:cubicBezTo>
                    <a:pt x="38" y="40"/>
                    <a:pt x="42" y="38"/>
                    <a:pt x="41" y="36"/>
                  </a:cubicBezTo>
                  <a:cubicBezTo>
                    <a:pt x="39" y="35"/>
                    <a:pt x="38" y="32"/>
                    <a:pt x="39" y="31"/>
                  </a:cubicBezTo>
                  <a:cubicBezTo>
                    <a:pt x="39" y="30"/>
                    <a:pt x="41" y="28"/>
                    <a:pt x="43" y="31"/>
                  </a:cubicBezTo>
                  <a:cubicBezTo>
                    <a:pt x="45" y="33"/>
                    <a:pt x="48" y="34"/>
                    <a:pt x="49" y="31"/>
                  </a:cubicBezTo>
                  <a:cubicBezTo>
                    <a:pt x="51" y="29"/>
                    <a:pt x="48" y="26"/>
                    <a:pt x="4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40"/>
            <p:cNvSpPr>
              <a:spLocks/>
            </p:cNvSpPr>
            <p:nvPr/>
          </p:nvSpPr>
          <p:spPr bwMode="auto">
            <a:xfrm>
              <a:off x="7715979" y="3410072"/>
              <a:ext cx="29391" cy="27340"/>
            </a:xfrm>
            <a:custGeom>
              <a:avLst/>
              <a:gdLst>
                <a:gd name="T0" fmla="*/ 11 w 18"/>
                <a:gd name="T1" fmla="*/ 11 h 17"/>
                <a:gd name="T2" fmla="*/ 16 w 18"/>
                <a:gd name="T3" fmla="*/ 7 h 17"/>
                <a:gd name="T4" fmla="*/ 12 w 18"/>
                <a:gd name="T5" fmla="*/ 2 h 17"/>
                <a:gd name="T6" fmla="*/ 4 w 18"/>
                <a:gd name="T7" fmla="*/ 0 h 17"/>
                <a:gd name="T8" fmla="*/ 7 w 18"/>
                <a:gd name="T9" fmla="*/ 7 h 17"/>
                <a:gd name="T10" fmla="*/ 5 w 18"/>
                <a:gd name="T11" fmla="*/ 13 h 17"/>
                <a:gd name="T12" fmla="*/ 11 w 18"/>
                <a:gd name="T1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7">
                  <a:moveTo>
                    <a:pt x="11" y="11"/>
                  </a:moveTo>
                  <a:cubicBezTo>
                    <a:pt x="14" y="10"/>
                    <a:pt x="14" y="8"/>
                    <a:pt x="16" y="7"/>
                  </a:cubicBezTo>
                  <a:cubicBezTo>
                    <a:pt x="18" y="6"/>
                    <a:pt x="15" y="2"/>
                    <a:pt x="12" y="2"/>
                  </a:cubicBezTo>
                  <a:cubicBezTo>
                    <a:pt x="8" y="2"/>
                    <a:pt x="7" y="0"/>
                    <a:pt x="4" y="0"/>
                  </a:cubicBezTo>
                  <a:cubicBezTo>
                    <a:pt x="0" y="1"/>
                    <a:pt x="4" y="4"/>
                    <a:pt x="7" y="7"/>
                  </a:cubicBezTo>
                  <a:cubicBezTo>
                    <a:pt x="9" y="10"/>
                    <a:pt x="4" y="10"/>
                    <a:pt x="5" y="13"/>
                  </a:cubicBezTo>
                  <a:cubicBezTo>
                    <a:pt x="5" y="17"/>
                    <a:pt x="8" y="13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41"/>
            <p:cNvSpPr>
              <a:spLocks/>
            </p:cNvSpPr>
            <p:nvPr/>
          </p:nvSpPr>
          <p:spPr bwMode="auto">
            <a:xfrm>
              <a:off x="7732383" y="3426476"/>
              <a:ext cx="22556" cy="36909"/>
            </a:xfrm>
            <a:custGeom>
              <a:avLst/>
              <a:gdLst>
                <a:gd name="T0" fmla="*/ 10 w 14"/>
                <a:gd name="T1" fmla="*/ 0 h 23"/>
                <a:gd name="T2" fmla="*/ 5 w 14"/>
                <a:gd name="T3" fmla="*/ 6 h 23"/>
                <a:gd name="T4" fmla="*/ 3 w 14"/>
                <a:gd name="T5" fmla="*/ 13 h 23"/>
                <a:gd name="T6" fmla="*/ 11 w 14"/>
                <a:gd name="T7" fmla="*/ 20 h 23"/>
                <a:gd name="T8" fmla="*/ 10 w 14"/>
                <a:gd name="T9" fmla="*/ 10 h 23"/>
                <a:gd name="T10" fmla="*/ 10 w 14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3">
                  <a:moveTo>
                    <a:pt x="10" y="0"/>
                  </a:moveTo>
                  <a:cubicBezTo>
                    <a:pt x="9" y="0"/>
                    <a:pt x="5" y="3"/>
                    <a:pt x="5" y="6"/>
                  </a:cubicBezTo>
                  <a:cubicBezTo>
                    <a:pt x="4" y="9"/>
                    <a:pt x="0" y="10"/>
                    <a:pt x="3" y="13"/>
                  </a:cubicBezTo>
                  <a:cubicBezTo>
                    <a:pt x="5" y="17"/>
                    <a:pt x="11" y="23"/>
                    <a:pt x="11" y="20"/>
                  </a:cubicBezTo>
                  <a:cubicBezTo>
                    <a:pt x="11" y="17"/>
                    <a:pt x="10" y="13"/>
                    <a:pt x="10" y="10"/>
                  </a:cubicBezTo>
                  <a:cubicBezTo>
                    <a:pt x="10" y="7"/>
                    <a:pt x="14" y="1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42"/>
            <p:cNvSpPr>
              <a:spLocks/>
            </p:cNvSpPr>
            <p:nvPr/>
          </p:nvSpPr>
          <p:spPr bwMode="auto">
            <a:xfrm>
              <a:off x="7753572" y="3436045"/>
              <a:ext cx="27340" cy="12987"/>
            </a:xfrm>
            <a:custGeom>
              <a:avLst/>
              <a:gdLst>
                <a:gd name="T0" fmla="*/ 2 w 17"/>
                <a:gd name="T1" fmla="*/ 8 h 8"/>
                <a:gd name="T2" fmla="*/ 7 w 17"/>
                <a:gd name="T3" fmla="*/ 2 h 8"/>
                <a:gd name="T4" fmla="*/ 2 w 17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8">
                  <a:moveTo>
                    <a:pt x="2" y="8"/>
                  </a:moveTo>
                  <a:cubicBezTo>
                    <a:pt x="4" y="8"/>
                    <a:pt x="17" y="6"/>
                    <a:pt x="7" y="2"/>
                  </a:cubicBezTo>
                  <a:cubicBezTo>
                    <a:pt x="3" y="0"/>
                    <a:pt x="0" y="7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43"/>
            <p:cNvSpPr>
              <a:spLocks/>
            </p:cNvSpPr>
            <p:nvPr/>
          </p:nvSpPr>
          <p:spPr bwMode="auto">
            <a:xfrm>
              <a:off x="7683855" y="3381364"/>
              <a:ext cx="23923" cy="20505"/>
            </a:xfrm>
            <a:custGeom>
              <a:avLst/>
              <a:gdLst>
                <a:gd name="T0" fmla="*/ 11 w 15"/>
                <a:gd name="T1" fmla="*/ 2 h 13"/>
                <a:gd name="T2" fmla="*/ 2 w 15"/>
                <a:gd name="T3" fmla="*/ 2 h 13"/>
                <a:gd name="T4" fmla="*/ 5 w 15"/>
                <a:gd name="T5" fmla="*/ 6 h 13"/>
                <a:gd name="T6" fmla="*/ 12 w 15"/>
                <a:gd name="T7" fmla="*/ 13 h 13"/>
                <a:gd name="T8" fmla="*/ 15 w 15"/>
                <a:gd name="T9" fmla="*/ 8 h 13"/>
                <a:gd name="T10" fmla="*/ 11 w 15"/>
                <a:gd name="T1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">
                  <a:moveTo>
                    <a:pt x="11" y="2"/>
                  </a:moveTo>
                  <a:cubicBezTo>
                    <a:pt x="8" y="1"/>
                    <a:pt x="0" y="0"/>
                    <a:pt x="2" y="2"/>
                  </a:cubicBezTo>
                  <a:cubicBezTo>
                    <a:pt x="3" y="3"/>
                    <a:pt x="2" y="6"/>
                    <a:pt x="5" y="6"/>
                  </a:cubicBezTo>
                  <a:cubicBezTo>
                    <a:pt x="8" y="6"/>
                    <a:pt x="7" y="13"/>
                    <a:pt x="12" y="13"/>
                  </a:cubicBezTo>
                  <a:cubicBezTo>
                    <a:pt x="15" y="13"/>
                    <a:pt x="15" y="10"/>
                    <a:pt x="15" y="8"/>
                  </a:cubicBezTo>
                  <a:cubicBezTo>
                    <a:pt x="15" y="6"/>
                    <a:pt x="14" y="3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44"/>
            <p:cNvSpPr>
              <a:spLocks/>
            </p:cNvSpPr>
            <p:nvPr/>
          </p:nvSpPr>
          <p:spPr bwMode="auto">
            <a:xfrm>
              <a:off x="7646945" y="3419641"/>
              <a:ext cx="38276" cy="45795"/>
            </a:xfrm>
            <a:custGeom>
              <a:avLst/>
              <a:gdLst>
                <a:gd name="T0" fmla="*/ 10 w 24"/>
                <a:gd name="T1" fmla="*/ 17 h 28"/>
                <a:gd name="T2" fmla="*/ 2 w 24"/>
                <a:gd name="T3" fmla="*/ 28 h 28"/>
                <a:gd name="T4" fmla="*/ 14 w 24"/>
                <a:gd name="T5" fmla="*/ 19 h 28"/>
                <a:gd name="T6" fmla="*/ 24 w 24"/>
                <a:gd name="T7" fmla="*/ 11 h 28"/>
                <a:gd name="T8" fmla="*/ 20 w 24"/>
                <a:gd name="T9" fmla="*/ 3 h 28"/>
                <a:gd name="T10" fmla="*/ 18 w 24"/>
                <a:gd name="T11" fmla="*/ 9 h 28"/>
                <a:gd name="T12" fmla="*/ 10 w 24"/>
                <a:gd name="T13" fmla="*/ 1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8">
                  <a:moveTo>
                    <a:pt x="10" y="17"/>
                  </a:moveTo>
                  <a:cubicBezTo>
                    <a:pt x="9" y="18"/>
                    <a:pt x="0" y="28"/>
                    <a:pt x="2" y="28"/>
                  </a:cubicBezTo>
                  <a:cubicBezTo>
                    <a:pt x="5" y="28"/>
                    <a:pt x="11" y="20"/>
                    <a:pt x="14" y="19"/>
                  </a:cubicBezTo>
                  <a:cubicBezTo>
                    <a:pt x="16" y="18"/>
                    <a:pt x="23" y="13"/>
                    <a:pt x="24" y="11"/>
                  </a:cubicBezTo>
                  <a:cubicBezTo>
                    <a:pt x="24" y="9"/>
                    <a:pt x="22" y="0"/>
                    <a:pt x="20" y="3"/>
                  </a:cubicBezTo>
                  <a:cubicBezTo>
                    <a:pt x="18" y="4"/>
                    <a:pt x="21" y="8"/>
                    <a:pt x="18" y="9"/>
                  </a:cubicBezTo>
                  <a:cubicBezTo>
                    <a:pt x="16" y="10"/>
                    <a:pt x="11" y="16"/>
                    <a:pt x="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45"/>
            <p:cNvSpPr>
              <a:spLocks/>
            </p:cNvSpPr>
            <p:nvPr/>
          </p:nvSpPr>
          <p:spPr bwMode="auto">
            <a:xfrm>
              <a:off x="7911462" y="3613757"/>
              <a:ext cx="405320" cy="185914"/>
            </a:xfrm>
            <a:custGeom>
              <a:avLst/>
              <a:gdLst>
                <a:gd name="T0" fmla="*/ 188 w 251"/>
                <a:gd name="T1" fmla="*/ 84 h 115"/>
                <a:gd name="T2" fmla="*/ 206 w 251"/>
                <a:gd name="T3" fmla="*/ 103 h 115"/>
                <a:gd name="T4" fmla="*/ 235 w 251"/>
                <a:gd name="T5" fmla="*/ 112 h 115"/>
                <a:gd name="T6" fmla="*/ 247 w 251"/>
                <a:gd name="T7" fmla="*/ 112 h 115"/>
                <a:gd name="T8" fmla="*/ 220 w 251"/>
                <a:gd name="T9" fmla="*/ 94 h 115"/>
                <a:gd name="T10" fmla="*/ 195 w 251"/>
                <a:gd name="T11" fmla="*/ 69 h 115"/>
                <a:gd name="T12" fmla="*/ 192 w 251"/>
                <a:gd name="T13" fmla="*/ 59 h 115"/>
                <a:gd name="T14" fmla="*/ 172 w 251"/>
                <a:gd name="T15" fmla="*/ 47 h 115"/>
                <a:gd name="T16" fmla="*/ 153 w 251"/>
                <a:gd name="T17" fmla="*/ 36 h 115"/>
                <a:gd name="T18" fmla="*/ 120 w 251"/>
                <a:gd name="T19" fmla="*/ 25 h 115"/>
                <a:gd name="T20" fmla="*/ 118 w 251"/>
                <a:gd name="T21" fmla="*/ 24 h 115"/>
                <a:gd name="T22" fmla="*/ 113 w 251"/>
                <a:gd name="T23" fmla="*/ 22 h 115"/>
                <a:gd name="T24" fmla="*/ 112 w 251"/>
                <a:gd name="T25" fmla="*/ 21 h 115"/>
                <a:gd name="T26" fmla="*/ 111 w 251"/>
                <a:gd name="T27" fmla="*/ 20 h 115"/>
                <a:gd name="T28" fmla="*/ 105 w 251"/>
                <a:gd name="T29" fmla="*/ 21 h 115"/>
                <a:gd name="T30" fmla="*/ 78 w 251"/>
                <a:gd name="T31" fmla="*/ 11 h 115"/>
                <a:gd name="T32" fmla="*/ 66 w 251"/>
                <a:gd name="T33" fmla="*/ 17 h 115"/>
                <a:gd name="T34" fmla="*/ 65 w 251"/>
                <a:gd name="T35" fmla="*/ 22 h 115"/>
                <a:gd name="T36" fmla="*/ 57 w 251"/>
                <a:gd name="T37" fmla="*/ 31 h 115"/>
                <a:gd name="T38" fmla="*/ 44 w 251"/>
                <a:gd name="T39" fmla="*/ 21 h 115"/>
                <a:gd name="T40" fmla="*/ 33 w 251"/>
                <a:gd name="T41" fmla="*/ 5 h 115"/>
                <a:gd name="T42" fmla="*/ 10 w 251"/>
                <a:gd name="T43" fmla="*/ 4 h 115"/>
                <a:gd name="T44" fmla="*/ 4 w 251"/>
                <a:gd name="T45" fmla="*/ 6 h 115"/>
                <a:gd name="T46" fmla="*/ 20 w 251"/>
                <a:gd name="T47" fmla="*/ 16 h 115"/>
                <a:gd name="T48" fmla="*/ 31 w 251"/>
                <a:gd name="T49" fmla="*/ 25 h 115"/>
                <a:gd name="T50" fmla="*/ 35 w 251"/>
                <a:gd name="T51" fmla="*/ 35 h 115"/>
                <a:gd name="T52" fmla="*/ 41 w 251"/>
                <a:gd name="T53" fmla="*/ 36 h 115"/>
                <a:gd name="T54" fmla="*/ 49 w 251"/>
                <a:gd name="T55" fmla="*/ 39 h 115"/>
                <a:gd name="T56" fmla="*/ 85 w 251"/>
                <a:gd name="T57" fmla="*/ 53 h 115"/>
                <a:gd name="T58" fmla="*/ 113 w 251"/>
                <a:gd name="T59" fmla="*/ 79 h 115"/>
                <a:gd name="T60" fmla="*/ 99 w 251"/>
                <a:gd name="T61" fmla="*/ 89 h 115"/>
                <a:gd name="T62" fmla="*/ 115 w 251"/>
                <a:gd name="T63" fmla="*/ 87 h 115"/>
                <a:gd name="T64" fmla="*/ 126 w 251"/>
                <a:gd name="T65" fmla="*/ 88 h 115"/>
                <a:gd name="T66" fmla="*/ 128 w 251"/>
                <a:gd name="T67" fmla="*/ 90 h 115"/>
                <a:gd name="T68" fmla="*/ 130 w 251"/>
                <a:gd name="T69" fmla="*/ 92 h 115"/>
                <a:gd name="T70" fmla="*/ 132 w 251"/>
                <a:gd name="T71" fmla="*/ 94 h 115"/>
                <a:gd name="T72" fmla="*/ 135 w 251"/>
                <a:gd name="T73" fmla="*/ 96 h 115"/>
                <a:gd name="T74" fmla="*/ 136 w 251"/>
                <a:gd name="T75" fmla="*/ 97 h 115"/>
                <a:gd name="T76" fmla="*/ 138 w 251"/>
                <a:gd name="T77" fmla="*/ 98 h 115"/>
                <a:gd name="T78" fmla="*/ 140 w 251"/>
                <a:gd name="T79" fmla="*/ 98 h 115"/>
                <a:gd name="T80" fmla="*/ 154 w 251"/>
                <a:gd name="T81" fmla="*/ 98 h 115"/>
                <a:gd name="T82" fmla="*/ 155 w 251"/>
                <a:gd name="T83" fmla="*/ 87 h 115"/>
                <a:gd name="T84" fmla="*/ 165 w 251"/>
                <a:gd name="T85" fmla="*/ 81 h 115"/>
                <a:gd name="T86" fmla="*/ 179 w 251"/>
                <a:gd name="T87" fmla="*/ 8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1" h="115">
                  <a:moveTo>
                    <a:pt x="179" y="82"/>
                  </a:moveTo>
                  <a:cubicBezTo>
                    <a:pt x="184" y="84"/>
                    <a:pt x="186" y="84"/>
                    <a:pt x="188" y="84"/>
                  </a:cubicBezTo>
                  <a:cubicBezTo>
                    <a:pt x="189" y="84"/>
                    <a:pt x="195" y="92"/>
                    <a:pt x="195" y="92"/>
                  </a:cubicBezTo>
                  <a:cubicBezTo>
                    <a:pt x="195" y="92"/>
                    <a:pt x="203" y="101"/>
                    <a:pt x="206" y="103"/>
                  </a:cubicBezTo>
                  <a:cubicBezTo>
                    <a:pt x="208" y="105"/>
                    <a:pt x="213" y="106"/>
                    <a:pt x="217" y="106"/>
                  </a:cubicBezTo>
                  <a:cubicBezTo>
                    <a:pt x="222" y="106"/>
                    <a:pt x="232" y="110"/>
                    <a:pt x="235" y="112"/>
                  </a:cubicBezTo>
                  <a:cubicBezTo>
                    <a:pt x="238" y="113"/>
                    <a:pt x="238" y="115"/>
                    <a:pt x="242" y="115"/>
                  </a:cubicBezTo>
                  <a:cubicBezTo>
                    <a:pt x="247" y="115"/>
                    <a:pt x="251" y="115"/>
                    <a:pt x="247" y="112"/>
                  </a:cubicBezTo>
                  <a:cubicBezTo>
                    <a:pt x="243" y="110"/>
                    <a:pt x="242" y="109"/>
                    <a:pt x="236" y="105"/>
                  </a:cubicBezTo>
                  <a:cubicBezTo>
                    <a:pt x="230" y="100"/>
                    <a:pt x="224" y="96"/>
                    <a:pt x="220" y="94"/>
                  </a:cubicBezTo>
                  <a:cubicBezTo>
                    <a:pt x="217" y="93"/>
                    <a:pt x="215" y="90"/>
                    <a:pt x="210" y="85"/>
                  </a:cubicBezTo>
                  <a:cubicBezTo>
                    <a:pt x="205" y="79"/>
                    <a:pt x="191" y="69"/>
                    <a:pt x="195" y="69"/>
                  </a:cubicBezTo>
                  <a:cubicBezTo>
                    <a:pt x="199" y="69"/>
                    <a:pt x="207" y="70"/>
                    <a:pt x="205" y="68"/>
                  </a:cubicBezTo>
                  <a:cubicBezTo>
                    <a:pt x="203" y="66"/>
                    <a:pt x="197" y="60"/>
                    <a:pt x="192" y="59"/>
                  </a:cubicBezTo>
                  <a:cubicBezTo>
                    <a:pt x="187" y="57"/>
                    <a:pt x="178" y="57"/>
                    <a:pt x="177" y="54"/>
                  </a:cubicBezTo>
                  <a:cubicBezTo>
                    <a:pt x="176" y="51"/>
                    <a:pt x="178" y="51"/>
                    <a:pt x="172" y="47"/>
                  </a:cubicBezTo>
                  <a:cubicBezTo>
                    <a:pt x="166" y="44"/>
                    <a:pt x="163" y="41"/>
                    <a:pt x="161" y="39"/>
                  </a:cubicBezTo>
                  <a:cubicBezTo>
                    <a:pt x="158" y="36"/>
                    <a:pt x="160" y="37"/>
                    <a:pt x="153" y="36"/>
                  </a:cubicBezTo>
                  <a:cubicBezTo>
                    <a:pt x="147" y="34"/>
                    <a:pt x="145" y="31"/>
                    <a:pt x="139" y="30"/>
                  </a:cubicBezTo>
                  <a:cubicBezTo>
                    <a:pt x="134" y="29"/>
                    <a:pt x="124" y="28"/>
                    <a:pt x="120" y="25"/>
                  </a:cubicBezTo>
                  <a:cubicBezTo>
                    <a:pt x="119" y="25"/>
                    <a:pt x="119" y="24"/>
                    <a:pt x="118" y="24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6" y="23"/>
                    <a:pt x="115" y="22"/>
                    <a:pt x="113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2"/>
                    <a:pt x="112" y="22"/>
                    <a:pt x="112" y="22"/>
                  </a:cubicBezTo>
                  <a:cubicBezTo>
                    <a:pt x="112" y="21"/>
                    <a:pt x="112" y="21"/>
                    <a:pt x="112" y="21"/>
                  </a:cubicBezTo>
                  <a:cubicBezTo>
                    <a:pt x="112" y="21"/>
                    <a:pt x="111" y="21"/>
                    <a:pt x="111" y="21"/>
                  </a:cubicBezTo>
                  <a:cubicBezTo>
                    <a:pt x="111" y="21"/>
                    <a:pt x="111" y="21"/>
                    <a:pt x="111" y="20"/>
                  </a:cubicBezTo>
                  <a:cubicBezTo>
                    <a:pt x="112" y="19"/>
                    <a:pt x="109" y="15"/>
                    <a:pt x="108" y="16"/>
                  </a:cubicBezTo>
                  <a:cubicBezTo>
                    <a:pt x="107" y="18"/>
                    <a:pt x="107" y="21"/>
                    <a:pt x="105" y="21"/>
                  </a:cubicBezTo>
                  <a:cubicBezTo>
                    <a:pt x="102" y="21"/>
                    <a:pt x="98" y="18"/>
                    <a:pt x="94" y="18"/>
                  </a:cubicBezTo>
                  <a:cubicBezTo>
                    <a:pt x="90" y="17"/>
                    <a:pt x="79" y="11"/>
                    <a:pt x="78" y="11"/>
                  </a:cubicBezTo>
                  <a:cubicBezTo>
                    <a:pt x="77" y="11"/>
                    <a:pt x="74" y="18"/>
                    <a:pt x="73" y="18"/>
                  </a:cubicBezTo>
                  <a:cubicBezTo>
                    <a:pt x="72" y="18"/>
                    <a:pt x="69" y="17"/>
                    <a:pt x="66" y="17"/>
                  </a:cubicBezTo>
                  <a:cubicBezTo>
                    <a:pt x="62" y="17"/>
                    <a:pt x="58" y="17"/>
                    <a:pt x="59" y="18"/>
                  </a:cubicBezTo>
                  <a:cubicBezTo>
                    <a:pt x="61" y="19"/>
                    <a:pt x="66" y="20"/>
                    <a:pt x="65" y="22"/>
                  </a:cubicBezTo>
                  <a:cubicBezTo>
                    <a:pt x="64" y="23"/>
                    <a:pt x="66" y="27"/>
                    <a:pt x="64" y="28"/>
                  </a:cubicBezTo>
                  <a:cubicBezTo>
                    <a:pt x="63" y="28"/>
                    <a:pt x="61" y="33"/>
                    <a:pt x="57" y="31"/>
                  </a:cubicBezTo>
                  <a:cubicBezTo>
                    <a:pt x="53" y="30"/>
                    <a:pt x="56" y="27"/>
                    <a:pt x="55" y="26"/>
                  </a:cubicBezTo>
                  <a:cubicBezTo>
                    <a:pt x="54" y="26"/>
                    <a:pt x="46" y="21"/>
                    <a:pt x="44" y="21"/>
                  </a:cubicBezTo>
                  <a:cubicBezTo>
                    <a:pt x="39" y="20"/>
                    <a:pt x="45" y="18"/>
                    <a:pt x="42" y="13"/>
                  </a:cubicBezTo>
                  <a:cubicBezTo>
                    <a:pt x="39" y="9"/>
                    <a:pt x="34" y="5"/>
                    <a:pt x="33" y="5"/>
                  </a:cubicBezTo>
                  <a:cubicBezTo>
                    <a:pt x="32" y="5"/>
                    <a:pt x="19" y="3"/>
                    <a:pt x="17" y="3"/>
                  </a:cubicBezTo>
                  <a:cubicBezTo>
                    <a:pt x="15" y="2"/>
                    <a:pt x="11" y="5"/>
                    <a:pt x="10" y="4"/>
                  </a:cubicBezTo>
                  <a:cubicBezTo>
                    <a:pt x="8" y="3"/>
                    <a:pt x="0" y="0"/>
                    <a:pt x="1" y="2"/>
                  </a:cubicBezTo>
                  <a:cubicBezTo>
                    <a:pt x="1" y="3"/>
                    <a:pt x="1" y="6"/>
                    <a:pt x="4" y="6"/>
                  </a:cubicBezTo>
                  <a:cubicBezTo>
                    <a:pt x="7" y="7"/>
                    <a:pt x="6" y="4"/>
                    <a:pt x="9" y="7"/>
                  </a:cubicBezTo>
                  <a:cubicBezTo>
                    <a:pt x="12" y="10"/>
                    <a:pt x="11" y="13"/>
                    <a:pt x="20" y="16"/>
                  </a:cubicBezTo>
                  <a:cubicBezTo>
                    <a:pt x="28" y="20"/>
                    <a:pt x="36" y="19"/>
                    <a:pt x="35" y="20"/>
                  </a:cubicBezTo>
                  <a:cubicBezTo>
                    <a:pt x="35" y="20"/>
                    <a:pt x="33" y="25"/>
                    <a:pt x="31" y="25"/>
                  </a:cubicBezTo>
                  <a:cubicBezTo>
                    <a:pt x="28" y="25"/>
                    <a:pt x="21" y="26"/>
                    <a:pt x="25" y="28"/>
                  </a:cubicBezTo>
                  <a:cubicBezTo>
                    <a:pt x="29" y="30"/>
                    <a:pt x="37" y="34"/>
                    <a:pt x="35" y="35"/>
                  </a:cubicBezTo>
                  <a:cubicBezTo>
                    <a:pt x="33" y="35"/>
                    <a:pt x="30" y="38"/>
                    <a:pt x="34" y="40"/>
                  </a:cubicBezTo>
                  <a:cubicBezTo>
                    <a:pt x="38" y="43"/>
                    <a:pt x="41" y="39"/>
                    <a:pt x="41" y="36"/>
                  </a:cubicBezTo>
                  <a:cubicBezTo>
                    <a:pt x="40" y="34"/>
                    <a:pt x="38" y="29"/>
                    <a:pt x="41" y="32"/>
                  </a:cubicBezTo>
                  <a:cubicBezTo>
                    <a:pt x="45" y="35"/>
                    <a:pt x="43" y="36"/>
                    <a:pt x="49" y="39"/>
                  </a:cubicBezTo>
                  <a:cubicBezTo>
                    <a:pt x="55" y="41"/>
                    <a:pt x="67" y="44"/>
                    <a:pt x="71" y="47"/>
                  </a:cubicBezTo>
                  <a:cubicBezTo>
                    <a:pt x="76" y="49"/>
                    <a:pt x="83" y="53"/>
                    <a:pt x="85" y="53"/>
                  </a:cubicBezTo>
                  <a:cubicBezTo>
                    <a:pt x="88" y="53"/>
                    <a:pt x="94" y="56"/>
                    <a:pt x="99" y="62"/>
                  </a:cubicBezTo>
                  <a:cubicBezTo>
                    <a:pt x="103" y="67"/>
                    <a:pt x="115" y="79"/>
                    <a:pt x="113" y="79"/>
                  </a:cubicBezTo>
                  <a:cubicBezTo>
                    <a:pt x="110" y="79"/>
                    <a:pt x="104" y="77"/>
                    <a:pt x="103" y="79"/>
                  </a:cubicBezTo>
                  <a:cubicBezTo>
                    <a:pt x="102" y="81"/>
                    <a:pt x="97" y="89"/>
                    <a:pt x="99" y="89"/>
                  </a:cubicBezTo>
                  <a:cubicBezTo>
                    <a:pt x="102" y="89"/>
                    <a:pt x="110" y="83"/>
                    <a:pt x="110" y="84"/>
                  </a:cubicBezTo>
                  <a:cubicBezTo>
                    <a:pt x="111" y="86"/>
                    <a:pt x="113" y="89"/>
                    <a:pt x="115" y="87"/>
                  </a:cubicBezTo>
                  <a:cubicBezTo>
                    <a:pt x="117" y="86"/>
                    <a:pt x="119" y="83"/>
                    <a:pt x="121" y="84"/>
                  </a:cubicBezTo>
                  <a:cubicBezTo>
                    <a:pt x="122" y="84"/>
                    <a:pt x="124" y="84"/>
                    <a:pt x="126" y="88"/>
                  </a:cubicBezTo>
                  <a:cubicBezTo>
                    <a:pt x="126" y="88"/>
                    <a:pt x="127" y="89"/>
                    <a:pt x="127" y="89"/>
                  </a:cubicBezTo>
                  <a:cubicBezTo>
                    <a:pt x="127" y="90"/>
                    <a:pt x="128" y="90"/>
                    <a:pt x="128" y="90"/>
                  </a:cubicBezTo>
                  <a:cubicBezTo>
                    <a:pt x="128" y="90"/>
                    <a:pt x="129" y="91"/>
                    <a:pt x="129" y="91"/>
                  </a:cubicBezTo>
                  <a:cubicBezTo>
                    <a:pt x="129" y="92"/>
                    <a:pt x="130" y="92"/>
                    <a:pt x="130" y="92"/>
                  </a:cubicBezTo>
                  <a:cubicBezTo>
                    <a:pt x="130" y="93"/>
                    <a:pt x="131" y="93"/>
                    <a:pt x="131" y="94"/>
                  </a:cubicBezTo>
                  <a:cubicBezTo>
                    <a:pt x="132" y="94"/>
                    <a:pt x="132" y="94"/>
                    <a:pt x="132" y="94"/>
                  </a:cubicBezTo>
                  <a:cubicBezTo>
                    <a:pt x="133" y="95"/>
                    <a:pt x="133" y="95"/>
                    <a:pt x="134" y="96"/>
                  </a:cubicBezTo>
                  <a:cubicBezTo>
                    <a:pt x="134" y="96"/>
                    <a:pt x="134" y="96"/>
                    <a:pt x="135" y="96"/>
                  </a:cubicBezTo>
                  <a:cubicBezTo>
                    <a:pt x="135" y="96"/>
                    <a:pt x="135" y="96"/>
                    <a:pt x="135" y="96"/>
                  </a:cubicBezTo>
                  <a:cubicBezTo>
                    <a:pt x="135" y="96"/>
                    <a:pt x="135" y="97"/>
                    <a:pt x="136" y="97"/>
                  </a:cubicBezTo>
                  <a:cubicBezTo>
                    <a:pt x="136" y="97"/>
                    <a:pt x="136" y="97"/>
                    <a:pt x="137" y="97"/>
                  </a:cubicBezTo>
                  <a:cubicBezTo>
                    <a:pt x="137" y="98"/>
                    <a:pt x="137" y="98"/>
                    <a:pt x="138" y="98"/>
                  </a:cubicBezTo>
                  <a:cubicBezTo>
                    <a:pt x="138" y="98"/>
                    <a:pt x="138" y="98"/>
                    <a:pt x="139" y="98"/>
                  </a:cubicBezTo>
                  <a:cubicBezTo>
                    <a:pt x="139" y="98"/>
                    <a:pt x="139" y="98"/>
                    <a:pt x="140" y="98"/>
                  </a:cubicBezTo>
                  <a:cubicBezTo>
                    <a:pt x="140" y="99"/>
                    <a:pt x="141" y="99"/>
                    <a:pt x="141" y="99"/>
                  </a:cubicBezTo>
                  <a:cubicBezTo>
                    <a:pt x="144" y="98"/>
                    <a:pt x="151" y="98"/>
                    <a:pt x="154" y="98"/>
                  </a:cubicBezTo>
                  <a:cubicBezTo>
                    <a:pt x="158" y="98"/>
                    <a:pt x="164" y="96"/>
                    <a:pt x="160" y="94"/>
                  </a:cubicBezTo>
                  <a:cubicBezTo>
                    <a:pt x="157" y="91"/>
                    <a:pt x="152" y="87"/>
                    <a:pt x="155" y="87"/>
                  </a:cubicBezTo>
                  <a:cubicBezTo>
                    <a:pt x="158" y="86"/>
                    <a:pt x="163" y="86"/>
                    <a:pt x="162" y="85"/>
                  </a:cubicBezTo>
                  <a:cubicBezTo>
                    <a:pt x="161" y="84"/>
                    <a:pt x="163" y="82"/>
                    <a:pt x="165" y="81"/>
                  </a:cubicBezTo>
                  <a:cubicBezTo>
                    <a:pt x="167" y="81"/>
                    <a:pt x="174" y="84"/>
                    <a:pt x="175" y="83"/>
                  </a:cubicBezTo>
                  <a:cubicBezTo>
                    <a:pt x="176" y="82"/>
                    <a:pt x="173" y="80"/>
                    <a:pt x="179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46"/>
            <p:cNvSpPr>
              <a:spLocks/>
            </p:cNvSpPr>
            <p:nvPr/>
          </p:nvSpPr>
          <p:spPr bwMode="auto">
            <a:xfrm>
              <a:off x="8252533" y="3695094"/>
              <a:ext cx="59465" cy="22556"/>
            </a:xfrm>
            <a:custGeom>
              <a:avLst/>
              <a:gdLst>
                <a:gd name="T0" fmla="*/ 26 w 37"/>
                <a:gd name="T1" fmla="*/ 1 h 14"/>
                <a:gd name="T2" fmla="*/ 18 w 37"/>
                <a:gd name="T3" fmla="*/ 7 h 14"/>
                <a:gd name="T4" fmla="*/ 14 w 37"/>
                <a:gd name="T5" fmla="*/ 5 h 14"/>
                <a:gd name="T6" fmla="*/ 1 w 37"/>
                <a:gd name="T7" fmla="*/ 10 h 14"/>
                <a:gd name="T8" fmla="*/ 25 w 37"/>
                <a:gd name="T9" fmla="*/ 12 h 14"/>
                <a:gd name="T10" fmla="*/ 35 w 37"/>
                <a:gd name="T11" fmla="*/ 3 h 14"/>
                <a:gd name="T12" fmla="*/ 26 w 37"/>
                <a:gd name="T13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14">
                  <a:moveTo>
                    <a:pt x="26" y="1"/>
                  </a:moveTo>
                  <a:cubicBezTo>
                    <a:pt x="26" y="2"/>
                    <a:pt x="20" y="7"/>
                    <a:pt x="18" y="7"/>
                  </a:cubicBezTo>
                  <a:cubicBezTo>
                    <a:pt x="16" y="7"/>
                    <a:pt x="15" y="4"/>
                    <a:pt x="14" y="5"/>
                  </a:cubicBezTo>
                  <a:cubicBezTo>
                    <a:pt x="12" y="6"/>
                    <a:pt x="0" y="8"/>
                    <a:pt x="1" y="10"/>
                  </a:cubicBezTo>
                  <a:cubicBezTo>
                    <a:pt x="3" y="11"/>
                    <a:pt x="22" y="14"/>
                    <a:pt x="25" y="12"/>
                  </a:cubicBezTo>
                  <a:cubicBezTo>
                    <a:pt x="27" y="11"/>
                    <a:pt x="37" y="6"/>
                    <a:pt x="35" y="3"/>
                  </a:cubicBezTo>
                  <a:cubicBezTo>
                    <a:pt x="33" y="0"/>
                    <a:pt x="27" y="0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47"/>
            <p:cNvSpPr>
              <a:spLocks/>
            </p:cNvSpPr>
            <p:nvPr/>
          </p:nvSpPr>
          <p:spPr bwMode="auto">
            <a:xfrm>
              <a:off x="8357109" y="3708081"/>
              <a:ext cx="41010" cy="23923"/>
            </a:xfrm>
            <a:custGeom>
              <a:avLst/>
              <a:gdLst>
                <a:gd name="T0" fmla="*/ 12 w 25"/>
                <a:gd name="T1" fmla="*/ 13 h 15"/>
                <a:gd name="T2" fmla="*/ 5 w 25"/>
                <a:gd name="T3" fmla="*/ 2 h 15"/>
                <a:gd name="T4" fmla="*/ 12 w 25"/>
                <a:gd name="T5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5">
                  <a:moveTo>
                    <a:pt x="12" y="13"/>
                  </a:moveTo>
                  <a:cubicBezTo>
                    <a:pt x="25" y="15"/>
                    <a:pt x="9" y="3"/>
                    <a:pt x="5" y="2"/>
                  </a:cubicBezTo>
                  <a:cubicBezTo>
                    <a:pt x="0" y="0"/>
                    <a:pt x="9" y="13"/>
                    <a:pt x="1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48"/>
            <p:cNvSpPr>
              <a:spLocks/>
            </p:cNvSpPr>
            <p:nvPr/>
          </p:nvSpPr>
          <p:spPr bwMode="auto">
            <a:xfrm>
              <a:off x="8601121" y="3980800"/>
              <a:ext cx="71085" cy="41010"/>
            </a:xfrm>
            <a:custGeom>
              <a:avLst/>
              <a:gdLst>
                <a:gd name="T0" fmla="*/ 27 w 44"/>
                <a:gd name="T1" fmla="*/ 16 h 25"/>
                <a:gd name="T2" fmla="*/ 3 w 44"/>
                <a:gd name="T3" fmla="*/ 1 h 25"/>
                <a:gd name="T4" fmla="*/ 20 w 44"/>
                <a:gd name="T5" fmla="*/ 17 h 25"/>
                <a:gd name="T6" fmla="*/ 40 w 44"/>
                <a:gd name="T7" fmla="*/ 25 h 25"/>
                <a:gd name="T8" fmla="*/ 27 w 44"/>
                <a:gd name="T9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5">
                  <a:moveTo>
                    <a:pt x="27" y="16"/>
                  </a:moveTo>
                  <a:cubicBezTo>
                    <a:pt x="23" y="13"/>
                    <a:pt x="6" y="3"/>
                    <a:pt x="3" y="1"/>
                  </a:cubicBezTo>
                  <a:cubicBezTo>
                    <a:pt x="0" y="0"/>
                    <a:pt x="14" y="13"/>
                    <a:pt x="20" y="17"/>
                  </a:cubicBezTo>
                  <a:cubicBezTo>
                    <a:pt x="26" y="21"/>
                    <a:pt x="37" y="25"/>
                    <a:pt x="40" y="25"/>
                  </a:cubicBezTo>
                  <a:cubicBezTo>
                    <a:pt x="44" y="25"/>
                    <a:pt x="31" y="18"/>
                    <a:pt x="2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49"/>
            <p:cNvSpPr>
              <a:spLocks/>
            </p:cNvSpPr>
            <p:nvPr/>
          </p:nvSpPr>
          <p:spPr bwMode="auto">
            <a:xfrm>
              <a:off x="8809591" y="3921335"/>
              <a:ext cx="25973" cy="21189"/>
            </a:xfrm>
            <a:custGeom>
              <a:avLst/>
              <a:gdLst>
                <a:gd name="T0" fmla="*/ 11 w 16"/>
                <a:gd name="T1" fmla="*/ 5 h 13"/>
                <a:gd name="T2" fmla="*/ 5 w 16"/>
                <a:gd name="T3" fmla="*/ 2 h 13"/>
                <a:gd name="T4" fmla="*/ 0 w 16"/>
                <a:gd name="T5" fmla="*/ 8 h 13"/>
                <a:gd name="T6" fmla="*/ 12 w 16"/>
                <a:gd name="T7" fmla="*/ 13 h 13"/>
                <a:gd name="T8" fmla="*/ 11 w 16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3">
                  <a:moveTo>
                    <a:pt x="11" y="5"/>
                  </a:moveTo>
                  <a:cubicBezTo>
                    <a:pt x="8" y="2"/>
                    <a:pt x="4" y="0"/>
                    <a:pt x="5" y="2"/>
                  </a:cubicBezTo>
                  <a:cubicBezTo>
                    <a:pt x="5" y="4"/>
                    <a:pt x="1" y="4"/>
                    <a:pt x="0" y="8"/>
                  </a:cubicBezTo>
                  <a:cubicBezTo>
                    <a:pt x="0" y="12"/>
                    <a:pt x="8" y="13"/>
                    <a:pt x="12" y="13"/>
                  </a:cubicBezTo>
                  <a:cubicBezTo>
                    <a:pt x="16" y="13"/>
                    <a:pt x="15" y="8"/>
                    <a:pt x="1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50"/>
            <p:cNvSpPr>
              <a:spLocks/>
            </p:cNvSpPr>
            <p:nvPr/>
          </p:nvSpPr>
          <p:spPr bwMode="auto">
            <a:xfrm>
              <a:off x="8817793" y="3896729"/>
              <a:ext cx="21189" cy="21189"/>
            </a:xfrm>
            <a:custGeom>
              <a:avLst/>
              <a:gdLst>
                <a:gd name="T0" fmla="*/ 3 w 13"/>
                <a:gd name="T1" fmla="*/ 10 h 13"/>
                <a:gd name="T2" fmla="*/ 11 w 13"/>
                <a:gd name="T3" fmla="*/ 3 h 13"/>
                <a:gd name="T4" fmla="*/ 4 w 13"/>
                <a:gd name="T5" fmla="*/ 6 h 13"/>
                <a:gd name="T6" fmla="*/ 3 w 13"/>
                <a:gd name="T7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3" y="10"/>
                  </a:moveTo>
                  <a:cubicBezTo>
                    <a:pt x="9" y="13"/>
                    <a:pt x="13" y="5"/>
                    <a:pt x="11" y="3"/>
                  </a:cubicBezTo>
                  <a:cubicBezTo>
                    <a:pt x="10" y="0"/>
                    <a:pt x="7" y="5"/>
                    <a:pt x="4" y="6"/>
                  </a:cubicBezTo>
                  <a:cubicBezTo>
                    <a:pt x="0" y="7"/>
                    <a:pt x="0" y="8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51"/>
            <p:cNvSpPr>
              <a:spLocks/>
            </p:cNvSpPr>
            <p:nvPr/>
          </p:nvSpPr>
          <p:spPr bwMode="auto">
            <a:xfrm>
              <a:off x="8611374" y="3872806"/>
              <a:ext cx="23923" cy="22556"/>
            </a:xfrm>
            <a:custGeom>
              <a:avLst/>
              <a:gdLst>
                <a:gd name="T0" fmla="*/ 14 w 15"/>
                <a:gd name="T1" fmla="*/ 8 h 14"/>
                <a:gd name="T2" fmla="*/ 5 w 15"/>
                <a:gd name="T3" fmla="*/ 1 h 14"/>
                <a:gd name="T4" fmla="*/ 11 w 15"/>
                <a:gd name="T5" fmla="*/ 12 h 14"/>
                <a:gd name="T6" fmla="*/ 14 w 15"/>
                <a:gd name="T7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4">
                  <a:moveTo>
                    <a:pt x="14" y="8"/>
                  </a:moveTo>
                  <a:cubicBezTo>
                    <a:pt x="13" y="6"/>
                    <a:pt x="10" y="2"/>
                    <a:pt x="5" y="1"/>
                  </a:cubicBezTo>
                  <a:cubicBezTo>
                    <a:pt x="0" y="0"/>
                    <a:pt x="9" y="11"/>
                    <a:pt x="11" y="12"/>
                  </a:cubicBezTo>
                  <a:cubicBezTo>
                    <a:pt x="13" y="14"/>
                    <a:pt x="15" y="9"/>
                    <a:pt x="1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52"/>
            <p:cNvSpPr>
              <a:spLocks/>
            </p:cNvSpPr>
            <p:nvPr/>
          </p:nvSpPr>
          <p:spPr bwMode="auto">
            <a:xfrm>
              <a:off x="8297644" y="3682108"/>
              <a:ext cx="17771" cy="15721"/>
            </a:xfrm>
            <a:custGeom>
              <a:avLst/>
              <a:gdLst>
                <a:gd name="T0" fmla="*/ 9 w 11"/>
                <a:gd name="T1" fmla="*/ 2 h 10"/>
                <a:gd name="T2" fmla="*/ 2 w 11"/>
                <a:gd name="T3" fmla="*/ 1 h 10"/>
                <a:gd name="T4" fmla="*/ 7 w 11"/>
                <a:gd name="T5" fmla="*/ 7 h 10"/>
                <a:gd name="T6" fmla="*/ 9 w 11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0">
                  <a:moveTo>
                    <a:pt x="9" y="2"/>
                  </a:moveTo>
                  <a:cubicBezTo>
                    <a:pt x="8" y="0"/>
                    <a:pt x="3" y="0"/>
                    <a:pt x="2" y="1"/>
                  </a:cubicBezTo>
                  <a:cubicBezTo>
                    <a:pt x="0" y="1"/>
                    <a:pt x="4" y="5"/>
                    <a:pt x="7" y="7"/>
                  </a:cubicBezTo>
                  <a:cubicBezTo>
                    <a:pt x="11" y="10"/>
                    <a:pt x="10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53"/>
            <p:cNvSpPr>
              <a:spLocks/>
            </p:cNvSpPr>
            <p:nvPr/>
          </p:nvSpPr>
          <p:spPr bwMode="auto">
            <a:xfrm>
              <a:off x="7693424" y="3801721"/>
              <a:ext cx="777148" cy="607638"/>
            </a:xfrm>
            <a:custGeom>
              <a:avLst/>
              <a:gdLst>
                <a:gd name="T0" fmla="*/ 460 w 481"/>
                <a:gd name="T1" fmla="*/ 186 h 376"/>
                <a:gd name="T2" fmla="*/ 424 w 481"/>
                <a:gd name="T3" fmla="*/ 147 h 376"/>
                <a:gd name="T4" fmla="*/ 408 w 481"/>
                <a:gd name="T5" fmla="*/ 135 h 376"/>
                <a:gd name="T6" fmla="*/ 376 w 481"/>
                <a:gd name="T7" fmla="*/ 104 h 376"/>
                <a:gd name="T8" fmla="*/ 350 w 481"/>
                <a:gd name="T9" fmla="*/ 73 h 376"/>
                <a:gd name="T10" fmla="*/ 324 w 481"/>
                <a:gd name="T11" fmla="*/ 39 h 376"/>
                <a:gd name="T12" fmla="*/ 303 w 481"/>
                <a:gd name="T13" fmla="*/ 12 h 376"/>
                <a:gd name="T14" fmla="*/ 290 w 481"/>
                <a:gd name="T15" fmla="*/ 13 h 376"/>
                <a:gd name="T16" fmla="*/ 297 w 481"/>
                <a:gd name="T17" fmla="*/ 55 h 376"/>
                <a:gd name="T18" fmla="*/ 282 w 481"/>
                <a:gd name="T19" fmla="*/ 78 h 376"/>
                <a:gd name="T20" fmla="*/ 255 w 481"/>
                <a:gd name="T21" fmla="*/ 62 h 376"/>
                <a:gd name="T22" fmla="*/ 227 w 481"/>
                <a:gd name="T23" fmla="*/ 45 h 376"/>
                <a:gd name="T24" fmla="*/ 230 w 481"/>
                <a:gd name="T25" fmla="*/ 27 h 376"/>
                <a:gd name="T26" fmla="*/ 227 w 481"/>
                <a:gd name="T27" fmla="*/ 13 h 376"/>
                <a:gd name="T28" fmla="*/ 215 w 481"/>
                <a:gd name="T29" fmla="*/ 15 h 376"/>
                <a:gd name="T30" fmla="*/ 186 w 481"/>
                <a:gd name="T31" fmla="*/ 7 h 376"/>
                <a:gd name="T32" fmla="*/ 167 w 481"/>
                <a:gd name="T33" fmla="*/ 16 h 376"/>
                <a:gd name="T34" fmla="*/ 158 w 481"/>
                <a:gd name="T35" fmla="*/ 33 h 376"/>
                <a:gd name="T36" fmla="*/ 163 w 481"/>
                <a:gd name="T37" fmla="*/ 50 h 376"/>
                <a:gd name="T38" fmla="*/ 144 w 481"/>
                <a:gd name="T39" fmla="*/ 48 h 376"/>
                <a:gd name="T40" fmla="*/ 122 w 481"/>
                <a:gd name="T41" fmla="*/ 38 h 376"/>
                <a:gd name="T42" fmla="*/ 113 w 481"/>
                <a:gd name="T43" fmla="*/ 48 h 376"/>
                <a:gd name="T44" fmla="*/ 105 w 481"/>
                <a:gd name="T45" fmla="*/ 60 h 376"/>
                <a:gd name="T46" fmla="*/ 99 w 481"/>
                <a:gd name="T47" fmla="*/ 70 h 376"/>
                <a:gd name="T48" fmla="*/ 82 w 481"/>
                <a:gd name="T49" fmla="*/ 78 h 376"/>
                <a:gd name="T50" fmla="*/ 74 w 481"/>
                <a:gd name="T51" fmla="*/ 104 h 376"/>
                <a:gd name="T52" fmla="*/ 21 w 481"/>
                <a:gd name="T53" fmla="*/ 123 h 376"/>
                <a:gd name="T54" fmla="*/ 6 w 481"/>
                <a:gd name="T55" fmla="*/ 136 h 376"/>
                <a:gd name="T56" fmla="*/ 3 w 481"/>
                <a:gd name="T57" fmla="*/ 165 h 376"/>
                <a:gd name="T58" fmla="*/ 10 w 481"/>
                <a:gd name="T59" fmla="*/ 179 h 376"/>
                <a:gd name="T60" fmla="*/ 8 w 481"/>
                <a:gd name="T61" fmla="*/ 190 h 376"/>
                <a:gd name="T62" fmla="*/ 19 w 481"/>
                <a:gd name="T63" fmla="*/ 213 h 376"/>
                <a:gd name="T64" fmla="*/ 46 w 481"/>
                <a:gd name="T65" fmla="*/ 265 h 376"/>
                <a:gd name="T66" fmla="*/ 45 w 481"/>
                <a:gd name="T67" fmla="*/ 290 h 376"/>
                <a:gd name="T68" fmla="*/ 59 w 481"/>
                <a:gd name="T69" fmla="*/ 312 h 376"/>
                <a:gd name="T70" fmla="*/ 100 w 481"/>
                <a:gd name="T71" fmla="*/ 297 h 376"/>
                <a:gd name="T72" fmla="*/ 134 w 481"/>
                <a:gd name="T73" fmla="*/ 295 h 376"/>
                <a:gd name="T74" fmla="*/ 175 w 481"/>
                <a:gd name="T75" fmla="*/ 281 h 376"/>
                <a:gd name="T76" fmla="*/ 232 w 481"/>
                <a:gd name="T77" fmla="*/ 269 h 376"/>
                <a:gd name="T78" fmla="*/ 263 w 481"/>
                <a:gd name="T79" fmla="*/ 285 h 376"/>
                <a:gd name="T80" fmla="*/ 283 w 481"/>
                <a:gd name="T81" fmla="*/ 311 h 376"/>
                <a:gd name="T82" fmla="*/ 295 w 481"/>
                <a:gd name="T83" fmla="*/ 294 h 376"/>
                <a:gd name="T84" fmla="*/ 305 w 481"/>
                <a:gd name="T85" fmla="*/ 294 h 376"/>
                <a:gd name="T86" fmla="*/ 306 w 481"/>
                <a:gd name="T87" fmla="*/ 317 h 376"/>
                <a:gd name="T88" fmla="*/ 320 w 481"/>
                <a:gd name="T89" fmla="*/ 317 h 376"/>
                <a:gd name="T90" fmla="*/ 328 w 481"/>
                <a:gd name="T91" fmla="*/ 325 h 376"/>
                <a:gd name="T92" fmla="*/ 360 w 481"/>
                <a:gd name="T93" fmla="*/ 364 h 376"/>
                <a:gd name="T94" fmla="*/ 391 w 481"/>
                <a:gd name="T95" fmla="*/ 374 h 376"/>
                <a:gd name="T96" fmla="*/ 414 w 481"/>
                <a:gd name="T97" fmla="*/ 368 h 376"/>
                <a:gd name="T98" fmla="*/ 442 w 481"/>
                <a:gd name="T99" fmla="*/ 363 h 376"/>
                <a:gd name="T100" fmla="*/ 462 w 481"/>
                <a:gd name="T101" fmla="*/ 334 h 376"/>
                <a:gd name="T102" fmla="*/ 470 w 481"/>
                <a:gd name="T103" fmla="*/ 288 h 376"/>
                <a:gd name="T104" fmla="*/ 476 w 481"/>
                <a:gd name="T105" fmla="*/ 217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1" h="376">
                  <a:moveTo>
                    <a:pt x="476" y="217"/>
                  </a:moveTo>
                  <a:cubicBezTo>
                    <a:pt x="472" y="212"/>
                    <a:pt x="471" y="210"/>
                    <a:pt x="469" y="204"/>
                  </a:cubicBezTo>
                  <a:cubicBezTo>
                    <a:pt x="468" y="199"/>
                    <a:pt x="462" y="188"/>
                    <a:pt x="460" y="186"/>
                  </a:cubicBezTo>
                  <a:cubicBezTo>
                    <a:pt x="458" y="183"/>
                    <a:pt x="450" y="170"/>
                    <a:pt x="447" y="167"/>
                  </a:cubicBezTo>
                  <a:cubicBezTo>
                    <a:pt x="443" y="164"/>
                    <a:pt x="437" y="159"/>
                    <a:pt x="433" y="156"/>
                  </a:cubicBezTo>
                  <a:cubicBezTo>
                    <a:pt x="430" y="154"/>
                    <a:pt x="427" y="154"/>
                    <a:pt x="424" y="147"/>
                  </a:cubicBezTo>
                  <a:cubicBezTo>
                    <a:pt x="422" y="140"/>
                    <a:pt x="419" y="140"/>
                    <a:pt x="417" y="140"/>
                  </a:cubicBezTo>
                  <a:cubicBezTo>
                    <a:pt x="417" y="139"/>
                    <a:pt x="414" y="136"/>
                    <a:pt x="414" y="138"/>
                  </a:cubicBezTo>
                  <a:cubicBezTo>
                    <a:pt x="413" y="140"/>
                    <a:pt x="411" y="140"/>
                    <a:pt x="408" y="135"/>
                  </a:cubicBezTo>
                  <a:cubicBezTo>
                    <a:pt x="404" y="130"/>
                    <a:pt x="402" y="125"/>
                    <a:pt x="400" y="122"/>
                  </a:cubicBezTo>
                  <a:cubicBezTo>
                    <a:pt x="398" y="120"/>
                    <a:pt x="392" y="114"/>
                    <a:pt x="389" y="112"/>
                  </a:cubicBezTo>
                  <a:cubicBezTo>
                    <a:pt x="386" y="109"/>
                    <a:pt x="378" y="107"/>
                    <a:pt x="376" y="104"/>
                  </a:cubicBezTo>
                  <a:cubicBezTo>
                    <a:pt x="373" y="101"/>
                    <a:pt x="369" y="100"/>
                    <a:pt x="366" y="97"/>
                  </a:cubicBezTo>
                  <a:cubicBezTo>
                    <a:pt x="363" y="94"/>
                    <a:pt x="358" y="91"/>
                    <a:pt x="357" y="87"/>
                  </a:cubicBezTo>
                  <a:cubicBezTo>
                    <a:pt x="357" y="84"/>
                    <a:pt x="354" y="79"/>
                    <a:pt x="350" y="73"/>
                  </a:cubicBezTo>
                  <a:cubicBezTo>
                    <a:pt x="346" y="67"/>
                    <a:pt x="339" y="58"/>
                    <a:pt x="338" y="55"/>
                  </a:cubicBezTo>
                  <a:cubicBezTo>
                    <a:pt x="337" y="51"/>
                    <a:pt x="332" y="45"/>
                    <a:pt x="330" y="42"/>
                  </a:cubicBezTo>
                  <a:cubicBezTo>
                    <a:pt x="327" y="40"/>
                    <a:pt x="325" y="39"/>
                    <a:pt x="324" y="39"/>
                  </a:cubicBezTo>
                  <a:cubicBezTo>
                    <a:pt x="322" y="39"/>
                    <a:pt x="320" y="42"/>
                    <a:pt x="318" y="40"/>
                  </a:cubicBezTo>
                  <a:cubicBezTo>
                    <a:pt x="317" y="37"/>
                    <a:pt x="313" y="27"/>
                    <a:pt x="309" y="20"/>
                  </a:cubicBezTo>
                  <a:cubicBezTo>
                    <a:pt x="304" y="14"/>
                    <a:pt x="301" y="14"/>
                    <a:pt x="303" y="12"/>
                  </a:cubicBezTo>
                  <a:cubicBezTo>
                    <a:pt x="306" y="11"/>
                    <a:pt x="300" y="10"/>
                    <a:pt x="299" y="8"/>
                  </a:cubicBezTo>
                  <a:cubicBezTo>
                    <a:pt x="298" y="6"/>
                    <a:pt x="295" y="0"/>
                    <a:pt x="292" y="0"/>
                  </a:cubicBezTo>
                  <a:cubicBezTo>
                    <a:pt x="290" y="0"/>
                    <a:pt x="291" y="12"/>
                    <a:pt x="290" y="13"/>
                  </a:cubicBezTo>
                  <a:cubicBezTo>
                    <a:pt x="288" y="15"/>
                    <a:pt x="291" y="22"/>
                    <a:pt x="291" y="24"/>
                  </a:cubicBezTo>
                  <a:cubicBezTo>
                    <a:pt x="290" y="25"/>
                    <a:pt x="291" y="28"/>
                    <a:pt x="292" y="32"/>
                  </a:cubicBezTo>
                  <a:cubicBezTo>
                    <a:pt x="293" y="36"/>
                    <a:pt x="298" y="52"/>
                    <a:pt x="297" y="55"/>
                  </a:cubicBezTo>
                  <a:cubicBezTo>
                    <a:pt x="296" y="58"/>
                    <a:pt x="295" y="80"/>
                    <a:pt x="293" y="79"/>
                  </a:cubicBezTo>
                  <a:cubicBezTo>
                    <a:pt x="291" y="79"/>
                    <a:pt x="288" y="77"/>
                    <a:pt x="286" y="77"/>
                  </a:cubicBezTo>
                  <a:cubicBezTo>
                    <a:pt x="283" y="78"/>
                    <a:pt x="286" y="80"/>
                    <a:pt x="282" y="78"/>
                  </a:cubicBezTo>
                  <a:cubicBezTo>
                    <a:pt x="278" y="77"/>
                    <a:pt x="278" y="75"/>
                    <a:pt x="274" y="72"/>
                  </a:cubicBezTo>
                  <a:cubicBezTo>
                    <a:pt x="271" y="70"/>
                    <a:pt x="264" y="70"/>
                    <a:pt x="261" y="68"/>
                  </a:cubicBezTo>
                  <a:cubicBezTo>
                    <a:pt x="258" y="66"/>
                    <a:pt x="260" y="64"/>
                    <a:pt x="255" y="62"/>
                  </a:cubicBezTo>
                  <a:cubicBezTo>
                    <a:pt x="249" y="59"/>
                    <a:pt x="248" y="55"/>
                    <a:pt x="245" y="55"/>
                  </a:cubicBezTo>
                  <a:cubicBezTo>
                    <a:pt x="241" y="54"/>
                    <a:pt x="241" y="56"/>
                    <a:pt x="238" y="54"/>
                  </a:cubicBezTo>
                  <a:cubicBezTo>
                    <a:pt x="235" y="52"/>
                    <a:pt x="228" y="48"/>
                    <a:pt x="227" y="45"/>
                  </a:cubicBezTo>
                  <a:cubicBezTo>
                    <a:pt x="227" y="43"/>
                    <a:pt x="229" y="37"/>
                    <a:pt x="230" y="37"/>
                  </a:cubicBezTo>
                  <a:cubicBezTo>
                    <a:pt x="230" y="37"/>
                    <a:pt x="231" y="33"/>
                    <a:pt x="230" y="32"/>
                  </a:cubicBezTo>
                  <a:cubicBezTo>
                    <a:pt x="229" y="30"/>
                    <a:pt x="227" y="28"/>
                    <a:pt x="230" y="27"/>
                  </a:cubicBezTo>
                  <a:cubicBezTo>
                    <a:pt x="233" y="26"/>
                    <a:pt x="236" y="28"/>
                    <a:pt x="235" y="25"/>
                  </a:cubicBezTo>
                  <a:cubicBezTo>
                    <a:pt x="233" y="22"/>
                    <a:pt x="237" y="17"/>
                    <a:pt x="233" y="14"/>
                  </a:cubicBezTo>
                  <a:cubicBezTo>
                    <a:pt x="229" y="11"/>
                    <a:pt x="227" y="11"/>
                    <a:pt x="227" y="13"/>
                  </a:cubicBezTo>
                  <a:cubicBezTo>
                    <a:pt x="227" y="14"/>
                    <a:pt x="228" y="17"/>
                    <a:pt x="226" y="16"/>
                  </a:cubicBezTo>
                  <a:cubicBezTo>
                    <a:pt x="223" y="14"/>
                    <a:pt x="222" y="12"/>
                    <a:pt x="220" y="12"/>
                  </a:cubicBezTo>
                  <a:cubicBezTo>
                    <a:pt x="219" y="13"/>
                    <a:pt x="219" y="17"/>
                    <a:pt x="215" y="15"/>
                  </a:cubicBezTo>
                  <a:cubicBezTo>
                    <a:pt x="211" y="14"/>
                    <a:pt x="206" y="10"/>
                    <a:pt x="202" y="10"/>
                  </a:cubicBezTo>
                  <a:cubicBezTo>
                    <a:pt x="199" y="10"/>
                    <a:pt x="195" y="10"/>
                    <a:pt x="193" y="8"/>
                  </a:cubicBezTo>
                  <a:cubicBezTo>
                    <a:pt x="190" y="7"/>
                    <a:pt x="187" y="6"/>
                    <a:pt x="186" y="7"/>
                  </a:cubicBezTo>
                  <a:cubicBezTo>
                    <a:pt x="185" y="8"/>
                    <a:pt x="188" y="11"/>
                    <a:pt x="185" y="13"/>
                  </a:cubicBezTo>
                  <a:cubicBezTo>
                    <a:pt x="183" y="16"/>
                    <a:pt x="175" y="18"/>
                    <a:pt x="173" y="16"/>
                  </a:cubicBezTo>
                  <a:cubicBezTo>
                    <a:pt x="171" y="15"/>
                    <a:pt x="170" y="14"/>
                    <a:pt x="167" y="16"/>
                  </a:cubicBezTo>
                  <a:cubicBezTo>
                    <a:pt x="165" y="17"/>
                    <a:pt x="163" y="22"/>
                    <a:pt x="162" y="23"/>
                  </a:cubicBezTo>
                  <a:cubicBezTo>
                    <a:pt x="160" y="23"/>
                    <a:pt x="164" y="27"/>
                    <a:pt x="163" y="28"/>
                  </a:cubicBezTo>
                  <a:cubicBezTo>
                    <a:pt x="161" y="29"/>
                    <a:pt x="159" y="31"/>
                    <a:pt x="158" y="33"/>
                  </a:cubicBezTo>
                  <a:cubicBezTo>
                    <a:pt x="158" y="34"/>
                    <a:pt x="156" y="42"/>
                    <a:pt x="158" y="42"/>
                  </a:cubicBezTo>
                  <a:cubicBezTo>
                    <a:pt x="160" y="43"/>
                    <a:pt x="164" y="43"/>
                    <a:pt x="163" y="45"/>
                  </a:cubicBezTo>
                  <a:cubicBezTo>
                    <a:pt x="162" y="47"/>
                    <a:pt x="166" y="51"/>
                    <a:pt x="163" y="50"/>
                  </a:cubicBezTo>
                  <a:cubicBezTo>
                    <a:pt x="161" y="49"/>
                    <a:pt x="158" y="47"/>
                    <a:pt x="156" y="47"/>
                  </a:cubicBezTo>
                  <a:cubicBezTo>
                    <a:pt x="155" y="47"/>
                    <a:pt x="149" y="46"/>
                    <a:pt x="147" y="46"/>
                  </a:cubicBezTo>
                  <a:cubicBezTo>
                    <a:pt x="146" y="47"/>
                    <a:pt x="146" y="52"/>
                    <a:pt x="144" y="48"/>
                  </a:cubicBezTo>
                  <a:cubicBezTo>
                    <a:pt x="142" y="44"/>
                    <a:pt x="143" y="44"/>
                    <a:pt x="140" y="43"/>
                  </a:cubicBezTo>
                  <a:cubicBezTo>
                    <a:pt x="137" y="41"/>
                    <a:pt x="134" y="36"/>
                    <a:pt x="132" y="36"/>
                  </a:cubicBezTo>
                  <a:cubicBezTo>
                    <a:pt x="130" y="36"/>
                    <a:pt x="124" y="39"/>
                    <a:pt x="122" y="38"/>
                  </a:cubicBezTo>
                  <a:cubicBezTo>
                    <a:pt x="120" y="38"/>
                    <a:pt x="119" y="35"/>
                    <a:pt x="118" y="38"/>
                  </a:cubicBezTo>
                  <a:cubicBezTo>
                    <a:pt x="117" y="41"/>
                    <a:pt x="117" y="43"/>
                    <a:pt x="115" y="43"/>
                  </a:cubicBezTo>
                  <a:cubicBezTo>
                    <a:pt x="113" y="42"/>
                    <a:pt x="114" y="47"/>
                    <a:pt x="113" y="48"/>
                  </a:cubicBezTo>
                  <a:cubicBezTo>
                    <a:pt x="112" y="50"/>
                    <a:pt x="115" y="55"/>
                    <a:pt x="112" y="54"/>
                  </a:cubicBezTo>
                  <a:cubicBezTo>
                    <a:pt x="109" y="54"/>
                    <a:pt x="107" y="51"/>
                    <a:pt x="106" y="52"/>
                  </a:cubicBezTo>
                  <a:cubicBezTo>
                    <a:pt x="105" y="54"/>
                    <a:pt x="105" y="58"/>
                    <a:pt x="105" y="60"/>
                  </a:cubicBezTo>
                  <a:cubicBezTo>
                    <a:pt x="105" y="62"/>
                    <a:pt x="105" y="65"/>
                    <a:pt x="104" y="65"/>
                  </a:cubicBezTo>
                  <a:cubicBezTo>
                    <a:pt x="103" y="65"/>
                    <a:pt x="99" y="62"/>
                    <a:pt x="98" y="64"/>
                  </a:cubicBezTo>
                  <a:cubicBezTo>
                    <a:pt x="98" y="66"/>
                    <a:pt x="98" y="68"/>
                    <a:pt x="99" y="70"/>
                  </a:cubicBezTo>
                  <a:cubicBezTo>
                    <a:pt x="100" y="72"/>
                    <a:pt x="101" y="80"/>
                    <a:pt x="98" y="77"/>
                  </a:cubicBezTo>
                  <a:cubicBezTo>
                    <a:pt x="96" y="74"/>
                    <a:pt x="93" y="68"/>
                    <a:pt x="90" y="68"/>
                  </a:cubicBezTo>
                  <a:cubicBezTo>
                    <a:pt x="88" y="69"/>
                    <a:pt x="83" y="75"/>
                    <a:pt x="82" y="78"/>
                  </a:cubicBezTo>
                  <a:cubicBezTo>
                    <a:pt x="82" y="82"/>
                    <a:pt x="86" y="87"/>
                    <a:pt x="84" y="89"/>
                  </a:cubicBezTo>
                  <a:cubicBezTo>
                    <a:pt x="82" y="92"/>
                    <a:pt x="82" y="97"/>
                    <a:pt x="81" y="99"/>
                  </a:cubicBezTo>
                  <a:cubicBezTo>
                    <a:pt x="80" y="100"/>
                    <a:pt x="77" y="102"/>
                    <a:pt x="74" y="104"/>
                  </a:cubicBezTo>
                  <a:cubicBezTo>
                    <a:pt x="71" y="107"/>
                    <a:pt x="57" y="111"/>
                    <a:pt x="53" y="113"/>
                  </a:cubicBezTo>
                  <a:cubicBezTo>
                    <a:pt x="50" y="115"/>
                    <a:pt x="45" y="118"/>
                    <a:pt x="40" y="118"/>
                  </a:cubicBezTo>
                  <a:cubicBezTo>
                    <a:pt x="35" y="119"/>
                    <a:pt x="23" y="120"/>
                    <a:pt x="21" y="123"/>
                  </a:cubicBezTo>
                  <a:cubicBezTo>
                    <a:pt x="18" y="125"/>
                    <a:pt x="15" y="131"/>
                    <a:pt x="14" y="131"/>
                  </a:cubicBezTo>
                  <a:cubicBezTo>
                    <a:pt x="12" y="131"/>
                    <a:pt x="9" y="141"/>
                    <a:pt x="8" y="139"/>
                  </a:cubicBezTo>
                  <a:cubicBezTo>
                    <a:pt x="6" y="138"/>
                    <a:pt x="8" y="134"/>
                    <a:pt x="6" y="136"/>
                  </a:cubicBezTo>
                  <a:cubicBezTo>
                    <a:pt x="3" y="139"/>
                    <a:pt x="0" y="142"/>
                    <a:pt x="2" y="147"/>
                  </a:cubicBezTo>
                  <a:cubicBezTo>
                    <a:pt x="3" y="152"/>
                    <a:pt x="4" y="154"/>
                    <a:pt x="3" y="156"/>
                  </a:cubicBezTo>
                  <a:cubicBezTo>
                    <a:pt x="2" y="158"/>
                    <a:pt x="1" y="166"/>
                    <a:pt x="3" y="165"/>
                  </a:cubicBezTo>
                  <a:cubicBezTo>
                    <a:pt x="5" y="164"/>
                    <a:pt x="7" y="160"/>
                    <a:pt x="7" y="161"/>
                  </a:cubicBezTo>
                  <a:cubicBezTo>
                    <a:pt x="7" y="162"/>
                    <a:pt x="4" y="165"/>
                    <a:pt x="6" y="170"/>
                  </a:cubicBezTo>
                  <a:cubicBezTo>
                    <a:pt x="7" y="174"/>
                    <a:pt x="7" y="176"/>
                    <a:pt x="10" y="179"/>
                  </a:cubicBezTo>
                  <a:cubicBezTo>
                    <a:pt x="12" y="182"/>
                    <a:pt x="17" y="190"/>
                    <a:pt x="14" y="188"/>
                  </a:cubicBezTo>
                  <a:cubicBezTo>
                    <a:pt x="11" y="186"/>
                    <a:pt x="7" y="183"/>
                    <a:pt x="8" y="185"/>
                  </a:cubicBezTo>
                  <a:cubicBezTo>
                    <a:pt x="8" y="186"/>
                    <a:pt x="10" y="191"/>
                    <a:pt x="8" y="190"/>
                  </a:cubicBezTo>
                  <a:cubicBezTo>
                    <a:pt x="6" y="189"/>
                    <a:pt x="3" y="185"/>
                    <a:pt x="5" y="189"/>
                  </a:cubicBezTo>
                  <a:cubicBezTo>
                    <a:pt x="6" y="193"/>
                    <a:pt x="7" y="198"/>
                    <a:pt x="10" y="200"/>
                  </a:cubicBezTo>
                  <a:cubicBezTo>
                    <a:pt x="13" y="203"/>
                    <a:pt x="18" y="209"/>
                    <a:pt x="19" y="213"/>
                  </a:cubicBezTo>
                  <a:cubicBezTo>
                    <a:pt x="21" y="218"/>
                    <a:pt x="27" y="226"/>
                    <a:pt x="29" y="228"/>
                  </a:cubicBezTo>
                  <a:cubicBezTo>
                    <a:pt x="31" y="230"/>
                    <a:pt x="35" y="239"/>
                    <a:pt x="36" y="242"/>
                  </a:cubicBezTo>
                  <a:cubicBezTo>
                    <a:pt x="36" y="246"/>
                    <a:pt x="42" y="259"/>
                    <a:pt x="46" y="265"/>
                  </a:cubicBezTo>
                  <a:cubicBezTo>
                    <a:pt x="50" y="272"/>
                    <a:pt x="53" y="281"/>
                    <a:pt x="51" y="280"/>
                  </a:cubicBezTo>
                  <a:cubicBezTo>
                    <a:pt x="50" y="279"/>
                    <a:pt x="47" y="273"/>
                    <a:pt x="46" y="278"/>
                  </a:cubicBezTo>
                  <a:cubicBezTo>
                    <a:pt x="46" y="283"/>
                    <a:pt x="47" y="288"/>
                    <a:pt x="45" y="290"/>
                  </a:cubicBezTo>
                  <a:cubicBezTo>
                    <a:pt x="42" y="292"/>
                    <a:pt x="41" y="293"/>
                    <a:pt x="41" y="296"/>
                  </a:cubicBezTo>
                  <a:cubicBezTo>
                    <a:pt x="42" y="298"/>
                    <a:pt x="43" y="302"/>
                    <a:pt x="47" y="303"/>
                  </a:cubicBezTo>
                  <a:cubicBezTo>
                    <a:pt x="51" y="304"/>
                    <a:pt x="54" y="309"/>
                    <a:pt x="59" y="312"/>
                  </a:cubicBezTo>
                  <a:cubicBezTo>
                    <a:pt x="64" y="315"/>
                    <a:pt x="73" y="316"/>
                    <a:pt x="76" y="315"/>
                  </a:cubicBezTo>
                  <a:cubicBezTo>
                    <a:pt x="79" y="313"/>
                    <a:pt x="86" y="307"/>
                    <a:pt x="90" y="306"/>
                  </a:cubicBezTo>
                  <a:cubicBezTo>
                    <a:pt x="94" y="304"/>
                    <a:pt x="97" y="298"/>
                    <a:pt x="100" y="297"/>
                  </a:cubicBezTo>
                  <a:cubicBezTo>
                    <a:pt x="104" y="296"/>
                    <a:pt x="115" y="295"/>
                    <a:pt x="119" y="296"/>
                  </a:cubicBezTo>
                  <a:cubicBezTo>
                    <a:pt x="123" y="298"/>
                    <a:pt x="127" y="300"/>
                    <a:pt x="129" y="298"/>
                  </a:cubicBezTo>
                  <a:cubicBezTo>
                    <a:pt x="131" y="296"/>
                    <a:pt x="131" y="293"/>
                    <a:pt x="134" y="295"/>
                  </a:cubicBezTo>
                  <a:cubicBezTo>
                    <a:pt x="137" y="298"/>
                    <a:pt x="138" y="300"/>
                    <a:pt x="141" y="297"/>
                  </a:cubicBezTo>
                  <a:cubicBezTo>
                    <a:pt x="143" y="294"/>
                    <a:pt x="143" y="283"/>
                    <a:pt x="148" y="282"/>
                  </a:cubicBezTo>
                  <a:cubicBezTo>
                    <a:pt x="153" y="281"/>
                    <a:pt x="166" y="281"/>
                    <a:pt x="175" y="281"/>
                  </a:cubicBezTo>
                  <a:cubicBezTo>
                    <a:pt x="185" y="282"/>
                    <a:pt x="187" y="282"/>
                    <a:pt x="193" y="279"/>
                  </a:cubicBezTo>
                  <a:cubicBezTo>
                    <a:pt x="199" y="274"/>
                    <a:pt x="212" y="271"/>
                    <a:pt x="217" y="270"/>
                  </a:cubicBezTo>
                  <a:cubicBezTo>
                    <a:pt x="223" y="269"/>
                    <a:pt x="227" y="266"/>
                    <a:pt x="232" y="269"/>
                  </a:cubicBezTo>
                  <a:cubicBezTo>
                    <a:pt x="236" y="271"/>
                    <a:pt x="239" y="275"/>
                    <a:pt x="247" y="276"/>
                  </a:cubicBezTo>
                  <a:cubicBezTo>
                    <a:pt x="255" y="277"/>
                    <a:pt x="262" y="278"/>
                    <a:pt x="263" y="279"/>
                  </a:cubicBezTo>
                  <a:cubicBezTo>
                    <a:pt x="264" y="281"/>
                    <a:pt x="261" y="282"/>
                    <a:pt x="263" y="285"/>
                  </a:cubicBezTo>
                  <a:cubicBezTo>
                    <a:pt x="265" y="288"/>
                    <a:pt x="268" y="285"/>
                    <a:pt x="269" y="290"/>
                  </a:cubicBezTo>
                  <a:cubicBezTo>
                    <a:pt x="271" y="294"/>
                    <a:pt x="277" y="300"/>
                    <a:pt x="278" y="302"/>
                  </a:cubicBezTo>
                  <a:cubicBezTo>
                    <a:pt x="279" y="304"/>
                    <a:pt x="281" y="309"/>
                    <a:pt x="283" y="311"/>
                  </a:cubicBezTo>
                  <a:cubicBezTo>
                    <a:pt x="285" y="312"/>
                    <a:pt x="291" y="316"/>
                    <a:pt x="290" y="313"/>
                  </a:cubicBezTo>
                  <a:cubicBezTo>
                    <a:pt x="290" y="310"/>
                    <a:pt x="287" y="310"/>
                    <a:pt x="290" y="307"/>
                  </a:cubicBezTo>
                  <a:cubicBezTo>
                    <a:pt x="292" y="304"/>
                    <a:pt x="290" y="294"/>
                    <a:pt x="295" y="294"/>
                  </a:cubicBezTo>
                  <a:cubicBezTo>
                    <a:pt x="300" y="294"/>
                    <a:pt x="300" y="292"/>
                    <a:pt x="300" y="290"/>
                  </a:cubicBezTo>
                  <a:cubicBezTo>
                    <a:pt x="300" y="287"/>
                    <a:pt x="303" y="283"/>
                    <a:pt x="304" y="284"/>
                  </a:cubicBezTo>
                  <a:cubicBezTo>
                    <a:pt x="305" y="285"/>
                    <a:pt x="307" y="291"/>
                    <a:pt x="305" y="294"/>
                  </a:cubicBezTo>
                  <a:cubicBezTo>
                    <a:pt x="304" y="297"/>
                    <a:pt x="306" y="310"/>
                    <a:pt x="305" y="311"/>
                  </a:cubicBezTo>
                  <a:cubicBezTo>
                    <a:pt x="304" y="312"/>
                    <a:pt x="302" y="313"/>
                    <a:pt x="302" y="316"/>
                  </a:cubicBezTo>
                  <a:cubicBezTo>
                    <a:pt x="301" y="318"/>
                    <a:pt x="304" y="319"/>
                    <a:pt x="306" y="317"/>
                  </a:cubicBezTo>
                  <a:cubicBezTo>
                    <a:pt x="307" y="316"/>
                    <a:pt x="310" y="314"/>
                    <a:pt x="311" y="311"/>
                  </a:cubicBezTo>
                  <a:cubicBezTo>
                    <a:pt x="311" y="308"/>
                    <a:pt x="313" y="303"/>
                    <a:pt x="314" y="305"/>
                  </a:cubicBezTo>
                  <a:cubicBezTo>
                    <a:pt x="315" y="307"/>
                    <a:pt x="318" y="314"/>
                    <a:pt x="320" y="317"/>
                  </a:cubicBezTo>
                  <a:cubicBezTo>
                    <a:pt x="322" y="320"/>
                    <a:pt x="316" y="324"/>
                    <a:pt x="317" y="324"/>
                  </a:cubicBezTo>
                  <a:cubicBezTo>
                    <a:pt x="319" y="325"/>
                    <a:pt x="322" y="326"/>
                    <a:pt x="324" y="325"/>
                  </a:cubicBezTo>
                  <a:cubicBezTo>
                    <a:pt x="326" y="323"/>
                    <a:pt x="323" y="319"/>
                    <a:pt x="328" y="325"/>
                  </a:cubicBezTo>
                  <a:cubicBezTo>
                    <a:pt x="333" y="331"/>
                    <a:pt x="341" y="337"/>
                    <a:pt x="341" y="342"/>
                  </a:cubicBezTo>
                  <a:cubicBezTo>
                    <a:pt x="342" y="347"/>
                    <a:pt x="345" y="351"/>
                    <a:pt x="349" y="356"/>
                  </a:cubicBezTo>
                  <a:cubicBezTo>
                    <a:pt x="354" y="360"/>
                    <a:pt x="352" y="362"/>
                    <a:pt x="360" y="364"/>
                  </a:cubicBezTo>
                  <a:cubicBezTo>
                    <a:pt x="368" y="366"/>
                    <a:pt x="366" y="373"/>
                    <a:pt x="370" y="370"/>
                  </a:cubicBezTo>
                  <a:cubicBezTo>
                    <a:pt x="374" y="368"/>
                    <a:pt x="371" y="364"/>
                    <a:pt x="375" y="367"/>
                  </a:cubicBezTo>
                  <a:cubicBezTo>
                    <a:pt x="379" y="369"/>
                    <a:pt x="389" y="375"/>
                    <a:pt x="391" y="374"/>
                  </a:cubicBezTo>
                  <a:cubicBezTo>
                    <a:pt x="394" y="373"/>
                    <a:pt x="400" y="369"/>
                    <a:pt x="403" y="369"/>
                  </a:cubicBezTo>
                  <a:cubicBezTo>
                    <a:pt x="405" y="369"/>
                    <a:pt x="405" y="361"/>
                    <a:pt x="406" y="361"/>
                  </a:cubicBezTo>
                  <a:cubicBezTo>
                    <a:pt x="407" y="361"/>
                    <a:pt x="409" y="362"/>
                    <a:pt x="414" y="368"/>
                  </a:cubicBezTo>
                  <a:cubicBezTo>
                    <a:pt x="420" y="373"/>
                    <a:pt x="420" y="376"/>
                    <a:pt x="425" y="374"/>
                  </a:cubicBezTo>
                  <a:cubicBezTo>
                    <a:pt x="430" y="373"/>
                    <a:pt x="435" y="376"/>
                    <a:pt x="437" y="372"/>
                  </a:cubicBezTo>
                  <a:cubicBezTo>
                    <a:pt x="439" y="369"/>
                    <a:pt x="437" y="364"/>
                    <a:pt x="442" y="363"/>
                  </a:cubicBezTo>
                  <a:cubicBezTo>
                    <a:pt x="448" y="362"/>
                    <a:pt x="452" y="361"/>
                    <a:pt x="456" y="359"/>
                  </a:cubicBezTo>
                  <a:cubicBezTo>
                    <a:pt x="460" y="356"/>
                    <a:pt x="467" y="359"/>
                    <a:pt x="466" y="355"/>
                  </a:cubicBezTo>
                  <a:cubicBezTo>
                    <a:pt x="465" y="350"/>
                    <a:pt x="461" y="335"/>
                    <a:pt x="462" y="334"/>
                  </a:cubicBezTo>
                  <a:cubicBezTo>
                    <a:pt x="464" y="333"/>
                    <a:pt x="462" y="322"/>
                    <a:pt x="463" y="318"/>
                  </a:cubicBezTo>
                  <a:cubicBezTo>
                    <a:pt x="463" y="313"/>
                    <a:pt x="460" y="307"/>
                    <a:pt x="463" y="304"/>
                  </a:cubicBezTo>
                  <a:cubicBezTo>
                    <a:pt x="465" y="301"/>
                    <a:pt x="467" y="291"/>
                    <a:pt x="470" y="288"/>
                  </a:cubicBezTo>
                  <a:cubicBezTo>
                    <a:pt x="473" y="286"/>
                    <a:pt x="476" y="285"/>
                    <a:pt x="479" y="281"/>
                  </a:cubicBezTo>
                  <a:cubicBezTo>
                    <a:pt x="481" y="277"/>
                    <a:pt x="481" y="249"/>
                    <a:pt x="480" y="241"/>
                  </a:cubicBezTo>
                  <a:cubicBezTo>
                    <a:pt x="479" y="234"/>
                    <a:pt x="479" y="222"/>
                    <a:pt x="476" y="2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54"/>
            <p:cNvSpPr>
              <a:spLocks/>
            </p:cNvSpPr>
            <p:nvPr/>
          </p:nvSpPr>
          <p:spPr bwMode="auto">
            <a:xfrm>
              <a:off x="8368729" y="4459939"/>
              <a:ext cx="84072" cy="87489"/>
            </a:xfrm>
            <a:custGeom>
              <a:avLst/>
              <a:gdLst>
                <a:gd name="T0" fmla="*/ 44 w 52"/>
                <a:gd name="T1" fmla="*/ 5 h 54"/>
                <a:gd name="T2" fmla="*/ 28 w 52"/>
                <a:gd name="T3" fmla="*/ 7 h 54"/>
                <a:gd name="T4" fmla="*/ 10 w 52"/>
                <a:gd name="T5" fmla="*/ 3 h 54"/>
                <a:gd name="T6" fmla="*/ 1 w 52"/>
                <a:gd name="T7" fmla="*/ 3 h 54"/>
                <a:gd name="T8" fmla="*/ 14 w 52"/>
                <a:gd name="T9" fmla="*/ 25 h 54"/>
                <a:gd name="T10" fmla="*/ 19 w 52"/>
                <a:gd name="T11" fmla="*/ 37 h 54"/>
                <a:gd name="T12" fmla="*/ 38 w 52"/>
                <a:gd name="T13" fmla="*/ 54 h 54"/>
                <a:gd name="T14" fmla="*/ 44 w 52"/>
                <a:gd name="T15" fmla="*/ 42 h 54"/>
                <a:gd name="T16" fmla="*/ 50 w 52"/>
                <a:gd name="T17" fmla="*/ 47 h 54"/>
                <a:gd name="T18" fmla="*/ 49 w 52"/>
                <a:gd name="T19" fmla="*/ 41 h 54"/>
                <a:gd name="T20" fmla="*/ 51 w 52"/>
                <a:gd name="T21" fmla="*/ 30 h 54"/>
                <a:gd name="T22" fmla="*/ 46 w 52"/>
                <a:gd name="T23" fmla="*/ 12 h 54"/>
                <a:gd name="T24" fmla="*/ 44 w 52"/>
                <a:gd name="T25" fmla="*/ 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54">
                  <a:moveTo>
                    <a:pt x="44" y="5"/>
                  </a:moveTo>
                  <a:cubicBezTo>
                    <a:pt x="41" y="2"/>
                    <a:pt x="31" y="6"/>
                    <a:pt x="28" y="7"/>
                  </a:cubicBezTo>
                  <a:cubicBezTo>
                    <a:pt x="24" y="8"/>
                    <a:pt x="16" y="5"/>
                    <a:pt x="10" y="3"/>
                  </a:cubicBezTo>
                  <a:cubicBezTo>
                    <a:pt x="3" y="0"/>
                    <a:pt x="0" y="1"/>
                    <a:pt x="1" y="3"/>
                  </a:cubicBezTo>
                  <a:cubicBezTo>
                    <a:pt x="2" y="5"/>
                    <a:pt x="11" y="22"/>
                    <a:pt x="14" y="25"/>
                  </a:cubicBezTo>
                  <a:cubicBezTo>
                    <a:pt x="17" y="29"/>
                    <a:pt x="18" y="30"/>
                    <a:pt x="19" y="37"/>
                  </a:cubicBezTo>
                  <a:cubicBezTo>
                    <a:pt x="21" y="45"/>
                    <a:pt x="33" y="54"/>
                    <a:pt x="38" y="54"/>
                  </a:cubicBezTo>
                  <a:cubicBezTo>
                    <a:pt x="43" y="54"/>
                    <a:pt x="43" y="45"/>
                    <a:pt x="44" y="42"/>
                  </a:cubicBezTo>
                  <a:cubicBezTo>
                    <a:pt x="44" y="40"/>
                    <a:pt x="47" y="45"/>
                    <a:pt x="50" y="47"/>
                  </a:cubicBezTo>
                  <a:cubicBezTo>
                    <a:pt x="52" y="49"/>
                    <a:pt x="49" y="42"/>
                    <a:pt x="49" y="41"/>
                  </a:cubicBezTo>
                  <a:cubicBezTo>
                    <a:pt x="48" y="39"/>
                    <a:pt x="50" y="32"/>
                    <a:pt x="51" y="30"/>
                  </a:cubicBezTo>
                  <a:cubicBezTo>
                    <a:pt x="52" y="27"/>
                    <a:pt x="49" y="16"/>
                    <a:pt x="46" y="12"/>
                  </a:cubicBezTo>
                  <a:cubicBezTo>
                    <a:pt x="44" y="8"/>
                    <a:pt x="47" y="8"/>
                    <a:pt x="4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55"/>
            <p:cNvSpPr>
              <a:spLocks/>
            </p:cNvSpPr>
            <p:nvPr/>
          </p:nvSpPr>
          <p:spPr bwMode="auto">
            <a:xfrm>
              <a:off x="8821211" y="4453104"/>
              <a:ext cx="104577" cy="191382"/>
            </a:xfrm>
            <a:custGeom>
              <a:avLst/>
              <a:gdLst>
                <a:gd name="T0" fmla="*/ 62 w 65"/>
                <a:gd name="T1" fmla="*/ 33 h 118"/>
                <a:gd name="T2" fmla="*/ 58 w 65"/>
                <a:gd name="T3" fmla="*/ 16 h 118"/>
                <a:gd name="T4" fmla="*/ 54 w 65"/>
                <a:gd name="T5" fmla="*/ 9 h 118"/>
                <a:gd name="T6" fmla="*/ 49 w 65"/>
                <a:gd name="T7" fmla="*/ 13 h 118"/>
                <a:gd name="T8" fmla="*/ 45 w 65"/>
                <a:gd name="T9" fmla="*/ 7 h 118"/>
                <a:gd name="T10" fmla="*/ 40 w 65"/>
                <a:gd name="T11" fmla="*/ 3 h 118"/>
                <a:gd name="T12" fmla="*/ 32 w 65"/>
                <a:gd name="T13" fmla="*/ 6 h 118"/>
                <a:gd name="T14" fmla="*/ 31 w 65"/>
                <a:gd name="T15" fmla="*/ 22 h 118"/>
                <a:gd name="T16" fmla="*/ 30 w 65"/>
                <a:gd name="T17" fmla="*/ 35 h 118"/>
                <a:gd name="T18" fmla="*/ 21 w 65"/>
                <a:gd name="T19" fmla="*/ 55 h 118"/>
                <a:gd name="T20" fmla="*/ 10 w 65"/>
                <a:gd name="T21" fmla="*/ 67 h 118"/>
                <a:gd name="T22" fmla="*/ 8 w 65"/>
                <a:gd name="T23" fmla="*/ 81 h 118"/>
                <a:gd name="T24" fmla="*/ 3 w 65"/>
                <a:gd name="T25" fmla="*/ 90 h 118"/>
                <a:gd name="T26" fmla="*/ 0 w 65"/>
                <a:gd name="T27" fmla="*/ 100 h 118"/>
                <a:gd name="T28" fmla="*/ 16 w 65"/>
                <a:gd name="T29" fmla="*/ 107 h 118"/>
                <a:gd name="T30" fmla="*/ 22 w 65"/>
                <a:gd name="T31" fmla="*/ 114 h 118"/>
                <a:gd name="T32" fmla="*/ 35 w 65"/>
                <a:gd name="T33" fmla="*/ 115 h 118"/>
                <a:gd name="T34" fmla="*/ 43 w 65"/>
                <a:gd name="T35" fmla="*/ 104 h 118"/>
                <a:gd name="T36" fmla="*/ 46 w 65"/>
                <a:gd name="T37" fmla="*/ 91 h 118"/>
                <a:gd name="T38" fmla="*/ 43 w 65"/>
                <a:gd name="T39" fmla="*/ 75 h 118"/>
                <a:gd name="T40" fmla="*/ 56 w 65"/>
                <a:gd name="T41" fmla="*/ 62 h 118"/>
                <a:gd name="T42" fmla="*/ 63 w 65"/>
                <a:gd name="T43" fmla="*/ 62 h 118"/>
                <a:gd name="T44" fmla="*/ 59 w 65"/>
                <a:gd name="T45" fmla="*/ 50 h 118"/>
                <a:gd name="T46" fmla="*/ 62 w 65"/>
                <a:gd name="T47" fmla="*/ 3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5" h="118">
                  <a:moveTo>
                    <a:pt x="62" y="33"/>
                  </a:moveTo>
                  <a:cubicBezTo>
                    <a:pt x="64" y="29"/>
                    <a:pt x="60" y="22"/>
                    <a:pt x="58" y="16"/>
                  </a:cubicBezTo>
                  <a:cubicBezTo>
                    <a:pt x="56" y="9"/>
                    <a:pt x="56" y="10"/>
                    <a:pt x="54" y="9"/>
                  </a:cubicBezTo>
                  <a:cubicBezTo>
                    <a:pt x="52" y="7"/>
                    <a:pt x="50" y="11"/>
                    <a:pt x="49" y="13"/>
                  </a:cubicBezTo>
                  <a:cubicBezTo>
                    <a:pt x="48" y="15"/>
                    <a:pt x="47" y="10"/>
                    <a:pt x="45" y="7"/>
                  </a:cubicBezTo>
                  <a:cubicBezTo>
                    <a:pt x="43" y="5"/>
                    <a:pt x="42" y="7"/>
                    <a:pt x="40" y="3"/>
                  </a:cubicBezTo>
                  <a:cubicBezTo>
                    <a:pt x="38" y="0"/>
                    <a:pt x="33" y="1"/>
                    <a:pt x="32" y="6"/>
                  </a:cubicBezTo>
                  <a:cubicBezTo>
                    <a:pt x="31" y="11"/>
                    <a:pt x="32" y="20"/>
                    <a:pt x="31" y="22"/>
                  </a:cubicBezTo>
                  <a:cubicBezTo>
                    <a:pt x="29" y="24"/>
                    <a:pt x="29" y="29"/>
                    <a:pt x="30" y="35"/>
                  </a:cubicBezTo>
                  <a:cubicBezTo>
                    <a:pt x="32" y="41"/>
                    <a:pt x="22" y="50"/>
                    <a:pt x="21" y="55"/>
                  </a:cubicBezTo>
                  <a:cubicBezTo>
                    <a:pt x="19" y="61"/>
                    <a:pt x="14" y="66"/>
                    <a:pt x="10" y="67"/>
                  </a:cubicBezTo>
                  <a:cubicBezTo>
                    <a:pt x="6" y="68"/>
                    <a:pt x="10" y="78"/>
                    <a:pt x="8" y="81"/>
                  </a:cubicBezTo>
                  <a:cubicBezTo>
                    <a:pt x="5" y="85"/>
                    <a:pt x="4" y="87"/>
                    <a:pt x="3" y="90"/>
                  </a:cubicBezTo>
                  <a:cubicBezTo>
                    <a:pt x="2" y="92"/>
                    <a:pt x="0" y="96"/>
                    <a:pt x="0" y="100"/>
                  </a:cubicBezTo>
                  <a:cubicBezTo>
                    <a:pt x="1" y="104"/>
                    <a:pt x="14" y="108"/>
                    <a:pt x="16" y="107"/>
                  </a:cubicBezTo>
                  <a:cubicBezTo>
                    <a:pt x="19" y="107"/>
                    <a:pt x="19" y="109"/>
                    <a:pt x="22" y="114"/>
                  </a:cubicBezTo>
                  <a:cubicBezTo>
                    <a:pt x="25" y="118"/>
                    <a:pt x="33" y="116"/>
                    <a:pt x="35" y="115"/>
                  </a:cubicBezTo>
                  <a:cubicBezTo>
                    <a:pt x="38" y="114"/>
                    <a:pt x="41" y="107"/>
                    <a:pt x="43" y="104"/>
                  </a:cubicBezTo>
                  <a:cubicBezTo>
                    <a:pt x="45" y="101"/>
                    <a:pt x="46" y="95"/>
                    <a:pt x="46" y="91"/>
                  </a:cubicBezTo>
                  <a:cubicBezTo>
                    <a:pt x="47" y="88"/>
                    <a:pt x="43" y="78"/>
                    <a:pt x="43" y="75"/>
                  </a:cubicBezTo>
                  <a:cubicBezTo>
                    <a:pt x="43" y="73"/>
                    <a:pt x="54" y="64"/>
                    <a:pt x="56" y="62"/>
                  </a:cubicBezTo>
                  <a:cubicBezTo>
                    <a:pt x="57" y="59"/>
                    <a:pt x="62" y="63"/>
                    <a:pt x="63" y="62"/>
                  </a:cubicBezTo>
                  <a:cubicBezTo>
                    <a:pt x="65" y="61"/>
                    <a:pt x="59" y="55"/>
                    <a:pt x="59" y="50"/>
                  </a:cubicBezTo>
                  <a:cubicBezTo>
                    <a:pt x="59" y="45"/>
                    <a:pt x="61" y="37"/>
                    <a:pt x="6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56"/>
            <p:cNvSpPr>
              <a:spLocks/>
            </p:cNvSpPr>
            <p:nvPr/>
          </p:nvSpPr>
          <p:spPr bwMode="auto">
            <a:xfrm>
              <a:off x="8821211" y="4287012"/>
              <a:ext cx="146954" cy="195483"/>
            </a:xfrm>
            <a:custGeom>
              <a:avLst/>
              <a:gdLst>
                <a:gd name="T0" fmla="*/ 89 w 91"/>
                <a:gd name="T1" fmla="*/ 75 h 121"/>
                <a:gd name="T2" fmla="*/ 90 w 91"/>
                <a:gd name="T3" fmla="*/ 59 h 121"/>
                <a:gd name="T4" fmla="*/ 82 w 91"/>
                <a:gd name="T5" fmla="*/ 56 h 121"/>
                <a:gd name="T6" fmla="*/ 72 w 91"/>
                <a:gd name="T7" fmla="*/ 58 h 121"/>
                <a:gd name="T8" fmla="*/ 57 w 91"/>
                <a:gd name="T9" fmla="*/ 48 h 121"/>
                <a:gd name="T10" fmla="*/ 46 w 91"/>
                <a:gd name="T11" fmla="*/ 30 h 121"/>
                <a:gd name="T12" fmla="*/ 49 w 91"/>
                <a:gd name="T13" fmla="*/ 40 h 121"/>
                <a:gd name="T14" fmla="*/ 50 w 91"/>
                <a:gd name="T15" fmla="*/ 47 h 121"/>
                <a:gd name="T16" fmla="*/ 40 w 91"/>
                <a:gd name="T17" fmla="*/ 39 h 121"/>
                <a:gd name="T18" fmla="*/ 35 w 91"/>
                <a:gd name="T19" fmla="*/ 26 h 121"/>
                <a:gd name="T20" fmla="*/ 21 w 91"/>
                <a:gd name="T21" fmla="*/ 14 h 121"/>
                <a:gd name="T22" fmla="*/ 4 w 91"/>
                <a:gd name="T23" fmla="*/ 2 h 121"/>
                <a:gd name="T24" fmla="*/ 18 w 91"/>
                <a:gd name="T25" fmla="*/ 21 h 121"/>
                <a:gd name="T26" fmla="*/ 36 w 91"/>
                <a:gd name="T27" fmla="*/ 41 h 121"/>
                <a:gd name="T28" fmla="*/ 41 w 91"/>
                <a:gd name="T29" fmla="*/ 47 h 121"/>
                <a:gd name="T30" fmla="*/ 46 w 91"/>
                <a:gd name="T31" fmla="*/ 54 h 121"/>
                <a:gd name="T32" fmla="*/ 47 w 91"/>
                <a:gd name="T33" fmla="*/ 68 h 121"/>
                <a:gd name="T34" fmla="*/ 43 w 91"/>
                <a:gd name="T35" fmla="*/ 83 h 121"/>
                <a:gd name="T36" fmla="*/ 64 w 91"/>
                <a:gd name="T37" fmla="*/ 97 h 121"/>
                <a:gd name="T38" fmla="*/ 65 w 91"/>
                <a:gd name="T39" fmla="*/ 117 h 121"/>
                <a:gd name="T40" fmla="*/ 78 w 91"/>
                <a:gd name="T41" fmla="*/ 120 h 121"/>
                <a:gd name="T42" fmla="*/ 80 w 91"/>
                <a:gd name="T43" fmla="*/ 109 h 121"/>
                <a:gd name="T44" fmla="*/ 87 w 91"/>
                <a:gd name="T45" fmla="*/ 92 h 121"/>
                <a:gd name="T46" fmla="*/ 85 w 91"/>
                <a:gd name="T47" fmla="*/ 82 h 121"/>
                <a:gd name="T48" fmla="*/ 89 w 91"/>
                <a:gd name="T49" fmla="*/ 7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1" h="121">
                  <a:moveTo>
                    <a:pt x="89" y="75"/>
                  </a:moveTo>
                  <a:cubicBezTo>
                    <a:pt x="90" y="72"/>
                    <a:pt x="91" y="63"/>
                    <a:pt x="90" y="59"/>
                  </a:cubicBezTo>
                  <a:cubicBezTo>
                    <a:pt x="90" y="56"/>
                    <a:pt x="85" y="53"/>
                    <a:pt x="82" y="56"/>
                  </a:cubicBezTo>
                  <a:cubicBezTo>
                    <a:pt x="78" y="59"/>
                    <a:pt x="79" y="61"/>
                    <a:pt x="72" y="58"/>
                  </a:cubicBezTo>
                  <a:cubicBezTo>
                    <a:pt x="65" y="56"/>
                    <a:pt x="59" y="50"/>
                    <a:pt x="57" y="48"/>
                  </a:cubicBezTo>
                  <a:cubicBezTo>
                    <a:pt x="55" y="45"/>
                    <a:pt x="48" y="32"/>
                    <a:pt x="46" y="30"/>
                  </a:cubicBezTo>
                  <a:cubicBezTo>
                    <a:pt x="44" y="28"/>
                    <a:pt x="46" y="36"/>
                    <a:pt x="49" y="40"/>
                  </a:cubicBezTo>
                  <a:cubicBezTo>
                    <a:pt x="53" y="44"/>
                    <a:pt x="51" y="46"/>
                    <a:pt x="50" y="47"/>
                  </a:cubicBezTo>
                  <a:cubicBezTo>
                    <a:pt x="49" y="49"/>
                    <a:pt x="44" y="44"/>
                    <a:pt x="40" y="39"/>
                  </a:cubicBezTo>
                  <a:cubicBezTo>
                    <a:pt x="36" y="34"/>
                    <a:pt x="36" y="30"/>
                    <a:pt x="35" y="26"/>
                  </a:cubicBezTo>
                  <a:cubicBezTo>
                    <a:pt x="34" y="23"/>
                    <a:pt x="26" y="15"/>
                    <a:pt x="21" y="14"/>
                  </a:cubicBezTo>
                  <a:cubicBezTo>
                    <a:pt x="17" y="12"/>
                    <a:pt x="8" y="4"/>
                    <a:pt x="4" y="2"/>
                  </a:cubicBezTo>
                  <a:cubicBezTo>
                    <a:pt x="0" y="0"/>
                    <a:pt x="13" y="17"/>
                    <a:pt x="18" y="21"/>
                  </a:cubicBezTo>
                  <a:cubicBezTo>
                    <a:pt x="22" y="25"/>
                    <a:pt x="32" y="39"/>
                    <a:pt x="36" y="41"/>
                  </a:cubicBezTo>
                  <a:cubicBezTo>
                    <a:pt x="40" y="43"/>
                    <a:pt x="42" y="44"/>
                    <a:pt x="41" y="47"/>
                  </a:cubicBezTo>
                  <a:cubicBezTo>
                    <a:pt x="40" y="49"/>
                    <a:pt x="40" y="50"/>
                    <a:pt x="46" y="54"/>
                  </a:cubicBezTo>
                  <a:cubicBezTo>
                    <a:pt x="52" y="58"/>
                    <a:pt x="45" y="61"/>
                    <a:pt x="47" y="68"/>
                  </a:cubicBezTo>
                  <a:cubicBezTo>
                    <a:pt x="50" y="74"/>
                    <a:pt x="44" y="80"/>
                    <a:pt x="43" y="83"/>
                  </a:cubicBezTo>
                  <a:cubicBezTo>
                    <a:pt x="42" y="86"/>
                    <a:pt x="59" y="93"/>
                    <a:pt x="64" y="97"/>
                  </a:cubicBezTo>
                  <a:cubicBezTo>
                    <a:pt x="70" y="102"/>
                    <a:pt x="64" y="115"/>
                    <a:pt x="65" y="117"/>
                  </a:cubicBezTo>
                  <a:cubicBezTo>
                    <a:pt x="69" y="120"/>
                    <a:pt x="75" y="121"/>
                    <a:pt x="78" y="120"/>
                  </a:cubicBezTo>
                  <a:cubicBezTo>
                    <a:pt x="81" y="120"/>
                    <a:pt x="81" y="113"/>
                    <a:pt x="80" y="109"/>
                  </a:cubicBezTo>
                  <a:cubicBezTo>
                    <a:pt x="79" y="105"/>
                    <a:pt x="85" y="96"/>
                    <a:pt x="87" y="92"/>
                  </a:cubicBezTo>
                  <a:cubicBezTo>
                    <a:pt x="88" y="88"/>
                    <a:pt x="83" y="84"/>
                    <a:pt x="85" y="82"/>
                  </a:cubicBezTo>
                  <a:cubicBezTo>
                    <a:pt x="87" y="80"/>
                    <a:pt x="89" y="78"/>
                    <a:pt x="89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57"/>
            <p:cNvSpPr>
              <a:spLocks/>
            </p:cNvSpPr>
            <p:nvPr/>
          </p:nvSpPr>
          <p:spPr bwMode="auto">
            <a:xfrm>
              <a:off x="3273866" y="2137381"/>
              <a:ext cx="1757297" cy="2738131"/>
            </a:xfrm>
            <a:custGeom>
              <a:avLst/>
              <a:gdLst>
                <a:gd name="T0" fmla="*/ 930 w 1088"/>
                <a:gd name="T1" fmla="*/ 867 h 1693"/>
                <a:gd name="T2" fmla="*/ 896 w 1088"/>
                <a:gd name="T3" fmla="*/ 845 h 1693"/>
                <a:gd name="T4" fmla="*/ 839 w 1088"/>
                <a:gd name="T5" fmla="*/ 802 h 1693"/>
                <a:gd name="T6" fmla="*/ 695 w 1088"/>
                <a:gd name="T7" fmla="*/ 795 h 1693"/>
                <a:gd name="T8" fmla="*/ 606 w 1088"/>
                <a:gd name="T9" fmla="*/ 800 h 1693"/>
                <a:gd name="T10" fmla="*/ 617 w 1088"/>
                <a:gd name="T11" fmla="*/ 749 h 1693"/>
                <a:gd name="T12" fmla="*/ 564 w 1088"/>
                <a:gd name="T13" fmla="*/ 741 h 1693"/>
                <a:gd name="T14" fmla="*/ 592 w 1088"/>
                <a:gd name="T15" fmla="*/ 685 h 1693"/>
                <a:gd name="T16" fmla="*/ 495 w 1088"/>
                <a:gd name="T17" fmla="*/ 658 h 1693"/>
                <a:gd name="T18" fmla="*/ 541 w 1088"/>
                <a:gd name="T19" fmla="*/ 603 h 1693"/>
                <a:gd name="T20" fmla="*/ 667 w 1088"/>
                <a:gd name="T21" fmla="*/ 639 h 1693"/>
                <a:gd name="T22" fmla="*/ 754 w 1088"/>
                <a:gd name="T23" fmla="*/ 514 h 1693"/>
                <a:gd name="T24" fmla="*/ 860 w 1088"/>
                <a:gd name="T25" fmla="*/ 424 h 1693"/>
                <a:gd name="T26" fmla="*/ 880 w 1088"/>
                <a:gd name="T27" fmla="*/ 434 h 1693"/>
                <a:gd name="T28" fmla="*/ 861 w 1088"/>
                <a:gd name="T29" fmla="*/ 377 h 1693"/>
                <a:gd name="T30" fmla="*/ 975 w 1088"/>
                <a:gd name="T31" fmla="*/ 312 h 1693"/>
                <a:gd name="T32" fmla="*/ 929 w 1088"/>
                <a:gd name="T33" fmla="*/ 244 h 1693"/>
                <a:gd name="T34" fmla="*/ 878 w 1088"/>
                <a:gd name="T35" fmla="*/ 223 h 1693"/>
                <a:gd name="T36" fmla="*/ 801 w 1088"/>
                <a:gd name="T37" fmla="*/ 208 h 1693"/>
                <a:gd name="T38" fmla="*/ 768 w 1088"/>
                <a:gd name="T39" fmla="*/ 336 h 1693"/>
                <a:gd name="T40" fmla="*/ 656 w 1088"/>
                <a:gd name="T41" fmla="*/ 267 h 1693"/>
                <a:gd name="T42" fmla="*/ 700 w 1088"/>
                <a:gd name="T43" fmla="*/ 170 h 1693"/>
                <a:gd name="T44" fmla="*/ 751 w 1088"/>
                <a:gd name="T45" fmla="*/ 109 h 1693"/>
                <a:gd name="T46" fmla="*/ 804 w 1088"/>
                <a:gd name="T47" fmla="*/ 70 h 1693"/>
                <a:gd name="T48" fmla="*/ 776 w 1088"/>
                <a:gd name="T49" fmla="*/ 66 h 1693"/>
                <a:gd name="T50" fmla="*/ 730 w 1088"/>
                <a:gd name="T51" fmla="*/ 55 h 1693"/>
                <a:gd name="T52" fmla="*/ 689 w 1088"/>
                <a:gd name="T53" fmla="*/ 41 h 1693"/>
                <a:gd name="T54" fmla="*/ 672 w 1088"/>
                <a:gd name="T55" fmla="*/ 78 h 1693"/>
                <a:gd name="T56" fmla="*/ 572 w 1088"/>
                <a:gd name="T57" fmla="*/ 74 h 1693"/>
                <a:gd name="T58" fmla="*/ 536 w 1088"/>
                <a:gd name="T59" fmla="*/ 85 h 1693"/>
                <a:gd name="T60" fmla="*/ 448 w 1088"/>
                <a:gd name="T61" fmla="*/ 46 h 1693"/>
                <a:gd name="T62" fmla="*/ 386 w 1088"/>
                <a:gd name="T63" fmla="*/ 43 h 1693"/>
                <a:gd name="T64" fmla="*/ 303 w 1088"/>
                <a:gd name="T65" fmla="*/ 48 h 1693"/>
                <a:gd name="T66" fmla="*/ 184 w 1088"/>
                <a:gd name="T67" fmla="*/ 18 h 1693"/>
                <a:gd name="T68" fmla="*/ 75 w 1088"/>
                <a:gd name="T69" fmla="*/ 98 h 1693"/>
                <a:gd name="T70" fmla="*/ 52 w 1088"/>
                <a:gd name="T71" fmla="*/ 113 h 1693"/>
                <a:gd name="T72" fmla="*/ 61 w 1088"/>
                <a:gd name="T73" fmla="*/ 165 h 1693"/>
                <a:gd name="T74" fmla="*/ 34 w 1088"/>
                <a:gd name="T75" fmla="*/ 223 h 1693"/>
                <a:gd name="T76" fmla="*/ 36 w 1088"/>
                <a:gd name="T77" fmla="*/ 272 h 1693"/>
                <a:gd name="T78" fmla="*/ 117 w 1088"/>
                <a:gd name="T79" fmla="*/ 223 h 1693"/>
                <a:gd name="T80" fmla="*/ 171 w 1088"/>
                <a:gd name="T81" fmla="*/ 215 h 1693"/>
                <a:gd name="T82" fmla="*/ 263 w 1088"/>
                <a:gd name="T83" fmla="*/ 241 h 1693"/>
                <a:gd name="T84" fmla="*/ 304 w 1088"/>
                <a:gd name="T85" fmla="*/ 293 h 1693"/>
                <a:gd name="T86" fmla="*/ 326 w 1088"/>
                <a:gd name="T87" fmla="*/ 352 h 1693"/>
                <a:gd name="T88" fmla="*/ 319 w 1088"/>
                <a:gd name="T89" fmla="*/ 385 h 1693"/>
                <a:gd name="T90" fmla="*/ 330 w 1088"/>
                <a:gd name="T91" fmla="*/ 561 h 1693"/>
                <a:gd name="T92" fmla="*/ 366 w 1088"/>
                <a:gd name="T93" fmla="*/ 663 h 1693"/>
                <a:gd name="T94" fmla="*/ 378 w 1088"/>
                <a:gd name="T95" fmla="*/ 619 h 1693"/>
                <a:gd name="T96" fmla="*/ 526 w 1088"/>
                <a:gd name="T97" fmla="*/ 758 h 1693"/>
                <a:gd name="T98" fmla="*/ 568 w 1088"/>
                <a:gd name="T99" fmla="*/ 769 h 1693"/>
                <a:gd name="T100" fmla="*/ 582 w 1088"/>
                <a:gd name="T101" fmla="*/ 804 h 1693"/>
                <a:gd name="T102" fmla="*/ 659 w 1088"/>
                <a:gd name="T103" fmla="*/ 836 h 1693"/>
                <a:gd name="T104" fmla="*/ 599 w 1088"/>
                <a:gd name="T105" fmla="*/ 935 h 1693"/>
                <a:gd name="T106" fmla="*/ 627 w 1088"/>
                <a:gd name="T107" fmla="*/ 1082 h 1693"/>
                <a:gd name="T108" fmla="*/ 613 w 1088"/>
                <a:gd name="T109" fmla="*/ 1291 h 1693"/>
                <a:gd name="T110" fmla="*/ 550 w 1088"/>
                <a:gd name="T111" fmla="*/ 1501 h 1693"/>
                <a:gd name="T112" fmla="*/ 503 w 1088"/>
                <a:gd name="T113" fmla="*/ 1623 h 1693"/>
                <a:gd name="T114" fmla="*/ 557 w 1088"/>
                <a:gd name="T115" fmla="*/ 1666 h 1693"/>
                <a:gd name="T116" fmla="*/ 592 w 1088"/>
                <a:gd name="T117" fmla="*/ 1602 h 1693"/>
                <a:gd name="T118" fmla="*/ 712 w 1088"/>
                <a:gd name="T119" fmla="*/ 1403 h 1693"/>
                <a:gd name="T120" fmla="*/ 826 w 1088"/>
                <a:gd name="T121" fmla="*/ 1315 h 1693"/>
                <a:gd name="T122" fmla="*/ 934 w 1088"/>
                <a:gd name="T123" fmla="*/ 1177 h 1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8" h="1693">
                  <a:moveTo>
                    <a:pt x="1084" y="961"/>
                  </a:moveTo>
                  <a:cubicBezTo>
                    <a:pt x="1081" y="960"/>
                    <a:pt x="1076" y="956"/>
                    <a:pt x="1070" y="956"/>
                  </a:cubicBezTo>
                  <a:cubicBezTo>
                    <a:pt x="1063" y="955"/>
                    <a:pt x="1056" y="955"/>
                    <a:pt x="1052" y="951"/>
                  </a:cubicBezTo>
                  <a:cubicBezTo>
                    <a:pt x="1049" y="948"/>
                    <a:pt x="1045" y="940"/>
                    <a:pt x="1036" y="939"/>
                  </a:cubicBezTo>
                  <a:cubicBezTo>
                    <a:pt x="1028" y="939"/>
                    <a:pt x="1017" y="939"/>
                    <a:pt x="1013" y="938"/>
                  </a:cubicBezTo>
                  <a:cubicBezTo>
                    <a:pt x="1009" y="937"/>
                    <a:pt x="1007" y="934"/>
                    <a:pt x="1001" y="933"/>
                  </a:cubicBezTo>
                  <a:cubicBezTo>
                    <a:pt x="995" y="933"/>
                    <a:pt x="991" y="935"/>
                    <a:pt x="990" y="933"/>
                  </a:cubicBezTo>
                  <a:cubicBezTo>
                    <a:pt x="989" y="931"/>
                    <a:pt x="987" y="927"/>
                    <a:pt x="984" y="926"/>
                  </a:cubicBezTo>
                  <a:cubicBezTo>
                    <a:pt x="980" y="925"/>
                    <a:pt x="970" y="919"/>
                    <a:pt x="967" y="917"/>
                  </a:cubicBezTo>
                  <a:cubicBezTo>
                    <a:pt x="965" y="916"/>
                    <a:pt x="961" y="912"/>
                    <a:pt x="957" y="914"/>
                  </a:cubicBezTo>
                  <a:cubicBezTo>
                    <a:pt x="954" y="917"/>
                    <a:pt x="947" y="928"/>
                    <a:pt x="944" y="928"/>
                  </a:cubicBezTo>
                  <a:cubicBezTo>
                    <a:pt x="942" y="928"/>
                    <a:pt x="952" y="917"/>
                    <a:pt x="952" y="916"/>
                  </a:cubicBezTo>
                  <a:cubicBezTo>
                    <a:pt x="952" y="916"/>
                    <a:pt x="953" y="910"/>
                    <a:pt x="948" y="910"/>
                  </a:cubicBezTo>
                  <a:cubicBezTo>
                    <a:pt x="944" y="910"/>
                    <a:pt x="939" y="912"/>
                    <a:pt x="938" y="911"/>
                  </a:cubicBezTo>
                  <a:cubicBezTo>
                    <a:pt x="936" y="909"/>
                    <a:pt x="936" y="904"/>
                    <a:pt x="933" y="906"/>
                  </a:cubicBezTo>
                  <a:cubicBezTo>
                    <a:pt x="930" y="909"/>
                    <a:pt x="926" y="914"/>
                    <a:pt x="925" y="911"/>
                  </a:cubicBezTo>
                  <a:cubicBezTo>
                    <a:pt x="925" y="909"/>
                    <a:pt x="932" y="906"/>
                    <a:pt x="934" y="904"/>
                  </a:cubicBezTo>
                  <a:cubicBezTo>
                    <a:pt x="936" y="902"/>
                    <a:pt x="939" y="896"/>
                    <a:pt x="939" y="894"/>
                  </a:cubicBezTo>
                  <a:cubicBezTo>
                    <a:pt x="938" y="891"/>
                    <a:pt x="937" y="890"/>
                    <a:pt x="935" y="886"/>
                  </a:cubicBezTo>
                  <a:cubicBezTo>
                    <a:pt x="933" y="883"/>
                    <a:pt x="931" y="871"/>
                    <a:pt x="930" y="867"/>
                  </a:cubicBezTo>
                  <a:cubicBezTo>
                    <a:pt x="929" y="866"/>
                    <a:pt x="929" y="866"/>
                    <a:pt x="928" y="865"/>
                  </a:cubicBezTo>
                  <a:cubicBezTo>
                    <a:pt x="928" y="865"/>
                    <a:pt x="928" y="864"/>
                    <a:pt x="928" y="864"/>
                  </a:cubicBezTo>
                  <a:cubicBezTo>
                    <a:pt x="928" y="864"/>
                    <a:pt x="928" y="864"/>
                    <a:pt x="928" y="864"/>
                  </a:cubicBezTo>
                  <a:cubicBezTo>
                    <a:pt x="927" y="863"/>
                    <a:pt x="926" y="863"/>
                    <a:pt x="926" y="862"/>
                  </a:cubicBezTo>
                  <a:cubicBezTo>
                    <a:pt x="925" y="862"/>
                    <a:pt x="925" y="861"/>
                    <a:pt x="924" y="861"/>
                  </a:cubicBezTo>
                  <a:cubicBezTo>
                    <a:pt x="924" y="861"/>
                    <a:pt x="924" y="860"/>
                    <a:pt x="923" y="860"/>
                  </a:cubicBezTo>
                  <a:cubicBezTo>
                    <a:pt x="922" y="859"/>
                    <a:pt x="921" y="859"/>
                    <a:pt x="921" y="858"/>
                  </a:cubicBezTo>
                  <a:cubicBezTo>
                    <a:pt x="920" y="858"/>
                    <a:pt x="920" y="857"/>
                    <a:pt x="919" y="857"/>
                  </a:cubicBezTo>
                  <a:cubicBezTo>
                    <a:pt x="919" y="857"/>
                    <a:pt x="919" y="857"/>
                    <a:pt x="919" y="857"/>
                  </a:cubicBezTo>
                  <a:cubicBezTo>
                    <a:pt x="918" y="856"/>
                    <a:pt x="918" y="856"/>
                    <a:pt x="917" y="856"/>
                  </a:cubicBezTo>
                  <a:cubicBezTo>
                    <a:pt x="917" y="855"/>
                    <a:pt x="916" y="855"/>
                    <a:pt x="916" y="855"/>
                  </a:cubicBezTo>
                  <a:cubicBezTo>
                    <a:pt x="915" y="855"/>
                    <a:pt x="915" y="854"/>
                    <a:pt x="914" y="853"/>
                  </a:cubicBezTo>
                  <a:cubicBezTo>
                    <a:pt x="914" y="853"/>
                    <a:pt x="913" y="853"/>
                    <a:pt x="913" y="853"/>
                  </a:cubicBezTo>
                  <a:cubicBezTo>
                    <a:pt x="912" y="853"/>
                    <a:pt x="911" y="852"/>
                    <a:pt x="910" y="851"/>
                  </a:cubicBezTo>
                  <a:cubicBezTo>
                    <a:pt x="910" y="851"/>
                    <a:pt x="909" y="851"/>
                    <a:pt x="909" y="851"/>
                  </a:cubicBezTo>
                  <a:cubicBezTo>
                    <a:pt x="908" y="850"/>
                    <a:pt x="907" y="850"/>
                    <a:pt x="906" y="849"/>
                  </a:cubicBezTo>
                  <a:cubicBezTo>
                    <a:pt x="906" y="849"/>
                    <a:pt x="906" y="849"/>
                    <a:pt x="905" y="849"/>
                  </a:cubicBezTo>
                  <a:cubicBezTo>
                    <a:pt x="904" y="848"/>
                    <a:pt x="903" y="848"/>
                    <a:pt x="903" y="847"/>
                  </a:cubicBezTo>
                  <a:cubicBezTo>
                    <a:pt x="901" y="847"/>
                    <a:pt x="900" y="846"/>
                    <a:pt x="898" y="846"/>
                  </a:cubicBezTo>
                  <a:cubicBezTo>
                    <a:pt x="897" y="845"/>
                    <a:pt x="897" y="845"/>
                    <a:pt x="896" y="845"/>
                  </a:cubicBezTo>
                  <a:cubicBezTo>
                    <a:pt x="890" y="845"/>
                    <a:pt x="883" y="847"/>
                    <a:pt x="877" y="846"/>
                  </a:cubicBezTo>
                  <a:cubicBezTo>
                    <a:pt x="877" y="846"/>
                    <a:pt x="876" y="845"/>
                    <a:pt x="875" y="845"/>
                  </a:cubicBezTo>
                  <a:cubicBezTo>
                    <a:pt x="875" y="845"/>
                    <a:pt x="874" y="845"/>
                    <a:pt x="874" y="844"/>
                  </a:cubicBezTo>
                  <a:cubicBezTo>
                    <a:pt x="874" y="844"/>
                    <a:pt x="873" y="844"/>
                    <a:pt x="873" y="844"/>
                  </a:cubicBezTo>
                  <a:cubicBezTo>
                    <a:pt x="872" y="843"/>
                    <a:pt x="871" y="842"/>
                    <a:pt x="870" y="841"/>
                  </a:cubicBezTo>
                  <a:cubicBezTo>
                    <a:pt x="870" y="841"/>
                    <a:pt x="870" y="841"/>
                    <a:pt x="869" y="841"/>
                  </a:cubicBezTo>
                  <a:cubicBezTo>
                    <a:pt x="868" y="840"/>
                    <a:pt x="867" y="839"/>
                    <a:pt x="867" y="839"/>
                  </a:cubicBezTo>
                  <a:cubicBezTo>
                    <a:pt x="866" y="838"/>
                    <a:pt x="865" y="837"/>
                    <a:pt x="864" y="837"/>
                  </a:cubicBezTo>
                  <a:cubicBezTo>
                    <a:pt x="864" y="837"/>
                    <a:pt x="864" y="836"/>
                    <a:pt x="864" y="836"/>
                  </a:cubicBezTo>
                  <a:cubicBezTo>
                    <a:pt x="863" y="836"/>
                    <a:pt x="862" y="836"/>
                    <a:pt x="861" y="835"/>
                  </a:cubicBezTo>
                  <a:cubicBezTo>
                    <a:pt x="858" y="835"/>
                    <a:pt x="860" y="834"/>
                    <a:pt x="857" y="830"/>
                  </a:cubicBezTo>
                  <a:cubicBezTo>
                    <a:pt x="853" y="826"/>
                    <a:pt x="853" y="822"/>
                    <a:pt x="848" y="821"/>
                  </a:cubicBezTo>
                  <a:cubicBezTo>
                    <a:pt x="847" y="821"/>
                    <a:pt x="847" y="821"/>
                    <a:pt x="846" y="820"/>
                  </a:cubicBezTo>
                  <a:cubicBezTo>
                    <a:pt x="845" y="820"/>
                    <a:pt x="845" y="820"/>
                    <a:pt x="844" y="820"/>
                  </a:cubicBezTo>
                  <a:cubicBezTo>
                    <a:pt x="844" y="820"/>
                    <a:pt x="844" y="820"/>
                    <a:pt x="844" y="820"/>
                  </a:cubicBezTo>
                  <a:cubicBezTo>
                    <a:pt x="843" y="819"/>
                    <a:pt x="842" y="819"/>
                    <a:pt x="842" y="819"/>
                  </a:cubicBezTo>
                  <a:cubicBezTo>
                    <a:pt x="842" y="819"/>
                    <a:pt x="841" y="819"/>
                    <a:pt x="841" y="819"/>
                  </a:cubicBezTo>
                  <a:cubicBezTo>
                    <a:pt x="841" y="818"/>
                    <a:pt x="840" y="818"/>
                    <a:pt x="839" y="818"/>
                  </a:cubicBezTo>
                  <a:cubicBezTo>
                    <a:pt x="836" y="818"/>
                    <a:pt x="839" y="817"/>
                    <a:pt x="838" y="813"/>
                  </a:cubicBezTo>
                  <a:cubicBezTo>
                    <a:pt x="837" y="810"/>
                    <a:pt x="836" y="804"/>
                    <a:pt x="839" y="802"/>
                  </a:cubicBezTo>
                  <a:cubicBezTo>
                    <a:pt x="842" y="800"/>
                    <a:pt x="842" y="796"/>
                    <a:pt x="839" y="798"/>
                  </a:cubicBezTo>
                  <a:cubicBezTo>
                    <a:pt x="835" y="801"/>
                    <a:pt x="832" y="805"/>
                    <a:pt x="827" y="803"/>
                  </a:cubicBezTo>
                  <a:cubicBezTo>
                    <a:pt x="822" y="801"/>
                    <a:pt x="824" y="799"/>
                    <a:pt x="817" y="798"/>
                  </a:cubicBezTo>
                  <a:cubicBezTo>
                    <a:pt x="811" y="798"/>
                    <a:pt x="805" y="803"/>
                    <a:pt x="797" y="802"/>
                  </a:cubicBezTo>
                  <a:cubicBezTo>
                    <a:pt x="790" y="802"/>
                    <a:pt x="784" y="796"/>
                    <a:pt x="780" y="796"/>
                  </a:cubicBezTo>
                  <a:cubicBezTo>
                    <a:pt x="777" y="796"/>
                    <a:pt x="769" y="802"/>
                    <a:pt x="767" y="799"/>
                  </a:cubicBezTo>
                  <a:cubicBezTo>
                    <a:pt x="765" y="797"/>
                    <a:pt x="769" y="795"/>
                    <a:pt x="766" y="793"/>
                  </a:cubicBezTo>
                  <a:cubicBezTo>
                    <a:pt x="764" y="790"/>
                    <a:pt x="756" y="788"/>
                    <a:pt x="751" y="790"/>
                  </a:cubicBezTo>
                  <a:cubicBezTo>
                    <a:pt x="748" y="791"/>
                    <a:pt x="740" y="794"/>
                    <a:pt x="736" y="794"/>
                  </a:cubicBezTo>
                  <a:cubicBezTo>
                    <a:pt x="733" y="794"/>
                    <a:pt x="727" y="798"/>
                    <a:pt x="728" y="795"/>
                  </a:cubicBezTo>
                  <a:cubicBezTo>
                    <a:pt x="728" y="794"/>
                    <a:pt x="728" y="793"/>
                    <a:pt x="728" y="793"/>
                  </a:cubicBezTo>
                  <a:cubicBezTo>
                    <a:pt x="728" y="792"/>
                    <a:pt x="729" y="792"/>
                    <a:pt x="729" y="792"/>
                  </a:cubicBezTo>
                  <a:cubicBezTo>
                    <a:pt x="729" y="791"/>
                    <a:pt x="730" y="791"/>
                    <a:pt x="730" y="790"/>
                  </a:cubicBezTo>
                  <a:cubicBezTo>
                    <a:pt x="730" y="790"/>
                    <a:pt x="731" y="790"/>
                    <a:pt x="731" y="790"/>
                  </a:cubicBezTo>
                  <a:cubicBezTo>
                    <a:pt x="732" y="789"/>
                    <a:pt x="733" y="789"/>
                    <a:pt x="734" y="788"/>
                  </a:cubicBezTo>
                  <a:cubicBezTo>
                    <a:pt x="738" y="786"/>
                    <a:pt x="741" y="783"/>
                    <a:pt x="738" y="781"/>
                  </a:cubicBezTo>
                  <a:cubicBezTo>
                    <a:pt x="734" y="778"/>
                    <a:pt x="732" y="778"/>
                    <a:pt x="728" y="781"/>
                  </a:cubicBezTo>
                  <a:cubicBezTo>
                    <a:pt x="723" y="784"/>
                    <a:pt x="714" y="791"/>
                    <a:pt x="712" y="790"/>
                  </a:cubicBezTo>
                  <a:cubicBezTo>
                    <a:pt x="710" y="790"/>
                    <a:pt x="708" y="787"/>
                    <a:pt x="705" y="789"/>
                  </a:cubicBezTo>
                  <a:cubicBezTo>
                    <a:pt x="702" y="791"/>
                    <a:pt x="698" y="795"/>
                    <a:pt x="695" y="795"/>
                  </a:cubicBezTo>
                  <a:cubicBezTo>
                    <a:pt x="692" y="796"/>
                    <a:pt x="689" y="797"/>
                    <a:pt x="690" y="798"/>
                  </a:cubicBezTo>
                  <a:cubicBezTo>
                    <a:pt x="690" y="800"/>
                    <a:pt x="686" y="802"/>
                    <a:pt x="686" y="804"/>
                  </a:cubicBezTo>
                  <a:cubicBezTo>
                    <a:pt x="685" y="807"/>
                    <a:pt x="686" y="809"/>
                    <a:pt x="684" y="809"/>
                  </a:cubicBezTo>
                  <a:cubicBezTo>
                    <a:pt x="682" y="809"/>
                    <a:pt x="676" y="816"/>
                    <a:pt x="674" y="817"/>
                  </a:cubicBezTo>
                  <a:cubicBezTo>
                    <a:pt x="673" y="817"/>
                    <a:pt x="669" y="819"/>
                    <a:pt x="668" y="817"/>
                  </a:cubicBezTo>
                  <a:cubicBezTo>
                    <a:pt x="667" y="817"/>
                    <a:pt x="667" y="817"/>
                    <a:pt x="667" y="817"/>
                  </a:cubicBezTo>
                  <a:cubicBezTo>
                    <a:pt x="667" y="816"/>
                    <a:pt x="666" y="816"/>
                    <a:pt x="666" y="815"/>
                  </a:cubicBezTo>
                  <a:cubicBezTo>
                    <a:pt x="665" y="815"/>
                    <a:pt x="665" y="815"/>
                    <a:pt x="665" y="815"/>
                  </a:cubicBezTo>
                  <a:cubicBezTo>
                    <a:pt x="665" y="814"/>
                    <a:pt x="664" y="814"/>
                    <a:pt x="664" y="813"/>
                  </a:cubicBezTo>
                  <a:cubicBezTo>
                    <a:pt x="664" y="813"/>
                    <a:pt x="663" y="813"/>
                    <a:pt x="663" y="813"/>
                  </a:cubicBezTo>
                  <a:cubicBezTo>
                    <a:pt x="662" y="812"/>
                    <a:pt x="661" y="812"/>
                    <a:pt x="660" y="811"/>
                  </a:cubicBezTo>
                  <a:cubicBezTo>
                    <a:pt x="655" y="810"/>
                    <a:pt x="648" y="808"/>
                    <a:pt x="645" y="809"/>
                  </a:cubicBezTo>
                  <a:cubicBezTo>
                    <a:pt x="642" y="810"/>
                    <a:pt x="639" y="812"/>
                    <a:pt x="635" y="813"/>
                  </a:cubicBezTo>
                  <a:cubicBezTo>
                    <a:pt x="632" y="814"/>
                    <a:pt x="625" y="815"/>
                    <a:pt x="622" y="813"/>
                  </a:cubicBezTo>
                  <a:cubicBezTo>
                    <a:pt x="620" y="811"/>
                    <a:pt x="618" y="816"/>
                    <a:pt x="615" y="812"/>
                  </a:cubicBezTo>
                  <a:cubicBezTo>
                    <a:pt x="613" y="808"/>
                    <a:pt x="616" y="810"/>
                    <a:pt x="612" y="805"/>
                  </a:cubicBezTo>
                  <a:cubicBezTo>
                    <a:pt x="611" y="804"/>
                    <a:pt x="611" y="804"/>
                    <a:pt x="611" y="804"/>
                  </a:cubicBezTo>
                  <a:cubicBezTo>
                    <a:pt x="611" y="804"/>
                    <a:pt x="611" y="804"/>
                    <a:pt x="611" y="804"/>
                  </a:cubicBezTo>
                  <a:cubicBezTo>
                    <a:pt x="609" y="802"/>
                    <a:pt x="607" y="801"/>
                    <a:pt x="606" y="800"/>
                  </a:cubicBezTo>
                  <a:cubicBezTo>
                    <a:pt x="606" y="800"/>
                    <a:pt x="606" y="800"/>
                    <a:pt x="606" y="800"/>
                  </a:cubicBezTo>
                  <a:cubicBezTo>
                    <a:pt x="606" y="799"/>
                    <a:pt x="605" y="799"/>
                    <a:pt x="605" y="799"/>
                  </a:cubicBezTo>
                  <a:cubicBezTo>
                    <a:pt x="605" y="799"/>
                    <a:pt x="605" y="799"/>
                    <a:pt x="605" y="799"/>
                  </a:cubicBezTo>
                  <a:cubicBezTo>
                    <a:pt x="605" y="798"/>
                    <a:pt x="605" y="798"/>
                    <a:pt x="605" y="798"/>
                  </a:cubicBezTo>
                  <a:cubicBezTo>
                    <a:pt x="605" y="798"/>
                    <a:pt x="605" y="798"/>
                    <a:pt x="604" y="797"/>
                  </a:cubicBezTo>
                  <a:cubicBezTo>
                    <a:pt x="604" y="797"/>
                    <a:pt x="604" y="796"/>
                    <a:pt x="604" y="796"/>
                  </a:cubicBezTo>
                  <a:cubicBezTo>
                    <a:pt x="604" y="795"/>
                    <a:pt x="604" y="794"/>
                    <a:pt x="604" y="793"/>
                  </a:cubicBezTo>
                  <a:cubicBezTo>
                    <a:pt x="604" y="793"/>
                    <a:pt x="604" y="792"/>
                    <a:pt x="604" y="792"/>
                  </a:cubicBezTo>
                  <a:cubicBezTo>
                    <a:pt x="603" y="791"/>
                    <a:pt x="603" y="791"/>
                    <a:pt x="603" y="790"/>
                  </a:cubicBezTo>
                  <a:cubicBezTo>
                    <a:pt x="603" y="790"/>
                    <a:pt x="603" y="789"/>
                    <a:pt x="603" y="789"/>
                  </a:cubicBezTo>
                  <a:cubicBezTo>
                    <a:pt x="603" y="788"/>
                    <a:pt x="603" y="788"/>
                    <a:pt x="604" y="788"/>
                  </a:cubicBezTo>
                  <a:cubicBezTo>
                    <a:pt x="604" y="787"/>
                    <a:pt x="604" y="787"/>
                    <a:pt x="604" y="787"/>
                  </a:cubicBezTo>
                  <a:cubicBezTo>
                    <a:pt x="604" y="786"/>
                    <a:pt x="604" y="786"/>
                    <a:pt x="605" y="786"/>
                  </a:cubicBezTo>
                  <a:cubicBezTo>
                    <a:pt x="607" y="784"/>
                    <a:pt x="606" y="782"/>
                    <a:pt x="608" y="780"/>
                  </a:cubicBezTo>
                  <a:cubicBezTo>
                    <a:pt x="610" y="778"/>
                    <a:pt x="611" y="769"/>
                    <a:pt x="614" y="766"/>
                  </a:cubicBezTo>
                  <a:cubicBezTo>
                    <a:pt x="618" y="762"/>
                    <a:pt x="618" y="759"/>
                    <a:pt x="617" y="756"/>
                  </a:cubicBezTo>
                  <a:cubicBezTo>
                    <a:pt x="617" y="756"/>
                    <a:pt x="617" y="755"/>
                    <a:pt x="617" y="754"/>
                  </a:cubicBezTo>
                  <a:cubicBezTo>
                    <a:pt x="617" y="754"/>
                    <a:pt x="617" y="754"/>
                    <a:pt x="617" y="754"/>
                  </a:cubicBezTo>
                  <a:cubicBezTo>
                    <a:pt x="617" y="753"/>
                    <a:pt x="617" y="752"/>
                    <a:pt x="617" y="752"/>
                  </a:cubicBezTo>
                  <a:cubicBezTo>
                    <a:pt x="617" y="751"/>
                    <a:pt x="617" y="750"/>
                    <a:pt x="617" y="749"/>
                  </a:cubicBezTo>
                  <a:cubicBezTo>
                    <a:pt x="617" y="749"/>
                    <a:pt x="617" y="749"/>
                    <a:pt x="617" y="749"/>
                  </a:cubicBezTo>
                  <a:cubicBezTo>
                    <a:pt x="617" y="748"/>
                    <a:pt x="617" y="747"/>
                    <a:pt x="617" y="747"/>
                  </a:cubicBezTo>
                  <a:cubicBezTo>
                    <a:pt x="617" y="747"/>
                    <a:pt x="617" y="747"/>
                    <a:pt x="617" y="746"/>
                  </a:cubicBezTo>
                  <a:cubicBezTo>
                    <a:pt x="617" y="746"/>
                    <a:pt x="617" y="746"/>
                    <a:pt x="617" y="745"/>
                  </a:cubicBezTo>
                  <a:cubicBezTo>
                    <a:pt x="616" y="745"/>
                    <a:pt x="616" y="745"/>
                    <a:pt x="616" y="745"/>
                  </a:cubicBezTo>
                  <a:cubicBezTo>
                    <a:pt x="616" y="745"/>
                    <a:pt x="616" y="745"/>
                    <a:pt x="615" y="745"/>
                  </a:cubicBezTo>
                  <a:cubicBezTo>
                    <a:pt x="611" y="745"/>
                    <a:pt x="608" y="744"/>
                    <a:pt x="606" y="744"/>
                  </a:cubicBezTo>
                  <a:cubicBezTo>
                    <a:pt x="604" y="744"/>
                    <a:pt x="600" y="742"/>
                    <a:pt x="598" y="743"/>
                  </a:cubicBezTo>
                  <a:cubicBezTo>
                    <a:pt x="596" y="743"/>
                    <a:pt x="593" y="743"/>
                    <a:pt x="589" y="743"/>
                  </a:cubicBezTo>
                  <a:cubicBezTo>
                    <a:pt x="585" y="743"/>
                    <a:pt x="576" y="744"/>
                    <a:pt x="575" y="744"/>
                  </a:cubicBezTo>
                  <a:cubicBezTo>
                    <a:pt x="574" y="744"/>
                    <a:pt x="573" y="744"/>
                    <a:pt x="572" y="744"/>
                  </a:cubicBezTo>
                  <a:cubicBezTo>
                    <a:pt x="572" y="744"/>
                    <a:pt x="571" y="744"/>
                    <a:pt x="571" y="744"/>
                  </a:cubicBezTo>
                  <a:cubicBezTo>
                    <a:pt x="571" y="744"/>
                    <a:pt x="570" y="744"/>
                    <a:pt x="570" y="744"/>
                  </a:cubicBezTo>
                  <a:cubicBezTo>
                    <a:pt x="569" y="744"/>
                    <a:pt x="569" y="744"/>
                    <a:pt x="569" y="744"/>
                  </a:cubicBezTo>
                  <a:cubicBezTo>
                    <a:pt x="568" y="744"/>
                    <a:pt x="568" y="744"/>
                    <a:pt x="568" y="744"/>
                  </a:cubicBezTo>
                  <a:cubicBezTo>
                    <a:pt x="567" y="744"/>
                    <a:pt x="567" y="744"/>
                    <a:pt x="566" y="744"/>
                  </a:cubicBezTo>
                  <a:cubicBezTo>
                    <a:pt x="566" y="743"/>
                    <a:pt x="566" y="743"/>
                    <a:pt x="566" y="743"/>
                  </a:cubicBezTo>
                  <a:cubicBezTo>
                    <a:pt x="566" y="743"/>
                    <a:pt x="566" y="743"/>
                    <a:pt x="566" y="743"/>
                  </a:cubicBezTo>
                  <a:cubicBezTo>
                    <a:pt x="565" y="743"/>
                    <a:pt x="564" y="742"/>
                    <a:pt x="564" y="742"/>
                  </a:cubicBezTo>
                  <a:cubicBezTo>
                    <a:pt x="564" y="742"/>
                    <a:pt x="564" y="742"/>
                    <a:pt x="564" y="742"/>
                  </a:cubicBezTo>
                  <a:cubicBezTo>
                    <a:pt x="564" y="742"/>
                    <a:pt x="564" y="741"/>
                    <a:pt x="564" y="741"/>
                  </a:cubicBezTo>
                  <a:cubicBezTo>
                    <a:pt x="564" y="741"/>
                    <a:pt x="564" y="741"/>
                    <a:pt x="564" y="741"/>
                  </a:cubicBezTo>
                  <a:cubicBezTo>
                    <a:pt x="564" y="741"/>
                    <a:pt x="564" y="741"/>
                    <a:pt x="564" y="741"/>
                  </a:cubicBezTo>
                  <a:cubicBezTo>
                    <a:pt x="564" y="741"/>
                    <a:pt x="564" y="741"/>
                    <a:pt x="564" y="741"/>
                  </a:cubicBezTo>
                  <a:cubicBezTo>
                    <a:pt x="564" y="741"/>
                    <a:pt x="564" y="740"/>
                    <a:pt x="565" y="740"/>
                  </a:cubicBezTo>
                  <a:cubicBezTo>
                    <a:pt x="565" y="740"/>
                    <a:pt x="565" y="740"/>
                    <a:pt x="566" y="739"/>
                  </a:cubicBezTo>
                  <a:cubicBezTo>
                    <a:pt x="570" y="737"/>
                    <a:pt x="571" y="736"/>
                    <a:pt x="573" y="731"/>
                  </a:cubicBezTo>
                  <a:cubicBezTo>
                    <a:pt x="575" y="726"/>
                    <a:pt x="577" y="720"/>
                    <a:pt x="577" y="717"/>
                  </a:cubicBezTo>
                  <a:cubicBezTo>
                    <a:pt x="577" y="717"/>
                    <a:pt x="577" y="717"/>
                    <a:pt x="577" y="716"/>
                  </a:cubicBezTo>
                  <a:cubicBezTo>
                    <a:pt x="577" y="716"/>
                    <a:pt x="577" y="715"/>
                    <a:pt x="577" y="715"/>
                  </a:cubicBezTo>
                  <a:cubicBezTo>
                    <a:pt x="577" y="715"/>
                    <a:pt x="577" y="715"/>
                    <a:pt x="577" y="715"/>
                  </a:cubicBezTo>
                  <a:cubicBezTo>
                    <a:pt x="577" y="714"/>
                    <a:pt x="577" y="714"/>
                    <a:pt x="577" y="713"/>
                  </a:cubicBezTo>
                  <a:cubicBezTo>
                    <a:pt x="577" y="713"/>
                    <a:pt x="577" y="713"/>
                    <a:pt x="577" y="713"/>
                  </a:cubicBezTo>
                  <a:cubicBezTo>
                    <a:pt x="577" y="713"/>
                    <a:pt x="577" y="713"/>
                    <a:pt x="578" y="713"/>
                  </a:cubicBezTo>
                  <a:cubicBezTo>
                    <a:pt x="578" y="713"/>
                    <a:pt x="578" y="713"/>
                    <a:pt x="578" y="713"/>
                  </a:cubicBezTo>
                  <a:cubicBezTo>
                    <a:pt x="578" y="713"/>
                    <a:pt x="578" y="713"/>
                    <a:pt x="579" y="714"/>
                  </a:cubicBezTo>
                  <a:cubicBezTo>
                    <a:pt x="581" y="716"/>
                    <a:pt x="581" y="715"/>
                    <a:pt x="584" y="714"/>
                  </a:cubicBezTo>
                  <a:cubicBezTo>
                    <a:pt x="586" y="712"/>
                    <a:pt x="588" y="699"/>
                    <a:pt x="591" y="697"/>
                  </a:cubicBezTo>
                  <a:cubicBezTo>
                    <a:pt x="594" y="695"/>
                    <a:pt x="597" y="691"/>
                    <a:pt x="598" y="690"/>
                  </a:cubicBezTo>
                  <a:cubicBezTo>
                    <a:pt x="599" y="688"/>
                    <a:pt x="599" y="684"/>
                    <a:pt x="598" y="684"/>
                  </a:cubicBezTo>
                  <a:cubicBezTo>
                    <a:pt x="596" y="684"/>
                    <a:pt x="593" y="686"/>
                    <a:pt x="592" y="685"/>
                  </a:cubicBezTo>
                  <a:cubicBezTo>
                    <a:pt x="590" y="685"/>
                    <a:pt x="590" y="682"/>
                    <a:pt x="588" y="683"/>
                  </a:cubicBezTo>
                  <a:cubicBezTo>
                    <a:pt x="586" y="683"/>
                    <a:pt x="583" y="685"/>
                    <a:pt x="581" y="684"/>
                  </a:cubicBezTo>
                  <a:cubicBezTo>
                    <a:pt x="580" y="683"/>
                    <a:pt x="577" y="683"/>
                    <a:pt x="574" y="684"/>
                  </a:cubicBezTo>
                  <a:cubicBezTo>
                    <a:pt x="571" y="685"/>
                    <a:pt x="565" y="690"/>
                    <a:pt x="564" y="690"/>
                  </a:cubicBezTo>
                  <a:cubicBezTo>
                    <a:pt x="562" y="691"/>
                    <a:pt x="558" y="697"/>
                    <a:pt x="557" y="698"/>
                  </a:cubicBezTo>
                  <a:cubicBezTo>
                    <a:pt x="557" y="700"/>
                    <a:pt x="556" y="702"/>
                    <a:pt x="555" y="703"/>
                  </a:cubicBezTo>
                  <a:cubicBezTo>
                    <a:pt x="553" y="703"/>
                    <a:pt x="557" y="705"/>
                    <a:pt x="555" y="706"/>
                  </a:cubicBezTo>
                  <a:cubicBezTo>
                    <a:pt x="552" y="706"/>
                    <a:pt x="549" y="715"/>
                    <a:pt x="543" y="713"/>
                  </a:cubicBezTo>
                  <a:cubicBezTo>
                    <a:pt x="537" y="712"/>
                    <a:pt x="535" y="711"/>
                    <a:pt x="533" y="713"/>
                  </a:cubicBezTo>
                  <a:cubicBezTo>
                    <a:pt x="530" y="715"/>
                    <a:pt x="531" y="716"/>
                    <a:pt x="527" y="715"/>
                  </a:cubicBezTo>
                  <a:cubicBezTo>
                    <a:pt x="524" y="715"/>
                    <a:pt x="522" y="714"/>
                    <a:pt x="521" y="714"/>
                  </a:cubicBezTo>
                  <a:cubicBezTo>
                    <a:pt x="520" y="715"/>
                    <a:pt x="516" y="719"/>
                    <a:pt x="515" y="717"/>
                  </a:cubicBezTo>
                  <a:cubicBezTo>
                    <a:pt x="513" y="715"/>
                    <a:pt x="513" y="715"/>
                    <a:pt x="511" y="714"/>
                  </a:cubicBezTo>
                  <a:cubicBezTo>
                    <a:pt x="510" y="713"/>
                    <a:pt x="499" y="712"/>
                    <a:pt x="499" y="710"/>
                  </a:cubicBezTo>
                  <a:cubicBezTo>
                    <a:pt x="500" y="708"/>
                    <a:pt x="501" y="708"/>
                    <a:pt x="499" y="706"/>
                  </a:cubicBezTo>
                  <a:cubicBezTo>
                    <a:pt x="498" y="704"/>
                    <a:pt x="499" y="703"/>
                    <a:pt x="499" y="700"/>
                  </a:cubicBezTo>
                  <a:cubicBezTo>
                    <a:pt x="499" y="697"/>
                    <a:pt x="492" y="695"/>
                    <a:pt x="492" y="690"/>
                  </a:cubicBezTo>
                  <a:cubicBezTo>
                    <a:pt x="493" y="686"/>
                    <a:pt x="495" y="685"/>
                    <a:pt x="493" y="681"/>
                  </a:cubicBezTo>
                  <a:cubicBezTo>
                    <a:pt x="492" y="677"/>
                    <a:pt x="490" y="674"/>
                    <a:pt x="492" y="671"/>
                  </a:cubicBezTo>
                  <a:cubicBezTo>
                    <a:pt x="494" y="668"/>
                    <a:pt x="492" y="662"/>
                    <a:pt x="495" y="658"/>
                  </a:cubicBezTo>
                  <a:cubicBezTo>
                    <a:pt x="498" y="655"/>
                    <a:pt x="501" y="649"/>
                    <a:pt x="504" y="646"/>
                  </a:cubicBezTo>
                  <a:cubicBezTo>
                    <a:pt x="505" y="646"/>
                    <a:pt x="505" y="645"/>
                    <a:pt x="505" y="645"/>
                  </a:cubicBezTo>
                  <a:cubicBezTo>
                    <a:pt x="505" y="645"/>
                    <a:pt x="506" y="644"/>
                    <a:pt x="506" y="644"/>
                  </a:cubicBezTo>
                  <a:cubicBezTo>
                    <a:pt x="506" y="644"/>
                    <a:pt x="506" y="643"/>
                    <a:pt x="506" y="643"/>
                  </a:cubicBezTo>
                  <a:cubicBezTo>
                    <a:pt x="507" y="642"/>
                    <a:pt x="507" y="642"/>
                    <a:pt x="507" y="642"/>
                  </a:cubicBezTo>
                  <a:cubicBezTo>
                    <a:pt x="507" y="641"/>
                    <a:pt x="507" y="641"/>
                    <a:pt x="508" y="640"/>
                  </a:cubicBezTo>
                  <a:cubicBezTo>
                    <a:pt x="508" y="640"/>
                    <a:pt x="508" y="640"/>
                    <a:pt x="508" y="640"/>
                  </a:cubicBezTo>
                  <a:cubicBezTo>
                    <a:pt x="508" y="639"/>
                    <a:pt x="508" y="638"/>
                    <a:pt x="509" y="638"/>
                  </a:cubicBezTo>
                  <a:cubicBezTo>
                    <a:pt x="509" y="638"/>
                    <a:pt x="509" y="637"/>
                    <a:pt x="509" y="637"/>
                  </a:cubicBezTo>
                  <a:cubicBezTo>
                    <a:pt x="509" y="637"/>
                    <a:pt x="509" y="637"/>
                    <a:pt x="509" y="637"/>
                  </a:cubicBezTo>
                  <a:cubicBezTo>
                    <a:pt x="509" y="636"/>
                    <a:pt x="509" y="636"/>
                    <a:pt x="509" y="635"/>
                  </a:cubicBezTo>
                  <a:cubicBezTo>
                    <a:pt x="509" y="635"/>
                    <a:pt x="510" y="635"/>
                    <a:pt x="510" y="634"/>
                  </a:cubicBezTo>
                  <a:cubicBezTo>
                    <a:pt x="510" y="634"/>
                    <a:pt x="510" y="633"/>
                    <a:pt x="510" y="633"/>
                  </a:cubicBezTo>
                  <a:cubicBezTo>
                    <a:pt x="510" y="633"/>
                    <a:pt x="510" y="632"/>
                    <a:pt x="510" y="632"/>
                  </a:cubicBezTo>
                  <a:cubicBezTo>
                    <a:pt x="510" y="631"/>
                    <a:pt x="510" y="631"/>
                    <a:pt x="510" y="631"/>
                  </a:cubicBezTo>
                  <a:cubicBezTo>
                    <a:pt x="510" y="630"/>
                    <a:pt x="510" y="630"/>
                    <a:pt x="510" y="629"/>
                  </a:cubicBezTo>
                  <a:cubicBezTo>
                    <a:pt x="510" y="625"/>
                    <a:pt x="514" y="621"/>
                    <a:pt x="514" y="620"/>
                  </a:cubicBezTo>
                  <a:cubicBezTo>
                    <a:pt x="514" y="618"/>
                    <a:pt x="512" y="618"/>
                    <a:pt x="517" y="616"/>
                  </a:cubicBezTo>
                  <a:cubicBezTo>
                    <a:pt x="522" y="615"/>
                    <a:pt x="522" y="611"/>
                    <a:pt x="526" y="610"/>
                  </a:cubicBezTo>
                  <a:cubicBezTo>
                    <a:pt x="530" y="608"/>
                    <a:pt x="538" y="605"/>
                    <a:pt x="541" y="603"/>
                  </a:cubicBezTo>
                  <a:cubicBezTo>
                    <a:pt x="543" y="600"/>
                    <a:pt x="540" y="597"/>
                    <a:pt x="545" y="599"/>
                  </a:cubicBezTo>
                  <a:cubicBezTo>
                    <a:pt x="549" y="601"/>
                    <a:pt x="550" y="601"/>
                    <a:pt x="553" y="600"/>
                  </a:cubicBezTo>
                  <a:cubicBezTo>
                    <a:pt x="557" y="599"/>
                    <a:pt x="564" y="600"/>
                    <a:pt x="566" y="599"/>
                  </a:cubicBezTo>
                  <a:cubicBezTo>
                    <a:pt x="569" y="599"/>
                    <a:pt x="573" y="598"/>
                    <a:pt x="573" y="598"/>
                  </a:cubicBezTo>
                  <a:cubicBezTo>
                    <a:pt x="574" y="599"/>
                    <a:pt x="578" y="600"/>
                    <a:pt x="579" y="602"/>
                  </a:cubicBezTo>
                  <a:cubicBezTo>
                    <a:pt x="579" y="603"/>
                    <a:pt x="581" y="606"/>
                    <a:pt x="584" y="604"/>
                  </a:cubicBezTo>
                  <a:cubicBezTo>
                    <a:pt x="587" y="601"/>
                    <a:pt x="588" y="601"/>
                    <a:pt x="594" y="598"/>
                  </a:cubicBezTo>
                  <a:cubicBezTo>
                    <a:pt x="601" y="596"/>
                    <a:pt x="603" y="593"/>
                    <a:pt x="607" y="593"/>
                  </a:cubicBezTo>
                  <a:cubicBezTo>
                    <a:pt x="611" y="593"/>
                    <a:pt x="613" y="592"/>
                    <a:pt x="615" y="591"/>
                  </a:cubicBezTo>
                  <a:cubicBezTo>
                    <a:pt x="617" y="591"/>
                    <a:pt x="613" y="594"/>
                    <a:pt x="618" y="593"/>
                  </a:cubicBezTo>
                  <a:cubicBezTo>
                    <a:pt x="623" y="591"/>
                    <a:pt x="622" y="590"/>
                    <a:pt x="626" y="592"/>
                  </a:cubicBezTo>
                  <a:cubicBezTo>
                    <a:pt x="630" y="594"/>
                    <a:pt x="631" y="592"/>
                    <a:pt x="633" y="592"/>
                  </a:cubicBezTo>
                  <a:cubicBezTo>
                    <a:pt x="635" y="593"/>
                    <a:pt x="638" y="597"/>
                    <a:pt x="641" y="597"/>
                  </a:cubicBezTo>
                  <a:cubicBezTo>
                    <a:pt x="645" y="597"/>
                    <a:pt x="647" y="597"/>
                    <a:pt x="649" y="595"/>
                  </a:cubicBezTo>
                  <a:cubicBezTo>
                    <a:pt x="651" y="594"/>
                    <a:pt x="652" y="591"/>
                    <a:pt x="654" y="594"/>
                  </a:cubicBezTo>
                  <a:cubicBezTo>
                    <a:pt x="657" y="598"/>
                    <a:pt x="658" y="602"/>
                    <a:pt x="660" y="604"/>
                  </a:cubicBezTo>
                  <a:cubicBezTo>
                    <a:pt x="662" y="606"/>
                    <a:pt x="661" y="617"/>
                    <a:pt x="660" y="619"/>
                  </a:cubicBezTo>
                  <a:cubicBezTo>
                    <a:pt x="659" y="621"/>
                    <a:pt x="661" y="631"/>
                    <a:pt x="662" y="630"/>
                  </a:cubicBezTo>
                  <a:cubicBezTo>
                    <a:pt x="663" y="629"/>
                    <a:pt x="663" y="626"/>
                    <a:pt x="664" y="629"/>
                  </a:cubicBezTo>
                  <a:cubicBezTo>
                    <a:pt x="665" y="631"/>
                    <a:pt x="664" y="636"/>
                    <a:pt x="667" y="639"/>
                  </a:cubicBezTo>
                  <a:cubicBezTo>
                    <a:pt x="669" y="642"/>
                    <a:pt x="670" y="643"/>
                    <a:pt x="671" y="645"/>
                  </a:cubicBezTo>
                  <a:cubicBezTo>
                    <a:pt x="671" y="647"/>
                    <a:pt x="673" y="652"/>
                    <a:pt x="676" y="650"/>
                  </a:cubicBezTo>
                  <a:cubicBezTo>
                    <a:pt x="678" y="647"/>
                    <a:pt x="680" y="636"/>
                    <a:pt x="681" y="631"/>
                  </a:cubicBezTo>
                  <a:cubicBezTo>
                    <a:pt x="683" y="627"/>
                    <a:pt x="683" y="612"/>
                    <a:pt x="680" y="607"/>
                  </a:cubicBezTo>
                  <a:cubicBezTo>
                    <a:pt x="678" y="602"/>
                    <a:pt x="674" y="595"/>
                    <a:pt x="679" y="588"/>
                  </a:cubicBezTo>
                  <a:cubicBezTo>
                    <a:pt x="683" y="580"/>
                    <a:pt x="685" y="576"/>
                    <a:pt x="687" y="573"/>
                  </a:cubicBezTo>
                  <a:cubicBezTo>
                    <a:pt x="690" y="570"/>
                    <a:pt x="696" y="569"/>
                    <a:pt x="698" y="568"/>
                  </a:cubicBezTo>
                  <a:cubicBezTo>
                    <a:pt x="700" y="567"/>
                    <a:pt x="702" y="566"/>
                    <a:pt x="705" y="564"/>
                  </a:cubicBezTo>
                  <a:cubicBezTo>
                    <a:pt x="709" y="563"/>
                    <a:pt x="713" y="555"/>
                    <a:pt x="714" y="554"/>
                  </a:cubicBezTo>
                  <a:cubicBezTo>
                    <a:pt x="715" y="554"/>
                    <a:pt x="720" y="555"/>
                    <a:pt x="723" y="554"/>
                  </a:cubicBezTo>
                  <a:cubicBezTo>
                    <a:pt x="726" y="553"/>
                    <a:pt x="731" y="546"/>
                    <a:pt x="734" y="544"/>
                  </a:cubicBezTo>
                  <a:cubicBezTo>
                    <a:pt x="736" y="542"/>
                    <a:pt x="741" y="544"/>
                    <a:pt x="741" y="542"/>
                  </a:cubicBezTo>
                  <a:cubicBezTo>
                    <a:pt x="741" y="540"/>
                    <a:pt x="742" y="536"/>
                    <a:pt x="744" y="536"/>
                  </a:cubicBezTo>
                  <a:cubicBezTo>
                    <a:pt x="746" y="536"/>
                    <a:pt x="749" y="534"/>
                    <a:pt x="749" y="533"/>
                  </a:cubicBezTo>
                  <a:cubicBezTo>
                    <a:pt x="749" y="532"/>
                    <a:pt x="752" y="524"/>
                    <a:pt x="751" y="522"/>
                  </a:cubicBezTo>
                  <a:cubicBezTo>
                    <a:pt x="749" y="520"/>
                    <a:pt x="747" y="516"/>
                    <a:pt x="747" y="515"/>
                  </a:cubicBezTo>
                  <a:cubicBezTo>
                    <a:pt x="748" y="514"/>
                    <a:pt x="750" y="511"/>
                    <a:pt x="750" y="509"/>
                  </a:cubicBezTo>
                  <a:cubicBezTo>
                    <a:pt x="750" y="507"/>
                    <a:pt x="753" y="504"/>
                    <a:pt x="753" y="505"/>
                  </a:cubicBezTo>
                  <a:cubicBezTo>
                    <a:pt x="753" y="505"/>
                    <a:pt x="756" y="508"/>
                    <a:pt x="755" y="510"/>
                  </a:cubicBezTo>
                  <a:cubicBezTo>
                    <a:pt x="753" y="511"/>
                    <a:pt x="752" y="516"/>
                    <a:pt x="754" y="514"/>
                  </a:cubicBezTo>
                  <a:cubicBezTo>
                    <a:pt x="756" y="511"/>
                    <a:pt x="759" y="511"/>
                    <a:pt x="760" y="509"/>
                  </a:cubicBezTo>
                  <a:cubicBezTo>
                    <a:pt x="760" y="507"/>
                    <a:pt x="763" y="501"/>
                    <a:pt x="766" y="499"/>
                  </a:cubicBezTo>
                  <a:cubicBezTo>
                    <a:pt x="769" y="497"/>
                    <a:pt x="763" y="494"/>
                    <a:pt x="765" y="493"/>
                  </a:cubicBezTo>
                  <a:cubicBezTo>
                    <a:pt x="767" y="492"/>
                    <a:pt x="768" y="493"/>
                    <a:pt x="771" y="491"/>
                  </a:cubicBezTo>
                  <a:cubicBezTo>
                    <a:pt x="774" y="489"/>
                    <a:pt x="780" y="482"/>
                    <a:pt x="780" y="480"/>
                  </a:cubicBezTo>
                  <a:cubicBezTo>
                    <a:pt x="780" y="478"/>
                    <a:pt x="779" y="477"/>
                    <a:pt x="783" y="475"/>
                  </a:cubicBezTo>
                  <a:cubicBezTo>
                    <a:pt x="787" y="474"/>
                    <a:pt x="790" y="474"/>
                    <a:pt x="790" y="473"/>
                  </a:cubicBezTo>
                  <a:cubicBezTo>
                    <a:pt x="791" y="473"/>
                    <a:pt x="793" y="470"/>
                    <a:pt x="794" y="470"/>
                  </a:cubicBezTo>
                  <a:cubicBezTo>
                    <a:pt x="795" y="470"/>
                    <a:pt x="797" y="473"/>
                    <a:pt x="801" y="472"/>
                  </a:cubicBezTo>
                  <a:cubicBezTo>
                    <a:pt x="804" y="471"/>
                    <a:pt x="811" y="465"/>
                    <a:pt x="815" y="465"/>
                  </a:cubicBezTo>
                  <a:cubicBezTo>
                    <a:pt x="819" y="465"/>
                    <a:pt x="822" y="465"/>
                    <a:pt x="822" y="463"/>
                  </a:cubicBezTo>
                  <a:cubicBezTo>
                    <a:pt x="821" y="461"/>
                    <a:pt x="818" y="461"/>
                    <a:pt x="817" y="460"/>
                  </a:cubicBezTo>
                  <a:cubicBezTo>
                    <a:pt x="815" y="458"/>
                    <a:pt x="819" y="453"/>
                    <a:pt x="818" y="451"/>
                  </a:cubicBezTo>
                  <a:cubicBezTo>
                    <a:pt x="818" y="449"/>
                    <a:pt x="822" y="443"/>
                    <a:pt x="826" y="441"/>
                  </a:cubicBezTo>
                  <a:cubicBezTo>
                    <a:pt x="829" y="439"/>
                    <a:pt x="836" y="436"/>
                    <a:pt x="839" y="434"/>
                  </a:cubicBezTo>
                  <a:cubicBezTo>
                    <a:pt x="842" y="432"/>
                    <a:pt x="843" y="432"/>
                    <a:pt x="846" y="432"/>
                  </a:cubicBezTo>
                  <a:cubicBezTo>
                    <a:pt x="848" y="432"/>
                    <a:pt x="860" y="426"/>
                    <a:pt x="860" y="425"/>
                  </a:cubicBezTo>
                  <a:cubicBezTo>
                    <a:pt x="860" y="425"/>
                    <a:pt x="860" y="424"/>
                    <a:pt x="860" y="424"/>
                  </a:cubicBezTo>
                  <a:cubicBezTo>
                    <a:pt x="860" y="424"/>
                    <a:pt x="860" y="424"/>
                    <a:pt x="860" y="424"/>
                  </a:cubicBezTo>
                  <a:cubicBezTo>
                    <a:pt x="860" y="424"/>
                    <a:pt x="860" y="424"/>
                    <a:pt x="860" y="424"/>
                  </a:cubicBezTo>
                  <a:cubicBezTo>
                    <a:pt x="860" y="424"/>
                    <a:pt x="860" y="424"/>
                    <a:pt x="860" y="424"/>
                  </a:cubicBezTo>
                  <a:cubicBezTo>
                    <a:pt x="859" y="423"/>
                    <a:pt x="859" y="423"/>
                    <a:pt x="859" y="423"/>
                  </a:cubicBezTo>
                  <a:cubicBezTo>
                    <a:pt x="859" y="423"/>
                    <a:pt x="859" y="423"/>
                    <a:pt x="859" y="423"/>
                  </a:cubicBezTo>
                  <a:cubicBezTo>
                    <a:pt x="859" y="423"/>
                    <a:pt x="859" y="423"/>
                    <a:pt x="859" y="423"/>
                  </a:cubicBezTo>
                  <a:cubicBezTo>
                    <a:pt x="859" y="423"/>
                    <a:pt x="859" y="423"/>
                    <a:pt x="859" y="423"/>
                  </a:cubicBezTo>
                  <a:cubicBezTo>
                    <a:pt x="859" y="422"/>
                    <a:pt x="859" y="422"/>
                    <a:pt x="859" y="422"/>
                  </a:cubicBezTo>
                  <a:cubicBezTo>
                    <a:pt x="859" y="422"/>
                    <a:pt x="859" y="422"/>
                    <a:pt x="859" y="422"/>
                  </a:cubicBezTo>
                  <a:cubicBezTo>
                    <a:pt x="859" y="422"/>
                    <a:pt x="859" y="422"/>
                    <a:pt x="859" y="422"/>
                  </a:cubicBezTo>
                  <a:cubicBezTo>
                    <a:pt x="859" y="422"/>
                    <a:pt x="859" y="422"/>
                    <a:pt x="859" y="422"/>
                  </a:cubicBezTo>
                  <a:cubicBezTo>
                    <a:pt x="860" y="422"/>
                    <a:pt x="860" y="422"/>
                    <a:pt x="860" y="422"/>
                  </a:cubicBezTo>
                  <a:cubicBezTo>
                    <a:pt x="860" y="422"/>
                    <a:pt x="861" y="422"/>
                    <a:pt x="862" y="422"/>
                  </a:cubicBezTo>
                  <a:cubicBezTo>
                    <a:pt x="868" y="422"/>
                    <a:pt x="870" y="420"/>
                    <a:pt x="874" y="418"/>
                  </a:cubicBezTo>
                  <a:cubicBezTo>
                    <a:pt x="878" y="417"/>
                    <a:pt x="881" y="416"/>
                    <a:pt x="880" y="417"/>
                  </a:cubicBezTo>
                  <a:cubicBezTo>
                    <a:pt x="879" y="418"/>
                    <a:pt x="878" y="419"/>
                    <a:pt x="881" y="419"/>
                  </a:cubicBezTo>
                  <a:cubicBezTo>
                    <a:pt x="885" y="418"/>
                    <a:pt x="892" y="417"/>
                    <a:pt x="891" y="418"/>
                  </a:cubicBezTo>
                  <a:cubicBezTo>
                    <a:pt x="890" y="419"/>
                    <a:pt x="888" y="422"/>
                    <a:pt x="886" y="422"/>
                  </a:cubicBezTo>
                  <a:cubicBezTo>
                    <a:pt x="884" y="422"/>
                    <a:pt x="883" y="421"/>
                    <a:pt x="879" y="423"/>
                  </a:cubicBezTo>
                  <a:cubicBezTo>
                    <a:pt x="876" y="425"/>
                    <a:pt x="867" y="429"/>
                    <a:pt x="866" y="430"/>
                  </a:cubicBezTo>
                  <a:cubicBezTo>
                    <a:pt x="865" y="432"/>
                    <a:pt x="866" y="441"/>
                    <a:pt x="869" y="440"/>
                  </a:cubicBezTo>
                  <a:cubicBezTo>
                    <a:pt x="872" y="440"/>
                    <a:pt x="879" y="436"/>
                    <a:pt x="880" y="434"/>
                  </a:cubicBezTo>
                  <a:cubicBezTo>
                    <a:pt x="881" y="432"/>
                    <a:pt x="883" y="426"/>
                    <a:pt x="888" y="427"/>
                  </a:cubicBezTo>
                  <a:cubicBezTo>
                    <a:pt x="892" y="428"/>
                    <a:pt x="893" y="429"/>
                    <a:pt x="897" y="428"/>
                  </a:cubicBezTo>
                  <a:cubicBezTo>
                    <a:pt x="901" y="427"/>
                    <a:pt x="909" y="421"/>
                    <a:pt x="913" y="421"/>
                  </a:cubicBezTo>
                  <a:cubicBezTo>
                    <a:pt x="916" y="420"/>
                    <a:pt x="918" y="419"/>
                    <a:pt x="917" y="418"/>
                  </a:cubicBezTo>
                  <a:cubicBezTo>
                    <a:pt x="916" y="417"/>
                    <a:pt x="916" y="416"/>
                    <a:pt x="913" y="415"/>
                  </a:cubicBezTo>
                  <a:cubicBezTo>
                    <a:pt x="909" y="414"/>
                    <a:pt x="910" y="412"/>
                    <a:pt x="908" y="412"/>
                  </a:cubicBezTo>
                  <a:cubicBezTo>
                    <a:pt x="906" y="413"/>
                    <a:pt x="904" y="414"/>
                    <a:pt x="901" y="413"/>
                  </a:cubicBezTo>
                  <a:cubicBezTo>
                    <a:pt x="898" y="413"/>
                    <a:pt x="894" y="411"/>
                    <a:pt x="894" y="409"/>
                  </a:cubicBezTo>
                  <a:cubicBezTo>
                    <a:pt x="894" y="408"/>
                    <a:pt x="887" y="409"/>
                    <a:pt x="886" y="408"/>
                  </a:cubicBezTo>
                  <a:cubicBezTo>
                    <a:pt x="884" y="407"/>
                    <a:pt x="886" y="406"/>
                    <a:pt x="884" y="403"/>
                  </a:cubicBezTo>
                  <a:cubicBezTo>
                    <a:pt x="883" y="400"/>
                    <a:pt x="880" y="399"/>
                    <a:pt x="882" y="398"/>
                  </a:cubicBezTo>
                  <a:cubicBezTo>
                    <a:pt x="884" y="396"/>
                    <a:pt x="888" y="390"/>
                    <a:pt x="885" y="390"/>
                  </a:cubicBezTo>
                  <a:cubicBezTo>
                    <a:pt x="883" y="390"/>
                    <a:pt x="880" y="391"/>
                    <a:pt x="879" y="389"/>
                  </a:cubicBezTo>
                  <a:cubicBezTo>
                    <a:pt x="878" y="387"/>
                    <a:pt x="872" y="386"/>
                    <a:pt x="874" y="385"/>
                  </a:cubicBezTo>
                  <a:cubicBezTo>
                    <a:pt x="875" y="384"/>
                    <a:pt x="876" y="385"/>
                    <a:pt x="881" y="386"/>
                  </a:cubicBezTo>
                  <a:cubicBezTo>
                    <a:pt x="886" y="386"/>
                    <a:pt x="891" y="384"/>
                    <a:pt x="893" y="381"/>
                  </a:cubicBezTo>
                  <a:cubicBezTo>
                    <a:pt x="895" y="378"/>
                    <a:pt x="894" y="378"/>
                    <a:pt x="894" y="376"/>
                  </a:cubicBezTo>
                  <a:cubicBezTo>
                    <a:pt x="895" y="374"/>
                    <a:pt x="896" y="373"/>
                    <a:pt x="892" y="371"/>
                  </a:cubicBezTo>
                  <a:cubicBezTo>
                    <a:pt x="888" y="369"/>
                    <a:pt x="884" y="369"/>
                    <a:pt x="880" y="370"/>
                  </a:cubicBezTo>
                  <a:cubicBezTo>
                    <a:pt x="877" y="370"/>
                    <a:pt x="866" y="375"/>
                    <a:pt x="861" y="377"/>
                  </a:cubicBezTo>
                  <a:cubicBezTo>
                    <a:pt x="856" y="379"/>
                    <a:pt x="854" y="379"/>
                    <a:pt x="849" y="382"/>
                  </a:cubicBezTo>
                  <a:cubicBezTo>
                    <a:pt x="845" y="385"/>
                    <a:pt x="833" y="398"/>
                    <a:pt x="830" y="398"/>
                  </a:cubicBezTo>
                  <a:cubicBezTo>
                    <a:pt x="827" y="398"/>
                    <a:pt x="831" y="395"/>
                    <a:pt x="835" y="392"/>
                  </a:cubicBezTo>
                  <a:cubicBezTo>
                    <a:pt x="838" y="390"/>
                    <a:pt x="846" y="380"/>
                    <a:pt x="848" y="378"/>
                  </a:cubicBezTo>
                  <a:cubicBezTo>
                    <a:pt x="851" y="375"/>
                    <a:pt x="857" y="371"/>
                    <a:pt x="860" y="370"/>
                  </a:cubicBezTo>
                  <a:cubicBezTo>
                    <a:pt x="864" y="369"/>
                    <a:pt x="867" y="367"/>
                    <a:pt x="868" y="366"/>
                  </a:cubicBezTo>
                  <a:cubicBezTo>
                    <a:pt x="869" y="365"/>
                    <a:pt x="878" y="356"/>
                    <a:pt x="882" y="355"/>
                  </a:cubicBezTo>
                  <a:cubicBezTo>
                    <a:pt x="885" y="354"/>
                    <a:pt x="901" y="356"/>
                    <a:pt x="907" y="356"/>
                  </a:cubicBezTo>
                  <a:cubicBezTo>
                    <a:pt x="913" y="355"/>
                    <a:pt x="940" y="355"/>
                    <a:pt x="944" y="354"/>
                  </a:cubicBezTo>
                  <a:cubicBezTo>
                    <a:pt x="947" y="352"/>
                    <a:pt x="950" y="348"/>
                    <a:pt x="952" y="346"/>
                  </a:cubicBezTo>
                  <a:cubicBezTo>
                    <a:pt x="954" y="344"/>
                    <a:pt x="958" y="341"/>
                    <a:pt x="959" y="341"/>
                  </a:cubicBezTo>
                  <a:cubicBezTo>
                    <a:pt x="961" y="341"/>
                    <a:pt x="967" y="340"/>
                    <a:pt x="969" y="340"/>
                  </a:cubicBezTo>
                  <a:cubicBezTo>
                    <a:pt x="972" y="339"/>
                    <a:pt x="980" y="336"/>
                    <a:pt x="981" y="334"/>
                  </a:cubicBezTo>
                  <a:cubicBezTo>
                    <a:pt x="982" y="332"/>
                    <a:pt x="984" y="330"/>
                    <a:pt x="982" y="329"/>
                  </a:cubicBezTo>
                  <a:cubicBezTo>
                    <a:pt x="981" y="329"/>
                    <a:pt x="979" y="329"/>
                    <a:pt x="980" y="327"/>
                  </a:cubicBezTo>
                  <a:cubicBezTo>
                    <a:pt x="982" y="325"/>
                    <a:pt x="985" y="322"/>
                    <a:pt x="984" y="321"/>
                  </a:cubicBezTo>
                  <a:cubicBezTo>
                    <a:pt x="983" y="320"/>
                    <a:pt x="982" y="319"/>
                    <a:pt x="984" y="318"/>
                  </a:cubicBezTo>
                  <a:cubicBezTo>
                    <a:pt x="986" y="317"/>
                    <a:pt x="988" y="315"/>
                    <a:pt x="987" y="314"/>
                  </a:cubicBezTo>
                  <a:cubicBezTo>
                    <a:pt x="986" y="313"/>
                    <a:pt x="982" y="311"/>
                    <a:pt x="980" y="311"/>
                  </a:cubicBezTo>
                  <a:cubicBezTo>
                    <a:pt x="978" y="311"/>
                    <a:pt x="975" y="313"/>
                    <a:pt x="975" y="312"/>
                  </a:cubicBezTo>
                  <a:cubicBezTo>
                    <a:pt x="974" y="310"/>
                    <a:pt x="973" y="305"/>
                    <a:pt x="971" y="305"/>
                  </a:cubicBezTo>
                  <a:cubicBezTo>
                    <a:pt x="969" y="305"/>
                    <a:pt x="961" y="307"/>
                    <a:pt x="960" y="309"/>
                  </a:cubicBezTo>
                  <a:cubicBezTo>
                    <a:pt x="960" y="311"/>
                    <a:pt x="958" y="312"/>
                    <a:pt x="956" y="312"/>
                  </a:cubicBezTo>
                  <a:cubicBezTo>
                    <a:pt x="955" y="312"/>
                    <a:pt x="942" y="318"/>
                    <a:pt x="943" y="316"/>
                  </a:cubicBezTo>
                  <a:cubicBezTo>
                    <a:pt x="944" y="314"/>
                    <a:pt x="950" y="310"/>
                    <a:pt x="954" y="308"/>
                  </a:cubicBezTo>
                  <a:cubicBezTo>
                    <a:pt x="957" y="306"/>
                    <a:pt x="973" y="301"/>
                    <a:pt x="973" y="300"/>
                  </a:cubicBezTo>
                  <a:cubicBezTo>
                    <a:pt x="973" y="299"/>
                    <a:pt x="972" y="298"/>
                    <a:pt x="971" y="297"/>
                  </a:cubicBezTo>
                  <a:cubicBezTo>
                    <a:pt x="970" y="296"/>
                    <a:pt x="963" y="297"/>
                    <a:pt x="963" y="296"/>
                  </a:cubicBezTo>
                  <a:cubicBezTo>
                    <a:pt x="963" y="294"/>
                    <a:pt x="961" y="292"/>
                    <a:pt x="960" y="291"/>
                  </a:cubicBezTo>
                  <a:cubicBezTo>
                    <a:pt x="959" y="291"/>
                    <a:pt x="956" y="292"/>
                    <a:pt x="954" y="290"/>
                  </a:cubicBezTo>
                  <a:cubicBezTo>
                    <a:pt x="953" y="289"/>
                    <a:pt x="953" y="287"/>
                    <a:pt x="952" y="285"/>
                  </a:cubicBezTo>
                  <a:cubicBezTo>
                    <a:pt x="951" y="283"/>
                    <a:pt x="946" y="280"/>
                    <a:pt x="944" y="280"/>
                  </a:cubicBezTo>
                  <a:cubicBezTo>
                    <a:pt x="943" y="280"/>
                    <a:pt x="942" y="278"/>
                    <a:pt x="940" y="277"/>
                  </a:cubicBezTo>
                  <a:cubicBezTo>
                    <a:pt x="938" y="276"/>
                    <a:pt x="937" y="273"/>
                    <a:pt x="939" y="272"/>
                  </a:cubicBezTo>
                  <a:cubicBezTo>
                    <a:pt x="940" y="271"/>
                    <a:pt x="945" y="270"/>
                    <a:pt x="945" y="268"/>
                  </a:cubicBezTo>
                  <a:cubicBezTo>
                    <a:pt x="944" y="267"/>
                    <a:pt x="941" y="264"/>
                    <a:pt x="942" y="262"/>
                  </a:cubicBezTo>
                  <a:cubicBezTo>
                    <a:pt x="943" y="261"/>
                    <a:pt x="942" y="257"/>
                    <a:pt x="940" y="255"/>
                  </a:cubicBezTo>
                  <a:cubicBezTo>
                    <a:pt x="938" y="253"/>
                    <a:pt x="938" y="248"/>
                    <a:pt x="937" y="248"/>
                  </a:cubicBezTo>
                  <a:cubicBezTo>
                    <a:pt x="936" y="247"/>
                    <a:pt x="936" y="245"/>
                    <a:pt x="935" y="245"/>
                  </a:cubicBezTo>
                  <a:cubicBezTo>
                    <a:pt x="934" y="245"/>
                    <a:pt x="927" y="245"/>
                    <a:pt x="929" y="244"/>
                  </a:cubicBezTo>
                  <a:cubicBezTo>
                    <a:pt x="931" y="243"/>
                    <a:pt x="936" y="243"/>
                    <a:pt x="936" y="241"/>
                  </a:cubicBezTo>
                  <a:cubicBezTo>
                    <a:pt x="936" y="239"/>
                    <a:pt x="935" y="237"/>
                    <a:pt x="933" y="237"/>
                  </a:cubicBezTo>
                  <a:cubicBezTo>
                    <a:pt x="932" y="237"/>
                    <a:pt x="926" y="236"/>
                    <a:pt x="929" y="235"/>
                  </a:cubicBezTo>
                  <a:cubicBezTo>
                    <a:pt x="931" y="234"/>
                    <a:pt x="934" y="232"/>
                    <a:pt x="933" y="231"/>
                  </a:cubicBezTo>
                  <a:cubicBezTo>
                    <a:pt x="933" y="230"/>
                    <a:pt x="930" y="223"/>
                    <a:pt x="929" y="223"/>
                  </a:cubicBezTo>
                  <a:cubicBezTo>
                    <a:pt x="927" y="223"/>
                    <a:pt x="927" y="221"/>
                    <a:pt x="927" y="219"/>
                  </a:cubicBezTo>
                  <a:cubicBezTo>
                    <a:pt x="927" y="218"/>
                    <a:pt x="930" y="213"/>
                    <a:pt x="929" y="212"/>
                  </a:cubicBezTo>
                  <a:cubicBezTo>
                    <a:pt x="928" y="211"/>
                    <a:pt x="924" y="213"/>
                    <a:pt x="923" y="215"/>
                  </a:cubicBezTo>
                  <a:cubicBezTo>
                    <a:pt x="923" y="218"/>
                    <a:pt x="920" y="223"/>
                    <a:pt x="918" y="223"/>
                  </a:cubicBezTo>
                  <a:cubicBezTo>
                    <a:pt x="916" y="223"/>
                    <a:pt x="913" y="225"/>
                    <a:pt x="912" y="230"/>
                  </a:cubicBezTo>
                  <a:cubicBezTo>
                    <a:pt x="911" y="234"/>
                    <a:pt x="908" y="238"/>
                    <a:pt x="908" y="238"/>
                  </a:cubicBezTo>
                  <a:cubicBezTo>
                    <a:pt x="908" y="238"/>
                    <a:pt x="904" y="238"/>
                    <a:pt x="903" y="239"/>
                  </a:cubicBezTo>
                  <a:cubicBezTo>
                    <a:pt x="902" y="240"/>
                    <a:pt x="898" y="243"/>
                    <a:pt x="897" y="243"/>
                  </a:cubicBezTo>
                  <a:cubicBezTo>
                    <a:pt x="896" y="243"/>
                    <a:pt x="894" y="247"/>
                    <a:pt x="893" y="246"/>
                  </a:cubicBezTo>
                  <a:cubicBezTo>
                    <a:pt x="892" y="245"/>
                    <a:pt x="888" y="242"/>
                    <a:pt x="888" y="241"/>
                  </a:cubicBezTo>
                  <a:cubicBezTo>
                    <a:pt x="888" y="240"/>
                    <a:pt x="885" y="238"/>
                    <a:pt x="883" y="239"/>
                  </a:cubicBezTo>
                  <a:cubicBezTo>
                    <a:pt x="882" y="239"/>
                    <a:pt x="878" y="242"/>
                    <a:pt x="877" y="240"/>
                  </a:cubicBezTo>
                  <a:cubicBezTo>
                    <a:pt x="876" y="238"/>
                    <a:pt x="877" y="237"/>
                    <a:pt x="876" y="235"/>
                  </a:cubicBezTo>
                  <a:cubicBezTo>
                    <a:pt x="875" y="234"/>
                    <a:pt x="872" y="231"/>
                    <a:pt x="875" y="230"/>
                  </a:cubicBezTo>
                  <a:cubicBezTo>
                    <a:pt x="877" y="228"/>
                    <a:pt x="879" y="224"/>
                    <a:pt x="878" y="223"/>
                  </a:cubicBezTo>
                  <a:cubicBezTo>
                    <a:pt x="876" y="222"/>
                    <a:pt x="873" y="221"/>
                    <a:pt x="875" y="220"/>
                  </a:cubicBezTo>
                  <a:cubicBezTo>
                    <a:pt x="877" y="218"/>
                    <a:pt x="878" y="218"/>
                    <a:pt x="880" y="216"/>
                  </a:cubicBezTo>
                  <a:cubicBezTo>
                    <a:pt x="881" y="214"/>
                    <a:pt x="886" y="207"/>
                    <a:pt x="883" y="206"/>
                  </a:cubicBezTo>
                  <a:cubicBezTo>
                    <a:pt x="879" y="205"/>
                    <a:pt x="876" y="206"/>
                    <a:pt x="873" y="205"/>
                  </a:cubicBezTo>
                  <a:cubicBezTo>
                    <a:pt x="871" y="205"/>
                    <a:pt x="868" y="201"/>
                    <a:pt x="867" y="200"/>
                  </a:cubicBezTo>
                  <a:cubicBezTo>
                    <a:pt x="867" y="199"/>
                    <a:pt x="864" y="198"/>
                    <a:pt x="866" y="196"/>
                  </a:cubicBezTo>
                  <a:cubicBezTo>
                    <a:pt x="867" y="195"/>
                    <a:pt x="868" y="193"/>
                    <a:pt x="865" y="193"/>
                  </a:cubicBezTo>
                  <a:cubicBezTo>
                    <a:pt x="862" y="193"/>
                    <a:pt x="860" y="193"/>
                    <a:pt x="859" y="191"/>
                  </a:cubicBezTo>
                  <a:cubicBezTo>
                    <a:pt x="858" y="190"/>
                    <a:pt x="856" y="187"/>
                    <a:pt x="855" y="188"/>
                  </a:cubicBezTo>
                  <a:cubicBezTo>
                    <a:pt x="854" y="188"/>
                    <a:pt x="853" y="186"/>
                    <a:pt x="853" y="185"/>
                  </a:cubicBezTo>
                  <a:cubicBezTo>
                    <a:pt x="853" y="185"/>
                    <a:pt x="852" y="182"/>
                    <a:pt x="849" y="181"/>
                  </a:cubicBezTo>
                  <a:cubicBezTo>
                    <a:pt x="846" y="181"/>
                    <a:pt x="839" y="181"/>
                    <a:pt x="836" y="181"/>
                  </a:cubicBezTo>
                  <a:cubicBezTo>
                    <a:pt x="834" y="181"/>
                    <a:pt x="834" y="180"/>
                    <a:pt x="831" y="180"/>
                  </a:cubicBezTo>
                  <a:cubicBezTo>
                    <a:pt x="828" y="180"/>
                    <a:pt x="821" y="178"/>
                    <a:pt x="817" y="178"/>
                  </a:cubicBezTo>
                  <a:cubicBezTo>
                    <a:pt x="814" y="179"/>
                    <a:pt x="812" y="180"/>
                    <a:pt x="810" y="182"/>
                  </a:cubicBezTo>
                  <a:cubicBezTo>
                    <a:pt x="808" y="184"/>
                    <a:pt x="806" y="184"/>
                    <a:pt x="807" y="187"/>
                  </a:cubicBezTo>
                  <a:cubicBezTo>
                    <a:pt x="809" y="190"/>
                    <a:pt x="806" y="193"/>
                    <a:pt x="808" y="193"/>
                  </a:cubicBezTo>
                  <a:cubicBezTo>
                    <a:pt x="810" y="193"/>
                    <a:pt x="810" y="194"/>
                    <a:pt x="808" y="196"/>
                  </a:cubicBezTo>
                  <a:cubicBezTo>
                    <a:pt x="807" y="197"/>
                    <a:pt x="803" y="201"/>
                    <a:pt x="802" y="203"/>
                  </a:cubicBezTo>
                  <a:cubicBezTo>
                    <a:pt x="801" y="204"/>
                    <a:pt x="798" y="208"/>
                    <a:pt x="801" y="208"/>
                  </a:cubicBezTo>
                  <a:cubicBezTo>
                    <a:pt x="804" y="208"/>
                    <a:pt x="805" y="208"/>
                    <a:pt x="803" y="211"/>
                  </a:cubicBezTo>
                  <a:cubicBezTo>
                    <a:pt x="802" y="213"/>
                    <a:pt x="801" y="219"/>
                    <a:pt x="803" y="219"/>
                  </a:cubicBezTo>
                  <a:cubicBezTo>
                    <a:pt x="805" y="219"/>
                    <a:pt x="805" y="221"/>
                    <a:pt x="803" y="223"/>
                  </a:cubicBezTo>
                  <a:cubicBezTo>
                    <a:pt x="801" y="225"/>
                    <a:pt x="799" y="229"/>
                    <a:pt x="801" y="229"/>
                  </a:cubicBezTo>
                  <a:cubicBezTo>
                    <a:pt x="802" y="229"/>
                    <a:pt x="803" y="229"/>
                    <a:pt x="799" y="231"/>
                  </a:cubicBezTo>
                  <a:cubicBezTo>
                    <a:pt x="795" y="234"/>
                    <a:pt x="791" y="235"/>
                    <a:pt x="790" y="237"/>
                  </a:cubicBezTo>
                  <a:cubicBezTo>
                    <a:pt x="788" y="238"/>
                    <a:pt x="787" y="241"/>
                    <a:pt x="790" y="243"/>
                  </a:cubicBezTo>
                  <a:cubicBezTo>
                    <a:pt x="792" y="245"/>
                    <a:pt x="791" y="249"/>
                    <a:pt x="792" y="251"/>
                  </a:cubicBezTo>
                  <a:cubicBezTo>
                    <a:pt x="792" y="253"/>
                    <a:pt x="796" y="253"/>
                    <a:pt x="795" y="256"/>
                  </a:cubicBezTo>
                  <a:cubicBezTo>
                    <a:pt x="795" y="259"/>
                    <a:pt x="795" y="263"/>
                    <a:pt x="796" y="267"/>
                  </a:cubicBezTo>
                  <a:cubicBezTo>
                    <a:pt x="796" y="270"/>
                    <a:pt x="792" y="282"/>
                    <a:pt x="790" y="283"/>
                  </a:cubicBezTo>
                  <a:cubicBezTo>
                    <a:pt x="788" y="284"/>
                    <a:pt x="786" y="289"/>
                    <a:pt x="785" y="289"/>
                  </a:cubicBezTo>
                  <a:cubicBezTo>
                    <a:pt x="784" y="288"/>
                    <a:pt x="785" y="286"/>
                    <a:pt x="783" y="288"/>
                  </a:cubicBezTo>
                  <a:cubicBezTo>
                    <a:pt x="781" y="290"/>
                    <a:pt x="779" y="295"/>
                    <a:pt x="777" y="296"/>
                  </a:cubicBezTo>
                  <a:cubicBezTo>
                    <a:pt x="775" y="296"/>
                    <a:pt x="771" y="298"/>
                    <a:pt x="771" y="299"/>
                  </a:cubicBezTo>
                  <a:cubicBezTo>
                    <a:pt x="772" y="300"/>
                    <a:pt x="776" y="302"/>
                    <a:pt x="774" y="305"/>
                  </a:cubicBezTo>
                  <a:cubicBezTo>
                    <a:pt x="773" y="307"/>
                    <a:pt x="770" y="311"/>
                    <a:pt x="771" y="312"/>
                  </a:cubicBezTo>
                  <a:cubicBezTo>
                    <a:pt x="771" y="314"/>
                    <a:pt x="769" y="320"/>
                    <a:pt x="771" y="322"/>
                  </a:cubicBezTo>
                  <a:cubicBezTo>
                    <a:pt x="773" y="323"/>
                    <a:pt x="774" y="325"/>
                    <a:pt x="773" y="328"/>
                  </a:cubicBezTo>
                  <a:cubicBezTo>
                    <a:pt x="772" y="332"/>
                    <a:pt x="772" y="335"/>
                    <a:pt x="768" y="336"/>
                  </a:cubicBezTo>
                  <a:cubicBezTo>
                    <a:pt x="765" y="337"/>
                    <a:pt x="764" y="340"/>
                    <a:pt x="764" y="342"/>
                  </a:cubicBezTo>
                  <a:cubicBezTo>
                    <a:pt x="764" y="344"/>
                    <a:pt x="763" y="346"/>
                    <a:pt x="762" y="345"/>
                  </a:cubicBezTo>
                  <a:cubicBezTo>
                    <a:pt x="761" y="343"/>
                    <a:pt x="759" y="342"/>
                    <a:pt x="758" y="342"/>
                  </a:cubicBezTo>
                  <a:cubicBezTo>
                    <a:pt x="757" y="343"/>
                    <a:pt x="758" y="348"/>
                    <a:pt x="755" y="348"/>
                  </a:cubicBezTo>
                  <a:cubicBezTo>
                    <a:pt x="752" y="347"/>
                    <a:pt x="748" y="340"/>
                    <a:pt x="748" y="339"/>
                  </a:cubicBezTo>
                  <a:cubicBezTo>
                    <a:pt x="749" y="337"/>
                    <a:pt x="753" y="337"/>
                    <a:pt x="750" y="335"/>
                  </a:cubicBezTo>
                  <a:cubicBezTo>
                    <a:pt x="747" y="334"/>
                    <a:pt x="740" y="333"/>
                    <a:pt x="738" y="331"/>
                  </a:cubicBezTo>
                  <a:cubicBezTo>
                    <a:pt x="737" y="329"/>
                    <a:pt x="741" y="327"/>
                    <a:pt x="738" y="324"/>
                  </a:cubicBezTo>
                  <a:cubicBezTo>
                    <a:pt x="734" y="321"/>
                    <a:pt x="728" y="320"/>
                    <a:pt x="730" y="317"/>
                  </a:cubicBezTo>
                  <a:cubicBezTo>
                    <a:pt x="732" y="313"/>
                    <a:pt x="734" y="309"/>
                    <a:pt x="734" y="305"/>
                  </a:cubicBezTo>
                  <a:cubicBezTo>
                    <a:pt x="734" y="302"/>
                    <a:pt x="735" y="300"/>
                    <a:pt x="738" y="298"/>
                  </a:cubicBezTo>
                  <a:cubicBezTo>
                    <a:pt x="741" y="296"/>
                    <a:pt x="745" y="294"/>
                    <a:pt x="742" y="293"/>
                  </a:cubicBezTo>
                  <a:cubicBezTo>
                    <a:pt x="740" y="293"/>
                    <a:pt x="720" y="293"/>
                    <a:pt x="716" y="292"/>
                  </a:cubicBezTo>
                  <a:cubicBezTo>
                    <a:pt x="713" y="291"/>
                    <a:pt x="715" y="290"/>
                    <a:pt x="712" y="289"/>
                  </a:cubicBezTo>
                  <a:cubicBezTo>
                    <a:pt x="710" y="288"/>
                    <a:pt x="704" y="284"/>
                    <a:pt x="702" y="282"/>
                  </a:cubicBezTo>
                  <a:cubicBezTo>
                    <a:pt x="700" y="280"/>
                    <a:pt x="698" y="278"/>
                    <a:pt x="696" y="276"/>
                  </a:cubicBezTo>
                  <a:cubicBezTo>
                    <a:pt x="694" y="274"/>
                    <a:pt x="689" y="267"/>
                    <a:pt x="687" y="267"/>
                  </a:cubicBezTo>
                  <a:cubicBezTo>
                    <a:pt x="685" y="267"/>
                    <a:pt x="680" y="268"/>
                    <a:pt x="678" y="267"/>
                  </a:cubicBezTo>
                  <a:cubicBezTo>
                    <a:pt x="676" y="265"/>
                    <a:pt x="671" y="261"/>
                    <a:pt x="669" y="262"/>
                  </a:cubicBezTo>
                  <a:cubicBezTo>
                    <a:pt x="667" y="263"/>
                    <a:pt x="657" y="267"/>
                    <a:pt x="656" y="267"/>
                  </a:cubicBezTo>
                  <a:cubicBezTo>
                    <a:pt x="655" y="266"/>
                    <a:pt x="658" y="262"/>
                    <a:pt x="659" y="261"/>
                  </a:cubicBezTo>
                  <a:cubicBezTo>
                    <a:pt x="660" y="259"/>
                    <a:pt x="660" y="242"/>
                    <a:pt x="659" y="241"/>
                  </a:cubicBezTo>
                  <a:cubicBezTo>
                    <a:pt x="658" y="240"/>
                    <a:pt x="655" y="238"/>
                    <a:pt x="653" y="238"/>
                  </a:cubicBezTo>
                  <a:cubicBezTo>
                    <a:pt x="651" y="239"/>
                    <a:pt x="648" y="242"/>
                    <a:pt x="647" y="240"/>
                  </a:cubicBezTo>
                  <a:cubicBezTo>
                    <a:pt x="645" y="238"/>
                    <a:pt x="642" y="234"/>
                    <a:pt x="643" y="233"/>
                  </a:cubicBezTo>
                  <a:cubicBezTo>
                    <a:pt x="644" y="231"/>
                    <a:pt x="646" y="229"/>
                    <a:pt x="645" y="227"/>
                  </a:cubicBezTo>
                  <a:cubicBezTo>
                    <a:pt x="645" y="225"/>
                    <a:pt x="653" y="211"/>
                    <a:pt x="656" y="208"/>
                  </a:cubicBezTo>
                  <a:cubicBezTo>
                    <a:pt x="659" y="204"/>
                    <a:pt x="663" y="204"/>
                    <a:pt x="662" y="200"/>
                  </a:cubicBezTo>
                  <a:cubicBezTo>
                    <a:pt x="661" y="197"/>
                    <a:pt x="660" y="194"/>
                    <a:pt x="660" y="192"/>
                  </a:cubicBezTo>
                  <a:cubicBezTo>
                    <a:pt x="660" y="190"/>
                    <a:pt x="659" y="185"/>
                    <a:pt x="661" y="185"/>
                  </a:cubicBezTo>
                  <a:cubicBezTo>
                    <a:pt x="664" y="185"/>
                    <a:pt x="664" y="188"/>
                    <a:pt x="665" y="186"/>
                  </a:cubicBezTo>
                  <a:cubicBezTo>
                    <a:pt x="666" y="184"/>
                    <a:pt x="667" y="180"/>
                    <a:pt x="669" y="180"/>
                  </a:cubicBezTo>
                  <a:cubicBezTo>
                    <a:pt x="671" y="181"/>
                    <a:pt x="671" y="185"/>
                    <a:pt x="672" y="186"/>
                  </a:cubicBezTo>
                  <a:cubicBezTo>
                    <a:pt x="673" y="187"/>
                    <a:pt x="681" y="187"/>
                    <a:pt x="680" y="186"/>
                  </a:cubicBezTo>
                  <a:cubicBezTo>
                    <a:pt x="678" y="185"/>
                    <a:pt x="675" y="182"/>
                    <a:pt x="677" y="181"/>
                  </a:cubicBezTo>
                  <a:cubicBezTo>
                    <a:pt x="679" y="180"/>
                    <a:pt x="684" y="176"/>
                    <a:pt x="683" y="175"/>
                  </a:cubicBezTo>
                  <a:cubicBezTo>
                    <a:pt x="682" y="174"/>
                    <a:pt x="678" y="171"/>
                    <a:pt x="681" y="171"/>
                  </a:cubicBezTo>
                  <a:cubicBezTo>
                    <a:pt x="683" y="170"/>
                    <a:pt x="686" y="173"/>
                    <a:pt x="688" y="174"/>
                  </a:cubicBezTo>
                  <a:cubicBezTo>
                    <a:pt x="689" y="175"/>
                    <a:pt x="692" y="177"/>
                    <a:pt x="695" y="176"/>
                  </a:cubicBezTo>
                  <a:cubicBezTo>
                    <a:pt x="698" y="175"/>
                    <a:pt x="699" y="173"/>
                    <a:pt x="700" y="170"/>
                  </a:cubicBezTo>
                  <a:cubicBezTo>
                    <a:pt x="700" y="168"/>
                    <a:pt x="692" y="160"/>
                    <a:pt x="689" y="158"/>
                  </a:cubicBezTo>
                  <a:cubicBezTo>
                    <a:pt x="685" y="157"/>
                    <a:pt x="700" y="162"/>
                    <a:pt x="701" y="164"/>
                  </a:cubicBezTo>
                  <a:cubicBezTo>
                    <a:pt x="703" y="166"/>
                    <a:pt x="706" y="162"/>
                    <a:pt x="705" y="158"/>
                  </a:cubicBezTo>
                  <a:cubicBezTo>
                    <a:pt x="705" y="155"/>
                    <a:pt x="704" y="155"/>
                    <a:pt x="707" y="155"/>
                  </a:cubicBezTo>
                  <a:cubicBezTo>
                    <a:pt x="710" y="155"/>
                    <a:pt x="712" y="153"/>
                    <a:pt x="713" y="152"/>
                  </a:cubicBezTo>
                  <a:cubicBezTo>
                    <a:pt x="714" y="151"/>
                    <a:pt x="719" y="157"/>
                    <a:pt x="722" y="156"/>
                  </a:cubicBezTo>
                  <a:cubicBezTo>
                    <a:pt x="723" y="156"/>
                    <a:pt x="729" y="152"/>
                    <a:pt x="730" y="149"/>
                  </a:cubicBezTo>
                  <a:cubicBezTo>
                    <a:pt x="730" y="147"/>
                    <a:pt x="732" y="143"/>
                    <a:pt x="733" y="141"/>
                  </a:cubicBezTo>
                  <a:cubicBezTo>
                    <a:pt x="735" y="139"/>
                    <a:pt x="739" y="134"/>
                    <a:pt x="737" y="134"/>
                  </a:cubicBezTo>
                  <a:cubicBezTo>
                    <a:pt x="735" y="133"/>
                    <a:pt x="728" y="133"/>
                    <a:pt x="724" y="131"/>
                  </a:cubicBezTo>
                  <a:cubicBezTo>
                    <a:pt x="720" y="129"/>
                    <a:pt x="713" y="127"/>
                    <a:pt x="711" y="127"/>
                  </a:cubicBezTo>
                  <a:cubicBezTo>
                    <a:pt x="710" y="127"/>
                    <a:pt x="690" y="129"/>
                    <a:pt x="691" y="128"/>
                  </a:cubicBezTo>
                  <a:cubicBezTo>
                    <a:pt x="691" y="127"/>
                    <a:pt x="695" y="126"/>
                    <a:pt x="697" y="126"/>
                  </a:cubicBezTo>
                  <a:cubicBezTo>
                    <a:pt x="699" y="126"/>
                    <a:pt x="707" y="125"/>
                    <a:pt x="707" y="124"/>
                  </a:cubicBezTo>
                  <a:cubicBezTo>
                    <a:pt x="707" y="123"/>
                    <a:pt x="705" y="121"/>
                    <a:pt x="707" y="120"/>
                  </a:cubicBezTo>
                  <a:cubicBezTo>
                    <a:pt x="710" y="119"/>
                    <a:pt x="711" y="121"/>
                    <a:pt x="715" y="122"/>
                  </a:cubicBezTo>
                  <a:cubicBezTo>
                    <a:pt x="720" y="123"/>
                    <a:pt x="726" y="126"/>
                    <a:pt x="728" y="127"/>
                  </a:cubicBezTo>
                  <a:cubicBezTo>
                    <a:pt x="729" y="128"/>
                    <a:pt x="738" y="132"/>
                    <a:pt x="740" y="131"/>
                  </a:cubicBezTo>
                  <a:cubicBezTo>
                    <a:pt x="743" y="130"/>
                    <a:pt x="754" y="120"/>
                    <a:pt x="755" y="119"/>
                  </a:cubicBezTo>
                  <a:cubicBezTo>
                    <a:pt x="756" y="118"/>
                    <a:pt x="749" y="110"/>
                    <a:pt x="751" y="109"/>
                  </a:cubicBezTo>
                  <a:cubicBezTo>
                    <a:pt x="753" y="108"/>
                    <a:pt x="753" y="111"/>
                    <a:pt x="756" y="110"/>
                  </a:cubicBezTo>
                  <a:cubicBezTo>
                    <a:pt x="759" y="109"/>
                    <a:pt x="762" y="108"/>
                    <a:pt x="762" y="109"/>
                  </a:cubicBezTo>
                  <a:cubicBezTo>
                    <a:pt x="762" y="111"/>
                    <a:pt x="761" y="116"/>
                    <a:pt x="764" y="117"/>
                  </a:cubicBezTo>
                  <a:cubicBezTo>
                    <a:pt x="767" y="118"/>
                    <a:pt x="771" y="120"/>
                    <a:pt x="770" y="117"/>
                  </a:cubicBezTo>
                  <a:cubicBezTo>
                    <a:pt x="769" y="115"/>
                    <a:pt x="767" y="113"/>
                    <a:pt x="769" y="112"/>
                  </a:cubicBezTo>
                  <a:cubicBezTo>
                    <a:pt x="770" y="112"/>
                    <a:pt x="771" y="111"/>
                    <a:pt x="771" y="109"/>
                  </a:cubicBezTo>
                  <a:cubicBezTo>
                    <a:pt x="772" y="107"/>
                    <a:pt x="774" y="108"/>
                    <a:pt x="772" y="106"/>
                  </a:cubicBezTo>
                  <a:cubicBezTo>
                    <a:pt x="769" y="103"/>
                    <a:pt x="765" y="101"/>
                    <a:pt x="766" y="100"/>
                  </a:cubicBezTo>
                  <a:cubicBezTo>
                    <a:pt x="767" y="100"/>
                    <a:pt x="771" y="99"/>
                    <a:pt x="772" y="101"/>
                  </a:cubicBezTo>
                  <a:cubicBezTo>
                    <a:pt x="774" y="102"/>
                    <a:pt x="775" y="103"/>
                    <a:pt x="775" y="105"/>
                  </a:cubicBezTo>
                  <a:cubicBezTo>
                    <a:pt x="776" y="107"/>
                    <a:pt x="778" y="111"/>
                    <a:pt x="778" y="112"/>
                  </a:cubicBezTo>
                  <a:cubicBezTo>
                    <a:pt x="777" y="113"/>
                    <a:pt x="778" y="116"/>
                    <a:pt x="779" y="115"/>
                  </a:cubicBezTo>
                  <a:cubicBezTo>
                    <a:pt x="781" y="114"/>
                    <a:pt x="781" y="112"/>
                    <a:pt x="784" y="110"/>
                  </a:cubicBezTo>
                  <a:cubicBezTo>
                    <a:pt x="787" y="109"/>
                    <a:pt x="790" y="108"/>
                    <a:pt x="793" y="106"/>
                  </a:cubicBezTo>
                  <a:cubicBezTo>
                    <a:pt x="796" y="104"/>
                    <a:pt x="795" y="104"/>
                    <a:pt x="799" y="103"/>
                  </a:cubicBezTo>
                  <a:cubicBezTo>
                    <a:pt x="802" y="102"/>
                    <a:pt x="804" y="100"/>
                    <a:pt x="804" y="99"/>
                  </a:cubicBezTo>
                  <a:cubicBezTo>
                    <a:pt x="804" y="98"/>
                    <a:pt x="806" y="90"/>
                    <a:pt x="805" y="88"/>
                  </a:cubicBezTo>
                  <a:cubicBezTo>
                    <a:pt x="804" y="87"/>
                    <a:pt x="802" y="84"/>
                    <a:pt x="802" y="81"/>
                  </a:cubicBezTo>
                  <a:cubicBezTo>
                    <a:pt x="803" y="78"/>
                    <a:pt x="803" y="75"/>
                    <a:pt x="802" y="74"/>
                  </a:cubicBezTo>
                  <a:cubicBezTo>
                    <a:pt x="802" y="73"/>
                    <a:pt x="801" y="70"/>
                    <a:pt x="804" y="70"/>
                  </a:cubicBezTo>
                  <a:cubicBezTo>
                    <a:pt x="807" y="70"/>
                    <a:pt x="812" y="71"/>
                    <a:pt x="813" y="69"/>
                  </a:cubicBezTo>
                  <a:cubicBezTo>
                    <a:pt x="814" y="66"/>
                    <a:pt x="815" y="65"/>
                    <a:pt x="813" y="64"/>
                  </a:cubicBezTo>
                  <a:cubicBezTo>
                    <a:pt x="812" y="63"/>
                    <a:pt x="811" y="63"/>
                    <a:pt x="813" y="61"/>
                  </a:cubicBezTo>
                  <a:cubicBezTo>
                    <a:pt x="815" y="60"/>
                    <a:pt x="816" y="58"/>
                    <a:pt x="814" y="58"/>
                  </a:cubicBezTo>
                  <a:cubicBezTo>
                    <a:pt x="812" y="59"/>
                    <a:pt x="808" y="60"/>
                    <a:pt x="808" y="59"/>
                  </a:cubicBezTo>
                  <a:cubicBezTo>
                    <a:pt x="807" y="58"/>
                    <a:pt x="806" y="56"/>
                    <a:pt x="808" y="55"/>
                  </a:cubicBezTo>
                  <a:cubicBezTo>
                    <a:pt x="809" y="54"/>
                    <a:pt x="804" y="54"/>
                    <a:pt x="806" y="52"/>
                  </a:cubicBezTo>
                  <a:cubicBezTo>
                    <a:pt x="808" y="50"/>
                    <a:pt x="810" y="48"/>
                    <a:pt x="808" y="48"/>
                  </a:cubicBezTo>
                  <a:cubicBezTo>
                    <a:pt x="807" y="48"/>
                    <a:pt x="802" y="46"/>
                    <a:pt x="801" y="47"/>
                  </a:cubicBezTo>
                  <a:cubicBezTo>
                    <a:pt x="801" y="48"/>
                    <a:pt x="797" y="49"/>
                    <a:pt x="796" y="48"/>
                  </a:cubicBezTo>
                  <a:cubicBezTo>
                    <a:pt x="795" y="47"/>
                    <a:pt x="794" y="45"/>
                    <a:pt x="792" y="45"/>
                  </a:cubicBezTo>
                  <a:cubicBezTo>
                    <a:pt x="789" y="45"/>
                    <a:pt x="784" y="46"/>
                    <a:pt x="783" y="46"/>
                  </a:cubicBezTo>
                  <a:cubicBezTo>
                    <a:pt x="782" y="45"/>
                    <a:pt x="780" y="44"/>
                    <a:pt x="781" y="46"/>
                  </a:cubicBezTo>
                  <a:cubicBezTo>
                    <a:pt x="781" y="47"/>
                    <a:pt x="782" y="48"/>
                    <a:pt x="780" y="49"/>
                  </a:cubicBezTo>
                  <a:cubicBezTo>
                    <a:pt x="779" y="50"/>
                    <a:pt x="780" y="52"/>
                    <a:pt x="780" y="55"/>
                  </a:cubicBezTo>
                  <a:cubicBezTo>
                    <a:pt x="780" y="57"/>
                    <a:pt x="778" y="58"/>
                    <a:pt x="780" y="58"/>
                  </a:cubicBezTo>
                  <a:cubicBezTo>
                    <a:pt x="781" y="59"/>
                    <a:pt x="785" y="61"/>
                    <a:pt x="784" y="62"/>
                  </a:cubicBezTo>
                  <a:cubicBezTo>
                    <a:pt x="782" y="62"/>
                    <a:pt x="787" y="64"/>
                    <a:pt x="786" y="64"/>
                  </a:cubicBezTo>
                  <a:cubicBezTo>
                    <a:pt x="784" y="65"/>
                    <a:pt x="783" y="67"/>
                    <a:pt x="780" y="66"/>
                  </a:cubicBezTo>
                  <a:cubicBezTo>
                    <a:pt x="777" y="65"/>
                    <a:pt x="777" y="65"/>
                    <a:pt x="776" y="66"/>
                  </a:cubicBezTo>
                  <a:cubicBezTo>
                    <a:pt x="775" y="67"/>
                    <a:pt x="771" y="77"/>
                    <a:pt x="769" y="79"/>
                  </a:cubicBezTo>
                  <a:cubicBezTo>
                    <a:pt x="767" y="80"/>
                    <a:pt x="765" y="86"/>
                    <a:pt x="763" y="85"/>
                  </a:cubicBezTo>
                  <a:cubicBezTo>
                    <a:pt x="761" y="84"/>
                    <a:pt x="762" y="82"/>
                    <a:pt x="761" y="84"/>
                  </a:cubicBezTo>
                  <a:cubicBezTo>
                    <a:pt x="760" y="87"/>
                    <a:pt x="763" y="91"/>
                    <a:pt x="760" y="92"/>
                  </a:cubicBezTo>
                  <a:cubicBezTo>
                    <a:pt x="758" y="93"/>
                    <a:pt x="755" y="96"/>
                    <a:pt x="753" y="95"/>
                  </a:cubicBezTo>
                  <a:cubicBezTo>
                    <a:pt x="752" y="95"/>
                    <a:pt x="749" y="95"/>
                    <a:pt x="749" y="92"/>
                  </a:cubicBezTo>
                  <a:cubicBezTo>
                    <a:pt x="749" y="90"/>
                    <a:pt x="747" y="87"/>
                    <a:pt x="746" y="86"/>
                  </a:cubicBezTo>
                  <a:cubicBezTo>
                    <a:pt x="745" y="84"/>
                    <a:pt x="748" y="77"/>
                    <a:pt x="748" y="76"/>
                  </a:cubicBezTo>
                  <a:cubicBezTo>
                    <a:pt x="748" y="75"/>
                    <a:pt x="750" y="73"/>
                    <a:pt x="750" y="75"/>
                  </a:cubicBezTo>
                  <a:cubicBezTo>
                    <a:pt x="751" y="76"/>
                    <a:pt x="752" y="74"/>
                    <a:pt x="753" y="70"/>
                  </a:cubicBezTo>
                  <a:cubicBezTo>
                    <a:pt x="754" y="67"/>
                    <a:pt x="757" y="65"/>
                    <a:pt x="755" y="63"/>
                  </a:cubicBezTo>
                  <a:cubicBezTo>
                    <a:pt x="753" y="62"/>
                    <a:pt x="751" y="60"/>
                    <a:pt x="750" y="58"/>
                  </a:cubicBezTo>
                  <a:cubicBezTo>
                    <a:pt x="750" y="56"/>
                    <a:pt x="745" y="57"/>
                    <a:pt x="744" y="57"/>
                  </a:cubicBezTo>
                  <a:cubicBezTo>
                    <a:pt x="743" y="58"/>
                    <a:pt x="739" y="59"/>
                    <a:pt x="740" y="61"/>
                  </a:cubicBezTo>
                  <a:cubicBezTo>
                    <a:pt x="741" y="64"/>
                    <a:pt x="738" y="68"/>
                    <a:pt x="737" y="69"/>
                  </a:cubicBezTo>
                  <a:cubicBezTo>
                    <a:pt x="735" y="69"/>
                    <a:pt x="731" y="75"/>
                    <a:pt x="730" y="75"/>
                  </a:cubicBezTo>
                  <a:cubicBezTo>
                    <a:pt x="728" y="75"/>
                    <a:pt x="727" y="71"/>
                    <a:pt x="727" y="69"/>
                  </a:cubicBezTo>
                  <a:cubicBezTo>
                    <a:pt x="728" y="67"/>
                    <a:pt x="731" y="61"/>
                    <a:pt x="729" y="59"/>
                  </a:cubicBezTo>
                  <a:cubicBezTo>
                    <a:pt x="728" y="58"/>
                    <a:pt x="724" y="57"/>
                    <a:pt x="726" y="56"/>
                  </a:cubicBezTo>
                  <a:cubicBezTo>
                    <a:pt x="728" y="56"/>
                    <a:pt x="731" y="57"/>
                    <a:pt x="730" y="55"/>
                  </a:cubicBezTo>
                  <a:cubicBezTo>
                    <a:pt x="729" y="54"/>
                    <a:pt x="726" y="53"/>
                    <a:pt x="724" y="52"/>
                  </a:cubicBezTo>
                  <a:cubicBezTo>
                    <a:pt x="722" y="51"/>
                    <a:pt x="724" y="49"/>
                    <a:pt x="721" y="48"/>
                  </a:cubicBezTo>
                  <a:cubicBezTo>
                    <a:pt x="719" y="47"/>
                    <a:pt x="716" y="46"/>
                    <a:pt x="717" y="45"/>
                  </a:cubicBezTo>
                  <a:cubicBezTo>
                    <a:pt x="719" y="44"/>
                    <a:pt x="723" y="44"/>
                    <a:pt x="725" y="42"/>
                  </a:cubicBezTo>
                  <a:cubicBezTo>
                    <a:pt x="728" y="41"/>
                    <a:pt x="728" y="38"/>
                    <a:pt x="727" y="39"/>
                  </a:cubicBezTo>
                  <a:cubicBezTo>
                    <a:pt x="726" y="40"/>
                    <a:pt x="724" y="39"/>
                    <a:pt x="723" y="39"/>
                  </a:cubicBezTo>
                  <a:cubicBezTo>
                    <a:pt x="721" y="39"/>
                    <a:pt x="718" y="38"/>
                    <a:pt x="721" y="38"/>
                  </a:cubicBezTo>
                  <a:cubicBezTo>
                    <a:pt x="724" y="37"/>
                    <a:pt x="728" y="38"/>
                    <a:pt x="728" y="36"/>
                  </a:cubicBezTo>
                  <a:cubicBezTo>
                    <a:pt x="728" y="33"/>
                    <a:pt x="727" y="29"/>
                    <a:pt x="724" y="26"/>
                  </a:cubicBezTo>
                  <a:cubicBezTo>
                    <a:pt x="721" y="23"/>
                    <a:pt x="719" y="20"/>
                    <a:pt x="719" y="18"/>
                  </a:cubicBezTo>
                  <a:cubicBezTo>
                    <a:pt x="719" y="16"/>
                    <a:pt x="718" y="12"/>
                    <a:pt x="719" y="10"/>
                  </a:cubicBezTo>
                  <a:cubicBezTo>
                    <a:pt x="720" y="8"/>
                    <a:pt x="719" y="1"/>
                    <a:pt x="714" y="1"/>
                  </a:cubicBezTo>
                  <a:cubicBezTo>
                    <a:pt x="711" y="0"/>
                    <a:pt x="706" y="0"/>
                    <a:pt x="705" y="3"/>
                  </a:cubicBezTo>
                  <a:cubicBezTo>
                    <a:pt x="704" y="6"/>
                    <a:pt x="706" y="9"/>
                    <a:pt x="706" y="10"/>
                  </a:cubicBezTo>
                  <a:cubicBezTo>
                    <a:pt x="705" y="11"/>
                    <a:pt x="703" y="13"/>
                    <a:pt x="702" y="12"/>
                  </a:cubicBezTo>
                  <a:cubicBezTo>
                    <a:pt x="701" y="11"/>
                    <a:pt x="700" y="10"/>
                    <a:pt x="699" y="11"/>
                  </a:cubicBezTo>
                  <a:cubicBezTo>
                    <a:pt x="698" y="12"/>
                    <a:pt x="696" y="12"/>
                    <a:pt x="695" y="13"/>
                  </a:cubicBezTo>
                  <a:cubicBezTo>
                    <a:pt x="694" y="14"/>
                    <a:pt x="690" y="19"/>
                    <a:pt x="689" y="23"/>
                  </a:cubicBezTo>
                  <a:cubicBezTo>
                    <a:pt x="687" y="26"/>
                    <a:pt x="685" y="30"/>
                    <a:pt x="685" y="35"/>
                  </a:cubicBezTo>
                  <a:cubicBezTo>
                    <a:pt x="684" y="40"/>
                    <a:pt x="686" y="41"/>
                    <a:pt x="689" y="41"/>
                  </a:cubicBezTo>
                  <a:cubicBezTo>
                    <a:pt x="691" y="41"/>
                    <a:pt x="689" y="44"/>
                    <a:pt x="692" y="44"/>
                  </a:cubicBezTo>
                  <a:cubicBezTo>
                    <a:pt x="695" y="44"/>
                    <a:pt x="694" y="49"/>
                    <a:pt x="696" y="49"/>
                  </a:cubicBezTo>
                  <a:cubicBezTo>
                    <a:pt x="699" y="49"/>
                    <a:pt x="701" y="48"/>
                    <a:pt x="702" y="49"/>
                  </a:cubicBezTo>
                  <a:cubicBezTo>
                    <a:pt x="704" y="50"/>
                    <a:pt x="712" y="49"/>
                    <a:pt x="709" y="51"/>
                  </a:cubicBezTo>
                  <a:cubicBezTo>
                    <a:pt x="707" y="52"/>
                    <a:pt x="704" y="51"/>
                    <a:pt x="702" y="54"/>
                  </a:cubicBezTo>
                  <a:cubicBezTo>
                    <a:pt x="699" y="57"/>
                    <a:pt x="697" y="60"/>
                    <a:pt x="695" y="62"/>
                  </a:cubicBezTo>
                  <a:cubicBezTo>
                    <a:pt x="693" y="64"/>
                    <a:pt x="693" y="67"/>
                    <a:pt x="694" y="66"/>
                  </a:cubicBezTo>
                  <a:cubicBezTo>
                    <a:pt x="695" y="65"/>
                    <a:pt x="702" y="62"/>
                    <a:pt x="702" y="63"/>
                  </a:cubicBezTo>
                  <a:cubicBezTo>
                    <a:pt x="702" y="64"/>
                    <a:pt x="700" y="67"/>
                    <a:pt x="701" y="68"/>
                  </a:cubicBezTo>
                  <a:cubicBezTo>
                    <a:pt x="703" y="69"/>
                    <a:pt x="702" y="71"/>
                    <a:pt x="700" y="71"/>
                  </a:cubicBezTo>
                  <a:cubicBezTo>
                    <a:pt x="698" y="71"/>
                    <a:pt x="694" y="72"/>
                    <a:pt x="692" y="74"/>
                  </a:cubicBezTo>
                  <a:cubicBezTo>
                    <a:pt x="690" y="76"/>
                    <a:pt x="687" y="80"/>
                    <a:pt x="685" y="81"/>
                  </a:cubicBezTo>
                  <a:cubicBezTo>
                    <a:pt x="683" y="81"/>
                    <a:pt x="681" y="84"/>
                    <a:pt x="680" y="84"/>
                  </a:cubicBezTo>
                  <a:cubicBezTo>
                    <a:pt x="678" y="85"/>
                    <a:pt x="677" y="87"/>
                    <a:pt x="678" y="89"/>
                  </a:cubicBezTo>
                  <a:cubicBezTo>
                    <a:pt x="679" y="91"/>
                    <a:pt x="681" y="96"/>
                    <a:pt x="679" y="97"/>
                  </a:cubicBezTo>
                  <a:cubicBezTo>
                    <a:pt x="678" y="98"/>
                    <a:pt x="676" y="104"/>
                    <a:pt x="676" y="100"/>
                  </a:cubicBezTo>
                  <a:cubicBezTo>
                    <a:pt x="676" y="97"/>
                    <a:pt x="677" y="94"/>
                    <a:pt x="673" y="92"/>
                  </a:cubicBezTo>
                  <a:cubicBezTo>
                    <a:pt x="669" y="91"/>
                    <a:pt x="670" y="86"/>
                    <a:pt x="671" y="85"/>
                  </a:cubicBezTo>
                  <a:cubicBezTo>
                    <a:pt x="672" y="85"/>
                    <a:pt x="674" y="82"/>
                    <a:pt x="673" y="81"/>
                  </a:cubicBezTo>
                  <a:cubicBezTo>
                    <a:pt x="671" y="80"/>
                    <a:pt x="671" y="79"/>
                    <a:pt x="672" y="78"/>
                  </a:cubicBezTo>
                  <a:cubicBezTo>
                    <a:pt x="673" y="77"/>
                    <a:pt x="675" y="76"/>
                    <a:pt x="672" y="75"/>
                  </a:cubicBezTo>
                  <a:cubicBezTo>
                    <a:pt x="670" y="74"/>
                    <a:pt x="668" y="71"/>
                    <a:pt x="666" y="72"/>
                  </a:cubicBezTo>
                  <a:cubicBezTo>
                    <a:pt x="664" y="73"/>
                    <a:pt x="660" y="76"/>
                    <a:pt x="660" y="77"/>
                  </a:cubicBezTo>
                  <a:cubicBezTo>
                    <a:pt x="660" y="78"/>
                    <a:pt x="662" y="87"/>
                    <a:pt x="661" y="86"/>
                  </a:cubicBezTo>
                  <a:cubicBezTo>
                    <a:pt x="659" y="85"/>
                    <a:pt x="657" y="82"/>
                    <a:pt x="656" y="82"/>
                  </a:cubicBezTo>
                  <a:cubicBezTo>
                    <a:pt x="655" y="83"/>
                    <a:pt x="650" y="85"/>
                    <a:pt x="648" y="85"/>
                  </a:cubicBezTo>
                  <a:cubicBezTo>
                    <a:pt x="646" y="84"/>
                    <a:pt x="641" y="83"/>
                    <a:pt x="639" y="84"/>
                  </a:cubicBezTo>
                  <a:cubicBezTo>
                    <a:pt x="637" y="85"/>
                    <a:pt x="629" y="87"/>
                    <a:pt x="628" y="87"/>
                  </a:cubicBezTo>
                  <a:cubicBezTo>
                    <a:pt x="626" y="87"/>
                    <a:pt x="622" y="86"/>
                    <a:pt x="621" y="86"/>
                  </a:cubicBezTo>
                  <a:cubicBezTo>
                    <a:pt x="620" y="86"/>
                    <a:pt x="619" y="84"/>
                    <a:pt x="617" y="83"/>
                  </a:cubicBezTo>
                  <a:cubicBezTo>
                    <a:pt x="614" y="82"/>
                    <a:pt x="615" y="77"/>
                    <a:pt x="612" y="78"/>
                  </a:cubicBezTo>
                  <a:cubicBezTo>
                    <a:pt x="608" y="80"/>
                    <a:pt x="605" y="80"/>
                    <a:pt x="604" y="78"/>
                  </a:cubicBezTo>
                  <a:cubicBezTo>
                    <a:pt x="603" y="76"/>
                    <a:pt x="598" y="76"/>
                    <a:pt x="597" y="73"/>
                  </a:cubicBezTo>
                  <a:cubicBezTo>
                    <a:pt x="596" y="70"/>
                    <a:pt x="600" y="65"/>
                    <a:pt x="598" y="65"/>
                  </a:cubicBezTo>
                  <a:cubicBezTo>
                    <a:pt x="596" y="64"/>
                    <a:pt x="589" y="65"/>
                    <a:pt x="586" y="65"/>
                  </a:cubicBezTo>
                  <a:cubicBezTo>
                    <a:pt x="583" y="65"/>
                    <a:pt x="576" y="66"/>
                    <a:pt x="575" y="66"/>
                  </a:cubicBezTo>
                  <a:cubicBezTo>
                    <a:pt x="574" y="66"/>
                    <a:pt x="571" y="69"/>
                    <a:pt x="569" y="71"/>
                  </a:cubicBezTo>
                  <a:cubicBezTo>
                    <a:pt x="567" y="73"/>
                    <a:pt x="564" y="74"/>
                    <a:pt x="566" y="75"/>
                  </a:cubicBezTo>
                  <a:cubicBezTo>
                    <a:pt x="567" y="76"/>
                    <a:pt x="569" y="79"/>
                    <a:pt x="570" y="77"/>
                  </a:cubicBezTo>
                  <a:cubicBezTo>
                    <a:pt x="570" y="76"/>
                    <a:pt x="570" y="74"/>
                    <a:pt x="572" y="74"/>
                  </a:cubicBezTo>
                  <a:cubicBezTo>
                    <a:pt x="574" y="74"/>
                    <a:pt x="576" y="75"/>
                    <a:pt x="579" y="74"/>
                  </a:cubicBezTo>
                  <a:cubicBezTo>
                    <a:pt x="581" y="73"/>
                    <a:pt x="585" y="71"/>
                    <a:pt x="587" y="70"/>
                  </a:cubicBezTo>
                  <a:cubicBezTo>
                    <a:pt x="588" y="70"/>
                    <a:pt x="594" y="69"/>
                    <a:pt x="593" y="70"/>
                  </a:cubicBezTo>
                  <a:cubicBezTo>
                    <a:pt x="592" y="71"/>
                    <a:pt x="588" y="74"/>
                    <a:pt x="587" y="74"/>
                  </a:cubicBezTo>
                  <a:cubicBezTo>
                    <a:pt x="585" y="75"/>
                    <a:pt x="580" y="76"/>
                    <a:pt x="579" y="77"/>
                  </a:cubicBezTo>
                  <a:cubicBezTo>
                    <a:pt x="578" y="78"/>
                    <a:pt x="575" y="80"/>
                    <a:pt x="574" y="80"/>
                  </a:cubicBezTo>
                  <a:cubicBezTo>
                    <a:pt x="572" y="80"/>
                    <a:pt x="568" y="81"/>
                    <a:pt x="567" y="83"/>
                  </a:cubicBezTo>
                  <a:cubicBezTo>
                    <a:pt x="566" y="84"/>
                    <a:pt x="564" y="87"/>
                    <a:pt x="563" y="88"/>
                  </a:cubicBezTo>
                  <a:cubicBezTo>
                    <a:pt x="561" y="89"/>
                    <a:pt x="565" y="90"/>
                    <a:pt x="565" y="91"/>
                  </a:cubicBezTo>
                  <a:cubicBezTo>
                    <a:pt x="564" y="93"/>
                    <a:pt x="564" y="95"/>
                    <a:pt x="565" y="96"/>
                  </a:cubicBezTo>
                  <a:cubicBezTo>
                    <a:pt x="567" y="97"/>
                    <a:pt x="564" y="98"/>
                    <a:pt x="563" y="101"/>
                  </a:cubicBezTo>
                  <a:cubicBezTo>
                    <a:pt x="561" y="103"/>
                    <a:pt x="566" y="108"/>
                    <a:pt x="562" y="107"/>
                  </a:cubicBezTo>
                  <a:cubicBezTo>
                    <a:pt x="559" y="105"/>
                    <a:pt x="554" y="101"/>
                    <a:pt x="557" y="100"/>
                  </a:cubicBezTo>
                  <a:cubicBezTo>
                    <a:pt x="559" y="98"/>
                    <a:pt x="561" y="97"/>
                    <a:pt x="560" y="96"/>
                  </a:cubicBezTo>
                  <a:cubicBezTo>
                    <a:pt x="560" y="94"/>
                    <a:pt x="559" y="89"/>
                    <a:pt x="557" y="90"/>
                  </a:cubicBezTo>
                  <a:cubicBezTo>
                    <a:pt x="554" y="91"/>
                    <a:pt x="552" y="93"/>
                    <a:pt x="552" y="91"/>
                  </a:cubicBezTo>
                  <a:cubicBezTo>
                    <a:pt x="553" y="90"/>
                    <a:pt x="556" y="85"/>
                    <a:pt x="554" y="86"/>
                  </a:cubicBezTo>
                  <a:cubicBezTo>
                    <a:pt x="553" y="86"/>
                    <a:pt x="550" y="87"/>
                    <a:pt x="550" y="86"/>
                  </a:cubicBezTo>
                  <a:cubicBezTo>
                    <a:pt x="549" y="85"/>
                    <a:pt x="547" y="80"/>
                    <a:pt x="546" y="80"/>
                  </a:cubicBezTo>
                  <a:cubicBezTo>
                    <a:pt x="545" y="81"/>
                    <a:pt x="538" y="85"/>
                    <a:pt x="536" y="85"/>
                  </a:cubicBezTo>
                  <a:cubicBezTo>
                    <a:pt x="533" y="86"/>
                    <a:pt x="521" y="87"/>
                    <a:pt x="518" y="87"/>
                  </a:cubicBezTo>
                  <a:cubicBezTo>
                    <a:pt x="516" y="86"/>
                    <a:pt x="516" y="87"/>
                    <a:pt x="512" y="86"/>
                  </a:cubicBezTo>
                  <a:cubicBezTo>
                    <a:pt x="508" y="85"/>
                    <a:pt x="499" y="83"/>
                    <a:pt x="502" y="82"/>
                  </a:cubicBezTo>
                  <a:cubicBezTo>
                    <a:pt x="506" y="82"/>
                    <a:pt x="509" y="82"/>
                    <a:pt x="509" y="80"/>
                  </a:cubicBezTo>
                  <a:cubicBezTo>
                    <a:pt x="509" y="79"/>
                    <a:pt x="505" y="77"/>
                    <a:pt x="507" y="77"/>
                  </a:cubicBezTo>
                  <a:cubicBezTo>
                    <a:pt x="510" y="77"/>
                    <a:pt x="513" y="77"/>
                    <a:pt x="513" y="77"/>
                  </a:cubicBezTo>
                  <a:cubicBezTo>
                    <a:pt x="513" y="76"/>
                    <a:pt x="510" y="74"/>
                    <a:pt x="514" y="73"/>
                  </a:cubicBezTo>
                  <a:cubicBezTo>
                    <a:pt x="519" y="73"/>
                    <a:pt x="519" y="75"/>
                    <a:pt x="521" y="74"/>
                  </a:cubicBezTo>
                  <a:cubicBezTo>
                    <a:pt x="522" y="73"/>
                    <a:pt x="522" y="70"/>
                    <a:pt x="520" y="68"/>
                  </a:cubicBezTo>
                  <a:cubicBezTo>
                    <a:pt x="518" y="67"/>
                    <a:pt x="518" y="64"/>
                    <a:pt x="513" y="63"/>
                  </a:cubicBezTo>
                  <a:cubicBezTo>
                    <a:pt x="509" y="63"/>
                    <a:pt x="505" y="62"/>
                    <a:pt x="506" y="64"/>
                  </a:cubicBezTo>
                  <a:cubicBezTo>
                    <a:pt x="506" y="66"/>
                    <a:pt x="509" y="68"/>
                    <a:pt x="505" y="67"/>
                  </a:cubicBezTo>
                  <a:cubicBezTo>
                    <a:pt x="502" y="66"/>
                    <a:pt x="501" y="65"/>
                    <a:pt x="497" y="64"/>
                  </a:cubicBezTo>
                  <a:cubicBezTo>
                    <a:pt x="493" y="63"/>
                    <a:pt x="493" y="60"/>
                    <a:pt x="490" y="59"/>
                  </a:cubicBezTo>
                  <a:cubicBezTo>
                    <a:pt x="488" y="58"/>
                    <a:pt x="490" y="57"/>
                    <a:pt x="488" y="56"/>
                  </a:cubicBezTo>
                  <a:cubicBezTo>
                    <a:pt x="485" y="56"/>
                    <a:pt x="472" y="48"/>
                    <a:pt x="470" y="48"/>
                  </a:cubicBezTo>
                  <a:cubicBezTo>
                    <a:pt x="467" y="48"/>
                    <a:pt x="465" y="45"/>
                    <a:pt x="462" y="45"/>
                  </a:cubicBezTo>
                  <a:cubicBezTo>
                    <a:pt x="459" y="45"/>
                    <a:pt x="454" y="44"/>
                    <a:pt x="454" y="45"/>
                  </a:cubicBezTo>
                  <a:cubicBezTo>
                    <a:pt x="453" y="47"/>
                    <a:pt x="448" y="51"/>
                    <a:pt x="446" y="50"/>
                  </a:cubicBezTo>
                  <a:cubicBezTo>
                    <a:pt x="444" y="49"/>
                    <a:pt x="447" y="47"/>
                    <a:pt x="448" y="46"/>
                  </a:cubicBezTo>
                  <a:cubicBezTo>
                    <a:pt x="448" y="45"/>
                    <a:pt x="446" y="42"/>
                    <a:pt x="447" y="41"/>
                  </a:cubicBezTo>
                  <a:cubicBezTo>
                    <a:pt x="448" y="39"/>
                    <a:pt x="447" y="39"/>
                    <a:pt x="445" y="40"/>
                  </a:cubicBezTo>
                  <a:cubicBezTo>
                    <a:pt x="443" y="41"/>
                    <a:pt x="443" y="42"/>
                    <a:pt x="443" y="44"/>
                  </a:cubicBezTo>
                  <a:cubicBezTo>
                    <a:pt x="443" y="45"/>
                    <a:pt x="440" y="46"/>
                    <a:pt x="440" y="47"/>
                  </a:cubicBezTo>
                  <a:cubicBezTo>
                    <a:pt x="439" y="48"/>
                    <a:pt x="439" y="51"/>
                    <a:pt x="436" y="52"/>
                  </a:cubicBezTo>
                  <a:cubicBezTo>
                    <a:pt x="434" y="52"/>
                    <a:pt x="431" y="51"/>
                    <a:pt x="430" y="48"/>
                  </a:cubicBezTo>
                  <a:cubicBezTo>
                    <a:pt x="428" y="44"/>
                    <a:pt x="426" y="42"/>
                    <a:pt x="426" y="39"/>
                  </a:cubicBezTo>
                  <a:cubicBezTo>
                    <a:pt x="427" y="35"/>
                    <a:pt x="425" y="30"/>
                    <a:pt x="424" y="28"/>
                  </a:cubicBezTo>
                  <a:cubicBezTo>
                    <a:pt x="423" y="27"/>
                    <a:pt x="420" y="25"/>
                    <a:pt x="419" y="26"/>
                  </a:cubicBezTo>
                  <a:cubicBezTo>
                    <a:pt x="419" y="27"/>
                    <a:pt x="417" y="28"/>
                    <a:pt x="418" y="29"/>
                  </a:cubicBezTo>
                  <a:cubicBezTo>
                    <a:pt x="419" y="30"/>
                    <a:pt x="418" y="33"/>
                    <a:pt x="419" y="34"/>
                  </a:cubicBezTo>
                  <a:cubicBezTo>
                    <a:pt x="421" y="35"/>
                    <a:pt x="422" y="36"/>
                    <a:pt x="421" y="37"/>
                  </a:cubicBezTo>
                  <a:cubicBezTo>
                    <a:pt x="420" y="37"/>
                    <a:pt x="417" y="37"/>
                    <a:pt x="417" y="38"/>
                  </a:cubicBezTo>
                  <a:cubicBezTo>
                    <a:pt x="416" y="39"/>
                    <a:pt x="415" y="41"/>
                    <a:pt x="413" y="42"/>
                  </a:cubicBezTo>
                  <a:cubicBezTo>
                    <a:pt x="412" y="42"/>
                    <a:pt x="410" y="46"/>
                    <a:pt x="409" y="47"/>
                  </a:cubicBezTo>
                  <a:cubicBezTo>
                    <a:pt x="407" y="47"/>
                    <a:pt x="407" y="43"/>
                    <a:pt x="405" y="44"/>
                  </a:cubicBezTo>
                  <a:cubicBezTo>
                    <a:pt x="403" y="44"/>
                    <a:pt x="398" y="48"/>
                    <a:pt x="399" y="45"/>
                  </a:cubicBezTo>
                  <a:cubicBezTo>
                    <a:pt x="400" y="42"/>
                    <a:pt x="402" y="41"/>
                    <a:pt x="401" y="38"/>
                  </a:cubicBezTo>
                  <a:cubicBezTo>
                    <a:pt x="399" y="36"/>
                    <a:pt x="399" y="35"/>
                    <a:pt x="396" y="37"/>
                  </a:cubicBezTo>
                  <a:cubicBezTo>
                    <a:pt x="394" y="39"/>
                    <a:pt x="388" y="42"/>
                    <a:pt x="386" y="43"/>
                  </a:cubicBezTo>
                  <a:cubicBezTo>
                    <a:pt x="385" y="44"/>
                    <a:pt x="378" y="53"/>
                    <a:pt x="376" y="54"/>
                  </a:cubicBezTo>
                  <a:cubicBezTo>
                    <a:pt x="375" y="54"/>
                    <a:pt x="370" y="57"/>
                    <a:pt x="372" y="55"/>
                  </a:cubicBezTo>
                  <a:cubicBezTo>
                    <a:pt x="373" y="54"/>
                    <a:pt x="380" y="47"/>
                    <a:pt x="379" y="46"/>
                  </a:cubicBezTo>
                  <a:cubicBezTo>
                    <a:pt x="379" y="45"/>
                    <a:pt x="379" y="44"/>
                    <a:pt x="377" y="45"/>
                  </a:cubicBezTo>
                  <a:cubicBezTo>
                    <a:pt x="376" y="45"/>
                    <a:pt x="369" y="51"/>
                    <a:pt x="365" y="53"/>
                  </a:cubicBezTo>
                  <a:cubicBezTo>
                    <a:pt x="362" y="55"/>
                    <a:pt x="355" y="58"/>
                    <a:pt x="353" y="59"/>
                  </a:cubicBezTo>
                  <a:cubicBezTo>
                    <a:pt x="352" y="60"/>
                    <a:pt x="350" y="65"/>
                    <a:pt x="349" y="64"/>
                  </a:cubicBezTo>
                  <a:cubicBezTo>
                    <a:pt x="349" y="63"/>
                    <a:pt x="349" y="60"/>
                    <a:pt x="347" y="61"/>
                  </a:cubicBezTo>
                  <a:cubicBezTo>
                    <a:pt x="345" y="62"/>
                    <a:pt x="346" y="64"/>
                    <a:pt x="344" y="64"/>
                  </a:cubicBezTo>
                  <a:cubicBezTo>
                    <a:pt x="342" y="64"/>
                    <a:pt x="340" y="62"/>
                    <a:pt x="339" y="64"/>
                  </a:cubicBezTo>
                  <a:cubicBezTo>
                    <a:pt x="338" y="65"/>
                    <a:pt x="337" y="66"/>
                    <a:pt x="335" y="65"/>
                  </a:cubicBezTo>
                  <a:cubicBezTo>
                    <a:pt x="333" y="63"/>
                    <a:pt x="331" y="62"/>
                    <a:pt x="331" y="63"/>
                  </a:cubicBezTo>
                  <a:cubicBezTo>
                    <a:pt x="330" y="64"/>
                    <a:pt x="329" y="66"/>
                    <a:pt x="327" y="65"/>
                  </a:cubicBezTo>
                  <a:cubicBezTo>
                    <a:pt x="325" y="64"/>
                    <a:pt x="321" y="60"/>
                    <a:pt x="320" y="59"/>
                  </a:cubicBezTo>
                  <a:cubicBezTo>
                    <a:pt x="319" y="57"/>
                    <a:pt x="320" y="56"/>
                    <a:pt x="318" y="55"/>
                  </a:cubicBezTo>
                  <a:cubicBezTo>
                    <a:pt x="316" y="54"/>
                    <a:pt x="317" y="49"/>
                    <a:pt x="315" y="48"/>
                  </a:cubicBezTo>
                  <a:cubicBezTo>
                    <a:pt x="313" y="48"/>
                    <a:pt x="310" y="49"/>
                    <a:pt x="307" y="48"/>
                  </a:cubicBezTo>
                  <a:cubicBezTo>
                    <a:pt x="306" y="48"/>
                    <a:pt x="306" y="48"/>
                    <a:pt x="305" y="48"/>
                  </a:cubicBezTo>
                  <a:cubicBezTo>
                    <a:pt x="305" y="48"/>
                    <a:pt x="305" y="48"/>
                    <a:pt x="304" y="48"/>
                  </a:cubicBezTo>
                  <a:cubicBezTo>
                    <a:pt x="304" y="48"/>
                    <a:pt x="303" y="48"/>
                    <a:pt x="303" y="48"/>
                  </a:cubicBezTo>
                  <a:cubicBezTo>
                    <a:pt x="301" y="48"/>
                    <a:pt x="299" y="48"/>
                    <a:pt x="297" y="47"/>
                  </a:cubicBezTo>
                  <a:cubicBezTo>
                    <a:pt x="297" y="47"/>
                    <a:pt x="297" y="47"/>
                    <a:pt x="297" y="47"/>
                  </a:cubicBezTo>
                  <a:cubicBezTo>
                    <a:pt x="296" y="47"/>
                    <a:pt x="296" y="47"/>
                    <a:pt x="296" y="47"/>
                  </a:cubicBezTo>
                  <a:cubicBezTo>
                    <a:pt x="294" y="46"/>
                    <a:pt x="285" y="41"/>
                    <a:pt x="283" y="40"/>
                  </a:cubicBezTo>
                  <a:cubicBezTo>
                    <a:pt x="281" y="39"/>
                    <a:pt x="280" y="38"/>
                    <a:pt x="275" y="40"/>
                  </a:cubicBezTo>
                  <a:cubicBezTo>
                    <a:pt x="270" y="41"/>
                    <a:pt x="263" y="41"/>
                    <a:pt x="258" y="40"/>
                  </a:cubicBezTo>
                  <a:cubicBezTo>
                    <a:pt x="252" y="38"/>
                    <a:pt x="245" y="39"/>
                    <a:pt x="244" y="38"/>
                  </a:cubicBezTo>
                  <a:cubicBezTo>
                    <a:pt x="244" y="37"/>
                    <a:pt x="243" y="35"/>
                    <a:pt x="241" y="35"/>
                  </a:cubicBezTo>
                  <a:cubicBezTo>
                    <a:pt x="238" y="35"/>
                    <a:pt x="228" y="33"/>
                    <a:pt x="227" y="32"/>
                  </a:cubicBezTo>
                  <a:cubicBezTo>
                    <a:pt x="225" y="31"/>
                    <a:pt x="218" y="30"/>
                    <a:pt x="216" y="31"/>
                  </a:cubicBezTo>
                  <a:cubicBezTo>
                    <a:pt x="214" y="32"/>
                    <a:pt x="214" y="34"/>
                    <a:pt x="211" y="33"/>
                  </a:cubicBezTo>
                  <a:cubicBezTo>
                    <a:pt x="208" y="32"/>
                    <a:pt x="211" y="31"/>
                    <a:pt x="209" y="30"/>
                  </a:cubicBezTo>
                  <a:cubicBezTo>
                    <a:pt x="207" y="29"/>
                    <a:pt x="204" y="28"/>
                    <a:pt x="205" y="27"/>
                  </a:cubicBezTo>
                  <a:cubicBezTo>
                    <a:pt x="206" y="26"/>
                    <a:pt x="210" y="23"/>
                    <a:pt x="209" y="23"/>
                  </a:cubicBezTo>
                  <a:cubicBezTo>
                    <a:pt x="207" y="22"/>
                    <a:pt x="197" y="24"/>
                    <a:pt x="195" y="25"/>
                  </a:cubicBezTo>
                  <a:cubicBezTo>
                    <a:pt x="193" y="25"/>
                    <a:pt x="188" y="24"/>
                    <a:pt x="190" y="23"/>
                  </a:cubicBezTo>
                  <a:cubicBezTo>
                    <a:pt x="192" y="21"/>
                    <a:pt x="195" y="20"/>
                    <a:pt x="193" y="19"/>
                  </a:cubicBezTo>
                  <a:cubicBezTo>
                    <a:pt x="192" y="18"/>
                    <a:pt x="189" y="18"/>
                    <a:pt x="187" y="20"/>
                  </a:cubicBezTo>
                  <a:cubicBezTo>
                    <a:pt x="185" y="22"/>
                    <a:pt x="183" y="27"/>
                    <a:pt x="182" y="25"/>
                  </a:cubicBezTo>
                  <a:cubicBezTo>
                    <a:pt x="181" y="24"/>
                    <a:pt x="184" y="19"/>
                    <a:pt x="184" y="18"/>
                  </a:cubicBezTo>
                  <a:cubicBezTo>
                    <a:pt x="183" y="18"/>
                    <a:pt x="181" y="16"/>
                    <a:pt x="180" y="16"/>
                  </a:cubicBezTo>
                  <a:cubicBezTo>
                    <a:pt x="179" y="15"/>
                    <a:pt x="176" y="13"/>
                    <a:pt x="175" y="14"/>
                  </a:cubicBezTo>
                  <a:cubicBezTo>
                    <a:pt x="173" y="14"/>
                    <a:pt x="169" y="21"/>
                    <a:pt x="165" y="23"/>
                  </a:cubicBezTo>
                  <a:cubicBezTo>
                    <a:pt x="161" y="24"/>
                    <a:pt x="150" y="27"/>
                    <a:pt x="148" y="26"/>
                  </a:cubicBezTo>
                  <a:cubicBezTo>
                    <a:pt x="147" y="26"/>
                    <a:pt x="144" y="25"/>
                    <a:pt x="142" y="26"/>
                  </a:cubicBezTo>
                  <a:cubicBezTo>
                    <a:pt x="141" y="27"/>
                    <a:pt x="137" y="31"/>
                    <a:pt x="135" y="32"/>
                  </a:cubicBezTo>
                  <a:cubicBezTo>
                    <a:pt x="133" y="32"/>
                    <a:pt x="127" y="34"/>
                    <a:pt x="122" y="34"/>
                  </a:cubicBezTo>
                  <a:cubicBezTo>
                    <a:pt x="117" y="34"/>
                    <a:pt x="118" y="37"/>
                    <a:pt x="116" y="38"/>
                  </a:cubicBezTo>
                  <a:cubicBezTo>
                    <a:pt x="114" y="39"/>
                    <a:pt x="112" y="43"/>
                    <a:pt x="110" y="44"/>
                  </a:cubicBezTo>
                  <a:cubicBezTo>
                    <a:pt x="108" y="45"/>
                    <a:pt x="101" y="54"/>
                    <a:pt x="99" y="56"/>
                  </a:cubicBezTo>
                  <a:cubicBezTo>
                    <a:pt x="97" y="57"/>
                    <a:pt x="91" y="64"/>
                    <a:pt x="88" y="64"/>
                  </a:cubicBezTo>
                  <a:cubicBezTo>
                    <a:pt x="86" y="65"/>
                    <a:pt x="86" y="64"/>
                    <a:pt x="83" y="64"/>
                  </a:cubicBezTo>
                  <a:cubicBezTo>
                    <a:pt x="81" y="65"/>
                    <a:pt x="74" y="66"/>
                    <a:pt x="71" y="66"/>
                  </a:cubicBezTo>
                  <a:cubicBezTo>
                    <a:pt x="67" y="66"/>
                    <a:pt x="66" y="72"/>
                    <a:pt x="65" y="72"/>
                  </a:cubicBezTo>
                  <a:cubicBezTo>
                    <a:pt x="63" y="72"/>
                    <a:pt x="60" y="72"/>
                    <a:pt x="61" y="74"/>
                  </a:cubicBezTo>
                  <a:cubicBezTo>
                    <a:pt x="61" y="75"/>
                    <a:pt x="64" y="76"/>
                    <a:pt x="65" y="78"/>
                  </a:cubicBezTo>
                  <a:cubicBezTo>
                    <a:pt x="65" y="81"/>
                    <a:pt x="67" y="79"/>
                    <a:pt x="68" y="81"/>
                  </a:cubicBezTo>
                  <a:cubicBezTo>
                    <a:pt x="69" y="83"/>
                    <a:pt x="71" y="86"/>
                    <a:pt x="73" y="87"/>
                  </a:cubicBezTo>
                  <a:cubicBezTo>
                    <a:pt x="74" y="89"/>
                    <a:pt x="75" y="88"/>
                    <a:pt x="75" y="91"/>
                  </a:cubicBezTo>
                  <a:cubicBezTo>
                    <a:pt x="74" y="93"/>
                    <a:pt x="75" y="95"/>
                    <a:pt x="75" y="98"/>
                  </a:cubicBezTo>
                  <a:cubicBezTo>
                    <a:pt x="75" y="100"/>
                    <a:pt x="78" y="101"/>
                    <a:pt x="80" y="101"/>
                  </a:cubicBezTo>
                  <a:cubicBezTo>
                    <a:pt x="83" y="101"/>
                    <a:pt x="90" y="102"/>
                    <a:pt x="89" y="103"/>
                  </a:cubicBezTo>
                  <a:cubicBezTo>
                    <a:pt x="89" y="105"/>
                    <a:pt x="90" y="106"/>
                    <a:pt x="92" y="107"/>
                  </a:cubicBezTo>
                  <a:cubicBezTo>
                    <a:pt x="94" y="109"/>
                    <a:pt x="101" y="109"/>
                    <a:pt x="99" y="109"/>
                  </a:cubicBezTo>
                  <a:cubicBezTo>
                    <a:pt x="98" y="110"/>
                    <a:pt x="97" y="112"/>
                    <a:pt x="95" y="111"/>
                  </a:cubicBezTo>
                  <a:cubicBezTo>
                    <a:pt x="93" y="110"/>
                    <a:pt x="88" y="109"/>
                    <a:pt x="86" y="108"/>
                  </a:cubicBezTo>
                  <a:cubicBezTo>
                    <a:pt x="85" y="106"/>
                    <a:pt x="85" y="108"/>
                    <a:pt x="84" y="110"/>
                  </a:cubicBezTo>
                  <a:cubicBezTo>
                    <a:pt x="84" y="112"/>
                    <a:pt x="82" y="115"/>
                    <a:pt x="84" y="114"/>
                  </a:cubicBezTo>
                  <a:cubicBezTo>
                    <a:pt x="86" y="113"/>
                    <a:pt x="88" y="110"/>
                    <a:pt x="89" y="112"/>
                  </a:cubicBezTo>
                  <a:cubicBezTo>
                    <a:pt x="91" y="115"/>
                    <a:pt x="93" y="116"/>
                    <a:pt x="91" y="117"/>
                  </a:cubicBezTo>
                  <a:cubicBezTo>
                    <a:pt x="90" y="117"/>
                    <a:pt x="88" y="116"/>
                    <a:pt x="87" y="118"/>
                  </a:cubicBezTo>
                  <a:cubicBezTo>
                    <a:pt x="86" y="119"/>
                    <a:pt x="85" y="122"/>
                    <a:pt x="83" y="121"/>
                  </a:cubicBezTo>
                  <a:cubicBezTo>
                    <a:pt x="81" y="121"/>
                    <a:pt x="79" y="119"/>
                    <a:pt x="78" y="120"/>
                  </a:cubicBezTo>
                  <a:cubicBezTo>
                    <a:pt x="77" y="120"/>
                    <a:pt x="74" y="122"/>
                    <a:pt x="74" y="122"/>
                  </a:cubicBezTo>
                  <a:cubicBezTo>
                    <a:pt x="73" y="121"/>
                    <a:pt x="73" y="120"/>
                    <a:pt x="72" y="120"/>
                  </a:cubicBezTo>
                  <a:cubicBezTo>
                    <a:pt x="71" y="120"/>
                    <a:pt x="68" y="120"/>
                    <a:pt x="67" y="119"/>
                  </a:cubicBezTo>
                  <a:cubicBezTo>
                    <a:pt x="66" y="117"/>
                    <a:pt x="66" y="115"/>
                    <a:pt x="67" y="113"/>
                  </a:cubicBezTo>
                  <a:cubicBezTo>
                    <a:pt x="69" y="112"/>
                    <a:pt x="72" y="107"/>
                    <a:pt x="71" y="107"/>
                  </a:cubicBezTo>
                  <a:cubicBezTo>
                    <a:pt x="69" y="107"/>
                    <a:pt x="61" y="109"/>
                    <a:pt x="59" y="110"/>
                  </a:cubicBezTo>
                  <a:cubicBezTo>
                    <a:pt x="58" y="111"/>
                    <a:pt x="54" y="112"/>
                    <a:pt x="52" y="113"/>
                  </a:cubicBezTo>
                  <a:cubicBezTo>
                    <a:pt x="49" y="115"/>
                    <a:pt x="47" y="116"/>
                    <a:pt x="47" y="117"/>
                  </a:cubicBezTo>
                  <a:cubicBezTo>
                    <a:pt x="47" y="118"/>
                    <a:pt x="45" y="119"/>
                    <a:pt x="44" y="118"/>
                  </a:cubicBezTo>
                  <a:cubicBezTo>
                    <a:pt x="43" y="118"/>
                    <a:pt x="37" y="122"/>
                    <a:pt x="35" y="122"/>
                  </a:cubicBezTo>
                  <a:cubicBezTo>
                    <a:pt x="34" y="123"/>
                    <a:pt x="31" y="123"/>
                    <a:pt x="30" y="124"/>
                  </a:cubicBezTo>
                  <a:cubicBezTo>
                    <a:pt x="28" y="125"/>
                    <a:pt x="27" y="127"/>
                    <a:pt x="26" y="127"/>
                  </a:cubicBezTo>
                  <a:cubicBezTo>
                    <a:pt x="25" y="127"/>
                    <a:pt x="26" y="128"/>
                    <a:pt x="28" y="129"/>
                  </a:cubicBezTo>
                  <a:cubicBezTo>
                    <a:pt x="30" y="130"/>
                    <a:pt x="32" y="130"/>
                    <a:pt x="31" y="133"/>
                  </a:cubicBezTo>
                  <a:cubicBezTo>
                    <a:pt x="29" y="135"/>
                    <a:pt x="30" y="139"/>
                    <a:pt x="31" y="140"/>
                  </a:cubicBezTo>
                  <a:cubicBezTo>
                    <a:pt x="32" y="141"/>
                    <a:pt x="29" y="147"/>
                    <a:pt x="32" y="148"/>
                  </a:cubicBezTo>
                  <a:cubicBezTo>
                    <a:pt x="35" y="149"/>
                    <a:pt x="36" y="150"/>
                    <a:pt x="42" y="149"/>
                  </a:cubicBezTo>
                  <a:cubicBezTo>
                    <a:pt x="48" y="148"/>
                    <a:pt x="49" y="148"/>
                    <a:pt x="52" y="148"/>
                  </a:cubicBezTo>
                  <a:cubicBezTo>
                    <a:pt x="56" y="148"/>
                    <a:pt x="56" y="148"/>
                    <a:pt x="58" y="147"/>
                  </a:cubicBezTo>
                  <a:cubicBezTo>
                    <a:pt x="59" y="146"/>
                    <a:pt x="58" y="149"/>
                    <a:pt x="62" y="148"/>
                  </a:cubicBezTo>
                  <a:cubicBezTo>
                    <a:pt x="65" y="147"/>
                    <a:pt x="71" y="141"/>
                    <a:pt x="74" y="141"/>
                  </a:cubicBezTo>
                  <a:cubicBezTo>
                    <a:pt x="77" y="141"/>
                    <a:pt x="75" y="143"/>
                    <a:pt x="77" y="143"/>
                  </a:cubicBezTo>
                  <a:cubicBezTo>
                    <a:pt x="79" y="142"/>
                    <a:pt x="80" y="141"/>
                    <a:pt x="79" y="143"/>
                  </a:cubicBezTo>
                  <a:cubicBezTo>
                    <a:pt x="78" y="146"/>
                    <a:pt x="76" y="148"/>
                    <a:pt x="74" y="148"/>
                  </a:cubicBezTo>
                  <a:cubicBezTo>
                    <a:pt x="73" y="149"/>
                    <a:pt x="77" y="150"/>
                    <a:pt x="76" y="152"/>
                  </a:cubicBezTo>
                  <a:cubicBezTo>
                    <a:pt x="75" y="155"/>
                    <a:pt x="74" y="161"/>
                    <a:pt x="71" y="163"/>
                  </a:cubicBezTo>
                  <a:cubicBezTo>
                    <a:pt x="67" y="164"/>
                    <a:pt x="64" y="165"/>
                    <a:pt x="61" y="165"/>
                  </a:cubicBezTo>
                  <a:cubicBezTo>
                    <a:pt x="59" y="165"/>
                    <a:pt x="56" y="168"/>
                    <a:pt x="53" y="169"/>
                  </a:cubicBezTo>
                  <a:cubicBezTo>
                    <a:pt x="51" y="170"/>
                    <a:pt x="46" y="172"/>
                    <a:pt x="45" y="171"/>
                  </a:cubicBezTo>
                  <a:cubicBezTo>
                    <a:pt x="45" y="170"/>
                    <a:pt x="44" y="169"/>
                    <a:pt x="43" y="169"/>
                  </a:cubicBezTo>
                  <a:cubicBezTo>
                    <a:pt x="41" y="169"/>
                    <a:pt x="37" y="168"/>
                    <a:pt x="35" y="170"/>
                  </a:cubicBezTo>
                  <a:cubicBezTo>
                    <a:pt x="32" y="172"/>
                    <a:pt x="30" y="176"/>
                    <a:pt x="28" y="178"/>
                  </a:cubicBezTo>
                  <a:cubicBezTo>
                    <a:pt x="26" y="180"/>
                    <a:pt x="17" y="186"/>
                    <a:pt x="15" y="188"/>
                  </a:cubicBezTo>
                  <a:cubicBezTo>
                    <a:pt x="14" y="191"/>
                    <a:pt x="14" y="193"/>
                    <a:pt x="12" y="194"/>
                  </a:cubicBezTo>
                  <a:cubicBezTo>
                    <a:pt x="9" y="195"/>
                    <a:pt x="6" y="198"/>
                    <a:pt x="8" y="198"/>
                  </a:cubicBezTo>
                  <a:cubicBezTo>
                    <a:pt x="10" y="198"/>
                    <a:pt x="14" y="195"/>
                    <a:pt x="13" y="197"/>
                  </a:cubicBezTo>
                  <a:cubicBezTo>
                    <a:pt x="12" y="199"/>
                    <a:pt x="9" y="201"/>
                    <a:pt x="8" y="202"/>
                  </a:cubicBezTo>
                  <a:cubicBezTo>
                    <a:pt x="8" y="204"/>
                    <a:pt x="11" y="205"/>
                    <a:pt x="13" y="206"/>
                  </a:cubicBezTo>
                  <a:cubicBezTo>
                    <a:pt x="15" y="207"/>
                    <a:pt x="17" y="208"/>
                    <a:pt x="20" y="209"/>
                  </a:cubicBezTo>
                  <a:cubicBezTo>
                    <a:pt x="23" y="210"/>
                    <a:pt x="26" y="208"/>
                    <a:pt x="25" y="210"/>
                  </a:cubicBezTo>
                  <a:cubicBezTo>
                    <a:pt x="23" y="213"/>
                    <a:pt x="20" y="213"/>
                    <a:pt x="18" y="215"/>
                  </a:cubicBezTo>
                  <a:cubicBezTo>
                    <a:pt x="16" y="218"/>
                    <a:pt x="14" y="221"/>
                    <a:pt x="16" y="221"/>
                  </a:cubicBezTo>
                  <a:cubicBezTo>
                    <a:pt x="18" y="222"/>
                    <a:pt x="17" y="222"/>
                    <a:pt x="18" y="224"/>
                  </a:cubicBezTo>
                  <a:cubicBezTo>
                    <a:pt x="18" y="226"/>
                    <a:pt x="23" y="225"/>
                    <a:pt x="25" y="225"/>
                  </a:cubicBezTo>
                  <a:cubicBezTo>
                    <a:pt x="28" y="225"/>
                    <a:pt x="32" y="223"/>
                    <a:pt x="31" y="221"/>
                  </a:cubicBezTo>
                  <a:cubicBezTo>
                    <a:pt x="31" y="220"/>
                    <a:pt x="34" y="215"/>
                    <a:pt x="35" y="215"/>
                  </a:cubicBezTo>
                  <a:cubicBezTo>
                    <a:pt x="36" y="215"/>
                    <a:pt x="34" y="222"/>
                    <a:pt x="34" y="223"/>
                  </a:cubicBezTo>
                  <a:cubicBezTo>
                    <a:pt x="34" y="224"/>
                    <a:pt x="33" y="227"/>
                    <a:pt x="31" y="229"/>
                  </a:cubicBezTo>
                  <a:cubicBezTo>
                    <a:pt x="29" y="231"/>
                    <a:pt x="29" y="232"/>
                    <a:pt x="30" y="234"/>
                  </a:cubicBezTo>
                  <a:cubicBezTo>
                    <a:pt x="30" y="235"/>
                    <a:pt x="31" y="236"/>
                    <a:pt x="30" y="237"/>
                  </a:cubicBezTo>
                  <a:cubicBezTo>
                    <a:pt x="29" y="239"/>
                    <a:pt x="29" y="239"/>
                    <a:pt x="26" y="240"/>
                  </a:cubicBezTo>
                  <a:cubicBezTo>
                    <a:pt x="23" y="241"/>
                    <a:pt x="19" y="243"/>
                    <a:pt x="22" y="243"/>
                  </a:cubicBezTo>
                  <a:cubicBezTo>
                    <a:pt x="25" y="243"/>
                    <a:pt x="28" y="244"/>
                    <a:pt x="30" y="243"/>
                  </a:cubicBezTo>
                  <a:cubicBezTo>
                    <a:pt x="33" y="242"/>
                    <a:pt x="40" y="237"/>
                    <a:pt x="43" y="238"/>
                  </a:cubicBezTo>
                  <a:cubicBezTo>
                    <a:pt x="46" y="239"/>
                    <a:pt x="47" y="241"/>
                    <a:pt x="49" y="240"/>
                  </a:cubicBezTo>
                  <a:cubicBezTo>
                    <a:pt x="51" y="239"/>
                    <a:pt x="51" y="237"/>
                    <a:pt x="52" y="239"/>
                  </a:cubicBezTo>
                  <a:cubicBezTo>
                    <a:pt x="54" y="241"/>
                    <a:pt x="55" y="246"/>
                    <a:pt x="58" y="244"/>
                  </a:cubicBezTo>
                  <a:cubicBezTo>
                    <a:pt x="60" y="242"/>
                    <a:pt x="56" y="241"/>
                    <a:pt x="57" y="239"/>
                  </a:cubicBezTo>
                  <a:cubicBezTo>
                    <a:pt x="58" y="237"/>
                    <a:pt x="62" y="234"/>
                    <a:pt x="63" y="235"/>
                  </a:cubicBezTo>
                  <a:cubicBezTo>
                    <a:pt x="64" y="236"/>
                    <a:pt x="61" y="240"/>
                    <a:pt x="64" y="240"/>
                  </a:cubicBezTo>
                  <a:cubicBezTo>
                    <a:pt x="67" y="240"/>
                    <a:pt x="73" y="238"/>
                    <a:pt x="74" y="236"/>
                  </a:cubicBezTo>
                  <a:cubicBezTo>
                    <a:pt x="76" y="235"/>
                    <a:pt x="78" y="233"/>
                    <a:pt x="77" y="236"/>
                  </a:cubicBezTo>
                  <a:cubicBezTo>
                    <a:pt x="76" y="238"/>
                    <a:pt x="74" y="240"/>
                    <a:pt x="71" y="242"/>
                  </a:cubicBezTo>
                  <a:cubicBezTo>
                    <a:pt x="68" y="245"/>
                    <a:pt x="64" y="246"/>
                    <a:pt x="63" y="249"/>
                  </a:cubicBezTo>
                  <a:cubicBezTo>
                    <a:pt x="61" y="252"/>
                    <a:pt x="60" y="255"/>
                    <a:pt x="56" y="259"/>
                  </a:cubicBezTo>
                  <a:cubicBezTo>
                    <a:pt x="53" y="263"/>
                    <a:pt x="48" y="268"/>
                    <a:pt x="47" y="269"/>
                  </a:cubicBezTo>
                  <a:cubicBezTo>
                    <a:pt x="45" y="269"/>
                    <a:pt x="39" y="269"/>
                    <a:pt x="36" y="272"/>
                  </a:cubicBezTo>
                  <a:cubicBezTo>
                    <a:pt x="33" y="274"/>
                    <a:pt x="28" y="279"/>
                    <a:pt x="26" y="280"/>
                  </a:cubicBezTo>
                  <a:cubicBezTo>
                    <a:pt x="23" y="282"/>
                    <a:pt x="25" y="278"/>
                    <a:pt x="22" y="280"/>
                  </a:cubicBezTo>
                  <a:cubicBezTo>
                    <a:pt x="19" y="281"/>
                    <a:pt x="13" y="281"/>
                    <a:pt x="9" y="283"/>
                  </a:cubicBezTo>
                  <a:cubicBezTo>
                    <a:pt x="5" y="286"/>
                    <a:pt x="4" y="288"/>
                    <a:pt x="3" y="289"/>
                  </a:cubicBezTo>
                  <a:cubicBezTo>
                    <a:pt x="1" y="290"/>
                    <a:pt x="0" y="291"/>
                    <a:pt x="3" y="291"/>
                  </a:cubicBezTo>
                  <a:cubicBezTo>
                    <a:pt x="6" y="292"/>
                    <a:pt x="6" y="293"/>
                    <a:pt x="8" y="290"/>
                  </a:cubicBezTo>
                  <a:cubicBezTo>
                    <a:pt x="10" y="287"/>
                    <a:pt x="13" y="285"/>
                    <a:pt x="14" y="286"/>
                  </a:cubicBezTo>
                  <a:cubicBezTo>
                    <a:pt x="14" y="288"/>
                    <a:pt x="11" y="290"/>
                    <a:pt x="15" y="288"/>
                  </a:cubicBezTo>
                  <a:cubicBezTo>
                    <a:pt x="19" y="287"/>
                    <a:pt x="24" y="286"/>
                    <a:pt x="28" y="284"/>
                  </a:cubicBezTo>
                  <a:cubicBezTo>
                    <a:pt x="31" y="282"/>
                    <a:pt x="30" y="280"/>
                    <a:pt x="35" y="280"/>
                  </a:cubicBezTo>
                  <a:cubicBezTo>
                    <a:pt x="40" y="280"/>
                    <a:pt x="42" y="277"/>
                    <a:pt x="45" y="275"/>
                  </a:cubicBezTo>
                  <a:cubicBezTo>
                    <a:pt x="49" y="274"/>
                    <a:pt x="69" y="267"/>
                    <a:pt x="71" y="266"/>
                  </a:cubicBezTo>
                  <a:cubicBezTo>
                    <a:pt x="72" y="264"/>
                    <a:pt x="71" y="263"/>
                    <a:pt x="75" y="261"/>
                  </a:cubicBezTo>
                  <a:cubicBezTo>
                    <a:pt x="80" y="260"/>
                    <a:pt x="83" y="255"/>
                    <a:pt x="87" y="253"/>
                  </a:cubicBezTo>
                  <a:cubicBezTo>
                    <a:pt x="91" y="250"/>
                    <a:pt x="93" y="252"/>
                    <a:pt x="96" y="250"/>
                  </a:cubicBezTo>
                  <a:cubicBezTo>
                    <a:pt x="99" y="249"/>
                    <a:pt x="97" y="248"/>
                    <a:pt x="99" y="246"/>
                  </a:cubicBezTo>
                  <a:cubicBezTo>
                    <a:pt x="101" y="245"/>
                    <a:pt x="109" y="239"/>
                    <a:pt x="110" y="237"/>
                  </a:cubicBezTo>
                  <a:cubicBezTo>
                    <a:pt x="110" y="236"/>
                    <a:pt x="110" y="236"/>
                    <a:pt x="108" y="235"/>
                  </a:cubicBezTo>
                  <a:cubicBezTo>
                    <a:pt x="105" y="234"/>
                    <a:pt x="102" y="234"/>
                    <a:pt x="106" y="231"/>
                  </a:cubicBezTo>
                  <a:cubicBezTo>
                    <a:pt x="110" y="228"/>
                    <a:pt x="113" y="224"/>
                    <a:pt x="117" y="223"/>
                  </a:cubicBezTo>
                  <a:cubicBezTo>
                    <a:pt x="120" y="223"/>
                    <a:pt x="121" y="220"/>
                    <a:pt x="122" y="217"/>
                  </a:cubicBezTo>
                  <a:cubicBezTo>
                    <a:pt x="124" y="215"/>
                    <a:pt x="128" y="209"/>
                    <a:pt x="131" y="208"/>
                  </a:cubicBezTo>
                  <a:cubicBezTo>
                    <a:pt x="135" y="207"/>
                    <a:pt x="139" y="205"/>
                    <a:pt x="141" y="204"/>
                  </a:cubicBezTo>
                  <a:cubicBezTo>
                    <a:pt x="142" y="203"/>
                    <a:pt x="147" y="199"/>
                    <a:pt x="148" y="199"/>
                  </a:cubicBezTo>
                  <a:cubicBezTo>
                    <a:pt x="149" y="200"/>
                    <a:pt x="150" y="201"/>
                    <a:pt x="151" y="200"/>
                  </a:cubicBezTo>
                  <a:cubicBezTo>
                    <a:pt x="153" y="199"/>
                    <a:pt x="159" y="195"/>
                    <a:pt x="158" y="197"/>
                  </a:cubicBezTo>
                  <a:cubicBezTo>
                    <a:pt x="156" y="199"/>
                    <a:pt x="154" y="203"/>
                    <a:pt x="154" y="204"/>
                  </a:cubicBezTo>
                  <a:cubicBezTo>
                    <a:pt x="154" y="204"/>
                    <a:pt x="157" y="206"/>
                    <a:pt x="155" y="207"/>
                  </a:cubicBezTo>
                  <a:cubicBezTo>
                    <a:pt x="153" y="207"/>
                    <a:pt x="149" y="206"/>
                    <a:pt x="148" y="207"/>
                  </a:cubicBezTo>
                  <a:cubicBezTo>
                    <a:pt x="147" y="207"/>
                    <a:pt x="148" y="204"/>
                    <a:pt x="145" y="206"/>
                  </a:cubicBezTo>
                  <a:cubicBezTo>
                    <a:pt x="142" y="207"/>
                    <a:pt x="139" y="208"/>
                    <a:pt x="138" y="209"/>
                  </a:cubicBezTo>
                  <a:cubicBezTo>
                    <a:pt x="138" y="210"/>
                    <a:pt x="133" y="219"/>
                    <a:pt x="131" y="221"/>
                  </a:cubicBezTo>
                  <a:cubicBezTo>
                    <a:pt x="129" y="223"/>
                    <a:pt x="128" y="225"/>
                    <a:pt x="130" y="224"/>
                  </a:cubicBezTo>
                  <a:cubicBezTo>
                    <a:pt x="132" y="224"/>
                    <a:pt x="134" y="223"/>
                    <a:pt x="134" y="223"/>
                  </a:cubicBezTo>
                  <a:cubicBezTo>
                    <a:pt x="133" y="224"/>
                    <a:pt x="127" y="228"/>
                    <a:pt x="126" y="229"/>
                  </a:cubicBezTo>
                  <a:cubicBezTo>
                    <a:pt x="126" y="231"/>
                    <a:pt x="131" y="230"/>
                    <a:pt x="134" y="229"/>
                  </a:cubicBezTo>
                  <a:cubicBezTo>
                    <a:pt x="136" y="227"/>
                    <a:pt x="138" y="227"/>
                    <a:pt x="141" y="226"/>
                  </a:cubicBezTo>
                  <a:cubicBezTo>
                    <a:pt x="144" y="225"/>
                    <a:pt x="148" y="221"/>
                    <a:pt x="152" y="221"/>
                  </a:cubicBezTo>
                  <a:cubicBezTo>
                    <a:pt x="155" y="221"/>
                    <a:pt x="160" y="221"/>
                    <a:pt x="163" y="219"/>
                  </a:cubicBezTo>
                  <a:cubicBezTo>
                    <a:pt x="167" y="217"/>
                    <a:pt x="171" y="217"/>
                    <a:pt x="171" y="215"/>
                  </a:cubicBezTo>
                  <a:cubicBezTo>
                    <a:pt x="171" y="214"/>
                    <a:pt x="167" y="211"/>
                    <a:pt x="166" y="210"/>
                  </a:cubicBezTo>
                  <a:cubicBezTo>
                    <a:pt x="164" y="209"/>
                    <a:pt x="167" y="205"/>
                    <a:pt x="168" y="205"/>
                  </a:cubicBezTo>
                  <a:cubicBezTo>
                    <a:pt x="169" y="205"/>
                    <a:pt x="171" y="206"/>
                    <a:pt x="172" y="206"/>
                  </a:cubicBezTo>
                  <a:cubicBezTo>
                    <a:pt x="174" y="206"/>
                    <a:pt x="176" y="208"/>
                    <a:pt x="178" y="207"/>
                  </a:cubicBezTo>
                  <a:cubicBezTo>
                    <a:pt x="181" y="205"/>
                    <a:pt x="183" y="205"/>
                    <a:pt x="182" y="206"/>
                  </a:cubicBezTo>
                  <a:cubicBezTo>
                    <a:pt x="182" y="208"/>
                    <a:pt x="179" y="209"/>
                    <a:pt x="182" y="209"/>
                  </a:cubicBezTo>
                  <a:cubicBezTo>
                    <a:pt x="185" y="209"/>
                    <a:pt x="185" y="208"/>
                    <a:pt x="186" y="210"/>
                  </a:cubicBezTo>
                  <a:cubicBezTo>
                    <a:pt x="187" y="213"/>
                    <a:pt x="190" y="214"/>
                    <a:pt x="192" y="214"/>
                  </a:cubicBezTo>
                  <a:cubicBezTo>
                    <a:pt x="195" y="213"/>
                    <a:pt x="197" y="213"/>
                    <a:pt x="198" y="215"/>
                  </a:cubicBezTo>
                  <a:cubicBezTo>
                    <a:pt x="199" y="216"/>
                    <a:pt x="199" y="218"/>
                    <a:pt x="201" y="218"/>
                  </a:cubicBezTo>
                  <a:cubicBezTo>
                    <a:pt x="204" y="218"/>
                    <a:pt x="208" y="220"/>
                    <a:pt x="214" y="220"/>
                  </a:cubicBezTo>
                  <a:cubicBezTo>
                    <a:pt x="220" y="220"/>
                    <a:pt x="226" y="223"/>
                    <a:pt x="229" y="223"/>
                  </a:cubicBezTo>
                  <a:cubicBezTo>
                    <a:pt x="231" y="224"/>
                    <a:pt x="242" y="218"/>
                    <a:pt x="241" y="220"/>
                  </a:cubicBezTo>
                  <a:cubicBezTo>
                    <a:pt x="241" y="222"/>
                    <a:pt x="236" y="224"/>
                    <a:pt x="238" y="226"/>
                  </a:cubicBezTo>
                  <a:cubicBezTo>
                    <a:pt x="240" y="229"/>
                    <a:pt x="242" y="232"/>
                    <a:pt x="245" y="232"/>
                  </a:cubicBezTo>
                  <a:cubicBezTo>
                    <a:pt x="248" y="232"/>
                    <a:pt x="251" y="232"/>
                    <a:pt x="250" y="235"/>
                  </a:cubicBezTo>
                  <a:cubicBezTo>
                    <a:pt x="250" y="238"/>
                    <a:pt x="249" y="242"/>
                    <a:pt x="251" y="242"/>
                  </a:cubicBezTo>
                  <a:cubicBezTo>
                    <a:pt x="253" y="242"/>
                    <a:pt x="254" y="242"/>
                    <a:pt x="256" y="244"/>
                  </a:cubicBezTo>
                  <a:cubicBezTo>
                    <a:pt x="258" y="245"/>
                    <a:pt x="258" y="247"/>
                    <a:pt x="260" y="246"/>
                  </a:cubicBezTo>
                  <a:cubicBezTo>
                    <a:pt x="261" y="245"/>
                    <a:pt x="264" y="243"/>
                    <a:pt x="263" y="241"/>
                  </a:cubicBezTo>
                  <a:cubicBezTo>
                    <a:pt x="262" y="239"/>
                    <a:pt x="262" y="236"/>
                    <a:pt x="263" y="236"/>
                  </a:cubicBezTo>
                  <a:cubicBezTo>
                    <a:pt x="265" y="236"/>
                    <a:pt x="268" y="239"/>
                    <a:pt x="268" y="241"/>
                  </a:cubicBezTo>
                  <a:cubicBezTo>
                    <a:pt x="268" y="244"/>
                    <a:pt x="268" y="247"/>
                    <a:pt x="269" y="247"/>
                  </a:cubicBezTo>
                  <a:cubicBezTo>
                    <a:pt x="270" y="247"/>
                    <a:pt x="273" y="239"/>
                    <a:pt x="273" y="237"/>
                  </a:cubicBezTo>
                  <a:cubicBezTo>
                    <a:pt x="273" y="235"/>
                    <a:pt x="273" y="228"/>
                    <a:pt x="274" y="229"/>
                  </a:cubicBezTo>
                  <a:cubicBezTo>
                    <a:pt x="276" y="230"/>
                    <a:pt x="277" y="232"/>
                    <a:pt x="276" y="235"/>
                  </a:cubicBezTo>
                  <a:cubicBezTo>
                    <a:pt x="276" y="238"/>
                    <a:pt x="273" y="244"/>
                    <a:pt x="275" y="246"/>
                  </a:cubicBezTo>
                  <a:cubicBezTo>
                    <a:pt x="277" y="247"/>
                    <a:pt x="279" y="246"/>
                    <a:pt x="281" y="246"/>
                  </a:cubicBezTo>
                  <a:cubicBezTo>
                    <a:pt x="283" y="247"/>
                    <a:pt x="283" y="250"/>
                    <a:pt x="286" y="252"/>
                  </a:cubicBezTo>
                  <a:cubicBezTo>
                    <a:pt x="289" y="254"/>
                    <a:pt x="287" y="257"/>
                    <a:pt x="287" y="259"/>
                  </a:cubicBezTo>
                  <a:cubicBezTo>
                    <a:pt x="287" y="260"/>
                    <a:pt x="290" y="260"/>
                    <a:pt x="291" y="263"/>
                  </a:cubicBezTo>
                  <a:cubicBezTo>
                    <a:pt x="292" y="265"/>
                    <a:pt x="289" y="269"/>
                    <a:pt x="290" y="271"/>
                  </a:cubicBezTo>
                  <a:cubicBezTo>
                    <a:pt x="292" y="274"/>
                    <a:pt x="295" y="274"/>
                    <a:pt x="294" y="276"/>
                  </a:cubicBezTo>
                  <a:cubicBezTo>
                    <a:pt x="294" y="278"/>
                    <a:pt x="291" y="280"/>
                    <a:pt x="294" y="280"/>
                  </a:cubicBezTo>
                  <a:cubicBezTo>
                    <a:pt x="298" y="279"/>
                    <a:pt x="300" y="278"/>
                    <a:pt x="301" y="279"/>
                  </a:cubicBezTo>
                  <a:cubicBezTo>
                    <a:pt x="302" y="279"/>
                    <a:pt x="302" y="283"/>
                    <a:pt x="301" y="286"/>
                  </a:cubicBezTo>
                  <a:cubicBezTo>
                    <a:pt x="300" y="288"/>
                    <a:pt x="301" y="289"/>
                    <a:pt x="299" y="291"/>
                  </a:cubicBezTo>
                  <a:cubicBezTo>
                    <a:pt x="297" y="293"/>
                    <a:pt x="297" y="294"/>
                    <a:pt x="299" y="294"/>
                  </a:cubicBezTo>
                  <a:cubicBezTo>
                    <a:pt x="301" y="294"/>
                    <a:pt x="305" y="291"/>
                    <a:pt x="304" y="292"/>
                  </a:cubicBezTo>
                  <a:cubicBezTo>
                    <a:pt x="304" y="293"/>
                    <a:pt x="304" y="293"/>
                    <a:pt x="304" y="293"/>
                  </a:cubicBezTo>
                  <a:cubicBezTo>
                    <a:pt x="303" y="294"/>
                    <a:pt x="302" y="296"/>
                    <a:pt x="300" y="297"/>
                  </a:cubicBezTo>
                  <a:cubicBezTo>
                    <a:pt x="300" y="297"/>
                    <a:pt x="300" y="297"/>
                    <a:pt x="300" y="297"/>
                  </a:cubicBezTo>
                  <a:cubicBezTo>
                    <a:pt x="300" y="298"/>
                    <a:pt x="299" y="299"/>
                    <a:pt x="299" y="299"/>
                  </a:cubicBezTo>
                  <a:cubicBezTo>
                    <a:pt x="298" y="302"/>
                    <a:pt x="301" y="304"/>
                    <a:pt x="301" y="305"/>
                  </a:cubicBezTo>
                  <a:cubicBezTo>
                    <a:pt x="301" y="307"/>
                    <a:pt x="302" y="308"/>
                    <a:pt x="298" y="309"/>
                  </a:cubicBezTo>
                  <a:cubicBezTo>
                    <a:pt x="294" y="310"/>
                    <a:pt x="297" y="312"/>
                    <a:pt x="299" y="313"/>
                  </a:cubicBezTo>
                  <a:cubicBezTo>
                    <a:pt x="301" y="314"/>
                    <a:pt x="304" y="314"/>
                    <a:pt x="304" y="312"/>
                  </a:cubicBezTo>
                  <a:cubicBezTo>
                    <a:pt x="305" y="311"/>
                    <a:pt x="308" y="306"/>
                    <a:pt x="310" y="308"/>
                  </a:cubicBezTo>
                  <a:cubicBezTo>
                    <a:pt x="311" y="310"/>
                    <a:pt x="312" y="313"/>
                    <a:pt x="311" y="314"/>
                  </a:cubicBezTo>
                  <a:cubicBezTo>
                    <a:pt x="309" y="314"/>
                    <a:pt x="307" y="314"/>
                    <a:pt x="306" y="315"/>
                  </a:cubicBezTo>
                  <a:cubicBezTo>
                    <a:pt x="306" y="317"/>
                    <a:pt x="308" y="318"/>
                    <a:pt x="309" y="320"/>
                  </a:cubicBezTo>
                  <a:cubicBezTo>
                    <a:pt x="310" y="321"/>
                    <a:pt x="310" y="328"/>
                    <a:pt x="313" y="327"/>
                  </a:cubicBezTo>
                  <a:cubicBezTo>
                    <a:pt x="316" y="326"/>
                    <a:pt x="322" y="324"/>
                    <a:pt x="321" y="324"/>
                  </a:cubicBezTo>
                  <a:cubicBezTo>
                    <a:pt x="321" y="325"/>
                    <a:pt x="316" y="331"/>
                    <a:pt x="314" y="332"/>
                  </a:cubicBezTo>
                  <a:cubicBezTo>
                    <a:pt x="312" y="334"/>
                    <a:pt x="308" y="339"/>
                    <a:pt x="307" y="340"/>
                  </a:cubicBezTo>
                  <a:cubicBezTo>
                    <a:pt x="307" y="342"/>
                    <a:pt x="305" y="342"/>
                    <a:pt x="306" y="344"/>
                  </a:cubicBezTo>
                  <a:cubicBezTo>
                    <a:pt x="308" y="346"/>
                    <a:pt x="309" y="347"/>
                    <a:pt x="311" y="347"/>
                  </a:cubicBezTo>
                  <a:cubicBezTo>
                    <a:pt x="313" y="347"/>
                    <a:pt x="314" y="347"/>
                    <a:pt x="313" y="349"/>
                  </a:cubicBezTo>
                  <a:cubicBezTo>
                    <a:pt x="313" y="350"/>
                    <a:pt x="312" y="351"/>
                    <a:pt x="317" y="352"/>
                  </a:cubicBezTo>
                  <a:cubicBezTo>
                    <a:pt x="322" y="352"/>
                    <a:pt x="325" y="351"/>
                    <a:pt x="326" y="352"/>
                  </a:cubicBezTo>
                  <a:cubicBezTo>
                    <a:pt x="326" y="352"/>
                    <a:pt x="326" y="353"/>
                    <a:pt x="326" y="353"/>
                  </a:cubicBezTo>
                  <a:cubicBezTo>
                    <a:pt x="326" y="353"/>
                    <a:pt x="326" y="353"/>
                    <a:pt x="326" y="353"/>
                  </a:cubicBezTo>
                  <a:cubicBezTo>
                    <a:pt x="326" y="353"/>
                    <a:pt x="326" y="353"/>
                    <a:pt x="326" y="353"/>
                  </a:cubicBezTo>
                  <a:cubicBezTo>
                    <a:pt x="327" y="353"/>
                    <a:pt x="327" y="353"/>
                    <a:pt x="328" y="353"/>
                  </a:cubicBezTo>
                  <a:cubicBezTo>
                    <a:pt x="331" y="353"/>
                    <a:pt x="333" y="350"/>
                    <a:pt x="332" y="352"/>
                  </a:cubicBezTo>
                  <a:cubicBezTo>
                    <a:pt x="331" y="355"/>
                    <a:pt x="327" y="357"/>
                    <a:pt x="329" y="359"/>
                  </a:cubicBezTo>
                  <a:cubicBezTo>
                    <a:pt x="330" y="361"/>
                    <a:pt x="331" y="359"/>
                    <a:pt x="332" y="361"/>
                  </a:cubicBezTo>
                  <a:cubicBezTo>
                    <a:pt x="332" y="363"/>
                    <a:pt x="332" y="367"/>
                    <a:pt x="334" y="366"/>
                  </a:cubicBezTo>
                  <a:cubicBezTo>
                    <a:pt x="337" y="364"/>
                    <a:pt x="337" y="365"/>
                    <a:pt x="339" y="368"/>
                  </a:cubicBezTo>
                  <a:cubicBezTo>
                    <a:pt x="339" y="368"/>
                    <a:pt x="339" y="369"/>
                    <a:pt x="340" y="369"/>
                  </a:cubicBezTo>
                  <a:cubicBezTo>
                    <a:pt x="340" y="369"/>
                    <a:pt x="340" y="370"/>
                    <a:pt x="340" y="370"/>
                  </a:cubicBezTo>
                  <a:cubicBezTo>
                    <a:pt x="340" y="370"/>
                    <a:pt x="340" y="370"/>
                    <a:pt x="340" y="371"/>
                  </a:cubicBezTo>
                  <a:cubicBezTo>
                    <a:pt x="340" y="371"/>
                    <a:pt x="341" y="371"/>
                    <a:pt x="341" y="371"/>
                  </a:cubicBezTo>
                  <a:cubicBezTo>
                    <a:pt x="341" y="371"/>
                    <a:pt x="341" y="372"/>
                    <a:pt x="341" y="372"/>
                  </a:cubicBezTo>
                  <a:cubicBezTo>
                    <a:pt x="341" y="372"/>
                    <a:pt x="341" y="373"/>
                    <a:pt x="340" y="374"/>
                  </a:cubicBezTo>
                  <a:cubicBezTo>
                    <a:pt x="340" y="376"/>
                    <a:pt x="340" y="380"/>
                    <a:pt x="340" y="381"/>
                  </a:cubicBezTo>
                  <a:cubicBezTo>
                    <a:pt x="340" y="383"/>
                    <a:pt x="339" y="387"/>
                    <a:pt x="338" y="386"/>
                  </a:cubicBezTo>
                  <a:cubicBezTo>
                    <a:pt x="337" y="386"/>
                    <a:pt x="335" y="381"/>
                    <a:pt x="333" y="382"/>
                  </a:cubicBezTo>
                  <a:cubicBezTo>
                    <a:pt x="331" y="383"/>
                    <a:pt x="324" y="383"/>
                    <a:pt x="322" y="381"/>
                  </a:cubicBezTo>
                  <a:cubicBezTo>
                    <a:pt x="320" y="380"/>
                    <a:pt x="319" y="382"/>
                    <a:pt x="319" y="385"/>
                  </a:cubicBezTo>
                  <a:cubicBezTo>
                    <a:pt x="320" y="388"/>
                    <a:pt x="320" y="398"/>
                    <a:pt x="317" y="404"/>
                  </a:cubicBezTo>
                  <a:cubicBezTo>
                    <a:pt x="314" y="410"/>
                    <a:pt x="311" y="422"/>
                    <a:pt x="309" y="424"/>
                  </a:cubicBezTo>
                  <a:cubicBezTo>
                    <a:pt x="308" y="427"/>
                    <a:pt x="302" y="441"/>
                    <a:pt x="300" y="444"/>
                  </a:cubicBezTo>
                  <a:cubicBezTo>
                    <a:pt x="297" y="446"/>
                    <a:pt x="298" y="450"/>
                    <a:pt x="298" y="453"/>
                  </a:cubicBezTo>
                  <a:cubicBezTo>
                    <a:pt x="298" y="456"/>
                    <a:pt x="298" y="457"/>
                    <a:pt x="296" y="461"/>
                  </a:cubicBezTo>
                  <a:cubicBezTo>
                    <a:pt x="293" y="466"/>
                    <a:pt x="290" y="476"/>
                    <a:pt x="291" y="478"/>
                  </a:cubicBezTo>
                  <a:cubicBezTo>
                    <a:pt x="291" y="481"/>
                    <a:pt x="294" y="485"/>
                    <a:pt x="293" y="489"/>
                  </a:cubicBezTo>
                  <a:cubicBezTo>
                    <a:pt x="292" y="493"/>
                    <a:pt x="291" y="496"/>
                    <a:pt x="292" y="498"/>
                  </a:cubicBezTo>
                  <a:cubicBezTo>
                    <a:pt x="293" y="501"/>
                    <a:pt x="296" y="505"/>
                    <a:pt x="297" y="509"/>
                  </a:cubicBezTo>
                  <a:cubicBezTo>
                    <a:pt x="297" y="513"/>
                    <a:pt x="296" y="516"/>
                    <a:pt x="298" y="519"/>
                  </a:cubicBezTo>
                  <a:cubicBezTo>
                    <a:pt x="301" y="521"/>
                    <a:pt x="299" y="528"/>
                    <a:pt x="301" y="533"/>
                  </a:cubicBezTo>
                  <a:cubicBezTo>
                    <a:pt x="303" y="537"/>
                    <a:pt x="306" y="539"/>
                    <a:pt x="306" y="542"/>
                  </a:cubicBezTo>
                  <a:cubicBezTo>
                    <a:pt x="306" y="545"/>
                    <a:pt x="312" y="544"/>
                    <a:pt x="315" y="546"/>
                  </a:cubicBezTo>
                  <a:cubicBezTo>
                    <a:pt x="318" y="548"/>
                    <a:pt x="322" y="548"/>
                    <a:pt x="325" y="549"/>
                  </a:cubicBezTo>
                  <a:cubicBezTo>
                    <a:pt x="328" y="550"/>
                    <a:pt x="327" y="552"/>
                    <a:pt x="328" y="554"/>
                  </a:cubicBezTo>
                  <a:cubicBezTo>
                    <a:pt x="328" y="555"/>
                    <a:pt x="328" y="555"/>
                    <a:pt x="328" y="556"/>
                  </a:cubicBezTo>
                  <a:cubicBezTo>
                    <a:pt x="329" y="556"/>
                    <a:pt x="329" y="556"/>
                    <a:pt x="329" y="556"/>
                  </a:cubicBezTo>
                  <a:cubicBezTo>
                    <a:pt x="329" y="557"/>
                    <a:pt x="329" y="557"/>
                    <a:pt x="329" y="558"/>
                  </a:cubicBezTo>
                  <a:cubicBezTo>
                    <a:pt x="329" y="558"/>
                    <a:pt x="329" y="558"/>
                    <a:pt x="329" y="558"/>
                  </a:cubicBezTo>
                  <a:cubicBezTo>
                    <a:pt x="329" y="559"/>
                    <a:pt x="330" y="560"/>
                    <a:pt x="330" y="561"/>
                  </a:cubicBezTo>
                  <a:cubicBezTo>
                    <a:pt x="330" y="561"/>
                    <a:pt x="330" y="561"/>
                    <a:pt x="330" y="562"/>
                  </a:cubicBezTo>
                  <a:cubicBezTo>
                    <a:pt x="330" y="562"/>
                    <a:pt x="330" y="563"/>
                    <a:pt x="330" y="564"/>
                  </a:cubicBezTo>
                  <a:cubicBezTo>
                    <a:pt x="330" y="564"/>
                    <a:pt x="330" y="565"/>
                    <a:pt x="331" y="565"/>
                  </a:cubicBezTo>
                  <a:cubicBezTo>
                    <a:pt x="331" y="566"/>
                    <a:pt x="331" y="567"/>
                    <a:pt x="331" y="568"/>
                  </a:cubicBezTo>
                  <a:cubicBezTo>
                    <a:pt x="331" y="568"/>
                    <a:pt x="331" y="568"/>
                    <a:pt x="331" y="569"/>
                  </a:cubicBezTo>
                  <a:cubicBezTo>
                    <a:pt x="331" y="569"/>
                    <a:pt x="331" y="570"/>
                    <a:pt x="332" y="571"/>
                  </a:cubicBezTo>
                  <a:cubicBezTo>
                    <a:pt x="332" y="571"/>
                    <a:pt x="332" y="571"/>
                    <a:pt x="332" y="572"/>
                  </a:cubicBezTo>
                  <a:cubicBezTo>
                    <a:pt x="332" y="573"/>
                    <a:pt x="332" y="573"/>
                    <a:pt x="332" y="574"/>
                  </a:cubicBezTo>
                  <a:cubicBezTo>
                    <a:pt x="332" y="574"/>
                    <a:pt x="332" y="574"/>
                    <a:pt x="332" y="575"/>
                  </a:cubicBezTo>
                  <a:cubicBezTo>
                    <a:pt x="332" y="575"/>
                    <a:pt x="332" y="576"/>
                    <a:pt x="332" y="577"/>
                  </a:cubicBezTo>
                  <a:cubicBezTo>
                    <a:pt x="333" y="582"/>
                    <a:pt x="337" y="589"/>
                    <a:pt x="336" y="593"/>
                  </a:cubicBezTo>
                  <a:cubicBezTo>
                    <a:pt x="335" y="597"/>
                    <a:pt x="338" y="600"/>
                    <a:pt x="340" y="602"/>
                  </a:cubicBezTo>
                  <a:cubicBezTo>
                    <a:pt x="342" y="604"/>
                    <a:pt x="348" y="608"/>
                    <a:pt x="345" y="613"/>
                  </a:cubicBezTo>
                  <a:cubicBezTo>
                    <a:pt x="342" y="617"/>
                    <a:pt x="341" y="619"/>
                    <a:pt x="339" y="619"/>
                  </a:cubicBezTo>
                  <a:cubicBezTo>
                    <a:pt x="337" y="619"/>
                    <a:pt x="339" y="621"/>
                    <a:pt x="340" y="623"/>
                  </a:cubicBezTo>
                  <a:cubicBezTo>
                    <a:pt x="342" y="625"/>
                    <a:pt x="346" y="629"/>
                    <a:pt x="348" y="629"/>
                  </a:cubicBezTo>
                  <a:cubicBezTo>
                    <a:pt x="351" y="628"/>
                    <a:pt x="353" y="629"/>
                    <a:pt x="355" y="631"/>
                  </a:cubicBezTo>
                  <a:cubicBezTo>
                    <a:pt x="356" y="633"/>
                    <a:pt x="357" y="639"/>
                    <a:pt x="356" y="641"/>
                  </a:cubicBezTo>
                  <a:cubicBezTo>
                    <a:pt x="355" y="644"/>
                    <a:pt x="354" y="648"/>
                    <a:pt x="356" y="650"/>
                  </a:cubicBezTo>
                  <a:cubicBezTo>
                    <a:pt x="358" y="652"/>
                    <a:pt x="366" y="660"/>
                    <a:pt x="366" y="663"/>
                  </a:cubicBezTo>
                  <a:cubicBezTo>
                    <a:pt x="366" y="666"/>
                    <a:pt x="369" y="671"/>
                    <a:pt x="370" y="670"/>
                  </a:cubicBezTo>
                  <a:cubicBezTo>
                    <a:pt x="372" y="668"/>
                    <a:pt x="376" y="668"/>
                    <a:pt x="376" y="664"/>
                  </a:cubicBezTo>
                  <a:cubicBezTo>
                    <a:pt x="376" y="661"/>
                    <a:pt x="368" y="653"/>
                    <a:pt x="367" y="652"/>
                  </a:cubicBezTo>
                  <a:cubicBezTo>
                    <a:pt x="366" y="650"/>
                    <a:pt x="371" y="651"/>
                    <a:pt x="370" y="647"/>
                  </a:cubicBezTo>
                  <a:cubicBezTo>
                    <a:pt x="368" y="644"/>
                    <a:pt x="365" y="640"/>
                    <a:pt x="366" y="638"/>
                  </a:cubicBezTo>
                  <a:cubicBezTo>
                    <a:pt x="366" y="637"/>
                    <a:pt x="371" y="639"/>
                    <a:pt x="368" y="635"/>
                  </a:cubicBezTo>
                  <a:cubicBezTo>
                    <a:pt x="365" y="630"/>
                    <a:pt x="364" y="626"/>
                    <a:pt x="363" y="623"/>
                  </a:cubicBezTo>
                  <a:cubicBezTo>
                    <a:pt x="362" y="620"/>
                    <a:pt x="360" y="618"/>
                    <a:pt x="359" y="613"/>
                  </a:cubicBezTo>
                  <a:cubicBezTo>
                    <a:pt x="359" y="609"/>
                    <a:pt x="354" y="603"/>
                    <a:pt x="352" y="601"/>
                  </a:cubicBezTo>
                  <a:cubicBezTo>
                    <a:pt x="351" y="599"/>
                    <a:pt x="346" y="595"/>
                    <a:pt x="347" y="593"/>
                  </a:cubicBezTo>
                  <a:cubicBezTo>
                    <a:pt x="347" y="591"/>
                    <a:pt x="348" y="586"/>
                    <a:pt x="348" y="583"/>
                  </a:cubicBezTo>
                  <a:cubicBezTo>
                    <a:pt x="348" y="581"/>
                    <a:pt x="350" y="579"/>
                    <a:pt x="350" y="577"/>
                  </a:cubicBezTo>
                  <a:cubicBezTo>
                    <a:pt x="350" y="575"/>
                    <a:pt x="353" y="573"/>
                    <a:pt x="353" y="574"/>
                  </a:cubicBezTo>
                  <a:cubicBezTo>
                    <a:pt x="353" y="575"/>
                    <a:pt x="357" y="578"/>
                    <a:pt x="357" y="578"/>
                  </a:cubicBezTo>
                  <a:cubicBezTo>
                    <a:pt x="357" y="578"/>
                    <a:pt x="360" y="580"/>
                    <a:pt x="362" y="582"/>
                  </a:cubicBezTo>
                  <a:cubicBezTo>
                    <a:pt x="364" y="583"/>
                    <a:pt x="366" y="581"/>
                    <a:pt x="365" y="584"/>
                  </a:cubicBezTo>
                  <a:cubicBezTo>
                    <a:pt x="364" y="588"/>
                    <a:pt x="363" y="592"/>
                    <a:pt x="365" y="592"/>
                  </a:cubicBezTo>
                  <a:cubicBezTo>
                    <a:pt x="366" y="592"/>
                    <a:pt x="364" y="599"/>
                    <a:pt x="366" y="601"/>
                  </a:cubicBezTo>
                  <a:cubicBezTo>
                    <a:pt x="368" y="602"/>
                    <a:pt x="367" y="607"/>
                    <a:pt x="369" y="610"/>
                  </a:cubicBezTo>
                  <a:cubicBezTo>
                    <a:pt x="372" y="614"/>
                    <a:pt x="373" y="615"/>
                    <a:pt x="378" y="619"/>
                  </a:cubicBezTo>
                  <a:cubicBezTo>
                    <a:pt x="382" y="622"/>
                    <a:pt x="390" y="630"/>
                    <a:pt x="389" y="631"/>
                  </a:cubicBezTo>
                  <a:cubicBezTo>
                    <a:pt x="388" y="633"/>
                    <a:pt x="385" y="635"/>
                    <a:pt x="387" y="637"/>
                  </a:cubicBezTo>
                  <a:cubicBezTo>
                    <a:pt x="388" y="640"/>
                    <a:pt x="392" y="642"/>
                    <a:pt x="395" y="645"/>
                  </a:cubicBezTo>
                  <a:cubicBezTo>
                    <a:pt x="397" y="648"/>
                    <a:pt x="401" y="653"/>
                    <a:pt x="401" y="655"/>
                  </a:cubicBezTo>
                  <a:cubicBezTo>
                    <a:pt x="401" y="657"/>
                    <a:pt x="403" y="660"/>
                    <a:pt x="406" y="663"/>
                  </a:cubicBezTo>
                  <a:cubicBezTo>
                    <a:pt x="408" y="666"/>
                    <a:pt x="409" y="672"/>
                    <a:pt x="410" y="675"/>
                  </a:cubicBezTo>
                  <a:cubicBezTo>
                    <a:pt x="411" y="678"/>
                    <a:pt x="410" y="687"/>
                    <a:pt x="409" y="689"/>
                  </a:cubicBezTo>
                  <a:cubicBezTo>
                    <a:pt x="408" y="691"/>
                    <a:pt x="403" y="694"/>
                    <a:pt x="403" y="696"/>
                  </a:cubicBezTo>
                  <a:cubicBezTo>
                    <a:pt x="403" y="698"/>
                    <a:pt x="401" y="699"/>
                    <a:pt x="405" y="704"/>
                  </a:cubicBezTo>
                  <a:cubicBezTo>
                    <a:pt x="409" y="708"/>
                    <a:pt x="419" y="715"/>
                    <a:pt x="423" y="718"/>
                  </a:cubicBezTo>
                  <a:cubicBezTo>
                    <a:pt x="428" y="721"/>
                    <a:pt x="433" y="719"/>
                    <a:pt x="435" y="722"/>
                  </a:cubicBezTo>
                  <a:cubicBezTo>
                    <a:pt x="437" y="724"/>
                    <a:pt x="440" y="726"/>
                    <a:pt x="444" y="727"/>
                  </a:cubicBezTo>
                  <a:cubicBezTo>
                    <a:pt x="448" y="728"/>
                    <a:pt x="462" y="733"/>
                    <a:pt x="465" y="735"/>
                  </a:cubicBezTo>
                  <a:cubicBezTo>
                    <a:pt x="467" y="737"/>
                    <a:pt x="469" y="740"/>
                    <a:pt x="473" y="741"/>
                  </a:cubicBezTo>
                  <a:cubicBezTo>
                    <a:pt x="477" y="741"/>
                    <a:pt x="483" y="744"/>
                    <a:pt x="487" y="743"/>
                  </a:cubicBezTo>
                  <a:cubicBezTo>
                    <a:pt x="490" y="742"/>
                    <a:pt x="502" y="735"/>
                    <a:pt x="506" y="737"/>
                  </a:cubicBezTo>
                  <a:cubicBezTo>
                    <a:pt x="511" y="738"/>
                    <a:pt x="512" y="738"/>
                    <a:pt x="514" y="740"/>
                  </a:cubicBezTo>
                  <a:cubicBezTo>
                    <a:pt x="517" y="742"/>
                    <a:pt x="518" y="749"/>
                    <a:pt x="522" y="753"/>
                  </a:cubicBezTo>
                  <a:cubicBezTo>
                    <a:pt x="522" y="754"/>
                    <a:pt x="523" y="754"/>
                    <a:pt x="523" y="755"/>
                  </a:cubicBezTo>
                  <a:cubicBezTo>
                    <a:pt x="524" y="756"/>
                    <a:pt x="525" y="757"/>
                    <a:pt x="526" y="758"/>
                  </a:cubicBezTo>
                  <a:cubicBezTo>
                    <a:pt x="526" y="758"/>
                    <a:pt x="526" y="758"/>
                    <a:pt x="526" y="758"/>
                  </a:cubicBezTo>
                  <a:cubicBezTo>
                    <a:pt x="526" y="758"/>
                    <a:pt x="526" y="758"/>
                    <a:pt x="527" y="758"/>
                  </a:cubicBezTo>
                  <a:cubicBezTo>
                    <a:pt x="527" y="758"/>
                    <a:pt x="527" y="759"/>
                    <a:pt x="527" y="759"/>
                  </a:cubicBezTo>
                  <a:cubicBezTo>
                    <a:pt x="527" y="759"/>
                    <a:pt x="527" y="759"/>
                    <a:pt x="528" y="759"/>
                  </a:cubicBezTo>
                  <a:cubicBezTo>
                    <a:pt x="528" y="759"/>
                    <a:pt x="528" y="759"/>
                    <a:pt x="528" y="759"/>
                  </a:cubicBezTo>
                  <a:cubicBezTo>
                    <a:pt x="529" y="759"/>
                    <a:pt x="529" y="760"/>
                    <a:pt x="530" y="760"/>
                  </a:cubicBezTo>
                  <a:cubicBezTo>
                    <a:pt x="530" y="760"/>
                    <a:pt x="530" y="760"/>
                    <a:pt x="530" y="760"/>
                  </a:cubicBezTo>
                  <a:cubicBezTo>
                    <a:pt x="531" y="760"/>
                    <a:pt x="532" y="760"/>
                    <a:pt x="533" y="760"/>
                  </a:cubicBezTo>
                  <a:cubicBezTo>
                    <a:pt x="535" y="761"/>
                    <a:pt x="536" y="761"/>
                    <a:pt x="538" y="761"/>
                  </a:cubicBezTo>
                  <a:cubicBezTo>
                    <a:pt x="539" y="761"/>
                    <a:pt x="540" y="761"/>
                    <a:pt x="540" y="761"/>
                  </a:cubicBezTo>
                  <a:cubicBezTo>
                    <a:pt x="541" y="761"/>
                    <a:pt x="542" y="761"/>
                    <a:pt x="542" y="761"/>
                  </a:cubicBezTo>
                  <a:cubicBezTo>
                    <a:pt x="543" y="762"/>
                    <a:pt x="543" y="762"/>
                    <a:pt x="544" y="762"/>
                  </a:cubicBezTo>
                  <a:cubicBezTo>
                    <a:pt x="544" y="762"/>
                    <a:pt x="545" y="762"/>
                    <a:pt x="545" y="762"/>
                  </a:cubicBezTo>
                  <a:cubicBezTo>
                    <a:pt x="546" y="762"/>
                    <a:pt x="546" y="762"/>
                    <a:pt x="547" y="763"/>
                  </a:cubicBezTo>
                  <a:cubicBezTo>
                    <a:pt x="548" y="764"/>
                    <a:pt x="558" y="770"/>
                    <a:pt x="561" y="770"/>
                  </a:cubicBezTo>
                  <a:cubicBezTo>
                    <a:pt x="562" y="770"/>
                    <a:pt x="563" y="770"/>
                    <a:pt x="564" y="770"/>
                  </a:cubicBezTo>
                  <a:cubicBezTo>
                    <a:pt x="564" y="770"/>
                    <a:pt x="564" y="770"/>
                    <a:pt x="564" y="770"/>
                  </a:cubicBezTo>
                  <a:cubicBezTo>
                    <a:pt x="564" y="770"/>
                    <a:pt x="565" y="770"/>
                    <a:pt x="565" y="770"/>
                  </a:cubicBezTo>
                  <a:cubicBezTo>
                    <a:pt x="566" y="770"/>
                    <a:pt x="566" y="770"/>
                    <a:pt x="567" y="770"/>
                  </a:cubicBezTo>
                  <a:cubicBezTo>
                    <a:pt x="567" y="770"/>
                    <a:pt x="567" y="770"/>
                    <a:pt x="568" y="769"/>
                  </a:cubicBezTo>
                  <a:cubicBezTo>
                    <a:pt x="568" y="769"/>
                    <a:pt x="568" y="769"/>
                    <a:pt x="568" y="769"/>
                  </a:cubicBezTo>
                  <a:cubicBezTo>
                    <a:pt x="569" y="769"/>
                    <a:pt x="569" y="769"/>
                    <a:pt x="569" y="769"/>
                  </a:cubicBezTo>
                  <a:cubicBezTo>
                    <a:pt x="569" y="769"/>
                    <a:pt x="569" y="769"/>
                    <a:pt x="569" y="769"/>
                  </a:cubicBezTo>
                  <a:cubicBezTo>
                    <a:pt x="570" y="769"/>
                    <a:pt x="570" y="769"/>
                    <a:pt x="570" y="769"/>
                  </a:cubicBezTo>
                  <a:cubicBezTo>
                    <a:pt x="570" y="769"/>
                    <a:pt x="570" y="770"/>
                    <a:pt x="570" y="770"/>
                  </a:cubicBezTo>
                  <a:cubicBezTo>
                    <a:pt x="570" y="770"/>
                    <a:pt x="570" y="770"/>
                    <a:pt x="570" y="770"/>
                  </a:cubicBezTo>
                  <a:cubicBezTo>
                    <a:pt x="570" y="770"/>
                    <a:pt x="569" y="771"/>
                    <a:pt x="569" y="772"/>
                  </a:cubicBezTo>
                  <a:cubicBezTo>
                    <a:pt x="568" y="772"/>
                    <a:pt x="568" y="773"/>
                    <a:pt x="568" y="773"/>
                  </a:cubicBezTo>
                  <a:cubicBezTo>
                    <a:pt x="568" y="773"/>
                    <a:pt x="567" y="774"/>
                    <a:pt x="567" y="774"/>
                  </a:cubicBezTo>
                  <a:cubicBezTo>
                    <a:pt x="567" y="774"/>
                    <a:pt x="567" y="774"/>
                    <a:pt x="567" y="774"/>
                  </a:cubicBezTo>
                  <a:cubicBezTo>
                    <a:pt x="567" y="774"/>
                    <a:pt x="567" y="774"/>
                    <a:pt x="567" y="774"/>
                  </a:cubicBezTo>
                  <a:cubicBezTo>
                    <a:pt x="567" y="774"/>
                    <a:pt x="567" y="775"/>
                    <a:pt x="568" y="775"/>
                  </a:cubicBezTo>
                  <a:cubicBezTo>
                    <a:pt x="569" y="776"/>
                    <a:pt x="574" y="779"/>
                    <a:pt x="576" y="782"/>
                  </a:cubicBezTo>
                  <a:cubicBezTo>
                    <a:pt x="578" y="784"/>
                    <a:pt x="577" y="786"/>
                    <a:pt x="579" y="788"/>
                  </a:cubicBezTo>
                  <a:cubicBezTo>
                    <a:pt x="580" y="789"/>
                    <a:pt x="580" y="789"/>
                    <a:pt x="581" y="790"/>
                  </a:cubicBezTo>
                  <a:cubicBezTo>
                    <a:pt x="581" y="790"/>
                    <a:pt x="581" y="790"/>
                    <a:pt x="581" y="790"/>
                  </a:cubicBezTo>
                  <a:cubicBezTo>
                    <a:pt x="582" y="791"/>
                    <a:pt x="582" y="791"/>
                    <a:pt x="582" y="792"/>
                  </a:cubicBezTo>
                  <a:cubicBezTo>
                    <a:pt x="582" y="792"/>
                    <a:pt x="582" y="792"/>
                    <a:pt x="582" y="792"/>
                  </a:cubicBezTo>
                  <a:cubicBezTo>
                    <a:pt x="583" y="793"/>
                    <a:pt x="583" y="794"/>
                    <a:pt x="583" y="795"/>
                  </a:cubicBezTo>
                  <a:cubicBezTo>
                    <a:pt x="582" y="798"/>
                    <a:pt x="580" y="802"/>
                    <a:pt x="582" y="804"/>
                  </a:cubicBezTo>
                  <a:cubicBezTo>
                    <a:pt x="584" y="806"/>
                    <a:pt x="587" y="809"/>
                    <a:pt x="588" y="807"/>
                  </a:cubicBezTo>
                  <a:cubicBezTo>
                    <a:pt x="589" y="804"/>
                    <a:pt x="588" y="803"/>
                    <a:pt x="590" y="806"/>
                  </a:cubicBezTo>
                  <a:cubicBezTo>
                    <a:pt x="591" y="809"/>
                    <a:pt x="590" y="811"/>
                    <a:pt x="594" y="812"/>
                  </a:cubicBezTo>
                  <a:cubicBezTo>
                    <a:pt x="599" y="813"/>
                    <a:pt x="597" y="815"/>
                    <a:pt x="598" y="817"/>
                  </a:cubicBezTo>
                  <a:cubicBezTo>
                    <a:pt x="598" y="818"/>
                    <a:pt x="599" y="818"/>
                    <a:pt x="599" y="819"/>
                  </a:cubicBezTo>
                  <a:cubicBezTo>
                    <a:pt x="599" y="819"/>
                    <a:pt x="599" y="819"/>
                    <a:pt x="600" y="819"/>
                  </a:cubicBezTo>
                  <a:cubicBezTo>
                    <a:pt x="600" y="819"/>
                    <a:pt x="601" y="819"/>
                    <a:pt x="602" y="819"/>
                  </a:cubicBezTo>
                  <a:cubicBezTo>
                    <a:pt x="602" y="819"/>
                    <a:pt x="603" y="819"/>
                    <a:pt x="603" y="819"/>
                  </a:cubicBezTo>
                  <a:cubicBezTo>
                    <a:pt x="603" y="819"/>
                    <a:pt x="603" y="819"/>
                    <a:pt x="604" y="819"/>
                  </a:cubicBezTo>
                  <a:cubicBezTo>
                    <a:pt x="604" y="819"/>
                    <a:pt x="605" y="819"/>
                    <a:pt x="605" y="820"/>
                  </a:cubicBezTo>
                  <a:cubicBezTo>
                    <a:pt x="608" y="821"/>
                    <a:pt x="612" y="820"/>
                    <a:pt x="616" y="822"/>
                  </a:cubicBezTo>
                  <a:cubicBezTo>
                    <a:pt x="619" y="824"/>
                    <a:pt x="618" y="829"/>
                    <a:pt x="622" y="829"/>
                  </a:cubicBezTo>
                  <a:cubicBezTo>
                    <a:pt x="626" y="830"/>
                    <a:pt x="635" y="830"/>
                    <a:pt x="634" y="829"/>
                  </a:cubicBezTo>
                  <a:cubicBezTo>
                    <a:pt x="634" y="827"/>
                    <a:pt x="631" y="822"/>
                    <a:pt x="633" y="821"/>
                  </a:cubicBezTo>
                  <a:cubicBezTo>
                    <a:pt x="635" y="820"/>
                    <a:pt x="639" y="817"/>
                    <a:pt x="640" y="816"/>
                  </a:cubicBezTo>
                  <a:cubicBezTo>
                    <a:pt x="642" y="815"/>
                    <a:pt x="647" y="812"/>
                    <a:pt x="649" y="814"/>
                  </a:cubicBezTo>
                  <a:cubicBezTo>
                    <a:pt x="651" y="816"/>
                    <a:pt x="656" y="818"/>
                    <a:pt x="655" y="822"/>
                  </a:cubicBezTo>
                  <a:cubicBezTo>
                    <a:pt x="654" y="825"/>
                    <a:pt x="654" y="831"/>
                    <a:pt x="657" y="834"/>
                  </a:cubicBezTo>
                  <a:cubicBezTo>
                    <a:pt x="658" y="834"/>
                    <a:pt x="658" y="835"/>
                    <a:pt x="659" y="835"/>
                  </a:cubicBezTo>
                  <a:cubicBezTo>
                    <a:pt x="659" y="835"/>
                    <a:pt x="659" y="836"/>
                    <a:pt x="659" y="836"/>
                  </a:cubicBezTo>
                  <a:cubicBezTo>
                    <a:pt x="659" y="836"/>
                    <a:pt x="659" y="837"/>
                    <a:pt x="659" y="837"/>
                  </a:cubicBezTo>
                  <a:cubicBezTo>
                    <a:pt x="659" y="837"/>
                    <a:pt x="659" y="838"/>
                    <a:pt x="659" y="838"/>
                  </a:cubicBezTo>
                  <a:cubicBezTo>
                    <a:pt x="659" y="838"/>
                    <a:pt x="659" y="839"/>
                    <a:pt x="659" y="839"/>
                  </a:cubicBezTo>
                  <a:cubicBezTo>
                    <a:pt x="659" y="840"/>
                    <a:pt x="659" y="840"/>
                    <a:pt x="659" y="840"/>
                  </a:cubicBezTo>
                  <a:cubicBezTo>
                    <a:pt x="659" y="841"/>
                    <a:pt x="659" y="842"/>
                    <a:pt x="659" y="843"/>
                  </a:cubicBezTo>
                  <a:cubicBezTo>
                    <a:pt x="657" y="849"/>
                    <a:pt x="659" y="850"/>
                    <a:pt x="657" y="851"/>
                  </a:cubicBezTo>
                  <a:cubicBezTo>
                    <a:pt x="655" y="853"/>
                    <a:pt x="654" y="855"/>
                    <a:pt x="655" y="857"/>
                  </a:cubicBezTo>
                  <a:cubicBezTo>
                    <a:pt x="656" y="859"/>
                    <a:pt x="654" y="861"/>
                    <a:pt x="653" y="864"/>
                  </a:cubicBezTo>
                  <a:cubicBezTo>
                    <a:pt x="653" y="868"/>
                    <a:pt x="656" y="869"/>
                    <a:pt x="653" y="872"/>
                  </a:cubicBezTo>
                  <a:cubicBezTo>
                    <a:pt x="649" y="875"/>
                    <a:pt x="647" y="879"/>
                    <a:pt x="644" y="879"/>
                  </a:cubicBezTo>
                  <a:cubicBezTo>
                    <a:pt x="642" y="879"/>
                    <a:pt x="638" y="881"/>
                    <a:pt x="637" y="881"/>
                  </a:cubicBezTo>
                  <a:cubicBezTo>
                    <a:pt x="636" y="882"/>
                    <a:pt x="636" y="888"/>
                    <a:pt x="633" y="891"/>
                  </a:cubicBezTo>
                  <a:cubicBezTo>
                    <a:pt x="631" y="892"/>
                    <a:pt x="630" y="893"/>
                    <a:pt x="629" y="895"/>
                  </a:cubicBezTo>
                  <a:cubicBezTo>
                    <a:pt x="628" y="895"/>
                    <a:pt x="628" y="896"/>
                    <a:pt x="627" y="897"/>
                  </a:cubicBezTo>
                  <a:cubicBezTo>
                    <a:pt x="627" y="897"/>
                    <a:pt x="626" y="897"/>
                    <a:pt x="626" y="898"/>
                  </a:cubicBezTo>
                  <a:cubicBezTo>
                    <a:pt x="625" y="898"/>
                    <a:pt x="624" y="899"/>
                    <a:pt x="623" y="900"/>
                  </a:cubicBezTo>
                  <a:cubicBezTo>
                    <a:pt x="619" y="901"/>
                    <a:pt x="615" y="903"/>
                    <a:pt x="613" y="907"/>
                  </a:cubicBezTo>
                  <a:cubicBezTo>
                    <a:pt x="611" y="911"/>
                    <a:pt x="612" y="912"/>
                    <a:pt x="609" y="914"/>
                  </a:cubicBezTo>
                  <a:cubicBezTo>
                    <a:pt x="605" y="915"/>
                    <a:pt x="602" y="918"/>
                    <a:pt x="601" y="921"/>
                  </a:cubicBezTo>
                  <a:cubicBezTo>
                    <a:pt x="600" y="925"/>
                    <a:pt x="597" y="933"/>
                    <a:pt x="599" y="935"/>
                  </a:cubicBezTo>
                  <a:cubicBezTo>
                    <a:pt x="601" y="938"/>
                    <a:pt x="599" y="941"/>
                    <a:pt x="598" y="942"/>
                  </a:cubicBezTo>
                  <a:cubicBezTo>
                    <a:pt x="598" y="942"/>
                    <a:pt x="598" y="942"/>
                    <a:pt x="598" y="942"/>
                  </a:cubicBezTo>
                  <a:cubicBezTo>
                    <a:pt x="597" y="942"/>
                    <a:pt x="597" y="942"/>
                    <a:pt x="597" y="942"/>
                  </a:cubicBezTo>
                  <a:cubicBezTo>
                    <a:pt x="597" y="942"/>
                    <a:pt x="596" y="942"/>
                    <a:pt x="596" y="943"/>
                  </a:cubicBezTo>
                  <a:cubicBezTo>
                    <a:pt x="596" y="943"/>
                    <a:pt x="595" y="943"/>
                    <a:pt x="595" y="943"/>
                  </a:cubicBezTo>
                  <a:cubicBezTo>
                    <a:pt x="595" y="944"/>
                    <a:pt x="594" y="944"/>
                    <a:pt x="594" y="944"/>
                  </a:cubicBezTo>
                  <a:cubicBezTo>
                    <a:pt x="593" y="944"/>
                    <a:pt x="593" y="945"/>
                    <a:pt x="593" y="945"/>
                  </a:cubicBezTo>
                  <a:cubicBezTo>
                    <a:pt x="592" y="945"/>
                    <a:pt x="592" y="946"/>
                    <a:pt x="591" y="946"/>
                  </a:cubicBezTo>
                  <a:cubicBezTo>
                    <a:pt x="591" y="947"/>
                    <a:pt x="590" y="947"/>
                    <a:pt x="589" y="948"/>
                  </a:cubicBezTo>
                  <a:cubicBezTo>
                    <a:pt x="586" y="951"/>
                    <a:pt x="583" y="953"/>
                    <a:pt x="585" y="956"/>
                  </a:cubicBezTo>
                  <a:cubicBezTo>
                    <a:pt x="588" y="958"/>
                    <a:pt x="588" y="959"/>
                    <a:pt x="586" y="961"/>
                  </a:cubicBezTo>
                  <a:cubicBezTo>
                    <a:pt x="584" y="963"/>
                    <a:pt x="581" y="965"/>
                    <a:pt x="585" y="965"/>
                  </a:cubicBezTo>
                  <a:cubicBezTo>
                    <a:pt x="589" y="966"/>
                    <a:pt x="597" y="972"/>
                    <a:pt x="598" y="975"/>
                  </a:cubicBezTo>
                  <a:cubicBezTo>
                    <a:pt x="598" y="978"/>
                    <a:pt x="596" y="980"/>
                    <a:pt x="598" y="983"/>
                  </a:cubicBezTo>
                  <a:cubicBezTo>
                    <a:pt x="600" y="987"/>
                    <a:pt x="604" y="992"/>
                    <a:pt x="604" y="995"/>
                  </a:cubicBezTo>
                  <a:cubicBezTo>
                    <a:pt x="603" y="998"/>
                    <a:pt x="610" y="1018"/>
                    <a:pt x="611" y="1023"/>
                  </a:cubicBezTo>
                  <a:cubicBezTo>
                    <a:pt x="612" y="1027"/>
                    <a:pt x="618" y="1031"/>
                    <a:pt x="617" y="1037"/>
                  </a:cubicBezTo>
                  <a:cubicBezTo>
                    <a:pt x="615" y="1043"/>
                    <a:pt x="614" y="1047"/>
                    <a:pt x="615" y="1054"/>
                  </a:cubicBezTo>
                  <a:cubicBezTo>
                    <a:pt x="616" y="1061"/>
                    <a:pt x="616" y="1069"/>
                    <a:pt x="619" y="1071"/>
                  </a:cubicBezTo>
                  <a:cubicBezTo>
                    <a:pt x="621" y="1072"/>
                    <a:pt x="625" y="1079"/>
                    <a:pt x="627" y="1082"/>
                  </a:cubicBezTo>
                  <a:cubicBezTo>
                    <a:pt x="629" y="1085"/>
                    <a:pt x="639" y="1092"/>
                    <a:pt x="642" y="1093"/>
                  </a:cubicBezTo>
                  <a:cubicBezTo>
                    <a:pt x="645" y="1094"/>
                    <a:pt x="655" y="1101"/>
                    <a:pt x="657" y="1103"/>
                  </a:cubicBezTo>
                  <a:cubicBezTo>
                    <a:pt x="659" y="1106"/>
                    <a:pt x="665" y="1110"/>
                    <a:pt x="665" y="1113"/>
                  </a:cubicBezTo>
                  <a:cubicBezTo>
                    <a:pt x="665" y="1114"/>
                    <a:pt x="666" y="1116"/>
                    <a:pt x="666" y="1117"/>
                  </a:cubicBezTo>
                  <a:cubicBezTo>
                    <a:pt x="666" y="1118"/>
                    <a:pt x="666" y="1119"/>
                    <a:pt x="667" y="1120"/>
                  </a:cubicBezTo>
                  <a:cubicBezTo>
                    <a:pt x="667" y="1120"/>
                    <a:pt x="667" y="1120"/>
                    <a:pt x="667" y="1120"/>
                  </a:cubicBezTo>
                  <a:cubicBezTo>
                    <a:pt x="667" y="1121"/>
                    <a:pt x="667" y="1122"/>
                    <a:pt x="667" y="1123"/>
                  </a:cubicBezTo>
                  <a:cubicBezTo>
                    <a:pt x="667" y="1123"/>
                    <a:pt x="667" y="1124"/>
                    <a:pt x="667" y="1124"/>
                  </a:cubicBezTo>
                  <a:cubicBezTo>
                    <a:pt x="666" y="1125"/>
                    <a:pt x="666" y="1126"/>
                    <a:pt x="666" y="1127"/>
                  </a:cubicBezTo>
                  <a:cubicBezTo>
                    <a:pt x="663" y="1131"/>
                    <a:pt x="660" y="1136"/>
                    <a:pt x="661" y="1139"/>
                  </a:cubicBezTo>
                  <a:cubicBezTo>
                    <a:pt x="661" y="1143"/>
                    <a:pt x="662" y="1145"/>
                    <a:pt x="660" y="1151"/>
                  </a:cubicBezTo>
                  <a:cubicBezTo>
                    <a:pt x="657" y="1157"/>
                    <a:pt x="655" y="1171"/>
                    <a:pt x="652" y="1172"/>
                  </a:cubicBezTo>
                  <a:cubicBezTo>
                    <a:pt x="650" y="1173"/>
                    <a:pt x="646" y="1175"/>
                    <a:pt x="646" y="1178"/>
                  </a:cubicBezTo>
                  <a:cubicBezTo>
                    <a:pt x="647" y="1181"/>
                    <a:pt x="647" y="1187"/>
                    <a:pt x="645" y="1193"/>
                  </a:cubicBezTo>
                  <a:cubicBezTo>
                    <a:pt x="642" y="1200"/>
                    <a:pt x="641" y="1205"/>
                    <a:pt x="640" y="1209"/>
                  </a:cubicBezTo>
                  <a:cubicBezTo>
                    <a:pt x="638" y="1214"/>
                    <a:pt x="634" y="1226"/>
                    <a:pt x="632" y="1229"/>
                  </a:cubicBezTo>
                  <a:cubicBezTo>
                    <a:pt x="631" y="1232"/>
                    <a:pt x="629" y="1244"/>
                    <a:pt x="626" y="1245"/>
                  </a:cubicBezTo>
                  <a:cubicBezTo>
                    <a:pt x="624" y="1247"/>
                    <a:pt x="617" y="1256"/>
                    <a:pt x="619" y="1259"/>
                  </a:cubicBezTo>
                  <a:cubicBezTo>
                    <a:pt x="621" y="1263"/>
                    <a:pt x="620" y="1262"/>
                    <a:pt x="617" y="1267"/>
                  </a:cubicBezTo>
                  <a:cubicBezTo>
                    <a:pt x="615" y="1271"/>
                    <a:pt x="613" y="1285"/>
                    <a:pt x="613" y="1291"/>
                  </a:cubicBezTo>
                  <a:cubicBezTo>
                    <a:pt x="613" y="1297"/>
                    <a:pt x="609" y="1308"/>
                    <a:pt x="607" y="1312"/>
                  </a:cubicBezTo>
                  <a:cubicBezTo>
                    <a:pt x="605" y="1317"/>
                    <a:pt x="602" y="1322"/>
                    <a:pt x="600" y="1325"/>
                  </a:cubicBezTo>
                  <a:cubicBezTo>
                    <a:pt x="598" y="1329"/>
                    <a:pt x="588" y="1346"/>
                    <a:pt x="584" y="1352"/>
                  </a:cubicBezTo>
                  <a:cubicBezTo>
                    <a:pt x="581" y="1357"/>
                    <a:pt x="577" y="1367"/>
                    <a:pt x="573" y="1372"/>
                  </a:cubicBezTo>
                  <a:cubicBezTo>
                    <a:pt x="570" y="1376"/>
                    <a:pt x="565" y="1379"/>
                    <a:pt x="567" y="1384"/>
                  </a:cubicBezTo>
                  <a:cubicBezTo>
                    <a:pt x="569" y="1389"/>
                    <a:pt x="570" y="1389"/>
                    <a:pt x="567" y="1395"/>
                  </a:cubicBezTo>
                  <a:cubicBezTo>
                    <a:pt x="565" y="1400"/>
                    <a:pt x="568" y="1400"/>
                    <a:pt x="566" y="1406"/>
                  </a:cubicBezTo>
                  <a:cubicBezTo>
                    <a:pt x="563" y="1413"/>
                    <a:pt x="562" y="1415"/>
                    <a:pt x="559" y="1421"/>
                  </a:cubicBezTo>
                  <a:cubicBezTo>
                    <a:pt x="555" y="1429"/>
                    <a:pt x="554" y="1435"/>
                    <a:pt x="552" y="1441"/>
                  </a:cubicBezTo>
                  <a:cubicBezTo>
                    <a:pt x="551" y="1447"/>
                    <a:pt x="550" y="1453"/>
                    <a:pt x="549" y="1454"/>
                  </a:cubicBezTo>
                  <a:cubicBezTo>
                    <a:pt x="548" y="1454"/>
                    <a:pt x="543" y="1463"/>
                    <a:pt x="542" y="1466"/>
                  </a:cubicBezTo>
                  <a:cubicBezTo>
                    <a:pt x="541" y="1470"/>
                    <a:pt x="541" y="1478"/>
                    <a:pt x="543" y="1478"/>
                  </a:cubicBezTo>
                  <a:cubicBezTo>
                    <a:pt x="545" y="1478"/>
                    <a:pt x="550" y="1469"/>
                    <a:pt x="550" y="1466"/>
                  </a:cubicBezTo>
                  <a:cubicBezTo>
                    <a:pt x="551" y="1464"/>
                    <a:pt x="557" y="1461"/>
                    <a:pt x="556" y="1457"/>
                  </a:cubicBezTo>
                  <a:cubicBezTo>
                    <a:pt x="556" y="1454"/>
                    <a:pt x="557" y="1450"/>
                    <a:pt x="558" y="1452"/>
                  </a:cubicBezTo>
                  <a:cubicBezTo>
                    <a:pt x="559" y="1454"/>
                    <a:pt x="562" y="1448"/>
                    <a:pt x="561" y="1455"/>
                  </a:cubicBezTo>
                  <a:cubicBezTo>
                    <a:pt x="559" y="1461"/>
                    <a:pt x="560" y="1461"/>
                    <a:pt x="557" y="1468"/>
                  </a:cubicBezTo>
                  <a:cubicBezTo>
                    <a:pt x="554" y="1475"/>
                    <a:pt x="554" y="1485"/>
                    <a:pt x="552" y="1486"/>
                  </a:cubicBezTo>
                  <a:cubicBezTo>
                    <a:pt x="551" y="1487"/>
                    <a:pt x="548" y="1490"/>
                    <a:pt x="548" y="1492"/>
                  </a:cubicBezTo>
                  <a:cubicBezTo>
                    <a:pt x="548" y="1494"/>
                    <a:pt x="550" y="1500"/>
                    <a:pt x="550" y="1501"/>
                  </a:cubicBezTo>
                  <a:cubicBezTo>
                    <a:pt x="549" y="1502"/>
                    <a:pt x="546" y="1508"/>
                    <a:pt x="544" y="1508"/>
                  </a:cubicBezTo>
                  <a:cubicBezTo>
                    <a:pt x="542" y="1508"/>
                    <a:pt x="539" y="1512"/>
                    <a:pt x="541" y="1515"/>
                  </a:cubicBezTo>
                  <a:cubicBezTo>
                    <a:pt x="544" y="1518"/>
                    <a:pt x="543" y="1518"/>
                    <a:pt x="541" y="1520"/>
                  </a:cubicBezTo>
                  <a:cubicBezTo>
                    <a:pt x="538" y="1522"/>
                    <a:pt x="534" y="1529"/>
                    <a:pt x="534" y="1529"/>
                  </a:cubicBezTo>
                  <a:cubicBezTo>
                    <a:pt x="534" y="1529"/>
                    <a:pt x="532" y="1535"/>
                    <a:pt x="530" y="1533"/>
                  </a:cubicBezTo>
                  <a:cubicBezTo>
                    <a:pt x="527" y="1530"/>
                    <a:pt x="526" y="1533"/>
                    <a:pt x="525" y="1530"/>
                  </a:cubicBezTo>
                  <a:cubicBezTo>
                    <a:pt x="524" y="1527"/>
                    <a:pt x="521" y="1524"/>
                    <a:pt x="518" y="1527"/>
                  </a:cubicBezTo>
                  <a:cubicBezTo>
                    <a:pt x="516" y="1530"/>
                    <a:pt x="518" y="1534"/>
                    <a:pt x="515" y="1535"/>
                  </a:cubicBezTo>
                  <a:cubicBezTo>
                    <a:pt x="512" y="1537"/>
                    <a:pt x="505" y="1554"/>
                    <a:pt x="509" y="1551"/>
                  </a:cubicBezTo>
                  <a:cubicBezTo>
                    <a:pt x="512" y="1547"/>
                    <a:pt x="515" y="1545"/>
                    <a:pt x="515" y="1549"/>
                  </a:cubicBezTo>
                  <a:cubicBezTo>
                    <a:pt x="515" y="1552"/>
                    <a:pt x="515" y="1557"/>
                    <a:pt x="515" y="1560"/>
                  </a:cubicBezTo>
                  <a:cubicBezTo>
                    <a:pt x="515" y="1563"/>
                    <a:pt x="515" y="1568"/>
                    <a:pt x="517" y="1569"/>
                  </a:cubicBezTo>
                  <a:cubicBezTo>
                    <a:pt x="520" y="1569"/>
                    <a:pt x="527" y="1570"/>
                    <a:pt x="525" y="1572"/>
                  </a:cubicBezTo>
                  <a:cubicBezTo>
                    <a:pt x="523" y="1574"/>
                    <a:pt x="520" y="1571"/>
                    <a:pt x="515" y="1573"/>
                  </a:cubicBezTo>
                  <a:cubicBezTo>
                    <a:pt x="510" y="1575"/>
                    <a:pt x="513" y="1580"/>
                    <a:pt x="514" y="1582"/>
                  </a:cubicBezTo>
                  <a:cubicBezTo>
                    <a:pt x="514" y="1585"/>
                    <a:pt x="511" y="1589"/>
                    <a:pt x="509" y="1591"/>
                  </a:cubicBezTo>
                  <a:cubicBezTo>
                    <a:pt x="508" y="1592"/>
                    <a:pt x="506" y="1599"/>
                    <a:pt x="508" y="1600"/>
                  </a:cubicBezTo>
                  <a:cubicBezTo>
                    <a:pt x="511" y="1601"/>
                    <a:pt x="512" y="1604"/>
                    <a:pt x="507" y="1606"/>
                  </a:cubicBezTo>
                  <a:cubicBezTo>
                    <a:pt x="503" y="1607"/>
                    <a:pt x="505" y="1611"/>
                    <a:pt x="505" y="1615"/>
                  </a:cubicBezTo>
                  <a:cubicBezTo>
                    <a:pt x="506" y="1619"/>
                    <a:pt x="506" y="1623"/>
                    <a:pt x="503" y="1623"/>
                  </a:cubicBezTo>
                  <a:cubicBezTo>
                    <a:pt x="499" y="1624"/>
                    <a:pt x="503" y="1634"/>
                    <a:pt x="501" y="1635"/>
                  </a:cubicBezTo>
                  <a:cubicBezTo>
                    <a:pt x="499" y="1636"/>
                    <a:pt x="498" y="1638"/>
                    <a:pt x="499" y="1642"/>
                  </a:cubicBezTo>
                  <a:cubicBezTo>
                    <a:pt x="500" y="1645"/>
                    <a:pt x="503" y="1647"/>
                    <a:pt x="499" y="1650"/>
                  </a:cubicBezTo>
                  <a:cubicBezTo>
                    <a:pt x="495" y="1653"/>
                    <a:pt x="497" y="1659"/>
                    <a:pt x="495" y="1661"/>
                  </a:cubicBezTo>
                  <a:cubicBezTo>
                    <a:pt x="492" y="1662"/>
                    <a:pt x="496" y="1662"/>
                    <a:pt x="493" y="1666"/>
                  </a:cubicBezTo>
                  <a:cubicBezTo>
                    <a:pt x="491" y="1670"/>
                    <a:pt x="492" y="1680"/>
                    <a:pt x="495" y="1677"/>
                  </a:cubicBezTo>
                  <a:cubicBezTo>
                    <a:pt x="497" y="1674"/>
                    <a:pt x="501" y="1667"/>
                    <a:pt x="503" y="1666"/>
                  </a:cubicBezTo>
                  <a:cubicBezTo>
                    <a:pt x="505" y="1664"/>
                    <a:pt x="500" y="1673"/>
                    <a:pt x="499" y="1676"/>
                  </a:cubicBezTo>
                  <a:cubicBezTo>
                    <a:pt x="497" y="1679"/>
                    <a:pt x="494" y="1685"/>
                    <a:pt x="497" y="1687"/>
                  </a:cubicBezTo>
                  <a:cubicBezTo>
                    <a:pt x="500" y="1689"/>
                    <a:pt x="506" y="1685"/>
                    <a:pt x="503" y="1689"/>
                  </a:cubicBezTo>
                  <a:cubicBezTo>
                    <a:pt x="500" y="1693"/>
                    <a:pt x="507" y="1688"/>
                    <a:pt x="511" y="1685"/>
                  </a:cubicBezTo>
                  <a:cubicBezTo>
                    <a:pt x="515" y="1682"/>
                    <a:pt x="523" y="1675"/>
                    <a:pt x="524" y="1678"/>
                  </a:cubicBezTo>
                  <a:cubicBezTo>
                    <a:pt x="525" y="1681"/>
                    <a:pt x="518" y="1687"/>
                    <a:pt x="523" y="1686"/>
                  </a:cubicBezTo>
                  <a:cubicBezTo>
                    <a:pt x="528" y="1685"/>
                    <a:pt x="530" y="1686"/>
                    <a:pt x="533" y="1682"/>
                  </a:cubicBezTo>
                  <a:cubicBezTo>
                    <a:pt x="535" y="1677"/>
                    <a:pt x="538" y="1675"/>
                    <a:pt x="543" y="1674"/>
                  </a:cubicBezTo>
                  <a:cubicBezTo>
                    <a:pt x="548" y="1672"/>
                    <a:pt x="552" y="1670"/>
                    <a:pt x="553" y="1668"/>
                  </a:cubicBezTo>
                  <a:cubicBezTo>
                    <a:pt x="554" y="1667"/>
                    <a:pt x="555" y="1667"/>
                    <a:pt x="555" y="1666"/>
                  </a:cubicBezTo>
                  <a:cubicBezTo>
                    <a:pt x="555" y="1666"/>
                    <a:pt x="556" y="1666"/>
                    <a:pt x="556" y="1666"/>
                  </a:cubicBezTo>
                  <a:cubicBezTo>
                    <a:pt x="556" y="1666"/>
                    <a:pt x="556" y="1666"/>
                    <a:pt x="557" y="1666"/>
                  </a:cubicBezTo>
                  <a:cubicBezTo>
                    <a:pt x="557" y="1666"/>
                    <a:pt x="557" y="1666"/>
                    <a:pt x="557" y="1666"/>
                  </a:cubicBezTo>
                  <a:cubicBezTo>
                    <a:pt x="558" y="1666"/>
                    <a:pt x="559" y="1666"/>
                    <a:pt x="559" y="1667"/>
                  </a:cubicBezTo>
                  <a:cubicBezTo>
                    <a:pt x="560" y="1667"/>
                    <a:pt x="560" y="1667"/>
                    <a:pt x="561" y="1668"/>
                  </a:cubicBezTo>
                  <a:cubicBezTo>
                    <a:pt x="561" y="1668"/>
                    <a:pt x="561" y="1668"/>
                    <a:pt x="561" y="1668"/>
                  </a:cubicBezTo>
                  <a:cubicBezTo>
                    <a:pt x="561" y="1668"/>
                    <a:pt x="562" y="1669"/>
                    <a:pt x="562" y="1669"/>
                  </a:cubicBezTo>
                  <a:cubicBezTo>
                    <a:pt x="562" y="1669"/>
                    <a:pt x="562" y="1669"/>
                    <a:pt x="562" y="1669"/>
                  </a:cubicBezTo>
                  <a:cubicBezTo>
                    <a:pt x="562" y="1669"/>
                    <a:pt x="562" y="1669"/>
                    <a:pt x="562" y="1669"/>
                  </a:cubicBezTo>
                  <a:cubicBezTo>
                    <a:pt x="563" y="1669"/>
                    <a:pt x="563" y="1669"/>
                    <a:pt x="563" y="1669"/>
                  </a:cubicBezTo>
                  <a:cubicBezTo>
                    <a:pt x="563" y="1670"/>
                    <a:pt x="563" y="1670"/>
                    <a:pt x="564" y="1670"/>
                  </a:cubicBezTo>
                  <a:cubicBezTo>
                    <a:pt x="564" y="1670"/>
                    <a:pt x="564" y="1670"/>
                    <a:pt x="564" y="1669"/>
                  </a:cubicBezTo>
                  <a:cubicBezTo>
                    <a:pt x="564" y="1669"/>
                    <a:pt x="564" y="1669"/>
                    <a:pt x="564" y="1669"/>
                  </a:cubicBezTo>
                  <a:cubicBezTo>
                    <a:pt x="564" y="1669"/>
                    <a:pt x="564" y="1669"/>
                    <a:pt x="564" y="1669"/>
                  </a:cubicBezTo>
                  <a:cubicBezTo>
                    <a:pt x="564" y="1668"/>
                    <a:pt x="564" y="1668"/>
                    <a:pt x="564" y="1668"/>
                  </a:cubicBezTo>
                  <a:cubicBezTo>
                    <a:pt x="564" y="1668"/>
                    <a:pt x="564" y="1667"/>
                    <a:pt x="564" y="1666"/>
                  </a:cubicBezTo>
                  <a:cubicBezTo>
                    <a:pt x="563" y="1660"/>
                    <a:pt x="563" y="1656"/>
                    <a:pt x="564" y="1652"/>
                  </a:cubicBezTo>
                  <a:cubicBezTo>
                    <a:pt x="564" y="1648"/>
                    <a:pt x="561" y="1640"/>
                    <a:pt x="563" y="1638"/>
                  </a:cubicBezTo>
                  <a:cubicBezTo>
                    <a:pt x="565" y="1635"/>
                    <a:pt x="570" y="1638"/>
                    <a:pt x="570" y="1634"/>
                  </a:cubicBezTo>
                  <a:cubicBezTo>
                    <a:pt x="570" y="1629"/>
                    <a:pt x="567" y="1628"/>
                    <a:pt x="569" y="1626"/>
                  </a:cubicBezTo>
                  <a:cubicBezTo>
                    <a:pt x="572" y="1624"/>
                    <a:pt x="571" y="1630"/>
                    <a:pt x="576" y="1628"/>
                  </a:cubicBezTo>
                  <a:cubicBezTo>
                    <a:pt x="580" y="1626"/>
                    <a:pt x="580" y="1623"/>
                    <a:pt x="583" y="1620"/>
                  </a:cubicBezTo>
                  <a:cubicBezTo>
                    <a:pt x="586" y="1618"/>
                    <a:pt x="592" y="1608"/>
                    <a:pt x="592" y="1602"/>
                  </a:cubicBezTo>
                  <a:cubicBezTo>
                    <a:pt x="592" y="1596"/>
                    <a:pt x="601" y="1584"/>
                    <a:pt x="606" y="1583"/>
                  </a:cubicBezTo>
                  <a:cubicBezTo>
                    <a:pt x="611" y="1581"/>
                    <a:pt x="615" y="1578"/>
                    <a:pt x="617" y="1576"/>
                  </a:cubicBezTo>
                  <a:cubicBezTo>
                    <a:pt x="619" y="1574"/>
                    <a:pt x="626" y="1558"/>
                    <a:pt x="623" y="1555"/>
                  </a:cubicBezTo>
                  <a:cubicBezTo>
                    <a:pt x="620" y="1553"/>
                    <a:pt x="617" y="1552"/>
                    <a:pt x="613" y="1549"/>
                  </a:cubicBezTo>
                  <a:cubicBezTo>
                    <a:pt x="609" y="1546"/>
                    <a:pt x="604" y="1536"/>
                    <a:pt x="606" y="1532"/>
                  </a:cubicBezTo>
                  <a:cubicBezTo>
                    <a:pt x="609" y="1529"/>
                    <a:pt x="611" y="1526"/>
                    <a:pt x="616" y="1521"/>
                  </a:cubicBezTo>
                  <a:cubicBezTo>
                    <a:pt x="620" y="1515"/>
                    <a:pt x="631" y="1511"/>
                    <a:pt x="633" y="1511"/>
                  </a:cubicBezTo>
                  <a:cubicBezTo>
                    <a:pt x="635" y="1511"/>
                    <a:pt x="637" y="1508"/>
                    <a:pt x="638" y="1506"/>
                  </a:cubicBezTo>
                  <a:cubicBezTo>
                    <a:pt x="640" y="1503"/>
                    <a:pt x="643" y="1501"/>
                    <a:pt x="644" y="1500"/>
                  </a:cubicBezTo>
                  <a:cubicBezTo>
                    <a:pt x="644" y="1498"/>
                    <a:pt x="647" y="1485"/>
                    <a:pt x="649" y="1482"/>
                  </a:cubicBezTo>
                  <a:cubicBezTo>
                    <a:pt x="651" y="1480"/>
                    <a:pt x="662" y="1472"/>
                    <a:pt x="659" y="1471"/>
                  </a:cubicBezTo>
                  <a:cubicBezTo>
                    <a:pt x="657" y="1470"/>
                    <a:pt x="653" y="1470"/>
                    <a:pt x="656" y="1468"/>
                  </a:cubicBezTo>
                  <a:cubicBezTo>
                    <a:pt x="658" y="1465"/>
                    <a:pt x="664" y="1461"/>
                    <a:pt x="662" y="1459"/>
                  </a:cubicBezTo>
                  <a:cubicBezTo>
                    <a:pt x="661" y="1458"/>
                    <a:pt x="656" y="1449"/>
                    <a:pt x="657" y="1444"/>
                  </a:cubicBezTo>
                  <a:cubicBezTo>
                    <a:pt x="657" y="1438"/>
                    <a:pt x="660" y="1434"/>
                    <a:pt x="664" y="1436"/>
                  </a:cubicBezTo>
                  <a:cubicBezTo>
                    <a:pt x="668" y="1439"/>
                    <a:pt x="673" y="1442"/>
                    <a:pt x="679" y="1441"/>
                  </a:cubicBezTo>
                  <a:cubicBezTo>
                    <a:pt x="685" y="1441"/>
                    <a:pt x="689" y="1441"/>
                    <a:pt x="692" y="1437"/>
                  </a:cubicBezTo>
                  <a:cubicBezTo>
                    <a:pt x="696" y="1433"/>
                    <a:pt x="695" y="1426"/>
                    <a:pt x="696" y="1422"/>
                  </a:cubicBezTo>
                  <a:cubicBezTo>
                    <a:pt x="698" y="1418"/>
                    <a:pt x="697" y="1408"/>
                    <a:pt x="701" y="1406"/>
                  </a:cubicBezTo>
                  <a:cubicBezTo>
                    <a:pt x="704" y="1404"/>
                    <a:pt x="706" y="1403"/>
                    <a:pt x="712" y="1403"/>
                  </a:cubicBezTo>
                  <a:cubicBezTo>
                    <a:pt x="718" y="1403"/>
                    <a:pt x="726" y="1402"/>
                    <a:pt x="732" y="1401"/>
                  </a:cubicBezTo>
                  <a:cubicBezTo>
                    <a:pt x="739" y="1400"/>
                    <a:pt x="757" y="1393"/>
                    <a:pt x="763" y="1386"/>
                  </a:cubicBezTo>
                  <a:cubicBezTo>
                    <a:pt x="768" y="1378"/>
                    <a:pt x="773" y="1372"/>
                    <a:pt x="774" y="1367"/>
                  </a:cubicBezTo>
                  <a:cubicBezTo>
                    <a:pt x="774" y="1362"/>
                    <a:pt x="773" y="1361"/>
                    <a:pt x="771" y="1360"/>
                  </a:cubicBezTo>
                  <a:cubicBezTo>
                    <a:pt x="769" y="1359"/>
                    <a:pt x="766" y="1357"/>
                    <a:pt x="768" y="1354"/>
                  </a:cubicBezTo>
                  <a:cubicBezTo>
                    <a:pt x="770" y="1351"/>
                    <a:pt x="775" y="1347"/>
                    <a:pt x="772" y="1344"/>
                  </a:cubicBezTo>
                  <a:cubicBezTo>
                    <a:pt x="770" y="1341"/>
                    <a:pt x="762" y="1333"/>
                    <a:pt x="760" y="1331"/>
                  </a:cubicBezTo>
                  <a:cubicBezTo>
                    <a:pt x="758" y="1329"/>
                    <a:pt x="757" y="1325"/>
                    <a:pt x="759" y="1324"/>
                  </a:cubicBezTo>
                  <a:cubicBezTo>
                    <a:pt x="759" y="1324"/>
                    <a:pt x="760" y="1324"/>
                    <a:pt x="761" y="1325"/>
                  </a:cubicBezTo>
                  <a:cubicBezTo>
                    <a:pt x="761" y="1325"/>
                    <a:pt x="761" y="1325"/>
                    <a:pt x="762" y="1325"/>
                  </a:cubicBezTo>
                  <a:cubicBezTo>
                    <a:pt x="762" y="1325"/>
                    <a:pt x="763" y="1325"/>
                    <a:pt x="764" y="1326"/>
                  </a:cubicBezTo>
                  <a:cubicBezTo>
                    <a:pt x="764" y="1326"/>
                    <a:pt x="764" y="1326"/>
                    <a:pt x="765" y="1327"/>
                  </a:cubicBezTo>
                  <a:cubicBezTo>
                    <a:pt x="766" y="1327"/>
                    <a:pt x="766" y="1327"/>
                    <a:pt x="767" y="1327"/>
                  </a:cubicBezTo>
                  <a:cubicBezTo>
                    <a:pt x="767" y="1328"/>
                    <a:pt x="767" y="1328"/>
                    <a:pt x="767" y="1328"/>
                  </a:cubicBezTo>
                  <a:cubicBezTo>
                    <a:pt x="768" y="1328"/>
                    <a:pt x="769" y="1329"/>
                    <a:pt x="769" y="1329"/>
                  </a:cubicBezTo>
                  <a:cubicBezTo>
                    <a:pt x="770" y="1330"/>
                    <a:pt x="776" y="1329"/>
                    <a:pt x="778" y="1331"/>
                  </a:cubicBezTo>
                  <a:cubicBezTo>
                    <a:pt x="779" y="1333"/>
                    <a:pt x="781" y="1337"/>
                    <a:pt x="787" y="1337"/>
                  </a:cubicBezTo>
                  <a:cubicBezTo>
                    <a:pt x="792" y="1336"/>
                    <a:pt x="806" y="1335"/>
                    <a:pt x="810" y="1333"/>
                  </a:cubicBezTo>
                  <a:cubicBezTo>
                    <a:pt x="813" y="1330"/>
                    <a:pt x="818" y="1325"/>
                    <a:pt x="823" y="1319"/>
                  </a:cubicBezTo>
                  <a:cubicBezTo>
                    <a:pt x="824" y="1318"/>
                    <a:pt x="825" y="1317"/>
                    <a:pt x="826" y="1315"/>
                  </a:cubicBezTo>
                  <a:cubicBezTo>
                    <a:pt x="826" y="1315"/>
                    <a:pt x="826" y="1315"/>
                    <a:pt x="827" y="1314"/>
                  </a:cubicBezTo>
                  <a:cubicBezTo>
                    <a:pt x="827" y="1313"/>
                    <a:pt x="828" y="1312"/>
                    <a:pt x="829" y="1311"/>
                  </a:cubicBezTo>
                  <a:cubicBezTo>
                    <a:pt x="829" y="1311"/>
                    <a:pt x="829" y="1310"/>
                    <a:pt x="829" y="1310"/>
                  </a:cubicBezTo>
                  <a:cubicBezTo>
                    <a:pt x="830" y="1309"/>
                    <a:pt x="830" y="1308"/>
                    <a:pt x="831" y="1307"/>
                  </a:cubicBezTo>
                  <a:cubicBezTo>
                    <a:pt x="831" y="1307"/>
                    <a:pt x="831" y="1307"/>
                    <a:pt x="831" y="1307"/>
                  </a:cubicBezTo>
                  <a:cubicBezTo>
                    <a:pt x="831" y="1306"/>
                    <a:pt x="831" y="1306"/>
                    <a:pt x="831" y="1306"/>
                  </a:cubicBezTo>
                  <a:cubicBezTo>
                    <a:pt x="832" y="1305"/>
                    <a:pt x="832" y="1304"/>
                    <a:pt x="832" y="1303"/>
                  </a:cubicBezTo>
                  <a:cubicBezTo>
                    <a:pt x="833" y="1301"/>
                    <a:pt x="836" y="1299"/>
                    <a:pt x="838" y="1296"/>
                  </a:cubicBezTo>
                  <a:cubicBezTo>
                    <a:pt x="840" y="1294"/>
                    <a:pt x="845" y="1292"/>
                    <a:pt x="846" y="1286"/>
                  </a:cubicBezTo>
                  <a:cubicBezTo>
                    <a:pt x="847" y="1280"/>
                    <a:pt x="849" y="1274"/>
                    <a:pt x="851" y="1271"/>
                  </a:cubicBezTo>
                  <a:cubicBezTo>
                    <a:pt x="854" y="1268"/>
                    <a:pt x="859" y="1267"/>
                    <a:pt x="858" y="1270"/>
                  </a:cubicBezTo>
                  <a:cubicBezTo>
                    <a:pt x="857" y="1272"/>
                    <a:pt x="849" y="1282"/>
                    <a:pt x="852" y="1281"/>
                  </a:cubicBezTo>
                  <a:cubicBezTo>
                    <a:pt x="855" y="1280"/>
                    <a:pt x="863" y="1273"/>
                    <a:pt x="867" y="1268"/>
                  </a:cubicBezTo>
                  <a:cubicBezTo>
                    <a:pt x="871" y="1264"/>
                    <a:pt x="877" y="1248"/>
                    <a:pt x="881" y="1246"/>
                  </a:cubicBezTo>
                  <a:cubicBezTo>
                    <a:pt x="885" y="1244"/>
                    <a:pt x="888" y="1244"/>
                    <a:pt x="890" y="1241"/>
                  </a:cubicBezTo>
                  <a:cubicBezTo>
                    <a:pt x="893" y="1237"/>
                    <a:pt x="891" y="1233"/>
                    <a:pt x="893" y="1229"/>
                  </a:cubicBezTo>
                  <a:cubicBezTo>
                    <a:pt x="896" y="1226"/>
                    <a:pt x="891" y="1222"/>
                    <a:pt x="894" y="1218"/>
                  </a:cubicBezTo>
                  <a:cubicBezTo>
                    <a:pt x="896" y="1214"/>
                    <a:pt x="894" y="1208"/>
                    <a:pt x="898" y="1203"/>
                  </a:cubicBezTo>
                  <a:cubicBezTo>
                    <a:pt x="903" y="1198"/>
                    <a:pt x="915" y="1186"/>
                    <a:pt x="922" y="1184"/>
                  </a:cubicBezTo>
                  <a:cubicBezTo>
                    <a:pt x="929" y="1181"/>
                    <a:pt x="929" y="1179"/>
                    <a:pt x="934" y="1177"/>
                  </a:cubicBezTo>
                  <a:cubicBezTo>
                    <a:pt x="939" y="1176"/>
                    <a:pt x="941" y="1171"/>
                    <a:pt x="948" y="1169"/>
                  </a:cubicBezTo>
                  <a:cubicBezTo>
                    <a:pt x="954" y="1166"/>
                    <a:pt x="968" y="1167"/>
                    <a:pt x="975" y="1166"/>
                  </a:cubicBezTo>
                  <a:cubicBezTo>
                    <a:pt x="983" y="1164"/>
                    <a:pt x="988" y="1156"/>
                    <a:pt x="990" y="1154"/>
                  </a:cubicBezTo>
                  <a:cubicBezTo>
                    <a:pt x="992" y="1152"/>
                    <a:pt x="1000" y="1136"/>
                    <a:pt x="1005" y="1132"/>
                  </a:cubicBezTo>
                  <a:cubicBezTo>
                    <a:pt x="1009" y="1128"/>
                    <a:pt x="1013" y="1117"/>
                    <a:pt x="1015" y="1110"/>
                  </a:cubicBezTo>
                  <a:cubicBezTo>
                    <a:pt x="1017" y="1103"/>
                    <a:pt x="1023" y="1092"/>
                    <a:pt x="1023" y="1088"/>
                  </a:cubicBezTo>
                  <a:cubicBezTo>
                    <a:pt x="1024" y="1085"/>
                    <a:pt x="1026" y="1086"/>
                    <a:pt x="1028" y="1077"/>
                  </a:cubicBezTo>
                  <a:cubicBezTo>
                    <a:pt x="1029" y="1067"/>
                    <a:pt x="1029" y="1052"/>
                    <a:pt x="1033" y="1049"/>
                  </a:cubicBezTo>
                  <a:cubicBezTo>
                    <a:pt x="1038" y="1047"/>
                    <a:pt x="1040" y="1045"/>
                    <a:pt x="1044" y="1040"/>
                  </a:cubicBezTo>
                  <a:cubicBezTo>
                    <a:pt x="1048" y="1034"/>
                    <a:pt x="1058" y="1019"/>
                    <a:pt x="1066" y="1014"/>
                  </a:cubicBezTo>
                  <a:cubicBezTo>
                    <a:pt x="1073" y="1009"/>
                    <a:pt x="1085" y="996"/>
                    <a:pt x="1086" y="988"/>
                  </a:cubicBezTo>
                  <a:cubicBezTo>
                    <a:pt x="1088" y="981"/>
                    <a:pt x="1088" y="974"/>
                    <a:pt x="1086" y="970"/>
                  </a:cubicBezTo>
                  <a:cubicBezTo>
                    <a:pt x="1085" y="965"/>
                    <a:pt x="1087" y="963"/>
                    <a:pt x="1084" y="9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58"/>
            <p:cNvSpPr>
              <a:spLocks/>
            </p:cNvSpPr>
            <p:nvPr/>
          </p:nvSpPr>
          <p:spPr bwMode="auto">
            <a:xfrm>
              <a:off x="4110479" y="4843387"/>
              <a:ext cx="120981" cy="104577"/>
            </a:xfrm>
            <a:custGeom>
              <a:avLst/>
              <a:gdLst>
                <a:gd name="T0" fmla="*/ 72 w 75"/>
                <a:gd name="T1" fmla="*/ 58 h 65"/>
                <a:gd name="T2" fmla="*/ 55 w 75"/>
                <a:gd name="T3" fmla="*/ 44 h 65"/>
                <a:gd name="T4" fmla="*/ 46 w 75"/>
                <a:gd name="T5" fmla="*/ 26 h 65"/>
                <a:gd name="T6" fmla="*/ 43 w 75"/>
                <a:gd name="T7" fmla="*/ 18 h 65"/>
                <a:gd name="T8" fmla="*/ 46 w 75"/>
                <a:gd name="T9" fmla="*/ 8 h 65"/>
                <a:gd name="T10" fmla="*/ 44 w 75"/>
                <a:gd name="T11" fmla="*/ 4 h 65"/>
                <a:gd name="T12" fmla="*/ 44 w 75"/>
                <a:gd name="T13" fmla="*/ 3 h 65"/>
                <a:gd name="T14" fmla="*/ 43 w 75"/>
                <a:gd name="T15" fmla="*/ 2 h 65"/>
                <a:gd name="T16" fmla="*/ 43 w 75"/>
                <a:gd name="T17" fmla="*/ 2 h 65"/>
                <a:gd name="T18" fmla="*/ 42 w 75"/>
                <a:gd name="T19" fmla="*/ 1 h 65"/>
                <a:gd name="T20" fmla="*/ 41 w 75"/>
                <a:gd name="T21" fmla="*/ 1 h 65"/>
                <a:gd name="T22" fmla="*/ 40 w 75"/>
                <a:gd name="T23" fmla="*/ 2 h 65"/>
                <a:gd name="T24" fmla="*/ 35 w 75"/>
                <a:gd name="T25" fmla="*/ 7 h 65"/>
                <a:gd name="T26" fmla="*/ 33 w 75"/>
                <a:gd name="T27" fmla="*/ 3 h 65"/>
                <a:gd name="T28" fmla="*/ 26 w 75"/>
                <a:gd name="T29" fmla="*/ 9 h 65"/>
                <a:gd name="T30" fmla="*/ 24 w 75"/>
                <a:gd name="T31" fmla="*/ 14 h 65"/>
                <a:gd name="T32" fmla="*/ 29 w 75"/>
                <a:gd name="T33" fmla="*/ 18 h 65"/>
                <a:gd name="T34" fmla="*/ 30 w 75"/>
                <a:gd name="T35" fmla="*/ 25 h 65"/>
                <a:gd name="T36" fmla="*/ 20 w 75"/>
                <a:gd name="T37" fmla="*/ 32 h 65"/>
                <a:gd name="T38" fmla="*/ 19 w 75"/>
                <a:gd name="T39" fmla="*/ 40 h 65"/>
                <a:gd name="T40" fmla="*/ 25 w 75"/>
                <a:gd name="T41" fmla="*/ 49 h 65"/>
                <a:gd name="T42" fmla="*/ 15 w 75"/>
                <a:gd name="T43" fmla="*/ 47 h 65"/>
                <a:gd name="T44" fmla="*/ 12 w 75"/>
                <a:gd name="T45" fmla="*/ 50 h 65"/>
                <a:gd name="T46" fmla="*/ 5 w 75"/>
                <a:gd name="T47" fmla="*/ 49 h 65"/>
                <a:gd name="T48" fmla="*/ 3 w 75"/>
                <a:gd name="T49" fmla="*/ 58 h 65"/>
                <a:gd name="T50" fmla="*/ 14 w 75"/>
                <a:gd name="T51" fmla="*/ 59 h 65"/>
                <a:gd name="T52" fmla="*/ 27 w 75"/>
                <a:gd name="T53" fmla="*/ 62 h 65"/>
                <a:gd name="T54" fmla="*/ 37 w 75"/>
                <a:gd name="T55" fmla="*/ 61 h 65"/>
                <a:gd name="T56" fmla="*/ 38 w 75"/>
                <a:gd name="T57" fmla="*/ 61 h 65"/>
                <a:gd name="T58" fmla="*/ 40 w 75"/>
                <a:gd name="T59" fmla="*/ 61 h 65"/>
                <a:gd name="T60" fmla="*/ 41 w 75"/>
                <a:gd name="T61" fmla="*/ 60 h 65"/>
                <a:gd name="T62" fmla="*/ 43 w 75"/>
                <a:gd name="T63" fmla="*/ 60 h 65"/>
                <a:gd name="T64" fmla="*/ 44 w 75"/>
                <a:gd name="T65" fmla="*/ 60 h 65"/>
                <a:gd name="T66" fmla="*/ 45 w 75"/>
                <a:gd name="T67" fmla="*/ 60 h 65"/>
                <a:gd name="T68" fmla="*/ 46 w 75"/>
                <a:gd name="T69" fmla="*/ 61 h 65"/>
                <a:gd name="T70" fmla="*/ 48 w 75"/>
                <a:gd name="T71" fmla="*/ 61 h 65"/>
                <a:gd name="T72" fmla="*/ 58 w 75"/>
                <a:gd name="T73" fmla="*/ 65 h 65"/>
                <a:gd name="T74" fmla="*/ 67 w 75"/>
                <a:gd name="T75" fmla="*/ 61 h 65"/>
                <a:gd name="T76" fmla="*/ 72 w 75"/>
                <a:gd name="T77" fmla="*/ 5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5" h="65">
                  <a:moveTo>
                    <a:pt x="72" y="58"/>
                  </a:moveTo>
                  <a:cubicBezTo>
                    <a:pt x="67" y="55"/>
                    <a:pt x="56" y="49"/>
                    <a:pt x="55" y="44"/>
                  </a:cubicBezTo>
                  <a:cubicBezTo>
                    <a:pt x="54" y="40"/>
                    <a:pt x="46" y="30"/>
                    <a:pt x="46" y="26"/>
                  </a:cubicBezTo>
                  <a:cubicBezTo>
                    <a:pt x="45" y="23"/>
                    <a:pt x="40" y="22"/>
                    <a:pt x="43" y="18"/>
                  </a:cubicBezTo>
                  <a:cubicBezTo>
                    <a:pt x="45" y="14"/>
                    <a:pt x="48" y="16"/>
                    <a:pt x="46" y="8"/>
                  </a:cubicBezTo>
                  <a:cubicBezTo>
                    <a:pt x="45" y="6"/>
                    <a:pt x="45" y="5"/>
                    <a:pt x="44" y="4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2"/>
                    <a:pt x="43" y="2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3" y="1"/>
                    <a:pt x="42" y="1"/>
                    <a:pt x="42" y="1"/>
                  </a:cubicBezTo>
                  <a:cubicBezTo>
                    <a:pt x="42" y="1"/>
                    <a:pt x="42" y="1"/>
                    <a:pt x="41" y="1"/>
                  </a:cubicBezTo>
                  <a:cubicBezTo>
                    <a:pt x="41" y="1"/>
                    <a:pt x="41" y="1"/>
                    <a:pt x="40" y="2"/>
                  </a:cubicBezTo>
                  <a:cubicBezTo>
                    <a:pt x="39" y="5"/>
                    <a:pt x="36" y="9"/>
                    <a:pt x="35" y="7"/>
                  </a:cubicBezTo>
                  <a:cubicBezTo>
                    <a:pt x="33" y="5"/>
                    <a:pt x="35" y="0"/>
                    <a:pt x="33" y="3"/>
                  </a:cubicBezTo>
                  <a:cubicBezTo>
                    <a:pt x="30" y="6"/>
                    <a:pt x="28" y="9"/>
                    <a:pt x="26" y="9"/>
                  </a:cubicBezTo>
                  <a:cubicBezTo>
                    <a:pt x="24" y="9"/>
                    <a:pt x="23" y="11"/>
                    <a:pt x="24" y="14"/>
                  </a:cubicBezTo>
                  <a:cubicBezTo>
                    <a:pt x="25" y="16"/>
                    <a:pt x="27" y="16"/>
                    <a:pt x="29" y="18"/>
                  </a:cubicBezTo>
                  <a:cubicBezTo>
                    <a:pt x="31" y="20"/>
                    <a:pt x="34" y="22"/>
                    <a:pt x="30" y="25"/>
                  </a:cubicBezTo>
                  <a:cubicBezTo>
                    <a:pt x="27" y="29"/>
                    <a:pt x="21" y="32"/>
                    <a:pt x="20" y="32"/>
                  </a:cubicBezTo>
                  <a:cubicBezTo>
                    <a:pt x="18" y="33"/>
                    <a:pt x="15" y="36"/>
                    <a:pt x="19" y="40"/>
                  </a:cubicBezTo>
                  <a:cubicBezTo>
                    <a:pt x="23" y="43"/>
                    <a:pt x="27" y="49"/>
                    <a:pt x="25" y="49"/>
                  </a:cubicBezTo>
                  <a:cubicBezTo>
                    <a:pt x="23" y="48"/>
                    <a:pt x="16" y="46"/>
                    <a:pt x="15" y="47"/>
                  </a:cubicBezTo>
                  <a:cubicBezTo>
                    <a:pt x="15" y="49"/>
                    <a:pt x="15" y="51"/>
                    <a:pt x="12" y="50"/>
                  </a:cubicBezTo>
                  <a:cubicBezTo>
                    <a:pt x="10" y="49"/>
                    <a:pt x="7" y="47"/>
                    <a:pt x="5" y="49"/>
                  </a:cubicBezTo>
                  <a:cubicBezTo>
                    <a:pt x="3" y="50"/>
                    <a:pt x="0" y="57"/>
                    <a:pt x="3" y="58"/>
                  </a:cubicBezTo>
                  <a:cubicBezTo>
                    <a:pt x="6" y="60"/>
                    <a:pt x="11" y="57"/>
                    <a:pt x="14" y="59"/>
                  </a:cubicBezTo>
                  <a:cubicBezTo>
                    <a:pt x="17" y="62"/>
                    <a:pt x="24" y="61"/>
                    <a:pt x="27" y="62"/>
                  </a:cubicBezTo>
                  <a:cubicBezTo>
                    <a:pt x="29" y="62"/>
                    <a:pt x="33" y="61"/>
                    <a:pt x="37" y="61"/>
                  </a:cubicBezTo>
                  <a:cubicBezTo>
                    <a:pt x="37" y="61"/>
                    <a:pt x="38" y="61"/>
                    <a:pt x="38" y="61"/>
                  </a:cubicBezTo>
                  <a:cubicBezTo>
                    <a:pt x="39" y="61"/>
                    <a:pt x="39" y="61"/>
                    <a:pt x="40" y="61"/>
                  </a:cubicBezTo>
                  <a:cubicBezTo>
                    <a:pt x="40" y="60"/>
                    <a:pt x="41" y="60"/>
                    <a:pt x="41" y="60"/>
                  </a:cubicBezTo>
                  <a:cubicBezTo>
                    <a:pt x="42" y="60"/>
                    <a:pt x="42" y="60"/>
                    <a:pt x="43" y="60"/>
                  </a:cubicBezTo>
                  <a:cubicBezTo>
                    <a:pt x="43" y="60"/>
                    <a:pt x="43" y="60"/>
                    <a:pt x="44" y="60"/>
                  </a:cubicBezTo>
                  <a:cubicBezTo>
                    <a:pt x="44" y="60"/>
                    <a:pt x="45" y="60"/>
                    <a:pt x="45" y="60"/>
                  </a:cubicBezTo>
                  <a:cubicBezTo>
                    <a:pt x="46" y="60"/>
                    <a:pt x="46" y="60"/>
                    <a:pt x="46" y="61"/>
                  </a:cubicBezTo>
                  <a:cubicBezTo>
                    <a:pt x="47" y="61"/>
                    <a:pt x="47" y="61"/>
                    <a:pt x="48" y="61"/>
                  </a:cubicBezTo>
                  <a:cubicBezTo>
                    <a:pt x="51" y="63"/>
                    <a:pt x="56" y="65"/>
                    <a:pt x="58" y="65"/>
                  </a:cubicBezTo>
                  <a:cubicBezTo>
                    <a:pt x="61" y="64"/>
                    <a:pt x="64" y="61"/>
                    <a:pt x="67" y="61"/>
                  </a:cubicBezTo>
                  <a:cubicBezTo>
                    <a:pt x="70" y="62"/>
                    <a:pt x="75" y="60"/>
                    <a:pt x="72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59"/>
            <p:cNvSpPr>
              <a:spLocks/>
            </p:cNvSpPr>
            <p:nvPr/>
          </p:nvSpPr>
          <p:spPr bwMode="auto">
            <a:xfrm>
              <a:off x="4167210" y="4947963"/>
              <a:ext cx="27340" cy="12987"/>
            </a:xfrm>
            <a:custGeom>
              <a:avLst/>
              <a:gdLst>
                <a:gd name="T0" fmla="*/ 3 w 17"/>
                <a:gd name="T1" fmla="*/ 2 h 8"/>
                <a:gd name="T2" fmla="*/ 11 w 17"/>
                <a:gd name="T3" fmla="*/ 6 h 8"/>
                <a:gd name="T4" fmla="*/ 3 w 17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8">
                  <a:moveTo>
                    <a:pt x="3" y="2"/>
                  </a:moveTo>
                  <a:cubicBezTo>
                    <a:pt x="0" y="4"/>
                    <a:pt x="10" y="8"/>
                    <a:pt x="11" y="6"/>
                  </a:cubicBezTo>
                  <a:cubicBezTo>
                    <a:pt x="17" y="2"/>
                    <a:pt x="6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60"/>
            <p:cNvSpPr>
              <a:spLocks/>
            </p:cNvSpPr>
            <p:nvPr/>
          </p:nvSpPr>
          <p:spPr bwMode="auto">
            <a:xfrm>
              <a:off x="4126883" y="4951381"/>
              <a:ext cx="30758" cy="16404"/>
            </a:xfrm>
            <a:custGeom>
              <a:avLst/>
              <a:gdLst>
                <a:gd name="T0" fmla="*/ 3 w 19"/>
                <a:gd name="T1" fmla="*/ 2 h 10"/>
                <a:gd name="T2" fmla="*/ 7 w 19"/>
                <a:gd name="T3" fmla="*/ 8 h 10"/>
                <a:gd name="T4" fmla="*/ 16 w 19"/>
                <a:gd name="T5" fmla="*/ 2 h 10"/>
                <a:gd name="T6" fmla="*/ 3 w 19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0">
                  <a:moveTo>
                    <a:pt x="3" y="2"/>
                  </a:moveTo>
                  <a:cubicBezTo>
                    <a:pt x="0" y="3"/>
                    <a:pt x="5" y="5"/>
                    <a:pt x="7" y="8"/>
                  </a:cubicBezTo>
                  <a:cubicBezTo>
                    <a:pt x="9" y="10"/>
                    <a:pt x="14" y="3"/>
                    <a:pt x="16" y="2"/>
                  </a:cubicBezTo>
                  <a:cubicBezTo>
                    <a:pt x="19" y="0"/>
                    <a:pt x="6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61"/>
            <p:cNvSpPr>
              <a:spLocks/>
            </p:cNvSpPr>
            <p:nvPr/>
          </p:nvSpPr>
          <p:spPr bwMode="auto">
            <a:xfrm>
              <a:off x="4048963" y="4857740"/>
              <a:ext cx="45111" cy="54681"/>
            </a:xfrm>
            <a:custGeom>
              <a:avLst/>
              <a:gdLst>
                <a:gd name="T0" fmla="*/ 3 w 28"/>
                <a:gd name="T1" fmla="*/ 1 h 34"/>
                <a:gd name="T2" fmla="*/ 5 w 28"/>
                <a:gd name="T3" fmla="*/ 8 h 34"/>
                <a:gd name="T4" fmla="*/ 9 w 28"/>
                <a:gd name="T5" fmla="*/ 13 h 34"/>
                <a:gd name="T6" fmla="*/ 11 w 28"/>
                <a:gd name="T7" fmla="*/ 17 h 34"/>
                <a:gd name="T8" fmla="*/ 12 w 28"/>
                <a:gd name="T9" fmla="*/ 25 h 34"/>
                <a:gd name="T10" fmla="*/ 21 w 28"/>
                <a:gd name="T11" fmla="*/ 33 h 34"/>
                <a:gd name="T12" fmla="*/ 28 w 28"/>
                <a:gd name="T13" fmla="*/ 25 h 34"/>
                <a:gd name="T14" fmla="*/ 16 w 28"/>
                <a:gd name="T15" fmla="*/ 12 h 34"/>
                <a:gd name="T16" fmla="*/ 3 w 28"/>
                <a:gd name="T17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34">
                  <a:moveTo>
                    <a:pt x="3" y="1"/>
                  </a:moveTo>
                  <a:cubicBezTo>
                    <a:pt x="0" y="0"/>
                    <a:pt x="4" y="6"/>
                    <a:pt x="5" y="8"/>
                  </a:cubicBezTo>
                  <a:cubicBezTo>
                    <a:pt x="5" y="11"/>
                    <a:pt x="8" y="13"/>
                    <a:pt x="9" y="13"/>
                  </a:cubicBezTo>
                  <a:cubicBezTo>
                    <a:pt x="10" y="12"/>
                    <a:pt x="12" y="16"/>
                    <a:pt x="11" y="17"/>
                  </a:cubicBezTo>
                  <a:cubicBezTo>
                    <a:pt x="11" y="18"/>
                    <a:pt x="11" y="22"/>
                    <a:pt x="12" y="25"/>
                  </a:cubicBezTo>
                  <a:cubicBezTo>
                    <a:pt x="14" y="28"/>
                    <a:pt x="18" y="32"/>
                    <a:pt x="21" y="33"/>
                  </a:cubicBezTo>
                  <a:cubicBezTo>
                    <a:pt x="23" y="34"/>
                    <a:pt x="27" y="27"/>
                    <a:pt x="28" y="25"/>
                  </a:cubicBezTo>
                  <a:cubicBezTo>
                    <a:pt x="28" y="24"/>
                    <a:pt x="19" y="15"/>
                    <a:pt x="16" y="12"/>
                  </a:cubicBezTo>
                  <a:cubicBezTo>
                    <a:pt x="13" y="8"/>
                    <a:pt x="6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62"/>
            <p:cNvSpPr>
              <a:spLocks/>
            </p:cNvSpPr>
            <p:nvPr/>
          </p:nvSpPr>
          <p:spPr bwMode="auto">
            <a:xfrm>
              <a:off x="4097492" y="4870727"/>
              <a:ext cx="29391" cy="33492"/>
            </a:xfrm>
            <a:custGeom>
              <a:avLst/>
              <a:gdLst>
                <a:gd name="T0" fmla="*/ 17 w 18"/>
                <a:gd name="T1" fmla="*/ 2 h 21"/>
                <a:gd name="T2" fmla="*/ 8 w 18"/>
                <a:gd name="T3" fmla="*/ 4 h 21"/>
                <a:gd name="T4" fmla="*/ 1 w 18"/>
                <a:gd name="T5" fmla="*/ 9 h 21"/>
                <a:gd name="T6" fmla="*/ 10 w 18"/>
                <a:gd name="T7" fmla="*/ 19 h 21"/>
                <a:gd name="T8" fmla="*/ 17 w 18"/>
                <a:gd name="T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1">
                  <a:moveTo>
                    <a:pt x="17" y="2"/>
                  </a:moveTo>
                  <a:cubicBezTo>
                    <a:pt x="16" y="0"/>
                    <a:pt x="10" y="2"/>
                    <a:pt x="8" y="4"/>
                  </a:cubicBezTo>
                  <a:cubicBezTo>
                    <a:pt x="5" y="6"/>
                    <a:pt x="2" y="5"/>
                    <a:pt x="1" y="9"/>
                  </a:cubicBezTo>
                  <a:cubicBezTo>
                    <a:pt x="0" y="13"/>
                    <a:pt x="6" y="18"/>
                    <a:pt x="10" y="19"/>
                  </a:cubicBezTo>
                  <a:cubicBezTo>
                    <a:pt x="13" y="21"/>
                    <a:pt x="18" y="3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63"/>
            <p:cNvSpPr>
              <a:spLocks/>
            </p:cNvSpPr>
            <p:nvPr/>
          </p:nvSpPr>
          <p:spPr bwMode="auto">
            <a:xfrm>
              <a:off x="4278622" y="3213222"/>
              <a:ext cx="183864" cy="60832"/>
            </a:xfrm>
            <a:custGeom>
              <a:avLst/>
              <a:gdLst>
                <a:gd name="T0" fmla="*/ 101 w 114"/>
                <a:gd name="T1" fmla="*/ 36 h 38"/>
                <a:gd name="T2" fmla="*/ 95 w 114"/>
                <a:gd name="T3" fmla="*/ 29 h 38"/>
                <a:gd name="T4" fmla="*/ 94 w 114"/>
                <a:gd name="T5" fmla="*/ 27 h 38"/>
                <a:gd name="T6" fmla="*/ 90 w 114"/>
                <a:gd name="T7" fmla="*/ 24 h 38"/>
                <a:gd name="T8" fmla="*/ 79 w 114"/>
                <a:gd name="T9" fmla="*/ 20 h 38"/>
                <a:gd name="T10" fmla="*/ 69 w 114"/>
                <a:gd name="T11" fmla="*/ 15 h 38"/>
                <a:gd name="T12" fmla="*/ 50 w 114"/>
                <a:gd name="T13" fmla="*/ 5 h 38"/>
                <a:gd name="T14" fmla="*/ 25 w 114"/>
                <a:gd name="T15" fmla="*/ 3 h 38"/>
                <a:gd name="T16" fmla="*/ 4 w 114"/>
                <a:gd name="T17" fmla="*/ 12 h 38"/>
                <a:gd name="T18" fmla="*/ 13 w 114"/>
                <a:gd name="T19" fmla="*/ 14 h 38"/>
                <a:gd name="T20" fmla="*/ 20 w 114"/>
                <a:gd name="T21" fmla="*/ 18 h 38"/>
                <a:gd name="T22" fmla="*/ 20 w 114"/>
                <a:gd name="T23" fmla="*/ 11 h 38"/>
                <a:gd name="T24" fmla="*/ 26 w 114"/>
                <a:gd name="T25" fmla="*/ 8 h 38"/>
                <a:gd name="T26" fmla="*/ 30 w 114"/>
                <a:gd name="T27" fmla="*/ 11 h 38"/>
                <a:gd name="T28" fmla="*/ 36 w 114"/>
                <a:gd name="T29" fmla="*/ 14 h 38"/>
                <a:gd name="T30" fmla="*/ 46 w 114"/>
                <a:gd name="T31" fmla="*/ 19 h 38"/>
                <a:gd name="T32" fmla="*/ 58 w 114"/>
                <a:gd name="T33" fmla="*/ 19 h 38"/>
                <a:gd name="T34" fmla="*/ 64 w 114"/>
                <a:gd name="T35" fmla="*/ 27 h 38"/>
                <a:gd name="T36" fmla="*/ 73 w 114"/>
                <a:gd name="T37" fmla="*/ 30 h 38"/>
                <a:gd name="T38" fmla="*/ 69 w 114"/>
                <a:gd name="T39" fmla="*/ 36 h 38"/>
                <a:gd name="T40" fmla="*/ 76 w 114"/>
                <a:gd name="T41" fmla="*/ 38 h 38"/>
                <a:gd name="T42" fmla="*/ 101 w 114"/>
                <a:gd name="T43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38">
                  <a:moveTo>
                    <a:pt x="101" y="36"/>
                  </a:moveTo>
                  <a:cubicBezTo>
                    <a:pt x="114" y="35"/>
                    <a:pt x="98" y="30"/>
                    <a:pt x="95" y="29"/>
                  </a:cubicBezTo>
                  <a:cubicBezTo>
                    <a:pt x="93" y="29"/>
                    <a:pt x="92" y="28"/>
                    <a:pt x="94" y="27"/>
                  </a:cubicBezTo>
                  <a:cubicBezTo>
                    <a:pt x="95" y="26"/>
                    <a:pt x="92" y="25"/>
                    <a:pt x="90" y="24"/>
                  </a:cubicBezTo>
                  <a:cubicBezTo>
                    <a:pt x="87" y="24"/>
                    <a:pt x="82" y="23"/>
                    <a:pt x="79" y="20"/>
                  </a:cubicBezTo>
                  <a:cubicBezTo>
                    <a:pt x="76" y="18"/>
                    <a:pt x="75" y="16"/>
                    <a:pt x="69" y="15"/>
                  </a:cubicBezTo>
                  <a:cubicBezTo>
                    <a:pt x="63" y="15"/>
                    <a:pt x="55" y="11"/>
                    <a:pt x="50" y="5"/>
                  </a:cubicBezTo>
                  <a:cubicBezTo>
                    <a:pt x="45" y="0"/>
                    <a:pt x="32" y="2"/>
                    <a:pt x="25" y="3"/>
                  </a:cubicBezTo>
                  <a:cubicBezTo>
                    <a:pt x="18" y="3"/>
                    <a:pt x="7" y="9"/>
                    <a:pt x="4" y="12"/>
                  </a:cubicBezTo>
                  <a:cubicBezTo>
                    <a:pt x="0" y="15"/>
                    <a:pt x="10" y="13"/>
                    <a:pt x="13" y="14"/>
                  </a:cubicBezTo>
                  <a:cubicBezTo>
                    <a:pt x="17" y="15"/>
                    <a:pt x="18" y="18"/>
                    <a:pt x="20" y="18"/>
                  </a:cubicBezTo>
                  <a:cubicBezTo>
                    <a:pt x="23" y="19"/>
                    <a:pt x="20" y="13"/>
                    <a:pt x="20" y="11"/>
                  </a:cubicBezTo>
                  <a:cubicBezTo>
                    <a:pt x="19" y="9"/>
                    <a:pt x="22" y="8"/>
                    <a:pt x="26" y="8"/>
                  </a:cubicBezTo>
                  <a:cubicBezTo>
                    <a:pt x="29" y="8"/>
                    <a:pt x="31" y="9"/>
                    <a:pt x="30" y="11"/>
                  </a:cubicBezTo>
                  <a:cubicBezTo>
                    <a:pt x="30" y="13"/>
                    <a:pt x="32" y="13"/>
                    <a:pt x="36" y="14"/>
                  </a:cubicBezTo>
                  <a:cubicBezTo>
                    <a:pt x="41" y="15"/>
                    <a:pt x="43" y="16"/>
                    <a:pt x="46" y="19"/>
                  </a:cubicBezTo>
                  <a:cubicBezTo>
                    <a:pt x="48" y="21"/>
                    <a:pt x="54" y="18"/>
                    <a:pt x="58" y="19"/>
                  </a:cubicBezTo>
                  <a:cubicBezTo>
                    <a:pt x="62" y="19"/>
                    <a:pt x="63" y="24"/>
                    <a:pt x="64" y="27"/>
                  </a:cubicBezTo>
                  <a:cubicBezTo>
                    <a:pt x="64" y="30"/>
                    <a:pt x="67" y="28"/>
                    <a:pt x="73" y="30"/>
                  </a:cubicBezTo>
                  <a:cubicBezTo>
                    <a:pt x="78" y="32"/>
                    <a:pt x="71" y="35"/>
                    <a:pt x="69" y="36"/>
                  </a:cubicBezTo>
                  <a:cubicBezTo>
                    <a:pt x="67" y="37"/>
                    <a:pt x="70" y="37"/>
                    <a:pt x="76" y="38"/>
                  </a:cubicBezTo>
                  <a:cubicBezTo>
                    <a:pt x="82" y="38"/>
                    <a:pt x="99" y="36"/>
                    <a:pt x="10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64"/>
            <p:cNvSpPr>
              <a:spLocks/>
            </p:cNvSpPr>
            <p:nvPr/>
          </p:nvSpPr>
          <p:spPr bwMode="auto">
            <a:xfrm>
              <a:off x="4372262" y="3297293"/>
              <a:ext cx="28707" cy="10936"/>
            </a:xfrm>
            <a:custGeom>
              <a:avLst/>
              <a:gdLst>
                <a:gd name="T0" fmla="*/ 2 w 18"/>
                <a:gd name="T1" fmla="*/ 2 h 7"/>
                <a:gd name="T2" fmla="*/ 4 w 18"/>
                <a:gd name="T3" fmla="*/ 6 h 7"/>
                <a:gd name="T4" fmla="*/ 15 w 18"/>
                <a:gd name="T5" fmla="*/ 4 h 7"/>
                <a:gd name="T6" fmla="*/ 8 w 18"/>
                <a:gd name="T7" fmla="*/ 1 h 7"/>
                <a:gd name="T8" fmla="*/ 2 w 18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7">
                  <a:moveTo>
                    <a:pt x="2" y="2"/>
                  </a:moveTo>
                  <a:cubicBezTo>
                    <a:pt x="4" y="3"/>
                    <a:pt x="4" y="5"/>
                    <a:pt x="4" y="6"/>
                  </a:cubicBezTo>
                  <a:cubicBezTo>
                    <a:pt x="3" y="7"/>
                    <a:pt x="11" y="5"/>
                    <a:pt x="15" y="4"/>
                  </a:cubicBezTo>
                  <a:cubicBezTo>
                    <a:pt x="18" y="4"/>
                    <a:pt x="12" y="2"/>
                    <a:pt x="8" y="1"/>
                  </a:cubicBezTo>
                  <a:cubicBezTo>
                    <a:pt x="4" y="0"/>
                    <a:pt x="0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65"/>
            <p:cNvSpPr>
              <a:spLocks/>
            </p:cNvSpPr>
            <p:nvPr/>
          </p:nvSpPr>
          <p:spPr bwMode="auto">
            <a:xfrm>
              <a:off x="4438562" y="3295242"/>
              <a:ext cx="33492" cy="8202"/>
            </a:xfrm>
            <a:custGeom>
              <a:avLst/>
              <a:gdLst>
                <a:gd name="T0" fmla="*/ 4 w 21"/>
                <a:gd name="T1" fmla="*/ 2 h 5"/>
                <a:gd name="T2" fmla="*/ 17 w 21"/>
                <a:gd name="T3" fmla="*/ 4 h 5"/>
                <a:gd name="T4" fmla="*/ 9 w 21"/>
                <a:gd name="T5" fmla="*/ 0 h 5"/>
                <a:gd name="T6" fmla="*/ 4 w 21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5">
                  <a:moveTo>
                    <a:pt x="4" y="2"/>
                  </a:moveTo>
                  <a:cubicBezTo>
                    <a:pt x="7" y="4"/>
                    <a:pt x="14" y="5"/>
                    <a:pt x="17" y="4"/>
                  </a:cubicBezTo>
                  <a:cubicBezTo>
                    <a:pt x="21" y="2"/>
                    <a:pt x="14" y="0"/>
                    <a:pt x="9" y="0"/>
                  </a:cubicBezTo>
                  <a:cubicBezTo>
                    <a:pt x="5" y="0"/>
                    <a:pt x="0" y="1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66"/>
            <p:cNvSpPr>
              <a:spLocks/>
            </p:cNvSpPr>
            <p:nvPr/>
          </p:nvSpPr>
          <p:spPr bwMode="auto">
            <a:xfrm>
              <a:off x="4457701" y="3272686"/>
              <a:ext cx="79287" cy="30758"/>
            </a:xfrm>
            <a:custGeom>
              <a:avLst/>
              <a:gdLst>
                <a:gd name="T0" fmla="*/ 7 w 49"/>
                <a:gd name="T1" fmla="*/ 11 h 19"/>
                <a:gd name="T2" fmla="*/ 8 w 49"/>
                <a:gd name="T3" fmla="*/ 12 h 19"/>
                <a:gd name="T4" fmla="*/ 9 w 49"/>
                <a:gd name="T5" fmla="*/ 13 h 19"/>
                <a:gd name="T6" fmla="*/ 9 w 49"/>
                <a:gd name="T7" fmla="*/ 13 h 19"/>
                <a:gd name="T8" fmla="*/ 11 w 49"/>
                <a:gd name="T9" fmla="*/ 14 h 19"/>
                <a:gd name="T10" fmla="*/ 11 w 49"/>
                <a:gd name="T11" fmla="*/ 15 h 19"/>
                <a:gd name="T12" fmla="*/ 13 w 49"/>
                <a:gd name="T13" fmla="*/ 16 h 19"/>
                <a:gd name="T14" fmla="*/ 13 w 49"/>
                <a:gd name="T15" fmla="*/ 16 h 19"/>
                <a:gd name="T16" fmla="*/ 13 w 49"/>
                <a:gd name="T17" fmla="*/ 16 h 19"/>
                <a:gd name="T18" fmla="*/ 15 w 49"/>
                <a:gd name="T19" fmla="*/ 18 h 19"/>
                <a:gd name="T20" fmla="*/ 16 w 49"/>
                <a:gd name="T21" fmla="*/ 18 h 19"/>
                <a:gd name="T22" fmla="*/ 18 w 49"/>
                <a:gd name="T23" fmla="*/ 19 h 19"/>
                <a:gd name="T24" fmla="*/ 24 w 49"/>
                <a:gd name="T25" fmla="*/ 15 h 19"/>
                <a:gd name="T26" fmla="*/ 28 w 49"/>
                <a:gd name="T27" fmla="*/ 18 h 19"/>
                <a:gd name="T28" fmla="*/ 37 w 49"/>
                <a:gd name="T29" fmla="*/ 16 h 19"/>
                <a:gd name="T30" fmla="*/ 47 w 49"/>
                <a:gd name="T31" fmla="*/ 17 h 19"/>
                <a:gd name="T32" fmla="*/ 45 w 49"/>
                <a:gd name="T33" fmla="*/ 13 h 19"/>
                <a:gd name="T34" fmla="*/ 40 w 49"/>
                <a:gd name="T35" fmla="*/ 5 h 19"/>
                <a:gd name="T36" fmla="*/ 27 w 49"/>
                <a:gd name="T37" fmla="*/ 3 h 19"/>
                <a:gd name="T38" fmla="*/ 25 w 49"/>
                <a:gd name="T39" fmla="*/ 3 h 19"/>
                <a:gd name="T40" fmla="*/ 24 w 49"/>
                <a:gd name="T41" fmla="*/ 3 h 19"/>
                <a:gd name="T42" fmla="*/ 23 w 49"/>
                <a:gd name="T43" fmla="*/ 3 h 19"/>
                <a:gd name="T44" fmla="*/ 22 w 49"/>
                <a:gd name="T45" fmla="*/ 3 h 19"/>
                <a:gd name="T46" fmla="*/ 20 w 49"/>
                <a:gd name="T47" fmla="*/ 2 h 19"/>
                <a:gd name="T48" fmla="*/ 18 w 49"/>
                <a:gd name="T49" fmla="*/ 2 h 19"/>
                <a:gd name="T50" fmla="*/ 17 w 49"/>
                <a:gd name="T51" fmla="*/ 2 h 19"/>
                <a:gd name="T52" fmla="*/ 15 w 49"/>
                <a:gd name="T53" fmla="*/ 2 h 19"/>
                <a:gd name="T54" fmla="*/ 14 w 49"/>
                <a:gd name="T55" fmla="*/ 2 h 19"/>
                <a:gd name="T56" fmla="*/ 13 w 49"/>
                <a:gd name="T57" fmla="*/ 2 h 19"/>
                <a:gd name="T58" fmla="*/ 11 w 49"/>
                <a:gd name="T59" fmla="*/ 1 h 19"/>
                <a:gd name="T60" fmla="*/ 10 w 49"/>
                <a:gd name="T61" fmla="*/ 1 h 19"/>
                <a:gd name="T62" fmla="*/ 9 w 49"/>
                <a:gd name="T63" fmla="*/ 1 h 19"/>
                <a:gd name="T64" fmla="*/ 7 w 49"/>
                <a:gd name="T65" fmla="*/ 1 h 19"/>
                <a:gd name="T66" fmla="*/ 2 w 49"/>
                <a:gd name="T67" fmla="*/ 4 h 19"/>
                <a:gd name="T68" fmla="*/ 6 w 49"/>
                <a:gd name="T69" fmla="*/ 10 h 19"/>
                <a:gd name="T70" fmla="*/ 7 w 49"/>
                <a:gd name="T71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" h="19">
                  <a:moveTo>
                    <a:pt x="7" y="11"/>
                  </a:moveTo>
                  <a:cubicBezTo>
                    <a:pt x="7" y="11"/>
                    <a:pt x="7" y="11"/>
                    <a:pt x="8" y="12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7"/>
                    <a:pt x="15" y="17"/>
                    <a:pt x="15" y="18"/>
                  </a:cubicBezTo>
                  <a:cubicBezTo>
                    <a:pt x="15" y="18"/>
                    <a:pt x="16" y="18"/>
                    <a:pt x="16" y="18"/>
                  </a:cubicBezTo>
                  <a:cubicBezTo>
                    <a:pt x="16" y="18"/>
                    <a:pt x="17" y="19"/>
                    <a:pt x="18" y="19"/>
                  </a:cubicBezTo>
                  <a:cubicBezTo>
                    <a:pt x="20" y="19"/>
                    <a:pt x="22" y="16"/>
                    <a:pt x="24" y="15"/>
                  </a:cubicBezTo>
                  <a:cubicBezTo>
                    <a:pt x="26" y="14"/>
                    <a:pt x="26" y="16"/>
                    <a:pt x="28" y="18"/>
                  </a:cubicBezTo>
                  <a:cubicBezTo>
                    <a:pt x="29" y="19"/>
                    <a:pt x="33" y="17"/>
                    <a:pt x="37" y="16"/>
                  </a:cubicBezTo>
                  <a:cubicBezTo>
                    <a:pt x="41" y="14"/>
                    <a:pt x="46" y="17"/>
                    <a:pt x="47" y="17"/>
                  </a:cubicBezTo>
                  <a:cubicBezTo>
                    <a:pt x="49" y="17"/>
                    <a:pt x="47" y="13"/>
                    <a:pt x="45" y="13"/>
                  </a:cubicBezTo>
                  <a:cubicBezTo>
                    <a:pt x="42" y="12"/>
                    <a:pt x="42" y="8"/>
                    <a:pt x="40" y="5"/>
                  </a:cubicBezTo>
                  <a:cubicBezTo>
                    <a:pt x="38" y="3"/>
                    <a:pt x="30" y="2"/>
                    <a:pt x="27" y="3"/>
                  </a:cubicBezTo>
                  <a:cubicBezTo>
                    <a:pt x="26" y="3"/>
                    <a:pt x="26" y="3"/>
                    <a:pt x="25" y="3"/>
                  </a:cubicBezTo>
                  <a:cubicBezTo>
                    <a:pt x="25" y="3"/>
                    <a:pt x="24" y="3"/>
                    <a:pt x="24" y="3"/>
                  </a:cubicBezTo>
                  <a:cubicBezTo>
                    <a:pt x="24" y="3"/>
                    <a:pt x="23" y="3"/>
                    <a:pt x="23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3"/>
                    <a:pt x="20" y="2"/>
                    <a:pt x="20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6" y="2"/>
                    <a:pt x="16" y="2"/>
                    <a:pt x="15" y="2"/>
                  </a:cubicBezTo>
                  <a:cubicBezTo>
                    <a:pt x="15" y="2"/>
                    <a:pt x="14" y="2"/>
                    <a:pt x="14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3" y="0"/>
                    <a:pt x="0" y="2"/>
                    <a:pt x="2" y="4"/>
                  </a:cubicBezTo>
                  <a:cubicBezTo>
                    <a:pt x="3" y="5"/>
                    <a:pt x="5" y="7"/>
                    <a:pt x="6" y="10"/>
                  </a:cubicBezTo>
                  <a:cubicBezTo>
                    <a:pt x="6" y="10"/>
                    <a:pt x="7" y="11"/>
                    <a:pt x="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67"/>
            <p:cNvSpPr>
              <a:spLocks/>
            </p:cNvSpPr>
            <p:nvPr/>
          </p:nvSpPr>
          <p:spPr bwMode="auto">
            <a:xfrm>
              <a:off x="4556126" y="3297293"/>
              <a:ext cx="35542" cy="10936"/>
            </a:xfrm>
            <a:custGeom>
              <a:avLst/>
              <a:gdLst>
                <a:gd name="T0" fmla="*/ 7 w 22"/>
                <a:gd name="T1" fmla="*/ 0 h 7"/>
                <a:gd name="T2" fmla="*/ 0 w 22"/>
                <a:gd name="T3" fmla="*/ 4 h 7"/>
                <a:gd name="T4" fmla="*/ 9 w 22"/>
                <a:gd name="T5" fmla="*/ 5 h 7"/>
                <a:gd name="T6" fmla="*/ 7 w 22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7">
                  <a:moveTo>
                    <a:pt x="7" y="0"/>
                  </a:moveTo>
                  <a:cubicBezTo>
                    <a:pt x="2" y="1"/>
                    <a:pt x="1" y="2"/>
                    <a:pt x="0" y="4"/>
                  </a:cubicBezTo>
                  <a:cubicBezTo>
                    <a:pt x="0" y="6"/>
                    <a:pt x="3" y="7"/>
                    <a:pt x="9" y="5"/>
                  </a:cubicBezTo>
                  <a:cubicBezTo>
                    <a:pt x="22" y="0"/>
                    <a:pt x="13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68"/>
            <p:cNvSpPr>
              <a:spLocks/>
            </p:cNvSpPr>
            <p:nvPr/>
          </p:nvSpPr>
          <p:spPr bwMode="auto">
            <a:xfrm>
              <a:off x="4621059" y="3308229"/>
              <a:ext cx="6152" cy="8202"/>
            </a:xfrm>
            <a:custGeom>
              <a:avLst/>
              <a:gdLst>
                <a:gd name="T0" fmla="*/ 3 w 4"/>
                <a:gd name="T1" fmla="*/ 3 h 5"/>
                <a:gd name="T2" fmla="*/ 2 w 4"/>
                <a:gd name="T3" fmla="*/ 0 h 5"/>
                <a:gd name="T4" fmla="*/ 3 w 4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3" y="3"/>
                  </a:moveTo>
                  <a:cubicBezTo>
                    <a:pt x="4" y="3"/>
                    <a:pt x="4" y="0"/>
                    <a:pt x="2" y="0"/>
                  </a:cubicBezTo>
                  <a:cubicBezTo>
                    <a:pt x="0" y="1"/>
                    <a:pt x="1" y="5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69"/>
            <p:cNvSpPr>
              <a:spLocks/>
            </p:cNvSpPr>
            <p:nvPr/>
          </p:nvSpPr>
          <p:spPr bwMode="auto">
            <a:xfrm>
              <a:off x="4634045" y="3316431"/>
              <a:ext cx="12987" cy="4785"/>
            </a:xfrm>
            <a:custGeom>
              <a:avLst/>
              <a:gdLst>
                <a:gd name="T0" fmla="*/ 3 w 8"/>
                <a:gd name="T1" fmla="*/ 3 h 3"/>
                <a:gd name="T2" fmla="*/ 6 w 8"/>
                <a:gd name="T3" fmla="*/ 1 h 3"/>
                <a:gd name="T4" fmla="*/ 3 w 8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3">
                  <a:moveTo>
                    <a:pt x="3" y="3"/>
                  </a:moveTo>
                  <a:cubicBezTo>
                    <a:pt x="4" y="3"/>
                    <a:pt x="8" y="2"/>
                    <a:pt x="6" y="1"/>
                  </a:cubicBezTo>
                  <a:cubicBezTo>
                    <a:pt x="5" y="0"/>
                    <a:pt x="0" y="2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Freeform 70"/>
            <p:cNvSpPr>
              <a:spLocks/>
            </p:cNvSpPr>
            <p:nvPr/>
          </p:nvSpPr>
          <p:spPr bwMode="auto">
            <a:xfrm>
              <a:off x="4640197" y="3345822"/>
              <a:ext cx="4785" cy="7519"/>
            </a:xfrm>
            <a:custGeom>
              <a:avLst/>
              <a:gdLst>
                <a:gd name="T0" fmla="*/ 2 w 3"/>
                <a:gd name="T1" fmla="*/ 3 h 5"/>
                <a:gd name="T2" fmla="*/ 2 w 3"/>
                <a:gd name="T3" fmla="*/ 1 h 5"/>
                <a:gd name="T4" fmla="*/ 2 w 3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2" y="3"/>
                  </a:moveTo>
                  <a:cubicBezTo>
                    <a:pt x="3" y="1"/>
                    <a:pt x="3" y="0"/>
                    <a:pt x="2" y="1"/>
                  </a:cubicBezTo>
                  <a:cubicBezTo>
                    <a:pt x="0" y="1"/>
                    <a:pt x="0" y="5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Freeform 71"/>
            <p:cNvSpPr>
              <a:spLocks/>
            </p:cNvSpPr>
            <p:nvPr/>
          </p:nvSpPr>
          <p:spPr bwMode="auto">
            <a:xfrm>
              <a:off x="4634045" y="3381364"/>
              <a:ext cx="8202" cy="6152"/>
            </a:xfrm>
            <a:custGeom>
              <a:avLst/>
              <a:gdLst>
                <a:gd name="T0" fmla="*/ 3 w 5"/>
                <a:gd name="T1" fmla="*/ 3 h 4"/>
                <a:gd name="T2" fmla="*/ 2 w 5"/>
                <a:gd name="T3" fmla="*/ 1 h 4"/>
                <a:gd name="T4" fmla="*/ 3 w 5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3" y="3"/>
                  </a:moveTo>
                  <a:cubicBezTo>
                    <a:pt x="5" y="2"/>
                    <a:pt x="5" y="0"/>
                    <a:pt x="2" y="1"/>
                  </a:cubicBezTo>
                  <a:cubicBezTo>
                    <a:pt x="0" y="1"/>
                    <a:pt x="0" y="4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72"/>
            <p:cNvSpPr>
              <a:spLocks/>
            </p:cNvSpPr>
            <p:nvPr/>
          </p:nvSpPr>
          <p:spPr bwMode="auto">
            <a:xfrm>
              <a:off x="4635412" y="3369744"/>
              <a:ext cx="6835" cy="4785"/>
            </a:xfrm>
            <a:custGeom>
              <a:avLst/>
              <a:gdLst>
                <a:gd name="T0" fmla="*/ 2 w 4"/>
                <a:gd name="T1" fmla="*/ 3 h 3"/>
                <a:gd name="T2" fmla="*/ 3 w 4"/>
                <a:gd name="T3" fmla="*/ 0 h 3"/>
                <a:gd name="T4" fmla="*/ 2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4" y="3"/>
                    <a:pt x="4" y="0"/>
                    <a:pt x="3" y="0"/>
                  </a:cubicBezTo>
                  <a:cubicBezTo>
                    <a:pt x="1" y="0"/>
                    <a:pt x="0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Freeform 73"/>
            <p:cNvSpPr>
              <a:spLocks/>
            </p:cNvSpPr>
            <p:nvPr/>
          </p:nvSpPr>
          <p:spPr bwMode="auto">
            <a:xfrm>
              <a:off x="4619692" y="3400503"/>
              <a:ext cx="10936" cy="8202"/>
            </a:xfrm>
            <a:custGeom>
              <a:avLst/>
              <a:gdLst>
                <a:gd name="T0" fmla="*/ 4 w 7"/>
                <a:gd name="T1" fmla="*/ 3 h 5"/>
                <a:gd name="T2" fmla="*/ 2 w 7"/>
                <a:gd name="T3" fmla="*/ 1 h 5"/>
                <a:gd name="T4" fmla="*/ 4 w 7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4" y="3"/>
                  </a:moveTo>
                  <a:cubicBezTo>
                    <a:pt x="7" y="1"/>
                    <a:pt x="4" y="0"/>
                    <a:pt x="2" y="1"/>
                  </a:cubicBezTo>
                  <a:cubicBezTo>
                    <a:pt x="0" y="2"/>
                    <a:pt x="2" y="5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74"/>
            <p:cNvSpPr>
              <a:spLocks/>
            </p:cNvSpPr>
            <p:nvPr/>
          </p:nvSpPr>
          <p:spPr bwMode="auto">
            <a:xfrm>
              <a:off x="4660019" y="3379314"/>
              <a:ext cx="14354" cy="9569"/>
            </a:xfrm>
            <a:custGeom>
              <a:avLst/>
              <a:gdLst>
                <a:gd name="T0" fmla="*/ 2 w 9"/>
                <a:gd name="T1" fmla="*/ 2 h 6"/>
                <a:gd name="T2" fmla="*/ 5 w 9"/>
                <a:gd name="T3" fmla="*/ 4 h 6"/>
                <a:gd name="T4" fmla="*/ 2 w 9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2" y="2"/>
                  </a:moveTo>
                  <a:cubicBezTo>
                    <a:pt x="0" y="3"/>
                    <a:pt x="4" y="6"/>
                    <a:pt x="5" y="4"/>
                  </a:cubicBezTo>
                  <a:cubicBezTo>
                    <a:pt x="9" y="0"/>
                    <a:pt x="5" y="0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75"/>
            <p:cNvSpPr>
              <a:spLocks/>
            </p:cNvSpPr>
            <p:nvPr/>
          </p:nvSpPr>
          <p:spPr bwMode="auto">
            <a:xfrm>
              <a:off x="4398235" y="3187248"/>
              <a:ext cx="9569" cy="9569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3 h 6"/>
                <a:gd name="T4" fmla="*/ 4 w 6"/>
                <a:gd name="T5" fmla="*/ 5 h 6"/>
                <a:gd name="T6" fmla="*/ 3 w 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cubicBezTo>
                    <a:pt x="0" y="0"/>
                    <a:pt x="1" y="1"/>
                    <a:pt x="0" y="3"/>
                  </a:cubicBezTo>
                  <a:cubicBezTo>
                    <a:pt x="0" y="5"/>
                    <a:pt x="3" y="6"/>
                    <a:pt x="4" y="5"/>
                  </a:cubicBezTo>
                  <a:cubicBezTo>
                    <a:pt x="6" y="4"/>
                    <a:pt x="6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76"/>
            <p:cNvSpPr>
              <a:spLocks/>
            </p:cNvSpPr>
            <p:nvPr/>
          </p:nvSpPr>
          <p:spPr bwMode="auto">
            <a:xfrm>
              <a:off x="4398235" y="3200235"/>
              <a:ext cx="9569" cy="6152"/>
            </a:xfrm>
            <a:custGeom>
              <a:avLst/>
              <a:gdLst>
                <a:gd name="T0" fmla="*/ 3 w 6"/>
                <a:gd name="T1" fmla="*/ 3 h 4"/>
                <a:gd name="T2" fmla="*/ 4 w 6"/>
                <a:gd name="T3" fmla="*/ 0 h 4"/>
                <a:gd name="T4" fmla="*/ 3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5" y="3"/>
                    <a:pt x="6" y="0"/>
                    <a:pt x="4" y="0"/>
                  </a:cubicBezTo>
                  <a:cubicBezTo>
                    <a:pt x="3" y="0"/>
                    <a:pt x="0" y="4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77"/>
            <p:cNvSpPr>
              <a:spLocks/>
            </p:cNvSpPr>
            <p:nvPr/>
          </p:nvSpPr>
          <p:spPr bwMode="auto">
            <a:xfrm>
              <a:off x="4637463" y="3059432"/>
              <a:ext cx="10936" cy="9569"/>
            </a:xfrm>
            <a:custGeom>
              <a:avLst/>
              <a:gdLst>
                <a:gd name="T0" fmla="*/ 4 w 7"/>
                <a:gd name="T1" fmla="*/ 1 h 6"/>
                <a:gd name="T2" fmla="*/ 2 w 7"/>
                <a:gd name="T3" fmla="*/ 5 h 6"/>
                <a:gd name="T4" fmla="*/ 4 w 7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4" y="1"/>
                  </a:moveTo>
                  <a:cubicBezTo>
                    <a:pt x="2" y="2"/>
                    <a:pt x="0" y="6"/>
                    <a:pt x="2" y="5"/>
                  </a:cubicBezTo>
                  <a:cubicBezTo>
                    <a:pt x="5" y="3"/>
                    <a:pt x="7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78"/>
            <p:cNvSpPr>
              <a:spLocks/>
            </p:cNvSpPr>
            <p:nvPr/>
          </p:nvSpPr>
          <p:spPr bwMode="auto">
            <a:xfrm>
              <a:off x="4719484" y="2723147"/>
              <a:ext cx="45111" cy="19138"/>
            </a:xfrm>
            <a:custGeom>
              <a:avLst/>
              <a:gdLst>
                <a:gd name="T0" fmla="*/ 17 w 28"/>
                <a:gd name="T1" fmla="*/ 3 h 12"/>
                <a:gd name="T2" fmla="*/ 5 w 28"/>
                <a:gd name="T3" fmla="*/ 2 h 12"/>
                <a:gd name="T4" fmla="*/ 25 w 28"/>
                <a:gd name="T5" fmla="*/ 10 h 12"/>
                <a:gd name="T6" fmla="*/ 17 w 28"/>
                <a:gd name="T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2">
                  <a:moveTo>
                    <a:pt x="17" y="3"/>
                  </a:moveTo>
                  <a:cubicBezTo>
                    <a:pt x="11" y="0"/>
                    <a:pt x="0" y="1"/>
                    <a:pt x="5" y="2"/>
                  </a:cubicBezTo>
                  <a:cubicBezTo>
                    <a:pt x="9" y="4"/>
                    <a:pt x="18" y="12"/>
                    <a:pt x="25" y="10"/>
                  </a:cubicBezTo>
                  <a:cubicBezTo>
                    <a:pt x="28" y="9"/>
                    <a:pt x="24" y="6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79"/>
            <p:cNvSpPr>
              <a:spLocks/>
            </p:cNvSpPr>
            <p:nvPr/>
          </p:nvSpPr>
          <p:spPr bwMode="auto">
            <a:xfrm>
              <a:off x="4751609" y="2781244"/>
              <a:ext cx="19822" cy="23923"/>
            </a:xfrm>
            <a:custGeom>
              <a:avLst/>
              <a:gdLst>
                <a:gd name="T0" fmla="*/ 3 w 12"/>
                <a:gd name="T1" fmla="*/ 15 h 15"/>
                <a:gd name="T2" fmla="*/ 11 w 12"/>
                <a:gd name="T3" fmla="*/ 9 h 15"/>
                <a:gd name="T4" fmla="*/ 10 w 12"/>
                <a:gd name="T5" fmla="*/ 3 h 15"/>
                <a:gd name="T6" fmla="*/ 4 w 12"/>
                <a:gd name="T7" fmla="*/ 9 h 15"/>
                <a:gd name="T8" fmla="*/ 3 w 12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5">
                  <a:moveTo>
                    <a:pt x="3" y="15"/>
                  </a:moveTo>
                  <a:cubicBezTo>
                    <a:pt x="4" y="15"/>
                    <a:pt x="12" y="10"/>
                    <a:pt x="11" y="9"/>
                  </a:cubicBezTo>
                  <a:cubicBezTo>
                    <a:pt x="9" y="8"/>
                    <a:pt x="10" y="5"/>
                    <a:pt x="10" y="3"/>
                  </a:cubicBezTo>
                  <a:cubicBezTo>
                    <a:pt x="10" y="0"/>
                    <a:pt x="7" y="5"/>
                    <a:pt x="4" y="9"/>
                  </a:cubicBezTo>
                  <a:cubicBezTo>
                    <a:pt x="1" y="12"/>
                    <a:pt x="0" y="15"/>
                    <a:pt x="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80"/>
            <p:cNvSpPr>
              <a:spLocks/>
            </p:cNvSpPr>
            <p:nvPr/>
          </p:nvSpPr>
          <p:spPr bwMode="auto">
            <a:xfrm>
              <a:off x="4790568" y="2682819"/>
              <a:ext cx="101843" cy="109361"/>
            </a:xfrm>
            <a:custGeom>
              <a:avLst/>
              <a:gdLst>
                <a:gd name="T0" fmla="*/ 39 w 63"/>
                <a:gd name="T1" fmla="*/ 26 h 68"/>
                <a:gd name="T2" fmla="*/ 37 w 63"/>
                <a:gd name="T3" fmla="*/ 22 h 68"/>
                <a:gd name="T4" fmla="*/ 30 w 63"/>
                <a:gd name="T5" fmla="*/ 27 h 68"/>
                <a:gd name="T6" fmla="*/ 33 w 63"/>
                <a:gd name="T7" fmla="*/ 17 h 68"/>
                <a:gd name="T8" fmla="*/ 40 w 63"/>
                <a:gd name="T9" fmla="*/ 9 h 68"/>
                <a:gd name="T10" fmla="*/ 41 w 63"/>
                <a:gd name="T11" fmla="*/ 5 h 68"/>
                <a:gd name="T12" fmla="*/ 45 w 63"/>
                <a:gd name="T13" fmla="*/ 1 h 68"/>
                <a:gd name="T14" fmla="*/ 34 w 63"/>
                <a:gd name="T15" fmla="*/ 5 h 68"/>
                <a:gd name="T16" fmla="*/ 24 w 63"/>
                <a:gd name="T17" fmla="*/ 15 h 68"/>
                <a:gd name="T18" fmla="*/ 16 w 63"/>
                <a:gd name="T19" fmla="*/ 29 h 68"/>
                <a:gd name="T20" fmla="*/ 16 w 63"/>
                <a:gd name="T21" fmla="*/ 34 h 68"/>
                <a:gd name="T22" fmla="*/ 12 w 63"/>
                <a:gd name="T23" fmla="*/ 36 h 68"/>
                <a:gd name="T24" fmla="*/ 4 w 63"/>
                <a:gd name="T25" fmla="*/ 42 h 68"/>
                <a:gd name="T26" fmla="*/ 7 w 63"/>
                <a:gd name="T27" fmla="*/ 44 h 68"/>
                <a:gd name="T28" fmla="*/ 2 w 63"/>
                <a:gd name="T29" fmla="*/ 51 h 68"/>
                <a:gd name="T30" fmla="*/ 8 w 63"/>
                <a:gd name="T31" fmla="*/ 54 h 68"/>
                <a:gd name="T32" fmla="*/ 27 w 63"/>
                <a:gd name="T33" fmla="*/ 53 h 68"/>
                <a:gd name="T34" fmla="*/ 29 w 63"/>
                <a:gd name="T35" fmla="*/ 56 h 68"/>
                <a:gd name="T36" fmla="*/ 29 w 63"/>
                <a:gd name="T37" fmla="*/ 62 h 68"/>
                <a:gd name="T38" fmla="*/ 35 w 63"/>
                <a:gd name="T39" fmla="*/ 64 h 68"/>
                <a:gd name="T40" fmla="*/ 41 w 63"/>
                <a:gd name="T41" fmla="*/ 58 h 68"/>
                <a:gd name="T42" fmla="*/ 44 w 63"/>
                <a:gd name="T43" fmla="*/ 56 h 68"/>
                <a:gd name="T44" fmla="*/ 49 w 63"/>
                <a:gd name="T45" fmla="*/ 51 h 68"/>
                <a:gd name="T46" fmla="*/ 50 w 63"/>
                <a:gd name="T47" fmla="*/ 55 h 68"/>
                <a:gd name="T48" fmla="*/ 48 w 63"/>
                <a:gd name="T49" fmla="*/ 62 h 68"/>
                <a:gd name="T50" fmla="*/ 53 w 63"/>
                <a:gd name="T51" fmla="*/ 60 h 68"/>
                <a:gd name="T52" fmla="*/ 56 w 63"/>
                <a:gd name="T53" fmla="*/ 66 h 68"/>
                <a:gd name="T54" fmla="*/ 63 w 63"/>
                <a:gd name="T55" fmla="*/ 54 h 68"/>
                <a:gd name="T56" fmla="*/ 59 w 63"/>
                <a:gd name="T57" fmla="*/ 54 h 68"/>
                <a:gd name="T58" fmla="*/ 61 w 63"/>
                <a:gd name="T59" fmla="*/ 49 h 68"/>
                <a:gd name="T60" fmla="*/ 55 w 63"/>
                <a:gd name="T61" fmla="*/ 51 h 68"/>
                <a:gd name="T62" fmla="*/ 60 w 63"/>
                <a:gd name="T63" fmla="*/ 44 h 68"/>
                <a:gd name="T64" fmla="*/ 58 w 63"/>
                <a:gd name="T65" fmla="*/ 44 h 68"/>
                <a:gd name="T66" fmla="*/ 57 w 63"/>
                <a:gd name="T67" fmla="*/ 38 h 68"/>
                <a:gd name="T68" fmla="*/ 59 w 63"/>
                <a:gd name="T69" fmla="*/ 32 h 68"/>
                <a:gd name="T70" fmla="*/ 49 w 63"/>
                <a:gd name="T71" fmla="*/ 30 h 68"/>
                <a:gd name="T72" fmla="*/ 43 w 63"/>
                <a:gd name="T73" fmla="*/ 31 h 68"/>
                <a:gd name="T74" fmla="*/ 39 w 63"/>
                <a:gd name="T75" fmla="*/ 2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" h="68">
                  <a:moveTo>
                    <a:pt x="39" y="26"/>
                  </a:moveTo>
                  <a:cubicBezTo>
                    <a:pt x="39" y="25"/>
                    <a:pt x="39" y="22"/>
                    <a:pt x="37" y="22"/>
                  </a:cubicBezTo>
                  <a:cubicBezTo>
                    <a:pt x="36" y="21"/>
                    <a:pt x="31" y="25"/>
                    <a:pt x="30" y="27"/>
                  </a:cubicBezTo>
                  <a:cubicBezTo>
                    <a:pt x="29" y="28"/>
                    <a:pt x="33" y="18"/>
                    <a:pt x="33" y="17"/>
                  </a:cubicBezTo>
                  <a:cubicBezTo>
                    <a:pt x="33" y="16"/>
                    <a:pt x="40" y="9"/>
                    <a:pt x="40" y="9"/>
                  </a:cubicBezTo>
                  <a:cubicBezTo>
                    <a:pt x="41" y="8"/>
                    <a:pt x="40" y="6"/>
                    <a:pt x="41" y="5"/>
                  </a:cubicBezTo>
                  <a:cubicBezTo>
                    <a:pt x="41" y="4"/>
                    <a:pt x="44" y="2"/>
                    <a:pt x="45" y="1"/>
                  </a:cubicBezTo>
                  <a:cubicBezTo>
                    <a:pt x="45" y="0"/>
                    <a:pt x="35" y="4"/>
                    <a:pt x="34" y="5"/>
                  </a:cubicBezTo>
                  <a:cubicBezTo>
                    <a:pt x="33" y="6"/>
                    <a:pt x="28" y="12"/>
                    <a:pt x="24" y="15"/>
                  </a:cubicBezTo>
                  <a:cubicBezTo>
                    <a:pt x="21" y="19"/>
                    <a:pt x="17" y="27"/>
                    <a:pt x="16" y="29"/>
                  </a:cubicBezTo>
                  <a:cubicBezTo>
                    <a:pt x="15" y="31"/>
                    <a:pt x="15" y="31"/>
                    <a:pt x="16" y="34"/>
                  </a:cubicBezTo>
                  <a:cubicBezTo>
                    <a:pt x="17" y="36"/>
                    <a:pt x="13" y="35"/>
                    <a:pt x="12" y="36"/>
                  </a:cubicBezTo>
                  <a:cubicBezTo>
                    <a:pt x="11" y="36"/>
                    <a:pt x="6" y="39"/>
                    <a:pt x="4" y="42"/>
                  </a:cubicBezTo>
                  <a:cubicBezTo>
                    <a:pt x="1" y="44"/>
                    <a:pt x="6" y="44"/>
                    <a:pt x="7" y="44"/>
                  </a:cubicBezTo>
                  <a:cubicBezTo>
                    <a:pt x="9" y="44"/>
                    <a:pt x="4" y="48"/>
                    <a:pt x="2" y="51"/>
                  </a:cubicBezTo>
                  <a:cubicBezTo>
                    <a:pt x="0" y="53"/>
                    <a:pt x="5" y="54"/>
                    <a:pt x="8" y="54"/>
                  </a:cubicBezTo>
                  <a:cubicBezTo>
                    <a:pt x="12" y="54"/>
                    <a:pt x="25" y="53"/>
                    <a:pt x="27" y="53"/>
                  </a:cubicBezTo>
                  <a:cubicBezTo>
                    <a:pt x="30" y="53"/>
                    <a:pt x="32" y="55"/>
                    <a:pt x="29" y="56"/>
                  </a:cubicBezTo>
                  <a:cubicBezTo>
                    <a:pt x="27" y="58"/>
                    <a:pt x="28" y="59"/>
                    <a:pt x="29" y="62"/>
                  </a:cubicBezTo>
                  <a:cubicBezTo>
                    <a:pt x="30" y="65"/>
                    <a:pt x="33" y="64"/>
                    <a:pt x="35" y="64"/>
                  </a:cubicBezTo>
                  <a:cubicBezTo>
                    <a:pt x="37" y="63"/>
                    <a:pt x="40" y="60"/>
                    <a:pt x="41" y="58"/>
                  </a:cubicBezTo>
                  <a:cubicBezTo>
                    <a:pt x="41" y="57"/>
                    <a:pt x="43" y="56"/>
                    <a:pt x="44" y="56"/>
                  </a:cubicBezTo>
                  <a:cubicBezTo>
                    <a:pt x="45" y="56"/>
                    <a:pt x="47" y="52"/>
                    <a:pt x="49" y="51"/>
                  </a:cubicBezTo>
                  <a:cubicBezTo>
                    <a:pt x="50" y="50"/>
                    <a:pt x="49" y="53"/>
                    <a:pt x="50" y="55"/>
                  </a:cubicBezTo>
                  <a:cubicBezTo>
                    <a:pt x="52" y="57"/>
                    <a:pt x="48" y="61"/>
                    <a:pt x="48" y="62"/>
                  </a:cubicBezTo>
                  <a:cubicBezTo>
                    <a:pt x="47" y="64"/>
                    <a:pt x="51" y="60"/>
                    <a:pt x="53" y="60"/>
                  </a:cubicBezTo>
                  <a:cubicBezTo>
                    <a:pt x="55" y="60"/>
                    <a:pt x="53" y="64"/>
                    <a:pt x="56" y="66"/>
                  </a:cubicBezTo>
                  <a:cubicBezTo>
                    <a:pt x="59" y="68"/>
                    <a:pt x="62" y="56"/>
                    <a:pt x="63" y="54"/>
                  </a:cubicBezTo>
                  <a:cubicBezTo>
                    <a:pt x="63" y="52"/>
                    <a:pt x="60" y="53"/>
                    <a:pt x="59" y="54"/>
                  </a:cubicBezTo>
                  <a:cubicBezTo>
                    <a:pt x="57" y="55"/>
                    <a:pt x="60" y="50"/>
                    <a:pt x="61" y="49"/>
                  </a:cubicBezTo>
                  <a:cubicBezTo>
                    <a:pt x="62" y="47"/>
                    <a:pt x="54" y="52"/>
                    <a:pt x="55" y="51"/>
                  </a:cubicBezTo>
                  <a:cubicBezTo>
                    <a:pt x="55" y="50"/>
                    <a:pt x="58" y="46"/>
                    <a:pt x="60" y="44"/>
                  </a:cubicBezTo>
                  <a:cubicBezTo>
                    <a:pt x="61" y="42"/>
                    <a:pt x="59" y="43"/>
                    <a:pt x="58" y="44"/>
                  </a:cubicBezTo>
                  <a:cubicBezTo>
                    <a:pt x="57" y="45"/>
                    <a:pt x="58" y="41"/>
                    <a:pt x="57" y="38"/>
                  </a:cubicBezTo>
                  <a:cubicBezTo>
                    <a:pt x="56" y="36"/>
                    <a:pt x="58" y="33"/>
                    <a:pt x="59" y="32"/>
                  </a:cubicBezTo>
                  <a:cubicBezTo>
                    <a:pt x="61" y="31"/>
                    <a:pt x="51" y="30"/>
                    <a:pt x="49" y="30"/>
                  </a:cubicBezTo>
                  <a:cubicBezTo>
                    <a:pt x="47" y="30"/>
                    <a:pt x="46" y="30"/>
                    <a:pt x="43" y="31"/>
                  </a:cubicBezTo>
                  <a:cubicBezTo>
                    <a:pt x="41" y="31"/>
                    <a:pt x="39" y="27"/>
                    <a:pt x="39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Freeform 81"/>
            <p:cNvSpPr>
              <a:spLocks/>
            </p:cNvSpPr>
            <p:nvPr/>
          </p:nvSpPr>
          <p:spPr bwMode="auto">
            <a:xfrm>
              <a:off x="4545189" y="2425137"/>
              <a:ext cx="19138" cy="24606"/>
            </a:xfrm>
            <a:custGeom>
              <a:avLst/>
              <a:gdLst>
                <a:gd name="T0" fmla="*/ 3 w 12"/>
                <a:gd name="T1" fmla="*/ 14 h 15"/>
                <a:gd name="T2" fmla="*/ 11 w 12"/>
                <a:gd name="T3" fmla="*/ 5 h 15"/>
                <a:gd name="T4" fmla="*/ 8 w 12"/>
                <a:gd name="T5" fmla="*/ 0 h 15"/>
                <a:gd name="T6" fmla="*/ 3 w 12"/>
                <a:gd name="T7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5">
                  <a:moveTo>
                    <a:pt x="3" y="14"/>
                  </a:moveTo>
                  <a:cubicBezTo>
                    <a:pt x="6" y="15"/>
                    <a:pt x="11" y="7"/>
                    <a:pt x="11" y="5"/>
                  </a:cubicBezTo>
                  <a:cubicBezTo>
                    <a:pt x="12" y="4"/>
                    <a:pt x="11" y="0"/>
                    <a:pt x="8" y="0"/>
                  </a:cubicBezTo>
                  <a:cubicBezTo>
                    <a:pt x="4" y="1"/>
                    <a:pt x="0" y="14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Freeform 82"/>
            <p:cNvSpPr>
              <a:spLocks/>
            </p:cNvSpPr>
            <p:nvPr/>
          </p:nvSpPr>
          <p:spPr bwMode="auto">
            <a:xfrm>
              <a:off x="4496660" y="2412151"/>
              <a:ext cx="41694" cy="29391"/>
            </a:xfrm>
            <a:custGeom>
              <a:avLst/>
              <a:gdLst>
                <a:gd name="T0" fmla="*/ 14 w 26"/>
                <a:gd name="T1" fmla="*/ 3 h 18"/>
                <a:gd name="T2" fmla="*/ 5 w 26"/>
                <a:gd name="T3" fmla="*/ 10 h 18"/>
                <a:gd name="T4" fmla="*/ 1 w 26"/>
                <a:gd name="T5" fmla="*/ 16 h 18"/>
                <a:gd name="T6" fmla="*/ 4 w 26"/>
                <a:gd name="T7" fmla="*/ 15 h 18"/>
                <a:gd name="T8" fmla="*/ 7 w 26"/>
                <a:gd name="T9" fmla="*/ 15 h 18"/>
                <a:gd name="T10" fmla="*/ 14 w 26"/>
                <a:gd name="T11" fmla="*/ 13 h 18"/>
                <a:gd name="T12" fmla="*/ 25 w 26"/>
                <a:gd name="T13" fmla="*/ 2 h 18"/>
                <a:gd name="T14" fmla="*/ 22 w 26"/>
                <a:gd name="T15" fmla="*/ 3 h 18"/>
                <a:gd name="T16" fmla="*/ 14 w 26"/>
                <a:gd name="T17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8">
                  <a:moveTo>
                    <a:pt x="14" y="3"/>
                  </a:moveTo>
                  <a:cubicBezTo>
                    <a:pt x="11" y="4"/>
                    <a:pt x="7" y="8"/>
                    <a:pt x="5" y="10"/>
                  </a:cubicBezTo>
                  <a:cubicBezTo>
                    <a:pt x="2" y="13"/>
                    <a:pt x="0" y="15"/>
                    <a:pt x="1" y="16"/>
                  </a:cubicBezTo>
                  <a:cubicBezTo>
                    <a:pt x="2" y="18"/>
                    <a:pt x="3" y="16"/>
                    <a:pt x="4" y="15"/>
                  </a:cubicBezTo>
                  <a:cubicBezTo>
                    <a:pt x="6" y="14"/>
                    <a:pt x="4" y="16"/>
                    <a:pt x="7" y="15"/>
                  </a:cubicBezTo>
                  <a:cubicBezTo>
                    <a:pt x="8" y="15"/>
                    <a:pt x="10" y="14"/>
                    <a:pt x="14" y="13"/>
                  </a:cubicBezTo>
                  <a:cubicBezTo>
                    <a:pt x="19" y="12"/>
                    <a:pt x="25" y="5"/>
                    <a:pt x="25" y="2"/>
                  </a:cubicBezTo>
                  <a:cubicBezTo>
                    <a:pt x="26" y="0"/>
                    <a:pt x="24" y="2"/>
                    <a:pt x="22" y="3"/>
                  </a:cubicBezTo>
                  <a:cubicBezTo>
                    <a:pt x="20" y="3"/>
                    <a:pt x="18" y="3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83"/>
            <p:cNvSpPr>
              <a:spLocks/>
            </p:cNvSpPr>
            <p:nvPr/>
          </p:nvSpPr>
          <p:spPr bwMode="auto">
            <a:xfrm>
              <a:off x="4459751" y="2332864"/>
              <a:ext cx="98425" cy="82705"/>
            </a:xfrm>
            <a:custGeom>
              <a:avLst/>
              <a:gdLst>
                <a:gd name="T0" fmla="*/ 61 w 61"/>
                <a:gd name="T1" fmla="*/ 36 h 51"/>
                <a:gd name="T2" fmla="*/ 55 w 61"/>
                <a:gd name="T3" fmla="*/ 32 h 51"/>
                <a:gd name="T4" fmla="*/ 50 w 61"/>
                <a:gd name="T5" fmla="*/ 35 h 51"/>
                <a:gd name="T6" fmla="*/ 49 w 61"/>
                <a:gd name="T7" fmla="*/ 22 h 51"/>
                <a:gd name="T8" fmla="*/ 41 w 61"/>
                <a:gd name="T9" fmla="*/ 18 h 51"/>
                <a:gd name="T10" fmla="*/ 38 w 61"/>
                <a:gd name="T11" fmla="*/ 12 h 51"/>
                <a:gd name="T12" fmla="*/ 33 w 61"/>
                <a:gd name="T13" fmla="*/ 7 h 51"/>
                <a:gd name="T14" fmla="*/ 29 w 61"/>
                <a:gd name="T15" fmla="*/ 12 h 51"/>
                <a:gd name="T16" fmla="*/ 30 w 61"/>
                <a:gd name="T17" fmla="*/ 5 h 51"/>
                <a:gd name="T18" fmla="*/ 27 w 61"/>
                <a:gd name="T19" fmla="*/ 0 h 51"/>
                <a:gd name="T20" fmla="*/ 22 w 61"/>
                <a:gd name="T21" fmla="*/ 6 h 51"/>
                <a:gd name="T22" fmla="*/ 15 w 61"/>
                <a:gd name="T23" fmla="*/ 28 h 51"/>
                <a:gd name="T24" fmla="*/ 6 w 61"/>
                <a:gd name="T25" fmla="*/ 33 h 51"/>
                <a:gd name="T26" fmla="*/ 1 w 61"/>
                <a:gd name="T27" fmla="*/ 39 h 51"/>
                <a:gd name="T28" fmla="*/ 11 w 61"/>
                <a:gd name="T29" fmla="*/ 41 h 51"/>
                <a:gd name="T30" fmla="*/ 10 w 61"/>
                <a:gd name="T31" fmla="*/ 51 h 51"/>
                <a:gd name="T32" fmla="*/ 23 w 61"/>
                <a:gd name="T33" fmla="*/ 48 h 51"/>
                <a:gd name="T34" fmla="*/ 30 w 61"/>
                <a:gd name="T35" fmla="*/ 40 h 51"/>
                <a:gd name="T36" fmla="*/ 31 w 61"/>
                <a:gd name="T37" fmla="*/ 36 h 51"/>
                <a:gd name="T38" fmla="*/ 39 w 61"/>
                <a:gd name="T39" fmla="*/ 30 h 51"/>
                <a:gd name="T40" fmla="*/ 39 w 61"/>
                <a:gd name="T41" fmla="*/ 35 h 51"/>
                <a:gd name="T42" fmla="*/ 43 w 61"/>
                <a:gd name="T43" fmla="*/ 38 h 51"/>
                <a:gd name="T44" fmla="*/ 53 w 61"/>
                <a:gd name="T45" fmla="*/ 42 h 51"/>
                <a:gd name="T46" fmla="*/ 61 w 61"/>
                <a:gd name="T47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1" h="51">
                  <a:moveTo>
                    <a:pt x="61" y="36"/>
                  </a:moveTo>
                  <a:cubicBezTo>
                    <a:pt x="61" y="34"/>
                    <a:pt x="58" y="33"/>
                    <a:pt x="55" y="32"/>
                  </a:cubicBezTo>
                  <a:cubicBezTo>
                    <a:pt x="51" y="32"/>
                    <a:pt x="53" y="34"/>
                    <a:pt x="50" y="35"/>
                  </a:cubicBezTo>
                  <a:cubicBezTo>
                    <a:pt x="47" y="36"/>
                    <a:pt x="52" y="23"/>
                    <a:pt x="49" y="22"/>
                  </a:cubicBezTo>
                  <a:cubicBezTo>
                    <a:pt x="46" y="21"/>
                    <a:pt x="41" y="21"/>
                    <a:pt x="41" y="18"/>
                  </a:cubicBezTo>
                  <a:cubicBezTo>
                    <a:pt x="41" y="16"/>
                    <a:pt x="40" y="13"/>
                    <a:pt x="38" y="12"/>
                  </a:cubicBezTo>
                  <a:cubicBezTo>
                    <a:pt x="36" y="11"/>
                    <a:pt x="35" y="9"/>
                    <a:pt x="33" y="7"/>
                  </a:cubicBezTo>
                  <a:cubicBezTo>
                    <a:pt x="31" y="6"/>
                    <a:pt x="31" y="11"/>
                    <a:pt x="29" y="12"/>
                  </a:cubicBezTo>
                  <a:cubicBezTo>
                    <a:pt x="26" y="12"/>
                    <a:pt x="29" y="7"/>
                    <a:pt x="30" y="5"/>
                  </a:cubicBezTo>
                  <a:cubicBezTo>
                    <a:pt x="31" y="3"/>
                    <a:pt x="29" y="0"/>
                    <a:pt x="27" y="0"/>
                  </a:cubicBezTo>
                  <a:cubicBezTo>
                    <a:pt x="25" y="1"/>
                    <a:pt x="24" y="4"/>
                    <a:pt x="22" y="6"/>
                  </a:cubicBezTo>
                  <a:cubicBezTo>
                    <a:pt x="21" y="8"/>
                    <a:pt x="16" y="25"/>
                    <a:pt x="15" y="28"/>
                  </a:cubicBezTo>
                  <a:cubicBezTo>
                    <a:pt x="15" y="31"/>
                    <a:pt x="12" y="31"/>
                    <a:pt x="6" y="33"/>
                  </a:cubicBezTo>
                  <a:cubicBezTo>
                    <a:pt x="0" y="36"/>
                    <a:pt x="0" y="37"/>
                    <a:pt x="1" y="39"/>
                  </a:cubicBezTo>
                  <a:cubicBezTo>
                    <a:pt x="1" y="42"/>
                    <a:pt x="9" y="41"/>
                    <a:pt x="11" y="41"/>
                  </a:cubicBezTo>
                  <a:cubicBezTo>
                    <a:pt x="13" y="42"/>
                    <a:pt x="6" y="50"/>
                    <a:pt x="10" y="51"/>
                  </a:cubicBezTo>
                  <a:cubicBezTo>
                    <a:pt x="13" y="51"/>
                    <a:pt x="22" y="48"/>
                    <a:pt x="23" y="48"/>
                  </a:cubicBezTo>
                  <a:cubicBezTo>
                    <a:pt x="24" y="48"/>
                    <a:pt x="28" y="41"/>
                    <a:pt x="30" y="40"/>
                  </a:cubicBezTo>
                  <a:cubicBezTo>
                    <a:pt x="32" y="38"/>
                    <a:pt x="31" y="37"/>
                    <a:pt x="31" y="36"/>
                  </a:cubicBezTo>
                  <a:cubicBezTo>
                    <a:pt x="31" y="35"/>
                    <a:pt x="37" y="30"/>
                    <a:pt x="39" y="30"/>
                  </a:cubicBezTo>
                  <a:cubicBezTo>
                    <a:pt x="41" y="29"/>
                    <a:pt x="40" y="33"/>
                    <a:pt x="39" y="35"/>
                  </a:cubicBezTo>
                  <a:cubicBezTo>
                    <a:pt x="38" y="36"/>
                    <a:pt x="39" y="38"/>
                    <a:pt x="43" y="38"/>
                  </a:cubicBezTo>
                  <a:cubicBezTo>
                    <a:pt x="47" y="39"/>
                    <a:pt x="49" y="42"/>
                    <a:pt x="53" y="42"/>
                  </a:cubicBezTo>
                  <a:cubicBezTo>
                    <a:pt x="57" y="42"/>
                    <a:pt x="61" y="37"/>
                    <a:pt x="6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Freeform 84"/>
            <p:cNvSpPr>
              <a:spLocks/>
            </p:cNvSpPr>
            <p:nvPr/>
          </p:nvSpPr>
          <p:spPr bwMode="auto">
            <a:xfrm>
              <a:off x="4584149" y="2399164"/>
              <a:ext cx="19138" cy="15037"/>
            </a:xfrm>
            <a:custGeom>
              <a:avLst/>
              <a:gdLst>
                <a:gd name="T0" fmla="*/ 3 w 12"/>
                <a:gd name="T1" fmla="*/ 1 h 9"/>
                <a:gd name="T2" fmla="*/ 3 w 12"/>
                <a:gd name="T3" fmla="*/ 8 h 9"/>
                <a:gd name="T4" fmla="*/ 10 w 12"/>
                <a:gd name="T5" fmla="*/ 6 h 9"/>
                <a:gd name="T6" fmla="*/ 7 w 12"/>
                <a:gd name="T7" fmla="*/ 4 h 9"/>
                <a:gd name="T8" fmla="*/ 3 w 12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3" y="1"/>
                  </a:moveTo>
                  <a:cubicBezTo>
                    <a:pt x="0" y="2"/>
                    <a:pt x="1" y="6"/>
                    <a:pt x="3" y="8"/>
                  </a:cubicBezTo>
                  <a:cubicBezTo>
                    <a:pt x="4" y="9"/>
                    <a:pt x="8" y="7"/>
                    <a:pt x="10" y="6"/>
                  </a:cubicBezTo>
                  <a:cubicBezTo>
                    <a:pt x="12" y="5"/>
                    <a:pt x="7" y="4"/>
                    <a:pt x="7" y="4"/>
                  </a:cubicBezTo>
                  <a:cubicBezTo>
                    <a:pt x="6" y="4"/>
                    <a:pt x="5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Freeform 85"/>
            <p:cNvSpPr>
              <a:spLocks/>
            </p:cNvSpPr>
            <p:nvPr/>
          </p:nvSpPr>
          <p:spPr bwMode="auto">
            <a:xfrm>
              <a:off x="4599870" y="2394379"/>
              <a:ext cx="16404" cy="10253"/>
            </a:xfrm>
            <a:custGeom>
              <a:avLst/>
              <a:gdLst>
                <a:gd name="T0" fmla="*/ 1 w 10"/>
                <a:gd name="T1" fmla="*/ 2 h 6"/>
                <a:gd name="T2" fmla="*/ 7 w 10"/>
                <a:gd name="T3" fmla="*/ 6 h 6"/>
                <a:gd name="T4" fmla="*/ 6 w 10"/>
                <a:gd name="T5" fmla="*/ 2 h 6"/>
                <a:gd name="T6" fmla="*/ 1 w 10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">
                  <a:moveTo>
                    <a:pt x="1" y="2"/>
                  </a:moveTo>
                  <a:cubicBezTo>
                    <a:pt x="0" y="3"/>
                    <a:pt x="3" y="6"/>
                    <a:pt x="7" y="6"/>
                  </a:cubicBezTo>
                  <a:cubicBezTo>
                    <a:pt x="10" y="6"/>
                    <a:pt x="7" y="3"/>
                    <a:pt x="6" y="2"/>
                  </a:cubicBezTo>
                  <a:cubicBezTo>
                    <a:pt x="4" y="0"/>
                    <a:pt x="3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Freeform 86"/>
            <p:cNvSpPr>
              <a:spLocks/>
            </p:cNvSpPr>
            <p:nvPr/>
          </p:nvSpPr>
          <p:spPr bwMode="auto">
            <a:xfrm>
              <a:off x="4653184" y="2265197"/>
              <a:ext cx="21189" cy="19138"/>
            </a:xfrm>
            <a:custGeom>
              <a:avLst/>
              <a:gdLst>
                <a:gd name="T0" fmla="*/ 5 w 13"/>
                <a:gd name="T1" fmla="*/ 12 h 12"/>
                <a:gd name="T2" fmla="*/ 11 w 13"/>
                <a:gd name="T3" fmla="*/ 9 h 12"/>
                <a:gd name="T4" fmla="*/ 9 w 13"/>
                <a:gd name="T5" fmla="*/ 0 h 12"/>
                <a:gd name="T6" fmla="*/ 0 w 13"/>
                <a:gd name="T7" fmla="*/ 5 h 12"/>
                <a:gd name="T8" fmla="*/ 5 w 13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2"/>
                  </a:moveTo>
                  <a:cubicBezTo>
                    <a:pt x="8" y="12"/>
                    <a:pt x="9" y="11"/>
                    <a:pt x="11" y="9"/>
                  </a:cubicBezTo>
                  <a:cubicBezTo>
                    <a:pt x="12" y="6"/>
                    <a:pt x="13" y="1"/>
                    <a:pt x="9" y="0"/>
                  </a:cubicBezTo>
                  <a:cubicBezTo>
                    <a:pt x="5" y="0"/>
                    <a:pt x="1" y="4"/>
                    <a:pt x="0" y="5"/>
                  </a:cubicBezTo>
                  <a:cubicBezTo>
                    <a:pt x="0" y="7"/>
                    <a:pt x="0" y="12"/>
                    <a:pt x="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Freeform 87"/>
            <p:cNvSpPr>
              <a:spLocks/>
            </p:cNvSpPr>
            <p:nvPr/>
          </p:nvSpPr>
          <p:spPr bwMode="auto">
            <a:xfrm>
              <a:off x="4591668" y="2205731"/>
              <a:ext cx="28024" cy="14354"/>
            </a:xfrm>
            <a:custGeom>
              <a:avLst/>
              <a:gdLst>
                <a:gd name="T0" fmla="*/ 16 w 17"/>
                <a:gd name="T1" fmla="*/ 8 h 9"/>
                <a:gd name="T2" fmla="*/ 17 w 17"/>
                <a:gd name="T3" fmla="*/ 2 h 9"/>
                <a:gd name="T4" fmla="*/ 4 w 17"/>
                <a:gd name="T5" fmla="*/ 2 h 9"/>
                <a:gd name="T6" fmla="*/ 8 w 17"/>
                <a:gd name="T7" fmla="*/ 7 h 9"/>
                <a:gd name="T8" fmla="*/ 16 w 1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9">
                  <a:moveTo>
                    <a:pt x="16" y="8"/>
                  </a:moveTo>
                  <a:cubicBezTo>
                    <a:pt x="17" y="8"/>
                    <a:pt x="17" y="3"/>
                    <a:pt x="17" y="2"/>
                  </a:cubicBezTo>
                  <a:cubicBezTo>
                    <a:pt x="16" y="0"/>
                    <a:pt x="8" y="2"/>
                    <a:pt x="4" y="2"/>
                  </a:cubicBezTo>
                  <a:cubicBezTo>
                    <a:pt x="0" y="3"/>
                    <a:pt x="5" y="5"/>
                    <a:pt x="8" y="7"/>
                  </a:cubicBezTo>
                  <a:cubicBezTo>
                    <a:pt x="11" y="9"/>
                    <a:pt x="14" y="8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Freeform 88"/>
            <p:cNvSpPr>
              <a:spLocks/>
            </p:cNvSpPr>
            <p:nvPr/>
          </p:nvSpPr>
          <p:spPr bwMode="auto">
            <a:xfrm>
              <a:off x="4759811" y="2441542"/>
              <a:ext cx="22556" cy="17771"/>
            </a:xfrm>
            <a:custGeom>
              <a:avLst/>
              <a:gdLst>
                <a:gd name="T0" fmla="*/ 7 w 14"/>
                <a:gd name="T1" fmla="*/ 1 h 11"/>
                <a:gd name="T2" fmla="*/ 2 w 14"/>
                <a:gd name="T3" fmla="*/ 4 h 11"/>
                <a:gd name="T4" fmla="*/ 6 w 14"/>
                <a:gd name="T5" fmla="*/ 10 h 11"/>
                <a:gd name="T6" fmla="*/ 12 w 14"/>
                <a:gd name="T7" fmla="*/ 6 h 11"/>
                <a:gd name="T8" fmla="*/ 8 w 14"/>
                <a:gd name="T9" fmla="*/ 4 h 11"/>
                <a:gd name="T10" fmla="*/ 7 w 14"/>
                <a:gd name="T1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7" y="1"/>
                  </a:moveTo>
                  <a:cubicBezTo>
                    <a:pt x="7" y="0"/>
                    <a:pt x="3" y="2"/>
                    <a:pt x="2" y="4"/>
                  </a:cubicBezTo>
                  <a:cubicBezTo>
                    <a:pt x="0" y="5"/>
                    <a:pt x="3" y="9"/>
                    <a:pt x="6" y="10"/>
                  </a:cubicBezTo>
                  <a:cubicBezTo>
                    <a:pt x="9" y="11"/>
                    <a:pt x="10" y="7"/>
                    <a:pt x="12" y="6"/>
                  </a:cubicBezTo>
                  <a:cubicBezTo>
                    <a:pt x="14" y="4"/>
                    <a:pt x="10" y="4"/>
                    <a:pt x="8" y="4"/>
                  </a:cubicBezTo>
                  <a:cubicBezTo>
                    <a:pt x="7" y="4"/>
                    <a:pt x="7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Freeform 89"/>
            <p:cNvSpPr>
              <a:spLocks/>
            </p:cNvSpPr>
            <p:nvPr/>
          </p:nvSpPr>
          <p:spPr bwMode="auto">
            <a:xfrm>
              <a:off x="4491876" y="2054676"/>
              <a:ext cx="363626" cy="395067"/>
            </a:xfrm>
            <a:custGeom>
              <a:avLst/>
              <a:gdLst>
                <a:gd name="T0" fmla="*/ 13 w 225"/>
                <a:gd name="T1" fmla="*/ 65 h 244"/>
                <a:gd name="T2" fmla="*/ 19 w 225"/>
                <a:gd name="T3" fmla="*/ 77 h 244"/>
                <a:gd name="T4" fmla="*/ 26 w 225"/>
                <a:gd name="T5" fmla="*/ 85 h 244"/>
                <a:gd name="T6" fmla="*/ 54 w 225"/>
                <a:gd name="T7" fmla="*/ 92 h 244"/>
                <a:gd name="T8" fmla="*/ 79 w 225"/>
                <a:gd name="T9" fmla="*/ 91 h 244"/>
                <a:gd name="T10" fmla="*/ 103 w 225"/>
                <a:gd name="T11" fmla="*/ 91 h 244"/>
                <a:gd name="T12" fmla="*/ 119 w 225"/>
                <a:gd name="T13" fmla="*/ 108 h 244"/>
                <a:gd name="T14" fmla="*/ 124 w 225"/>
                <a:gd name="T15" fmla="*/ 131 h 244"/>
                <a:gd name="T16" fmla="*/ 116 w 225"/>
                <a:gd name="T17" fmla="*/ 152 h 244"/>
                <a:gd name="T18" fmla="*/ 99 w 225"/>
                <a:gd name="T19" fmla="*/ 174 h 244"/>
                <a:gd name="T20" fmla="*/ 72 w 225"/>
                <a:gd name="T21" fmla="*/ 176 h 244"/>
                <a:gd name="T22" fmla="*/ 68 w 225"/>
                <a:gd name="T23" fmla="*/ 201 h 244"/>
                <a:gd name="T24" fmla="*/ 104 w 225"/>
                <a:gd name="T25" fmla="*/ 199 h 244"/>
                <a:gd name="T26" fmla="*/ 122 w 225"/>
                <a:gd name="T27" fmla="*/ 213 h 244"/>
                <a:gd name="T28" fmla="*/ 129 w 225"/>
                <a:gd name="T29" fmla="*/ 229 h 244"/>
                <a:gd name="T30" fmla="*/ 150 w 225"/>
                <a:gd name="T31" fmla="*/ 234 h 244"/>
                <a:gd name="T32" fmla="*/ 163 w 225"/>
                <a:gd name="T33" fmla="*/ 228 h 244"/>
                <a:gd name="T34" fmla="*/ 149 w 225"/>
                <a:gd name="T35" fmla="*/ 215 h 244"/>
                <a:gd name="T36" fmla="*/ 156 w 225"/>
                <a:gd name="T37" fmla="*/ 214 h 244"/>
                <a:gd name="T38" fmla="*/ 175 w 225"/>
                <a:gd name="T39" fmla="*/ 226 h 244"/>
                <a:gd name="T40" fmla="*/ 184 w 225"/>
                <a:gd name="T41" fmla="*/ 230 h 244"/>
                <a:gd name="T42" fmla="*/ 184 w 225"/>
                <a:gd name="T43" fmla="*/ 219 h 244"/>
                <a:gd name="T44" fmla="*/ 184 w 225"/>
                <a:gd name="T45" fmla="*/ 205 h 244"/>
                <a:gd name="T46" fmla="*/ 172 w 225"/>
                <a:gd name="T47" fmla="*/ 190 h 244"/>
                <a:gd name="T48" fmla="*/ 167 w 225"/>
                <a:gd name="T49" fmla="*/ 179 h 244"/>
                <a:gd name="T50" fmla="*/ 165 w 225"/>
                <a:gd name="T51" fmla="*/ 168 h 244"/>
                <a:gd name="T52" fmla="*/ 177 w 225"/>
                <a:gd name="T53" fmla="*/ 165 h 244"/>
                <a:gd name="T54" fmla="*/ 187 w 225"/>
                <a:gd name="T55" fmla="*/ 171 h 244"/>
                <a:gd name="T56" fmla="*/ 190 w 225"/>
                <a:gd name="T57" fmla="*/ 179 h 244"/>
                <a:gd name="T58" fmla="*/ 199 w 225"/>
                <a:gd name="T59" fmla="*/ 182 h 244"/>
                <a:gd name="T60" fmla="*/ 211 w 225"/>
                <a:gd name="T61" fmla="*/ 175 h 244"/>
                <a:gd name="T62" fmla="*/ 219 w 225"/>
                <a:gd name="T63" fmla="*/ 160 h 244"/>
                <a:gd name="T64" fmla="*/ 217 w 225"/>
                <a:gd name="T65" fmla="*/ 154 h 244"/>
                <a:gd name="T66" fmla="*/ 205 w 225"/>
                <a:gd name="T67" fmla="*/ 149 h 244"/>
                <a:gd name="T68" fmla="*/ 202 w 225"/>
                <a:gd name="T69" fmla="*/ 146 h 244"/>
                <a:gd name="T70" fmla="*/ 192 w 225"/>
                <a:gd name="T71" fmla="*/ 133 h 244"/>
                <a:gd name="T72" fmla="*/ 180 w 225"/>
                <a:gd name="T73" fmla="*/ 123 h 244"/>
                <a:gd name="T74" fmla="*/ 172 w 225"/>
                <a:gd name="T75" fmla="*/ 116 h 244"/>
                <a:gd name="T76" fmla="*/ 179 w 225"/>
                <a:gd name="T77" fmla="*/ 109 h 244"/>
                <a:gd name="T78" fmla="*/ 185 w 225"/>
                <a:gd name="T79" fmla="*/ 96 h 244"/>
                <a:gd name="T80" fmla="*/ 173 w 225"/>
                <a:gd name="T81" fmla="*/ 84 h 244"/>
                <a:gd name="T82" fmla="*/ 164 w 225"/>
                <a:gd name="T83" fmla="*/ 71 h 244"/>
                <a:gd name="T84" fmla="*/ 151 w 225"/>
                <a:gd name="T85" fmla="*/ 61 h 244"/>
                <a:gd name="T86" fmla="*/ 134 w 225"/>
                <a:gd name="T87" fmla="*/ 51 h 244"/>
                <a:gd name="T88" fmla="*/ 118 w 225"/>
                <a:gd name="T89" fmla="*/ 36 h 244"/>
                <a:gd name="T90" fmla="*/ 96 w 225"/>
                <a:gd name="T91" fmla="*/ 40 h 244"/>
                <a:gd name="T92" fmla="*/ 83 w 225"/>
                <a:gd name="T93" fmla="*/ 38 h 244"/>
                <a:gd name="T94" fmla="*/ 73 w 225"/>
                <a:gd name="T95" fmla="*/ 37 h 244"/>
                <a:gd name="T96" fmla="*/ 83 w 225"/>
                <a:gd name="T97" fmla="*/ 16 h 244"/>
                <a:gd name="T98" fmla="*/ 73 w 225"/>
                <a:gd name="T99" fmla="*/ 5 h 244"/>
                <a:gd name="T100" fmla="*/ 69 w 225"/>
                <a:gd name="T101" fmla="*/ 13 h 244"/>
                <a:gd name="T102" fmla="*/ 55 w 225"/>
                <a:gd name="T103" fmla="*/ 20 h 244"/>
                <a:gd name="T104" fmla="*/ 48 w 225"/>
                <a:gd name="T105" fmla="*/ 39 h 244"/>
                <a:gd name="T106" fmla="*/ 64 w 225"/>
                <a:gd name="T107" fmla="*/ 61 h 244"/>
                <a:gd name="T108" fmla="*/ 52 w 225"/>
                <a:gd name="T109" fmla="*/ 64 h 244"/>
                <a:gd name="T110" fmla="*/ 45 w 225"/>
                <a:gd name="T111" fmla="*/ 54 h 244"/>
                <a:gd name="T112" fmla="*/ 58 w 225"/>
                <a:gd name="T113" fmla="*/ 8 h 244"/>
                <a:gd name="T114" fmla="*/ 29 w 225"/>
                <a:gd name="T115" fmla="*/ 8 h 244"/>
                <a:gd name="T116" fmla="*/ 3 w 225"/>
                <a:gd name="T117" fmla="*/ 42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244">
                  <a:moveTo>
                    <a:pt x="4" y="51"/>
                  </a:moveTo>
                  <a:cubicBezTo>
                    <a:pt x="6" y="54"/>
                    <a:pt x="6" y="54"/>
                    <a:pt x="5" y="55"/>
                  </a:cubicBezTo>
                  <a:cubicBezTo>
                    <a:pt x="4" y="56"/>
                    <a:pt x="5" y="60"/>
                    <a:pt x="6" y="62"/>
                  </a:cubicBezTo>
                  <a:cubicBezTo>
                    <a:pt x="7" y="64"/>
                    <a:pt x="9" y="64"/>
                    <a:pt x="13" y="65"/>
                  </a:cubicBezTo>
                  <a:cubicBezTo>
                    <a:pt x="17" y="66"/>
                    <a:pt x="19" y="68"/>
                    <a:pt x="19" y="70"/>
                  </a:cubicBezTo>
                  <a:cubicBezTo>
                    <a:pt x="20" y="71"/>
                    <a:pt x="13" y="69"/>
                    <a:pt x="11" y="69"/>
                  </a:cubicBezTo>
                  <a:cubicBezTo>
                    <a:pt x="9" y="69"/>
                    <a:pt x="11" y="72"/>
                    <a:pt x="13" y="75"/>
                  </a:cubicBezTo>
                  <a:cubicBezTo>
                    <a:pt x="15" y="78"/>
                    <a:pt x="15" y="76"/>
                    <a:pt x="19" y="77"/>
                  </a:cubicBezTo>
                  <a:cubicBezTo>
                    <a:pt x="22" y="78"/>
                    <a:pt x="22" y="80"/>
                    <a:pt x="22" y="81"/>
                  </a:cubicBezTo>
                  <a:cubicBezTo>
                    <a:pt x="23" y="83"/>
                    <a:pt x="16" y="79"/>
                    <a:pt x="17" y="80"/>
                  </a:cubicBezTo>
                  <a:cubicBezTo>
                    <a:pt x="18" y="81"/>
                    <a:pt x="21" y="85"/>
                    <a:pt x="22" y="86"/>
                  </a:cubicBezTo>
                  <a:cubicBezTo>
                    <a:pt x="24" y="87"/>
                    <a:pt x="25" y="85"/>
                    <a:pt x="26" y="85"/>
                  </a:cubicBezTo>
                  <a:cubicBezTo>
                    <a:pt x="28" y="84"/>
                    <a:pt x="30" y="88"/>
                    <a:pt x="31" y="88"/>
                  </a:cubicBezTo>
                  <a:cubicBezTo>
                    <a:pt x="32" y="88"/>
                    <a:pt x="35" y="87"/>
                    <a:pt x="36" y="86"/>
                  </a:cubicBezTo>
                  <a:cubicBezTo>
                    <a:pt x="37" y="86"/>
                    <a:pt x="38" y="90"/>
                    <a:pt x="41" y="91"/>
                  </a:cubicBezTo>
                  <a:cubicBezTo>
                    <a:pt x="43" y="92"/>
                    <a:pt x="52" y="91"/>
                    <a:pt x="54" y="92"/>
                  </a:cubicBezTo>
                  <a:cubicBezTo>
                    <a:pt x="56" y="93"/>
                    <a:pt x="57" y="93"/>
                    <a:pt x="59" y="93"/>
                  </a:cubicBezTo>
                  <a:cubicBezTo>
                    <a:pt x="60" y="93"/>
                    <a:pt x="61" y="92"/>
                    <a:pt x="62" y="92"/>
                  </a:cubicBezTo>
                  <a:cubicBezTo>
                    <a:pt x="64" y="91"/>
                    <a:pt x="63" y="93"/>
                    <a:pt x="64" y="93"/>
                  </a:cubicBezTo>
                  <a:cubicBezTo>
                    <a:pt x="64" y="93"/>
                    <a:pt x="77" y="91"/>
                    <a:pt x="79" y="91"/>
                  </a:cubicBezTo>
                  <a:cubicBezTo>
                    <a:pt x="81" y="91"/>
                    <a:pt x="87" y="90"/>
                    <a:pt x="89" y="90"/>
                  </a:cubicBezTo>
                  <a:cubicBezTo>
                    <a:pt x="91" y="89"/>
                    <a:pt x="94" y="95"/>
                    <a:pt x="96" y="96"/>
                  </a:cubicBezTo>
                  <a:cubicBezTo>
                    <a:pt x="98" y="98"/>
                    <a:pt x="98" y="96"/>
                    <a:pt x="98" y="94"/>
                  </a:cubicBezTo>
                  <a:cubicBezTo>
                    <a:pt x="99" y="93"/>
                    <a:pt x="101" y="91"/>
                    <a:pt x="103" y="91"/>
                  </a:cubicBezTo>
                  <a:cubicBezTo>
                    <a:pt x="105" y="91"/>
                    <a:pt x="104" y="94"/>
                    <a:pt x="103" y="95"/>
                  </a:cubicBezTo>
                  <a:cubicBezTo>
                    <a:pt x="102" y="96"/>
                    <a:pt x="102" y="99"/>
                    <a:pt x="103" y="102"/>
                  </a:cubicBezTo>
                  <a:cubicBezTo>
                    <a:pt x="105" y="104"/>
                    <a:pt x="107" y="104"/>
                    <a:pt x="110" y="106"/>
                  </a:cubicBezTo>
                  <a:cubicBezTo>
                    <a:pt x="113" y="108"/>
                    <a:pt x="117" y="108"/>
                    <a:pt x="119" y="108"/>
                  </a:cubicBezTo>
                  <a:cubicBezTo>
                    <a:pt x="122" y="108"/>
                    <a:pt x="125" y="110"/>
                    <a:pt x="122" y="111"/>
                  </a:cubicBezTo>
                  <a:cubicBezTo>
                    <a:pt x="120" y="113"/>
                    <a:pt x="119" y="118"/>
                    <a:pt x="120" y="120"/>
                  </a:cubicBezTo>
                  <a:cubicBezTo>
                    <a:pt x="121" y="123"/>
                    <a:pt x="121" y="125"/>
                    <a:pt x="123" y="126"/>
                  </a:cubicBezTo>
                  <a:cubicBezTo>
                    <a:pt x="125" y="126"/>
                    <a:pt x="125" y="126"/>
                    <a:pt x="124" y="131"/>
                  </a:cubicBezTo>
                  <a:cubicBezTo>
                    <a:pt x="123" y="136"/>
                    <a:pt x="127" y="139"/>
                    <a:pt x="127" y="141"/>
                  </a:cubicBezTo>
                  <a:cubicBezTo>
                    <a:pt x="126" y="144"/>
                    <a:pt x="124" y="144"/>
                    <a:pt x="122" y="145"/>
                  </a:cubicBezTo>
                  <a:cubicBezTo>
                    <a:pt x="121" y="146"/>
                    <a:pt x="123" y="148"/>
                    <a:pt x="125" y="149"/>
                  </a:cubicBezTo>
                  <a:cubicBezTo>
                    <a:pt x="126" y="150"/>
                    <a:pt x="120" y="151"/>
                    <a:pt x="116" y="152"/>
                  </a:cubicBezTo>
                  <a:cubicBezTo>
                    <a:pt x="113" y="153"/>
                    <a:pt x="108" y="157"/>
                    <a:pt x="107" y="160"/>
                  </a:cubicBezTo>
                  <a:cubicBezTo>
                    <a:pt x="106" y="162"/>
                    <a:pt x="110" y="167"/>
                    <a:pt x="111" y="170"/>
                  </a:cubicBezTo>
                  <a:cubicBezTo>
                    <a:pt x="111" y="172"/>
                    <a:pt x="107" y="174"/>
                    <a:pt x="104" y="175"/>
                  </a:cubicBezTo>
                  <a:cubicBezTo>
                    <a:pt x="101" y="176"/>
                    <a:pt x="101" y="175"/>
                    <a:pt x="99" y="174"/>
                  </a:cubicBezTo>
                  <a:cubicBezTo>
                    <a:pt x="97" y="174"/>
                    <a:pt x="96" y="174"/>
                    <a:pt x="93" y="175"/>
                  </a:cubicBezTo>
                  <a:cubicBezTo>
                    <a:pt x="90" y="175"/>
                    <a:pt x="88" y="173"/>
                    <a:pt x="87" y="172"/>
                  </a:cubicBezTo>
                  <a:cubicBezTo>
                    <a:pt x="86" y="171"/>
                    <a:pt x="79" y="172"/>
                    <a:pt x="77" y="173"/>
                  </a:cubicBezTo>
                  <a:cubicBezTo>
                    <a:pt x="76" y="174"/>
                    <a:pt x="74" y="175"/>
                    <a:pt x="72" y="176"/>
                  </a:cubicBezTo>
                  <a:cubicBezTo>
                    <a:pt x="70" y="177"/>
                    <a:pt x="73" y="178"/>
                    <a:pt x="74" y="179"/>
                  </a:cubicBezTo>
                  <a:cubicBezTo>
                    <a:pt x="75" y="180"/>
                    <a:pt x="73" y="184"/>
                    <a:pt x="72" y="186"/>
                  </a:cubicBezTo>
                  <a:cubicBezTo>
                    <a:pt x="71" y="188"/>
                    <a:pt x="66" y="189"/>
                    <a:pt x="65" y="191"/>
                  </a:cubicBezTo>
                  <a:cubicBezTo>
                    <a:pt x="64" y="193"/>
                    <a:pt x="67" y="200"/>
                    <a:pt x="68" y="201"/>
                  </a:cubicBezTo>
                  <a:cubicBezTo>
                    <a:pt x="70" y="202"/>
                    <a:pt x="75" y="203"/>
                    <a:pt x="78" y="202"/>
                  </a:cubicBezTo>
                  <a:cubicBezTo>
                    <a:pt x="82" y="202"/>
                    <a:pt x="90" y="198"/>
                    <a:pt x="93" y="198"/>
                  </a:cubicBezTo>
                  <a:cubicBezTo>
                    <a:pt x="95" y="198"/>
                    <a:pt x="98" y="199"/>
                    <a:pt x="100" y="200"/>
                  </a:cubicBezTo>
                  <a:cubicBezTo>
                    <a:pt x="103" y="201"/>
                    <a:pt x="103" y="201"/>
                    <a:pt x="104" y="199"/>
                  </a:cubicBezTo>
                  <a:cubicBezTo>
                    <a:pt x="105" y="198"/>
                    <a:pt x="110" y="201"/>
                    <a:pt x="111" y="203"/>
                  </a:cubicBezTo>
                  <a:cubicBezTo>
                    <a:pt x="112" y="204"/>
                    <a:pt x="109" y="208"/>
                    <a:pt x="111" y="209"/>
                  </a:cubicBezTo>
                  <a:cubicBezTo>
                    <a:pt x="112" y="211"/>
                    <a:pt x="114" y="210"/>
                    <a:pt x="117" y="210"/>
                  </a:cubicBezTo>
                  <a:cubicBezTo>
                    <a:pt x="120" y="210"/>
                    <a:pt x="120" y="212"/>
                    <a:pt x="122" y="213"/>
                  </a:cubicBezTo>
                  <a:cubicBezTo>
                    <a:pt x="124" y="214"/>
                    <a:pt x="119" y="215"/>
                    <a:pt x="117" y="217"/>
                  </a:cubicBezTo>
                  <a:cubicBezTo>
                    <a:pt x="114" y="218"/>
                    <a:pt x="117" y="220"/>
                    <a:pt x="121" y="221"/>
                  </a:cubicBezTo>
                  <a:cubicBezTo>
                    <a:pt x="124" y="222"/>
                    <a:pt x="122" y="224"/>
                    <a:pt x="123" y="226"/>
                  </a:cubicBezTo>
                  <a:cubicBezTo>
                    <a:pt x="125" y="227"/>
                    <a:pt x="127" y="229"/>
                    <a:pt x="129" y="229"/>
                  </a:cubicBezTo>
                  <a:cubicBezTo>
                    <a:pt x="131" y="229"/>
                    <a:pt x="128" y="226"/>
                    <a:pt x="129" y="226"/>
                  </a:cubicBezTo>
                  <a:cubicBezTo>
                    <a:pt x="129" y="225"/>
                    <a:pt x="132" y="228"/>
                    <a:pt x="136" y="229"/>
                  </a:cubicBezTo>
                  <a:cubicBezTo>
                    <a:pt x="140" y="231"/>
                    <a:pt x="138" y="231"/>
                    <a:pt x="139" y="232"/>
                  </a:cubicBezTo>
                  <a:cubicBezTo>
                    <a:pt x="140" y="233"/>
                    <a:pt x="148" y="234"/>
                    <a:pt x="150" y="234"/>
                  </a:cubicBezTo>
                  <a:cubicBezTo>
                    <a:pt x="152" y="234"/>
                    <a:pt x="157" y="242"/>
                    <a:pt x="161" y="243"/>
                  </a:cubicBezTo>
                  <a:cubicBezTo>
                    <a:pt x="165" y="244"/>
                    <a:pt x="166" y="239"/>
                    <a:pt x="167" y="238"/>
                  </a:cubicBezTo>
                  <a:cubicBezTo>
                    <a:pt x="169" y="237"/>
                    <a:pt x="167" y="235"/>
                    <a:pt x="167" y="233"/>
                  </a:cubicBezTo>
                  <a:cubicBezTo>
                    <a:pt x="168" y="232"/>
                    <a:pt x="166" y="229"/>
                    <a:pt x="163" y="228"/>
                  </a:cubicBezTo>
                  <a:cubicBezTo>
                    <a:pt x="161" y="227"/>
                    <a:pt x="159" y="224"/>
                    <a:pt x="156" y="222"/>
                  </a:cubicBezTo>
                  <a:cubicBezTo>
                    <a:pt x="153" y="219"/>
                    <a:pt x="155" y="219"/>
                    <a:pt x="156" y="218"/>
                  </a:cubicBezTo>
                  <a:cubicBezTo>
                    <a:pt x="156" y="216"/>
                    <a:pt x="154" y="217"/>
                    <a:pt x="153" y="217"/>
                  </a:cubicBezTo>
                  <a:cubicBezTo>
                    <a:pt x="151" y="218"/>
                    <a:pt x="150" y="217"/>
                    <a:pt x="149" y="215"/>
                  </a:cubicBezTo>
                  <a:cubicBezTo>
                    <a:pt x="148" y="213"/>
                    <a:pt x="146" y="209"/>
                    <a:pt x="146" y="209"/>
                  </a:cubicBezTo>
                  <a:cubicBezTo>
                    <a:pt x="147" y="208"/>
                    <a:pt x="148" y="209"/>
                    <a:pt x="149" y="209"/>
                  </a:cubicBezTo>
                  <a:cubicBezTo>
                    <a:pt x="149" y="210"/>
                    <a:pt x="150" y="209"/>
                    <a:pt x="151" y="208"/>
                  </a:cubicBezTo>
                  <a:cubicBezTo>
                    <a:pt x="152" y="207"/>
                    <a:pt x="154" y="212"/>
                    <a:pt x="156" y="214"/>
                  </a:cubicBezTo>
                  <a:cubicBezTo>
                    <a:pt x="157" y="216"/>
                    <a:pt x="158" y="214"/>
                    <a:pt x="159" y="213"/>
                  </a:cubicBezTo>
                  <a:cubicBezTo>
                    <a:pt x="159" y="212"/>
                    <a:pt x="161" y="216"/>
                    <a:pt x="162" y="218"/>
                  </a:cubicBezTo>
                  <a:cubicBezTo>
                    <a:pt x="164" y="220"/>
                    <a:pt x="168" y="221"/>
                    <a:pt x="168" y="223"/>
                  </a:cubicBezTo>
                  <a:cubicBezTo>
                    <a:pt x="169" y="224"/>
                    <a:pt x="174" y="225"/>
                    <a:pt x="175" y="226"/>
                  </a:cubicBezTo>
                  <a:cubicBezTo>
                    <a:pt x="177" y="227"/>
                    <a:pt x="174" y="229"/>
                    <a:pt x="174" y="231"/>
                  </a:cubicBezTo>
                  <a:cubicBezTo>
                    <a:pt x="173" y="233"/>
                    <a:pt x="175" y="232"/>
                    <a:pt x="176" y="232"/>
                  </a:cubicBezTo>
                  <a:cubicBezTo>
                    <a:pt x="178" y="232"/>
                    <a:pt x="178" y="233"/>
                    <a:pt x="180" y="234"/>
                  </a:cubicBezTo>
                  <a:cubicBezTo>
                    <a:pt x="181" y="235"/>
                    <a:pt x="183" y="231"/>
                    <a:pt x="184" y="230"/>
                  </a:cubicBezTo>
                  <a:cubicBezTo>
                    <a:pt x="185" y="229"/>
                    <a:pt x="180" y="229"/>
                    <a:pt x="180" y="228"/>
                  </a:cubicBezTo>
                  <a:cubicBezTo>
                    <a:pt x="180" y="227"/>
                    <a:pt x="181" y="224"/>
                    <a:pt x="182" y="223"/>
                  </a:cubicBezTo>
                  <a:cubicBezTo>
                    <a:pt x="183" y="221"/>
                    <a:pt x="182" y="219"/>
                    <a:pt x="182" y="218"/>
                  </a:cubicBezTo>
                  <a:cubicBezTo>
                    <a:pt x="182" y="216"/>
                    <a:pt x="184" y="218"/>
                    <a:pt x="184" y="219"/>
                  </a:cubicBezTo>
                  <a:cubicBezTo>
                    <a:pt x="185" y="220"/>
                    <a:pt x="187" y="218"/>
                    <a:pt x="188" y="218"/>
                  </a:cubicBezTo>
                  <a:cubicBezTo>
                    <a:pt x="190" y="218"/>
                    <a:pt x="187" y="215"/>
                    <a:pt x="188" y="214"/>
                  </a:cubicBezTo>
                  <a:cubicBezTo>
                    <a:pt x="189" y="212"/>
                    <a:pt x="187" y="211"/>
                    <a:pt x="186" y="210"/>
                  </a:cubicBezTo>
                  <a:cubicBezTo>
                    <a:pt x="186" y="209"/>
                    <a:pt x="186" y="206"/>
                    <a:pt x="184" y="205"/>
                  </a:cubicBezTo>
                  <a:cubicBezTo>
                    <a:pt x="182" y="204"/>
                    <a:pt x="183" y="198"/>
                    <a:pt x="180" y="196"/>
                  </a:cubicBezTo>
                  <a:cubicBezTo>
                    <a:pt x="178" y="195"/>
                    <a:pt x="178" y="191"/>
                    <a:pt x="178" y="190"/>
                  </a:cubicBezTo>
                  <a:cubicBezTo>
                    <a:pt x="177" y="190"/>
                    <a:pt x="176" y="191"/>
                    <a:pt x="175" y="192"/>
                  </a:cubicBezTo>
                  <a:cubicBezTo>
                    <a:pt x="174" y="193"/>
                    <a:pt x="174" y="190"/>
                    <a:pt x="172" y="190"/>
                  </a:cubicBezTo>
                  <a:cubicBezTo>
                    <a:pt x="170" y="190"/>
                    <a:pt x="170" y="189"/>
                    <a:pt x="168" y="189"/>
                  </a:cubicBezTo>
                  <a:cubicBezTo>
                    <a:pt x="166" y="189"/>
                    <a:pt x="167" y="186"/>
                    <a:pt x="170" y="185"/>
                  </a:cubicBezTo>
                  <a:cubicBezTo>
                    <a:pt x="172" y="184"/>
                    <a:pt x="170" y="183"/>
                    <a:pt x="169" y="182"/>
                  </a:cubicBezTo>
                  <a:cubicBezTo>
                    <a:pt x="168" y="180"/>
                    <a:pt x="169" y="179"/>
                    <a:pt x="167" y="179"/>
                  </a:cubicBezTo>
                  <a:cubicBezTo>
                    <a:pt x="166" y="178"/>
                    <a:pt x="166" y="177"/>
                    <a:pt x="167" y="176"/>
                  </a:cubicBezTo>
                  <a:cubicBezTo>
                    <a:pt x="168" y="175"/>
                    <a:pt x="163" y="175"/>
                    <a:pt x="163" y="175"/>
                  </a:cubicBezTo>
                  <a:cubicBezTo>
                    <a:pt x="163" y="174"/>
                    <a:pt x="165" y="171"/>
                    <a:pt x="167" y="171"/>
                  </a:cubicBezTo>
                  <a:cubicBezTo>
                    <a:pt x="169" y="170"/>
                    <a:pt x="166" y="169"/>
                    <a:pt x="165" y="168"/>
                  </a:cubicBezTo>
                  <a:cubicBezTo>
                    <a:pt x="164" y="168"/>
                    <a:pt x="166" y="166"/>
                    <a:pt x="167" y="166"/>
                  </a:cubicBezTo>
                  <a:cubicBezTo>
                    <a:pt x="168" y="166"/>
                    <a:pt x="169" y="163"/>
                    <a:pt x="171" y="162"/>
                  </a:cubicBezTo>
                  <a:cubicBezTo>
                    <a:pt x="173" y="162"/>
                    <a:pt x="174" y="161"/>
                    <a:pt x="175" y="160"/>
                  </a:cubicBezTo>
                  <a:cubicBezTo>
                    <a:pt x="176" y="160"/>
                    <a:pt x="177" y="163"/>
                    <a:pt x="177" y="165"/>
                  </a:cubicBezTo>
                  <a:cubicBezTo>
                    <a:pt x="178" y="166"/>
                    <a:pt x="178" y="168"/>
                    <a:pt x="179" y="169"/>
                  </a:cubicBezTo>
                  <a:cubicBezTo>
                    <a:pt x="180" y="170"/>
                    <a:pt x="182" y="168"/>
                    <a:pt x="184" y="168"/>
                  </a:cubicBezTo>
                  <a:cubicBezTo>
                    <a:pt x="185" y="167"/>
                    <a:pt x="183" y="169"/>
                    <a:pt x="183" y="170"/>
                  </a:cubicBezTo>
                  <a:cubicBezTo>
                    <a:pt x="182" y="172"/>
                    <a:pt x="184" y="171"/>
                    <a:pt x="187" y="171"/>
                  </a:cubicBezTo>
                  <a:cubicBezTo>
                    <a:pt x="189" y="171"/>
                    <a:pt x="186" y="173"/>
                    <a:pt x="185" y="174"/>
                  </a:cubicBezTo>
                  <a:cubicBezTo>
                    <a:pt x="184" y="175"/>
                    <a:pt x="186" y="176"/>
                    <a:pt x="188" y="177"/>
                  </a:cubicBezTo>
                  <a:cubicBezTo>
                    <a:pt x="190" y="177"/>
                    <a:pt x="189" y="177"/>
                    <a:pt x="187" y="179"/>
                  </a:cubicBezTo>
                  <a:cubicBezTo>
                    <a:pt x="185" y="180"/>
                    <a:pt x="188" y="179"/>
                    <a:pt x="190" y="179"/>
                  </a:cubicBezTo>
                  <a:cubicBezTo>
                    <a:pt x="192" y="180"/>
                    <a:pt x="188" y="184"/>
                    <a:pt x="188" y="184"/>
                  </a:cubicBezTo>
                  <a:cubicBezTo>
                    <a:pt x="188" y="184"/>
                    <a:pt x="192" y="184"/>
                    <a:pt x="194" y="183"/>
                  </a:cubicBezTo>
                  <a:cubicBezTo>
                    <a:pt x="196" y="182"/>
                    <a:pt x="198" y="186"/>
                    <a:pt x="201" y="187"/>
                  </a:cubicBezTo>
                  <a:cubicBezTo>
                    <a:pt x="203" y="187"/>
                    <a:pt x="198" y="181"/>
                    <a:pt x="199" y="182"/>
                  </a:cubicBezTo>
                  <a:cubicBezTo>
                    <a:pt x="200" y="182"/>
                    <a:pt x="199" y="178"/>
                    <a:pt x="201" y="178"/>
                  </a:cubicBezTo>
                  <a:cubicBezTo>
                    <a:pt x="203" y="178"/>
                    <a:pt x="203" y="175"/>
                    <a:pt x="203" y="173"/>
                  </a:cubicBezTo>
                  <a:cubicBezTo>
                    <a:pt x="203" y="172"/>
                    <a:pt x="206" y="176"/>
                    <a:pt x="207" y="178"/>
                  </a:cubicBezTo>
                  <a:cubicBezTo>
                    <a:pt x="209" y="179"/>
                    <a:pt x="209" y="176"/>
                    <a:pt x="211" y="175"/>
                  </a:cubicBezTo>
                  <a:cubicBezTo>
                    <a:pt x="213" y="174"/>
                    <a:pt x="217" y="175"/>
                    <a:pt x="219" y="175"/>
                  </a:cubicBezTo>
                  <a:cubicBezTo>
                    <a:pt x="220" y="175"/>
                    <a:pt x="220" y="172"/>
                    <a:pt x="218" y="170"/>
                  </a:cubicBezTo>
                  <a:cubicBezTo>
                    <a:pt x="216" y="168"/>
                    <a:pt x="214" y="164"/>
                    <a:pt x="213" y="162"/>
                  </a:cubicBezTo>
                  <a:cubicBezTo>
                    <a:pt x="212" y="159"/>
                    <a:pt x="216" y="160"/>
                    <a:pt x="219" y="160"/>
                  </a:cubicBezTo>
                  <a:cubicBezTo>
                    <a:pt x="222" y="160"/>
                    <a:pt x="223" y="158"/>
                    <a:pt x="224" y="156"/>
                  </a:cubicBezTo>
                  <a:cubicBezTo>
                    <a:pt x="225" y="155"/>
                    <a:pt x="224" y="154"/>
                    <a:pt x="222" y="155"/>
                  </a:cubicBezTo>
                  <a:cubicBezTo>
                    <a:pt x="221" y="155"/>
                    <a:pt x="220" y="150"/>
                    <a:pt x="219" y="150"/>
                  </a:cubicBezTo>
                  <a:cubicBezTo>
                    <a:pt x="218" y="149"/>
                    <a:pt x="217" y="153"/>
                    <a:pt x="217" y="154"/>
                  </a:cubicBezTo>
                  <a:cubicBezTo>
                    <a:pt x="216" y="154"/>
                    <a:pt x="212" y="153"/>
                    <a:pt x="211" y="153"/>
                  </a:cubicBezTo>
                  <a:cubicBezTo>
                    <a:pt x="209" y="153"/>
                    <a:pt x="212" y="149"/>
                    <a:pt x="212" y="148"/>
                  </a:cubicBezTo>
                  <a:cubicBezTo>
                    <a:pt x="212" y="147"/>
                    <a:pt x="208" y="150"/>
                    <a:pt x="207" y="151"/>
                  </a:cubicBezTo>
                  <a:cubicBezTo>
                    <a:pt x="205" y="152"/>
                    <a:pt x="206" y="149"/>
                    <a:pt x="205" y="149"/>
                  </a:cubicBezTo>
                  <a:cubicBezTo>
                    <a:pt x="204" y="149"/>
                    <a:pt x="199" y="152"/>
                    <a:pt x="196" y="153"/>
                  </a:cubicBezTo>
                  <a:cubicBezTo>
                    <a:pt x="193" y="155"/>
                    <a:pt x="196" y="150"/>
                    <a:pt x="198" y="150"/>
                  </a:cubicBezTo>
                  <a:cubicBezTo>
                    <a:pt x="199" y="150"/>
                    <a:pt x="197" y="147"/>
                    <a:pt x="197" y="146"/>
                  </a:cubicBezTo>
                  <a:cubicBezTo>
                    <a:pt x="197" y="146"/>
                    <a:pt x="201" y="146"/>
                    <a:pt x="202" y="146"/>
                  </a:cubicBezTo>
                  <a:cubicBezTo>
                    <a:pt x="203" y="146"/>
                    <a:pt x="202" y="139"/>
                    <a:pt x="201" y="137"/>
                  </a:cubicBezTo>
                  <a:cubicBezTo>
                    <a:pt x="199" y="135"/>
                    <a:pt x="196" y="139"/>
                    <a:pt x="195" y="137"/>
                  </a:cubicBezTo>
                  <a:cubicBezTo>
                    <a:pt x="193" y="135"/>
                    <a:pt x="197" y="132"/>
                    <a:pt x="197" y="131"/>
                  </a:cubicBezTo>
                  <a:cubicBezTo>
                    <a:pt x="197" y="131"/>
                    <a:pt x="195" y="131"/>
                    <a:pt x="192" y="133"/>
                  </a:cubicBezTo>
                  <a:cubicBezTo>
                    <a:pt x="189" y="135"/>
                    <a:pt x="191" y="132"/>
                    <a:pt x="188" y="132"/>
                  </a:cubicBezTo>
                  <a:cubicBezTo>
                    <a:pt x="185" y="132"/>
                    <a:pt x="185" y="129"/>
                    <a:pt x="183" y="128"/>
                  </a:cubicBezTo>
                  <a:cubicBezTo>
                    <a:pt x="181" y="128"/>
                    <a:pt x="182" y="127"/>
                    <a:pt x="184" y="126"/>
                  </a:cubicBezTo>
                  <a:cubicBezTo>
                    <a:pt x="186" y="126"/>
                    <a:pt x="183" y="123"/>
                    <a:pt x="180" y="123"/>
                  </a:cubicBezTo>
                  <a:cubicBezTo>
                    <a:pt x="177" y="123"/>
                    <a:pt x="176" y="123"/>
                    <a:pt x="173" y="122"/>
                  </a:cubicBezTo>
                  <a:cubicBezTo>
                    <a:pt x="170" y="121"/>
                    <a:pt x="168" y="121"/>
                    <a:pt x="169" y="120"/>
                  </a:cubicBezTo>
                  <a:cubicBezTo>
                    <a:pt x="169" y="119"/>
                    <a:pt x="173" y="120"/>
                    <a:pt x="176" y="120"/>
                  </a:cubicBezTo>
                  <a:cubicBezTo>
                    <a:pt x="178" y="120"/>
                    <a:pt x="174" y="117"/>
                    <a:pt x="172" y="116"/>
                  </a:cubicBezTo>
                  <a:cubicBezTo>
                    <a:pt x="171" y="116"/>
                    <a:pt x="172" y="116"/>
                    <a:pt x="175" y="115"/>
                  </a:cubicBezTo>
                  <a:cubicBezTo>
                    <a:pt x="177" y="114"/>
                    <a:pt x="172" y="113"/>
                    <a:pt x="175" y="112"/>
                  </a:cubicBezTo>
                  <a:cubicBezTo>
                    <a:pt x="177" y="112"/>
                    <a:pt x="173" y="110"/>
                    <a:pt x="170" y="110"/>
                  </a:cubicBezTo>
                  <a:cubicBezTo>
                    <a:pt x="168" y="109"/>
                    <a:pt x="177" y="109"/>
                    <a:pt x="179" y="109"/>
                  </a:cubicBezTo>
                  <a:cubicBezTo>
                    <a:pt x="182" y="109"/>
                    <a:pt x="185" y="108"/>
                    <a:pt x="186" y="106"/>
                  </a:cubicBezTo>
                  <a:cubicBezTo>
                    <a:pt x="186" y="105"/>
                    <a:pt x="178" y="104"/>
                    <a:pt x="175" y="103"/>
                  </a:cubicBezTo>
                  <a:cubicBezTo>
                    <a:pt x="172" y="102"/>
                    <a:pt x="177" y="100"/>
                    <a:pt x="179" y="99"/>
                  </a:cubicBezTo>
                  <a:cubicBezTo>
                    <a:pt x="182" y="97"/>
                    <a:pt x="184" y="96"/>
                    <a:pt x="185" y="96"/>
                  </a:cubicBezTo>
                  <a:cubicBezTo>
                    <a:pt x="186" y="96"/>
                    <a:pt x="186" y="88"/>
                    <a:pt x="186" y="85"/>
                  </a:cubicBezTo>
                  <a:cubicBezTo>
                    <a:pt x="185" y="83"/>
                    <a:pt x="183" y="85"/>
                    <a:pt x="179" y="86"/>
                  </a:cubicBezTo>
                  <a:cubicBezTo>
                    <a:pt x="176" y="87"/>
                    <a:pt x="174" y="87"/>
                    <a:pt x="170" y="87"/>
                  </a:cubicBezTo>
                  <a:cubicBezTo>
                    <a:pt x="165" y="87"/>
                    <a:pt x="169" y="85"/>
                    <a:pt x="173" y="84"/>
                  </a:cubicBezTo>
                  <a:cubicBezTo>
                    <a:pt x="176" y="83"/>
                    <a:pt x="179" y="80"/>
                    <a:pt x="181" y="79"/>
                  </a:cubicBezTo>
                  <a:cubicBezTo>
                    <a:pt x="182" y="78"/>
                    <a:pt x="180" y="77"/>
                    <a:pt x="178" y="76"/>
                  </a:cubicBezTo>
                  <a:cubicBezTo>
                    <a:pt x="176" y="76"/>
                    <a:pt x="174" y="73"/>
                    <a:pt x="172" y="73"/>
                  </a:cubicBezTo>
                  <a:cubicBezTo>
                    <a:pt x="169" y="72"/>
                    <a:pt x="166" y="72"/>
                    <a:pt x="164" y="71"/>
                  </a:cubicBezTo>
                  <a:cubicBezTo>
                    <a:pt x="162" y="69"/>
                    <a:pt x="163" y="68"/>
                    <a:pt x="161" y="68"/>
                  </a:cubicBezTo>
                  <a:cubicBezTo>
                    <a:pt x="159" y="68"/>
                    <a:pt x="159" y="66"/>
                    <a:pt x="159" y="65"/>
                  </a:cubicBezTo>
                  <a:cubicBezTo>
                    <a:pt x="159" y="64"/>
                    <a:pt x="161" y="63"/>
                    <a:pt x="159" y="61"/>
                  </a:cubicBezTo>
                  <a:cubicBezTo>
                    <a:pt x="157" y="59"/>
                    <a:pt x="154" y="60"/>
                    <a:pt x="151" y="61"/>
                  </a:cubicBezTo>
                  <a:cubicBezTo>
                    <a:pt x="148" y="61"/>
                    <a:pt x="143" y="57"/>
                    <a:pt x="140" y="57"/>
                  </a:cubicBezTo>
                  <a:cubicBezTo>
                    <a:pt x="137" y="57"/>
                    <a:pt x="138" y="56"/>
                    <a:pt x="137" y="55"/>
                  </a:cubicBezTo>
                  <a:cubicBezTo>
                    <a:pt x="136" y="54"/>
                    <a:pt x="134" y="54"/>
                    <a:pt x="133" y="54"/>
                  </a:cubicBezTo>
                  <a:cubicBezTo>
                    <a:pt x="133" y="54"/>
                    <a:pt x="134" y="51"/>
                    <a:pt x="134" y="51"/>
                  </a:cubicBezTo>
                  <a:cubicBezTo>
                    <a:pt x="133" y="50"/>
                    <a:pt x="131" y="49"/>
                    <a:pt x="129" y="49"/>
                  </a:cubicBezTo>
                  <a:cubicBezTo>
                    <a:pt x="127" y="48"/>
                    <a:pt x="130" y="44"/>
                    <a:pt x="129" y="43"/>
                  </a:cubicBezTo>
                  <a:cubicBezTo>
                    <a:pt x="128" y="42"/>
                    <a:pt x="126" y="38"/>
                    <a:pt x="123" y="38"/>
                  </a:cubicBezTo>
                  <a:cubicBezTo>
                    <a:pt x="121" y="37"/>
                    <a:pt x="120" y="37"/>
                    <a:pt x="118" y="36"/>
                  </a:cubicBezTo>
                  <a:cubicBezTo>
                    <a:pt x="116" y="35"/>
                    <a:pt x="105" y="34"/>
                    <a:pt x="103" y="35"/>
                  </a:cubicBezTo>
                  <a:cubicBezTo>
                    <a:pt x="101" y="35"/>
                    <a:pt x="100" y="37"/>
                    <a:pt x="99" y="38"/>
                  </a:cubicBezTo>
                  <a:cubicBezTo>
                    <a:pt x="98" y="39"/>
                    <a:pt x="103" y="40"/>
                    <a:pt x="102" y="41"/>
                  </a:cubicBezTo>
                  <a:cubicBezTo>
                    <a:pt x="102" y="42"/>
                    <a:pt x="98" y="41"/>
                    <a:pt x="96" y="40"/>
                  </a:cubicBezTo>
                  <a:cubicBezTo>
                    <a:pt x="94" y="40"/>
                    <a:pt x="94" y="46"/>
                    <a:pt x="91" y="47"/>
                  </a:cubicBezTo>
                  <a:cubicBezTo>
                    <a:pt x="88" y="49"/>
                    <a:pt x="91" y="39"/>
                    <a:pt x="92" y="37"/>
                  </a:cubicBezTo>
                  <a:cubicBezTo>
                    <a:pt x="92" y="35"/>
                    <a:pt x="90" y="34"/>
                    <a:pt x="89" y="34"/>
                  </a:cubicBezTo>
                  <a:cubicBezTo>
                    <a:pt x="88" y="34"/>
                    <a:pt x="84" y="37"/>
                    <a:pt x="83" y="38"/>
                  </a:cubicBezTo>
                  <a:cubicBezTo>
                    <a:pt x="83" y="39"/>
                    <a:pt x="81" y="38"/>
                    <a:pt x="80" y="38"/>
                  </a:cubicBezTo>
                  <a:cubicBezTo>
                    <a:pt x="79" y="37"/>
                    <a:pt x="76" y="42"/>
                    <a:pt x="74" y="44"/>
                  </a:cubicBezTo>
                  <a:cubicBezTo>
                    <a:pt x="72" y="47"/>
                    <a:pt x="69" y="49"/>
                    <a:pt x="67" y="48"/>
                  </a:cubicBezTo>
                  <a:cubicBezTo>
                    <a:pt x="64" y="47"/>
                    <a:pt x="71" y="40"/>
                    <a:pt x="73" y="37"/>
                  </a:cubicBezTo>
                  <a:cubicBezTo>
                    <a:pt x="75" y="34"/>
                    <a:pt x="77" y="34"/>
                    <a:pt x="79" y="32"/>
                  </a:cubicBezTo>
                  <a:cubicBezTo>
                    <a:pt x="80" y="31"/>
                    <a:pt x="80" y="24"/>
                    <a:pt x="80" y="23"/>
                  </a:cubicBezTo>
                  <a:cubicBezTo>
                    <a:pt x="79" y="21"/>
                    <a:pt x="82" y="20"/>
                    <a:pt x="83" y="18"/>
                  </a:cubicBezTo>
                  <a:cubicBezTo>
                    <a:pt x="85" y="17"/>
                    <a:pt x="84" y="17"/>
                    <a:pt x="83" y="16"/>
                  </a:cubicBezTo>
                  <a:cubicBezTo>
                    <a:pt x="82" y="14"/>
                    <a:pt x="85" y="14"/>
                    <a:pt x="85" y="11"/>
                  </a:cubicBezTo>
                  <a:cubicBezTo>
                    <a:pt x="86" y="8"/>
                    <a:pt x="87" y="6"/>
                    <a:pt x="87" y="4"/>
                  </a:cubicBezTo>
                  <a:cubicBezTo>
                    <a:pt x="87" y="2"/>
                    <a:pt x="81" y="3"/>
                    <a:pt x="80" y="3"/>
                  </a:cubicBezTo>
                  <a:cubicBezTo>
                    <a:pt x="78" y="4"/>
                    <a:pt x="74" y="4"/>
                    <a:pt x="73" y="5"/>
                  </a:cubicBezTo>
                  <a:cubicBezTo>
                    <a:pt x="72" y="6"/>
                    <a:pt x="75" y="9"/>
                    <a:pt x="74" y="10"/>
                  </a:cubicBezTo>
                  <a:cubicBezTo>
                    <a:pt x="74" y="10"/>
                    <a:pt x="72" y="9"/>
                    <a:pt x="70" y="8"/>
                  </a:cubicBezTo>
                  <a:cubicBezTo>
                    <a:pt x="68" y="8"/>
                    <a:pt x="64" y="9"/>
                    <a:pt x="64" y="10"/>
                  </a:cubicBezTo>
                  <a:cubicBezTo>
                    <a:pt x="63" y="11"/>
                    <a:pt x="69" y="12"/>
                    <a:pt x="69" y="13"/>
                  </a:cubicBezTo>
                  <a:cubicBezTo>
                    <a:pt x="70" y="14"/>
                    <a:pt x="71" y="15"/>
                    <a:pt x="72" y="16"/>
                  </a:cubicBezTo>
                  <a:cubicBezTo>
                    <a:pt x="73" y="18"/>
                    <a:pt x="68" y="20"/>
                    <a:pt x="65" y="20"/>
                  </a:cubicBezTo>
                  <a:cubicBezTo>
                    <a:pt x="62" y="20"/>
                    <a:pt x="62" y="19"/>
                    <a:pt x="59" y="20"/>
                  </a:cubicBezTo>
                  <a:cubicBezTo>
                    <a:pt x="56" y="21"/>
                    <a:pt x="57" y="19"/>
                    <a:pt x="55" y="20"/>
                  </a:cubicBezTo>
                  <a:cubicBezTo>
                    <a:pt x="52" y="20"/>
                    <a:pt x="52" y="27"/>
                    <a:pt x="51" y="30"/>
                  </a:cubicBezTo>
                  <a:cubicBezTo>
                    <a:pt x="51" y="33"/>
                    <a:pt x="52" y="34"/>
                    <a:pt x="54" y="36"/>
                  </a:cubicBezTo>
                  <a:cubicBezTo>
                    <a:pt x="56" y="38"/>
                    <a:pt x="55" y="39"/>
                    <a:pt x="53" y="39"/>
                  </a:cubicBezTo>
                  <a:cubicBezTo>
                    <a:pt x="52" y="40"/>
                    <a:pt x="49" y="38"/>
                    <a:pt x="48" y="39"/>
                  </a:cubicBezTo>
                  <a:cubicBezTo>
                    <a:pt x="47" y="39"/>
                    <a:pt x="49" y="43"/>
                    <a:pt x="48" y="46"/>
                  </a:cubicBezTo>
                  <a:cubicBezTo>
                    <a:pt x="47" y="48"/>
                    <a:pt x="51" y="51"/>
                    <a:pt x="54" y="52"/>
                  </a:cubicBezTo>
                  <a:cubicBezTo>
                    <a:pt x="56" y="52"/>
                    <a:pt x="55" y="53"/>
                    <a:pt x="55" y="55"/>
                  </a:cubicBezTo>
                  <a:cubicBezTo>
                    <a:pt x="56" y="56"/>
                    <a:pt x="63" y="59"/>
                    <a:pt x="64" y="61"/>
                  </a:cubicBezTo>
                  <a:cubicBezTo>
                    <a:pt x="64" y="63"/>
                    <a:pt x="61" y="64"/>
                    <a:pt x="60" y="65"/>
                  </a:cubicBezTo>
                  <a:cubicBezTo>
                    <a:pt x="58" y="66"/>
                    <a:pt x="58" y="65"/>
                    <a:pt x="57" y="65"/>
                  </a:cubicBezTo>
                  <a:cubicBezTo>
                    <a:pt x="56" y="65"/>
                    <a:pt x="55" y="67"/>
                    <a:pt x="53" y="68"/>
                  </a:cubicBezTo>
                  <a:cubicBezTo>
                    <a:pt x="52" y="69"/>
                    <a:pt x="52" y="65"/>
                    <a:pt x="52" y="64"/>
                  </a:cubicBezTo>
                  <a:cubicBezTo>
                    <a:pt x="52" y="63"/>
                    <a:pt x="46" y="67"/>
                    <a:pt x="43" y="67"/>
                  </a:cubicBezTo>
                  <a:cubicBezTo>
                    <a:pt x="40" y="68"/>
                    <a:pt x="46" y="63"/>
                    <a:pt x="48" y="62"/>
                  </a:cubicBezTo>
                  <a:cubicBezTo>
                    <a:pt x="49" y="60"/>
                    <a:pt x="48" y="59"/>
                    <a:pt x="47" y="59"/>
                  </a:cubicBezTo>
                  <a:cubicBezTo>
                    <a:pt x="46" y="59"/>
                    <a:pt x="48" y="57"/>
                    <a:pt x="45" y="54"/>
                  </a:cubicBezTo>
                  <a:cubicBezTo>
                    <a:pt x="42" y="52"/>
                    <a:pt x="39" y="49"/>
                    <a:pt x="38" y="45"/>
                  </a:cubicBezTo>
                  <a:cubicBezTo>
                    <a:pt x="37" y="41"/>
                    <a:pt x="43" y="35"/>
                    <a:pt x="44" y="33"/>
                  </a:cubicBezTo>
                  <a:cubicBezTo>
                    <a:pt x="44" y="30"/>
                    <a:pt x="44" y="26"/>
                    <a:pt x="45" y="21"/>
                  </a:cubicBezTo>
                  <a:cubicBezTo>
                    <a:pt x="46" y="17"/>
                    <a:pt x="56" y="10"/>
                    <a:pt x="58" y="8"/>
                  </a:cubicBezTo>
                  <a:cubicBezTo>
                    <a:pt x="60" y="7"/>
                    <a:pt x="64" y="3"/>
                    <a:pt x="65" y="2"/>
                  </a:cubicBezTo>
                  <a:cubicBezTo>
                    <a:pt x="65" y="0"/>
                    <a:pt x="64" y="1"/>
                    <a:pt x="62" y="2"/>
                  </a:cubicBezTo>
                  <a:cubicBezTo>
                    <a:pt x="60" y="3"/>
                    <a:pt x="45" y="2"/>
                    <a:pt x="43" y="2"/>
                  </a:cubicBezTo>
                  <a:cubicBezTo>
                    <a:pt x="41" y="3"/>
                    <a:pt x="30" y="7"/>
                    <a:pt x="29" y="8"/>
                  </a:cubicBezTo>
                  <a:cubicBezTo>
                    <a:pt x="28" y="8"/>
                    <a:pt x="25" y="10"/>
                    <a:pt x="23" y="12"/>
                  </a:cubicBezTo>
                  <a:cubicBezTo>
                    <a:pt x="21" y="14"/>
                    <a:pt x="17" y="16"/>
                    <a:pt x="15" y="17"/>
                  </a:cubicBezTo>
                  <a:cubicBezTo>
                    <a:pt x="13" y="18"/>
                    <a:pt x="13" y="25"/>
                    <a:pt x="13" y="27"/>
                  </a:cubicBezTo>
                  <a:cubicBezTo>
                    <a:pt x="12" y="30"/>
                    <a:pt x="6" y="39"/>
                    <a:pt x="3" y="42"/>
                  </a:cubicBezTo>
                  <a:cubicBezTo>
                    <a:pt x="0" y="44"/>
                    <a:pt x="1" y="49"/>
                    <a:pt x="4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Freeform 90"/>
            <p:cNvSpPr>
              <a:spLocks/>
            </p:cNvSpPr>
            <p:nvPr/>
          </p:nvSpPr>
          <p:spPr bwMode="auto">
            <a:xfrm>
              <a:off x="4629261" y="2056727"/>
              <a:ext cx="66300" cy="48529"/>
            </a:xfrm>
            <a:custGeom>
              <a:avLst/>
              <a:gdLst>
                <a:gd name="T0" fmla="*/ 1 w 41"/>
                <a:gd name="T1" fmla="*/ 29 h 30"/>
                <a:gd name="T2" fmla="*/ 23 w 41"/>
                <a:gd name="T3" fmla="*/ 29 h 30"/>
                <a:gd name="T4" fmla="*/ 32 w 41"/>
                <a:gd name="T5" fmla="*/ 30 h 30"/>
                <a:gd name="T6" fmla="*/ 38 w 41"/>
                <a:gd name="T7" fmla="*/ 21 h 30"/>
                <a:gd name="T8" fmla="*/ 37 w 41"/>
                <a:gd name="T9" fmla="*/ 14 h 30"/>
                <a:gd name="T10" fmla="*/ 38 w 41"/>
                <a:gd name="T11" fmla="*/ 9 h 30"/>
                <a:gd name="T12" fmla="*/ 34 w 41"/>
                <a:gd name="T13" fmla="*/ 5 h 30"/>
                <a:gd name="T14" fmla="*/ 23 w 41"/>
                <a:gd name="T15" fmla="*/ 6 h 30"/>
                <a:gd name="T16" fmla="*/ 16 w 41"/>
                <a:gd name="T17" fmla="*/ 2 h 30"/>
                <a:gd name="T18" fmla="*/ 9 w 41"/>
                <a:gd name="T19" fmla="*/ 3 h 30"/>
                <a:gd name="T20" fmla="*/ 5 w 41"/>
                <a:gd name="T21" fmla="*/ 7 h 30"/>
                <a:gd name="T22" fmla="*/ 3 w 41"/>
                <a:gd name="T23" fmla="*/ 19 h 30"/>
                <a:gd name="T24" fmla="*/ 1 w 41"/>
                <a:gd name="T25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30">
                  <a:moveTo>
                    <a:pt x="1" y="29"/>
                  </a:moveTo>
                  <a:cubicBezTo>
                    <a:pt x="3" y="30"/>
                    <a:pt x="20" y="29"/>
                    <a:pt x="23" y="29"/>
                  </a:cubicBezTo>
                  <a:cubicBezTo>
                    <a:pt x="26" y="28"/>
                    <a:pt x="28" y="30"/>
                    <a:pt x="32" y="30"/>
                  </a:cubicBezTo>
                  <a:cubicBezTo>
                    <a:pt x="41" y="29"/>
                    <a:pt x="38" y="24"/>
                    <a:pt x="38" y="21"/>
                  </a:cubicBezTo>
                  <a:cubicBezTo>
                    <a:pt x="37" y="18"/>
                    <a:pt x="38" y="15"/>
                    <a:pt x="37" y="14"/>
                  </a:cubicBezTo>
                  <a:cubicBezTo>
                    <a:pt x="36" y="12"/>
                    <a:pt x="37" y="10"/>
                    <a:pt x="38" y="9"/>
                  </a:cubicBezTo>
                  <a:cubicBezTo>
                    <a:pt x="38" y="7"/>
                    <a:pt x="36" y="6"/>
                    <a:pt x="34" y="5"/>
                  </a:cubicBezTo>
                  <a:cubicBezTo>
                    <a:pt x="32" y="5"/>
                    <a:pt x="25" y="5"/>
                    <a:pt x="23" y="6"/>
                  </a:cubicBezTo>
                  <a:cubicBezTo>
                    <a:pt x="21" y="6"/>
                    <a:pt x="17" y="4"/>
                    <a:pt x="16" y="2"/>
                  </a:cubicBezTo>
                  <a:cubicBezTo>
                    <a:pt x="15" y="0"/>
                    <a:pt x="12" y="1"/>
                    <a:pt x="9" y="3"/>
                  </a:cubicBezTo>
                  <a:cubicBezTo>
                    <a:pt x="5" y="4"/>
                    <a:pt x="5" y="5"/>
                    <a:pt x="5" y="7"/>
                  </a:cubicBezTo>
                  <a:cubicBezTo>
                    <a:pt x="4" y="9"/>
                    <a:pt x="3" y="16"/>
                    <a:pt x="3" y="19"/>
                  </a:cubicBezTo>
                  <a:cubicBezTo>
                    <a:pt x="2" y="23"/>
                    <a:pt x="0" y="28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" name="Freeform 91"/>
            <p:cNvSpPr>
              <a:spLocks/>
            </p:cNvSpPr>
            <p:nvPr/>
          </p:nvSpPr>
          <p:spPr bwMode="auto">
            <a:xfrm>
              <a:off x="4323733" y="2202314"/>
              <a:ext cx="62883" cy="49896"/>
            </a:xfrm>
            <a:custGeom>
              <a:avLst/>
              <a:gdLst>
                <a:gd name="T0" fmla="*/ 34 w 39"/>
                <a:gd name="T1" fmla="*/ 15 h 31"/>
                <a:gd name="T2" fmla="*/ 32 w 39"/>
                <a:gd name="T3" fmla="*/ 10 h 31"/>
                <a:gd name="T4" fmla="*/ 29 w 39"/>
                <a:gd name="T5" fmla="*/ 8 h 31"/>
                <a:gd name="T6" fmla="*/ 27 w 39"/>
                <a:gd name="T7" fmla="*/ 5 h 31"/>
                <a:gd name="T8" fmla="*/ 22 w 39"/>
                <a:gd name="T9" fmla="*/ 1 h 31"/>
                <a:gd name="T10" fmla="*/ 18 w 39"/>
                <a:gd name="T11" fmla="*/ 4 h 31"/>
                <a:gd name="T12" fmla="*/ 15 w 39"/>
                <a:gd name="T13" fmla="*/ 10 h 31"/>
                <a:gd name="T14" fmla="*/ 14 w 39"/>
                <a:gd name="T15" fmla="*/ 12 h 31"/>
                <a:gd name="T16" fmla="*/ 10 w 39"/>
                <a:gd name="T17" fmla="*/ 18 h 31"/>
                <a:gd name="T18" fmla="*/ 2 w 39"/>
                <a:gd name="T19" fmla="*/ 19 h 31"/>
                <a:gd name="T20" fmla="*/ 3 w 39"/>
                <a:gd name="T21" fmla="*/ 24 h 31"/>
                <a:gd name="T22" fmla="*/ 8 w 39"/>
                <a:gd name="T23" fmla="*/ 26 h 31"/>
                <a:gd name="T24" fmla="*/ 17 w 39"/>
                <a:gd name="T25" fmla="*/ 29 h 31"/>
                <a:gd name="T26" fmla="*/ 26 w 39"/>
                <a:gd name="T27" fmla="*/ 31 h 31"/>
                <a:gd name="T28" fmla="*/ 37 w 39"/>
                <a:gd name="T29" fmla="*/ 26 h 31"/>
                <a:gd name="T30" fmla="*/ 36 w 39"/>
                <a:gd name="T31" fmla="*/ 24 h 31"/>
                <a:gd name="T32" fmla="*/ 34 w 39"/>
                <a:gd name="T33" fmla="*/ 19 h 31"/>
                <a:gd name="T34" fmla="*/ 34 w 39"/>
                <a:gd name="T35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1">
                  <a:moveTo>
                    <a:pt x="34" y="15"/>
                  </a:moveTo>
                  <a:cubicBezTo>
                    <a:pt x="35" y="15"/>
                    <a:pt x="33" y="11"/>
                    <a:pt x="32" y="10"/>
                  </a:cubicBezTo>
                  <a:cubicBezTo>
                    <a:pt x="31" y="8"/>
                    <a:pt x="30" y="8"/>
                    <a:pt x="29" y="8"/>
                  </a:cubicBezTo>
                  <a:cubicBezTo>
                    <a:pt x="27" y="9"/>
                    <a:pt x="26" y="6"/>
                    <a:pt x="27" y="5"/>
                  </a:cubicBezTo>
                  <a:cubicBezTo>
                    <a:pt x="28" y="4"/>
                    <a:pt x="23" y="2"/>
                    <a:pt x="22" y="1"/>
                  </a:cubicBezTo>
                  <a:cubicBezTo>
                    <a:pt x="21" y="0"/>
                    <a:pt x="19" y="4"/>
                    <a:pt x="18" y="4"/>
                  </a:cubicBezTo>
                  <a:cubicBezTo>
                    <a:pt x="17" y="5"/>
                    <a:pt x="16" y="9"/>
                    <a:pt x="15" y="10"/>
                  </a:cubicBezTo>
                  <a:cubicBezTo>
                    <a:pt x="14" y="10"/>
                    <a:pt x="13" y="11"/>
                    <a:pt x="14" y="12"/>
                  </a:cubicBezTo>
                  <a:cubicBezTo>
                    <a:pt x="15" y="13"/>
                    <a:pt x="12" y="17"/>
                    <a:pt x="10" y="18"/>
                  </a:cubicBezTo>
                  <a:cubicBezTo>
                    <a:pt x="7" y="19"/>
                    <a:pt x="3" y="19"/>
                    <a:pt x="2" y="19"/>
                  </a:cubicBezTo>
                  <a:cubicBezTo>
                    <a:pt x="0" y="19"/>
                    <a:pt x="1" y="23"/>
                    <a:pt x="3" y="24"/>
                  </a:cubicBezTo>
                  <a:cubicBezTo>
                    <a:pt x="4" y="25"/>
                    <a:pt x="7" y="25"/>
                    <a:pt x="8" y="26"/>
                  </a:cubicBezTo>
                  <a:cubicBezTo>
                    <a:pt x="9" y="26"/>
                    <a:pt x="14" y="28"/>
                    <a:pt x="17" y="29"/>
                  </a:cubicBezTo>
                  <a:cubicBezTo>
                    <a:pt x="20" y="29"/>
                    <a:pt x="24" y="31"/>
                    <a:pt x="26" y="31"/>
                  </a:cubicBezTo>
                  <a:cubicBezTo>
                    <a:pt x="28" y="31"/>
                    <a:pt x="36" y="27"/>
                    <a:pt x="37" y="26"/>
                  </a:cubicBezTo>
                  <a:cubicBezTo>
                    <a:pt x="39" y="25"/>
                    <a:pt x="38" y="25"/>
                    <a:pt x="36" y="24"/>
                  </a:cubicBezTo>
                  <a:cubicBezTo>
                    <a:pt x="35" y="22"/>
                    <a:pt x="35" y="19"/>
                    <a:pt x="34" y="19"/>
                  </a:cubicBezTo>
                  <a:cubicBezTo>
                    <a:pt x="32" y="18"/>
                    <a:pt x="33" y="16"/>
                    <a:pt x="3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8" name="Freeform 92"/>
            <p:cNvSpPr>
              <a:spLocks/>
            </p:cNvSpPr>
            <p:nvPr/>
          </p:nvSpPr>
          <p:spPr bwMode="auto">
            <a:xfrm>
              <a:off x="4002485" y="2032120"/>
              <a:ext cx="161308" cy="134651"/>
            </a:xfrm>
            <a:custGeom>
              <a:avLst/>
              <a:gdLst>
                <a:gd name="T0" fmla="*/ 7 w 100"/>
                <a:gd name="T1" fmla="*/ 67 h 83"/>
                <a:gd name="T2" fmla="*/ 10 w 100"/>
                <a:gd name="T3" fmla="*/ 80 h 83"/>
                <a:gd name="T4" fmla="*/ 16 w 100"/>
                <a:gd name="T5" fmla="*/ 81 h 83"/>
                <a:gd name="T6" fmla="*/ 22 w 100"/>
                <a:gd name="T7" fmla="*/ 80 h 83"/>
                <a:gd name="T8" fmla="*/ 25 w 100"/>
                <a:gd name="T9" fmla="*/ 75 h 83"/>
                <a:gd name="T10" fmla="*/ 32 w 100"/>
                <a:gd name="T11" fmla="*/ 75 h 83"/>
                <a:gd name="T12" fmla="*/ 46 w 100"/>
                <a:gd name="T13" fmla="*/ 68 h 83"/>
                <a:gd name="T14" fmla="*/ 58 w 100"/>
                <a:gd name="T15" fmla="*/ 47 h 83"/>
                <a:gd name="T16" fmla="*/ 67 w 100"/>
                <a:gd name="T17" fmla="*/ 41 h 83"/>
                <a:gd name="T18" fmla="*/ 75 w 100"/>
                <a:gd name="T19" fmla="*/ 38 h 83"/>
                <a:gd name="T20" fmla="*/ 87 w 100"/>
                <a:gd name="T21" fmla="*/ 34 h 83"/>
                <a:gd name="T22" fmla="*/ 100 w 100"/>
                <a:gd name="T23" fmla="*/ 24 h 83"/>
                <a:gd name="T24" fmla="*/ 95 w 100"/>
                <a:gd name="T25" fmla="*/ 22 h 83"/>
                <a:gd name="T26" fmla="*/ 93 w 100"/>
                <a:gd name="T27" fmla="*/ 19 h 83"/>
                <a:gd name="T28" fmla="*/ 87 w 100"/>
                <a:gd name="T29" fmla="*/ 11 h 83"/>
                <a:gd name="T30" fmla="*/ 79 w 100"/>
                <a:gd name="T31" fmla="*/ 10 h 83"/>
                <a:gd name="T32" fmla="*/ 76 w 100"/>
                <a:gd name="T33" fmla="*/ 14 h 83"/>
                <a:gd name="T34" fmla="*/ 74 w 100"/>
                <a:gd name="T35" fmla="*/ 11 h 83"/>
                <a:gd name="T36" fmla="*/ 71 w 100"/>
                <a:gd name="T37" fmla="*/ 9 h 83"/>
                <a:gd name="T38" fmla="*/ 64 w 100"/>
                <a:gd name="T39" fmla="*/ 6 h 83"/>
                <a:gd name="T40" fmla="*/ 57 w 100"/>
                <a:gd name="T41" fmla="*/ 8 h 83"/>
                <a:gd name="T42" fmla="*/ 61 w 100"/>
                <a:gd name="T43" fmla="*/ 3 h 83"/>
                <a:gd name="T44" fmla="*/ 59 w 100"/>
                <a:gd name="T45" fmla="*/ 1 h 83"/>
                <a:gd name="T46" fmla="*/ 47 w 100"/>
                <a:gd name="T47" fmla="*/ 2 h 83"/>
                <a:gd name="T48" fmla="*/ 37 w 100"/>
                <a:gd name="T49" fmla="*/ 6 h 83"/>
                <a:gd name="T50" fmla="*/ 27 w 100"/>
                <a:gd name="T51" fmla="*/ 12 h 83"/>
                <a:gd name="T52" fmla="*/ 29 w 100"/>
                <a:gd name="T53" fmla="*/ 13 h 83"/>
                <a:gd name="T54" fmla="*/ 28 w 100"/>
                <a:gd name="T55" fmla="*/ 17 h 83"/>
                <a:gd name="T56" fmla="*/ 29 w 100"/>
                <a:gd name="T57" fmla="*/ 19 h 83"/>
                <a:gd name="T58" fmla="*/ 27 w 100"/>
                <a:gd name="T59" fmla="*/ 24 h 83"/>
                <a:gd name="T60" fmla="*/ 22 w 100"/>
                <a:gd name="T61" fmla="*/ 27 h 83"/>
                <a:gd name="T62" fmla="*/ 15 w 100"/>
                <a:gd name="T63" fmla="*/ 39 h 83"/>
                <a:gd name="T64" fmla="*/ 11 w 100"/>
                <a:gd name="T65" fmla="*/ 43 h 83"/>
                <a:gd name="T66" fmla="*/ 10 w 100"/>
                <a:gd name="T67" fmla="*/ 46 h 83"/>
                <a:gd name="T68" fmla="*/ 3 w 100"/>
                <a:gd name="T69" fmla="*/ 58 h 83"/>
                <a:gd name="T70" fmla="*/ 1 w 100"/>
                <a:gd name="T71" fmla="*/ 63 h 83"/>
                <a:gd name="T72" fmla="*/ 7 w 100"/>
                <a:gd name="T73" fmla="*/ 6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3">
                  <a:moveTo>
                    <a:pt x="7" y="67"/>
                  </a:moveTo>
                  <a:cubicBezTo>
                    <a:pt x="10" y="69"/>
                    <a:pt x="10" y="78"/>
                    <a:pt x="10" y="80"/>
                  </a:cubicBezTo>
                  <a:cubicBezTo>
                    <a:pt x="11" y="83"/>
                    <a:pt x="14" y="81"/>
                    <a:pt x="16" y="81"/>
                  </a:cubicBezTo>
                  <a:cubicBezTo>
                    <a:pt x="18" y="81"/>
                    <a:pt x="21" y="80"/>
                    <a:pt x="22" y="80"/>
                  </a:cubicBezTo>
                  <a:cubicBezTo>
                    <a:pt x="23" y="79"/>
                    <a:pt x="23" y="78"/>
                    <a:pt x="25" y="75"/>
                  </a:cubicBezTo>
                  <a:cubicBezTo>
                    <a:pt x="27" y="72"/>
                    <a:pt x="27" y="76"/>
                    <a:pt x="32" y="75"/>
                  </a:cubicBezTo>
                  <a:cubicBezTo>
                    <a:pt x="38" y="74"/>
                    <a:pt x="43" y="71"/>
                    <a:pt x="46" y="68"/>
                  </a:cubicBezTo>
                  <a:cubicBezTo>
                    <a:pt x="50" y="65"/>
                    <a:pt x="56" y="48"/>
                    <a:pt x="58" y="47"/>
                  </a:cubicBezTo>
                  <a:cubicBezTo>
                    <a:pt x="59" y="45"/>
                    <a:pt x="63" y="41"/>
                    <a:pt x="67" y="41"/>
                  </a:cubicBezTo>
                  <a:cubicBezTo>
                    <a:pt x="70" y="41"/>
                    <a:pt x="72" y="39"/>
                    <a:pt x="75" y="38"/>
                  </a:cubicBezTo>
                  <a:cubicBezTo>
                    <a:pt x="79" y="36"/>
                    <a:pt x="84" y="35"/>
                    <a:pt x="87" y="34"/>
                  </a:cubicBezTo>
                  <a:cubicBezTo>
                    <a:pt x="90" y="34"/>
                    <a:pt x="99" y="26"/>
                    <a:pt x="100" y="24"/>
                  </a:cubicBezTo>
                  <a:cubicBezTo>
                    <a:pt x="100" y="24"/>
                    <a:pt x="98" y="22"/>
                    <a:pt x="95" y="22"/>
                  </a:cubicBezTo>
                  <a:cubicBezTo>
                    <a:pt x="93" y="21"/>
                    <a:pt x="94" y="19"/>
                    <a:pt x="93" y="19"/>
                  </a:cubicBezTo>
                  <a:cubicBezTo>
                    <a:pt x="92" y="18"/>
                    <a:pt x="88" y="14"/>
                    <a:pt x="87" y="11"/>
                  </a:cubicBezTo>
                  <a:cubicBezTo>
                    <a:pt x="86" y="9"/>
                    <a:pt x="81" y="10"/>
                    <a:pt x="79" y="10"/>
                  </a:cubicBezTo>
                  <a:cubicBezTo>
                    <a:pt x="76" y="11"/>
                    <a:pt x="78" y="13"/>
                    <a:pt x="76" y="14"/>
                  </a:cubicBezTo>
                  <a:cubicBezTo>
                    <a:pt x="73" y="15"/>
                    <a:pt x="73" y="12"/>
                    <a:pt x="74" y="11"/>
                  </a:cubicBezTo>
                  <a:cubicBezTo>
                    <a:pt x="74" y="10"/>
                    <a:pt x="74" y="8"/>
                    <a:pt x="71" y="9"/>
                  </a:cubicBezTo>
                  <a:cubicBezTo>
                    <a:pt x="69" y="10"/>
                    <a:pt x="67" y="7"/>
                    <a:pt x="64" y="6"/>
                  </a:cubicBezTo>
                  <a:cubicBezTo>
                    <a:pt x="61" y="6"/>
                    <a:pt x="60" y="8"/>
                    <a:pt x="57" y="8"/>
                  </a:cubicBezTo>
                  <a:cubicBezTo>
                    <a:pt x="53" y="8"/>
                    <a:pt x="59" y="4"/>
                    <a:pt x="61" y="3"/>
                  </a:cubicBezTo>
                  <a:cubicBezTo>
                    <a:pt x="62" y="1"/>
                    <a:pt x="63" y="0"/>
                    <a:pt x="59" y="1"/>
                  </a:cubicBezTo>
                  <a:cubicBezTo>
                    <a:pt x="56" y="3"/>
                    <a:pt x="49" y="2"/>
                    <a:pt x="47" y="2"/>
                  </a:cubicBezTo>
                  <a:cubicBezTo>
                    <a:pt x="44" y="2"/>
                    <a:pt x="42" y="6"/>
                    <a:pt x="37" y="6"/>
                  </a:cubicBezTo>
                  <a:cubicBezTo>
                    <a:pt x="33" y="6"/>
                    <a:pt x="29" y="10"/>
                    <a:pt x="27" y="12"/>
                  </a:cubicBezTo>
                  <a:cubicBezTo>
                    <a:pt x="25" y="13"/>
                    <a:pt x="28" y="13"/>
                    <a:pt x="29" y="13"/>
                  </a:cubicBezTo>
                  <a:cubicBezTo>
                    <a:pt x="30" y="13"/>
                    <a:pt x="29" y="15"/>
                    <a:pt x="28" y="17"/>
                  </a:cubicBezTo>
                  <a:cubicBezTo>
                    <a:pt x="27" y="19"/>
                    <a:pt x="29" y="19"/>
                    <a:pt x="29" y="19"/>
                  </a:cubicBezTo>
                  <a:cubicBezTo>
                    <a:pt x="29" y="19"/>
                    <a:pt x="29" y="24"/>
                    <a:pt x="27" y="24"/>
                  </a:cubicBezTo>
                  <a:cubicBezTo>
                    <a:pt x="25" y="24"/>
                    <a:pt x="25" y="24"/>
                    <a:pt x="22" y="27"/>
                  </a:cubicBezTo>
                  <a:cubicBezTo>
                    <a:pt x="19" y="30"/>
                    <a:pt x="15" y="38"/>
                    <a:pt x="15" y="39"/>
                  </a:cubicBezTo>
                  <a:cubicBezTo>
                    <a:pt x="14" y="40"/>
                    <a:pt x="14" y="42"/>
                    <a:pt x="11" y="43"/>
                  </a:cubicBezTo>
                  <a:cubicBezTo>
                    <a:pt x="9" y="44"/>
                    <a:pt x="10" y="45"/>
                    <a:pt x="10" y="46"/>
                  </a:cubicBezTo>
                  <a:cubicBezTo>
                    <a:pt x="9" y="48"/>
                    <a:pt x="5" y="57"/>
                    <a:pt x="3" y="58"/>
                  </a:cubicBezTo>
                  <a:cubicBezTo>
                    <a:pt x="2" y="59"/>
                    <a:pt x="2" y="60"/>
                    <a:pt x="1" y="63"/>
                  </a:cubicBezTo>
                  <a:cubicBezTo>
                    <a:pt x="0" y="65"/>
                    <a:pt x="4" y="65"/>
                    <a:pt x="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" name="Freeform 93"/>
            <p:cNvSpPr>
              <a:spLocks/>
            </p:cNvSpPr>
            <p:nvPr/>
          </p:nvSpPr>
          <p:spPr bwMode="auto">
            <a:xfrm>
              <a:off x="4084506" y="2077916"/>
              <a:ext cx="235810" cy="170877"/>
            </a:xfrm>
            <a:custGeom>
              <a:avLst/>
              <a:gdLst>
                <a:gd name="T0" fmla="*/ 24 w 146"/>
                <a:gd name="T1" fmla="*/ 15 h 106"/>
                <a:gd name="T2" fmla="*/ 11 w 146"/>
                <a:gd name="T3" fmla="*/ 21 h 106"/>
                <a:gd name="T4" fmla="*/ 13 w 146"/>
                <a:gd name="T5" fmla="*/ 28 h 106"/>
                <a:gd name="T6" fmla="*/ 1 w 146"/>
                <a:gd name="T7" fmla="*/ 38 h 106"/>
                <a:gd name="T8" fmla="*/ 4 w 146"/>
                <a:gd name="T9" fmla="*/ 44 h 106"/>
                <a:gd name="T10" fmla="*/ 9 w 146"/>
                <a:gd name="T11" fmla="*/ 47 h 106"/>
                <a:gd name="T12" fmla="*/ 25 w 146"/>
                <a:gd name="T13" fmla="*/ 45 h 106"/>
                <a:gd name="T14" fmla="*/ 21 w 146"/>
                <a:gd name="T15" fmla="*/ 48 h 106"/>
                <a:gd name="T16" fmla="*/ 4 w 146"/>
                <a:gd name="T17" fmla="*/ 53 h 106"/>
                <a:gd name="T18" fmla="*/ 9 w 146"/>
                <a:gd name="T19" fmla="*/ 64 h 106"/>
                <a:gd name="T20" fmla="*/ 19 w 146"/>
                <a:gd name="T21" fmla="*/ 64 h 106"/>
                <a:gd name="T22" fmla="*/ 40 w 146"/>
                <a:gd name="T23" fmla="*/ 62 h 106"/>
                <a:gd name="T24" fmla="*/ 58 w 146"/>
                <a:gd name="T25" fmla="*/ 66 h 106"/>
                <a:gd name="T26" fmla="*/ 52 w 146"/>
                <a:gd name="T27" fmla="*/ 71 h 106"/>
                <a:gd name="T28" fmla="*/ 40 w 146"/>
                <a:gd name="T29" fmla="*/ 73 h 106"/>
                <a:gd name="T30" fmla="*/ 15 w 146"/>
                <a:gd name="T31" fmla="*/ 74 h 106"/>
                <a:gd name="T32" fmla="*/ 5 w 146"/>
                <a:gd name="T33" fmla="*/ 83 h 106"/>
                <a:gd name="T34" fmla="*/ 12 w 146"/>
                <a:gd name="T35" fmla="*/ 93 h 106"/>
                <a:gd name="T36" fmla="*/ 28 w 146"/>
                <a:gd name="T37" fmla="*/ 98 h 106"/>
                <a:gd name="T38" fmla="*/ 34 w 146"/>
                <a:gd name="T39" fmla="*/ 106 h 106"/>
                <a:gd name="T40" fmla="*/ 57 w 146"/>
                <a:gd name="T41" fmla="*/ 105 h 106"/>
                <a:gd name="T42" fmla="*/ 83 w 146"/>
                <a:gd name="T43" fmla="*/ 98 h 106"/>
                <a:gd name="T44" fmla="*/ 95 w 146"/>
                <a:gd name="T45" fmla="*/ 96 h 106"/>
                <a:gd name="T46" fmla="*/ 101 w 146"/>
                <a:gd name="T47" fmla="*/ 101 h 106"/>
                <a:gd name="T48" fmla="*/ 120 w 146"/>
                <a:gd name="T49" fmla="*/ 102 h 106"/>
                <a:gd name="T50" fmla="*/ 135 w 146"/>
                <a:gd name="T51" fmla="*/ 94 h 106"/>
                <a:gd name="T52" fmla="*/ 130 w 146"/>
                <a:gd name="T53" fmla="*/ 87 h 106"/>
                <a:gd name="T54" fmla="*/ 120 w 146"/>
                <a:gd name="T55" fmla="*/ 90 h 106"/>
                <a:gd name="T56" fmla="*/ 119 w 146"/>
                <a:gd name="T57" fmla="*/ 87 h 106"/>
                <a:gd name="T58" fmla="*/ 120 w 146"/>
                <a:gd name="T59" fmla="*/ 82 h 106"/>
                <a:gd name="T60" fmla="*/ 128 w 146"/>
                <a:gd name="T61" fmla="*/ 85 h 106"/>
                <a:gd name="T62" fmla="*/ 133 w 146"/>
                <a:gd name="T63" fmla="*/ 81 h 106"/>
                <a:gd name="T64" fmla="*/ 142 w 146"/>
                <a:gd name="T65" fmla="*/ 84 h 106"/>
                <a:gd name="T66" fmla="*/ 142 w 146"/>
                <a:gd name="T67" fmla="*/ 78 h 106"/>
                <a:gd name="T68" fmla="*/ 141 w 146"/>
                <a:gd name="T69" fmla="*/ 73 h 106"/>
                <a:gd name="T70" fmla="*/ 132 w 146"/>
                <a:gd name="T71" fmla="*/ 71 h 106"/>
                <a:gd name="T72" fmla="*/ 119 w 146"/>
                <a:gd name="T73" fmla="*/ 58 h 106"/>
                <a:gd name="T74" fmla="*/ 128 w 146"/>
                <a:gd name="T75" fmla="*/ 20 h 106"/>
                <a:gd name="T76" fmla="*/ 122 w 146"/>
                <a:gd name="T77" fmla="*/ 7 h 106"/>
                <a:gd name="T78" fmla="*/ 113 w 146"/>
                <a:gd name="T79" fmla="*/ 6 h 106"/>
                <a:gd name="T80" fmla="*/ 107 w 146"/>
                <a:gd name="T81" fmla="*/ 7 h 106"/>
                <a:gd name="T82" fmla="*/ 106 w 146"/>
                <a:gd name="T83" fmla="*/ 18 h 106"/>
                <a:gd name="T84" fmla="*/ 101 w 146"/>
                <a:gd name="T85" fmla="*/ 42 h 106"/>
                <a:gd name="T86" fmla="*/ 94 w 146"/>
                <a:gd name="T87" fmla="*/ 41 h 106"/>
                <a:gd name="T88" fmla="*/ 91 w 146"/>
                <a:gd name="T89" fmla="*/ 10 h 106"/>
                <a:gd name="T90" fmla="*/ 83 w 146"/>
                <a:gd name="T91" fmla="*/ 11 h 106"/>
                <a:gd name="T92" fmla="*/ 86 w 146"/>
                <a:gd name="T93" fmla="*/ 20 h 106"/>
                <a:gd name="T94" fmla="*/ 67 w 146"/>
                <a:gd name="T95" fmla="*/ 22 h 106"/>
                <a:gd name="T96" fmla="*/ 72 w 146"/>
                <a:gd name="T97" fmla="*/ 9 h 106"/>
                <a:gd name="T98" fmla="*/ 65 w 146"/>
                <a:gd name="T99" fmla="*/ 11 h 106"/>
                <a:gd name="T100" fmla="*/ 55 w 146"/>
                <a:gd name="T101" fmla="*/ 18 h 106"/>
                <a:gd name="T102" fmla="*/ 54 w 146"/>
                <a:gd name="T103" fmla="*/ 11 h 106"/>
                <a:gd name="T104" fmla="*/ 57 w 146"/>
                <a:gd name="T105" fmla="*/ 2 h 106"/>
                <a:gd name="T106" fmla="*/ 41 w 146"/>
                <a:gd name="T107" fmla="*/ 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6" h="106">
                  <a:moveTo>
                    <a:pt x="29" y="12"/>
                  </a:moveTo>
                  <a:cubicBezTo>
                    <a:pt x="28" y="12"/>
                    <a:pt x="25" y="14"/>
                    <a:pt x="24" y="15"/>
                  </a:cubicBezTo>
                  <a:cubicBezTo>
                    <a:pt x="22" y="17"/>
                    <a:pt x="21" y="18"/>
                    <a:pt x="19" y="18"/>
                  </a:cubicBezTo>
                  <a:cubicBezTo>
                    <a:pt x="16" y="18"/>
                    <a:pt x="11" y="19"/>
                    <a:pt x="11" y="21"/>
                  </a:cubicBezTo>
                  <a:cubicBezTo>
                    <a:pt x="11" y="22"/>
                    <a:pt x="12" y="24"/>
                    <a:pt x="12" y="25"/>
                  </a:cubicBezTo>
                  <a:cubicBezTo>
                    <a:pt x="11" y="26"/>
                    <a:pt x="14" y="26"/>
                    <a:pt x="13" y="28"/>
                  </a:cubicBezTo>
                  <a:cubicBezTo>
                    <a:pt x="12" y="29"/>
                    <a:pt x="6" y="31"/>
                    <a:pt x="4" y="32"/>
                  </a:cubicBezTo>
                  <a:cubicBezTo>
                    <a:pt x="3" y="33"/>
                    <a:pt x="1" y="36"/>
                    <a:pt x="1" y="38"/>
                  </a:cubicBezTo>
                  <a:cubicBezTo>
                    <a:pt x="0" y="40"/>
                    <a:pt x="0" y="41"/>
                    <a:pt x="2" y="41"/>
                  </a:cubicBezTo>
                  <a:cubicBezTo>
                    <a:pt x="3" y="41"/>
                    <a:pt x="1" y="44"/>
                    <a:pt x="4" y="44"/>
                  </a:cubicBezTo>
                  <a:cubicBezTo>
                    <a:pt x="7" y="43"/>
                    <a:pt x="8" y="43"/>
                    <a:pt x="8" y="44"/>
                  </a:cubicBezTo>
                  <a:cubicBezTo>
                    <a:pt x="8" y="45"/>
                    <a:pt x="7" y="47"/>
                    <a:pt x="9" y="47"/>
                  </a:cubicBezTo>
                  <a:cubicBezTo>
                    <a:pt x="11" y="46"/>
                    <a:pt x="16" y="48"/>
                    <a:pt x="18" y="47"/>
                  </a:cubicBezTo>
                  <a:cubicBezTo>
                    <a:pt x="20" y="45"/>
                    <a:pt x="22" y="45"/>
                    <a:pt x="25" y="45"/>
                  </a:cubicBezTo>
                  <a:cubicBezTo>
                    <a:pt x="29" y="46"/>
                    <a:pt x="32" y="47"/>
                    <a:pt x="31" y="47"/>
                  </a:cubicBezTo>
                  <a:cubicBezTo>
                    <a:pt x="29" y="47"/>
                    <a:pt x="23" y="47"/>
                    <a:pt x="21" y="48"/>
                  </a:cubicBezTo>
                  <a:cubicBezTo>
                    <a:pt x="20" y="49"/>
                    <a:pt x="18" y="50"/>
                    <a:pt x="14" y="50"/>
                  </a:cubicBezTo>
                  <a:cubicBezTo>
                    <a:pt x="11" y="50"/>
                    <a:pt x="5" y="53"/>
                    <a:pt x="4" y="53"/>
                  </a:cubicBezTo>
                  <a:cubicBezTo>
                    <a:pt x="3" y="53"/>
                    <a:pt x="3" y="60"/>
                    <a:pt x="3" y="61"/>
                  </a:cubicBezTo>
                  <a:cubicBezTo>
                    <a:pt x="4" y="62"/>
                    <a:pt x="6" y="64"/>
                    <a:pt x="9" y="64"/>
                  </a:cubicBezTo>
                  <a:cubicBezTo>
                    <a:pt x="13" y="64"/>
                    <a:pt x="14" y="66"/>
                    <a:pt x="15" y="65"/>
                  </a:cubicBezTo>
                  <a:cubicBezTo>
                    <a:pt x="17" y="64"/>
                    <a:pt x="16" y="64"/>
                    <a:pt x="19" y="64"/>
                  </a:cubicBezTo>
                  <a:cubicBezTo>
                    <a:pt x="22" y="64"/>
                    <a:pt x="23" y="65"/>
                    <a:pt x="27" y="64"/>
                  </a:cubicBezTo>
                  <a:cubicBezTo>
                    <a:pt x="30" y="63"/>
                    <a:pt x="39" y="61"/>
                    <a:pt x="40" y="62"/>
                  </a:cubicBezTo>
                  <a:cubicBezTo>
                    <a:pt x="42" y="63"/>
                    <a:pt x="45" y="64"/>
                    <a:pt x="48" y="64"/>
                  </a:cubicBezTo>
                  <a:cubicBezTo>
                    <a:pt x="51" y="64"/>
                    <a:pt x="60" y="65"/>
                    <a:pt x="58" y="66"/>
                  </a:cubicBezTo>
                  <a:cubicBezTo>
                    <a:pt x="55" y="66"/>
                    <a:pt x="49" y="68"/>
                    <a:pt x="50" y="68"/>
                  </a:cubicBezTo>
                  <a:cubicBezTo>
                    <a:pt x="51" y="68"/>
                    <a:pt x="53" y="71"/>
                    <a:pt x="52" y="71"/>
                  </a:cubicBezTo>
                  <a:cubicBezTo>
                    <a:pt x="50" y="71"/>
                    <a:pt x="50" y="74"/>
                    <a:pt x="49" y="74"/>
                  </a:cubicBezTo>
                  <a:cubicBezTo>
                    <a:pt x="47" y="74"/>
                    <a:pt x="43" y="74"/>
                    <a:pt x="40" y="73"/>
                  </a:cubicBezTo>
                  <a:cubicBezTo>
                    <a:pt x="37" y="73"/>
                    <a:pt x="28" y="75"/>
                    <a:pt x="25" y="75"/>
                  </a:cubicBezTo>
                  <a:cubicBezTo>
                    <a:pt x="22" y="76"/>
                    <a:pt x="20" y="73"/>
                    <a:pt x="15" y="74"/>
                  </a:cubicBezTo>
                  <a:cubicBezTo>
                    <a:pt x="11" y="75"/>
                    <a:pt x="5" y="75"/>
                    <a:pt x="6" y="77"/>
                  </a:cubicBezTo>
                  <a:cubicBezTo>
                    <a:pt x="7" y="78"/>
                    <a:pt x="4" y="82"/>
                    <a:pt x="5" y="83"/>
                  </a:cubicBezTo>
                  <a:cubicBezTo>
                    <a:pt x="6" y="84"/>
                    <a:pt x="9" y="85"/>
                    <a:pt x="8" y="88"/>
                  </a:cubicBezTo>
                  <a:cubicBezTo>
                    <a:pt x="7" y="90"/>
                    <a:pt x="8" y="92"/>
                    <a:pt x="12" y="93"/>
                  </a:cubicBezTo>
                  <a:cubicBezTo>
                    <a:pt x="15" y="95"/>
                    <a:pt x="23" y="94"/>
                    <a:pt x="25" y="94"/>
                  </a:cubicBezTo>
                  <a:cubicBezTo>
                    <a:pt x="27" y="95"/>
                    <a:pt x="29" y="96"/>
                    <a:pt x="28" y="98"/>
                  </a:cubicBezTo>
                  <a:cubicBezTo>
                    <a:pt x="27" y="100"/>
                    <a:pt x="26" y="101"/>
                    <a:pt x="27" y="102"/>
                  </a:cubicBezTo>
                  <a:cubicBezTo>
                    <a:pt x="28" y="104"/>
                    <a:pt x="29" y="106"/>
                    <a:pt x="34" y="106"/>
                  </a:cubicBezTo>
                  <a:cubicBezTo>
                    <a:pt x="38" y="106"/>
                    <a:pt x="47" y="103"/>
                    <a:pt x="49" y="103"/>
                  </a:cubicBezTo>
                  <a:cubicBezTo>
                    <a:pt x="52" y="104"/>
                    <a:pt x="53" y="106"/>
                    <a:pt x="57" y="105"/>
                  </a:cubicBezTo>
                  <a:cubicBezTo>
                    <a:pt x="61" y="104"/>
                    <a:pt x="66" y="100"/>
                    <a:pt x="69" y="99"/>
                  </a:cubicBezTo>
                  <a:cubicBezTo>
                    <a:pt x="71" y="99"/>
                    <a:pt x="81" y="99"/>
                    <a:pt x="83" y="98"/>
                  </a:cubicBezTo>
                  <a:cubicBezTo>
                    <a:pt x="84" y="97"/>
                    <a:pt x="87" y="94"/>
                    <a:pt x="89" y="95"/>
                  </a:cubicBezTo>
                  <a:cubicBezTo>
                    <a:pt x="91" y="95"/>
                    <a:pt x="91" y="96"/>
                    <a:pt x="95" y="96"/>
                  </a:cubicBezTo>
                  <a:cubicBezTo>
                    <a:pt x="99" y="96"/>
                    <a:pt x="105" y="97"/>
                    <a:pt x="104" y="97"/>
                  </a:cubicBezTo>
                  <a:cubicBezTo>
                    <a:pt x="103" y="98"/>
                    <a:pt x="99" y="101"/>
                    <a:pt x="101" y="101"/>
                  </a:cubicBezTo>
                  <a:cubicBezTo>
                    <a:pt x="104" y="101"/>
                    <a:pt x="109" y="99"/>
                    <a:pt x="112" y="100"/>
                  </a:cubicBezTo>
                  <a:cubicBezTo>
                    <a:pt x="115" y="102"/>
                    <a:pt x="117" y="103"/>
                    <a:pt x="120" y="102"/>
                  </a:cubicBezTo>
                  <a:cubicBezTo>
                    <a:pt x="122" y="102"/>
                    <a:pt x="131" y="97"/>
                    <a:pt x="132" y="96"/>
                  </a:cubicBezTo>
                  <a:cubicBezTo>
                    <a:pt x="132" y="95"/>
                    <a:pt x="135" y="94"/>
                    <a:pt x="135" y="94"/>
                  </a:cubicBezTo>
                  <a:cubicBezTo>
                    <a:pt x="135" y="94"/>
                    <a:pt x="133" y="95"/>
                    <a:pt x="132" y="93"/>
                  </a:cubicBezTo>
                  <a:cubicBezTo>
                    <a:pt x="131" y="92"/>
                    <a:pt x="131" y="87"/>
                    <a:pt x="130" y="87"/>
                  </a:cubicBezTo>
                  <a:cubicBezTo>
                    <a:pt x="128" y="87"/>
                    <a:pt x="125" y="91"/>
                    <a:pt x="123" y="91"/>
                  </a:cubicBezTo>
                  <a:cubicBezTo>
                    <a:pt x="122" y="91"/>
                    <a:pt x="121" y="89"/>
                    <a:pt x="120" y="90"/>
                  </a:cubicBezTo>
                  <a:cubicBezTo>
                    <a:pt x="118" y="90"/>
                    <a:pt x="115" y="92"/>
                    <a:pt x="117" y="90"/>
                  </a:cubicBezTo>
                  <a:cubicBezTo>
                    <a:pt x="119" y="88"/>
                    <a:pt x="121" y="87"/>
                    <a:pt x="119" y="87"/>
                  </a:cubicBezTo>
                  <a:cubicBezTo>
                    <a:pt x="118" y="86"/>
                    <a:pt x="116" y="87"/>
                    <a:pt x="116" y="85"/>
                  </a:cubicBezTo>
                  <a:cubicBezTo>
                    <a:pt x="117" y="84"/>
                    <a:pt x="119" y="81"/>
                    <a:pt x="120" y="82"/>
                  </a:cubicBezTo>
                  <a:cubicBezTo>
                    <a:pt x="120" y="83"/>
                    <a:pt x="121" y="86"/>
                    <a:pt x="123" y="86"/>
                  </a:cubicBezTo>
                  <a:cubicBezTo>
                    <a:pt x="125" y="86"/>
                    <a:pt x="130" y="86"/>
                    <a:pt x="128" y="85"/>
                  </a:cubicBezTo>
                  <a:cubicBezTo>
                    <a:pt x="126" y="84"/>
                    <a:pt x="124" y="84"/>
                    <a:pt x="127" y="83"/>
                  </a:cubicBezTo>
                  <a:cubicBezTo>
                    <a:pt x="130" y="82"/>
                    <a:pt x="131" y="81"/>
                    <a:pt x="133" y="81"/>
                  </a:cubicBezTo>
                  <a:cubicBezTo>
                    <a:pt x="135" y="82"/>
                    <a:pt x="137" y="81"/>
                    <a:pt x="138" y="82"/>
                  </a:cubicBezTo>
                  <a:cubicBezTo>
                    <a:pt x="139" y="83"/>
                    <a:pt x="140" y="85"/>
                    <a:pt x="142" y="84"/>
                  </a:cubicBezTo>
                  <a:cubicBezTo>
                    <a:pt x="143" y="82"/>
                    <a:pt x="145" y="81"/>
                    <a:pt x="144" y="80"/>
                  </a:cubicBezTo>
                  <a:cubicBezTo>
                    <a:pt x="143" y="79"/>
                    <a:pt x="140" y="79"/>
                    <a:pt x="142" y="78"/>
                  </a:cubicBezTo>
                  <a:cubicBezTo>
                    <a:pt x="143" y="77"/>
                    <a:pt x="146" y="76"/>
                    <a:pt x="145" y="75"/>
                  </a:cubicBezTo>
                  <a:cubicBezTo>
                    <a:pt x="144" y="74"/>
                    <a:pt x="142" y="73"/>
                    <a:pt x="141" y="73"/>
                  </a:cubicBezTo>
                  <a:cubicBezTo>
                    <a:pt x="139" y="74"/>
                    <a:pt x="136" y="77"/>
                    <a:pt x="135" y="75"/>
                  </a:cubicBezTo>
                  <a:cubicBezTo>
                    <a:pt x="134" y="74"/>
                    <a:pt x="135" y="75"/>
                    <a:pt x="132" y="71"/>
                  </a:cubicBezTo>
                  <a:cubicBezTo>
                    <a:pt x="130" y="68"/>
                    <a:pt x="130" y="66"/>
                    <a:pt x="128" y="64"/>
                  </a:cubicBezTo>
                  <a:cubicBezTo>
                    <a:pt x="125" y="63"/>
                    <a:pt x="120" y="60"/>
                    <a:pt x="119" y="58"/>
                  </a:cubicBezTo>
                  <a:cubicBezTo>
                    <a:pt x="119" y="55"/>
                    <a:pt x="126" y="33"/>
                    <a:pt x="126" y="30"/>
                  </a:cubicBezTo>
                  <a:cubicBezTo>
                    <a:pt x="126" y="28"/>
                    <a:pt x="128" y="22"/>
                    <a:pt x="128" y="20"/>
                  </a:cubicBezTo>
                  <a:cubicBezTo>
                    <a:pt x="129" y="19"/>
                    <a:pt x="127" y="17"/>
                    <a:pt x="126" y="15"/>
                  </a:cubicBezTo>
                  <a:cubicBezTo>
                    <a:pt x="125" y="13"/>
                    <a:pt x="123" y="9"/>
                    <a:pt x="122" y="7"/>
                  </a:cubicBezTo>
                  <a:cubicBezTo>
                    <a:pt x="121" y="5"/>
                    <a:pt x="118" y="2"/>
                    <a:pt x="117" y="3"/>
                  </a:cubicBezTo>
                  <a:cubicBezTo>
                    <a:pt x="116" y="3"/>
                    <a:pt x="115" y="6"/>
                    <a:pt x="113" y="6"/>
                  </a:cubicBezTo>
                  <a:cubicBezTo>
                    <a:pt x="111" y="5"/>
                    <a:pt x="108" y="2"/>
                    <a:pt x="107" y="3"/>
                  </a:cubicBezTo>
                  <a:cubicBezTo>
                    <a:pt x="107" y="5"/>
                    <a:pt x="109" y="7"/>
                    <a:pt x="107" y="7"/>
                  </a:cubicBezTo>
                  <a:cubicBezTo>
                    <a:pt x="106" y="7"/>
                    <a:pt x="105" y="7"/>
                    <a:pt x="105" y="9"/>
                  </a:cubicBezTo>
                  <a:cubicBezTo>
                    <a:pt x="105" y="11"/>
                    <a:pt x="106" y="16"/>
                    <a:pt x="106" y="18"/>
                  </a:cubicBezTo>
                  <a:cubicBezTo>
                    <a:pt x="106" y="20"/>
                    <a:pt x="105" y="30"/>
                    <a:pt x="103" y="32"/>
                  </a:cubicBezTo>
                  <a:cubicBezTo>
                    <a:pt x="102" y="34"/>
                    <a:pt x="101" y="41"/>
                    <a:pt x="101" y="42"/>
                  </a:cubicBezTo>
                  <a:cubicBezTo>
                    <a:pt x="100" y="42"/>
                    <a:pt x="98" y="42"/>
                    <a:pt x="97" y="42"/>
                  </a:cubicBezTo>
                  <a:cubicBezTo>
                    <a:pt x="96" y="42"/>
                    <a:pt x="93" y="42"/>
                    <a:pt x="94" y="41"/>
                  </a:cubicBezTo>
                  <a:cubicBezTo>
                    <a:pt x="94" y="41"/>
                    <a:pt x="96" y="21"/>
                    <a:pt x="96" y="20"/>
                  </a:cubicBezTo>
                  <a:cubicBezTo>
                    <a:pt x="97" y="19"/>
                    <a:pt x="90" y="13"/>
                    <a:pt x="91" y="10"/>
                  </a:cubicBezTo>
                  <a:cubicBezTo>
                    <a:pt x="91" y="8"/>
                    <a:pt x="83" y="5"/>
                    <a:pt x="82" y="5"/>
                  </a:cubicBezTo>
                  <a:cubicBezTo>
                    <a:pt x="81" y="6"/>
                    <a:pt x="82" y="9"/>
                    <a:pt x="83" y="11"/>
                  </a:cubicBezTo>
                  <a:cubicBezTo>
                    <a:pt x="84" y="12"/>
                    <a:pt x="87" y="11"/>
                    <a:pt x="87" y="14"/>
                  </a:cubicBezTo>
                  <a:cubicBezTo>
                    <a:pt x="86" y="18"/>
                    <a:pt x="90" y="20"/>
                    <a:pt x="86" y="20"/>
                  </a:cubicBezTo>
                  <a:cubicBezTo>
                    <a:pt x="82" y="20"/>
                    <a:pt x="82" y="19"/>
                    <a:pt x="79" y="19"/>
                  </a:cubicBezTo>
                  <a:cubicBezTo>
                    <a:pt x="76" y="19"/>
                    <a:pt x="69" y="24"/>
                    <a:pt x="67" y="22"/>
                  </a:cubicBezTo>
                  <a:cubicBezTo>
                    <a:pt x="66" y="21"/>
                    <a:pt x="78" y="17"/>
                    <a:pt x="77" y="14"/>
                  </a:cubicBezTo>
                  <a:cubicBezTo>
                    <a:pt x="77" y="11"/>
                    <a:pt x="73" y="11"/>
                    <a:pt x="72" y="9"/>
                  </a:cubicBezTo>
                  <a:cubicBezTo>
                    <a:pt x="72" y="7"/>
                    <a:pt x="68" y="5"/>
                    <a:pt x="66" y="6"/>
                  </a:cubicBezTo>
                  <a:cubicBezTo>
                    <a:pt x="65" y="7"/>
                    <a:pt x="66" y="10"/>
                    <a:pt x="65" y="11"/>
                  </a:cubicBezTo>
                  <a:cubicBezTo>
                    <a:pt x="64" y="12"/>
                    <a:pt x="61" y="20"/>
                    <a:pt x="59" y="19"/>
                  </a:cubicBezTo>
                  <a:cubicBezTo>
                    <a:pt x="57" y="19"/>
                    <a:pt x="56" y="18"/>
                    <a:pt x="55" y="18"/>
                  </a:cubicBezTo>
                  <a:cubicBezTo>
                    <a:pt x="53" y="18"/>
                    <a:pt x="50" y="20"/>
                    <a:pt x="48" y="18"/>
                  </a:cubicBezTo>
                  <a:cubicBezTo>
                    <a:pt x="47" y="17"/>
                    <a:pt x="52" y="12"/>
                    <a:pt x="54" y="11"/>
                  </a:cubicBezTo>
                  <a:cubicBezTo>
                    <a:pt x="56" y="10"/>
                    <a:pt x="57" y="10"/>
                    <a:pt x="58" y="8"/>
                  </a:cubicBezTo>
                  <a:cubicBezTo>
                    <a:pt x="58" y="5"/>
                    <a:pt x="59" y="2"/>
                    <a:pt x="57" y="2"/>
                  </a:cubicBezTo>
                  <a:cubicBezTo>
                    <a:pt x="56" y="1"/>
                    <a:pt x="52" y="0"/>
                    <a:pt x="51" y="1"/>
                  </a:cubicBezTo>
                  <a:cubicBezTo>
                    <a:pt x="49" y="2"/>
                    <a:pt x="43" y="6"/>
                    <a:pt x="41" y="7"/>
                  </a:cubicBezTo>
                  <a:cubicBezTo>
                    <a:pt x="39" y="8"/>
                    <a:pt x="31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" name="Freeform 94"/>
            <p:cNvSpPr>
              <a:spLocks/>
            </p:cNvSpPr>
            <p:nvPr/>
          </p:nvSpPr>
          <p:spPr bwMode="auto">
            <a:xfrm>
              <a:off x="4273837" y="2058094"/>
              <a:ext cx="45111" cy="40327"/>
            </a:xfrm>
            <a:custGeom>
              <a:avLst/>
              <a:gdLst>
                <a:gd name="T0" fmla="*/ 7 w 28"/>
                <a:gd name="T1" fmla="*/ 14 h 25"/>
                <a:gd name="T2" fmla="*/ 12 w 28"/>
                <a:gd name="T3" fmla="*/ 21 h 25"/>
                <a:gd name="T4" fmla="*/ 15 w 28"/>
                <a:gd name="T5" fmla="*/ 19 h 25"/>
                <a:gd name="T6" fmla="*/ 19 w 28"/>
                <a:gd name="T7" fmla="*/ 17 h 25"/>
                <a:gd name="T8" fmla="*/ 25 w 28"/>
                <a:gd name="T9" fmla="*/ 9 h 25"/>
                <a:gd name="T10" fmla="*/ 27 w 28"/>
                <a:gd name="T11" fmla="*/ 2 h 25"/>
                <a:gd name="T12" fmla="*/ 7 w 28"/>
                <a:gd name="T13" fmla="*/ 1 h 25"/>
                <a:gd name="T14" fmla="*/ 2 w 28"/>
                <a:gd name="T15" fmla="*/ 7 h 25"/>
                <a:gd name="T16" fmla="*/ 7 w 28"/>
                <a:gd name="T17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25">
                  <a:moveTo>
                    <a:pt x="7" y="14"/>
                  </a:moveTo>
                  <a:cubicBezTo>
                    <a:pt x="10" y="15"/>
                    <a:pt x="11" y="18"/>
                    <a:pt x="12" y="21"/>
                  </a:cubicBezTo>
                  <a:cubicBezTo>
                    <a:pt x="13" y="25"/>
                    <a:pt x="14" y="21"/>
                    <a:pt x="15" y="19"/>
                  </a:cubicBezTo>
                  <a:cubicBezTo>
                    <a:pt x="17" y="17"/>
                    <a:pt x="17" y="18"/>
                    <a:pt x="19" y="17"/>
                  </a:cubicBezTo>
                  <a:cubicBezTo>
                    <a:pt x="20" y="16"/>
                    <a:pt x="22" y="11"/>
                    <a:pt x="25" y="9"/>
                  </a:cubicBezTo>
                  <a:cubicBezTo>
                    <a:pt x="27" y="6"/>
                    <a:pt x="28" y="4"/>
                    <a:pt x="27" y="2"/>
                  </a:cubicBezTo>
                  <a:cubicBezTo>
                    <a:pt x="25" y="0"/>
                    <a:pt x="8" y="1"/>
                    <a:pt x="7" y="1"/>
                  </a:cubicBezTo>
                  <a:cubicBezTo>
                    <a:pt x="7" y="2"/>
                    <a:pt x="4" y="5"/>
                    <a:pt x="2" y="7"/>
                  </a:cubicBezTo>
                  <a:cubicBezTo>
                    <a:pt x="0" y="10"/>
                    <a:pt x="5" y="12"/>
                    <a:pt x="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1" name="Freeform 95"/>
            <p:cNvSpPr>
              <a:spLocks/>
            </p:cNvSpPr>
            <p:nvPr/>
          </p:nvSpPr>
          <p:spPr bwMode="auto">
            <a:xfrm>
              <a:off x="3842544" y="2215300"/>
              <a:ext cx="10936" cy="14354"/>
            </a:xfrm>
            <a:custGeom>
              <a:avLst/>
              <a:gdLst>
                <a:gd name="T0" fmla="*/ 5 w 7"/>
                <a:gd name="T1" fmla="*/ 7 h 9"/>
                <a:gd name="T2" fmla="*/ 4 w 7"/>
                <a:gd name="T3" fmla="*/ 0 h 9"/>
                <a:gd name="T4" fmla="*/ 0 w 7"/>
                <a:gd name="T5" fmla="*/ 7 h 9"/>
                <a:gd name="T6" fmla="*/ 5 w 7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5" y="7"/>
                  </a:moveTo>
                  <a:cubicBezTo>
                    <a:pt x="7" y="7"/>
                    <a:pt x="5" y="0"/>
                    <a:pt x="4" y="0"/>
                  </a:cubicBezTo>
                  <a:cubicBezTo>
                    <a:pt x="3" y="0"/>
                    <a:pt x="0" y="4"/>
                    <a:pt x="0" y="7"/>
                  </a:cubicBezTo>
                  <a:cubicBezTo>
                    <a:pt x="0" y="9"/>
                    <a:pt x="3" y="8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" name="Freeform 96"/>
            <p:cNvSpPr>
              <a:spLocks/>
            </p:cNvSpPr>
            <p:nvPr/>
          </p:nvSpPr>
          <p:spPr bwMode="auto">
            <a:xfrm>
              <a:off x="4416006" y="2048525"/>
              <a:ext cx="93641" cy="85439"/>
            </a:xfrm>
            <a:custGeom>
              <a:avLst/>
              <a:gdLst>
                <a:gd name="T0" fmla="*/ 4 w 58"/>
                <a:gd name="T1" fmla="*/ 38 h 53"/>
                <a:gd name="T2" fmla="*/ 7 w 58"/>
                <a:gd name="T3" fmla="*/ 41 h 53"/>
                <a:gd name="T4" fmla="*/ 5 w 58"/>
                <a:gd name="T5" fmla="*/ 48 h 53"/>
                <a:gd name="T6" fmla="*/ 7 w 58"/>
                <a:gd name="T7" fmla="*/ 51 h 53"/>
                <a:gd name="T8" fmla="*/ 5 w 58"/>
                <a:gd name="T9" fmla="*/ 52 h 53"/>
                <a:gd name="T10" fmla="*/ 13 w 58"/>
                <a:gd name="T11" fmla="*/ 53 h 53"/>
                <a:gd name="T12" fmla="*/ 18 w 58"/>
                <a:gd name="T13" fmla="*/ 48 h 53"/>
                <a:gd name="T14" fmla="*/ 15 w 58"/>
                <a:gd name="T15" fmla="*/ 41 h 53"/>
                <a:gd name="T16" fmla="*/ 15 w 58"/>
                <a:gd name="T17" fmla="*/ 37 h 53"/>
                <a:gd name="T18" fmla="*/ 23 w 58"/>
                <a:gd name="T19" fmla="*/ 34 h 53"/>
                <a:gd name="T20" fmla="*/ 26 w 58"/>
                <a:gd name="T21" fmla="*/ 35 h 53"/>
                <a:gd name="T22" fmla="*/ 34 w 58"/>
                <a:gd name="T23" fmla="*/ 33 h 53"/>
                <a:gd name="T24" fmla="*/ 42 w 58"/>
                <a:gd name="T25" fmla="*/ 27 h 53"/>
                <a:gd name="T26" fmla="*/ 43 w 58"/>
                <a:gd name="T27" fmla="*/ 21 h 53"/>
                <a:gd name="T28" fmla="*/ 50 w 58"/>
                <a:gd name="T29" fmla="*/ 14 h 53"/>
                <a:gd name="T30" fmla="*/ 56 w 58"/>
                <a:gd name="T31" fmla="*/ 7 h 53"/>
                <a:gd name="T32" fmla="*/ 54 w 58"/>
                <a:gd name="T33" fmla="*/ 4 h 53"/>
                <a:gd name="T34" fmla="*/ 50 w 58"/>
                <a:gd name="T35" fmla="*/ 2 h 53"/>
                <a:gd name="T36" fmla="*/ 45 w 58"/>
                <a:gd name="T37" fmla="*/ 3 h 53"/>
                <a:gd name="T38" fmla="*/ 42 w 58"/>
                <a:gd name="T39" fmla="*/ 5 h 53"/>
                <a:gd name="T40" fmla="*/ 39 w 58"/>
                <a:gd name="T41" fmla="*/ 1 h 53"/>
                <a:gd name="T42" fmla="*/ 29 w 58"/>
                <a:gd name="T43" fmla="*/ 0 h 53"/>
                <a:gd name="T44" fmla="*/ 26 w 58"/>
                <a:gd name="T45" fmla="*/ 3 h 53"/>
                <a:gd name="T46" fmla="*/ 17 w 58"/>
                <a:gd name="T47" fmla="*/ 2 h 53"/>
                <a:gd name="T48" fmla="*/ 16 w 58"/>
                <a:gd name="T49" fmla="*/ 7 h 53"/>
                <a:gd name="T50" fmla="*/ 12 w 58"/>
                <a:gd name="T51" fmla="*/ 12 h 53"/>
                <a:gd name="T52" fmla="*/ 11 w 58"/>
                <a:gd name="T53" fmla="*/ 10 h 53"/>
                <a:gd name="T54" fmla="*/ 8 w 58"/>
                <a:gd name="T55" fmla="*/ 16 h 53"/>
                <a:gd name="T56" fmla="*/ 7 w 58"/>
                <a:gd name="T57" fmla="*/ 24 h 53"/>
                <a:gd name="T58" fmla="*/ 3 w 58"/>
                <a:gd name="T59" fmla="*/ 27 h 53"/>
                <a:gd name="T60" fmla="*/ 4 w 58"/>
                <a:gd name="T61" fmla="*/ 34 h 53"/>
                <a:gd name="T62" fmla="*/ 1 w 58"/>
                <a:gd name="T63" fmla="*/ 36 h 53"/>
                <a:gd name="T64" fmla="*/ 4 w 58"/>
                <a:gd name="T65" fmla="*/ 3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" h="53">
                  <a:moveTo>
                    <a:pt x="4" y="38"/>
                  </a:moveTo>
                  <a:cubicBezTo>
                    <a:pt x="6" y="39"/>
                    <a:pt x="5" y="39"/>
                    <a:pt x="7" y="41"/>
                  </a:cubicBezTo>
                  <a:cubicBezTo>
                    <a:pt x="8" y="43"/>
                    <a:pt x="5" y="46"/>
                    <a:pt x="5" y="48"/>
                  </a:cubicBezTo>
                  <a:cubicBezTo>
                    <a:pt x="4" y="49"/>
                    <a:pt x="5" y="50"/>
                    <a:pt x="7" y="51"/>
                  </a:cubicBezTo>
                  <a:cubicBezTo>
                    <a:pt x="9" y="51"/>
                    <a:pt x="7" y="51"/>
                    <a:pt x="5" y="52"/>
                  </a:cubicBezTo>
                  <a:cubicBezTo>
                    <a:pt x="4" y="53"/>
                    <a:pt x="12" y="53"/>
                    <a:pt x="13" y="53"/>
                  </a:cubicBezTo>
                  <a:cubicBezTo>
                    <a:pt x="16" y="52"/>
                    <a:pt x="17" y="48"/>
                    <a:pt x="18" y="48"/>
                  </a:cubicBezTo>
                  <a:cubicBezTo>
                    <a:pt x="18" y="47"/>
                    <a:pt x="16" y="44"/>
                    <a:pt x="15" y="41"/>
                  </a:cubicBezTo>
                  <a:cubicBezTo>
                    <a:pt x="15" y="39"/>
                    <a:pt x="15" y="37"/>
                    <a:pt x="15" y="37"/>
                  </a:cubicBezTo>
                  <a:cubicBezTo>
                    <a:pt x="16" y="37"/>
                    <a:pt x="22" y="35"/>
                    <a:pt x="23" y="34"/>
                  </a:cubicBezTo>
                  <a:cubicBezTo>
                    <a:pt x="24" y="33"/>
                    <a:pt x="25" y="34"/>
                    <a:pt x="26" y="35"/>
                  </a:cubicBezTo>
                  <a:cubicBezTo>
                    <a:pt x="27" y="35"/>
                    <a:pt x="32" y="33"/>
                    <a:pt x="34" y="33"/>
                  </a:cubicBezTo>
                  <a:cubicBezTo>
                    <a:pt x="35" y="33"/>
                    <a:pt x="41" y="28"/>
                    <a:pt x="42" y="27"/>
                  </a:cubicBezTo>
                  <a:cubicBezTo>
                    <a:pt x="43" y="26"/>
                    <a:pt x="43" y="23"/>
                    <a:pt x="43" y="21"/>
                  </a:cubicBezTo>
                  <a:cubicBezTo>
                    <a:pt x="44" y="20"/>
                    <a:pt x="49" y="17"/>
                    <a:pt x="50" y="14"/>
                  </a:cubicBezTo>
                  <a:cubicBezTo>
                    <a:pt x="52" y="12"/>
                    <a:pt x="55" y="8"/>
                    <a:pt x="56" y="7"/>
                  </a:cubicBezTo>
                  <a:cubicBezTo>
                    <a:pt x="58" y="6"/>
                    <a:pt x="57" y="5"/>
                    <a:pt x="54" y="4"/>
                  </a:cubicBezTo>
                  <a:cubicBezTo>
                    <a:pt x="52" y="3"/>
                    <a:pt x="51" y="2"/>
                    <a:pt x="50" y="2"/>
                  </a:cubicBezTo>
                  <a:cubicBezTo>
                    <a:pt x="48" y="2"/>
                    <a:pt x="49" y="4"/>
                    <a:pt x="45" y="3"/>
                  </a:cubicBezTo>
                  <a:cubicBezTo>
                    <a:pt x="40" y="3"/>
                    <a:pt x="44" y="5"/>
                    <a:pt x="42" y="5"/>
                  </a:cubicBezTo>
                  <a:cubicBezTo>
                    <a:pt x="40" y="5"/>
                    <a:pt x="39" y="3"/>
                    <a:pt x="39" y="1"/>
                  </a:cubicBezTo>
                  <a:cubicBezTo>
                    <a:pt x="38" y="0"/>
                    <a:pt x="32" y="1"/>
                    <a:pt x="29" y="0"/>
                  </a:cubicBezTo>
                  <a:cubicBezTo>
                    <a:pt x="25" y="0"/>
                    <a:pt x="27" y="1"/>
                    <a:pt x="26" y="3"/>
                  </a:cubicBezTo>
                  <a:cubicBezTo>
                    <a:pt x="26" y="5"/>
                    <a:pt x="20" y="2"/>
                    <a:pt x="17" y="2"/>
                  </a:cubicBezTo>
                  <a:cubicBezTo>
                    <a:pt x="15" y="2"/>
                    <a:pt x="14" y="5"/>
                    <a:pt x="16" y="7"/>
                  </a:cubicBezTo>
                  <a:cubicBezTo>
                    <a:pt x="17" y="9"/>
                    <a:pt x="15" y="11"/>
                    <a:pt x="12" y="12"/>
                  </a:cubicBezTo>
                  <a:cubicBezTo>
                    <a:pt x="10" y="12"/>
                    <a:pt x="12" y="11"/>
                    <a:pt x="11" y="10"/>
                  </a:cubicBezTo>
                  <a:cubicBezTo>
                    <a:pt x="9" y="9"/>
                    <a:pt x="9" y="14"/>
                    <a:pt x="8" y="16"/>
                  </a:cubicBezTo>
                  <a:cubicBezTo>
                    <a:pt x="7" y="19"/>
                    <a:pt x="7" y="22"/>
                    <a:pt x="7" y="24"/>
                  </a:cubicBezTo>
                  <a:cubicBezTo>
                    <a:pt x="6" y="26"/>
                    <a:pt x="5" y="26"/>
                    <a:pt x="3" y="27"/>
                  </a:cubicBezTo>
                  <a:cubicBezTo>
                    <a:pt x="2" y="27"/>
                    <a:pt x="5" y="33"/>
                    <a:pt x="4" y="34"/>
                  </a:cubicBezTo>
                  <a:cubicBezTo>
                    <a:pt x="4" y="36"/>
                    <a:pt x="2" y="35"/>
                    <a:pt x="1" y="36"/>
                  </a:cubicBezTo>
                  <a:cubicBezTo>
                    <a:pt x="0" y="36"/>
                    <a:pt x="1" y="37"/>
                    <a:pt x="4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Freeform 97"/>
            <p:cNvSpPr>
              <a:spLocks/>
            </p:cNvSpPr>
            <p:nvPr/>
          </p:nvSpPr>
          <p:spPr bwMode="auto">
            <a:xfrm>
              <a:off x="4323733" y="2051942"/>
              <a:ext cx="88856" cy="107994"/>
            </a:xfrm>
            <a:custGeom>
              <a:avLst/>
              <a:gdLst>
                <a:gd name="T0" fmla="*/ 2 w 55"/>
                <a:gd name="T1" fmla="*/ 24 h 67"/>
                <a:gd name="T2" fmla="*/ 1 w 55"/>
                <a:gd name="T3" fmla="*/ 28 h 67"/>
                <a:gd name="T4" fmla="*/ 1 w 55"/>
                <a:gd name="T5" fmla="*/ 36 h 67"/>
                <a:gd name="T6" fmla="*/ 0 w 55"/>
                <a:gd name="T7" fmla="*/ 40 h 67"/>
                <a:gd name="T8" fmla="*/ 5 w 55"/>
                <a:gd name="T9" fmla="*/ 48 h 67"/>
                <a:gd name="T10" fmla="*/ 9 w 55"/>
                <a:gd name="T11" fmla="*/ 48 h 67"/>
                <a:gd name="T12" fmla="*/ 11 w 55"/>
                <a:gd name="T13" fmla="*/ 52 h 67"/>
                <a:gd name="T14" fmla="*/ 14 w 55"/>
                <a:gd name="T15" fmla="*/ 52 h 67"/>
                <a:gd name="T16" fmla="*/ 18 w 55"/>
                <a:gd name="T17" fmla="*/ 59 h 67"/>
                <a:gd name="T18" fmla="*/ 19 w 55"/>
                <a:gd name="T19" fmla="*/ 65 h 67"/>
                <a:gd name="T20" fmla="*/ 24 w 55"/>
                <a:gd name="T21" fmla="*/ 65 h 67"/>
                <a:gd name="T22" fmla="*/ 29 w 55"/>
                <a:gd name="T23" fmla="*/ 62 h 67"/>
                <a:gd name="T24" fmla="*/ 36 w 55"/>
                <a:gd name="T25" fmla="*/ 59 h 67"/>
                <a:gd name="T26" fmla="*/ 40 w 55"/>
                <a:gd name="T27" fmla="*/ 56 h 67"/>
                <a:gd name="T28" fmla="*/ 45 w 55"/>
                <a:gd name="T29" fmla="*/ 55 h 67"/>
                <a:gd name="T30" fmla="*/ 49 w 55"/>
                <a:gd name="T31" fmla="*/ 52 h 67"/>
                <a:gd name="T32" fmla="*/ 48 w 55"/>
                <a:gd name="T33" fmla="*/ 46 h 67"/>
                <a:gd name="T34" fmla="*/ 53 w 55"/>
                <a:gd name="T35" fmla="*/ 41 h 67"/>
                <a:gd name="T36" fmla="*/ 52 w 55"/>
                <a:gd name="T37" fmla="*/ 33 h 67"/>
                <a:gd name="T38" fmla="*/ 48 w 55"/>
                <a:gd name="T39" fmla="*/ 31 h 67"/>
                <a:gd name="T40" fmla="*/ 46 w 55"/>
                <a:gd name="T41" fmla="*/ 26 h 67"/>
                <a:gd name="T42" fmla="*/ 43 w 55"/>
                <a:gd name="T43" fmla="*/ 30 h 67"/>
                <a:gd name="T44" fmla="*/ 39 w 55"/>
                <a:gd name="T45" fmla="*/ 25 h 67"/>
                <a:gd name="T46" fmla="*/ 41 w 55"/>
                <a:gd name="T47" fmla="*/ 23 h 67"/>
                <a:gd name="T48" fmla="*/ 44 w 55"/>
                <a:gd name="T49" fmla="*/ 17 h 67"/>
                <a:gd name="T50" fmla="*/ 48 w 55"/>
                <a:gd name="T51" fmla="*/ 17 h 67"/>
                <a:gd name="T52" fmla="*/ 51 w 55"/>
                <a:gd name="T53" fmla="*/ 15 h 67"/>
                <a:gd name="T54" fmla="*/ 49 w 55"/>
                <a:gd name="T55" fmla="*/ 10 h 67"/>
                <a:gd name="T56" fmla="*/ 53 w 55"/>
                <a:gd name="T57" fmla="*/ 9 h 67"/>
                <a:gd name="T58" fmla="*/ 50 w 55"/>
                <a:gd name="T59" fmla="*/ 3 h 67"/>
                <a:gd name="T60" fmla="*/ 46 w 55"/>
                <a:gd name="T61" fmla="*/ 5 h 67"/>
                <a:gd name="T62" fmla="*/ 37 w 55"/>
                <a:gd name="T63" fmla="*/ 7 h 67"/>
                <a:gd name="T64" fmla="*/ 31 w 55"/>
                <a:gd name="T65" fmla="*/ 5 h 67"/>
                <a:gd name="T66" fmla="*/ 34 w 55"/>
                <a:gd name="T67" fmla="*/ 2 h 67"/>
                <a:gd name="T68" fmla="*/ 26 w 55"/>
                <a:gd name="T69" fmla="*/ 2 h 67"/>
                <a:gd name="T70" fmla="*/ 21 w 55"/>
                <a:gd name="T71" fmla="*/ 2 h 67"/>
                <a:gd name="T72" fmla="*/ 15 w 55"/>
                <a:gd name="T73" fmla="*/ 12 h 67"/>
                <a:gd name="T74" fmla="*/ 16 w 55"/>
                <a:gd name="T75" fmla="*/ 16 h 67"/>
                <a:gd name="T76" fmla="*/ 21 w 55"/>
                <a:gd name="T77" fmla="*/ 19 h 67"/>
                <a:gd name="T78" fmla="*/ 21 w 55"/>
                <a:gd name="T79" fmla="*/ 26 h 67"/>
                <a:gd name="T80" fmla="*/ 22 w 55"/>
                <a:gd name="T81" fmla="*/ 29 h 67"/>
                <a:gd name="T82" fmla="*/ 17 w 55"/>
                <a:gd name="T83" fmla="*/ 32 h 67"/>
                <a:gd name="T84" fmla="*/ 13 w 55"/>
                <a:gd name="T85" fmla="*/ 31 h 67"/>
                <a:gd name="T86" fmla="*/ 9 w 55"/>
                <a:gd name="T87" fmla="*/ 27 h 67"/>
                <a:gd name="T88" fmla="*/ 12 w 55"/>
                <a:gd name="T89" fmla="*/ 24 h 67"/>
                <a:gd name="T90" fmla="*/ 8 w 55"/>
                <a:gd name="T91" fmla="*/ 21 h 67"/>
                <a:gd name="T92" fmla="*/ 2 w 55"/>
                <a:gd name="T93" fmla="*/ 2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5" h="67">
                  <a:moveTo>
                    <a:pt x="2" y="24"/>
                  </a:moveTo>
                  <a:cubicBezTo>
                    <a:pt x="2" y="26"/>
                    <a:pt x="1" y="26"/>
                    <a:pt x="1" y="28"/>
                  </a:cubicBezTo>
                  <a:cubicBezTo>
                    <a:pt x="1" y="30"/>
                    <a:pt x="0" y="34"/>
                    <a:pt x="1" y="36"/>
                  </a:cubicBezTo>
                  <a:cubicBezTo>
                    <a:pt x="2" y="39"/>
                    <a:pt x="1" y="39"/>
                    <a:pt x="0" y="40"/>
                  </a:cubicBezTo>
                  <a:cubicBezTo>
                    <a:pt x="0" y="42"/>
                    <a:pt x="4" y="48"/>
                    <a:pt x="5" y="48"/>
                  </a:cubicBezTo>
                  <a:cubicBezTo>
                    <a:pt x="6" y="49"/>
                    <a:pt x="8" y="48"/>
                    <a:pt x="9" y="48"/>
                  </a:cubicBezTo>
                  <a:cubicBezTo>
                    <a:pt x="10" y="48"/>
                    <a:pt x="10" y="51"/>
                    <a:pt x="11" y="52"/>
                  </a:cubicBezTo>
                  <a:cubicBezTo>
                    <a:pt x="12" y="53"/>
                    <a:pt x="13" y="53"/>
                    <a:pt x="14" y="52"/>
                  </a:cubicBezTo>
                  <a:cubicBezTo>
                    <a:pt x="15" y="52"/>
                    <a:pt x="17" y="57"/>
                    <a:pt x="18" y="59"/>
                  </a:cubicBezTo>
                  <a:cubicBezTo>
                    <a:pt x="19" y="61"/>
                    <a:pt x="18" y="64"/>
                    <a:pt x="19" y="65"/>
                  </a:cubicBezTo>
                  <a:cubicBezTo>
                    <a:pt x="20" y="67"/>
                    <a:pt x="22" y="65"/>
                    <a:pt x="24" y="65"/>
                  </a:cubicBezTo>
                  <a:cubicBezTo>
                    <a:pt x="26" y="64"/>
                    <a:pt x="27" y="63"/>
                    <a:pt x="29" y="62"/>
                  </a:cubicBezTo>
                  <a:cubicBezTo>
                    <a:pt x="31" y="60"/>
                    <a:pt x="33" y="60"/>
                    <a:pt x="36" y="59"/>
                  </a:cubicBezTo>
                  <a:cubicBezTo>
                    <a:pt x="38" y="57"/>
                    <a:pt x="38" y="57"/>
                    <a:pt x="40" y="56"/>
                  </a:cubicBezTo>
                  <a:cubicBezTo>
                    <a:pt x="41" y="55"/>
                    <a:pt x="42" y="55"/>
                    <a:pt x="45" y="55"/>
                  </a:cubicBezTo>
                  <a:cubicBezTo>
                    <a:pt x="46" y="55"/>
                    <a:pt x="48" y="53"/>
                    <a:pt x="49" y="52"/>
                  </a:cubicBezTo>
                  <a:cubicBezTo>
                    <a:pt x="50" y="50"/>
                    <a:pt x="47" y="48"/>
                    <a:pt x="48" y="46"/>
                  </a:cubicBezTo>
                  <a:cubicBezTo>
                    <a:pt x="48" y="44"/>
                    <a:pt x="52" y="43"/>
                    <a:pt x="53" y="41"/>
                  </a:cubicBezTo>
                  <a:cubicBezTo>
                    <a:pt x="55" y="40"/>
                    <a:pt x="54" y="36"/>
                    <a:pt x="52" y="33"/>
                  </a:cubicBezTo>
                  <a:cubicBezTo>
                    <a:pt x="51" y="31"/>
                    <a:pt x="50" y="31"/>
                    <a:pt x="48" y="31"/>
                  </a:cubicBezTo>
                  <a:cubicBezTo>
                    <a:pt x="46" y="30"/>
                    <a:pt x="49" y="27"/>
                    <a:pt x="46" y="26"/>
                  </a:cubicBezTo>
                  <a:cubicBezTo>
                    <a:pt x="44" y="25"/>
                    <a:pt x="45" y="28"/>
                    <a:pt x="43" y="30"/>
                  </a:cubicBezTo>
                  <a:cubicBezTo>
                    <a:pt x="42" y="32"/>
                    <a:pt x="40" y="27"/>
                    <a:pt x="39" y="25"/>
                  </a:cubicBezTo>
                  <a:cubicBezTo>
                    <a:pt x="38" y="24"/>
                    <a:pt x="39" y="23"/>
                    <a:pt x="41" y="23"/>
                  </a:cubicBezTo>
                  <a:cubicBezTo>
                    <a:pt x="42" y="23"/>
                    <a:pt x="43" y="19"/>
                    <a:pt x="44" y="17"/>
                  </a:cubicBezTo>
                  <a:cubicBezTo>
                    <a:pt x="46" y="16"/>
                    <a:pt x="46" y="17"/>
                    <a:pt x="48" y="17"/>
                  </a:cubicBezTo>
                  <a:cubicBezTo>
                    <a:pt x="50" y="17"/>
                    <a:pt x="51" y="17"/>
                    <a:pt x="51" y="15"/>
                  </a:cubicBezTo>
                  <a:cubicBezTo>
                    <a:pt x="50" y="14"/>
                    <a:pt x="48" y="12"/>
                    <a:pt x="49" y="10"/>
                  </a:cubicBezTo>
                  <a:cubicBezTo>
                    <a:pt x="49" y="9"/>
                    <a:pt x="52" y="9"/>
                    <a:pt x="53" y="9"/>
                  </a:cubicBezTo>
                  <a:cubicBezTo>
                    <a:pt x="54" y="8"/>
                    <a:pt x="51" y="4"/>
                    <a:pt x="50" y="3"/>
                  </a:cubicBezTo>
                  <a:cubicBezTo>
                    <a:pt x="48" y="2"/>
                    <a:pt x="47" y="4"/>
                    <a:pt x="46" y="5"/>
                  </a:cubicBezTo>
                  <a:cubicBezTo>
                    <a:pt x="44" y="6"/>
                    <a:pt x="40" y="7"/>
                    <a:pt x="37" y="7"/>
                  </a:cubicBezTo>
                  <a:cubicBezTo>
                    <a:pt x="35" y="8"/>
                    <a:pt x="33" y="6"/>
                    <a:pt x="31" y="5"/>
                  </a:cubicBezTo>
                  <a:cubicBezTo>
                    <a:pt x="30" y="3"/>
                    <a:pt x="32" y="3"/>
                    <a:pt x="34" y="2"/>
                  </a:cubicBezTo>
                  <a:cubicBezTo>
                    <a:pt x="35" y="0"/>
                    <a:pt x="28" y="2"/>
                    <a:pt x="26" y="2"/>
                  </a:cubicBezTo>
                  <a:cubicBezTo>
                    <a:pt x="24" y="3"/>
                    <a:pt x="24" y="2"/>
                    <a:pt x="21" y="2"/>
                  </a:cubicBezTo>
                  <a:cubicBezTo>
                    <a:pt x="18" y="3"/>
                    <a:pt x="14" y="11"/>
                    <a:pt x="15" y="12"/>
                  </a:cubicBezTo>
                  <a:cubicBezTo>
                    <a:pt x="16" y="13"/>
                    <a:pt x="16" y="14"/>
                    <a:pt x="16" y="16"/>
                  </a:cubicBezTo>
                  <a:cubicBezTo>
                    <a:pt x="16" y="18"/>
                    <a:pt x="19" y="18"/>
                    <a:pt x="21" y="19"/>
                  </a:cubicBezTo>
                  <a:cubicBezTo>
                    <a:pt x="23" y="19"/>
                    <a:pt x="21" y="25"/>
                    <a:pt x="21" y="26"/>
                  </a:cubicBezTo>
                  <a:cubicBezTo>
                    <a:pt x="20" y="27"/>
                    <a:pt x="23" y="28"/>
                    <a:pt x="22" y="29"/>
                  </a:cubicBezTo>
                  <a:cubicBezTo>
                    <a:pt x="21" y="29"/>
                    <a:pt x="19" y="32"/>
                    <a:pt x="17" y="32"/>
                  </a:cubicBezTo>
                  <a:cubicBezTo>
                    <a:pt x="16" y="33"/>
                    <a:pt x="14" y="31"/>
                    <a:pt x="13" y="31"/>
                  </a:cubicBezTo>
                  <a:cubicBezTo>
                    <a:pt x="12" y="30"/>
                    <a:pt x="9" y="29"/>
                    <a:pt x="9" y="27"/>
                  </a:cubicBezTo>
                  <a:cubicBezTo>
                    <a:pt x="9" y="26"/>
                    <a:pt x="10" y="25"/>
                    <a:pt x="12" y="24"/>
                  </a:cubicBezTo>
                  <a:cubicBezTo>
                    <a:pt x="13" y="23"/>
                    <a:pt x="10" y="21"/>
                    <a:pt x="8" y="21"/>
                  </a:cubicBezTo>
                  <a:cubicBezTo>
                    <a:pt x="7" y="20"/>
                    <a:pt x="3" y="22"/>
                    <a:pt x="2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" name="Freeform 98"/>
            <p:cNvSpPr>
              <a:spLocks/>
            </p:cNvSpPr>
            <p:nvPr/>
          </p:nvSpPr>
          <p:spPr bwMode="auto">
            <a:xfrm>
              <a:off x="4323733" y="1991794"/>
              <a:ext cx="16404" cy="16404"/>
            </a:xfrm>
            <a:custGeom>
              <a:avLst/>
              <a:gdLst>
                <a:gd name="T0" fmla="*/ 2 w 10"/>
                <a:gd name="T1" fmla="*/ 7 h 10"/>
                <a:gd name="T2" fmla="*/ 3 w 10"/>
                <a:gd name="T3" fmla="*/ 10 h 10"/>
                <a:gd name="T4" fmla="*/ 9 w 10"/>
                <a:gd name="T5" fmla="*/ 6 h 10"/>
                <a:gd name="T6" fmla="*/ 8 w 10"/>
                <a:gd name="T7" fmla="*/ 2 h 10"/>
                <a:gd name="T8" fmla="*/ 4 w 10"/>
                <a:gd name="T9" fmla="*/ 1 h 10"/>
                <a:gd name="T10" fmla="*/ 0 w 10"/>
                <a:gd name="T11" fmla="*/ 8 h 10"/>
                <a:gd name="T12" fmla="*/ 2 w 10"/>
                <a:gd name="T13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0">
                  <a:moveTo>
                    <a:pt x="2" y="7"/>
                  </a:moveTo>
                  <a:cubicBezTo>
                    <a:pt x="3" y="7"/>
                    <a:pt x="2" y="10"/>
                    <a:pt x="3" y="10"/>
                  </a:cubicBezTo>
                  <a:cubicBezTo>
                    <a:pt x="4" y="10"/>
                    <a:pt x="8" y="7"/>
                    <a:pt x="9" y="6"/>
                  </a:cubicBezTo>
                  <a:cubicBezTo>
                    <a:pt x="10" y="5"/>
                    <a:pt x="9" y="2"/>
                    <a:pt x="8" y="2"/>
                  </a:cubicBezTo>
                  <a:cubicBezTo>
                    <a:pt x="7" y="1"/>
                    <a:pt x="6" y="0"/>
                    <a:pt x="4" y="1"/>
                  </a:cubicBezTo>
                  <a:cubicBezTo>
                    <a:pt x="3" y="2"/>
                    <a:pt x="0" y="6"/>
                    <a:pt x="0" y="8"/>
                  </a:cubicBezTo>
                  <a:cubicBezTo>
                    <a:pt x="0" y="10"/>
                    <a:pt x="1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Freeform 99"/>
            <p:cNvSpPr>
              <a:spLocks/>
            </p:cNvSpPr>
            <p:nvPr/>
          </p:nvSpPr>
          <p:spPr bwMode="auto">
            <a:xfrm>
              <a:off x="7042725" y="1954884"/>
              <a:ext cx="25290" cy="12987"/>
            </a:xfrm>
            <a:custGeom>
              <a:avLst/>
              <a:gdLst>
                <a:gd name="T0" fmla="*/ 1 w 16"/>
                <a:gd name="T1" fmla="*/ 6 h 8"/>
                <a:gd name="T2" fmla="*/ 13 w 16"/>
                <a:gd name="T3" fmla="*/ 6 h 8"/>
                <a:gd name="T4" fmla="*/ 14 w 16"/>
                <a:gd name="T5" fmla="*/ 1 h 8"/>
                <a:gd name="T6" fmla="*/ 6 w 16"/>
                <a:gd name="T7" fmla="*/ 3 h 8"/>
                <a:gd name="T8" fmla="*/ 1 w 16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8">
                  <a:moveTo>
                    <a:pt x="1" y="6"/>
                  </a:moveTo>
                  <a:cubicBezTo>
                    <a:pt x="0" y="8"/>
                    <a:pt x="10" y="6"/>
                    <a:pt x="13" y="6"/>
                  </a:cubicBezTo>
                  <a:cubicBezTo>
                    <a:pt x="16" y="6"/>
                    <a:pt x="16" y="0"/>
                    <a:pt x="14" y="1"/>
                  </a:cubicBezTo>
                  <a:cubicBezTo>
                    <a:pt x="13" y="1"/>
                    <a:pt x="8" y="3"/>
                    <a:pt x="6" y="3"/>
                  </a:cubicBezTo>
                  <a:cubicBezTo>
                    <a:pt x="3" y="3"/>
                    <a:pt x="3" y="4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Freeform 100"/>
            <p:cNvSpPr>
              <a:spLocks/>
            </p:cNvSpPr>
            <p:nvPr/>
          </p:nvSpPr>
          <p:spPr bwMode="auto">
            <a:xfrm>
              <a:off x="7035890" y="1924126"/>
              <a:ext cx="21189" cy="12987"/>
            </a:xfrm>
            <a:custGeom>
              <a:avLst/>
              <a:gdLst>
                <a:gd name="T0" fmla="*/ 11 w 13"/>
                <a:gd name="T1" fmla="*/ 6 h 8"/>
                <a:gd name="T2" fmla="*/ 12 w 13"/>
                <a:gd name="T3" fmla="*/ 1 h 8"/>
                <a:gd name="T4" fmla="*/ 9 w 13"/>
                <a:gd name="T5" fmla="*/ 4 h 8"/>
                <a:gd name="T6" fmla="*/ 2 w 13"/>
                <a:gd name="T7" fmla="*/ 7 h 8"/>
                <a:gd name="T8" fmla="*/ 11 w 13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">
                  <a:moveTo>
                    <a:pt x="11" y="6"/>
                  </a:moveTo>
                  <a:cubicBezTo>
                    <a:pt x="13" y="6"/>
                    <a:pt x="13" y="3"/>
                    <a:pt x="12" y="1"/>
                  </a:cubicBezTo>
                  <a:cubicBezTo>
                    <a:pt x="12" y="0"/>
                    <a:pt x="11" y="2"/>
                    <a:pt x="9" y="4"/>
                  </a:cubicBezTo>
                  <a:cubicBezTo>
                    <a:pt x="6" y="6"/>
                    <a:pt x="5" y="5"/>
                    <a:pt x="2" y="7"/>
                  </a:cubicBezTo>
                  <a:cubicBezTo>
                    <a:pt x="0" y="8"/>
                    <a:pt x="9" y="6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" name="Freeform 101"/>
            <p:cNvSpPr>
              <a:spLocks/>
            </p:cNvSpPr>
            <p:nvPr/>
          </p:nvSpPr>
          <p:spPr bwMode="auto">
            <a:xfrm>
              <a:off x="6423467" y="2218034"/>
              <a:ext cx="25973" cy="25973"/>
            </a:xfrm>
            <a:custGeom>
              <a:avLst/>
              <a:gdLst>
                <a:gd name="T0" fmla="*/ 7 w 16"/>
                <a:gd name="T1" fmla="*/ 15 h 16"/>
                <a:gd name="T2" fmla="*/ 16 w 16"/>
                <a:gd name="T3" fmla="*/ 7 h 16"/>
                <a:gd name="T4" fmla="*/ 9 w 16"/>
                <a:gd name="T5" fmla="*/ 1 h 16"/>
                <a:gd name="T6" fmla="*/ 2 w 16"/>
                <a:gd name="T7" fmla="*/ 3 h 16"/>
                <a:gd name="T8" fmla="*/ 7 w 16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7" y="15"/>
                  </a:moveTo>
                  <a:cubicBezTo>
                    <a:pt x="9" y="15"/>
                    <a:pt x="15" y="8"/>
                    <a:pt x="16" y="7"/>
                  </a:cubicBezTo>
                  <a:cubicBezTo>
                    <a:pt x="16" y="5"/>
                    <a:pt x="11" y="2"/>
                    <a:pt x="9" y="1"/>
                  </a:cubicBezTo>
                  <a:cubicBezTo>
                    <a:pt x="8" y="1"/>
                    <a:pt x="2" y="0"/>
                    <a:pt x="2" y="3"/>
                  </a:cubicBezTo>
                  <a:cubicBezTo>
                    <a:pt x="1" y="6"/>
                    <a:pt x="0" y="16"/>
                    <a:pt x="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" name="Freeform 102"/>
            <p:cNvSpPr>
              <a:spLocks/>
            </p:cNvSpPr>
            <p:nvPr/>
          </p:nvSpPr>
          <p:spPr bwMode="auto">
            <a:xfrm>
              <a:off x="6564270" y="2182492"/>
              <a:ext cx="27340" cy="29391"/>
            </a:xfrm>
            <a:custGeom>
              <a:avLst/>
              <a:gdLst>
                <a:gd name="T0" fmla="*/ 11 w 17"/>
                <a:gd name="T1" fmla="*/ 8 h 18"/>
                <a:gd name="T2" fmla="*/ 6 w 17"/>
                <a:gd name="T3" fmla="*/ 2 h 18"/>
                <a:gd name="T4" fmla="*/ 1 w 17"/>
                <a:gd name="T5" fmla="*/ 7 h 18"/>
                <a:gd name="T6" fmla="*/ 7 w 17"/>
                <a:gd name="T7" fmla="*/ 14 h 18"/>
                <a:gd name="T8" fmla="*/ 12 w 17"/>
                <a:gd name="T9" fmla="*/ 18 h 18"/>
                <a:gd name="T10" fmla="*/ 16 w 17"/>
                <a:gd name="T11" fmla="*/ 14 h 18"/>
                <a:gd name="T12" fmla="*/ 11 w 17"/>
                <a:gd name="T13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8">
                  <a:moveTo>
                    <a:pt x="11" y="8"/>
                  </a:moveTo>
                  <a:cubicBezTo>
                    <a:pt x="9" y="6"/>
                    <a:pt x="7" y="4"/>
                    <a:pt x="6" y="2"/>
                  </a:cubicBezTo>
                  <a:cubicBezTo>
                    <a:pt x="4" y="0"/>
                    <a:pt x="2" y="5"/>
                    <a:pt x="1" y="7"/>
                  </a:cubicBezTo>
                  <a:cubicBezTo>
                    <a:pt x="0" y="9"/>
                    <a:pt x="4" y="14"/>
                    <a:pt x="7" y="14"/>
                  </a:cubicBezTo>
                  <a:cubicBezTo>
                    <a:pt x="10" y="15"/>
                    <a:pt x="9" y="18"/>
                    <a:pt x="12" y="18"/>
                  </a:cubicBezTo>
                  <a:cubicBezTo>
                    <a:pt x="17" y="18"/>
                    <a:pt x="17" y="15"/>
                    <a:pt x="16" y="14"/>
                  </a:cubicBezTo>
                  <a:cubicBezTo>
                    <a:pt x="16" y="12"/>
                    <a:pt x="14" y="10"/>
                    <a:pt x="1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" name="Freeform 103"/>
            <p:cNvSpPr>
              <a:spLocks/>
            </p:cNvSpPr>
            <p:nvPr/>
          </p:nvSpPr>
          <p:spPr bwMode="auto">
            <a:xfrm>
              <a:off x="6720793" y="2073131"/>
              <a:ext cx="24606" cy="25290"/>
            </a:xfrm>
            <a:custGeom>
              <a:avLst/>
              <a:gdLst>
                <a:gd name="T0" fmla="*/ 3 w 15"/>
                <a:gd name="T1" fmla="*/ 12 h 16"/>
                <a:gd name="T2" fmla="*/ 8 w 15"/>
                <a:gd name="T3" fmla="*/ 14 h 16"/>
                <a:gd name="T4" fmla="*/ 13 w 15"/>
                <a:gd name="T5" fmla="*/ 6 h 16"/>
                <a:gd name="T6" fmla="*/ 9 w 15"/>
                <a:gd name="T7" fmla="*/ 2 h 16"/>
                <a:gd name="T8" fmla="*/ 2 w 15"/>
                <a:gd name="T9" fmla="*/ 4 h 16"/>
                <a:gd name="T10" fmla="*/ 1 w 15"/>
                <a:gd name="T11" fmla="*/ 14 h 16"/>
                <a:gd name="T12" fmla="*/ 3 w 15"/>
                <a:gd name="T13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6">
                  <a:moveTo>
                    <a:pt x="3" y="12"/>
                  </a:moveTo>
                  <a:cubicBezTo>
                    <a:pt x="5" y="11"/>
                    <a:pt x="6" y="14"/>
                    <a:pt x="8" y="14"/>
                  </a:cubicBezTo>
                  <a:cubicBezTo>
                    <a:pt x="15" y="13"/>
                    <a:pt x="14" y="8"/>
                    <a:pt x="13" y="6"/>
                  </a:cubicBezTo>
                  <a:cubicBezTo>
                    <a:pt x="12" y="5"/>
                    <a:pt x="10" y="3"/>
                    <a:pt x="9" y="2"/>
                  </a:cubicBezTo>
                  <a:cubicBezTo>
                    <a:pt x="7" y="0"/>
                    <a:pt x="3" y="3"/>
                    <a:pt x="2" y="4"/>
                  </a:cubicBezTo>
                  <a:cubicBezTo>
                    <a:pt x="0" y="5"/>
                    <a:pt x="0" y="12"/>
                    <a:pt x="1" y="14"/>
                  </a:cubicBezTo>
                  <a:cubicBezTo>
                    <a:pt x="2" y="16"/>
                    <a:pt x="2" y="14"/>
                    <a:pt x="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0" name="Freeform 104"/>
            <p:cNvSpPr>
              <a:spLocks/>
            </p:cNvSpPr>
            <p:nvPr/>
          </p:nvSpPr>
          <p:spPr bwMode="auto">
            <a:xfrm>
              <a:off x="6776157" y="2084067"/>
              <a:ext cx="10936" cy="11620"/>
            </a:xfrm>
            <a:custGeom>
              <a:avLst/>
              <a:gdLst>
                <a:gd name="T0" fmla="*/ 5 w 7"/>
                <a:gd name="T1" fmla="*/ 7 h 7"/>
                <a:gd name="T2" fmla="*/ 6 w 7"/>
                <a:gd name="T3" fmla="*/ 1 h 7"/>
                <a:gd name="T4" fmla="*/ 2 w 7"/>
                <a:gd name="T5" fmla="*/ 1 h 7"/>
                <a:gd name="T6" fmla="*/ 5 w 7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5" y="7"/>
                  </a:moveTo>
                  <a:cubicBezTo>
                    <a:pt x="7" y="6"/>
                    <a:pt x="7" y="3"/>
                    <a:pt x="6" y="1"/>
                  </a:cubicBezTo>
                  <a:cubicBezTo>
                    <a:pt x="6" y="0"/>
                    <a:pt x="4" y="0"/>
                    <a:pt x="2" y="1"/>
                  </a:cubicBezTo>
                  <a:cubicBezTo>
                    <a:pt x="0" y="3"/>
                    <a:pt x="3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1" name="Freeform 105"/>
            <p:cNvSpPr>
              <a:spLocks/>
            </p:cNvSpPr>
            <p:nvPr/>
          </p:nvSpPr>
          <p:spPr bwMode="auto">
            <a:xfrm>
              <a:off x="6821269" y="2092269"/>
              <a:ext cx="16404" cy="10936"/>
            </a:xfrm>
            <a:custGeom>
              <a:avLst/>
              <a:gdLst>
                <a:gd name="T0" fmla="*/ 6 w 10"/>
                <a:gd name="T1" fmla="*/ 6 h 7"/>
                <a:gd name="T2" fmla="*/ 4 w 10"/>
                <a:gd name="T3" fmla="*/ 0 h 7"/>
                <a:gd name="T4" fmla="*/ 0 w 10"/>
                <a:gd name="T5" fmla="*/ 4 h 7"/>
                <a:gd name="T6" fmla="*/ 6 w 10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6" y="6"/>
                  </a:moveTo>
                  <a:cubicBezTo>
                    <a:pt x="10" y="6"/>
                    <a:pt x="5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7"/>
                    <a:pt x="4" y="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" name="Freeform 106"/>
            <p:cNvSpPr>
              <a:spLocks/>
            </p:cNvSpPr>
            <p:nvPr/>
          </p:nvSpPr>
          <p:spPr bwMode="auto">
            <a:xfrm>
              <a:off x="6835622" y="2077916"/>
              <a:ext cx="16404" cy="12987"/>
            </a:xfrm>
            <a:custGeom>
              <a:avLst/>
              <a:gdLst>
                <a:gd name="T0" fmla="*/ 7 w 10"/>
                <a:gd name="T1" fmla="*/ 1 h 8"/>
                <a:gd name="T2" fmla="*/ 2 w 10"/>
                <a:gd name="T3" fmla="*/ 5 h 8"/>
                <a:gd name="T4" fmla="*/ 6 w 10"/>
                <a:gd name="T5" fmla="*/ 8 h 8"/>
                <a:gd name="T6" fmla="*/ 7 w 10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7" y="1"/>
                  </a:moveTo>
                  <a:cubicBezTo>
                    <a:pt x="6" y="0"/>
                    <a:pt x="3" y="3"/>
                    <a:pt x="2" y="5"/>
                  </a:cubicBezTo>
                  <a:cubicBezTo>
                    <a:pt x="0" y="7"/>
                    <a:pt x="4" y="8"/>
                    <a:pt x="6" y="8"/>
                  </a:cubicBezTo>
                  <a:cubicBezTo>
                    <a:pt x="10" y="8"/>
                    <a:pt x="7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" name="Freeform 107"/>
            <p:cNvSpPr>
              <a:spLocks/>
            </p:cNvSpPr>
            <p:nvPr/>
          </p:nvSpPr>
          <p:spPr bwMode="auto">
            <a:xfrm>
              <a:off x="7278535" y="2032120"/>
              <a:ext cx="22556" cy="15037"/>
            </a:xfrm>
            <a:custGeom>
              <a:avLst/>
              <a:gdLst>
                <a:gd name="T0" fmla="*/ 3 w 14"/>
                <a:gd name="T1" fmla="*/ 1 h 9"/>
                <a:gd name="T2" fmla="*/ 0 w 14"/>
                <a:gd name="T3" fmla="*/ 6 h 9"/>
                <a:gd name="T4" fmla="*/ 11 w 14"/>
                <a:gd name="T5" fmla="*/ 8 h 9"/>
                <a:gd name="T6" fmla="*/ 11 w 14"/>
                <a:gd name="T7" fmla="*/ 2 h 9"/>
                <a:gd name="T8" fmla="*/ 3 w 14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3" y="1"/>
                  </a:moveTo>
                  <a:cubicBezTo>
                    <a:pt x="1" y="1"/>
                    <a:pt x="0" y="4"/>
                    <a:pt x="0" y="6"/>
                  </a:cubicBezTo>
                  <a:cubicBezTo>
                    <a:pt x="0" y="9"/>
                    <a:pt x="10" y="8"/>
                    <a:pt x="11" y="8"/>
                  </a:cubicBezTo>
                  <a:cubicBezTo>
                    <a:pt x="14" y="8"/>
                    <a:pt x="11" y="4"/>
                    <a:pt x="11" y="2"/>
                  </a:cubicBezTo>
                  <a:cubicBezTo>
                    <a:pt x="10" y="0"/>
                    <a:pt x="4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4" name="Freeform 108"/>
            <p:cNvSpPr>
              <a:spLocks/>
            </p:cNvSpPr>
            <p:nvPr/>
          </p:nvSpPr>
          <p:spPr bwMode="auto">
            <a:xfrm>
              <a:off x="7670868" y="2064929"/>
              <a:ext cx="53314" cy="28707"/>
            </a:xfrm>
            <a:custGeom>
              <a:avLst/>
              <a:gdLst>
                <a:gd name="T0" fmla="*/ 6 w 33"/>
                <a:gd name="T1" fmla="*/ 13 h 18"/>
                <a:gd name="T2" fmla="*/ 30 w 33"/>
                <a:gd name="T3" fmla="*/ 18 h 18"/>
                <a:gd name="T4" fmla="*/ 23 w 33"/>
                <a:gd name="T5" fmla="*/ 4 h 18"/>
                <a:gd name="T6" fmla="*/ 14 w 33"/>
                <a:gd name="T7" fmla="*/ 1 h 18"/>
                <a:gd name="T8" fmla="*/ 7 w 33"/>
                <a:gd name="T9" fmla="*/ 2 h 18"/>
                <a:gd name="T10" fmla="*/ 5 w 33"/>
                <a:gd name="T11" fmla="*/ 8 h 18"/>
                <a:gd name="T12" fmla="*/ 1 w 33"/>
                <a:gd name="T13" fmla="*/ 13 h 18"/>
                <a:gd name="T14" fmla="*/ 6 w 33"/>
                <a:gd name="T15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18">
                  <a:moveTo>
                    <a:pt x="6" y="13"/>
                  </a:moveTo>
                  <a:cubicBezTo>
                    <a:pt x="8" y="13"/>
                    <a:pt x="25" y="17"/>
                    <a:pt x="30" y="18"/>
                  </a:cubicBezTo>
                  <a:cubicBezTo>
                    <a:pt x="33" y="18"/>
                    <a:pt x="27" y="7"/>
                    <a:pt x="23" y="4"/>
                  </a:cubicBezTo>
                  <a:cubicBezTo>
                    <a:pt x="20" y="2"/>
                    <a:pt x="16" y="2"/>
                    <a:pt x="14" y="1"/>
                  </a:cubicBezTo>
                  <a:cubicBezTo>
                    <a:pt x="11" y="0"/>
                    <a:pt x="9" y="2"/>
                    <a:pt x="7" y="2"/>
                  </a:cubicBezTo>
                  <a:cubicBezTo>
                    <a:pt x="5" y="2"/>
                    <a:pt x="5" y="6"/>
                    <a:pt x="5" y="8"/>
                  </a:cubicBezTo>
                  <a:cubicBezTo>
                    <a:pt x="6" y="10"/>
                    <a:pt x="1" y="11"/>
                    <a:pt x="1" y="13"/>
                  </a:cubicBezTo>
                  <a:cubicBezTo>
                    <a:pt x="0" y="16"/>
                    <a:pt x="4" y="13"/>
                    <a:pt x="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5" name="Freeform 109"/>
            <p:cNvSpPr>
              <a:spLocks/>
            </p:cNvSpPr>
            <p:nvPr/>
          </p:nvSpPr>
          <p:spPr bwMode="auto">
            <a:xfrm>
              <a:off x="7662666" y="2053309"/>
              <a:ext cx="16404" cy="16404"/>
            </a:xfrm>
            <a:custGeom>
              <a:avLst/>
              <a:gdLst>
                <a:gd name="T0" fmla="*/ 10 w 10"/>
                <a:gd name="T1" fmla="*/ 2 h 10"/>
                <a:gd name="T2" fmla="*/ 5 w 10"/>
                <a:gd name="T3" fmla="*/ 0 h 10"/>
                <a:gd name="T4" fmla="*/ 4 w 10"/>
                <a:gd name="T5" fmla="*/ 8 h 10"/>
                <a:gd name="T6" fmla="*/ 10 w 10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10" y="2"/>
                  </a:moveTo>
                  <a:cubicBezTo>
                    <a:pt x="9" y="1"/>
                    <a:pt x="7" y="0"/>
                    <a:pt x="5" y="0"/>
                  </a:cubicBezTo>
                  <a:cubicBezTo>
                    <a:pt x="3" y="0"/>
                    <a:pt x="0" y="6"/>
                    <a:pt x="4" y="8"/>
                  </a:cubicBezTo>
                  <a:cubicBezTo>
                    <a:pt x="8" y="10"/>
                    <a:pt x="10" y="3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6" name="Freeform 110"/>
            <p:cNvSpPr>
              <a:spLocks/>
            </p:cNvSpPr>
            <p:nvPr/>
          </p:nvSpPr>
          <p:spPr bwMode="auto">
            <a:xfrm>
              <a:off x="7604568" y="1970605"/>
              <a:ext cx="120981" cy="64933"/>
            </a:xfrm>
            <a:custGeom>
              <a:avLst/>
              <a:gdLst>
                <a:gd name="T0" fmla="*/ 8 w 75"/>
                <a:gd name="T1" fmla="*/ 30 h 40"/>
                <a:gd name="T2" fmla="*/ 16 w 75"/>
                <a:gd name="T3" fmla="*/ 36 h 40"/>
                <a:gd name="T4" fmla="*/ 25 w 75"/>
                <a:gd name="T5" fmla="*/ 40 h 40"/>
                <a:gd name="T6" fmla="*/ 28 w 75"/>
                <a:gd name="T7" fmla="*/ 36 h 40"/>
                <a:gd name="T8" fmla="*/ 29 w 75"/>
                <a:gd name="T9" fmla="*/ 32 h 40"/>
                <a:gd name="T10" fmla="*/ 34 w 75"/>
                <a:gd name="T11" fmla="*/ 34 h 40"/>
                <a:gd name="T12" fmla="*/ 46 w 75"/>
                <a:gd name="T13" fmla="*/ 33 h 40"/>
                <a:gd name="T14" fmla="*/ 49 w 75"/>
                <a:gd name="T15" fmla="*/ 33 h 40"/>
                <a:gd name="T16" fmla="*/ 52 w 75"/>
                <a:gd name="T17" fmla="*/ 35 h 40"/>
                <a:gd name="T18" fmla="*/ 62 w 75"/>
                <a:gd name="T19" fmla="*/ 34 h 40"/>
                <a:gd name="T20" fmla="*/ 57 w 75"/>
                <a:gd name="T21" fmla="*/ 31 h 40"/>
                <a:gd name="T22" fmla="*/ 47 w 75"/>
                <a:gd name="T23" fmla="*/ 21 h 40"/>
                <a:gd name="T24" fmla="*/ 46 w 75"/>
                <a:gd name="T25" fmla="*/ 15 h 40"/>
                <a:gd name="T26" fmla="*/ 52 w 75"/>
                <a:gd name="T27" fmla="*/ 15 h 40"/>
                <a:gd name="T28" fmla="*/ 51 w 75"/>
                <a:gd name="T29" fmla="*/ 20 h 40"/>
                <a:gd name="T30" fmla="*/ 57 w 75"/>
                <a:gd name="T31" fmla="*/ 29 h 40"/>
                <a:gd name="T32" fmla="*/ 65 w 75"/>
                <a:gd name="T33" fmla="*/ 31 h 40"/>
                <a:gd name="T34" fmla="*/ 71 w 75"/>
                <a:gd name="T35" fmla="*/ 27 h 40"/>
                <a:gd name="T36" fmla="*/ 69 w 75"/>
                <a:gd name="T37" fmla="*/ 21 h 40"/>
                <a:gd name="T38" fmla="*/ 73 w 75"/>
                <a:gd name="T39" fmla="*/ 18 h 40"/>
                <a:gd name="T40" fmla="*/ 62 w 75"/>
                <a:gd name="T41" fmla="*/ 12 h 40"/>
                <a:gd name="T42" fmla="*/ 51 w 75"/>
                <a:gd name="T43" fmla="*/ 11 h 40"/>
                <a:gd name="T44" fmla="*/ 43 w 75"/>
                <a:gd name="T45" fmla="*/ 6 h 40"/>
                <a:gd name="T46" fmla="*/ 37 w 75"/>
                <a:gd name="T47" fmla="*/ 2 h 40"/>
                <a:gd name="T48" fmla="*/ 36 w 75"/>
                <a:gd name="T49" fmla="*/ 5 h 40"/>
                <a:gd name="T50" fmla="*/ 36 w 75"/>
                <a:gd name="T51" fmla="*/ 12 h 40"/>
                <a:gd name="T52" fmla="*/ 35 w 75"/>
                <a:gd name="T53" fmla="*/ 15 h 40"/>
                <a:gd name="T54" fmla="*/ 32 w 75"/>
                <a:gd name="T55" fmla="*/ 11 h 40"/>
                <a:gd name="T56" fmla="*/ 28 w 75"/>
                <a:gd name="T57" fmla="*/ 11 h 40"/>
                <a:gd name="T58" fmla="*/ 23 w 75"/>
                <a:gd name="T59" fmla="*/ 8 h 40"/>
                <a:gd name="T60" fmla="*/ 17 w 75"/>
                <a:gd name="T61" fmla="*/ 3 h 40"/>
                <a:gd name="T62" fmla="*/ 11 w 75"/>
                <a:gd name="T63" fmla="*/ 3 h 40"/>
                <a:gd name="T64" fmla="*/ 4 w 75"/>
                <a:gd name="T65" fmla="*/ 7 h 40"/>
                <a:gd name="T66" fmla="*/ 5 w 75"/>
                <a:gd name="T67" fmla="*/ 12 h 40"/>
                <a:gd name="T68" fmla="*/ 4 w 75"/>
                <a:gd name="T69" fmla="*/ 14 h 40"/>
                <a:gd name="T70" fmla="*/ 7 w 75"/>
                <a:gd name="T71" fmla="*/ 22 h 40"/>
                <a:gd name="T72" fmla="*/ 3 w 75"/>
                <a:gd name="T73" fmla="*/ 22 h 40"/>
                <a:gd name="T74" fmla="*/ 8 w 75"/>
                <a:gd name="T75" fmla="*/ 3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5" h="40">
                  <a:moveTo>
                    <a:pt x="8" y="30"/>
                  </a:moveTo>
                  <a:cubicBezTo>
                    <a:pt x="12" y="32"/>
                    <a:pt x="14" y="33"/>
                    <a:pt x="16" y="36"/>
                  </a:cubicBezTo>
                  <a:cubicBezTo>
                    <a:pt x="18" y="39"/>
                    <a:pt x="22" y="40"/>
                    <a:pt x="25" y="40"/>
                  </a:cubicBezTo>
                  <a:cubicBezTo>
                    <a:pt x="29" y="40"/>
                    <a:pt x="28" y="38"/>
                    <a:pt x="28" y="36"/>
                  </a:cubicBezTo>
                  <a:cubicBezTo>
                    <a:pt x="27" y="33"/>
                    <a:pt x="27" y="32"/>
                    <a:pt x="29" y="32"/>
                  </a:cubicBezTo>
                  <a:cubicBezTo>
                    <a:pt x="30" y="31"/>
                    <a:pt x="31" y="33"/>
                    <a:pt x="34" y="34"/>
                  </a:cubicBezTo>
                  <a:cubicBezTo>
                    <a:pt x="36" y="35"/>
                    <a:pt x="43" y="34"/>
                    <a:pt x="46" y="33"/>
                  </a:cubicBezTo>
                  <a:cubicBezTo>
                    <a:pt x="49" y="31"/>
                    <a:pt x="49" y="31"/>
                    <a:pt x="49" y="33"/>
                  </a:cubicBezTo>
                  <a:cubicBezTo>
                    <a:pt x="49" y="34"/>
                    <a:pt x="50" y="36"/>
                    <a:pt x="52" y="35"/>
                  </a:cubicBezTo>
                  <a:cubicBezTo>
                    <a:pt x="54" y="35"/>
                    <a:pt x="61" y="35"/>
                    <a:pt x="62" y="34"/>
                  </a:cubicBezTo>
                  <a:cubicBezTo>
                    <a:pt x="63" y="33"/>
                    <a:pt x="63" y="33"/>
                    <a:pt x="57" y="31"/>
                  </a:cubicBezTo>
                  <a:cubicBezTo>
                    <a:pt x="51" y="30"/>
                    <a:pt x="48" y="22"/>
                    <a:pt x="47" y="21"/>
                  </a:cubicBezTo>
                  <a:cubicBezTo>
                    <a:pt x="46" y="20"/>
                    <a:pt x="45" y="16"/>
                    <a:pt x="46" y="15"/>
                  </a:cubicBezTo>
                  <a:cubicBezTo>
                    <a:pt x="47" y="14"/>
                    <a:pt x="51" y="14"/>
                    <a:pt x="52" y="15"/>
                  </a:cubicBezTo>
                  <a:cubicBezTo>
                    <a:pt x="53" y="15"/>
                    <a:pt x="51" y="19"/>
                    <a:pt x="51" y="20"/>
                  </a:cubicBezTo>
                  <a:cubicBezTo>
                    <a:pt x="50" y="21"/>
                    <a:pt x="54" y="27"/>
                    <a:pt x="57" y="29"/>
                  </a:cubicBezTo>
                  <a:cubicBezTo>
                    <a:pt x="59" y="30"/>
                    <a:pt x="63" y="30"/>
                    <a:pt x="65" y="31"/>
                  </a:cubicBezTo>
                  <a:cubicBezTo>
                    <a:pt x="67" y="32"/>
                    <a:pt x="69" y="28"/>
                    <a:pt x="71" y="27"/>
                  </a:cubicBezTo>
                  <a:cubicBezTo>
                    <a:pt x="72" y="26"/>
                    <a:pt x="70" y="22"/>
                    <a:pt x="69" y="21"/>
                  </a:cubicBezTo>
                  <a:cubicBezTo>
                    <a:pt x="69" y="19"/>
                    <a:pt x="72" y="19"/>
                    <a:pt x="73" y="18"/>
                  </a:cubicBezTo>
                  <a:cubicBezTo>
                    <a:pt x="75" y="17"/>
                    <a:pt x="65" y="14"/>
                    <a:pt x="62" y="12"/>
                  </a:cubicBezTo>
                  <a:cubicBezTo>
                    <a:pt x="59" y="10"/>
                    <a:pt x="55" y="11"/>
                    <a:pt x="51" y="11"/>
                  </a:cubicBezTo>
                  <a:cubicBezTo>
                    <a:pt x="48" y="11"/>
                    <a:pt x="47" y="8"/>
                    <a:pt x="43" y="6"/>
                  </a:cubicBezTo>
                  <a:cubicBezTo>
                    <a:pt x="39" y="4"/>
                    <a:pt x="39" y="3"/>
                    <a:pt x="37" y="2"/>
                  </a:cubicBezTo>
                  <a:cubicBezTo>
                    <a:pt x="34" y="2"/>
                    <a:pt x="38" y="4"/>
                    <a:pt x="36" y="5"/>
                  </a:cubicBezTo>
                  <a:cubicBezTo>
                    <a:pt x="34" y="6"/>
                    <a:pt x="35" y="9"/>
                    <a:pt x="36" y="12"/>
                  </a:cubicBezTo>
                  <a:cubicBezTo>
                    <a:pt x="36" y="14"/>
                    <a:pt x="37" y="15"/>
                    <a:pt x="35" y="15"/>
                  </a:cubicBezTo>
                  <a:cubicBezTo>
                    <a:pt x="33" y="16"/>
                    <a:pt x="32" y="13"/>
                    <a:pt x="32" y="11"/>
                  </a:cubicBezTo>
                  <a:cubicBezTo>
                    <a:pt x="31" y="10"/>
                    <a:pt x="30" y="11"/>
                    <a:pt x="28" y="11"/>
                  </a:cubicBezTo>
                  <a:cubicBezTo>
                    <a:pt x="25" y="12"/>
                    <a:pt x="24" y="9"/>
                    <a:pt x="23" y="8"/>
                  </a:cubicBezTo>
                  <a:cubicBezTo>
                    <a:pt x="23" y="6"/>
                    <a:pt x="20" y="5"/>
                    <a:pt x="17" y="3"/>
                  </a:cubicBezTo>
                  <a:cubicBezTo>
                    <a:pt x="15" y="0"/>
                    <a:pt x="13" y="1"/>
                    <a:pt x="11" y="3"/>
                  </a:cubicBezTo>
                  <a:cubicBezTo>
                    <a:pt x="9" y="4"/>
                    <a:pt x="5" y="6"/>
                    <a:pt x="4" y="7"/>
                  </a:cubicBezTo>
                  <a:cubicBezTo>
                    <a:pt x="3" y="8"/>
                    <a:pt x="4" y="10"/>
                    <a:pt x="5" y="12"/>
                  </a:cubicBezTo>
                  <a:cubicBezTo>
                    <a:pt x="6" y="15"/>
                    <a:pt x="5" y="12"/>
                    <a:pt x="4" y="14"/>
                  </a:cubicBezTo>
                  <a:cubicBezTo>
                    <a:pt x="2" y="15"/>
                    <a:pt x="7" y="21"/>
                    <a:pt x="7" y="22"/>
                  </a:cubicBezTo>
                  <a:cubicBezTo>
                    <a:pt x="7" y="24"/>
                    <a:pt x="5" y="22"/>
                    <a:pt x="3" y="22"/>
                  </a:cubicBezTo>
                  <a:cubicBezTo>
                    <a:pt x="0" y="23"/>
                    <a:pt x="5" y="27"/>
                    <a:pt x="8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7" name="Freeform 111"/>
            <p:cNvSpPr>
              <a:spLocks/>
            </p:cNvSpPr>
            <p:nvPr/>
          </p:nvSpPr>
          <p:spPr bwMode="auto">
            <a:xfrm>
              <a:off x="7735801" y="2001363"/>
              <a:ext cx="65617" cy="34175"/>
            </a:xfrm>
            <a:custGeom>
              <a:avLst/>
              <a:gdLst>
                <a:gd name="T0" fmla="*/ 7 w 41"/>
                <a:gd name="T1" fmla="*/ 7 h 21"/>
                <a:gd name="T2" fmla="*/ 13 w 41"/>
                <a:gd name="T3" fmla="*/ 12 h 21"/>
                <a:gd name="T4" fmla="*/ 23 w 41"/>
                <a:gd name="T5" fmla="*/ 18 h 21"/>
                <a:gd name="T6" fmla="*/ 29 w 41"/>
                <a:gd name="T7" fmla="*/ 21 h 21"/>
                <a:gd name="T8" fmla="*/ 31 w 41"/>
                <a:gd name="T9" fmla="*/ 19 h 21"/>
                <a:gd name="T10" fmla="*/ 36 w 41"/>
                <a:gd name="T11" fmla="*/ 20 h 21"/>
                <a:gd name="T12" fmla="*/ 41 w 41"/>
                <a:gd name="T13" fmla="*/ 13 h 21"/>
                <a:gd name="T14" fmla="*/ 38 w 41"/>
                <a:gd name="T15" fmla="*/ 11 h 21"/>
                <a:gd name="T16" fmla="*/ 27 w 41"/>
                <a:gd name="T17" fmla="*/ 7 h 21"/>
                <a:gd name="T18" fmla="*/ 22 w 41"/>
                <a:gd name="T19" fmla="*/ 7 h 21"/>
                <a:gd name="T20" fmla="*/ 21 w 41"/>
                <a:gd name="T21" fmla="*/ 4 h 21"/>
                <a:gd name="T22" fmla="*/ 16 w 41"/>
                <a:gd name="T23" fmla="*/ 3 h 21"/>
                <a:gd name="T24" fmla="*/ 8 w 41"/>
                <a:gd name="T25" fmla="*/ 4 h 21"/>
                <a:gd name="T26" fmla="*/ 1 w 41"/>
                <a:gd name="T27" fmla="*/ 1 h 21"/>
                <a:gd name="T28" fmla="*/ 7 w 41"/>
                <a:gd name="T29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21">
                  <a:moveTo>
                    <a:pt x="7" y="7"/>
                  </a:moveTo>
                  <a:cubicBezTo>
                    <a:pt x="9" y="8"/>
                    <a:pt x="11" y="12"/>
                    <a:pt x="13" y="12"/>
                  </a:cubicBezTo>
                  <a:cubicBezTo>
                    <a:pt x="14" y="13"/>
                    <a:pt x="20" y="17"/>
                    <a:pt x="23" y="18"/>
                  </a:cubicBezTo>
                  <a:cubicBezTo>
                    <a:pt x="27" y="18"/>
                    <a:pt x="27" y="20"/>
                    <a:pt x="29" y="21"/>
                  </a:cubicBezTo>
                  <a:cubicBezTo>
                    <a:pt x="31" y="21"/>
                    <a:pt x="30" y="19"/>
                    <a:pt x="31" y="19"/>
                  </a:cubicBezTo>
                  <a:cubicBezTo>
                    <a:pt x="32" y="18"/>
                    <a:pt x="33" y="20"/>
                    <a:pt x="36" y="20"/>
                  </a:cubicBezTo>
                  <a:cubicBezTo>
                    <a:pt x="38" y="20"/>
                    <a:pt x="41" y="15"/>
                    <a:pt x="41" y="13"/>
                  </a:cubicBezTo>
                  <a:cubicBezTo>
                    <a:pt x="41" y="12"/>
                    <a:pt x="40" y="11"/>
                    <a:pt x="38" y="11"/>
                  </a:cubicBezTo>
                  <a:cubicBezTo>
                    <a:pt x="36" y="11"/>
                    <a:pt x="33" y="9"/>
                    <a:pt x="27" y="7"/>
                  </a:cubicBezTo>
                  <a:cubicBezTo>
                    <a:pt x="22" y="5"/>
                    <a:pt x="25" y="8"/>
                    <a:pt x="22" y="7"/>
                  </a:cubicBezTo>
                  <a:cubicBezTo>
                    <a:pt x="19" y="7"/>
                    <a:pt x="20" y="6"/>
                    <a:pt x="21" y="4"/>
                  </a:cubicBezTo>
                  <a:cubicBezTo>
                    <a:pt x="22" y="3"/>
                    <a:pt x="19" y="3"/>
                    <a:pt x="16" y="3"/>
                  </a:cubicBezTo>
                  <a:cubicBezTo>
                    <a:pt x="12" y="3"/>
                    <a:pt x="11" y="4"/>
                    <a:pt x="8" y="4"/>
                  </a:cubicBezTo>
                  <a:cubicBezTo>
                    <a:pt x="5" y="4"/>
                    <a:pt x="2" y="0"/>
                    <a:pt x="1" y="1"/>
                  </a:cubicBezTo>
                  <a:cubicBezTo>
                    <a:pt x="0" y="1"/>
                    <a:pt x="5" y="6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8" name="Freeform 112"/>
            <p:cNvSpPr>
              <a:spLocks/>
            </p:cNvSpPr>
            <p:nvPr/>
          </p:nvSpPr>
          <p:spPr bwMode="auto">
            <a:xfrm>
              <a:off x="7599783" y="2053309"/>
              <a:ext cx="17771" cy="16404"/>
            </a:xfrm>
            <a:custGeom>
              <a:avLst/>
              <a:gdLst>
                <a:gd name="T0" fmla="*/ 9 w 11"/>
                <a:gd name="T1" fmla="*/ 9 h 10"/>
                <a:gd name="T2" fmla="*/ 2 w 11"/>
                <a:gd name="T3" fmla="*/ 0 h 10"/>
                <a:gd name="T4" fmla="*/ 9 w 11"/>
                <a:gd name="T5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9" y="9"/>
                  </a:moveTo>
                  <a:cubicBezTo>
                    <a:pt x="11" y="9"/>
                    <a:pt x="5" y="0"/>
                    <a:pt x="2" y="0"/>
                  </a:cubicBezTo>
                  <a:cubicBezTo>
                    <a:pt x="0" y="0"/>
                    <a:pt x="5" y="10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9" name="Freeform 113"/>
            <p:cNvSpPr>
              <a:spLocks/>
            </p:cNvSpPr>
            <p:nvPr/>
          </p:nvSpPr>
          <p:spPr bwMode="auto">
            <a:xfrm>
              <a:off x="8096009" y="2203681"/>
              <a:ext cx="17771" cy="16404"/>
            </a:xfrm>
            <a:custGeom>
              <a:avLst/>
              <a:gdLst>
                <a:gd name="T0" fmla="*/ 2 w 11"/>
                <a:gd name="T1" fmla="*/ 3 h 10"/>
                <a:gd name="T2" fmla="*/ 9 w 11"/>
                <a:gd name="T3" fmla="*/ 9 h 10"/>
                <a:gd name="T4" fmla="*/ 11 w 11"/>
                <a:gd name="T5" fmla="*/ 1 h 10"/>
                <a:gd name="T6" fmla="*/ 4 w 11"/>
                <a:gd name="T7" fmla="*/ 1 h 10"/>
                <a:gd name="T8" fmla="*/ 2 w 11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2" y="3"/>
                  </a:moveTo>
                  <a:cubicBezTo>
                    <a:pt x="4" y="4"/>
                    <a:pt x="5" y="8"/>
                    <a:pt x="9" y="9"/>
                  </a:cubicBezTo>
                  <a:cubicBezTo>
                    <a:pt x="11" y="10"/>
                    <a:pt x="10" y="2"/>
                    <a:pt x="11" y="1"/>
                  </a:cubicBezTo>
                  <a:cubicBezTo>
                    <a:pt x="11" y="0"/>
                    <a:pt x="7" y="1"/>
                    <a:pt x="4" y="1"/>
                  </a:cubicBezTo>
                  <a:cubicBezTo>
                    <a:pt x="0" y="1"/>
                    <a:pt x="0" y="1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0" name="Freeform 114"/>
            <p:cNvSpPr>
              <a:spLocks/>
            </p:cNvSpPr>
            <p:nvPr/>
          </p:nvSpPr>
          <p:spPr bwMode="auto">
            <a:xfrm>
              <a:off x="8236129" y="2157202"/>
              <a:ext cx="45111" cy="14354"/>
            </a:xfrm>
            <a:custGeom>
              <a:avLst/>
              <a:gdLst>
                <a:gd name="T0" fmla="*/ 7 w 28"/>
                <a:gd name="T1" fmla="*/ 7 h 9"/>
                <a:gd name="T2" fmla="*/ 25 w 28"/>
                <a:gd name="T3" fmla="*/ 8 h 9"/>
                <a:gd name="T4" fmla="*/ 28 w 28"/>
                <a:gd name="T5" fmla="*/ 4 h 9"/>
                <a:gd name="T6" fmla="*/ 17 w 28"/>
                <a:gd name="T7" fmla="*/ 2 h 9"/>
                <a:gd name="T8" fmla="*/ 4 w 28"/>
                <a:gd name="T9" fmla="*/ 2 h 9"/>
                <a:gd name="T10" fmla="*/ 7 w 28"/>
                <a:gd name="T11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9">
                  <a:moveTo>
                    <a:pt x="7" y="7"/>
                  </a:moveTo>
                  <a:cubicBezTo>
                    <a:pt x="12" y="9"/>
                    <a:pt x="22" y="8"/>
                    <a:pt x="25" y="8"/>
                  </a:cubicBezTo>
                  <a:cubicBezTo>
                    <a:pt x="28" y="8"/>
                    <a:pt x="28" y="5"/>
                    <a:pt x="28" y="4"/>
                  </a:cubicBezTo>
                  <a:cubicBezTo>
                    <a:pt x="27" y="2"/>
                    <a:pt x="23" y="4"/>
                    <a:pt x="17" y="2"/>
                  </a:cubicBezTo>
                  <a:cubicBezTo>
                    <a:pt x="10" y="0"/>
                    <a:pt x="8" y="1"/>
                    <a:pt x="4" y="2"/>
                  </a:cubicBezTo>
                  <a:cubicBezTo>
                    <a:pt x="0" y="4"/>
                    <a:pt x="2" y="5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1" name="Freeform 115"/>
            <p:cNvSpPr>
              <a:spLocks/>
            </p:cNvSpPr>
            <p:nvPr/>
          </p:nvSpPr>
          <p:spPr bwMode="auto">
            <a:xfrm>
              <a:off x="6465845" y="2073131"/>
              <a:ext cx="85439" cy="107994"/>
            </a:xfrm>
            <a:custGeom>
              <a:avLst/>
              <a:gdLst>
                <a:gd name="T0" fmla="*/ 4 w 53"/>
                <a:gd name="T1" fmla="*/ 46 h 67"/>
                <a:gd name="T2" fmla="*/ 11 w 53"/>
                <a:gd name="T3" fmla="*/ 48 h 67"/>
                <a:gd name="T4" fmla="*/ 13 w 53"/>
                <a:gd name="T5" fmla="*/ 50 h 67"/>
                <a:gd name="T6" fmla="*/ 16 w 53"/>
                <a:gd name="T7" fmla="*/ 49 h 67"/>
                <a:gd name="T8" fmla="*/ 19 w 53"/>
                <a:gd name="T9" fmla="*/ 51 h 67"/>
                <a:gd name="T10" fmla="*/ 20 w 53"/>
                <a:gd name="T11" fmla="*/ 56 h 67"/>
                <a:gd name="T12" fmla="*/ 19 w 53"/>
                <a:gd name="T13" fmla="*/ 61 h 67"/>
                <a:gd name="T14" fmla="*/ 30 w 53"/>
                <a:gd name="T15" fmla="*/ 63 h 67"/>
                <a:gd name="T16" fmla="*/ 35 w 53"/>
                <a:gd name="T17" fmla="*/ 65 h 67"/>
                <a:gd name="T18" fmla="*/ 37 w 53"/>
                <a:gd name="T19" fmla="*/ 63 h 67"/>
                <a:gd name="T20" fmla="*/ 41 w 53"/>
                <a:gd name="T21" fmla="*/ 66 h 67"/>
                <a:gd name="T22" fmla="*/ 44 w 53"/>
                <a:gd name="T23" fmla="*/ 65 h 67"/>
                <a:gd name="T24" fmla="*/ 48 w 53"/>
                <a:gd name="T25" fmla="*/ 66 h 67"/>
                <a:gd name="T26" fmla="*/ 51 w 53"/>
                <a:gd name="T27" fmla="*/ 65 h 67"/>
                <a:gd name="T28" fmla="*/ 51 w 53"/>
                <a:gd name="T29" fmla="*/ 62 h 67"/>
                <a:gd name="T30" fmla="*/ 50 w 53"/>
                <a:gd name="T31" fmla="*/ 60 h 67"/>
                <a:gd name="T32" fmla="*/ 46 w 53"/>
                <a:gd name="T33" fmla="*/ 58 h 67"/>
                <a:gd name="T34" fmla="*/ 41 w 53"/>
                <a:gd name="T35" fmla="*/ 53 h 67"/>
                <a:gd name="T36" fmla="*/ 39 w 53"/>
                <a:gd name="T37" fmla="*/ 49 h 67"/>
                <a:gd name="T38" fmla="*/ 35 w 53"/>
                <a:gd name="T39" fmla="*/ 43 h 67"/>
                <a:gd name="T40" fmla="*/ 33 w 53"/>
                <a:gd name="T41" fmla="*/ 38 h 67"/>
                <a:gd name="T42" fmla="*/ 35 w 53"/>
                <a:gd name="T43" fmla="*/ 33 h 67"/>
                <a:gd name="T44" fmla="*/ 33 w 53"/>
                <a:gd name="T45" fmla="*/ 31 h 67"/>
                <a:gd name="T46" fmla="*/ 32 w 53"/>
                <a:gd name="T47" fmla="*/ 26 h 67"/>
                <a:gd name="T48" fmla="*/ 32 w 53"/>
                <a:gd name="T49" fmla="*/ 23 h 67"/>
                <a:gd name="T50" fmla="*/ 35 w 53"/>
                <a:gd name="T51" fmla="*/ 19 h 67"/>
                <a:gd name="T52" fmla="*/ 34 w 53"/>
                <a:gd name="T53" fmla="*/ 15 h 67"/>
                <a:gd name="T54" fmla="*/ 38 w 53"/>
                <a:gd name="T55" fmla="*/ 16 h 67"/>
                <a:gd name="T56" fmla="*/ 38 w 53"/>
                <a:gd name="T57" fmla="*/ 13 h 67"/>
                <a:gd name="T58" fmla="*/ 41 w 53"/>
                <a:gd name="T59" fmla="*/ 11 h 67"/>
                <a:gd name="T60" fmla="*/ 41 w 53"/>
                <a:gd name="T61" fmla="*/ 6 h 67"/>
                <a:gd name="T62" fmla="*/ 36 w 53"/>
                <a:gd name="T63" fmla="*/ 4 h 67"/>
                <a:gd name="T64" fmla="*/ 31 w 53"/>
                <a:gd name="T65" fmla="*/ 3 h 67"/>
                <a:gd name="T66" fmla="*/ 26 w 53"/>
                <a:gd name="T67" fmla="*/ 1 h 67"/>
                <a:gd name="T68" fmla="*/ 26 w 53"/>
                <a:gd name="T69" fmla="*/ 3 h 67"/>
                <a:gd name="T70" fmla="*/ 20 w 53"/>
                <a:gd name="T71" fmla="*/ 3 h 67"/>
                <a:gd name="T72" fmla="*/ 17 w 53"/>
                <a:gd name="T73" fmla="*/ 11 h 67"/>
                <a:gd name="T74" fmla="*/ 12 w 53"/>
                <a:gd name="T75" fmla="*/ 11 h 67"/>
                <a:gd name="T76" fmla="*/ 12 w 53"/>
                <a:gd name="T77" fmla="*/ 14 h 67"/>
                <a:gd name="T78" fmla="*/ 8 w 53"/>
                <a:gd name="T79" fmla="*/ 15 h 67"/>
                <a:gd name="T80" fmla="*/ 8 w 53"/>
                <a:gd name="T81" fmla="*/ 18 h 67"/>
                <a:gd name="T82" fmla="*/ 12 w 53"/>
                <a:gd name="T83" fmla="*/ 19 h 67"/>
                <a:gd name="T84" fmla="*/ 11 w 53"/>
                <a:gd name="T85" fmla="*/ 22 h 67"/>
                <a:gd name="T86" fmla="*/ 8 w 53"/>
                <a:gd name="T87" fmla="*/ 30 h 67"/>
                <a:gd name="T88" fmla="*/ 10 w 53"/>
                <a:gd name="T89" fmla="*/ 33 h 67"/>
                <a:gd name="T90" fmla="*/ 6 w 53"/>
                <a:gd name="T91" fmla="*/ 32 h 67"/>
                <a:gd name="T92" fmla="*/ 4 w 53"/>
                <a:gd name="T93" fmla="*/ 33 h 67"/>
                <a:gd name="T94" fmla="*/ 2 w 53"/>
                <a:gd name="T95" fmla="*/ 33 h 67"/>
                <a:gd name="T96" fmla="*/ 0 w 53"/>
                <a:gd name="T97" fmla="*/ 42 h 67"/>
                <a:gd name="T98" fmla="*/ 4 w 53"/>
                <a:gd name="T99" fmla="*/ 4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3" h="67">
                  <a:moveTo>
                    <a:pt x="4" y="46"/>
                  </a:moveTo>
                  <a:cubicBezTo>
                    <a:pt x="5" y="47"/>
                    <a:pt x="10" y="48"/>
                    <a:pt x="11" y="48"/>
                  </a:cubicBezTo>
                  <a:cubicBezTo>
                    <a:pt x="12" y="48"/>
                    <a:pt x="12" y="49"/>
                    <a:pt x="13" y="50"/>
                  </a:cubicBezTo>
                  <a:cubicBezTo>
                    <a:pt x="15" y="51"/>
                    <a:pt x="15" y="50"/>
                    <a:pt x="16" y="49"/>
                  </a:cubicBezTo>
                  <a:cubicBezTo>
                    <a:pt x="18" y="48"/>
                    <a:pt x="18" y="50"/>
                    <a:pt x="19" y="51"/>
                  </a:cubicBezTo>
                  <a:cubicBezTo>
                    <a:pt x="21" y="52"/>
                    <a:pt x="18" y="54"/>
                    <a:pt x="20" y="56"/>
                  </a:cubicBezTo>
                  <a:cubicBezTo>
                    <a:pt x="21" y="57"/>
                    <a:pt x="19" y="59"/>
                    <a:pt x="19" y="61"/>
                  </a:cubicBezTo>
                  <a:cubicBezTo>
                    <a:pt x="19" y="62"/>
                    <a:pt x="29" y="63"/>
                    <a:pt x="30" y="63"/>
                  </a:cubicBezTo>
                  <a:cubicBezTo>
                    <a:pt x="31" y="63"/>
                    <a:pt x="33" y="64"/>
                    <a:pt x="35" y="65"/>
                  </a:cubicBezTo>
                  <a:cubicBezTo>
                    <a:pt x="36" y="65"/>
                    <a:pt x="36" y="63"/>
                    <a:pt x="37" y="63"/>
                  </a:cubicBezTo>
                  <a:cubicBezTo>
                    <a:pt x="38" y="63"/>
                    <a:pt x="40" y="66"/>
                    <a:pt x="41" y="66"/>
                  </a:cubicBezTo>
                  <a:cubicBezTo>
                    <a:pt x="42" y="67"/>
                    <a:pt x="44" y="65"/>
                    <a:pt x="44" y="65"/>
                  </a:cubicBezTo>
                  <a:cubicBezTo>
                    <a:pt x="44" y="65"/>
                    <a:pt x="47" y="66"/>
                    <a:pt x="48" y="66"/>
                  </a:cubicBezTo>
                  <a:cubicBezTo>
                    <a:pt x="49" y="65"/>
                    <a:pt x="50" y="65"/>
                    <a:pt x="51" y="65"/>
                  </a:cubicBezTo>
                  <a:cubicBezTo>
                    <a:pt x="53" y="64"/>
                    <a:pt x="52" y="61"/>
                    <a:pt x="51" y="62"/>
                  </a:cubicBezTo>
                  <a:cubicBezTo>
                    <a:pt x="51" y="62"/>
                    <a:pt x="50" y="61"/>
                    <a:pt x="50" y="60"/>
                  </a:cubicBezTo>
                  <a:cubicBezTo>
                    <a:pt x="49" y="59"/>
                    <a:pt x="47" y="59"/>
                    <a:pt x="46" y="58"/>
                  </a:cubicBezTo>
                  <a:cubicBezTo>
                    <a:pt x="45" y="57"/>
                    <a:pt x="41" y="54"/>
                    <a:pt x="41" y="53"/>
                  </a:cubicBezTo>
                  <a:cubicBezTo>
                    <a:pt x="41" y="52"/>
                    <a:pt x="39" y="50"/>
                    <a:pt x="39" y="49"/>
                  </a:cubicBezTo>
                  <a:cubicBezTo>
                    <a:pt x="40" y="49"/>
                    <a:pt x="35" y="44"/>
                    <a:pt x="35" y="43"/>
                  </a:cubicBezTo>
                  <a:cubicBezTo>
                    <a:pt x="35" y="42"/>
                    <a:pt x="33" y="39"/>
                    <a:pt x="33" y="38"/>
                  </a:cubicBezTo>
                  <a:cubicBezTo>
                    <a:pt x="32" y="36"/>
                    <a:pt x="34" y="34"/>
                    <a:pt x="35" y="33"/>
                  </a:cubicBezTo>
                  <a:cubicBezTo>
                    <a:pt x="36" y="31"/>
                    <a:pt x="34" y="31"/>
                    <a:pt x="33" y="31"/>
                  </a:cubicBezTo>
                  <a:cubicBezTo>
                    <a:pt x="31" y="30"/>
                    <a:pt x="32" y="28"/>
                    <a:pt x="32" y="26"/>
                  </a:cubicBezTo>
                  <a:cubicBezTo>
                    <a:pt x="33" y="24"/>
                    <a:pt x="32" y="24"/>
                    <a:pt x="32" y="23"/>
                  </a:cubicBezTo>
                  <a:cubicBezTo>
                    <a:pt x="32" y="23"/>
                    <a:pt x="35" y="20"/>
                    <a:pt x="35" y="19"/>
                  </a:cubicBezTo>
                  <a:cubicBezTo>
                    <a:pt x="35" y="18"/>
                    <a:pt x="34" y="16"/>
                    <a:pt x="34" y="15"/>
                  </a:cubicBezTo>
                  <a:cubicBezTo>
                    <a:pt x="34" y="14"/>
                    <a:pt x="37" y="15"/>
                    <a:pt x="38" y="16"/>
                  </a:cubicBezTo>
                  <a:cubicBezTo>
                    <a:pt x="40" y="16"/>
                    <a:pt x="38" y="14"/>
                    <a:pt x="38" y="13"/>
                  </a:cubicBezTo>
                  <a:cubicBezTo>
                    <a:pt x="38" y="12"/>
                    <a:pt x="40" y="11"/>
                    <a:pt x="41" y="11"/>
                  </a:cubicBezTo>
                  <a:cubicBezTo>
                    <a:pt x="41" y="10"/>
                    <a:pt x="41" y="7"/>
                    <a:pt x="41" y="6"/>
                  </a:cubicBezTo>
                  <a:cubicBezTo>
                    <a:pt x="40" y="5"/>
                    <a:pt x="38" y="6"/>
                    <a:pt x="36" y="4"/>
                  </a:cubicBezTo>
                  <a:cubicBezTo>
                    <a:pt x="35" y="3"/>
                    <a:pt x="33" y="3"/>
                    <a:pt x="31" y="3"/>
                  </a:cubicBezTo>
                  <a:cubicBezTo>
                    <a:pt x="29" y="3"/>
                    <a:pt x="28" y="1"/>
                    <a:pt x="26" y="1"/>
                  </a:cubicBezTo>
                  <a:cubicBezTo>
                    <a:pt x="24" y="0"/>
                    <a:pt x="26" y="2"/>
                    <a:pt x="26" y="3"/>
                  </a:cubicBezTo>
                  <a:cubicBezTo>
                    <a:pt x="26" y="4"/>
                    <a:pt x="22" y="2"/>
                    <a:pt x="20" y="3"/>
                  </a:cubicBezTo>
                  <a:cubicBezTo>
                    <a:pt x="18" y="4"/>
                    <a:pt x="18" y="9"/>
                    <a:pt x="17" y="11"/>
                  </a:cubicBezTo>
                  <a:cubicBezTo>
                    <a:pt x="16" y="12"/>
                    <a:pt x="14" y="11"/>
                    <a:pt x="12" y="11"/>
                  </a:cubicBezTo>
                  <a:cubicBezTo>
                    <a:pt x="11" y="11"/>
                    <a:pt x="12" y="14"/>
                    <a:pt x="12" y="14"/>
                  </a:cubicBezTo>
                  <a:cubicBezTo>
                    <a:pt x="12" y="15"/>
                    <a:pt x="10" y="15"/>
                    <a:pt x="8" y="15"/>
                  </a:cubicBezTo>
                  <a:cubicBezTo>
                    <a:pt x="6" y="15"/>
                    <a:pt x="6" y="17"/>
                    <a:pt x="8" y="18"/>
                  </a:cubicBezTo>
                  <a:cubicBezTo>
                    <a:pt x="10" y="20"/>
                    <a:pt x="11" y="19"/>
                    <a:pt x="12" y="19"/>
                  </a:cubicBezTo>
                  <a:cubicBezTo>
                    <a:pt x="14" y="19"/>
                    <a:pt x="12" y="21"/>
                    <a:pt x="11" y="22"/>
                  </a:cubicBezTo>
                  <a:cubicBezTo>
                    <a:pt x="10" y="23"/>
                    <a:pt x="8" y="28"/>
                    <a:pt x="8" y="30"/>
                  </a:cubicBezTo>
                  <a:cubicBezTo>
                    <a:pt x="9" y="31"/>
                    <a:pt x="10" y="32"/>
                    <a:pt x="10" y="33"/>
                  </a:cubicBezTo>
                  <a:cubicBezTo>
                    <a:pt x="10" y="34"/>
                    <a:pt x="8" y="33"/>
                    <a:pt x="6" y="32"/>
                  </a:cubicBezTo>
                  <a:cubicBezTo>
                    <a:pt x="4" y="31"/>
                    <a:pt x="6" y="32"/>
                    <a:pt x="4" y="33"/>
                  </a:cubicBezTo>
                  <a:cubicBezTo>
                    <a:pt x="3" y="34"/>
                    <a:pt x="4" y="33"/>
                    <a:pt x="2" y="33"/>
                  </a:cubicBezTo>
                  <a:cubicBezTo>
                    <a:pt x="1" y="34"/>
                    <a:pt x="0" y="39"/>
                    <a:pt x="0" y="42"/>
                  </a:cubicBezTo>
                  <a:cubicBezTo>
                    <a:pt x="0" y="44"/>
                    <a:pt x="2" y="46"/>
                    <a:pt x="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2" name="Freeform 116"/>
            <p:cNvSpPr>
              <a:spLocks/>
            </p:cNvSpPr>
            <p:nvPr/>
          </p:nvSpPr>
          <p:spPr bwMode="auto">
            <a:xfrm>
              <a:off x="6478831" y="2155152"/>
              <a:ext cx="12987" cy="12987"/>
            </a:xfrm>
            <a:custGeom>
              <a:avLst/>
              <a:gdLst>
                <a:gd name="T0" fmla="*/ 1 w 8"/>
                <a:gd name="T1" fmla="*/ 0 h 8"/>
                <a:gd name="T2" fmla="*/ 2 w 8"/>
                <a:gd name="T3" fmla="*/ 3 h 8"/>
                <a:gd name="T4" fmla="*/ 6 w 8"/>
                <a:gd name="T5" fmla="*/ 8 h 8"/>
                <a:gd name="T6" fmla="*/ 6 w 8"/>
                <a:gd name="T7" fmla="*/ 2 h 8"/>
                <a:gd name="T8" fmla="*/ 1 w 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0"/>
                  </a:moveTo>
                  <a:cubicBezTo>
                    <a:pt x="0" y="0"/>
                    <a:pt x="0" y="2"/>
                    <a:pt x="2" y="3"/>
                  </a:cubicBezTo>
                  <a:cubicBezTo>
                    <a:pt x="4" y="4"/>
                    <a:pt x="4" y="8"/>
                    <a:pt x="6" y="8"/>
                  </a:cubicBezTo>
                  <a:cubicBezTo>
                    <a:pt x="8" y="8"/>
                    <a:pt x="6" y="4"/>
                    <a:pt x="6" y="2"/>
                  </a:cubicBezTo>
                  <a:cubicBezTo>
                    <a:pt x="5" y="1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3" name="Freeform 117"/>
            <p:cNvSpPr>
              <a:spLocks/>
            </p:cNvSpPr>
            <p:nvPr/>
          </p:nvSpPr>
          <p:spPr bwMode="auto">
            <a:xfrm>
              <a:off x="6484983" y="1924126"/>
              <a:ext cx="207103" cy="155156"/>
            </a:xfrm>
            <a:custGeom>
              <a:avLst/>
              <a:gdLst>
                <a:gd name="T0" fmla="*/ 8 w 128"/>
                <a:gd name="T1" fmla="*/ 89 h 96"/>
                <a:gd name="T2" fmla="*/ 21 w 128"/>
                <a:gd name="T3" fmla="*/ 92 h 96"/>
                <a:gd name="T4" fmla="*/ 32 w 128"/>
                <a:gd name="T5" fmla="*/ 96 h 96"/>
                <a:gd name="T6" fmla="*/ 35 w 128"/>
                <a:gd name="T7" fmla="*/ 88 h 96"/>
                <a:gd name="T8" fmla="*/ 39 w 128"/>
                <a:gd name="T9" fmla="*/ 86 h 96"/>
                <a:gd name="T10" fmla="*/ 41 w 128"/>
                <a:gd name="T11" fmla="*/ 82 h 96"/>
                <a:gd name="T12" fmla="*/ 42 w 128"/>
                <a:gd name="T13" fmla="*/ 77 h 96"/>
                <a:gd name="T14" fmla="*/ 44 w 128"/>
                <a:gd name="T15" fmla="*/ 74 h 96"/>
                <a:gd name="T16" fmla="*/ 47 w 128"/>
                <a:gd name="T17" fmla="*/ 68 h 96"/>
                <a:gd name="T18" fmla="*/ 47 w 128"/>
                <a:gd name="T19" fmla="*/ 65 h 96"/>
                <a:gd name="T20" fmla="*/ 53 w 128"/>
                <a:gd name="T21" fmla="*/ 63 h 96"/>
                <a:gd name="T22" fmla="*/ 55 w 128"/>
                <a:gd name="T23" fmla="*/ 58 h 96"/>
                <a:gd name="T24" fmla="*/ 63 w 128"/>
                <a:gd name="T25" fmla="*/ 58 h 96"/>
                <a:gd name="T26" fmla="*/ 68 w 128"/>
                <a:gd name="T27" fmla="*/ 51 h 96"/>
                <a:gd name="T28" fmla="*/ 73 w 128"/>
                <a:gd name="T29" fmla="*/ 51 h 96"/>
                <a:gd name="T30" fmla="*/ 83 w 128"/>
                <a:gd name="T31" fmla="*/ 44 h 96"/>
                <a:gd name="T32" fmla="*/ 97 w 128"/>
                <a:gd name="T33" fmla="*/ 36 h 96"/>
                <a:gd name="T34" fmla="*/ 113 w 128"/>
                <a:gd name="T35" fmla="*/ 37 h 96"/>
                <a:gd name="T36" fmla="*/ 123 w 128"/>
                <a:gd name="T37" fmla="*/ 30 h 96"/>
                <a:gd name="T38" fmla="*/ 124 w 128"/>
                <a:gd name="T39" fmla="*/ 25 h 96"/>
                <a:gd name="T40" fmla="*/ 127 w 128"/>
                <a:gd name="T41" fmla="*/ 19 h 96"/>
                <a:gd name="T42" fmla="*/ 127 w 128"/>
                <a:gd name="T43" fmla="*/ 11 h 96"/>
                <a:gd name="T44" fmla="*/ 123 w 128"/>
                <a:gd name="T45" fmla="*/ 4 h 96"/>
                <a:gd name="T46" fmla="*/ 115 w 128"/>
                <a:gd name="T47" fmla="*/ 2 h 96"/>
                <a:gd name="T48" fmla="*/ 108 w 128"/>
                <a:gd name="T49" fmla="*/ 2 h 96"/>
                <a:gd name="T50" fmla="*/ 105 w 128"/>
                <a:gd name="T51" fmla="*/ 12 h 96"/>
                <a:gd name="T52" fmla="*/ 94 w 128"/>
                <a:gd name="T53" fmla="*/ 21 h 96"/>
                <a:gd name="T54" fmla="*/ 79 w 128"/>
                <a:gd name="T55" fmla="*/ 25 h 96"/>
                <a:gd name="T56" fmla="*/ 74 w 128"/>
                <a:gd name="T57" fmla="*/ 23 h 96"/>
                <a:gd name="T58" fmla="*/ 66 w 128"/>
                <a:gd name="T59" fmla="*/ 21 h 96"/>
                <a:gd name="T60" fmla="*/ 59 w 128"/>
                <a:gd name="T61" fmla="*/ 23 h 96"/>
                <a:gd name="T62" fmla="*/ 57 w 128"/>
                <a:gd name="T63" fmla="*/ 28 h 96"/>
                <a:gd name="T64" fmla="*/ 46 w 128"/>
                <a:gd name="T65" fmla="*/ 36 h 96"/>
                <a:gd name="T66" fmla="*/ 43 w 128"/>
                <a:gd name="T67" fmla="*/ 37 h 96"/>
                <a:gd name="T68" fmla="*/ 34 w 128"/>
                <a:gd name="T69" fmla="*/ 42 h 96"/>
                <a:gd name="T70" fmla="*/ 32 w 128"/>
                <a:gd name="T71" fmla="*/ 46 h 96"/>
                <a:gd name="T72" fmla="*/ 25 w 128"/>
                <a:gd name="T73" fmla="*/ 55 h 96"/>
                <a:gd name="T74" fmla="*/ 19 w 128"/>
                <a:gd name="T75" fmla="*/ 57 h 96"/>
                <a:gd name="T76" fmla="*/ 20 w 128"/>
                <a:gd name="T77" fmla="*/ 61 h 96"/>
                <a:gd name="T78" fmla="*/ 18 w 128"/>
                <a:gd name="T79" fmla="*/ 65 h 96"/>
                <a:gd name="T80" fmla="*/ 16 w 128"/>
                <a:gd name="T81" fmla="*/ 69 h 96"/>
                <a:gd name="T82" fmla="*/ 19 w 128"/>
                <a:gd name="T83" fmla="*/ 78 h 96"/>
                <a:gd name="T84" fmla="*/ 10 w 128"/>
                <a:gd name="T85" fmla="*/ 78 h 96"/>
                <a:gd name="T86" fmla="*/ 2 w 128"/>
                <a:gd name="T87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8" h="96">
                  <a:moveTo>
                    <a:pt x="8" y="84"/>
                  </a:moveTo>
                  <a:cubicBezTo>
                    <a:pt x="10" y="83"/>
                    <a:pt x="8" y="88"/>
                    <a:pt x="8" y="89"/>
                  </a:cubicBezTo>
                  <a:cubicBezTo>
                    <a:pt x="9" y="89"/>
                    <a:pt x="13" y="89"/>
                    <a:pt x="15" y="90"/>
                  </a:cubicBezTo>
                  <a:cubicBezTo>
                    <a:pt x="17" y="90"/>
                    <a:pt x="19" y="91"/>
                    <a:pt x="21" y="92"/>
                  </a:cubicBezTo>
                  <a:cubicBezTo>
                    <a:pt x="22" y="93"/>
                    <a:pt x="25" y="92"/>
                    <a:pt x="26" y="93"/>
                  </a:cubicBezTo>
                  <a:cubicBezTo>
                    <a:pt x="26" y="94"/>
                    <a:pt x="30" y="96"/>
                    <a:pt x="32" y="96"/>
                  </a:cubicBezTo>
                  <a:cubicBezTo>
                    <a:pt x="33" y="95"/>
                    <a:pt x="35" y="93"/>
                    <a:pt x="35" y="92"/>
                  </a:cubicBezTo>
                  <a:cubicBezTo>
                    <a:pt x="35" y="91"/>
                    <a:pt x="37" y="89"/>
                    <a:pt x="35" y="88"/>
                  </a:cubicBezTo>
                  <a:cubicBezTo>
                    <a:pt x="33" y="87"/>
                    <a:pt x="32" y="86"/>
                    <a:pt x="33" y="85"/>
                  </a:cubicBezTo>
                  <a:cubicBezTo>
                    <a:pt x="34" y="85"/>
                    <a:pt x="38" y="87"/>
                    <a:pt x="39" y="86"/>
                  </a:cubicBezTo>
                  <a:cubicBezTo>
                    <a:pt x="40" y="84"/>
                    <a:pt x="38" y="83"/>
                    <a:pt x="38" y="82"/>
                  </a:cubicBezTo>
                  <a:cubicBezTo>
                    <a:pt x="38" y="81"/>
                    <a:pt x="41" y="83"/>
                    <a:pt x="41" y="82"/>
                  </a:cubicBezTo>
                  <a:cubicBezTo>
                    <a:pt x="41" y="81"/>
                    <a:pt x="40" y="80"/>
                    <a:pt x="38" y="79"/>
                  </a:cubicBezTo>
                  <a:cubicBezTo>
                    <a:pt x="36" y="77"/>
                    <a:pt x="40" y="77"/>
                    <a:pt x="42" y="77"/>
                  </a:cubicBezTo>
                  <a:cubicBezTo>
                    <a:pt x="44" y="77"/>
                    <a:pt x="42" y="76"/>
                    <a:pt x="41" y="75"/>
                  </a:cubicBezTo>
                  <a:cubicBezTo>
                    <a:pt x="41" y="74"/>
                    <a:pt x="43" y="74"/>
                    <a:pt x="44" y="74"/>
                  </a:cubicBezTo>
                  <a:cubicBezTo>
                    <a:pt x="45" y="74"/>
                    <a:pt x="47" y="74"/>
                    <a:pt x="47" y="72"/>
                  </a:cubicBezTo>
                  <a:cubicBezTo>
                    <a:pt x="47" y="71"/>
                    <a:pt x="46" y="68"/>
                    <a:pt x="47" y="68"/>
                  </a:cubicBezTo>
                  <a:cubicBezTo>
                    <a:pt x="48" y="68"/>
                    <a:pt x="51" y="68"/>
                    <a:pt x="51" y="67"/>
                  </a:cubicBezTo>
                  <a:cubicBezTo>
                    <a:pt x="51" y="66"/>
                    <a:pt x="48" y="66"/>
                    <a:pt x="47" y="65"/>
                  </a:cubicBezTo>
                  <a:cubicBezTo>
                    <a:pt x="47" y="65"/>
                    <a:pt x="48" y="64"/>
                    <a:pt x="50" y="64"/>
                  </a:cubicBezTo>
                  <a:cubicBezTo>
                    <a:pt x="51" y="64"/>
                    <a:pt x="52" y="64"/>
                    <a:pt x="53" y="63"/>
                  </a:cubicBezTo>
                  <a:cubicBezTo>
                    <a:pt x="54" y="62"/>
                    <a:pt x="55" y="63"/>
                    <a:pt x="56" y="62"/>
                  </a:cubicBezTo>
                  <a:cubicBezTo>
                    <a:pt x="57" y="61"/>
                    <a:pt x="55" y="60"/>
                    <a:pt x="55" y="58"/>
                  </a:cubicBezTo>
                  <a:cubicBezTo>
                    <a:pt x="54" y="57"/>
                    <a:pt x="59" y="60"/>
                    <a:pt x="61" y="60"/>
                  </a:cubicBezTo>
                  <a:cubicBezTo>
                    <a:pt x="63" y="60"/>
                    <a:pt x="63" y="58"/>
                    <a:pt x="63" y="58"/>
                  </a:cubicBezTo>
                  <a:cubicBezTo>
                    <a:pt x="63" y="57"/>
                    <a:pt x="65" y="58"/>
                    <a:pt x="66" y="58"/>
                  </a:cubicBezTo>
                  <a:cubicBezTo>
                    <a:pt x="67" y="57"/>
                    <a:pt x="67" y="53"/>
                    <a:pt x="68" y="51"/>
                  </a:cubicBezTo>
                  <a:cubicBezTo>
                    <a:pt x="69" y="50"/>
                    <a:pt x="69" y="52"/>
                    <a:pt x="70" y="53"/>
                  </a:cubicBezTo>
                  <a:cubicBezTo>
                    <a:pt x="71" y="54"/>
                    <a:pt x="72" y="52"/>
                    <a:pt x="73" y="51"/>
                  </a:cubicBezTo>
                  <a:cubicBezTo>
                    <a:pt x="75" y="50"/>
                    <a:pt x="74" y="50"/>
                    <a:pt x="75" y="49"/>
                  </a:cubicBezTo>
                  <a:cubicBezTo>
                    <a:pt x="77" y="49"/>
                    <a:pt x="81" y="45"/>
                    <a:pt x="83" y="44"/>
                  </a:cubicBezTo>
                  <a:cubicBezTo>
                    <a:pt x="86" y="43"/>
                    <a:pt x="88" y="41"/>
                    <a:pt x="90" y="39"/>
                  </a:cubicBezTo>
                  <a:cubicBezTo>
                    <a:pt x="91" y="37"/>
                    <a:pt x="96" y="36"/>
                    <a:pt x="97" y="36"/>
                  </a:cubicBezTo>
                  <a:cubicBezTo>
                    <a:pt x="99" y="36"/>
                    <a:pt x="102" y="37"/>
                    <a:pt x="105" y="38"/>
                  </a:cubicBezTo>
                  <a:cubicBezTo>
                    <a:pt x="108" y="38"/>
                    <a:pt x="110" y="38"/>
                    <a:pt x="113" y="37"/>
                  </a:cubicBezTo>
                  <a:cubicBezTo>
                    <a:pt x="115" y="35"/>
                    <a:pt x="115" y="35"/>
                    <a:pt x="116" y="34"/>
                  </a:cubicBezTo>
                  <a:cubicBezTo>
                    <a:pt x="118" y="33"/>
                    <a:pt x="122" y="31"/>
                    <a:pt x="123" y="30"/>
                  </a:cubicBezTo>
                  <a:cubicBezTo>
                    <a:pt x="124" y="30"/>
                    <a:pt x="127" y="27"/>
                    <a:pt x="127" y="28"/>
                  </a:cubicBezTo>
                  <a:cubicBezTo>
                    <a:pt x="126" y="28"/>
                    <a:pt x="124" y="26"/>
                    <a:pt x="124" y="25"/>
                  </a:cubicBezTo>
                  <a:cubicBezTo>
                    <a:pt x="124" y="24"/>
                    <a:pt x="125" y="22"/>
                    <a:pt x="126" y="21"/>
                  </a:cubicBezTo>
                  <a:cubicBezTo>
                    <a:pt x="127" y="20"/>
                    <a:pt x="128" y="20"/>
                    <a:pt x="127" y="19"/>
                  </a:cubicBezTo>
                  <a:cubicBezTo>
                    <a:pt x="126" y="18"/>
                    <a:pt x="125" y="15"/>
                    <a:pt x="125" y="13"/>
                  </a:cubicBezTo>
                  <a:cubicBezTo>
                    <a:pt x="125" y="12"/>
                    <a:pt x="126" y="12"/>
                    <a:pt x="127" y="11"/>
                  </a:cubicBezTo>
                  <a:cubicBezTo>
                    <a:pt x="128" y="10"/>
                    <a:pt x="125" y="8"/>
                    <a:pt x="124" y="7"/>
                  </a:cubicBezTo>
                  <a:cubicBezTo>
                    <a:pt x="123" y="6"/>
                    <a:pt x="123" y="4"/>
                    <a:pt x="123" y="4"/>
                  </a:cubicBezTo>
                  <a:cubicBezTo>
                    <a:pt x="123" y="3"/>
                    <a:pt x="121" y="2"/>
                    <a:pt x="118" y="1"/>
                  </a:cubicBezTo>
                  <a:cubicBezTo>
                    <a:pt x="116" y="0"/>
                    <a:pt x="116" y="2"/>
                    <a:pt x="115" y="2"/>
                  </a:cubicBezTo>
                  <a:cubicBezTo>
                    <a:pt x="114" y="3"/>
                    <a:pt x="113" y="2"/>
                    <a:pt x="113" y="2"/>
                  </a:cubicBezTo>
                  <a:cubicBezTo>
                    <a:pt x="113" y="1"/>
                    <a:pt x="109" y="2"/>
                    <a:pt x="108" y="2"/>
                  </a:cubicBezTo>
                  <a:cubicBezTo>
                    <a:pt x="107" y="3"/>
                    <a:pt x="108" y="5"/>
                    <a:pt x="108" y="6"/>
                  </a:cubicBezTo>
                  <a:cubicBezTo>
                    <a:pt x="108" y="7"/>
                    <a:pt x="105" y="10"/>
                    <a:pt x="105" y="12"/>
                  </a:cubicBezTo>
                  <a:cubicBezTo>
                    <a:pt x="104" y="14"/>
                    <a:pt x="101" y="17"/>
                    <a:pt x="99" y="17"/>
                  </a:cubicBezTo>
                  <a:cubicBezTo>
                    <a:pt x="97" y="18"/>
                    <a:pt x="96" y="19"/>
                    <a:pt x="94" y="21"/>
                  </a:cubicBezTo>
                  <a:cubicBezTo>
                    <a:pt x="92" y="23"/>
                    <a:pt x="87" y="24"/>
                    <a:pt x="84" y="24"/>
                  </a:cubicBezTo>
                  <a:cubicBezTo>
                    <a:pt x="80" y="24"/>
                    <a:pt x="81" y="25"/>
                    <a:pt x="79" y="25"/>
                  </a:cubicBezTo>
                  <a:cubicBezTo>
                    <a:pt x="77" y="26"/>
                    <a:pt x="77" y="23"/>
                    <a:pt x="76" y="21"/>
                  </a:cubicBezTo>
                  <a:cubicBezTo>
                    <a:pt x="75" y="20"/>
                    <a:pt x="75" y="22"/>
                    <a:pt x="74" y="23"/>
                  </a:cubicBezTo>
                  <a:cubicBezTo>
                    <a:pt x="73" y="24"/>
                    <a:pt x="72" y="24"/>
                    <a:pt x="71" y="24"/>
                  </a:cubicBezTo>
                  <a:cubicBezTo>
                    <a:pt x="70" y="25"/>
                    <a:pt x="67" y="22"/>
                    <a:pt x="66" y="21"/>
                  </a:cubicBezTo>
                  <a:cubicBezTo>
                    <a:pt x="65" y="20"/>
                    <a:pt x="63" y="22"/>
                    <a:pt x="62" y="22"/>
                  </a:cubicBezTo>
                  <a:cubicBezTo>
                    <a:pt x="61" y="23"/>
                    <a:pt x="62" y="23"/>
                    <a:pt x="59" y="23"/>
                  </a:cubicBezTo>
                  <a:cubicBezTo>
                    <a:pt x="56" y="23"/>
                    <a:pt x="58" y="24"/>
                    <a:pt x="59" y="25"/>
                  </a:cubicBezTo>
                  <a:cubicBezTo>
                    <a:pt x="60" y="26"/>
                    <a:pt x="58" y="26"/>
                    <a:pt x="57" y="28"/>
                  </a:cubicBezTo>
                  <a:cubicBezTo>
                    <a:pt x="56" y="29"/>
                    <a:pt x="51" y="34"/>
                    <a:pt x="49" y="34"/>
                  </a:cubicBezTo>
                  <a:cubicBezTo>
                    <a:pt x="47" y="35"/>
                    <a:pt x="48" y="36"/>
                    <a:pt x="46" y="36"/>
                  </a:cubicBezTo>
                  <a:cubicBezTo>
                    <a:pt x="44" y="36"/>
                    <a:pt x="45" y="34"/>
                    <a:pt x="44" y="34"/>
                  </a:cubicBezTo>
                  <a:cubicBezTo>
                    <a:pt x="42" y="34"/>
                    <a:pt x="43" y="36"/>
                    <a:pt x="43" y="37"/>
                  </a:cubicBezTo>
                  <a:cubicBezTo>
                    <a:pt x="44" y="38"/>
                    <a:pt x="42" y="39"/>
                    <a:pt x="40" y="40"/>
                  </a:cubicBezTo>
                  <a:cubicBezTo>
                    <a:pt x="38" y="41"/>
                    <a:pt x="37" y="41"/>
                    <a:pt x="34" y="42"/>
                  </a:cubicBezTo>
                  <a:cubicBezTo>
                    <a:pt x="32" y="44"/>
                    <a:pt x="35" y="45"/>
                    <a:pt x="35" y="46"/>
                  </a:cubicBezTo>
                  <a:cubicBezTo>
                    <a:pt x="35" y="47"/>
                    <a:pt x="33" y="46"/>
                    <a:pt x="32" y="46"/>
                  </a:cubicBezTo>
                  <a:cubicBezTo>
                    <a:pt x="31" y="46"/>
                    <a:pt x="28" y="48"/>
                    <a:pt x="29" y="49"/>
                  </a:cubicBezTo>
                  <a:cubicBezTo>
                    <a:pt x="31" y="49"/>
                    <a:pt x="27" y="54"/>
                    <a:pt x="25" y="55"/>
                  </a:cubicBezTo>
                  <a:cubicBezTo>
                    <a:pt x="24" y="56"/>
                    <a:pt x="24" y="55"/>
                    <a:pt x="23" y="55"/>
                  </a:cubicBezTo>
                  <a:cubicBezTo>
                    <a:pt x="21" y="55"/>
                    <a:pt x="20" y="56"/>
                    <a:pt x="19" y="57"/>
                  </a:cubicBezTo>
                  <a:cubicBezTo>
                    <a:pt x="19" y="57"/>
                    <a:pt x="20" y="58"/>
                    <a:pt x="21" y="58"/>
                  </a:cubicBezTo>
                  <a:cubicBezTo>
                    <a:pt x="22" y="58"/>
                    <a:pt x="21" y="60"/>
                    <a:pt x="20" y="61"/>
                  </a:cubicBezTo>
                  <a:cubicBezTo>
                    <a:pt x="19" y="62"/>
                    <a:pt x="23" y="63"/>
                    <a:pt x="23" y="64"/>
                  </a:cubicBezTo>
                  <a:cubicBezTo>
                    <a:pt x="23" y="65"/>
                    <a:pt x="20" y="64"/>
                    <a:pt x="18" y="65"/>
                  </a:cubicBezTo>
                  <a:cubicBezTo>
                    <a:pt x="17" y="66"/>
                    <a:pt x="20" y="68"/>
                    <a:pt x="21" y="69"/>
                  </a:cubicBezTo>
                  <a:cubicBezTo>
                    <a:pt x="22" y="70"/>
                    <a:pt x="18" y="69"/>
                    <a:pt x="16" y="69"/>
                  </a:cubicBezTo>
                  <a:cubicBezTo>
                    <a:pt x="14" y="70"/>
                    <a:pt x="18" y="72"/>
                    <a:pt x="17" y="74"/>
                  </a:cubicBezTo>
                  <a:cubicBezTo>
                    <a:pt x="16" y="75"/>
                    <a:pt x="19" y="76"/>
                    <a:pt x="19" y="78"/>
                  </a:cubicBezTo>
                  <a:cubicBezTo>
                    <a:pt x="19" y="79"/>
                    <a:pt x="16" y="76"/>
                    <a:pt x="14" y="76"/>
                  </a:cubicBezTo>
                  <a:cubicBezTo>
                    <a:pt x="11" y="76"/>
                    <a:pt x="11" y="76"/>
                    <a:pt x="10" y="78"/>
                  </a:cubicBezTo>
                  <a:cubicBezTo>
                    <a:pt x="10" y="79"/>
                    <a:pt x="11" y="81"/>
                    <a:pt x="8" y="81"/>
                  </a:cubicBezTo>
                  <a:cubicBezTo>
                    <a:pt x="5" y="81"/>
                    <a:pt x="4" y="82"/>
                    <a:pt x="2" y="85"/>
                  </a:cubicBezTo>
                  <a:cubicBezTo>
                    <a:pt x="0" y="88"/>
                    <a:pt x="6" y="84"/>
                    <a:pt x="8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4" name="Freeform 118"/>
            <p:cNvSpPr>
              <a:spLocks/>
            </p:cNvSpPr>
            <p:nvPr/>
          </p:nvSpPr>
          <p:spPr bwMode="auto">
            <a:xfrm>
              <a:off x="6050956" y="2168139"/>
              <a:ext cx="20505" cy="16404"/>
            </a:xfrm>
            <a:custGeom>
              <a:avLst/>
              <a:gdLst>
                <a:gd name="T0" fmla="*/ 2 w 13"/>
                <a:gd name="T1" fmla="*/ 10 h 10"/>
                <a:gd name="T2" fmla="*/ 12 w 13"/>
                <a:gd name="T3" fmla="*/ 4 h 10"/>
                <a:gd name="T4" fmla="*/ 11 w 13"/>
                <a:gd name="T5" fmla="*/ 1 h 10"/>
                <a:gd name="T6" fmla="*/ 2 w 13"/>
                <a:gd name="T7" fmla="*/ 6 h 10"/>
                <a:gd name="T8" fmla="*/ 2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2" y="10"/>
                  </a:moveTo>
                  <a:cubicBezTo>
                    <a:pt x="4" y="9"/>
                    <a:pt x="12" y="6"/>
                    <a:pt x="12" y="4"/>
                  </a:cubicBezTo>
                  <a:cubicBezTo>
                    <a:pt x="12" y="2"/>
                    <a:pt x="13" y="0"/>
                    <a:pt x="11" y="1"/>
                  </a:cubicBezTo>
                  <a:cubicBezTo>
                    <a:pt x="8" y="1"/>
                    <a:pt x="2" y="4"/>
                    <a:pt x="2" y="6"/>
                  </a:cubicBezTo>
                  <a:cubicBezTo>
                    <a:pt x="1" y="7"/>
                    <a:pt x="0" y="10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Freeform 119"/>
            <p:cNvSpPr>
              <a:spLocks/>
            </p:cNvSpPr>
            <p:nvPr/>
          </p:nvSpPr>
          <p:spPr bwMode="auto">
            <a:xfrm>
              <a:off x="5974403" y="2218034"/>
              <a:ext cx="21189" cy="23239"/>
            </a:xfrm>
            <a:custGeom>
              <a:avLst/>
              <a:gdLst>
                <a:gd name="T0" fmla="*/ 3 w 13"/>
                <a:gd name="T1" fmla="*/ 11 h 14"/>
                <a:gd name="T2" fmla="*/ 12 w 13"/>
                <a:gd name="T3" fmla="*/ 4 h 14"/>
                <a:gd name="T4" fmla="*/ 8 w 13"/>
                <a:gd name="T5" fmla="*/ 0 h 14"/>
                <a:gd name="T6" fmla="*/ 6 w 13"/>
                <a:gd name="T7" fmla="*/ 7 h 14"/>
                <a:gd name="T8" fmla="*/ 3 w 13"/>
                <a:gd name="T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3" y="11"/>
                  </a:moveTo>
                  <a:cubicBezTo>
                    <a:pt x="5" y="9"/>
                    <a:pt x="13" y="5"/>
                    <a:pt x="12" y="4"/>
                  </a:cubicBezTo>
                  <a:cubicBezTo>
                    <a:pt x="11" y="3"/>
                    <a:pt x="10" y="0"/>
                    <a:pt x="8" y="0"/>
                  </a:cubicBezTo>
                  <a:cubicBezTo>
                    <a:pt x="6" y="1"/>
                    <a:pt x="7" y="5"/>
                    <a:pt x="6" y="7"/>
                  </a:cubicBezTo>
                  <a:cubicBezTo>
                    <a:pt x="4" y="8"/>
                    <a:pt x="0" y="14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Freeform 120"/>
            <p:cNvSpPr>
              <a:spLocks/>
            </p:cNvSpPr>
            <p:nvPr/>
          </p:nvSpPr>
          <p:spPr bwMode="auto">
            <a:xfrm>
              <a:off x="6208846" y="2999284"/>
              <a:ext cx="34175" cy="19822"/>
            </a:xfrm>
            <a:custGeom>
              <a:avLst/>
              <a:gdLst>
                <a:gd name="T0" fmla="*/ 16 w 21"/>
                <a:gd name="T1" fmla="*/ 9 h 12"/>
                <a:gd name="T2" fmla="*/ 20 w 21"/>
                <a:gd name="T3" fmla="*/ 1 h 12"/>
                <a:gd name="T4" fmla="*/ 6 w 21"/>
                <a:gd name="T5" fmla="*/ 5 h 12"/>
                <a:gd name="T6" fmla="*/ 0 w 21"/>
                <a:gd name="T7" fmla="*/ 9 h 12"/>
                <a:gd name="T8" fmla="*/ 16 w 21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2">
                  <a:moveTo>
                    <a:pt x="16" y="9"/>
                  </a:moveTo>
                  <a:cubicBezTo>
                    <a:pt x="18" y="9"/>
                    <a:pt x="19" y="2"/>
                    <a:pt x="20" y="1"/>
                  </a:cubicBezTo>
                  <a:cubicBezTo>
                    <a:pt x="21" y="0"/>
                    <a:pt x="11" y="4"/>
                    <a:pt x="6" y="5"/>
                  </a:cubicBezTo>
                  <a:cubicBezTo>
                    <a:pt x="1" y="6"/>
                    <a:pt x="1" y="7"/>
                    <a:pt x="0" y="9"/>
                  </a:cubicBezTo>
                  <a:cubicBezTo>
                    <a:pt x="0" y="12"/>
                    <a:pt x="14" y="10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Freeform 121"/>
            <p:cNvSpPr>
              <a:spLocks/>
            </p:cNvSpPr>
            <p:nvPr/>
          </p:nvSpPr>
          <p:spPr bwMode="auto">
            <a:xfrm>
              <a:off x="3750270" y="2701958"/>
              <a:ext cx="69718" cy="48529"/>
            </a:xfrm>
            <a:custGeom>
              <a:avLst/>
              <a:gdLst>
                <a:gd name="T0" fmla="*/ 22 w 43"/>
                <a:gd name="T1" fmla="*/ 22 h 30"/>
                <a:gd name="T2" fmla="*/ 27 w 43"/>
                <a:gd name="T3" fmla="*/ 25 h 30"/>
                <a:gd name="T4" fmla="*/ 38 w 43"/>
                <a:gd name="T5" fmla="*/ 30 h 30"/>
                <a:gd name="T6" fmla="*/ 35 w 43"/>
                <a:gd name="T7" fmla="*/ 20 h 30"/>
                <a:gd name="T8" fmla="*/ 29 w 43"/>
                <a:gd name="T9" fmla="*/ 14 h 30"/>
                <a:gd name="T10" fmla="*/ 20 w 43"/>
                <a:gd name="T11" fmla="*/ 6 h 30"/>
                <a:gd name="T12" fmla="*/ 6 w 43"/>
                <a:gd name="T13" fmla="*/ 0 h 30"/>
                <a:gd name="T14" fmla="*/ 3 w 43"/>
                <a:gd name="T15" fmla="*/ 5 h 30"/>
                <a:gd name="T16" fmla="*/ 18 w 43"/>
                <a:gd name="T17" fmla="*/ 18 h 30"/>
                <a:gd name="T18" fmla="*/ 22 w 43"/>
                <a:gd name="T19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30">
                  <a:moveTo>
                    <a:pt x="22" y="22"/>
                  </a:moveTo>
                  <a:cubicBezTo>
                    <a:pt x="23" y="22"/>
                    <a:pt x="26" y="22"/>
                    <a:pt x="27" y="25"/>
                  </a:cubicBezTo>
                  <a:cubicBezTo>
                    <a:pt x="27" y="28"/>
                    <a:pt x="34" y="30"/>
                    <a:pt x="38" y="30"/>
                  </a:cubicBezTo>
                  <a:cubicBezTo>
                    <a:pt x="43" y="30"/>
                    <a:pt x="37" y="23"/>
                    <a:pt x="35" y="20"/>
                  </a:cubicBezTo>
                  <a:cubicBezTo>
                    <a:pt x="33" y="17"/>
                    <a:pt x="29" y="15"/>
                    <a:pt x="29" y="14"/>
                  </a:cubicBezTo>
                  <a:cubicBezTo>
                    <a:pt x="29" y="12"/>
                    <a:pt x="23" y="6"/>
                    <a:pt x="20" y="6"/>
                  </a:cubicBezTo>
                  <a:cubicBezTo>
                    <a:pt x="17" y="5"/>
                    <a:pt x="8" y="1"/>
                    <a:pt x="6" y="0"/>
                  </a:cubicBezTo>
                  <a:cubicBezTo>
                    <a:pt x="4" y="0"/>
                    <a:pt x="0" y="4"/>
                    <a:pt x="3" y="5"/>
                  </a:cubicBezTo>
                  <a:cubicBezTo>
                    <a:pt x="5" y="7"/>
                    <a:pt x="14" y="15"/>
                    <a:pt x="18" y="18"/>
                  </a:cubicBezTo>
                  <a:cubicBezTo>
                    <a:pt x="21" y="21"/>
                    <a:pt x="21" y="22"/>
                    <a:pt x="2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8" name="Freeform 122"/>
            <p:cNvSpPr>
              <a:spLocks/>
            </p:cNvSpPr>
            <p:nvPr/>
          </p:nvSpPr>
          <p:spPr bwMode="auto">
            <a:xfrm>
              <a:off x="3719513" y="2580293"/>
              <a:ext cx="32125" cy="30758"/>
            </a:xfrm>
            <a:custGeom>
              <a:avLst/>
              <a:gdLst>
                <a:gd name="T0" fmla="*/ 19 w 20"/>
                <a:gd name="T1" fmla="*/ 13 h 19"/>
                <a:gd name="T2" fmla="*/ 15 w 20"/>
                <a:gd name="T3" fmla="*/ 10 h 19"/>
                <a:gd name="T4" fmla="*/ 10 w 20"/>
                <a:gd name="T5" fmla="*/ 8 h 19"/>
                <a:gd name="T6" fmla="*/ 5 w 20"/>
                <a:gd name="T7" fmla="*/ 0 h 19"/>
                <a:gd name="T8" fmla="*/ 2 w 20"/>
                <a:gd name="T9" fmla="*/ 10 h 19"/>
                <a:gd name="T10" fmla="*/ 1 w 20"/>
                <a:gd name="T11" fmla="*/ 16 h 19"/>
                <a:gd name="T12" fmla="*/ 10 w 20"/>
                <a:gd name="T13" fmla="*/ 19 h 19"/>
                <a:gd name="T14" fmla="*/ 19 w 20"/>
                <a:gd name="T15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9">
                  <a:moveTo>
                    <a:pt x="19" y="13"/>
                  </a:moveTo>
                  <a:cubicBezTo>
                    <a:pt x="20" y="10"/>
                    <a:pt x="18" y="9"/>
                    <a:pt x="15" y="10"/>
                  </a:cubicBezTo>
                  <a:cubicBezTo>
                    <a:pt x="12" y="11"/>
                    <a:pt x="12" y="10"/>
                    <a:pt x="10" y="8"/>
                  </a:cubicBezTo>
                  <a:cubicBezTo>
                    <a:pt x="7" y="5"/>
                    <a:pt x="7" y="0"/>
                    <a:pt x="5" y="0"/>
                  </a:cubicBezTo>
                  <a:cubicBezTo>
                    <a:pt x="2" y="0"/>
                    <a:pt x="1" y="5"/>
                    <a:pt x="2" y="10"/>
                  </a:cubicBezTo>
                  <a:cubicBezTo>
                    <a:pt x="3" y="15"/>
                    <a:pt x="2" y="14"/>
                    <a:pt x="1" y="16"/>
                  </a:cubicBezTo>
                  <a:cubicBezTo>
                    <a:pt x="0" y="17"/>
                    <a:pt x="6" y="18"/>
                    <a:pt x="10" y="19"/>
                  </a:cubicBezTo>
                  <a:cubicBezTo>
                    <a:pt x="12" y="19"/>
                    <a:pt x="19" y="15"/>
                    <a:pt x="1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Freeform 123"/>
            <p:cNvSpPr>
              <a:spLocks/>
            </p:cNvSpPr>
            <p:nvPr/>
          </p:nvSpPr>
          <p:spPr bwMode="auto">
            <a:xfrm>
              <a:off x="3713361" y="2622671"/>
              <a:ext cx="22556" cy="41694"/>
            </a:xfrm>
            <a:custGeom>
              <a:avLst/>
              <a:gdLst>
                <a:gd name="T0" fmla="*/ 7 w 14"/>
                <a:gd name="T1" fmla="*/ 3 h 26"/>
                <a:gd name="T2" fmla="*/ 4 w 14"/>
                <a:gd name="T3" fmla="*/ 1 h 26"/>
                <a:gd name="T4" fmla="*/ 1 w 14"/>
                <a:gd name="T5" fmla="*/ 13 h 26"/>
                <a:gd name="T6" fmla="*/ 3 w 14"/>
                <a:gd name="T7" fmla="*/ 24 h 26"/>
                <a:gd name="T8" fmla="*/ 8 w 14"/>
                <a:gd name="T9" fmla="*/ 14 h 26"/>
                <a:gd name="T10" fmla="*/ 12 w 14"/>
                <a:gd name="T11" fmla="*/ 4 h 26"/>
                <a:gd name="T12" fmla="*/ 7 w 14"/>
                <a:gd name="T13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6">
                  <a:moveTo>
                    <a:pt x="7" y="3"/>
                  </a:moveTo>
                  <a:cubicBezTo>
                    <a:pt x="6" y="2"/>
                    <a:pt x="5" y="0"/>
                    <a:pt x="4" y="1"/>
                  </a:cubicBezTo>
                  <a:cubicBezTo>
                    <a:pt x="3" y="3"/>
                    <a:pt x="1" y="9"/>
                    <a:pt x="1" y="13"/>
                  </a:cubicBezTo>
                  <a:cubicBezTo>
                    <a:pt x="1" y="17"/>
                    <a:pt x="0" y="26"/>
                    <a:pt x="3" y="24"/>
                  </a:cubicBezTo>
                  <a:cubicBezTo>
                    <a:pt x="6" y="22"/>
                    <a:pt x="8" y="16"/>
                    <a:pt x="8" y="14"/>
                  </a:cubicBezTo>
                  <a:cubicBezTo>
                    <a:pt x="8" y="12"/>
                    <a:pt x="14" y="4"/>
                    <a:pt x="12" y="4"/>
                  </a:cubicBezTo>
                  <a:cubicBezTo>
                    <a:pt x="11" y="4"/>
                    <a:pt x="8" y="4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Freeform 124"/>
            <p:cNvSpPr>
              <a:spLocks/>
            </p:cNvSpPr>
            <p:nvPr/>
          </p:nvSpPr>
          <p:spPr bwMode="auto">
            <a:xfrm>
              <a:off x="3695590" y="2538600"/>
              <a:ext cx="19138" cy="43744"/>
            </a:xfrm>
            <a:custGeom>
              <a:avLst/>
              <a:gdLst>
                <a:gd name="T0" fmla="*/ 7 w 12"/>
                <a:gd name="T1" fmla="*/ 3 h 27"/>
                <a:gd name="T2" fmla="*/ 2 w 12"/>
                <a:gd name="T3" fmla="*/ 0 h 27"/>
                <a:gd name="T4" fmla="*/ 5 w 12"/>
                <a:gd name="T5" fmla="*/ 10 h 27"/>
                <a:gd name="T6" fmla="*/ 7 w 12"/>
                <a:gd name="T7" fmla="*/ 24 h 27"/>
                <a:gd name="T8" fmla="*/ 12 w 12"/>
                <a:gd name="T9" fmla="*/ 15 h 27"/>
                <a:gd name="T10" fmla="*/ 10 w 12"/>
                <a:gd name="T11" fmla="*/ 8 h 27"/>
                <a:gd name="T12" fmla="*/ 7 w 12"/>
                <a:gd name="T13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7">
                  <a:moveTo>
                    <a:pt x="7" y="3"/>
                  </a:moveTo>
                  <a:cubicBezTo>
                    <a:pt x="4" y="1"/>
                    <a:pt x="4" y="0"/>
                    <a:pt x="2" y="0"/>
                  </a:cubicBezTo>
                  <a:cubicBezTo>
                    <a:pt x="0" y="1"/>
                    <a:pt x="4" y="7"/>
                    <a:pt x="5" y="10"/>
                  </a:cubicBezTo>
                  <a:cubicBezTo>
                    <a:pt x="6" y="12"/>
                    <a:pt x="6" y="21"/>
                    <a:pt x="7" y="24"/>
                  </a:cubicBezTo>
                  <a:cubicBezTo>
                    <a:pt x="8" y="27"/>
                    <a:pt x="12" y="16"/>
                    <a:pt x="12" y="15"/>
                  </a:cubicBezTo>
                  <a:cubicBezTo>
                    <a:pt x="12" y="13"/>
                    <a:pt x="9" y="10"/>
                    <a:pt x="10" y="8"/>
                  </a:cubicBezTo>
                  <a:cubicBezTo>
                    <a:pt x="10" y="7"/>
                    <a:pt x="9" y="6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Freeform 125"/>
            <p:cNvSpPr>
              <a:spLocks/>
            </p:cNvSpPr>
            <p:nvPr/>
          </p:nvSpPr>
          <p:spPr bwMode="auto">
            <a:xfrm>
              <a:off x="3716095" y="2539967"/>
              <a:ext cx="15037" cy="24606"/>
            </a:xfrm>
            <a:custGeom>
              <a:avLst/>
              <a:gdLst>
                <a:gd name="T0" fmla="*/ 1 w 9"/>
                <a:gd name="T1" fmla="*/ 1 h 15"/>
                <a:gd name="T2" fmla="*/ 3 w 9"/>
                <a:gd name="T3" fmla="*/ 7 h 15"/>
                <a:gd name="T4" fmla="*/ 2 w 9"/>
                <a:gd name="T5" fmla="*/ 13 h 15"/>
                <a:gd name="T6" fmla="*/ 9 w 9"/>
                <a:gd name="T7" fmla="*/ 6 h 15"/>
                <a:gd name="T8" fmla="*/ 1 w 9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5">
                  <a:moveTo>
                    <a:pt x="1" y="1"/>
                  </a:moveTo>
                  <a:cubicBezTo>
                    <a:pt x="0" y="0"/>
                    <a:pt x="2" y="4"/>
                    <a:pt x="3" y="7"/>
                  </a:cubicBezTo>
                  <a:cubicBezTo>
                    <a:pt x="5" y="9"/>
                    <a:pt x="2" y="10"/>
                    <a:pt x="2" y="13"/>
                  </a:cubicBezTo>
                  <a:cubicBezTo>
                    <a:pt x="3" y="15"/>
                    <a:pt x="9" y="7"/>
                    <a:pt x="9" y="6"/>
                  </a:cubicBezTo>
                  <a:cubicBezTo>
                    <a:pt x="9" y="4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2" name="Freeform 126"/>
            <p:cNvSpPr>
              <a:spLocks/>
            </p:cNvSpPr>
            <p:nvPr/>
          </p:nvSpPr>
          <p:spPr bwMode="auto">
            <a:xfrm>
              <a:off x="3724297" y="2557738"/>
              <a:ext cx="11620" cy="17771"/>
            </a:xfrm>
            <a:custGeom>
              <a:avLst/>
              <a:gdLst>
                <a:gd name="T0" fmla="*/ 4 w 7"/>
                <a:gd name="T1" fmla="*/ 10 h 11"/>
                <a:gd name="T2" fmla="*/ 2 w 7"/>
                <a:gd name="T3" fmla="*/ 3 h 11"/>
                <a:gd name="T4" fmla="*/ 1 w 7"/>
                <a:gd name="T5" fmla="*/ 9 h 11"/>
                <a:gd name="T6" fmla="*/ 4 w 7"/>
                <a:gd name="T7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1">
                  <a:moveTo>
                    <a:pt x="4" y="10"/>
                  </a:moveTo>
                  <a:cubicBezTo>
                    <a:pt x="5" y="9"/>
                    <a:pt x="7" y="0"/>
                    <a:pt x="2" y="3"/>
                  </a:cubicBezTo>
                  <a:cubicBezTo>
                    <a:pt x="0" y="4"/>
                    <a:pt x="2" y="8"/>
                    <a:pt x="1" y="9"/>
                  </a:cubicBezTo>
                  <a:cubicBezTo>
                    <a:pt x="0" y="10"/>
                    <a:pt x="3" y="11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" name="Freeform 127"/>
            <p:cNvSpPr>
              <a:spLocks/>
            </p:cNvSpPr>
            <p:nvPr/>
          </p:nvSpPr>
          <p:spPr bwMode="auto">
            <a:xfrm>
              <a:off x="3409200" y="2539967"/>
              <a:ext cx="43744" cy="37593"/>
            </a:xfrm>
            <a:custGeom>
              <a:avLst/>
              <a:gdLst>
                <a:gd name="T0" fmla="*/ 25 w 27"/>
                <a:gd name="T1" fmla="*/ 6 h 23"/>
                <a:gd name="T2" fmla="*/ 22 w 27"/>
                <a:gd name="T3" fmla="*/ 2 h 23"/>
                <a:gd name="T4" fmla="*/ 21 w 27"/>
                <a:gd name="T5" fmla="*/ 5 h 23"/>
                <a:gd name="T6" fmla="*/ 15 w 27"/>
                <a:gd name="T7" fmla="*/ 5 h 23"/>
                <a:gd name="T8" fmla="*/ 13 w 27"/>
                <a:gd name="T9" fmla="*/ 9 h 23"/>
                <a:gd name="T10" fmla="*/ 8 w 27"/>
                <a:gd name="T11" fmla="*/ 8 h 23"/>
                <a:gd name="T12" fmla="*/ 2 w 27"/>
                <a:gd name="T13" fmla="*/ 15 h 23"/>
                <a:gd name="T14" fmla="*/ 6 w 27"/>
                <a:gd name="T15" fmla="*/ 17 h 23"/>
                <a:gd name="T16" fmla="*/ 6 w 27"/>
                <a:gd name="T17" fmla="*/ 21 h 23"/>
                <a:gd name="T18" fmla="*/ 14 w 27"/>
                <a:gd name="T19" fmla="*/ 16 h 23"/>
                <a:gd name="T20" fmla="*/ 16 w 27"/>
                <a:gd name="T21" fmla="*/ 18 h 23"/>
                <a:gd name="T22" fmla="*/ 25 w 27"/>
                <a:gd name="T23" fmla="*/ 11 h 23"/>
                <a:gd name="T24" fmla="*/ 25 w 27"/>
                <a:gd name="T25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23">
                  <a:moveTo>
                    <a:pt x="25" y="6"/>
                  </a:moveTo>
                  <a:cubicBezTo>
                    <a:pt x="23" y="5"/>
                    <a:pt x="24" y="4"/>
                    <a:pt x="22" y="2"/>
                  </a:cubicBezTo>
                  <a:cubicBezTo>
                    <a:pt x="21" y="0"/>
                    <a:pt x="22" y="4"/>
                    <a:pt x="21" y="5"/>
                  </a:cubicBezTo>
                  <a:cubicBezTo>
                    <a:pt x="21" y="6"/>
                    <a:pt x="17" y="5"/>
                    <a:pt x="15" y="5"/>
                  </a:cubicBezTo>
                  <a:cubicBezTo>
                    <a:pt x="12" y="5"/>
                    <a:pt x="14" y="7"/>
                    <a:pt x="13" y="9"/>
                  </a:cubicBezTo>
                  <a:cubicBezTo>
                    <a:pt x="12" y="10"/>
                    <a:pt x="10" y="8"/>
                    <a:pt x="8" y="8"/>
                  </a:cubicBezTo>
                  <a:cubicBezTo>
                    <a:pt x="5" y="8"/>
                    <a:pt x="4" y="12"/>
                    <a:pt x="2" y="15"/>
                  </a:cubicBezTo>
                  <a:cubicBezTo>
                    <a:pt x="0" y="17"/>
                    <a:pt x="4" y="17"/>
                    <a:pt x="6" y="17"/>
                  </a:cubicBezTo>
                  <a:cubicBezTo>
                    <a:pt x="7" y="17"/>
                    <a:pt x="5" y="19"/>
                    <a:pt x="6" y="21"/>
                  </a:cubicBezTo>
                  <a:cubicBezTo>
                    <a:pt x="6" y="23"/>
                    <a:pt x="13" y="17"/>
                    <a:pt x="14" y="16"/>
                  </a:cubicBezTo>
                  <a:cubicBezTo>
                    <a:pt x="15" y="15"/>
                    <a:pt x="15" y="17"/>
                    <a:pt x="16" y="18"/>
                  </a:cubicBezTo>
                  <a:cubicBezTo>
                    <a:pt x="17" y="18"/>
                    <a:pt x="23" y="12"/>
                    <a:pt x="25" y="11"/>
                  </a:cubicBezTo>
                  <a:cubicBezTo>
                    <a:pt x="27" y="9"/>
                    <a:pt x="26" y="6"/>
                    <a:pt x="2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4" name="Freeform 128"/>
            <p:cNvSpPr>
              <a:spLocks/>
            </p:cNvSpPr>
            <p:nvPr/>
          </p:nvSpPr>
          <p:spPr bwMode="auto">
            <a:xfrm>
              <a:off x="3449527" y="2533815"/>
              <a:ext cx="19822" cy="9569"/>
            </a:xfrm>
            <a:custGeom>
              <a:avLst/>
              <a:gdLst>
                <a:gd name="T0" fmla="*/ 3 w 12"/>
                <a:gd name="T1" fmla="*/ 1 h 6"/>
                <a:gd name="T2" fmla="*/ 4 w 12"/>
                <a:gd name="T3" fmla="*/ 5 h 6"/>
                <a:gd name="T4" fmla="*/ 10 w 12"/>
                <a:gd name="T5" fmla="*/ 4 h 6"/>
                <a:gd name="T6" fmla="*/ 3 w 12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3" y="1"/>
                  </a:moveTo>
                  <a:cubicBezTo>
                    <a:pt x="0" y="2"/>
                    <a:pt x="1" y="6"/>
                    <a:pt x="4" y="5"/>
                  </a:cubicBezTo>
                  <a:cubicBezTo>
                    <a:pt x="7" y="5"/>
                    <a:pt x="12" y="4"/>
                    <a:pt x="10" y="4"/>
                  </a:cubicBezTo>
                  <a:cubicBezTo>
                    <a:pt x="9" y="4"/>
                    <a:pt x="5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5" name="Freeform 129"/>
            <p:cNvSpPr>
              <a:spLocks/>
            </p:cNvSpPr>
            <p:nvPr/>
          </p:nvSpPr>
          <p:spPr bwMode="auto">
            <a:xfrm>
              <a:off x="3239691" y="2608317"/>
              <a:ext cx="22556" cy="14354"/>
            </a:xfrm>
            <a:custGeom>
              <a:avLst/>
              <a:gdLst>
                <a:gd name="T0" fmla="*/ 6 w 14"/>
                <a:gd name="T1" fmla="*/ 3 h 9"/>
                <a:gd name="T2" fmla="*/ 0 w 14"/>
                <a:gd name="T3" fmla="*/ 8 h 9"/>
                <a:gd name="T4" fmla="*/ 12 w 14"/>
                <a:gd name="T5" fmla="*/ 6 h 9"/>
                <a:gd name="T6" fmla="*/ 13 w 14"/>
                <a:gd name="T7" fmla="*/ 1 h 9"/>
                <a:gd name="T8" fmla="*/ 6 w 14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6" y="3"/>
                  </a:moveTo>
                  <a:cubicBezTo>
                    <a:pt x="4" y="4"/>
                    <a:pt x="0" y="6"/>
                    <a:pt x="0" y="8"/>
                  </a:cubicBezTo>
                  <a:cubicBezTo>
                    <a:pt x="0" y="9"/>
                    <a:pt x="9" y="6"/>
                    <a:pt x="12" y="6"/>
                  </a:cubicBezTo>
                  <a:cubicBezTo>
                    <a:pt x="14" y="6"/>
                    <a:pt x="13" y="3"/>
                    <a:pt x="13" y="1"/>
                  </a:cubicBezTo>
                  <a:cubicBezTo>
                    <a:pt x="12" y="0"/>
                    <a:pt x="8" y="3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6" name="Freeform 130"/>
            <p:cNvSpPr>
              <a:spLocks/>
            </p:cNvSpPr>
            <p:nvPr/>
          </p:nvSpPr>
          <p:spPr bwMode="auto">
            <a:xfrm>
              <a:off x="3193212" y="2634291"/>
              <a:ext cx="14354" cy="14354"/>
            </a:xfrm>
            <a:custGeom>
              <a:avLst/>
              <a:gdLst>
                <a:gd name="T0" fmla="*/ 7 w 9"/>
                <a:gd name="T1" fmla="*/ 1 h 9"/>
                <a:gd name="T2" fmla="*/ 0 w 9"/>
                <a:gd name="T3" fmla="*/ 8 h 9"/>
                <a:gd name="T4" fmla="*/ 8 w 9"/>
                <a:gd name="T5" fmla="*/ 4 h 9"/>
                <a:gd name="T6" fmla="*/ 7 w 9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7" y="1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8" y="4"/>
                    <a:pt x="8" y="4"/>
                  </a:cubicBezTo>
                  <a:cubicBezTo>
                    <a:pt x="9" y="3"/>
                    <a:pt x="9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7" name="Freeform 131"/>
            <p:cNvSpPr>
              <a:spLocks/>
            </p:cNvSpPr>
            <p:nvPr/>
          </p:nvSpPr>
          <p:spPr bwMode="auto">
            <a:xfrm>
              <a:off x="3162454" y="2645227"/>
              <a:ext cx="23923" cy="14354"/>
            </a:xfrm>
            <a:custGeom>
              <a:avLst/>
              <a:gdLst>
                <a:gd name="T0" fmla="*/ 2 w 15"/>
                <a:gd name="T1" fmla="*/ 7 h 9"/>
                <a:gd name="T2" fmla="*/ 11 w 15"/>
                <a:gd name="T3" fmla="*/ 0 h 9"/>
                <a:gd name="T4" fmla="*/ 2 w 15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9">
                  <a:moveTo>
                    <a:pt x="2" y="7"/>
                  </a:moveTo>
                  <a:cubicBezTo>
                    <a:pt x="3" y="9"/>
                    <a:pt x="15" y="1"/>
                    <a:pt x="11" y="0"/>
                  </a:cubicBezTo>
                  <a:cubicBezTo>
                    <a:pt x="10" y="0"/>
                    <a:pt x="0" y="5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8" name="Freeform 132"/>
            <p:cNvSpPr>
              <a:spLocks/>
            </p:cNvSpPr>
            <p:nvPr/>
          </p:nvSpPr>
          <p:spPr bwMode="auto">
            <a:xfrm>
              <a:off x="3254044" y="2480501"/>
              <a:ext cx="25973" cy="17771"/>
            </a:xfrm>
            <a:custGeom>
              <a:avLst/>
              <a:gdLst>
                <a:gd name="T0" fmla="*/ 13 w 16"/>
                <a:gd name="T1" fmla="*/ 2 h 11"/>
                <a:gd name="T2" fmla="*/ 2 w 16"/>
                <a:gd name="T3" fmla="*/ 5 h 11"/>
                <a:gd name="T4" fmla="*/ 6 w 16"/>
                <a:gd name="T5" fmla="*/ 10 h 11"/>
                <a:gd name="T6" fmla="*/ 13 w 16"/>
                <a:gd name="T7" fmla="*/ 9 h 11"/>
                <a:gd name="T8" fmla="*/ 13 w 16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1">
                  <a:moveTo>
                    <a:pt x="13" y="2"/>
                  </a:moveTo>
                  <a:cubicBezTo>
                    <a:pt x="13" y="0"/>
                    <a:pt x="5" y="4"/>
                    <a:pt x="2" y="5"/>
                  </a:cubicBezTo>
                  <a:cubicBezTo>
                    <a:pt x="0" y="7"/>
                    <a:pt x="5" y="10"/>
                    <a:pt x="6" y="10"/>
                  </a:cubicBezTo>
                  <a:cubicBezTo>
                    <a:pt x="8" y="11"/>
                    <a:pt x="11" y="9"/>
                    <a:pt x="13" y="9"/>
                  </a:cubicBezTo>
                  <a:cubicBezTo>
                    <a:pt x="16" y="10"/>
                    <a:pt x="14" y="4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9" name="Freeform 133"/>
            <p:cNvSpPr>
              <a:spLocks/>
            </p:cNvSpPr>
            <p:nvPr/>
          </p:nvSpPr>
          <p:spPr bwMode="auto">
            <a:xfrm>
              <a:off x="4464536" y="2646594"/>
              <a:ext cx="28707" cy="16404"/>
            </a:xfrm>
            <a:custGeom>
              <a:avLst/>
              <a:gdLst>
                <a:gd name="T0" fmla="*/ 1 w 18"/>
                <a:gd name="T1" fmla="*/ 1 h 10"/>
                <a:gd name="T2" fmla="*/ 2 w 18"/>
                <a:gd name="T3" fmla="*/ 6 h 10"/>
                <a:gd name="T4" fmla="*/ 14 w 18"/>
                <a:gd name="T5" fmla="*/ 9 h 10"/>
                <a:gd name="T6" fmla="*/ 11 w 18"/>
                <a:gd name="T7" fmla="*/ 4 h 10"/>
                <a:gd name="T8" fmla="*/ 1 w 18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">
                  <a:moveTo>
                    <a:pt x="1" y="1"/>
                  </a:moveTo>
                  <a:cubicBezTo>
                    <a:pt x="0" y="0"/>
                    <a:pt x="0" y="4"/>
                    <a:pt x="2" y="6"/>
                  </a:cubicBezTo>
                  <a:cubicBezTo>
                    <a:pt x="4" y="7"/>
                    <a:pt x="10" y="10"/>
                    <a:pt x="14" y="9"/>
                  </a:cubicBezTo>
                  <a:cubicBezTo>
                    <a:pt x="18" y="9"/>
                    <a:pt x="15" y="5"/>
                    <a:pt x="11" y="4"/>
                  </a:cubicBezTo>
                  <a:cubicBezTo>
                    <a:pt x="7" y="3"/>
                    <a:pt x="3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0" name="Freeform 134"/>
            <p:cNvSpPr>
              <a:spLocks/>
            </p:cNvSpPr>
            <p:nvPr/>
          </p:nvSpPr>
          <p:spPr bwMode="auto">
            <a:xfrm>
              <a:off x="5875978" y="2590546"/>
              <a:ext cx="30758" cy="25973"/>
            </a:xfrm>
            <a:custGeom>
              <a:avLst/>
              <a:gdLst>
                <a:gd name="T0" fmla="*/ 10 w 19"/>
                <a:gd name="T1" fmla="*/ 4 h 16"/>
                <a:gd name="T2" fmla="*/ 2 w 19"/>
                <a:gd name="T3" fmla="*/ 5 h 16"/>
                <a:gd name="T4" fmla="*/ 5 w 19"/>
                <a:gd name="T5" fmla="*/ 10 h 16"/>
                <a:gd name="T6" fmla="*/ 10 w 19"/>
                <a:gd name="T7" fmla="*/ 15 h 16"/>
                <a:gd name="T8" fmla="*/ 16 w 19"/>
                <a:gd name="T9" fmla="*/ 14 h 16"/>
                <a:gd name="T10" fmla="*/ 15 w 19"/>
                <a:gd name="T11" fmla="*/ 7 h 16"/>
                <a:gd name="T12" fmla="*/ 17 w 19"/>
                <a:gd name="T13" fmla="*/ 1 h 16"/>
                <a:gd name="T14" fmla="*/ 10 w 19"/>
                <a:gd name="T1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6">
                  <a:moveTo>
                    <a:pt x="10" y="4"/>
                  </a:moveTo>
                  <a:cubicBezTo>
                    <a:pt x="8" y="5"/>
                    <a:pt x="4" y="5"/>
                    <a:pt x="2" y="5"/>
                  </a:cubicBezTo>
                  <a:cubicBezTo>
                    <a:pt x="0" y="5"/>
                    <a:pt x="2" y="8"/>
                    <a:pt x="5" y="10"/>
                  </a:cubicBezTo>
                  <a:cubicBezTo>
                    <a:pt x="9" y="12"/>
                    <a:pt x="8" y="15"/>
                    <a:pt x="10" y="15"/>
                  </a:cubicBezTo>
                  <a:cubicBezTo>
                    <a:pt x="14" y="16"/>
                    <a:pt x="14" y="15"/>
                    <a:pt x="16" y="14"/>
                  </a:cubicBezTo>
                  <a:cubicBezTo>
                    <a:pt x="19" y="14"/>
                    <a:pt x="15" y="10"/>
                    <a:pt x="15" y="7"/>
                  </a:cubicBezTo>
                  <a:cubicBezTo>
                    <a:pt x="15" y="5"/>
                    <a:pt x="16" y="2"/>
                    <a:pt x="17" y="1"/>
                  </a:cubicBezTo>
                  <a:cubicBezTo>
                    <a:pt x="18" y="0"/>
                    <a:pt x="11" y="2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1" name="Freeform 135"/>
            <p:cNvSpPr>
              <a:spLocks/>
            </p:cNvSpPr>
            <p:nvPr/>
          </p:nvSpPr>
          <p:spPr bwMode="auto">
            <a:xfrm>
              <a:off x="5990807" y="2546802"/>
              <a:ext cx="21189" cy="27340"/>
            </a:xfrm>
            <a:custGeom>
              <a:avLst/>
              <a:gdLst>
                <a:gd name="T0" fmla="*/ 8 w 13"/>
                <a:gd name="T1" fmla="*/ 9 h 17"/>
                <a:gd name="T2" fmla="*/ 11 w 13"/>
                <a:gd name="T3" fmla="*/ 2 h 17"/>
                <a:gd name="T4" fmla="*/ 4 w 13"/>
                <a:gd name="T5" fmla="*/ 5 h 17"/>
                <a:gd name="T6" fmla="*/ 2 w 13"/>
                <a:gd name="T7" fmla="*/ 15 h 17"/>
                <a:gd name="T8" fmla="*/ 8 w 13"/>
                <a:gd name="T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7">
                  <a:moveTo>
                    <a:pt x="8" y="9"/>
                  </a:moveTo>
                  <a:cubicBezTo>
                    <a:pt x="9" y="8"/>
                    <a:pt x="9" y="4"/>
                    <a:pt x="11" y="2"/>
                  </a:cubicBezTo>
                  <a:cubicBezTo>
                    <a:pt x="13" y="0"/>
                    <a:pt x="7" y="3"/>
                    <a:pt x="4" y="5"/>
                  </a:cubicBezTo>
                  <a:cubicBezTo>
                    <a:pt x="0" y="7"/>
                    <a:pt x="0" y="13"/>
                    <a:pt x="2" y="15"/>
                  </a:cubicBezTo>
                  <a:cubicBezTo>
                    <a:pt x="3" y="17"/>
                    <a:pt x="7" y="10"/>
                    <a:pt x="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2" name="Freeform 136"/>
            <p:cNvSpPr>
              <a:spLocks/>
            </p:cNvSpPr>
            <p:nvPr/>
          </p:nvSpPr>
          <p:spPr bwMode="auto">
            <a:xfrm>
              <a:off x="6044121" y="2530397"/>
              <a:ext cx="21189" cy="14354"/>
            </a:xfrm>
            <a:custGeom>
              <a:avLst/>
              <a:gdLst>
                <a:gd name="T0" fmla="*/ 4 w 13"/>
                <a:gd name="T1" fmla="*/ 8 h 9"/>
                <a:gd name="T2" fmla="*/ 12 w 13"/>
                <a:gd name="T3" fmla="*/ 2 h 9"/>
                <a:gd name="T4" fmla="*/ 9 w 13"/>
                <a:gd name="T5" fmla="*/ 1 h 9"/>
                <a:gd name="T6" fmla="*/ 2 w 13"/>
                <a:gd name="T7" fmla="*/ 2 h 9"/>
                <a:gd name="T8" fmla="*/ 4 w 13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4" y="8"/>
                  </a:moveTo>
                  <a:cubicBezTo>
                    <a:pt x="8" y="7"/>
                    <a:pt x="11" y="4"/>
                    <a:pt x="12" y="2"/>
                  </a:cubicBezTo>
                  <a:cubicBezTo>
                    <a:pt x="13" y="1"/>
                    <a:pt x="12" y="0"/>
                    <a:pt x="9" y="1"/>
                  </a:cubicBezTo>
                  <a:cubicBezTo>
                    <a:pt x="6" y="2"/>
                    <a:pt x="3" y="1"/>
                    <a:pt x="2" y="2"/>
                  </a:cubicBezTo>
                  <a:cubicBezTo>
                    <a:pt x="0" y="3"/>
                    <a:pt x="2" y="9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3" name="Freeform 137"/>
            <p:cNvSpPr>
              <a:spLocks/>
            </p:cNvSpPr>
            <p:nvPr/>
          </p:nvSpPr>
          <p:spPr bwMode="auto">
            <a:xfrm>
              <a:off x="6048905" y="2519461"/>
              <a:ext cx="11620" cy="6152"/>
            </a:xfrm>
            <a:custGeom>
              <a:avLst/>
              <a:gdLst>
                <a:gd name="T0" fmla="*/ 4 w 7"/>
                <a:gd name="T1" fmla="*/ 1 h 4"/>
                <a:gd name="T2" fmla="*/ 3 w 7"/>
                <a:gd name="T3" fmla="*/ 4 h 4"/>
                <a:gd name="T4" fmla="*/ 4 w 7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4">
                  <a:moveTo>
                    <a:pt x="4" y="1"/>
                  </a:moveTo>
                  <a:cubicBezTo>
                    <a:pt x="3" y="2"/>
                    <a:pt x="0" y="4"/>
                    <a:pt x="3" y="4"/>
                  </a:cubicBezTo>
                  <a:cubicBezTo>
                    <a:pt x="7" y="4"/>
                    <a:pt x="6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4" name="Freeform 138"/>
            <p:cNvSpPr>
              <a:spLocks/>
            </p:cNvSpPr>
            <p:nvPr/>
          </p:nvSpPr>
          <p:spPr bwMode="auto">
            <a:xfrm>
              <a:off x="6635355" y="3992420"/>
              <a:ext cx="16404" cy="17771"/>
            </a:xfrm>
            <a:custGeom>
              <a:avLst/>
              <a:gdLst>
                <a:gd name="T0" fmla="*/ 4 w 10"/>
                <a:gd name="T1" fmla="*/ 2 h 11"/>
                <a:gd name="T2" fmla="*/ 8 w 10"/>
                <a:gd name="T3" fmla="*/ 8 h 11"/>
                <a:gd name="T4" fmla="*/ 4 w 10"/>
                <a:gd name="T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4" y="2"/>
                  </a:moveTo>
                  <a:cubicBezTo>
                    <a:pt x="0" y="4"/>
                    <a:pt x="6" y="11"/>
                    <a:pt x="8" y="8"/>
                  </a:cubicBezTo>
                  <a:cubicBezTo>
                    <a:pt x="10" y="6"/>
                    <a:pt x="7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5" name="Freeform 139"/>
            <p:cNvSpPr>
              <a:spLocks/>
            </p:cNvSpPr>
            <p:nvPr/>
          </p:nvSpPr>
          <p:spPr bwMode="auto">
            <a:xfrm>
              <a:off x="8458952" y="3772330"/>
              <a:ext cx="28024" cy="11620"/>
            </a:xfrm>
            <a:custGeom>
              <a:avLst/>
              <a:gdLst>
                <a:gd name="T0" fmla="*/ 2 w 17"/>
                <a:gd name="T1" fmla="*/ 0 h 7"/>
                <a:gd name="T2" fmla="*/ 7 w 17"/>
                <a:gd name="T3" fmla="*/ 5 h 7"/>
                <a:gd name="T4" fmla="*/ 16 w 17"/>
                <a:gd name="T5" fmla="*/ 5 h 7"/>
                <a:gd name="T6" fmla="*/ 2 w 1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7">
                  <a:moveTo>
                    <a:pt x="2" y="0"/>
                  </a:moveTo>
                  <a:cubicBezTo>
                    <a:pt x="0" y="0"/>
                    <a:pt x="4" y="3"/>
                    <a:pt x="7" y="5"/>
                  </a:cubicBezTo>
                  <a:cubicBezTo>
                    <a:pt x="11" y="7"/>
                    <a:pt x="15" y="7"/>
                    <a:pt x="16" y="5"/>
                  </a:cubicBezTo>
                  <a:cubicBezTo>
                    <a:pt x="17" y="3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6" name="Freeform 140"/>
            <p:cNvSpPr>
              <a:spLocks/>
            </p:cNvSpPr>
            <p:nvPr/>
          </p:nvSpPr>
          <p:spPr bwMode="auto">
            <a:xfrm>
              <a:off x="8509531" y="3793519"/>
              <a:ext cx="14354" cy="8202"/>
            </a:xfrm>
            <a:custGeom>
              <a:avLst/>
              <a:gdLst>
                <a:gd name="T0" fmla="*/ 0 w 9"/>
                <a:gd name="T1" fmla="*/ 2 h 5"/>
                <a:gd name="T2" fmla="*/ 9 w 9"/>
                <a:gd name="T3" fmla="*/ 4 h 5"/>
                <a:gd name="T4" fmla="*/ 0 w 9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cubicBezTo>
                    <a:pt x="0" y="4"/>
                    <a:pt x="9" y="5"/>
                    <a:pt x="9" y="4"/>
                  </a:cubicBezTo>
                  <a:cubicBezTo>
                    <a:pt x="9" y="1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7" name="Freeform 141"/>
            <p:cNvSpPr>
              <a:spLocks/>
            </p:cNvSpPr>
            <p:nvPr/>
          </p:nvSpPr>
          <p:spPr bwMode="auto">
            <a:xfrm>
              <a:off x="8423410" y="3740205"/>
              <a:ext cx="38960" cy="21189"/>
            </a:xfrm>
            <a:custGeom>
              <a:avLst/>
              <a:gdLst>
                <a:gd name="T0" fmla="*/ 21 w 24"/>
                <a:gd name="T1" fmla="*/ 10 h 13"/>
                <a:gd name="T2" fmla="*/ 6 w 24"/>
                <a:gd name="T3" fmla="*/ 0 h 13"/>
                <a:gd name="T4" fmla="*/ 21 w 24"/>
                <a:gd name="T5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3">
                  <a:moveTo>
                    <a:pt x="21" y="10"/>
                  </a:moveTo>
                  <a:cubicBezTo>
                    <a:pt x="24" y="5"/>
                    <a:pt x="12" y="0"/>
                    <a:pt x="6" y="0"/>
                  </a:cubicBezTo>
                  <a:cubicBezTo>
                    <a:pt x="0" y="0"/>
                    <a:pt x="19" y="13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8" name="Freeform 142"/>
            <p:cNvSpPr>
              <a:spLocks/>
            </p:cNvSpPr>
            <p:nvPr/>
          </p:nvSpPr>
          <p:spPr bwMode="auto">
            <a:xfrm>
              <a:off x="5921089" y="2996549"/>
              <a:ext cx="10253" cy="6152"/>
            </a:xfrm>
            <a:custGeom>
              <a:avLst/>
              <a:gdLst>
                <a:gd name="T0" fmla="*/ 1 w 6"/>
                <a:gd name="T1" fmla="*/ 2 h 4"/>
                <a:gd name="T2" fmla="*/ 5 w 6"/>
                <a:gd name="T3" fmla="*/ 2 h 4"/>
                <a:gd name="T4" fmla="*/ 1 w 6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1" y="2"/>
                  </a:moveTo>
                  <a:cubicBezTo>
                    <a:pt x="1" y="4"/>
                    <a:pt x="6" y="4"/>
                    <a:pt x="5" y="2"/>
                  </a:cubicBezTo>
                  <a:cubicBezTo>
                    <a:pt x="4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9" name="Freeform 143"/>
            <p:cNvSpPr>
              <a:spLocks/>
            </p:cNvSpPr>
            <p:nvPr/>
          </p:nvSpPr>
          <p:spPr bwMode="auto">
            <a:xfrm>
              <a:off x="5273808" y="3360175"/>
              <a:ext cx="12987" cy="8202"/>
            </a:xfrm>
            <a:custGeom>
              <a:avLst/>
              <a:gdLst>
                <a:gd name="T0" fmla="*/ 4 w 8"/>
                <a:gd name="T1" fmla="*/ 1 h 5"/>
                <a:gd name="T2" fmla="*/ 7 w 8"/>
                <a:gd name="T3" fmla="*/ 3 h 5"/>
                <a:gd name="T4" fmla="*/ 4 w 8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4" y="1"/>
                  </a:moveTo>
                  <a:cubicBezTo>
                    <a:pt x="0" y="3"/>
                    <a:pt x="5" y="5"/>
                    <a:pt x="7" y="3"/>
                  </a:cubicBezTo>
                  <a:cubicBezTo>
                    <a:pt x="8" y="1"/>
                    <a:pt x="7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0" name="Freeform 144"/>
            <p:cNvSpPr>
              <a:spLocks/>
            </p:cNvSpPr>
            <p:nvPr/>
          </p:nvSpPr>
          <p:spPr bwMode="auto">
            <a:xfrm>
              <a:off x="5802159" y="3554291"/>
              <a:ext cx="10936" cy="8202"/>
            </a:xfrm>
            <a:custGeom>
              <a:avLst/>
              <a:gdLst>
                <a:gd name="T0" fmla="*/ 5 w 7"/>
                <a:gd name="T1" fmla="*/ 4 h 5"/>
                <a:gd name="T2" fmla="*/ 3 w 7"/>
                <a:gd name="T3" fmla="*/ 1 h 5"/>
                <a:gd name="T4" fmla="*/ 5 w 7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5" y="4"/>
                  </a:moveTo>
                  <a:cubicBezTo>
                    <a:pt x="6" y="3"/>
                    <a:pt x="7" y="0"/>
                    <a:pt x="3" y="1"/>
                  </a:cubicBezTo>
                  <a:cubicBezTo>
                    <a:pt x="0" y="2"/>
                    <a:pt x="5" y="5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1" name="Freeform 145"/>
            <p:cNvSpPr>
              <a:spLocks/>
            </p:cNvSpPr>
            <p:nvPr/>
          </p:nvSpPr>
          <p:spPr bwMode="auto">
            <a:xfrm>
              <a:off x="5772768" y="3599403"/>
              <a:ext cx="8202" cy="6835"/>
            </a:xfrm>
            <a:custGeom>
              <a:avLst/>
              <a:gdLst>
                <a:gd name="T0" fmla="*/ 1 w 5"/>
                <a:gd name="T1" fmla="*/ 2 h 4"/>
                <a:gd name="T2" fmla="*/ 2 w 5"/>
                <a:gd name="T3" fmla="*/ 4 h 4"/>
                <a:gd name="T4" fmla="*/ 1 w 5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1" y="2"/>
                  </a:moveTo>
                  <a:cubicBezTo>
                    <a:pt x="0" y="3"/>
                    <a:pt x="1" y="4"/>
                    <a:pt x="2" y="4"/>
                  </a:cubicBezTo>
                  <a:cubicBezTo>
                    <a:pt x="5" y="4"/>
                    <a:pt x="3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2" name="Freeform 146"/>
            <p:cNvSpPr>
              <a:spLocks/>
            </p:cNvSpPr>
            <p:nvPr/>
          </p:nvSpPr>
          <p:spPr bwMode="auto">
            <a:xfrm>
              <a:off x="6617583" y="3678690"/>
              <a:ext cx="11620" cy="9569"/>
            </a:xfrm>
            <a:custGeom>
              <a:avLst/>
              <a:gdLst>
                <a:gd name="T0" fmla="*/ 3 w 7"/>
                <a:gd name="T1" fmla="*/ 2 h 6"/>
                <a:gd name="T2" fmla="*/ 6 w 7"/>
                <a:gd name="T3" fmla="*/ 4 h 6"/>
                <a:gd name="T4" fmla="*/ 3 w 7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3" y="2"/>
                  </a:moveTo>
                  <a:cubicBezTo>
                    <a:pt x="0" y="3"/>
                    <a:pt x="5" y="6"/>
                    <a:pt x="6" y="4"/>
                  </a:cubicBezTo>
                  <a:cubicBezTo>
                    <a:pt x="7" y="3"/>
                    <a:pt x="7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3" name="Freeform 147"/>
            <p:cNvSpPr>
              <a:spLocks/>
            </p:cNvSpPr>
            <p:nvPr/>
          </p:nvSpPr>
          <p:spPr bwMode="auto">
            <a:xfrm>
              <a:off x="6506171" y="3159224"/>
              <a:ext cx="6152" cy="8202"/>
            </a:xfrm>
            <a:custGeom>
              <a:avLst/>
              <a:gdLst>
                <a:gd name="T0" fmla="*/ 1 w 4"/>
                <a:gd name="T1" fmla="*/ 2 h 5"/>
                <a:gd name="T2" fmla="*/ 4 w 4"/>
                <a:gd name="T3" fmla="*/ 3 h 5"/>
                <a:gd name="T4" fmla="*/ 1 w 4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1" y="2"/>
                  </a:moveTo>
                  <a:cubicBezTo>
                    <a:pt x="0" y="3"/>
                    <a:pt x="3" y="5"/>
                    <a:pt x="4" y="3"/>
                  </a:cubicBezTo>
                  <a:cubicBezTo>
                    <a:pt x="4" y="3"/>
                    <a:pt x="2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4" name="Freeform 148"/>
            <p:cNvSpPr>
              <a:spLocks/>
            </p:cNvSpPr>
            <p:nvPr/>
          </p:nvSpPr>
          <p:spPr bwMode="auto">
            <a:xfrm>
              <a:off x="6405696" y="3817442"/>
              <a:ext cx="21189" cy="11620"/>
            </a:xfrm>
            <a:custGeom>
              <a:avLst/>
              <a:gdLst>
                <a:gd name="T0" fmla="*/ 5 w 13"/>
                <a:gd name="T1" fmla="*/ 0 h 7"/>
                <a:gd name="T2" fmla="*/ 8 w 13"/>
                <a:gd name="T3" fmla="*/ 7 h 7"/>
                <a:gd name="T4" fmla="*/ 5 w 13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7">
                  <a:moveTo>
                    <a:pt x="5" y="0"/>
                  </a:moveTo>
                  <a:cubicBezTo>
                    <a:pt x="0" y="0"/>
                    <a:pt x="4" y="7"/>
                    <a:pt x="8" y="7"/>
                  </a:cubicBezTo>
                  <a:cubicBezTo>
                    <a:pt x="13" y="7"/>
                    <a:pt x="9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5" name="Freeform 149"/>
            <p:cNvSpPr>
              <a:spLocks/>
            </p:cNvSpPr>
            <p:nvPr/>
          </p:nvSpPr>
          <p:spPr bwMode="auto">
            <a:xfrm>
              <a:off x="4637463" y="3426476"/>
              <a:ext cx="14354" cy="16404"/>
            </a:xfrm>
            <a:custGeom>
              <a:avLst/>
              <a:gdLst>
                <a:gd name="T0" fmla="*/ 7 w 9"/>
                <a:gd name="T1" fmla="*/ 6 h 10"/>
                <a:gd name="T2" fmla="*/ 2 w 9"/>
                <a:gd name="T3" fmla="*/ 5 h 10"/>
                <a:gd name="T4" fmla="*/ 7 w 9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7" y="6"/>
                  </a:moveTo>
                  <a:cubicBezTo>
                    <a:pt x="9" y="2"/>
                    <a:pt x="3" y="0"/>
                    <a:pt x="2" y="5"/>
                  </a:cubicBezTo>
                  <a:cubicBezTo>
                    <a:pt x="0" y="10"/>
                    <a:pt x="5" y="9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6" name="Freeform 150"/>
            <p:cNvSpPr>
              <a:spLocks/>
            </p:cNvSpPr>
            <p:nvPr/>
          </p:nvSpPr>
          <p:spPr bwMode="auto">
            <a:xfrm>
              <a:off x="7964776" y="2837976"/>
              <a:ext cx="14354" cy="14354"/>
            </a:xfrm>
            <a:custGeom>
              <a:avLst/>
              <a:gdLst>
                <a:gd name="T0" fmla="*/ 8 w 9"/>
                <a:gd name="T1" fmla="*/ 1 h 9"/>
                <a:gd name="T2" fmla="*/ 1 w 9"/>
                <a:gd name="T3" fmla="*/ 8 h 9"/>
                <a:gd name="T4" fmla="*/ 8 w 9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8" y="1"/>
                  </a:moveTo>
                  <a:cubicBezTo>
                    <a:pt x="7" y="0"/>
                    <a:pt x="0" y="7"/>
                    <a:pt x="1" y="8"/>
                  </a:cubicBezTo>
                  <a:cubicBezTo>
                    <a:pt x="2" y="9"/>
                    <a:pt x="9" y="2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7" name="Freeform 151"/>
            <p:cNvSpPr>
              <a:spLocks/>
            </p:cNvSpPr>
            <p:nvPr/>
          </p:nvSpPr>
          <p:spPr bwMode="auto">
            <a:xfrm>
              <a:off x="7981180" y="2816787"/>
              <a:ext cx="27340" cy="21189"/>
            </a:xfrm>
            <a:custGeom>
              <a:avLst/>
              <a:gdLst>
                <a:gd name="T0" fmla="*/ 16 w 17"/>
                <a:gd name="T1" fmla="*/ 0 h 13"/>
                <a:gd name="T2" fmla="*/ 9 w 17"/>
                <a:gd name="T3" fmla="*/ 4 h 13"/>
                <a:gd name="T4" fmla="*/ 4 w 17"/>
                <a:gd name="T5" fmla="*/ 13 h 13"/>
                <a:gd name="T6" fmla="*/ 16 w 17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3">
                  <a:moveTo>
                    <a:pt x="16" y="0"/>
                  </a:moveTo>
                  <a:cubicBezTo>
                    <a:pt x="15" y="0"/>
                    <a:pt x="12" y="4"/>
                    <a:pt x="9" y="4"/>
                  </a:cubicBezTo>
                  <a:cubicBezTo>
                    <a:pt x="8" y="4"/>
                    <a:pt x="0" y="10"/>
                    <a:pt x="4" y="13"/>
                  </a:cubicBezTo>
                  <a:cubicBezTo>
                    <a:pt x="5" y="13"/>
                    <a:pt x="1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8" name="Freeform 152"/>
            <p:cNvSpPr>
              <a:spLocks/>
            </p:cNvSpPr>
            <p:nvPr/>
          </p:nvSpPr>
          <p:spPr bwMode="auto">
            <a:xfrm>
              <a:off x="8014672" y="2799016"/>
              <a:ext cx="12987" cy="14354"/>
            </a:xfrm>
            <a:custGeom>
              <a:avLst/>
              <a:gdLst>
                <a:gd name="T0" fmla="*/ 6 w 8"/>
                <a:gd name="T1" fmla="*/ 2 h 9"/>
                <a:gd name="T2" fmla="*/ 2 w 8"/>
                <a:gd name="T3" fmla="*/ 9 h 9"/>
                <a:gd name="T4" fmla="*/ 6 w 8"/>
                <a:gd name="T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9">
                  <a:moveTo>
                    <a:pt x="6" y="2"/>
                  </a:moveTo>
                  <a:cubicBezTo>
                    <a:pt x="5" y="0"/>
                    <a:pt x="0" y="8"/>
                    <a:pt x="2" y="9"/>
                  </a:cubicBezTo>
                  <a:cubicBezTo>
                    <a:pt x="3" y="9"/>
                    <a:pt x="8" y="4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9" name="Freeform 153"/>
            <p:cNvSpPr>
              <a:spLocks/>
            </p:cNvSpPr>
            <p:nvPr/>
          </p:nvSpPr>
          <p:spPr bwMode="auto">
            <a:xfrm>
              <a:off x="8037911" y="2782611"/>
              <a:ext cx="10936" cy="9569"/>
            </a:xfrm>
            <a:custGeom>
              <a:avLst/>
              <a:gdLst>
                <a:gd name="T0" fmla="*/ 6 w 7"/>
                <a:gd name="T1" fmla="*/ 0 h 6"/>
                <a:gd name="T2" fmla="*/ 2 w 7"/>
                <a:gd name="T3" fmla="*/ 4 h 6"/>
                <a:gd name="T4" fmla="*/ 6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cubicBezTo>
                    <a:pt x="4" y="0"/>
                    <a:pt x="0" y="2"/>
                    <a:pt x="2" y="4"/>
                  </a:cubicBezTo>
                  <a:cubicBezTo>
                    <a:pt x="4" y="6"/>
                    <a:pt x="7" y="1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0" name="Freeform 154"/>
            <p:cNvSpPr>
              <a:spLocks/>
            </p:cNvSpPr>
            <p:nvPr/>
          </p:nvSpPr>
          <p:spPr bwMode="auto">
            <a:xfrm>
              <a:off x="8074821" y="2710160"/>
              <a:ext cx="16404" cy="14354"/>
            </a:xfrm>
            <a:custGeom>
              <a:avLst/>
              <a:gdLst>
                <a:gd name="T0" fmla="*/ 8 w 10"/>
                <a:gd name="T1" fmla="*/ 1 h 9"/>
                <a:gd name="T2" fmla="*/ 3 w 10"/>
                <a:gd name="T3" fmla="*/ 4 h 9"/>
                <a:gd name="T4" fmla="*/ 2 w 10"/>
                <a:gd name="T5" fmla="*/ 8 h 9"/>
                <a:gd name="T6" fmla="*/ 8 w 10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8" y="1"/>
                  </a:moveTo>
                  <a:cubicBezTo>
                    <a:pt x="6" y="0"/>
                    <a:pt x="6" y="3"/>
                    <a:pt x="3" y="4"/>
                  </a:cubicBezTo>
                  <a:cubicBezTo>
                    <a:pt x="1" y="4"/>
                    <a:pt x="0" y="8"/>
                    <a:pt x="2" y="8"/>
                  </a:cubicBezTo>
                  <a:cubicBezTo>
                    <a:pt x="4" y="9"/>
                    <a:pt x="10" y="1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1" name="Freeform 155"/>
            <p:cNvSpPr>
              <a:spLocks/>
            </p:cNvSpPr>
            <p:nvPr/>
          </p:nvSpPr>
          <p:spPr bwMode="auto">
            <a:xfrm>
              <a:off x="8066619" y="2747069"/>
              <a:ext cx="3418" cy="4785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3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0" y="3"/>
                    <a:pt x="1" y="3"/>
                  </a:cubicBezTo>
                  <a:cubicBezTo>
                    <a:pt x="2" y="3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2" name="Freeform 156"/>
            <p:cNvSpPr>
              <a:spLocks/>
            </p:cNvSpPr>
            <p:nvPr/>
          </p:nvSpPr>
          <p:spPr bwMode="auto">
            <a:xfrm>
              <a:off x="7693424" y="3200235"/>
              <a:ext cx="4785" cy="2734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1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1" y="0"/>
                    <a:pt x="0" y="1"/>
                    <a:pt x="2" y="1"/>
                  </a:cubicBezTo>
                  <a:cubicBezTo>
                    <a:pt x="3" y="2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3" name="Freeform 157"/>
            <p:cNvSpPr>
              <a:spLocks/>
            </p:cNvSpPr>
            <p:nvPr/>
          </p:nvSpPr>
          <p:spPr bwMode="auto">
            <a:xfrm>
              <a:off x="5934076" y="4398423"/>
              <a:ext cx="34175" cy="46478"/>
            </a:xfrm>
            <a:custGeom>
              <a:avLst/>
              <a:gdLst>
                <a:gd name="T0" fmla="*/ 4 w 21"/>
                <a:gd name="T1" fmla="*/ 25 h 29"/>
                <a:gd name="T2" fmla="*/ 18 w 21"/>
                <a:gd name="T3" fmla="*/ 7 h 29"/>
                <a:gd name="T4" fmla="*/ 21 w 21"/>
                <a:gd name="T5" fmla="*/ 0 h 29"/>
                <a:gd name="T6" fmla="*/ 5 w 21"/>
                <a:gd name="T7" fmla="*/ 0 h 29"/>
                <a:gd name="T8" fmla="*/ 4 w 21"/>
                <a:gd name="T9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9">
                  <a:moveTo>
                    <a:pt x="4" y="25"/>
                  </a:moveTo>
                  <a:cubicBezTo>
                    <a:pt x="7" y="29"/>
                    <a:pt x="16" y="11"/>
                    <a:pt x="18" y="7"/>
                  </a:cubicBezTo>
                  <a:cubicBezTo>
                    <a:pt x="19" y="6"/>
                    <a:pt x="20" y="3"/>
                    <a:pt x="2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7"/>
                    <a:pt x="0" y="19"/>
                    <a:pt x="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64" name="Oval 159"/>
          <p:cNvSpPr>
            <a:spLocks noChangeArrowheads="1"/>
          </p:cNvSpPr>
          <p:nvPr/>
        </p:nvSpPr>
        <p:spPr bwMode="auto">
          <a:xfrm>
            <a:off x="3658221" y="3292553"/>
            <a:ext cx="83388" cy="8407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24" tIns="45718" rIns="91424" bIns="4571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5" name="Oval 160"/>
          <p:cNvSpPr>
            <a:spLocks noChangeArrowheads="1"/>
          </p:cNvSpPr>
          <p:nvPr/>
        </p:nvSpPr>
        <p:spPr bwMode="auto">
          <a:xfrm>
            <a:off x="4885811" y="2123774"/>
            <a:ext cx="129183" cy="12918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24" tIns="45718" rIns="91424" bIns="4571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6" name="Oval 161"/>
          <p:cNvSpPr>
            <a:spLocks noChangeArrowheads="1"/>
          </p:cNvSpPr>
          <p:nvPr/>
        </p:nvSpPr>
        <p:spPr bwMode="auto">
          <a:xfrm>
            <a:off x="7179666" y="3538625"/>
            <a:ext cx="93641" cy="95691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24" tIns="45718" rIns="91424" bIns="4571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67" name="组合 166"/>
          <p:cNvGrpSpPr/>
          <p:nvPr/>
        </p:nvGrpSpPr>
        <p:grpSpPr>
          <a:xfrm>
            <a:off x="3018469" y="1611139"/>
            <a:ext cx="358159" cy="730670"/>
            <a:chOff x="2946461" y="1800300"/>
            <a:chExt cx="358159" cy="730670"/>
          </a:xfrm>
          <a:solidFill>
            <a:schemeClr val="accent5">
              <a:lumMod val="50000"/>
            </a:schemeClr>
          </a:solidFill>
        </p:grpSpPr>
        <p:sp>
          <p:nvSpPr>
            <p:cNvPr id="168" name="Oval 158"/>
            <p:cNvSpPr>
              <a:spLocks noChangeArrowheads="1"/>
            </p:cNvSpPr>
            <p:nvPr/>
          </p:nvSpPr>
          <p:spPr bwMode="auto">
            <a:xfrm>
              <a:off x="3055827" y="2400419"/>
              <a:ext cx="131233" cy="13055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8" rIns="91424" bIns="457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9" name="Freeform 164"/>
            <p:cNvSpPr>
              <a:spLocks noEditPoints="1"/>
            </p:cNvSpPr>
            <p:nvPr/>
          </p:nvSpPr>
          <p:spPr bwMode="auto">
            <a:xfrm>
              <a:off x="2946461" y="1800300"/>
              <a:ext cx="358159" cy="563895"/>
            </a:xfrm>
            <a:custGeom>
              <a:avLst/>
              <a:gdLst>
                <a:gd name="T0" fmla="*/ 111 w 222"/>
                <a:gd name="T1" fmla="*/ 0 h 349"/>
                <a:gd name="T2" fmla="*/ 0 w 222"/>
                <a:gd name="T3" fmla="*/ 111 h 349"/>
                <a:gd name="T4" fmla="*/ 111 w 222"/>
                <a:gd name="T5" fmla="*/ 349 h 349"/>
                <a:gd name="T6" fmla="*/ 222 w 222"/>
                <a:gd name="T7" fmla="*/ 111 h 349"/>
                <a:gd name="T8" fmla="*/ 111 w 222"/>
                <a:gd name="T9" fmla="*/ 0 h 349"/>
                <a:gd name="T10" fmla="*/ 111 w 222"/>
                <a:gd name="T11" fmla="*/ 162 h 349"/>
                <a:gd name="T12" fmla="*/ 54 w 222"/>
                <a:gd name="T13" fmla="*/ 105 h 349"/>
                <a:gd name="T14" fmla="*/ 111 w 222"/>
                <a:gd name="T15" fmla="*/ 47 h 349"/>
                <a:gd name="T16" fmla="*/ 168 w 222"/>
                <a:gd name="T17" fmla="*/ 105 h 349"/>
                <a:gd name="T18" fmla="*/ 111 w 222"/>
                <a:gd name="T19" fmla="*/ 16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349">
                  <a:moveTo>
                    <a:pt x="111" y="0"/>
                  </a:moveTo>
                  <a:cubicBezTo>
                    <a:pt x="50" y="0"/>
                    <a:pt x="0" y="50"/>
                    <a:pt x="0" y="111"/>
                  </a:cubicBezTo>
                  <a:cubicBezTo>
                    <a:pt x="0" y="173"/>
                    <a:pt x="111" y="349"/>
                    <a:pt x="111" y="349"/>
                  </a:cubicBezTo>
                  <a:cubicBezTo>
                    <a:pt x="111" y="349"/>
                    <a:pt x="222" y="173"/>
                    <a:pt x="222" y="111"/>
                  </a:cubicBezTo>
                  <a:cubicBezTo>
                    <a:pt x="222" y="50"/>
                    <a:pt x="173" y="0"/>
                    <a:pt x="111" y="0"/>
                  </a:cubicBezTo>
                  <a:close/>
                  <a:moveTo>
                    <a:pt x="111" y="162"/>
                  </a:moveTo>
                  <a:cubicBezTo>
                    <a:pt x="79" y="162"/>
                    <a:pt x="54" y="136"/>
                    <a:pt x="54" y="105"/>
                  </a:cubicBezTo>
                  <a:cubicBezTo>
                    <a:pt x="54" y="73"/>
                    <a:pt x="79" y="47"/>
                    <a:pt x="111" y="47"/>
                  </a:cubicBezTo>
                  <a:cubicBezTo>
                    <a:pt x="143" y="47"/>
                    <a:pt x="168" y="73"/>
                    <a:pt x="168" y="105"/>
                  </a:cubicBezTo>
                  <a:cubicBezTo>
                    <a:pt x="168" y="136"/>
                    <a:pt x="143" y="162"/>
                    <a:pt x="111" y="1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8" rIns="91424" bIns="457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70" name="组合 169"/>
          <p:cNvGrpSpPr/>
          <p:nvPr/>
        </p:nvGrpSpPr>
        <p:grpSpPr>
          <a:xfrm>
            <a:off x="5074449" y="2864012"/>
            <a:ext cx="266568" cy="563200"/>
            <a:chOff x="5002441" y="3053173"/>
            <a:chExt cx="266568" cy="563200"/>
          </a:xfrm>
          <a:solidFill>
            <a:schemeClr val="accent5">
              <a:lumMod val="50000"/>
            </a:schemeClr>
          </a:solidFill>
        </p:grpSpPr>
        <p:sp>
          <p:nvSpPr>
            <p:cNvPr id="171" name="Oval 163"/>
            <p:cNvSpPr>
              <a:spLocks noChangeArrowheads="1"/>
            </p:cNvSpPr>
            <p:nvPr/>
          </p:nvSpPr>
          <p:spPr bwMode="auto">
            <a:xfrm>
              <a:off x="5086303" y="3514530"/>
              <a:ext cx="101843" cy="10184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8" rIns="91424" bIns="457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2" name="Freeform 165"/>
            <p:cNvSpPr>
              <a:spLocks noEditPoints="1"/>
            </p:cNvSpPr>
            <p:nvPr/>
          </p:nvSpPr>
          <p:spPr bwMode="auto">
            <a:xfrm>
              <a:off x="5002441" y="3053173"/>
              <a:ext cx="266568" cy="417623"/>
            </a:xfrm>
            <a:custGeom>
              <a:avLst/>
              <a:gdLst>
                <a:gd name="T0" fmla="*/ 82 w 165"/>
                <a:gd name="T1" fmla="*/ 0 h 258"/>
                <a:gd name="T2" fmla="*/ 0 w 165"/>
                <a:gd name="T3" fmla="*/ 82 h 258"/>
                <a:gd name="T4" fmla="*/ 82 w 165"/>
                <a:gd name="T5" fmla="*/ 258 h 258"/>
                <a:gd name="T6" fmla="*/ 165 w 165"/>
                <a:gd name="T7" fmla="*/ 82 h 258"/>
                <a:gd name="T8" fmla="*/ 82 w 165"/>
                <a:gd name="T9" fmla="*/ 0 h 258"/>
                <a:gd name="T10" fmla="*/ 82 w 165"/>
                <a:gd name="T11" fmla="*/ 120 h 258"/>
                <a:gd name="T12" fmla="*/ 40 w 165"/>
                <a:gd name="T13" fmla="*/ 77 h 258"/>
                <a:gd name="T14" fmla="*/ 82 w 165"/>
                <a:gd name="T15" fmla="*/ 35 h 258"/>
                <a:gd name="T16" fmla="*/ 125 w 165"/>
                <a:gd name="T17" fmla="*/ 77 h 258"/>
                <a:gd name="T18" fmla="*/ 82 w 165"/>
                <a:gd name="T19" fmla="*/ 12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258">
                  <a:moveTo>
                    <a:pt x="82" y="0"/>
                  </a:moveTo>
                  <a:cubicBezTo>
                    <a:pt x="37" y="0"/>
                    <a:pt x="0" y="36"/>
                    <a:pt x="0" y="82"/>
                  </a:cubicBezTo>
                  <a:cubicBezTo>
                    <a:pt x="0" y="128"/>
                    <a:pt x="82" y="258"/>
                    <a:pt x="82" y="258"/>
                  </a:cubicBezTo>
                  <a:cubicBezTo>
                    <a:pt x="82" y="258"/>
                    <a:pt x="165" y="128"/>
                    <a:pt x="165" y="82"/>
                  </a:cubicBezTo>
                  <a:cubicBezTo>
                    <a:pt x="165" y="36"/>
                    <a:pt x="128" y="0"/>
                    <a:pt x="82" y="0"/>
                  </a:cubicBezTo>
                  <a:close/>
                  <a:moveTo>
                    <a:pt x="82" y="120"/>
                  </a:moveTo>
                  <a:cubicBezTo>
                    <a:pt x="59" y="120"/>
                    <a:pt x="40" y="101"/>
                    <a:pt x="40" y="77"/>
                  </a:cubicBezTo>
                  <a:cubicBezTo>
                    <a:pt x="40" y="54"/>
                    <a:pt x="59" y="35"/>
                    <a:pt x="82" y="35"/>
                  </a:cubicBezTo>
                  <a:cubicBezTo>
                    <a:pt x="106" y="35"/>
                    <a:pt x="125" y="54"/>
                    <a:pt x="125" y="77"/>
                  </a:cubicBezTo>
                  <a:cubicBezTo>
                    <a:pt x="125" y="101"/>
                    <a:pt x="106" y="120"/>
                    <a:pt x="82" y="1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24" tIns="45718" rIns="91424" bIns="457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73" name="组合 172"/>
          <p:cNvGrpSpPr/>
          <p:nvPr/>
        </p:nvGrpSpPr>
        <p:grpSpPr>
          <a:xfrm>
            <a:off x="6112013" y="1399251"/>
            <a:ext cx="266568" cy="544750"/>
            <a:chOff x="6040005" y="1588412"/>
            <a:chExt cx="266568" cy="544750"/>
          </a:xfrm>
          <a:solidFill>
            <a:schemeClr val="accent5">
              <a:lumMod val="50000"/>
            </a:schemeClr>
          </a:solidFill>
        </p:grpSpPr>
        <p:sp>
          <p:nvSpPr>
            <p:cNvPr id="174" name="Oval 162"/>
            <p:cNvSpPr>
              <a:spLocks noChangeArrowheads="1"/>
            </p:cNvSpPr>
            <p:nvPr/>
          </p:nvSpPr>
          <p:spPr bwMode="auto">
            <a:xfrm>
              <a:off x="6133646" y="2062077"/>
              <a:ext cx="71085" cy="710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8" rIns="91424" bIns="457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5" name="Freeform 166"/>
            <p:cNvSpPr>
              <a:spLocks noEditPoints="1"/>
            </p:cNvSpPr>
            <p:nvPr/>
          </p:nvSpPr>
          <p:spPr bwMode="auto">
            <a:xfrm>
              <a:off x="6040005" y="1588412"/>
              <a:ext cx="266568" cy="418991"/>
            </a:xfrm>
            <a:custGeom>
              <a:avLst/>
              <a:gdLst>
                <a:gd name="T0" fmla="*/ 82 w 165"/>
                <a:gd name="T1" fmla="*/ 0 h 259"/>
                <a:gd name="T2" fmla="*/ 0 w 165"/>
                <a:gd name="T3" fmla="*/ 83 h 259"/>
                <a:gd name="T4" fmla="*/ 82 w 165"/>
                <a:gd name="T5" fmla="*/ 259 h 259"/>
                <a:gd name="T6" fmla="*/ 165 w 165"/>
                <a:gd name="T7" fmla="*/ 83 h 259"/>
                <a:gd name="T8" fmla="*/ 82 w 165"/>
                <a:gd name="T9" fmla="*/ 0 h 259"/>
                <a:gd name="T10" fmla="*/ 82 w 165"/>
                <a:gd name="T11" fmla="*/ 120 h 259"/>
                <a:gd name="T12" fmla="*/ 40 w 165"/>
                <a:gd name="T13" fmla="*/ 78 h 259"/>
                <a:gd name="T14" fmla="*/ 82 w 165"/>
                <a:gd name="T15" fmla="*/ 36 h 259"/>
                <a:gd name="T16" fmla="*/ 125 w 165"/>
                <a:gd name="T17" fmla="*/ 78 h 259"/>
                <a:gd name="T18" fmla="*/ 82 w 165"/>
                <a:gd name="T19" fmla="*/ 12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259">
                  <a:moveTo>
                    <a:pt x="82" y="0"/>
                  </a:moveTo>
                  <a:cubicBezTo>
                    <a:pt x="37" y="0"/>
                    <a:pt x="0" y="37"/>
                    <a:pt x="0" y="83"/>
                  </a:cubicBezTo>
                  <a:cubicBezTo>
                    <a:pt x="0" y="129"/>
                    <a:pt x="82" y="259"/>
                    <a:pt x="82" y="259"/>
                  </a:cubicBezTo>
                  <a:cubicBezTo>
                    <a:pt x="82" y="259"/>
                    <a:pt x="165" y="129"/>
                    <a:pt x="165" y="83"/>
                  </a:cubicBezTo>
                  <a:cubicBezTo>
                    <a:pt x="165" y="37"/>
                    <a:pt x="128" y="0"/>
                    <a:pt x="82" y="0"/>
                  </a:cubicBezTo>
                  <a:close/>
                  <a:moveTo>
                    <a:pt x="82" y="120"/>
                  </a:moveTo>
                  <a:cubicBezTo>
                    <a:pt x="59" y="120"/>
                    <a:pt x="40" y="102"/>
                    <a:pt x="40" y="78"/>
                  </a:cubicBezTo>
                  <a:cubicBezTo>
                    <a:pt x="40" y="55"/>
                    <a:pt x="59" y="36"/>
                    <a:pt x="82" y="36"/>
                  </a:cubicBezTo>
                  <a:cubicBezTo>
                    <a:pt x="106" y="36"/>
                    <a:pt x="125" y="55"/>
                    <a:pt x="125" y="78"/>
                  </a:cubicBezTo>
                  <a:cubicBezTo>
                    <a:pt x="125" y="102"/>
                    <a:pt x="106" y="120"/>
                    <a:pt x="82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24" tIns="45718" rIns="91424" bIns="457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6354614" y="951596"/>
            <a:ext cx="1368483" cy="488665"/>
            <a:chOff x="6853137" y="1539372"/>
            <a:chExt cx="1368483" cy="488665"/>
          </a:xfrm>
        </p:grpSpPr>
        <p:sp>
          <p:nvSpPr>
            <p:cNvPr id="177" name="Freeform 788"/>
            <p:cNvSpPr>
              <a:spLocks noEditPoints="1"/>
            </p:cNvSpPr>
            <p:nvPr/>
          </p:nvSpPr>
          <p:spPr bwMode="auto">
            <a:xfrm>
              <a:off x="8079483" y="1539372"/>
              <a:ext cx="142137" cy="142137"/>
            </a:xfrm>
            <a:custGeom>
              <a:avLst/>
              <a:gdLst>
                <a:gd name="T0" fmla="*/ 54 w 109"/>
                <a:gd name="T1" fmla="*/ 109 h 109"/>
                <a:gd name="T2" fmla="*/ 0 w 109"/>
                <a:gd name="T3" fmla="*/ 55 h 109"/>
                <a:gd name="T4" fmla="*/ 54 w 109"/>
                <a:gd name="T5" fmla="*/ 0 h 109"/>
                <a:gd name="T6" fmla="*/ 109 w 109"/>
                <a:gd name="T7" fmla="*/ 55 h 109"/>
                <a:gd name="T8" fmla="*/ 54 w 109"/>
                <a:gd name="T9" fmla="*/ 109 h 109"/>
                <a:gd name="T10" fmla="*/ 54 w 109"/>
                <a:gd name="T11" fmla="*/ 24 h 109"/>
                <a:gd name="T12" fmla="*/ 23 w 109"/>
                <a:gd name="T13" fmla="*/ 55 h 109"/>
                <a:gd name="T14" fmla="*/ 54 w 109"/>
                <a:gd name="T15" fmla="*/ 86 h 109"/>
                <a:gd name="T16" fmla="*/ 85 w 109"/>
                <a:gd name="T17" fmla="*/ 55 h 109"/>
                <a:gd name="T18" fmla="*/ 54 w 109"/>
                <a:gd name="T19" fmla="*/ 2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09">
                  <a:moveTo>
                    <a:pt x="54" y="109"/>
                  </a:moveTo>
                  <a:cubicBezTo>
                    <a:pt x="24" y="109"/>
                    <a:pt x="0" y="85"/>
                    <a:pt x="0" y="55"/>
                  </a:cubicBezTo>
                  <a:cubicBezTo>
                    <a:pt x="0" y="25"/>
                    <a:pt x="24" y="0"/>
                    <a:pt x="54" y="0"/>
                  </a:cubicBezTo>
                  <a:cubicBezTo>
                    <a:pt x="84" y="0"/>
                    <a:pt x="109" y="25"/>
                    <a:pt x="109" y="55"/>
                  </a:cubicBezTo>
                  <a:cubicBezTo>
                    <a:pt x="109" y="85"/>
                    <a:pt x="84" y="109"/>
                    <a:pt x="54" y="109"/>
                  </a:cubicBezTo>
                  <a:close/>
                  <a:moveTo>
                    <a:pt x="54" y="24"/>
                  </a:moveTo>
                  <a:cubicBezTo>
                    <a:pt x="37" y="24"/>
                    <a:pt x="23" y="38"/>
                    <a:pt x="23" y="55"/>
                  </a:cubicBezTo>
                  <a:cubicBezTo>
                    <a:pt x="23" y="72"/>
                    <a:pt x="37" y="86"/>
                    <a:pt x="54" y="86"/>
                  </a:cubicBezTo>
                  <a:cubicBezTo>
                    <a:pt x="71" y="86"/>
                    <a:pt x="85" y="72"/>
                    <a:pt x="85" y="55"/>
                  </a:cubicBezTo>
                  <a:cubicBezTo>
                    <a:pt x="85" y="38"/>
                    <a:pt x="71" y="24"/>
                    <a:pt x="54" y="24"/>
                  </a:cubicBezTo>
                  <a:close/>
                </a:path>
              </a:pathLst>
            </a:custGeom>
            <a:solidFill>
              <a:srgbClr val="42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8" name="Freeform 789"/>
            <p:cNvSpPr>
              <a:spLocks/>
            </p:cNvSpPr>
            <p:nvPr/>
          </p:nvSpPr>
          <p:spPr bwMode="auto">
            <a:xfrm>
              <a:off x="6853137" y="1604380"/>
              <a:ext cx="1232956" cy="423657"/>
            </a:xfrm>
            <a:custGeom>
              <a:avLst/>
              <a:gdLst>
                <a:gd name="T0" fmla="*/ 4 w 947"/>
                <a:gd name="T1" fmla="*/ 325 h 325"/>
                <a:gd name="T2" fmla="*/ 1 w 947"/>
                <a:gd name="T3" fmla="*/ 324 h 325"/>
                <a:gd name="T4" fmla="*/ 2 w 947"/>
                <a:gd name="T5" fmla="*/ 319 h 325"/>
                <a:gd name="T6" fmla="*/ 375 w 947"/>
                <a:gd name="T7" fmla="*/ 2 h 325"/>
                <a:gd name="T8" fmla="*/ 376 w 947"/>
                <a:gd name="T9" fmla="*/ 2 h 325"/>
                <a:gd name="T10" fmla="*/ 943 w 947"/>
                <a:gd name="T11" fmla="*/ 0 h 325"/>
                <a:gd name="T12" fmla="*/ 943 w 947"/>
                <a:gd name="T13" fmla="*/ 0 h 325"/>
                <a:gd name="T14" fmla="*/ 947 w 947"/>
                <a:gd name="T15" fmla="*/ 4 h 325"/>
                <a:gd name="T16" fmla="*/ 943 w 947"/>
                <a:gd name="T17" fmla="*/ 8 h 325"/>
                <a:gd name="T18" fmla="*/ 378 w 947"/>
                <a:gd name="T19" fmla="*/ 10 h 325"/>
                <a:gd name="T20" fmla="*/ 6 w 947"/>
                <a:gd name="T21" fmla="*/ 325 h 325"/>
                <a:gd name="T22" fmla="*/ 4 w 947"/>
                <a:gd name="T23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7" h="325">
                  <a:moveTo>
                    <a:pt x="4" y="325"/>
                  </a:moveTo>
                  <a:cubicBezTo>
                    <a:pt x="3" y="325"/>
                    <a:pt x="2" y="325"/>
                    <a:pt x="1" y="324"/>
                  </a:cubicBezTo>
                  <a:cubicBezTo>
                    <a:pt x="0" y="323"/>
                    <a:pt x="0" y="320"/>
                    <a:pt x="2" y="319"/>
                  </a:cubicBezTo>
                  <a:cubicBezTo>
                    <a:pt x="375" y="2"/>
                    <a:pt x="375" y="2"/>
                    <a:pt x="375" y="2"/>
                  </a:cubicBezTo>
                  <a:cubicBezTo>
                    <a:pt x="376" y="2"/>
                    <a:pt x="376" y="2"/>
                    <a:pt x="376" y="2"/>
                  </a:cubicBezTo>
                  <a:cubicBezTo>
                    <a:pt x="943" y="0"/>
                    <a:pt x="943" y="0"/>
                    <a:pt x="943" y="0"/>
                  </a:cubicBezTo>
                  <a:cubicBezTo>
                    <a:pt x="943" y="0"/>
                    <a:pt x="943" y="0"/>
                    <a:pt x="943" y="0"/>
                  </a:cubicBezTo>
                  <a:cubicBezTo>
                    <a:pt x="945" y="0"/>
                    <a:pt x="947" y="2"/>
                    <a:pt x="947" y="4"/>
                  </a:cubicBezTo>
                  <a:cubicBezTo>
                    <a:pt x="947" y="6"/>
                    <a:pt x="945" y="8"/>
                    <a:pt x="943" y="8"/>
                  </a:cubicBezTo>
                  <a:cubicBezTo>
                    <a:pt x="378" y="10"/>
                    <a:pt x="378" y="10"/>
                    <a:pt x="378" y="10"/>
                  </a:cubicBezTo>
                  <a:cubicBezTo>
                    <a:pt x="6" y="325"/>
                    <a:pt x="6" y="325"/>
                    <a:pt x="6" y="325"/>
                  </a:cubicBezTo>
                  <a:cubicBezTo>
                    <a:pt x="6" y="325"/>
                    <a:pt x="5" y="325"/>
                    <a:pt x="4" y="325"/>
                  </a:cubicBezTo>
                  <a:close/>
                </a:path>
              </a:pathLst>
            </a:custGeom>
            <a:solidFill>
              <a:srgbClr val="42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1715129" y="1169933"/>
            <a:ext cx="1358015" cy="490319"/>
            <a:chOff x="4163551" y="970823"/>
            <a:chExt cx="1358015" cy="490319"/>
          </a:xfrm>
        </p:grpSpPr>
        <p:sp>
          <p:nvSpPr>
            <p:cNvPr id="180" name="Freeform 790"/>
            <p:cNvSpPr>
              <a:spLocks noEditPoints="1"/>
            </p:cNvSpPr>
            <p:nvPr/>
          </p:nvSpPr>
          <p:spPr bwMode="auto">
            <a:xfrm>
              <a:off x="4163551" y="970823"/>
              <a:ext cx="142137" cy="142137"/>
            </a:xfrm>
            <a:custGeom>
              <a:avLst/>
              <a:gdLst>
                <a:gd name="T0" fmla="*/ 55 w 109"/>
                <a:gd name="T1" fmla="*/ 109 h 109"/>
                <a:gd name="T2" fmla="*/ 0 w 109"/>
                <a:gd name="T3" fmla="*/ 54 h 109"/>
                <a:gd name="T4" fmla="*/ 55 w 109"/>
                <a:gd name="T5" fmla="*/ 0 h 109"/>
                <a:gd name="T6" fmla="*/ 109 w 109"/>
                <a:gd name="T7" fmla="*/ 54 h 109"/>
                <a:gd name="T8" fmla="*/ 55 w 109"/>
                <a:gd name="T9" fmla="*/ 109 h 109"/>
                <a:gd name="T10" fmla="*/ 55 w 109"/>
                <a:gd name="T11" fmla="*/ 23 h 109"/>
                <a:gd name="T12" fmla="*/ 23 w 109"/>
                <a:gd name="T13" fmla="*/ 54 h 109"/>
                <a:gd name="T14" fmla="*/ 55 w 109"/>
                <a:gd name="T15" fmla="*/ 86 h 109"/>
                <a:gd name="T16" fmla="*/ 86 w 109"/>
                <a:gd name="T17" fmla="*/ 54 h 109"/>
                <a:gd name="T18" fmla="*/ 55 w 109"/>
                <a:gd name="T19" fmla="*/ 2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09">
                  <a:moveTo>
                    <a:pt x="55" y="109"/>
                  </a:moveTo>
                  <a:cubicBezTo>
                    <a:pt x="25" y="109"/>
                    <a:pt x="0" y="84"/>
                    <a:pt x="0" y="54"/>
                  </a:cubicBezTo>
                  <a:cubicBezTo>
                    <a:pt x="0" y="24"/>
                    <a:pt x="25" y="0"/>
                    <a:pt x="55" y="0"/>
                  </a:cubicBezTo>
                  <a:cubicBezTo>
                    <a:pt x="85" y="0"/>
                    <a:pt x="109" y="24"/>
                    <a:pt x="109" y="54"/>
                  </a:cubicBezTo>
                  <a:cubicBezTo>
                    <a:pt x="109" y="84"/>
                    <a:pt x="85" y="109"/>
                    <a:pt x="55" y="109"/>
                  </a:cubicBezTo>
                  <a:close/>
                  <a:moveTo>
                    <a:pt x="55" y="23"/>
                  </a:moveTo>
                  <a:cubicBezTo>
                    <a:pt x="38" y="23"/>
                    <a:pt x="23" y="37"/>
                    <a:pt x="23" y="54"/>
                  </a:cubicBezTo>
                  <a:cubicBezTo>
                    <a:pt x="23" y="72"/>
                    <a:pt x="38" y="86"/>
                    <a:pt x="55" y="86"/>
                  </a:cubicBezTo>
                  <a:cubicBezTo>
                    <a:pt x="72" y="86"/>
                    <a:pt x="86" y="72"/>
                    <a:pt x="86" y="54"/>
                  </a:cubicBezTo>
                  <a:cubicBezTo>
                    <a:pt x="86" y="37"/>
                    <a:pt x="72" y="23"/>
                    <a:pt x="55" y="23"/>
                  </a:cubicBezTo>
                  <a:close/>
                </a:path>
              </a:pathLst>
            </a:custGeom>
            <a:solidFill>
              <a:srgbClr val="42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1" name="Freeform 791"/>
            <p:cNvSpPr>
              <a:spLocks/>
            </p:cNvSpPr>
            <p:nvPr/>
          </p:nvSpPr>
          <p:spPr bwMode="auto">
            <a:xfrm>
              <a:off x="4288610" y="1036934"/>
              <a:ext cx="1232956" cy="424208"/>
            </a:xfrm>
            <a:custGeom>
              <a:avLst/>
              <a:gdLst>
                <a:gd name="T0" fmla="*/ 943 w 947"/>
                <a:gd name="T1" fmla="*/ 325 h 325"/>
                <a:gd name="T2" fmla="*/ 946 w 947"/>
                <a:gd name="T3" fmla="*/ 324 h 325"/>
                <a:gd name="T4" fmla="*/ 945 w 947"/>
                <a:gd name="T5" fmla="*/ 318 h 325"/>
                <a:gd name="T6" fmla="*/ 572 w 947"/>
                <a:gd name="T7" fmla="*/ 2 h 325"/>
                <a:gd name="T8" fmla="*/ 571 w 947"/>
                <a:gd name="T9" fmla="*/ 2 h 325"/>
                <a:gd name="T10" fmla="*/ 4 w 947"/>
                <a:gd name="T11" fmla="*/ 0 h 325"/>
                <a:gd name="T12" fmla="*/ 4 w 947"/>
                <a:gd name="T13" fmla="*/ 0 h 325"/>
                <a:gd name="T14" fmla="*/ 0 w 947"/>
                <a:gd name="T15" fmla="*/ 4 h 325"/>
                <a:gd name="T16" fmla="*/ 4 w 947"/>
                <a:gd name="T17" fmla="*/ 7 h 325"/>
                <a:gd name="T18" fmla="*/ 569 w 947"/>
                <a:gd name="T19" fmla="*/ 9 h 325"/>
                <a:gd name="T20" fmla="*/ 941 w 947"/>
                <a:gd name="T21" fmla="*/ 324 h 325"/>
                <a:gd name="T22" fmla="*/ 943 w 947"/>
                <a:gd name="T23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7" h="325">
                  <a:moveTo>
                    <a:pt x="943" y="325"/>
                  </a:moveTo>
                  <a:cubicBezTo>
                    <a:pt x="944" y="325"/>
                    <a:pt x="945" y="324"/>
                    <a:pt x="946" y="324"/>
                  </a:cubicBezTo>
                  <a:cubicBezTo>
                    <a:pt x="947" y="322"/>
                    <a:pt x="947" y="320"/>
                    <a:pt x="945" y="318"/>
                  </a:cubicBezTo>
                  <a:cubicBezTo>
                    <a:pt x="572" y="2"/>
                    <a:pt x="572" y="2"/>
                    <a:pt x="572" y="2"/>
                  </a:cubicBezTo>
                  <a:cubicBezTo>
                    <a:pt x="571" y="2"/>
                    <a:pt x="571" y="2"/>
                    <a:pt x="571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569" y="9"/>
                    <a:pt x="569" y="9"/>
                    <a:pt x="569" y="9"/>
                  </a:cubicBezTo>
                  <a:cubicBezTo>
                    <a:pt x="941" y="324"/>
                    <a:pt x="941" y="324"/>
                    <a:pt x="941" y="324"/>
                  </a:cubicBezTo>
                  <a:cubicBezTo>
                    <a:pt x="941" y="325"/>
                    <a:pt x="942" y="325"/>
                    <a:pt x="943" y="325"/>
                  </a:cubicBezTo>
                  <a:close/>
                </a:path>
              </a:pathLst>
            </a:custGeom>
            <a:solidFill>
              <a:srgbClr val="42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2" name="组合 181"/>
          <p:cNvGrpSpPr/>
          <p:nvPr/>
        </p:nvGrpSpPr>
        <p:grpSpPr>
          <a:xfrm flipV="1">
            <a:off x="3931505" y="3417369"/>
            <a:ext cx="1226908" cy="444555"/>
            <a:chOff x="4163553" y="970822"/>
            <a:chExt cx="1358013" cy="490320"/>
          </a:xfrm>
        </p:grpSpPr>
        <p:sp>
          <p:nvSpPr>
            <p:cNvPr id="183" name="Freeform 790"/>
            <p:cNvSpPr>
              <a:spLocks noEditPoints="1"/>
            </p:cNvSpPr>
            <p:nvPr/>
          </p:nvSpPr>
          <p:spPr bwMode="auto">
            <a:xfrm>
              <a:off x="4163553" y="970822"/>
              <a:ext cx="142137" cy="142136"/>
            </a:xfrm>
            <a:custGeom>
              <a:avLst/>
              <a:gdLst>
                <a:gd name="T0" fmla="*/ 55 w 109"/>
                <a:gd name="T1" fmla="*/ 109 h 109"/>
                <a:gd name="T2" fmla="*/ 0 w 109"/>
                <a:gd name="T3" fmla="*/ 54 h 109"/>
                <a:gd name="T4" fmla="*/ 55 w 109"/>
                <a:gd name="T5" fmla="*/ 0 h 109"/>
                <a:gd name="T6" fmla="*/ 109 w 109"/>
                <a:gd name="T7" fmla="*/ 54 h 109"/>
                <a:gd name="T8" fmla="*/ 55 w 109"/>
                <a:gd name="T9" fmla="*/ 109 h 109"/>
                <a:gd name="T10" fmla="*/ 55 w 109"/>
                <a:gd name="T11" fmla="*/ 23 h 109"/>
                <a:gd name="T12" fmla="*/ 23 w 109"/>
                <a:gd name="T13" fmla="*/ 54 h 109"/>
                <a:gd name="T14" fmla="*/ 55 w 109"/>
                <a:gd name="T15" fmla="*/ 86 h 109"/>
                <a:gd name="T16" fmla="*/ 86 w 109"/>
                <a:gd name="T17" fmla="*/ 54 h 109"/>
                <a:gd name="T18" fmla="*/ 55 w 109"/>
                <a:gd name="T19" fmla="*/ 2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09">
                  <a:moveTo>
                    <a:pt x="55" y="109"/>
                  </a:moveTo>
                  <a:cubicBezTo>
                    <a:pt x="25" y="109"/>
                    <a:pt x="0" y="84"/>
                    <a:pt x="0" y="54"/>
                  </a:cubicBezTo>
                  <a:cubicBezTo>
                    <a:pt x="0" y="24"/>
                    <a:pt x="25" y="0"/>
                    <a:pt x="55" y="0"/>
                  </a:cubicBezTo>
                  <a:cubicBezTo>
                    <a:pt x="85" y="0"/>
                    <a:pt x="109" y="24"/>
                    <a:pt x="109" y="54"/>
                  </a:cubicBezTo>
                  <a:cubicBezTo>
                    <a:pt x="109" y="84"/>
                    <a:pt x="85" y="109"/>
                    <a:pt x="55" y="109"/>
                  </a:cubicBezTo>
                  <a:close/>
                  <a:moveTo>
                    <a:pt x="55" y="23"/>
                  </a:moveTo>
                  <a:cubicBezTo>
                    <a:pt x="38" y="23"/>
                    <a:pt x="23" y="37"/>
                    <a:pt x="23" y="54"/>
                  </a:cubicBezTo>
                  <a:cubicBezTo>
                    <a:pt x="23" y="72"/>
                    <a:pt x="38" y="86"/>
                    <a:pt x="55" y="86"/>
                  </a:cubicBezTo>
                  <a:cubicBezTo>
                    <a:pt x="72" y="86"/>
                    <a:pt x="86" y="72"/>
                    <a:pt x="86" y="54"/>
                  </a:cubicBezTo>
                  <a:cubicBezTo>
                    <a:pt x="86" y="37"/>
                    <a:pt x="72" y="23"/>
                    <a:pt x="55" y="23"/>
                  </a:cubicBezTo>
                  <a:close/>
                </a:path>
              </a:pathLst>
            </a:custGeom>
            <a:solidFill>
              <a:srgbClr val="42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4" name="Freeform 791"/>
            <p:cNvSpPr>
              <a:spLocks/>
            </p:cNvSpPr>
            <p:nvPr/>
          </p:nvSpPr>
          <p:spPr bwMode="auto">
            <a:xfrm>
              <a:off x="4288610" y="1036934"/>
              <a:ext cx="1232956" cy="424208"/>
            </a:xfrm>
            <a:custGeom>
              <a:avLst/>
              <a:gdLst>
                <a:gd name="T0" fmla="*/ 943 w 947"/>
                <a:gd name="T1" fmla="*/ 325 h 325"/>
                <a:gd name="T2" fmla="*/ 946 w 947"/>
                <a:gd name="T3" fmla="*/ 324 h 325"/>
                <a:gd name="T4" fmla="*/ 945 w 947"/>
                <a:gd name="T5" fmla="*/ 318 h 325"/>
                <a:gd name="T6" fmla="*/ 572 w 947"/>
                <a:gd name="T7" fmla="*/ 2 h 325"/>
                <a:gd name="T8" fmla="*/ 571 w 947"/>
                <a:gd name="T9" fmla="*/ 2 h 325"/>
                <a:gd name="T10" fmla="*/ 4 w 947"/>
                <a:gd name="T11" fmla="*/ 0 h 325"/>
                <a:gd name="T12" fmla="*/ 4 w 947"/>
                <a:gd name="T13" fmla="*/ 0 h 325"/>
                <a:gd name="T14" fmla="*/ 0 w 947"/>
                <a:gd name="T15" fmla="*/ 4 h 325"/>
                <a:gd name="T16" fmla="*/ 4 w 947"/>
                <a:gd name="T17" fmla="*/ 7 h 325"/>
                <a:gd name="T18" fmla="*/ 569 w 947"/>
                <a:gd name="T19" fmla="*/ 9 h 325"/>
                <a:gd name="T20" fmla="*/ 941 w 947"/>
                <a:gd name="T21" fmla="*/ 324 h 325"/>
                <a:gd name="T22" fmla="*/ 943 w 947"/>
                <a:gd name="T23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7" h="325">
                  <a:moveTo>
                    <a:pt x="943" y="325"/>
                  </a:moveTo>
                  <a:cubicBezTo>
                    <a:pt x="944" y="325"/>
                    <a:pt x="945" y="324"/>
                    <a:pt x="946" y="324"/>
                  </a:cubicBezTo>
                  <a:cubicBezTo>
                    <a:pt x="947" y="322"/>
                    <a:pt x="947" y="320"/>
                    <a:pt x="945" y="318"/>
                  </a:cubicBezTo>
                  <a:cubicBezTo>
                    <a:pt x="572" y="2"/>
                    <a:pt x="572" y="2"/>
                    <a:pt x="572" y="2"/>
                  </a:cubicBezTo>
                  <a:cubicBezTo>
                    <a:pt x="571" y="2"/>
                    <a:pt x="571" y="2"/>
                    <a:pt x="571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569" y="9"/>
                    <a:pt x="569" y="9"/>
                    <a:pt x="569" y="9"/>
                  </a:cubicBezTo>
                  <a:cubicBezTo>
                    <a:pt x="941" y="324"/>
                    <a:pt x="941" y="324"/>
                    <a:pt x="941" y="324"/>
                  </a:cubicBezTo>
                  <a:cubicBezTo>
                    <a:pt x="941" y="325"/>
                    <a:pt x="942" y="325"/>
                    <a:pt x="943" y="325"/>
                  </a:cubicBezTo>
                  <a:close/>
                </a:path>
              </a:pathLst>
            </a:custGeom>
            <a:solidFill>
              <a:srgbClr val="42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85" name="矩形 184"/>
          <p:cNvSpPr/>
          <p:nvPr/>
        </p:nvSpPr>
        <p:spPr>
          <a:xfrm flipH="1">
            <a:off x="689483" y="1691279"/>
            <a:ext cx="1435139" cy="1123356"/>
          </a:xfrm>
          <a:prstGeom prst="rect">
            <a:avLst/>
          </a:prstGeom>
          <a:effectLst/>
        </p:spPr>
        <p:txBody>
          <a:bodyPr wrap="square" lIns="121893" tIns="60946" rIns="121893" bIns="60946">
            <a:spAutoFit/>
          </a:bodyPr>
          <a:lstStyle/>
          <a:p>
            <a:pPr algn="just" defTabSz="1218900">
              <a:lnSpc>
                <a:spcPts val="1333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请输入你的文字内容、请输入你的文字内容</a:t>
            </a: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请输入你的文字内容</a:t>
            </a: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请输入你的文字内容。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684461" y="1353337"/>
            <a:ext cx="1440161" cy="328295"/>
          </a:xfrm>
          <a:prstGeom prst="rect">
            <a:avLst/>
          </a:prstGeom>
        </p:spPr>
        <p:txBody>
          <a:bodyPr wrap="square" lIns="121893" tIns="60946" rIns="121893" bIns="60946">
            <a:spAutoFit/>
          </a:bodyPr>
          <a:lstStyle/>
          <a:p>
            <a:pPr algn="just" defTabSz="121890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00" b="1" dirty="0">
                <a:solidFill>
                  <a:prstClr val="black"/>
                </a:solidFill>
                <a:cs typeface="+mn-ea"/>
                <a:sym typeface="+mn-lt"/>
              </a:rPr>
              <a:t>这里填写小标题</a:t>
            </a:r>
            <a:endParaRPr lang="en-US" altLang="zh-CN" sz="13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87" name="矩形 186"/>
          <p:cNvSpPr/>
          <p:nvPr/>
        </p:nvSpPr>
        <p:spPr>
          <a:xfrm flipH="1">
            <a:off x="7669237" y="1238079"/>
            <a:ext cx="1435139" cy="1123356"/>
          </a:xfrm>
          <a:prstGeom prst="rect">
            <a:avLst/>
          </a:prstGeom>
          <a:effectLst/>
        </p:spPr>
        <p:txBody>
          <a:bodyPr wrap="square" lIns="121893" tIns="60946" rIns="121893" bIns="60946">
            <a:spAutoFit/>
          </a:bodyPr>
          <a:lstStyle/>
          <a:p>
            <a:pPr algn="just" defTabSz="1218900">
              <a:lnSpc>
                <a:spcPts val="1333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请输入你的文字内容、请输入你的文字内容</a:t>
            </a: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请输入你的文字内容</a:t>
            </a: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请输入你的文字内容。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7669237" y="900137"/>
            <a:ext cx="1440161" cy="328295"/>
          </a:xfrm>
          <a:prstGeom prst="rect">
            <a:avLst/>
          </a:prstGeom>
        </p:spPr>
        <p:txBody>
          <a:bodyPr wrap="square" lIns="121893" tIns="60946" rIns="121893" bIns="60946">
            <a:spAutoFit/>
          </a:bodyPr>
          <a:lstStyle/>
          <a:p>
            <a:pPr algn="just" defTabSz="121890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00" b="1" dirty="0">
                <a:solidFill>
                  <a:prstClr val="black"/>
                </a:solidFill>
                <a:cs typeface="+mn-ea"/>
                <a:sym typeface="+mn-lt"/>
              </a:rPr>
              <a:t>这里填写小标题</a:t>
            </a:r>
            <a:endParaRPr lang="en-US" altLang="zh-CN" sz="13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89" name="矩形 188"/>
          <p:cNvSpPr/>
          <p:nvPr/>
        </p:nvSpPr>
        <p:spPr>
          <a:xfrm flipH="1">
            <a:off x="3794095" y="4227197"/>
            <a:ext cx="2447100" cy="623219"/>
          </a:xfrm>
          <a:prstGeom prst="rect">
            <a:avLst/>
          </a:prstGeom>
          <a:effectLst/>
        </p:spPr>
        <p:txBody>
          <a:bodyPr wrap="square" lIns="121893" tIns="60946" rIns="121893" bIns="60946">
            <a:spAutoFit/>
          </a:bodyPr>
          <a:lstStyle/>
          <a:p>
            <a:pPr algn="just" defTabSz="1218900">
              <a:lnSpc>
                <a:spcPts val="1333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请输入你的文字内容、请输入你的文字内容</a:t>
            </a: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请输入你的文字内容</a:t>
            </a: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请输入你的文字内容。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90" name="矩形 189"/>
          <p:cNvSpPr/>
          <p:nvPr/>
        </p:nvSpPr>
        <p:spPr>
          <a:xfrm>
            <a:off x="3789074" y="3889255"/>
            <a:ext cx="1440161" cy="328295"/>
          </a:xfrm>
          <a:prstGeom prst="rect">
            <a:avLst/>
          </a:prstGeom>
        </p:spPr>
        <p:txBody>
          <a:bodyPr wrap="square" lIns="121893" tIns="60946" rIns="121893" bIns="60946">
            <a:spAutoFit/>
          </a:bodyPr>
          <a:lstStyle/>
          <a:p>
            <a:pPr algn="just" defTabSz="1218900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00" b="1" dirty="0">
                <a:solidFill>
                  <a:prstClr val="black"/>
                </a:solidFill>
                <a:cs typeface="+mn-ea"/>
                <a:sym typeface="+mn-lt"/>
              </a:rPr>
              <a:t>这里填写小标题</a:t>
            </a:r>
            <a:endParaRPr lang="en-US" altLang="zh-CN" sz="13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0798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400" tmFilter="0, 0; .2, .5; .8, .5; 1, 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00" autoRev="1" fill="hold"/>
                                        <p:tgtEl>
                                          <p:spTgt spid="1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9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400" tmFilter="0, 0; .2, .5; .8, .5; 1, 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00" autoRev="1" fill="hold"/>
                                        <p:tgtEl>
                                          <p:spTgt spid="1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4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90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400"/>
                            </p:stCondLst>
                            <p:childTnLst>
                              <p:par>
                                <p:cTn id="8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9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400" tmFilter="0, 0; .2, .5; .8, .5; 1, 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00" autoRev="1" fill="hold"/>
                                        <p:tgtEl>
                                          <p:spTgt spid="1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3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185" grpId="0"/>
      <p:bldP spid="186" grpId="0"/>
      <p:bldP spid="186" grpId="1"/>
      <p:bldP spid="187" grpId="0"/>
      <p:bldP spid="188" grpId="0"/>
      <p:bldP spid="188" grpId="1"/>
      <p:bldP spid="189" grpId="0"/>
      <p:bldP spid="190" grpId="0"/>
      <p:bldP spid="19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164660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国内数据图表</a:t>
            </a:r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60525" y="968091"/>
            <a:ext cx="3942916" cy="3572022"/>
            <a:chOff x="1243649" y="1306887"/>
            <a:chExt cx="6153580" cy="5266736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0" name="任意多边形 9"/>
            <p:cNvSpPr>
              <a:spLocks/>
            </p:cNvSpPr>
            <p:nvPr/>
          </p:nvSpPr>
          <p:spPr bwMode="gray">
            <a:xfrm>
              <a:off x="3611263" y="4109462"/>
              <a:ext cx="1445846" cy="1188744"/>
            </a:xfrm>
            <a:custGeom>
              <a:avLst/>
              <a:gdLst>
                <a:gd name="connsiteX0" fmla="*/ 1597670 w 5621432"/>
                <a:gd name="connsiteY0" fmla="*/ 4265814 h 4315196"/>
                <a:gd name="connsiteX1" fmla="*/ 1601110 w 5621432"/>
                <a:gd name="connsiteY1" fmla="*/ 4267402 h 4315196"/>
                <a:gd name="connsiteX2" fmla="*/ 1601110 w 5621432"/>
                <a:gd name="connsiteY2" fmla="*/ 4315196 h 4315196"/>
                <a:gd name="connsiteX3" fmla="*/ 1597670 w 5621432"/>
                <a:gd name="connsiteY3" fmla="*/ 4315196 h 4315196"/>
                <a:gd name="connsiteX4" fmla="*/ 1479324 w 5621432"/>
                <a:gd name="connsiteY4" fmla="*/ 3933314 h 4315196"/>
                <a:gd name="connsiteX5" fmla="*/ 1482764 w 5621432"/>
                <a:gd name="connsiteY5" fmla="*/ 3939665 h 4315196"/>
                <a:gd name="connsiteX6" fmla="*/ 1482764 w 5621432"/>
                <a:gd name="connsiteY6" fmla="*/ 4207538 h 4315196"/>
                <a:gd name="connsiteX7" fmla="*/ 1479324 w 5621432"/>
                <a:gd name="connsiteY7" fmla="*/ 4205951 h 4315196"/>
                <a:gd name="connsiteX8" fmla="*/ 3551353 w 5621432"/>
                <a:gd name="connsiteY8" fmla="*/ 3386610 h 4315196"/>
                <a:gd name="connsiteX9" fmla="*/ 3727897 w 5621432"/>
                <a:gd name="connsiteY9" fmla="*/ 3386610 h 4315196"/>
                <a:gd name="connsiteX10" fmla="*/ 3729746 w 5621432"/>
                <a:gd name="connsiteY10" fmla="*/ 3393438 h 4315196"/>
                <a:gd name="connsiteX11" fmla="*/ 3553818 w 5621432"/>
                <a:gd name="connsiteY11" fmla="*/ 3393438 h 4315196"/>
                <a:gd name="connsiteX12" fmla="*/ 1005046 w 5621432"/>
                <a:gd name="connsiteY12" fmla="*/ 3223568 h 4315196"/>
                <a:gd name="connsiteX13" fmla="*/ 1009381 w 5621432"/>
                <a:gd name="connsiteY13" fmla="*/ 3229570 h 4315196"/>
                <a:gd name="connsiteX14" fmla="*/ 951103 w 5621432"/>
                <a:gd name="connsiteY14" fmla="*/ 3283367 h 4315196"/>
                <a:gd name="connsiteX15" fmla="*/ 946768 w 5621432"/>
                <a:gd name="connsiteY15" fmla="*/ 3277364 h 4315196"/>
                <a:gd name="connsiteX16" fmla="*/ 2899475 w 5621432"/>
                <a:gd name="connsiteY16" fmla="*/ 3120324 h 4315196"/>
                <a:gd name="connsiteX17" fmla="*/ 2902915 w 5621432"/>
                <a:gd name="connsiteY17" fmla="*/ 3120324 h 4315196"/>
                <a:gd name="connsiteX18" fmla="*/ 2902915 w 5621432"/>
                <a:gd name="connsiteY18" fmla="*/ 3443350 h 4315196"/>
                <a:gd name="connsiteX19" fmla="*/ 2899475 w 5621432"/>
                <a:gd name="connsiteY19" fmla="*/ 3441233 h 4315196"/>
                <a:gd name="connsiteX20" fmla="*/ 532481 w 5621432"/>
                <a:gd name="connsiteY20" fmla="*/ 1695265 h 4315196"/>
                <a:gd name="connsiteX21" fmla="*/ 535997 w 5621432"/>
                <a:gd name="connsiteY21" fmla="*/ 1700133 h 4315196"/>
                <a:gd name="connsiteX22" fmla="*/ 477156 w 5621432"/>
                <a:gd name="connsiteY22" fmla="*/ 3221001 h 4315196"/>
                <a:gd name="connsiteX23" fmla="*/ 473384 w 5621432"/>
                <a:gd name="connsiteY23" fmla="*/ 3222742 h 4315196"/>
                <a:gd name="connsiteX24" fmla="*/ 531945 w 5621432"/>
                <a:gd name="connsiteY24" fmla="*/ 1475097 h 4315196"/>
                <a:gd name="connsiteX25" fmla="*/ 535997 w 5621432"/>
                <a:gd name="connsiteY25" fmla="*/ 1481642 h 4315196"/>
                <a:gd name="connsiteX26" fmla="*/ 418770 w 5621432"/>
                <a:gd name="connsiteY26" fmla="*/ 1535749 h 4315196"/>
                <a:gd name="connsiteX27" fmla="*/ 414211 w 5621432"/>
                <a:gd name="connsiteY27" fmla="*/ 1529437 h 4315196"/>
                <a:gd name="connsiteX28" fmla="*/ 295865 w 5621432"/>
                <a:gd name="connsiteY28" fmla="*/ 932240 h 4315196"/>
                <a:gd name="connsiteX29" fmla="*/ 299305 w 5621432"/>
                <a:gd name="connsiteY29" fmla="*/ 935415 h 4315196"/>
                <a:gd name="connsiteX30" fmla="*/ 299305 w 5621432"/>
                <a:gd name="connsiteY30" fmla="*/ 1098012 h 4315196"/>
                <a:gd name="connsiteX31" fmla="*/ 295865 w 5621432"/>
                <a:gd name="connsiteY31" fmla="*/ 1092455 h 4315196"/>
                <a:gd name="connsiteX32" fmla="*/ 3668724 w 5621432"/>
                <a:gd name="connsiteY32" fmla="*/ 873964 h 4315196"/>
                <a:gd name="connsiteX33" fmla="*/ 3787070 w 5621432"/>
                <a:gd name="connsiteY33" fmla="*/ 928587 h 4315196"/>
                <a:gd name="connsiteX34" fmla="*/ 3846243 w 5621432"/>
                <a:gd name="connsiteY34" fmla="*/ 1037832 h 4315196"/>
                <a:gd name="connsiteX35" fmla="*/ 4082934 w 5621432"/>
                <a:gd name="connsiteY35" fmla="*/ 983209 h 4315196"/>
                <a:gd name="connsiteX36" fmla="*/ 4378799 w 5621432"/>
                <a:gd name="connsiteY36" fmla="*/ 1201700 h 4315196"/>
                <a:gd name="connsiteX37" fmla="*/ 4615491 w 5621432"/>
                <a:gd name="connsiteY37" fmla="*/ 1256323 h 4315196"/>
                <a:gd name="connsiteX38" fmla="*/ 4852183 w 5621432"/>
                <a:gd name="connsiteY38" fmla="*/ 1310946 h 4315196"/>
                <a:gd name="connsiteX39" fmla="*/ 5207221 w 5621432"/>
                <a:gd name="connsiteY39" fmla="*/ 1529437 h 4315196"/>
                <a:gd name="connsiteX40" fmla="*/ 5384740 w 5621432"/>
                <a:gd name="connsiteY40" fmla="*/ 1584060 h 4315196"/>
                <a:gd name="connsiteX41" fmla="*/ 5621432 w 5621432"/>
                <a:gd name="connsiteY41" fmla="*/ 1747928 h 4315196"/>
                <a:gd name="connsiteX42" fmla="*/ 5621432 w 5621432"/>
                <a:gd name="connsiteY42" fmla="*/ 2021041 h 4315196"/>
                <a:gd name="connsiteX43" fmla="*/ 5503086 w 5621432"/>
                <a:gd name="connsiteY43" fmla="*/ 2021041 h 4315196"/>
                <a:gd name="connsiteX44" fmla="*/ 5266394 w 5621432"/>
                <a:gd name="connsiteY44" fmla="*/ 2130287 h 4315196"/>
                <a:gd name="connsiteX45" fmla="*/ 4911356 w 5621432"/>
                <a:gd name="connsiteY45" fmla="*/ 2130287 h 4315196"/>
                <a:gd name="connsiteX46" fmla="*/ 4793010 w 5621432"/>
                <a:gd name="connsiteY46" fmla="*/ 2239532 h 4315196"/>
                <a:gd name="connsiteX47" fmla="*/ 4793010 w 5621432"/>
                <a:gd name="connsiteY47" fmla="*/ 2294155 h 4315196"/>
                <a:gd name="connsiteX48" fmla="*/ 4852183 w 5621432"/>
                <a:gd name="connsiteY48" fmla="*/ 2403401 h 4315196"/>
                <a:gd name="connsiteX49" fmla="*/ 4852183 w 5621432"/>
                <a:gd name="connsiteY49" fmla="*/ 2458023 h 4315196"/>
                <a:gd name="connsiteX50" fmla="*/ 4793010 w 5621432"/>
                <a:gd name="connsiteY50" fmla="*/ 2567269 h 4315196"/>
                <a:gd name="connsiteX51" fmla="*/ 4852183 w 5621432"/>
                <a:gd name="connsiteY51" fmla="*/ 2567269 h 4315196"/>
                <a:gd name="connsiteX52" fmla="*/ 5148048 w 5621432"/>
                <a:gd name="connsiteY52" fmla="*/ 2895005 h 4315196"/>
                <a:gd name="connsiteX53" fmla="*/ 5207221 w 5621432"/>
                <a:gd name="connsiteY53" fmla="*/ 3113496 h 4315196"/>
                <a:gd name="connsiteX54" fmla="*/ 5148048 w 5621432"/>
                <a:gd name="connsiteY54" fmla="*/ 3277364 h 4315196"/>
                <a:gd name="connsiteX55" fmla="*/ 5148048 w 5621432"/>
                <a:gd name="connsiteY55" fmla="*/ 3331987 h 4315196"/>
                <a:gd name="connsiteX56" fmla="*/ 5088875 w 5621432"/>
                <a:gd name="connsiteY56" fmla="*/ 3441233 h 4315196"/>
                <a:gd name="connsiteX57" fmla="*/ 4970529 w 5621432"/>
                <a:gd name="connsiteY57" fmla="*/ 3441233 h 4315196"/>
                <a:gd name="connsiteX58" fmla="*/ 4911356 w 5621432"/>
                <a:gd name="connsiteY58" fmla="*/ 3331987 h 4315196"/>
                <a:gd name="connsiteX59" fmla="*/ 4852183 w 5621432"/>
                <a:gd name="connsiteY59" fmla="*/ 3331987 h 4315196"/>
                <a:gd name="connsiteX60" fmla="*/ 4674664 w 5621432"/>
                <a:gd name="connsiteY60" fmla="*/ 2949628 h 4315196"/>
                <a:gd name="connsiteX61" fmla="*/ 4497145 w 5621432"/>
                <a:gd name="connsiteY61" fmla="*/ 2949628 h 4315196"/>
                <a:gd name="connsiteX62" fmla="*/ 4378799 w 5621432"/>
                <a:gd name="connsiteY62" fmla="*/ 2840382 h 4315196"/>
                <a:gd name="connsiteX63" fmla="*/ 4319626 w 5621432"/>
                <a:gd name="connsiteY63" fmla="*/ 2895005 h 4315196"/>
                <a:gd name="connsiteX64" fmla="*/ 4260454 w 5621432"/>
                <a:gd name="connsiteY64" fmla="*/ 3113496 h 4315196"/>
                <a:gd name="connsiteX65" fmla="*/ 4082934 w 5621432"/>
                <a:gd name="connsiteY65" fmla="*/ 3004251 h 4315196"/>
                <a:gd name="connsiteX66" fmla="*/ 4082934 w 5621432"/>
                <a:gd name="connsiteY66" fmla="*/ 3168119 h 4315196"/>
                <a:gd name="connsiteX67" fmla="*/ 3964589 w 5621432"/>
                <a:gd name="connsiteY67" fmla="*/ 3222742 h 4315196"/>
                <a:gd name="connsiteX68" fmla="*/ 3905416 w 5621432"/>
                <a:gd name="connsiteY68" fmla="*/ 3168119 h 4315196"/>
                <a:gd name="connsiteX69" fmla="*/ 3787070 w 5621432"/>
                <a:gd name="connsiteY69" fmla="*/ 3168119 h 4315196"/>
                <a:gd name="connsiteX70" fmla="*/ 3734248 w 5621432"/>
                <a:gd name="connsiteY70" fmla="*/ 3151866 h 4315196"/>
                <a:gd name="connsiteX71" fmla="*/ 3723828 w 5621432"/>
                <a:gd name="connsiteY71" fmla="*/ 3131027 h 4315196"/>
                <a:gd name="connsiteX72" fmla="*/ 3638103 w 5621432"/>
                <a:gd name="connsiteY72" fmla="*/ 3035777 h 4315196"/>
                <a:gd name="connsiteX73" fmla="*/ 3561903 w 5621432"/>
                <a:gd name="connsiteY73" fmla="*/ 3073877 h 4315196"/>
                <a:gd name="connsiteX74" fmla="*/ 3495228 w 5621432"/>
                <a:gd name="connsiteY74" fmla="*/ 2997677 h 4315196"/>
                <a:gd name="connsiteX75" fmla="*/ 3438078 w 5621432"/>
                <a:gd name="connsiteY75" fmla="*/ 2892902 h 4315196"/>
                <a:gd name="connsiteX76" fmla="*/ 3323778 w 5621432"/>
                <a:gd name="connsiteY76" fmla="*/ 2854802 h 4315196"/>
                <a:gd name="connsiteX77" fmla="*/ 3285678 w 5621432"/>
                <a:gd name="connsiteY77" fmla="*/ 2778602 h 4315196"/>
                <a:gd name="connsiteX78" fmla="*/ 3266628 w 5621432"/>
                <a:gd name="connsiteY78" fmla="*/ 2673827 h 4315196"/>
                <a:gd name="connsiteX79" fmla="*/ 3342828 w 5621432"/>
                <a:gd name="connsiteY79" fmla="*/ 2607152 h 4315196"/>
                <a:gd name="connsiteX80" fmla="*/ 3457128 w 5621432"/>
                <a:gd name="connsiteY80" fmla="*/ 2530952 h 4315196"/>
                <a:gd name="connsiteX81" fmla="*/ 3428553 w 5621432"/>
                <a:gd name="connsiteY81" fmla="*/ 2435702 h 4315196"/>
                <a:gd name="connsiteX82" fmla="*/ 3352353 w 5621432"/>
                <a:gd name="connsiteY82" fmla="*/ 2349977 h 4315196"/>
                <a:gd name="connsiteX83" fmla="*/ 3466653 w 5621432"/>
                <a:gd name="connsiteY83" fmla="*/ 2302352 h 4315196"/>
                <a:gd name="connsiteX84" fmla="*/ 3466653 w 5621432"/>
                <a:gd name="connsiteY84" fmla="*/ 2254727 h 4315196"/>
                <a:gd name="connsiteX85" fmla="*/ 3580953 w 5621432"/>
                <a:gd name="connsiteY85" fmla="*/ 2235677 h 4315196"/>
                <a:gd name="connsiteX86" fmla="*/ 3733353 w 5621432"/>
                <a:gd name="connsiteY86" fmla="*/ 2340452 h 4315196"/>
                <a:gd name="connsiteX87" fmla="*/ 3800028 w 5621432"/>
                <a:gd name="connsiteY87" fmla="*/ 2330927 h 4315196"/>
                <a:gd name="connsiteX88" fmla="*/ 3923853 w 5621432"/>
                <a:gd name="connsiteY88" fmla="*/ 2283302 h 4315196"/>
                <a:gd name="connsiteX89" fmla="*/ 3961953 w 5621432"/>
                <a:gd name="connsiteY89" fmla="*/ 2369027 h 4315196"/>
                <a:gd name="connsiteX90" fmla="*/ 4038153 w 5621432"/>
                <a:gd name="connsiteY90" fmla="*/ 2426177 h 4315196"/>
                <a:gd name="connsiteX91" fmla="*/ 4123878 w 5621432"/>
                <a:gd name="connsiteY91" fmla="*/ 2407127 h 4315196"/>
                <a:gd name="connsiteX92" fmla="*/ 4200078 w 5621432"/>
                <a:gd name="connsiteY92" fmla="*/ 2340452 h 4315196"/>
                <a:gd name="connsiteX93" fmla="*/ 4247703 w 5621432"/>
                <a:gd name="connsiteY93" fmla="*/ 2216627 h 4315196"/>
                <a:gd name="connsiteX94" fmla="*/ 4285803 w 5621432"/>
                <a:gd name="connsiteY94" fmla="*/ 2149952 h 4315196"/>
                <a:gd name="connsiteX95" fmla="*/ 4257228 w 5621432"/>
                <a:gd name="connsiteY95" fmla="*/ 2092802 h 4315196"/>
                <a:gd name="connsiteX96" fmla="*/ 4304853 w 5621432"/>
                <a:gd name="connsiteY96" fmla="*/ 2016602 h 4315196"/>
                <a:gd name="connsiteX97" fmla="*/ 4371528 w 5621432"/>
                <a:gd name="connsiteY97" fmla="*/ 2026127 h 4315196"/>
                <a:gd name="connsiteX98" fmla="*/ 4447728 w 5621432"/>
                <a:gd name="connsiteY98" fmla="*/ 1988027 h 4315196"/>
                <a:gd name="connsiteX99" fmla="*/ 4495353 w 5621432"/>
                <a:gd name="connsiteY99" fmla="*/ 2035652 h 4315196"/>
                <a:gd name="connsiteX100" fmla="*/ 4533453 w 5621432"/>
                <a:gd name="connsiteY100" fmla="*/ 2016602 h 4315196"/>
                <a:gd name="connsiteX101" fmla="*/ 4523928 w 5621432"/>
                <a:gd name="connsiteY101" fmla="*/ 1959452 h 4315196"/>
                <a:gd name="connsiteX102" fmla="*/ 4562028 w 5621432"/>
                <a:gd name="connsiteY102" fmla="*/ 1911827 h 4315196"/>
                <a:gd name="connsiteX103" fmla="*/ 4562028 w 5621432"/>
                <a:gd name="connsiteY103" fmla="*/ 1835627 h 4315196"/>
                <a:gd name="connsiteX104" fmla="*/ 4619178 w 5621432"/>
                <a:gd name="connsiteY104" fmla="*/ 1788002 h 4315196"/>
                <a:gd name="connsiteX105" fmla="*/ 4600128 w 5621432"/>
                <a:gd name="connsiteY105" fmla="*/ 1759427 h 4315196"/>
                <a:gd name="connsiteX106" fmla="*/ 4657278 w 5621432"/>
                <a:gd name="connsiteY106" fmla="*/ 1711802 h 4315196"/>
                <a:gd name="connsiteX107" fmla="*/ 4666803 w 5621432"/>
                <a:gd name="connsiteY107" fmla="*/ 1673702 h 4315196"/>
                <a:gd name="connsiteX108" fmla="*/ 4733478 w 5621432"/>
                <a:gd name="connsiteY108" fmla="*/ 1664177 h 4315196"/>
                <a:gd name="connsiteX109" fmla="*/ 4771578 w 5621432"/>
                <a:gd name="connsiteY109" fmla="*/ 1635602 h 4315196"/>
                <a:gd name="connsiteX110" fmla="*/ 4819203 w 5621432"/>
                <a:gd name="connsiteY110" fmla="*/ 1587977 h 4315196"/>
                <a:gd name="connsiteX111" fmla="*/ 4800153 w 5621432"/>
                <a:gd name="connsiteY111" fmla="*/ 1559402 h 4315196"/>
                <a:gd name="connsiteX112" fmla="*/ 4723953 w 5621432"/>
                <a:gd name="connsiteY112" fmla="*/ 1483202 h 4315196"/>
                <a:gd name="connsiteX113" fmla="*/ 4685853 w 5621432"/>
                <a:gd name="connsiteY113" fmla="*/ 1435577 h 4315196"/>
                <a:gd name="connsiteX114" fmla="*/ 4723953 w 5621432"/>
                <a:gd name="connsiteY114" fmla="*/ 1416527 h 4315196"/>
                <a:gd name="connsiteX115" fmla="*/ 4733478 w 5621432"/>
                <a:gd name="connsiteY115" fmla="*/ 1378427 h 4315196"/>
                <a:gd name="connsiteX116" fmla="*/ 4762053 w 5621432"/>
                <a:gd name="connsiteY116" fmla="*/ 1321277 h 4315196"/>
                <a:gd name="connsiteX117" fmla="*/ 4883954 w 5621432"/>
                <a:gd name="connsiteY117" fmla="*/ 1335209 h 4315196"/>
                <a:gd name="connsiteX118" fmla="*/ 4855623 w 5621432"/>
                <a:gd name="connsiteY118" fmla="*/ 1317774 h 4315196"/>
                <a:gd name="connsiteX119" fmla="*/ 4618931 w 5621432"/>
                <a:gd name="connsiteY119" fmla="*/ 1263151 h 4315196"/>
                <a:gd name="connsiteX120" fmla="*/ 4382239 w 5621432"/>
                <a:gd name="connsiteY120" fmla="*/ 1208528 h 4315196"/>
                <a:gd name="connsiteX121" fmla="*/ 4086374 w 5621432"/>
                <a:gd name="connsiteY121" fmla="*/ 990037 h 4315196"/>
                <a:gd name="connsiteX122" fmla="*/ 3849683 w 5621432"/>
                <a:gd name="connsiteY122" fmla="*/ 1044660 h 4315196"/>
                <a:gd name="connsiteX123" fmla="*/ 3790510 w 5621432"/>
                <a:gd name="connsiteY123" fmla="*/ 935415 h 4315196"/>
                <a:gd name="connsiteX124" fmla="*/ 3672164 w 5621432"/>
                <a:gd name="connsiteY124" fmla="*/ 880792 h 4315196"/>
                <a:gd name="connsiteX125" fmla="*/ 3494645 w 5621432"/>
                <a:gd name="connsiteY125" fmla="*/ 1099283 h 4315196"/>
                <a:gd name="connsiteX126" fmla="*/ 3198780 w 5621432"/>
                <a:gd name="connsiteY126" fmla="*/ 1044660 h 4315196"/>
                <a:gd name="connsiteX127" fmla="*/ 3080434 w 5621432"/>
                <a:gd name="connsiteY127" fmla="*/ 935415 h 4315196"/>
                <a:gd name="connsiteX128" fmla="*/ 3078456 w 5621432"/>
                <a:gd name="connsiteY128" fmla="*/ 929936 h 4315196"/>
                <a:gd name="connsiteX129" fmla="*/ 3195340 w 5621432"/>
                <a:gd name="connsiteY129" fmla="*/ 1037832 h 4315196"/>
                <a:gd name="connsiteX130" fmla="*/ 3491205 w 5621432"/>
                <a:gd name="connsiteY130" fmla="*/ 1092455 h 4315196"/>
                <a:gd name="connsiteX131" fmla="*/ 2545655 w 5621432"/>
                <a:gd name="connsiteY131" fmla="*/ 328411 h 4315196"/>
                <a:gd name="connsiteX132" fmla="*/ 2840302 w 5621432"/>
                <a:gd name="connsiteY132" fmla="*/ 491605 h 4315196"/>
                <a:gd name="connsiteX133" fmla="*/ 2958648 w 5621432"/>
                <a:gd name="connsiteY133" fmla="*/ 491605 h 4315196"/>
                <a:gd name="connsiteX134" fmla="*/ 2958648 w 5621432"/>
                <a:gd name="connsiteY134" fmla="*/ 498433 h 4315196"/>
                <a:gd name="connsiteX135" fmla="*/ 2843742 w 5621432"/>
                <a:gd name="connsiteY135" fmla="*/ 498433 h 4315196"/>
                <a:gd name="connsiteX136" fmla="*/ 2547877 w 5621432"/>
                <a:gd name="connsiteY136" fmla="*/ 334565 h 4315196"/>
                <a:gd name="connsiteX137" fmla="*/ 177347 w 5621432"/>
                <a:gd name="connsiteY137" fmla="*/ 327896 h 4315196"/>
                <a:gd name="connsiteX138" fmla="*/ 180959 w 5621432"/>
                <a:gd name="connsiteY138" fmla="*/ 334565 h 4315196"/>
                <a:gd name="connsiteX139" fmla="*/ 62613 w 5621432"/>
                <a:gd name="connsiteY139" fmla="*/ 443810 h 4315196"/>
                <a:gd name="connsiteX140" fmla="*/ 3440 w 5621432"/>
                <a:gd name="connsiteY140" fmla="*/ 662301 h 4315196"/>
                <a:gd name="connsiteX141" fmla="*/ 3440 w 5621432"/>
                <a:gd name="connsiteY141" fmla="*/ 711683 h 4315196"/>
                <a:gd name="connsiteX142" fmla="*/ 0 w 5621432"/>
                <a:gd name="connsiteY142" fmla="*/ 710096 h 4315196"/>
                <a:gd name="connsiteX143" fmla="*/ 0 w 5621432"/>
                <a:gd name="connsiteY143" fmla="*/ 655473 h 4315196"/>
                <a:gd name="connsiteX144" fmla="*/ 59173 w 5621432"/>
                <a:gd name="connsiteY144" fmla="*/ 436982 h 4315196"/>
                <a:gd name="connsiteX145" fmla="*/ 2485265 w 5621432"/>
                <a:gd name="connsiteY145" fmla="*/ 163868 h 4315196"/>
                <a:gd name="connsiteX146" fmla="*/ 2487869 w 5621432"/>
                <a:gd name="connsiteY146" fmla="*/ 171082 h 4315196"/>
                <a:gd name="connsiteX147" fmla="*/ 2370359 w 5621432"/>
                <a:gd name="connsiteY147" fmla="*/ 225319 h 4315196"/>
                <a:gd name="connsiteX148" fmla="*/ 2192840 w 5621432"/>
                <a:gd name="connsiteY148" fmla="*/ 225319 h 4315196"/>
                <a:gd name="connsiteX149" fmla="*/ 2192840 w 5621432"/>
                <a:gd name="connsiteY149" fmla="*/ 279942 h 4315196"/>
                <a:gd name="connsiteX150" fmla="*/ 2252013 w 5621432"/>
                <a:gd name="connsiteY150" fmla="*/ 498433 h 4315196"/>
                <a:gd name="connsiteX151" fmla="*/ 2133667 w 5621432"/>
                <a:gd name="connsiteY151" fmla="*/ 662301 h 4315196"/>
                <a:gd name="connsiteX152" fmla="*/ 1896975 w 5621432"/>
                <a:gd name="connsiteY152" fmla="*/ 607678 h 4315196"/>
                <a:gd name="connsiteX153" fmla="*/ 1660283 w 5621432"/>
                <a:gd name="connsiteY153" fmla="*/ 662301 h 4315196"/>
                <a:gd name="connsiteX154" fmla="*/ 1601110 w 5621432"/>
                <a:gd name="connsiteY154" fmla="*/ 880792 h 4315196"/>
                <a:gd name="connsiteX155" fmla="*/ 1305245 w 5621432"/>
                <a:gd name="connsiteY155" fmla="*/ 880792 h 4315196"/>
                <a:gd name="connsiteX156" fmla="*/ 1186899 w 5621432"/>
                <a:gd name="connsiteY156" fmla="*/ 771546 h 4315196"/>
                <a:gd name="connsiteX157" fmla="*/ 1127727 w 5621432"/>
                <a:gd name="connsiteY157" fmla="*/ 716924 h 4315196"/>
                <a:gd name="connsiteX158" fmla="*/ 1127727 w 5621432"/>
                <a:gd name="connsiteY158" fmla="*/ 771546 h 4315196"/>
                <a:gd name="connsiteX159" fmla="*/ 950208 w 5621432"/>
                <a:gd name="connsiteY159" fmla="*/ 826169 h 4315196"/>
                <a:gd name="connsiteX160" fmla="*/ 772689 w 5621432"/>
                <a:gd name="connsiteY160" fmla="*/ 553056 h 4315196"/>
                <a:gd name="connsiteX161" fmla="*/ 654343 w 5621432"/>
                <a:gd name="connsiteY161" fmla="*/ 553056 h 4315196"/>
                <a:gd name="connsiteX162" fmla="*/ 654343 w 5621432"/>
                <a:gd name="connsiteY162" fmla="*/ 546228 h 4315196"/>
                <a:gd name="connsiteX163" fmla="*/ 769249 w 5621432"/>
                <a:gd name="connsiteY163" fmla="*/ 546228 h 4315196"/>
                <a:gd name="connsiteX164" fmla="*/ 946768 w 5621432"/>
                <a:gd name="connsiteY164" fmla="*/ 819341 h 4315196"/>
                <a:gd name="connsiteX165" fmla="*/ 1124286 w 5621432"/>
                <a:gd name="connsiteY165" fmla="*/ 764718 h 4315196"/>
                <a:gd name="connsiteX166" fmla="*/ 1124286 w 5621432"/>
                <a:gd name="connsiteY166" fmla="*/ 710096 h 4315196"/>
                <a:gd name="connsiteX167" fmla="*/ 1183459 w 5621432"/>
                <a:gd name="connsiteY167" fmla="*/ 764718 h 4315196"/>
                <a:gd name="connsiteX168" fmla="*/ 1301805 w 5621432"/>
                <a:gd name="connsiteY168" fmla="*/ 873964 h 4315196"/>
                <a:gd name="connsiteX169" fmla="*/ 1597670 w 5621432"/>
                <a:gd name="connsiteY169" fmla="*/ 873964 h 4315196"/>
                <a:gd name="connsiteX170" fmla="*/ 1656843 w 5621432"/>
                <a:gd name="connsiteY170" fmla="*/ 655473 h 4315196"/>
                <a:gd name="connsiteX171" fmla="*/ 1893535 w 5621432"/>
                <a:gd name="connsiteY171" fmla="*/ 600850 h 4315196"/>
                <a:gd name="connsiteX172" fmla="*/ 2130227 w 5621432"/>
                <a:gd name="connsiteY172" fmla="*/ 655473 h 4315196"/>
                <a:gd name="connsiteX173" fmla="*/ 2248573 w 5621432"/>
                <a:gd name="connsiteY173" fmla="*/ 491605 h 4315196"/>
                <a:gd name="connsiteX174" fmla="*/ 2189400 w 5621432"/>
                <a:gd name="connsiteY174" fmla="*/ 273114 h 4315196"/>
                <a:gd name="connsiteX175" fmla="*/ 2189400 w 5621432"/>
                <a:gd name="connsiteY175" fmla="*/ 218491 h 4315196"/>
                <a:gd name="connsiteX176" fmla="*/ 2366919 w 5621432"/>
                <a:gd name="connsiteY176" fmla="*/ 218491 h 4315196"/>
                <a:gd name="connsiteX177" fmla="*/ 118346 w 5621432"/>
                <a:gd name="connsiteY177" fmla="*/ 0 h 4315196"/>
                <a:gd name="connsiteX178" fmla="*/ 236692 w 5621432"/>
                <a:gd name="connsiteY178" fmla="*/ 0 h 4315196"/>
                <a:gd name="connsiteX179" fmla="*/ 295865 w 5621432"/>
                <a:gd name="connsiteY179" fmla="*/ 109246 h 4315196"/>
                <a:gd name="connsiteX180" fmla="*/ 473384 w 5621432"/>
                <a:gd name="connsiteY180" fmla="*/ 109246 h 4315196"/>
                <a:gd name="connsiteX181" fmla="*/ 650903 w 5621432"/>
                <a:gd name="connsiteY181" fmla="*/ 273114 h 4315196"/>
                <a:gd name="connsiteX182" fmla="*/ 650903 w 5621432"/>
                <a:gd name="connsiteY182" fmla="*/ 276766 h 4315196"/>
                <a:gd name="connsiteX183" fmla="*/ 476824 w 5621432"/>
                <a:gd name="connsiteY183" fmla="*/ 116074 h 4315196"/>
                <a:gd name="connsiteX184" fmla="*/ 299305 w 5621432"/>
                <a:gd name="connsiteY184" fmla="*/ 116074 h 4315196"/>
                <a:gd name="connsiteX185" fmla="*/ 240132 w 5621432"/>
                <a:gd name="connsiteY185" fmla="*/ 6828 h 4315196"/>
                <a:gd name="connsiteX186" fmla="*/ 121786 w 5621432"/>
                <a:gd name="connsiteY186" fmla="*/ 6828 h 4315196"/>
                <a:gd name="connsiteX187" fmla="*/ 121786 w 5621432"/>
                <a:gd name="connsiteY187" fmla="*/ 224842 h 4315196"/>
                <a:gd name="connsiteX188" fmla="*/ 118346 w 5621432"/>
                <a:gd name="connsiteY188" fmla="*/ 218491 h 4315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</a:cxnLst>
              <a:rect l="l" t="t" r="r" b="b"/>
              <a:pathLst>
                <a:path w="5621432" h="4315196">
                  <a:moveTo>
                    <a:pt x="1597670" y="4265814"/>
                  </a:moveTo>
                  <a:lnTo>
                    <a:pt x="1601110" y="4267402"/>
                  </a:lnTo>
                  <a:lnTo>
                    <a:pt x="1601110" y="4315196"/>
                  </a:lnTo>
                  <a:lnTo>
                    <a:pt x="1597670" y="4315196"/>
                  </a:lnTo>
                  <a:close/>
                  <a:moveTo>
                    <a:pt x="1479324" y="3933314"/>
                  </a:moveTo>
                  <a:lnTo>
                    <a:pt x="1482764" y="3939665"/>
                  </a:lnTo>
                  <a:lnTo>
                    <a:pt x="1482764" y="4207538"/>
                  </a:lnTo>
                  <a:lnTo>
                    <a:pt x="1479324" y="4205951"/>
                  </a:lnTo>
                  <a:close/>
                  <a:moveTo>
                    <a:pt x="3551353" y="3386610"/>
                  </a:moveTo>
                  <a:lnTo>
                    <a:pt x="3727897" y="3386610"/>
                  </a:lnTo>
                  <a:lnTo>
                    <a:pt x="3729746" y="3393438"/>
                  </a:lnTo>
                  <a:lnTo>
                    <a:pt x="3553818" y="3393438"/>
                  </a:lnTo>
                  <a:close/>
                  <a:moveTo>
                    <a:pt x="1005046" y="3223568"/>
                  </a:moveTo>
                  <a:lnTo>
                    <a:pt x="1009381" y="3229570"/>
                  </a:lnTo>
                  <a:lnTo>
                    <a:pt x="951103" y="3283367"/>
                  </a:lnTo>
                  <a:lnTo>
                    <a:pt x="946768" y="3277364"/>
                  </a:lnTo>
                  <a:close/>
                  <a:moveTo>
                    <a:pt x="2899475" y="3120324"/>
                  </a:moveTo>
                  <a:lnTo>
                    <a:pt x="2902915" y="3120324"/>
                  </a:lnTo>
                  <a:lnTo>
                    <a:pt x="2902915" y="3443350"/>
                  </a:lnTo>
                  <a:lnTo>
                    <a:pt x="2899475" y="3441233"/>
                  </a:lnTo>
                  <a:close/>
                  <a:moveTo>
                    <a:pt x="532481" y="1695265"/>
                  </a:moveTo>
                  <a:lnTo>
                    <a:pt x="535997" y="1700133"/>
                  </a:lnTo>
                  <a:lnTo>
                    <a:pt x="477156" y="3221001"/>
                  </a:lnTo>
                  <a:lnTo>
                    <a:pt x="473384" y="3222742"/>
                  </a:lnTo>
                  <a:close/>
                  <a:moveTo>
                    <a:pt x="531945" y="1475097"/>
                  </a:moveTo>
                  <a:lnTo>
                    <a:pt x="535997" y="1481642"/>
                  </a:lnTo>
                  <a:lnTo>
                    <a:pt x="418770" y="1535749"/>
                  </a:lnTo>
                  <a:lnTo>
                    <a:pt x="414211" y="1529437"/>
                  </a:lnTo>
                  <a:close/>
                  <a:moveTo>
                    <a:pt x="295865" y="932240"/>
                  </a:moveTo>
                  <a:lnTo>
                    <a:pt x="299305" y="935415"/>
                  </a:lnTo>
                  <a:lnTo>
                    <a:pt x="299305" y="1098012"/>
                  </a:lnTo>
                  <a:lnTo>
                    <a:pt x="295865" y="1092455"/>
                  </a:lnTo>
                  <a:close/>
                  <a:moveTo>
                    <a:pt x="3668724" y="873964"/>
                  </a:moveTo>
                  <a:lnTo>
                    <a:pt x="3787070" y="928587"/>
                  </a:lnTo>
                  <a:lnTo>
                    <a:pt x="3846243" y="1037832"/>
                  </a:lnTo>
                  <a:lnTo>
                    <a:pt x="4082934" y="983209"/>
                  </a:lnTo>
                  <a:lnTo>
                    <a:pt x="4378799" y="1201700"/>
                  </a:lnTo>
                  <a:lnTo>
                    <a:pt x="4615491" y="1256323"/>
                  </a:lnTo>
                  <a:lnTo>
                    <a:pt x="4852183" y="1310946"/>
                  </a:lnTo>
                  <a:lnTo>
                    <a:pt x="5207221" y="1529437"/>
                  </a:lnTo>
                  <a:lnTo>
                    <a:pt x="5384740" y="1584060"/>
                  </a:lnTo>
                  <a:lnTo>
                    <a:pt x="5621432" y="1747928"/>
                  </a:lnTo>
                  <a:lnTo>
                    <a:pt x="5621432" y="2021041"/>
                  </a:lnTo>
                  <a:lnTo>
                    <a:pt x="5503086" y="2021041"/>
                  </a:lnTo>
                  <a:lnTo>
                    <a:pt x="5266394" y="2130287"/>
                  </a:lnTo>
                  <a:lnTo>
                    <a:pt x="4911356" y="2130287"/>
                  </a:lnTo>
                  <a:lnTo>
                    <a:pt x="4793010" y="2239532"/>
                  </a:lnTo>
                  <a:lnTo>
                    <a:pt x="4793010" y="2294155"/>
                  </a:lnTo>
                  <a:lnTo>
                    <a:pt x="4852183" y="2403401"/>
                  </a:lnTo>
                  <a:lnTo>
                    <a:pt x="4852183" y="2458023"/>
                  </a:lnTo>
                  <a:lnTo>
                    <a:pt x="4793010" y="2567269"/>
                  </a:lnTo>
                  <a:lnTo>
                    <a:pt x="4852183" y="2567269"/>
                  </a:lnTo>
                  <a:lnTo>
                    <a:pt x="5148048" y="2895005"/>
                  </a:lnTo>
                  <a:lnTo>
                    <a:pt x="5207221" y="3113496"/>
                  </a:lnTo>
                  <a:lnTo>
                    <a:pt x="5148048" y="3277364"/>
                  </a:lnTo>
                  <a:lnTo>
                    <a:pt x="5148048" y="3331987"/>
                  </a:lnTo>
                  <a:lnTo>
                    <a:pt x="5088875" y="3441233"/>
                  </a:lnTo>
                  <a:lnTo>
                    <a:pt x="4970529" y="3441233"/>
                  </a:lnTo>
                  <a:lnTo>
                    <a:pt x="4911356" y="3331987"/>
                  </a:lnTo>
                  <a:lnTo>
                    <a:pt x="4852183" y="3331987"/>
                  </a:lnTo>
                  <a:lnTo>
                    <a:pt x="4674664" y="2949628"/>
                  </a:lnTo>
                  <a:lnTo>
                    <a:pt x="4497145" y="2949628"/>
                  </a:lnTo>
                  <a:lnTo>
                    <a:pt x="4378799" y="2840382"/>
                  </a:lnTo>
                  <a:lnTo>
                    <a:pt x="4319626" y="2895005"/>
                  </a:lnTo>
                  <a:lnTo>
                    <a:pt x="4260454" y="3113496"/>
                  </a:lnTo>
                  <a:lnTo>
                    <a:pt x="4082934" y="3004251"/>
                  </a:lnTo>
                  <a:lnTo>
                    <a:pt x="4082934" y="3168119"/>
                  </a:lnTo>
                  <a:lnTo>
                    <a:pt x="3964589" y="3222742"/>
                  </a:lnTo>
                  <a:lnTo>
                    <a:pt x="3905416" y="3168119"/>
                  </a:lnTo>
                  <a:lnTo>
                    <a:pt x="3787070" y="3168119"/>
                  </a:lnTo>
                  <a:lnTo>
                    <a:pt x="3734248" y="3151866"/>
                  </a:lnTo>
                  <a:lnTo>
                    <a:pt x="3723828" y="3131027"/>
                  </a:lnTo>
                  <a:lnTo>
                    <a:pt x="3638103" y="3035777"/>
                  </a:lnTo>
                  <a:lnTo>
                    <a:pt x="3561903" y="3073877"/>
                  </a:lnTo>
                  <a:lnTo>
                    <a:pt x="3495228" y="2997677"/>
                  </a:lnTo>
                  <a:lnTo>
                    <a:pt x="3438078" y="2892902"/>
                  </a:lnTo>
                  <a:lnTo>
                    <a:pt x="3323778" y="2854802"/>
                  </a:lnTo>
                  <a:lnTo>
                    <a:pt x="3285678" y="2778602"/>
                  </a:lnTo>
                  <a:lnTo>
                    <a:pt x="3266628" y="2673827"/>
                  </a:lnTo>
                  <a:lnTo>
                    <a:pt x="3342828" y="2607152"/>
                  </a:lnTo>
                  <a:lnTo>
                    <a:pt x="3457128" y="2530952"/>
                  </a:lnTo>
                  <a:lnTo>
                    <a:pt x="3428553" y="2435702"/>
                  </a:lnTo>
                  <a:lnTo>
                    <a:pt x="3352353" y="2349977"/>
                  </a:lnTo>
                  <a:lnTo>
                    <a:pt x="3466653" y="2302352"/>
                  </a:lnTo>
                  <a:lnTo>
                    <a:pt x="3466653" y="2254727"/>
                  </a:lnTo>
                  <a:lnTo>
                    <a:pt x="3580953" y="2235677"/>
                  </a:lnTo>
                  <a:lnTo>
                    <a:pt x="3733353" y="2340452"/>
                  </a:lnTo>
                  <a:lnTo>
                    <a:pt x="3800028" y="2330927"/>
                  </a:lnTo>
                  <a:lnTo>
                    <a:pt x="3923853" y="2283302"/>
                  </a:lnTo>
                  <a:lnTo>
                    <a:pt x="3961953" y="2369027"/>
                  </a:lnTo>
                  <a:lnTo>
                    <a:pt x="4038153" y="2426177"/>
                  </a:lnTo>
                  <a:lnTo>
                    <a:pt x="4123878" y="2407127"/>
                  </a:lnTo>
                  <a:lnTo>
                    <a:pt x="4200078" y="2340452"/>
                  </a:lnTo>
                  <a:lnTo>
                    <a:pt x="4247703" y="2216627"/>
                  </a:lnTo>
                  <a:lnTo>
                    <a:pt x="4285803" y="2149952"/>
                  </a:lnTo>
                  <a:lnTo>
                    <a:pt x="4257228" y="2092802"/>
                  </a:lnTo>
                  <a:lnTo>
                    <a:pt x="4304853" y="2016602"/>
                  </a:lnTo>
                  <a:lnTo>
                    <a:pt x="4371528" y="2026127"/>
                  </a:lnTo>
                  <a:lnTo>
                    <a:pt x="4447728" y="1988027"/>
                  </a:lnTo>
                  <a:lnTo>
                    <a:pt x="4495353" y="2035652"/>
                  </a:lnTo>
                  <a:lnTo>
                    <a:pt x="4533453" y="2016602"/>
                  </a:lnTo>
                  <a:lnTo>
                    <a:pt x="4523928" y="1959452"/>
                  </a:lnTo>
                  <a:lnTo>
                    <a:pt x="4562028" y="1911827"/>
                  </a:lnTo>
                  <a:lnTo>
                    <a:pt x="4562028" y="1835627"/>
                  </a:lnTo>
                  <a:lnTo>
                    <a:pt x="4619178" y="1788002"/>
                  </a:lnTo>
                  <a:lnTo>
                    <a:pt x="4600128" y="1759427"/>
                  </a:lnTo>
                  <a:lnTo>
                    <a:pt x="4657278" y="1711802"/>
                  </a:lnTo>
                  <a:lnTo>
                    <a:pt x="4666803" y="1673702"/>
                  </a:lnTo>
                  <a:lnTo>
                    <a:pt x="4733478" y="1664177"/>
                  </a:lnTo>
                  <a:lnTo>
                    <a:pt x="4771578" y="1635602"/>
                  </a:lnTo>
                  <a:lnTo>
                    <a:pt x="4819203" y="1587977"/>
                  </a:lnTo>
                  <a:lnTo>
                    <a:pt x="4800153" y="1559402"/>
                  </a:lnTo>
                  <a:lnTo>
                    <a:pt x="4723953" y="1483202"/>
                  </a:lnTo>
                  <a:lnTo>
                    <a:pt x="4685853" y="1435577"/>
                  </a:lnTo>
                  <a:lnTo>
                    <a:pt x="4723953" y="1416527"/>
                  </a:lnTo>
                  <a:lnTo>
                    <a:pt x="4733478" y="1378427"/>
                  </a:lnTo>
                  <a:lnTo>
                    <a:pt x="4762053" y="1321277"/>
                  </a:lnTo>
                  <a:lnTo>
                    <a:pt x="4883954" y="1335209"/>
                  </a:lnTo>
                  <a:lnTo>
                    <a:pt x="4855623" y="1317774"/>
                  </a:lnTo>
                  <a:lnTo>
                    <a:pt x="4618931" y="1263151"/>
                  </a:lnTo>
                  <a:lnTo>
                    <a:pt x="4382239" y="1208528"/>
                  </a:lnTo>
                  <a:lnTo>
                    <a:pt x="4086374" y="990037"/>
                  </a:lnTo>
                  <a:lnTo>
                    <a:pt x="3849683" y="1044660"/>
                  </a:lnTo>
                  <a:lnTo>
                    <a:pt x="3790510" y="935415"/>
                  </a:lnTo>
                  <a:lnTo>
                    <a:pt x="3672164" y="880792"/>
                  </a:lnTo>
                  <a:lnTo>
                    <a:pt x="3494645" y="1099283"/>
                  </a:lnTo>
                  <a:lnTo>
                    <a:pt x="3198780" y="1044660"/>
                  </a:lnTo>
                  <a:lnTo>
                    <a:pt x="3080434" y="935415"/>
                  </a:lnTo>
                  <a:lnTo>
                    <a:pt x="3078456" y="929936"/>
                  </a:lnTo>
                  <a:lnTo>
                    <a:pt x="3195340" y="1037832"/>
                  </a:lnTo>
                  <a:lnTo>
                    <a:pt x="3491205" y="1092455"/>
                  </a:lnTo>
                  <a:close/>
                  <a:moveTo>
                    <a:pt x="2545655" y="328411"/>
                  </a:moveTo>
                  <a:lnTo>
                    <a:pt x="2840302" y="491605"/>
                  </a:lnTo>
                  <a:lnTo>
                    <a:pt x="2958648" y="491605"/>
                  </a:lnTo>
                  <a:lnTo>
                    <a:pt x="2958648" y="498433"/>
                  </a:lnTo>
                  <a:lnTo>
                    <a:pt x="2843742" y="498433"/>
                  </a:lnTo>
                  <a:lnTo>
                    <a:pt x="2547877" y="334565"/>
                  </a:lnTo>
                  <a:close/>
                  <a:moveTo>
                    <a:pt x="177347" y="327896"/>
                  </a:moveTo>
                  <a:lnTo>
                    <a:pt x="180959" y="334565"/>
                  </a:lnTo>
                  <a:lnTo>
                    <a:pt x="62613" y="443810"/>
                  </a:lnTo>
                  <a:lnTo>
                    <a:pt x="3440" y="662301"/>
                  </a:lnTo>
                  <a:lnTo>
                    <a:pt x="3440" y="711683"/>
                  </a:lnTo>
                  <a:lnTo>
                    <a:pt x="0" y="710096"/>
                  </a:lnTo>
                  <a:lnTo>
                    <a:pt x="0" y="655473"/>
                  </a:lnTo>
                  <a:lnTo>
                    <a:pt x="59173" y="436982"/>
                  </a:lnTo>
                  <a:close/>
                  <a:moveTo>
                    <a:pt x="2485265" y="163868"/>
                  </a:moveTo>
                  <a:lnTo>
                    <a:pt x="2487869" y="171082"/>
                  </a:lnTo>
                  <a:lnTo>
                    <a:pt x="2370359" y="225319"/>
                  </a:lnTo>
                  <a:lnTo>
                    <a:pt x="2192840" y="225319"/>
                  </a:lnTo>
                  <a:lnTo>
                    <a:pt x="2192840" y="279942"/>
                  </a:lnTo>
                  <a:lnTo>
                    <a:pt x="2252013" y="498433"/>
                  </a:lnTo>
                  <a:lnTo>
                    <a:pt x="2133667" y="662301"/>
                  </a:lnTo>
                  <a:lnTo>
                    <a:pt x="1896975" y="607678"/>
                  </a:lnTo>
                  <a:lnTo>
                    <a:pt x="1660283" y="662301"/>
                  </a:lnTo>
                  <a:lnTo>
                    <a:pt x="1601110" y="880792"/>
                  </a:lnTo>
                  <a:lnTo>
                    <a:pt x="1305245" y="880792"/>
                  </a:lnTo>
                  <a:lnTo>
                    <a:pt x="1186899" y="771546"/>
                  </a:lnTo>
                  <a:lnTo>
                    <a:pt x="1127727" y="716924"/>
                  </a:lnTo>
                  <a:lnTo>
                    <a:pt x="1127727" y="771546"/>
                  </a:lnTo>
                  <a:lnTo>
                    <a:pt x="950208" y="826169"/>
                  </a:lnTo>
                  <a:lnTo>
                    <a:pt x="772689" y="553056"/>
                  </a:lnTo>
                  <a:lnTo>
                    <a:pt x="654343" y="553056"/>
                  </a:lnTo>
                  <a:lnTo>
                    <a:pt x="654343" y="546228"/>
                  </a:lnTo>
                  <a:lnTo>
                    <a:pt x="769249" y="546228"/>
                  </a:lnTo>
                  <a:lnTo>
                    <a:pt x="946768" y="819341"/>
                  </a:lnTo>
                  <a:lnTo>
                    <a:pt x="1124286" y="764718"/>
                  </a:lnTo>
                  <a:lnTo>
                    <a:pt x="1124286" y="710096"/>
                  </a:lnTo>
                  <a:lnTo>
                    <a:pt x="1183459" y="764718"/>
                  </a:lnTo>
                  <a:lnTo>
                    <a:pt x="1301805" y="873964"/>
                  </a:lnTo>
                  <a:lnTo>
                    <a:pt x="1597670" y="873964"/>
                  </a:lnTo>
                  <a:lnTo>
                    <a:pt x="1656843" y="655473"/>
                  </a:lnTo>
                  <a:lnTo>
                    <a:pt x="1893535" y="600850"/>
                  </a:lnTo>
                  <a:lnTo>
                    <a:pt x="2130227" y="655473"/>
                  </a:lnTo>
                  <a:lnTo>
                    <a:pt x="2248573" y="491605"/>
                  </a:lnTo>
                  <a:lnTo>
                    <a:pt x="2189400" y="273114"/>
                  </a:lnTo>
                  <a:lnTo>
                    <a:pt x="2189400" y="218491"/>
                  </a:lnTo>
                  <a:lnTo>
                    <a:pt x="2366919" y="218491"/>
                  </a:lnTo>
                  <a:close/>
                  <a:moveTo>
                    <a:pt x="118346" y="0"/>
                  </a:moveTo>
                  <a:lnTo>
                    <a:pt x="236692" y="0"/>
                  </a:lnTo>
                  <a:lnTo>
                    <a:pt x="295865" y="109246"/>
                  </a:lnTo>
                  <a:lnTo>
                    <a:pt x="473384" y="109246"/>
                  </a:lnTo>
                  <a:lnTo>
                    <a:pt x="650903" y="273114"/>
                  </a:lnTo>
                  <a:lnTo>
                    <a:pt x="650903" y="276766"/>
                  </a:lnTo>
                  <a:lnTo>
                    <a:pt x="476824" y="116074"/>
                  </a:lnTo>
                  <a:lnTo>
                    <a:pt x="299305" y="116074"/>
                  </a:lnTo>
                  <a:lnTo>
                    <a:pt x="240132" y="6828"/>
                  </a:lnTo>
                  <a:lnTo>
                    <a:pt x="121786" y="6828"/>
                  </a:lnTo>
                  <a:lnTo>
                    <a:pt x="121786" y="224842"/>
                  </a:lnTo>
                  <a:lnTo>
                    <a:pt x="118346" y="218491"/>
                  </a:lnTo>
                  <a:close/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" name="任意多边形 10"/>
            <p:cNvSpPr>
              <a:spLocks/>
            </p:cNvSpPr>
            <p:nvPr/>
          </p:nvSpPr>
          <p:spPr bwMode="gray">
            <a:xfrm>
              <a:off x="3608512" y="4113168"/>
              <a:ext cx="1255281" cy="1188744"/>
            </a:xfrm>
            <a:custGeom>
              <a:avLst/>
              <a:gdLst>
                <a:gd name="connsiteX0" fmla="*/ 118346 w 4880514"/>
                <a:gd name="connsiteY0" fmla="*/ 0 h 4315196"/>
                <a:gd name="connsiteX1" fmla="*/ 236692 w 4880514"/>
                <a:gd name="connsiteY1" fmla="*/ 0 h 4315196"/>
                <a:gd name="connsiteX2" fmla="*/ 295865 w 4880514"/>
                <a:gd name="connsiteY2" fmla="*/ 109246 h 4315196"/>
                <a:gd name="connsiteX3" fmla="*/ 473384 w 4880514"/>
                <a:gd name="connsiteY3" fmla="*/ 109246 h 4315196"/>
                <a:gd name="connsiteX4" fmla="*/ 650903 w 4880514"/>
                <a:gd name="connsiteY4" fmla="*/ 273114 h 4315196"/>
                <a:gd name="connsiteX5" fmla="*/ 650903 w 4880514"/>
                <a:gd name="connsiteY5" fmla="*/ 546228 h 4315196"/>
                <a:gd name="connsiteX6" fmla="*/ 769249 w 4880514"/>
                <a:gd name="connsiteY6" fmla="*/ 546228 h 4315196"/>
                <a:gd name="connsiteX7" fmla="*/ 946768 w 4880514"/>
                <a:gd name="connsiteY7" fmla="*/ 819341 h 4315196"/>
                <a:gd name="connsiteX8" fmla="*/ 1124287 w 4880514"/>
                <a:gd name="connsiteY8" fmla="*/ 764718 h 4315196"/>
                <a:gd name="connsiteX9" fmla="*/ 1124287 w 4880514"/>
                <a:gd name="connsiteY9" fmla="*/ 710096 h 4315196"/>
                <a:gd name="connsiteX10" fmla="*/ 1183459 w 4880514"/>
                <a:gd name="connsiteY10" fmla="*/ 764718 h 4315196"/>
                <a:gd name="connsiteX11" fmla="*/ 1301805 w 4880514"/>
                <a:gd name="connsiteY11" fmla="*/ 873964 h 4315196"/>
                <a:gd name="connsiteX12" fmla="*/ 1597670 w 4880514"/>
                <a:gd name="connsiteY12" fmla="*/ 873964 h 4315196"/>
                <a:gd name="connsiteX13" fmla="*/ 1656843 w 4880514"/>
                <a:gd name="connsiteY13" fmla="*/ 655473 h 4315196"/>
                <a:gd name="connsiteX14" fmla="*/ 1893535 w 4880514"/>
                <a:gd name="connsiteY14" fmla="*/ 600850 h 4315196"/>
                <a:gd name="connsiteX15" fmla="*/ 2130227 w 4880514"/>
                <a:gd name="connsiteY15" fmla="*/ 655473 h 4315196"/>
                <a:gd name="connsiteX16" fmla="*/ 2248573 w 4880514"/>
                <a:gd name="connsiteY16" fmla="*/ 491605 h 4315196"/>
                <a:gd name="connsiteX17" fmla="*/ 2189400 w 4880514"/>
                <a:gd name="connsiteY17" fmla="*/ 273114 h 4315196"/>
                <a:gd name="connsiteX18" fmla="*/ 2189400 w 4880514"/>
                <a:gd name="connsiteY18" fmla="*/ 218491 h 4315196"/>
                <a:gd name="connsiteX19" fmla="*/ 2366919 w 4880514"/>
                <a:gd name="connsiteY19" fmla="*/ 218491 h 4315196"/>
                <a:gd name="connsiteX20" fmla="*/ 2485265 w 4880514"/>
                <a:gd name="connsiteY20" fmla="*/ 163868 h 4315196"/>
                <a:gd name="connsiteX21" fmla="*/ 2544437 w 4880514"/>
                <a:gd name="connsiteY21" fmla="*/ 327737 h 4315196"/>
                <a:gd name="connsiteX22" fmla="*/ 2840302 w 4880514"/>
                <a:gd name="connsiteY22" fmla="*/ 491605 h 4315196"/>
                <a:gd name="connsiteX23" fmla="*/ 2958648 w 4880514"/>
                <a:gd name="connsiteY23" fmla="*/ 491605 h 4315196"/>
                <a:gd name="connsiteX24" fmla="*/ 2958648 w 4880514"/>
                <a:gd name="connsiteY24" fmla="*/ 600850 h 4315196"/>
                <a:gd name="connsiteX25" fmla="*/ 3076994 w 4880514"/>
                <a:gd name="connsiteY25" fmla="*/ 928587 h 4315196"/>
                <a:gd name="connsiteX26" fmla="*/ 3195340 w 4880514"/>
                <a:gd name="connsiteY26" fmla="*/ 1037832 h 4315196"/>
                <a:gd name="connsiteX27" fmla="*/ 3491205 w 4880514"/>
                <a:gd name="connsiteY27" fmla="*/ 1092455 h 4315196"/>
                <a:gd name="connsiteX28" fmla="*/ 3668724 w 4880514"/>
                <a:gd name="connsiteY28" fmla="*/ 873964 h 4315196"/>
                <a:gd name="connsiteX29" fmla="*/ 3787070 w 4880514"/>
                <a:gd name="connsiteY29" fmla="*/ 928587 h 4315196"/>
                <a:gd name="connsiteX30" fmla="*/ 3846243 w 4880514"/>
                <a:gd name="connsiteY30" fmla="*/ 1037832 h 4315196"/>
                <a:gd name="connsiteX31" fmla="*/ 4082934 w 4880514"/>
                <a:gd name="connsiteY31" fmla="*/ 983209 h 4315196"/>
                <a:gd name="connsiteX32" fmla="*/ 4378799 w 4880514"/>
                <a:gd name="connsiteY32" fmla="*/ 1201700 h 4315196"/>
                <a:gd name="connsiteX33" fmla="*/ 4615491 w 4880514"/>
                <a:gd name="connsiteY33" fmla="*/ 1256323 h 4315196"/>
                <a:gd name="connsiteX34" fmla="*/ 4852183 w 4880514"/>
                <a:gd name="connsiteY34" fmla="*/ 1310946 h 4315196"/>
                <a:gd name="connsiteX35" fmla="*/ 4880514 w 4880514"/>
                <a:gd name="connsiteY35" fmla="*/ 1328381 h 4315196"/>
                <a:gd name="connsiteX36" fmla="*/ 4758613 w 4880514"/>
                <a:gd name="connsiteY36" fmla="*/ 1314449 h 4315196"/>
                <a:gd name="connsiteX37" fmla="*/ 4730038 w 4880514"/>
                <a:gd name="connsiteY37" fmla="*/ 1371599 h 4315196"/>
                <a:gd name="connsiteX38" fmla="*/ 4720513 w 4880514"/>
                <a:gd name="connsiteY38" fmla="*/ 1409699 h 4315196"/>
                <a:gd name="connsiteX39" fmla="*/ 4682413 w 4880514"/>
                <a:gd name="connsiteY39" fmla="*/ 1428749 h 4315196"/>
                <a:gd name="connsiteX40" fmla="*/ 4720513 w 4880514"/>
                <a:gd name="connsiteY40" fmla="*/ 1476374 h 4315196"/>
                <a:gd name="connsiteX41" fmla="*/ 4796713 w 4880514"/>
                <a:gd name="connsiteY41" fmla="*/ 1552574 h 4315196"/>
                <a:gd name="connsiteX42" fmla="*/ 4815763 w 4880514"/>
                <a:gd name="connsiteY42" fmla="*/ 1581149 h 4315196"/>
                <a:gd name="connsiteX43" fmla="*/ 4768138 w 4880514"/>
                <a:gd name="connsiteY43" fmla="*/ 1628774 h 4315196"/>
                <a:gd name="connsiteX44" fmla="*/ 4730038 w 4880514"/>
                <a:gd name="connsiteY44" fmla="*/ 1657349 h 4315196"/>
                <a:gd name="connsiteX45" fmla="*/ 4663363 w 4880514"/>
                <a:gd name="connsiteY45" fmla="*/ 1666874 h 4315196"/>
                <a:gd name="connsiteX46" fmla="*/ 4653838 w 4880514"/>
                <a:gd name="connsiteY46" fmla="*/ 1704974 h 4315196"/>
                <a:gd name="connsiteX47" fmla="*/ 4596688 w 4880514"/>
                <a:gd name="connsiteY47" fmla="*/ 1752599 h 4315196"/>
                <a:gd name="connsiteX48" fmla="*/ 4615738 w 4880514"/>
                <a:gd name="connsiteY48" fmla="*/ 1781174 h 4315196"/>
                <a:gd name="connsiteX49" fmla="*/ 4558588 w 4880514"/>
                <a:gd name="connsiteY49" fmla="*/ 1828799 h 4315196"/>
                <a:gd name="connsiteX50" fmla="*/ 4558588 w 4880514"/>
                <a:gd name="connsiteY50" fmla="*/ 1904999 h 4315196"/>
                <a:gd name="connsiteX51" fmla="*/ 4520488 w 4880514"/>
                <a:gd name="connsiteY51" fmla="*/ 1952624 h 4315196"/>
                <a:gd name="connsiteX52" fmla="*/ 4530013 w 4880514"/>
                <a:gd name="connsiteY52" fmla="*/ 2009774 h 4315196"/>
                <a:gd name="connsiteX53" fmla="*/ 4491913 w 4880514"/>
                <a:gd name="connsiteY53" fmla="*/ 2028824 h 4315196"/>
                <a:gd name="connsiteX54" fmla="*/ 4444288 w 4880514"/>
                <a:gd name="connsiteY54" fmla="*/ 1981199 h 4315196"/>
                <a:gd name="connsiteX55" fmla="*/ 4368088 w 4880514"/>
                <a:gd name="connsiteY55" fmla="*/ 2019299 h 4315196"/>
                <a:gd name="connsiteX56" fmla="*/ 4301413 w 4880514"/>
                <a:gd name="connsiteY56" fmla="*/ 2009774 h 4315196"/>
                <a:gd name="connsiteX57" fmla="*/ 4253788 w 4880514"/>
                <a:gd name="connsiteY57" fmla="*/ 2085974 h 4315196"/>
                <a:gd name="connsiteX58" fmla="*/ 4282363 w 4880514"/>
                <a:gd name="connsiteY58" fmla="*/ 2143124 h 4315196"/>
                <a:gd name="connsiteX59" fmla="*/ 4244263 w 4880514"/>
                <a:gd name="connsiteY59" fmla="*/ 2209799 h 4315196"/>
                <a:gd name="connsiteX60" fmla="*/ 4196638 w 4880514"/>
                <a:gd name="connsiteY60" fmla="*/ 2333624 h 4315196"/>
                <a:gd name="connsiteX61" fmla="*/ 4120438 w 4880514"/>
                <a:gd name="connsiteY61" fmla="*/ 2400299 h 4315196"/>
                <a:gd name="connsiteX62" fmla="*/ 4034713 w 4880514"/>
                <a:gd name="connsiteY62" fmla="*/ 2419349 h 4315196"/>
                <a:gd name="connsiteX63" fmla="*/ 3958513 w 4880514"/>
                <a:gd name="connsiteY63" fmla="*/ 2362199 h 4315196"/>
                <a:gd name="connsiteX64" fmla="*/ 3920413 w 4880514"/>
                <a:gd name="connsiteY64" fmla="*/ 2276474 h 4315196"/>
                <a:gd name="connsiteX65" fmla="*/ 3796588 w 4880514"/>
                <a:gd name="connsiteY65" fmla="*/ 2324099 h 4315196"/>
                <a:gd name="connsiteX66" fmla="*/ 3729913 w 4880514"/>
                <a:gd name="connsiteY66" fmla="*/ 2333624 h 4315196"/>
                <a:gd name="connsiteX67" fmla="*/ 3577513 w 4880514"/>
                <a:gd name="connsiteY67" fmla="*/ 2228849 h 4315196"/>
                <a:gd name="connsiteX68" fmla="*/ 3463213 w 4880514"/>
                <a:gd name="connsiteY68" fmla="*/ 2247899 h 4315196"/>
                <a:gd name="connsiteX69" fmla="*/ 3463213 w 4880514"/>
                <a:gd name="connsiteY69" fmla="*/ 2295524 h 4315196"/>
                <a:gd name="connsiteX70" fmla="*/ 3348913 w 4880514"/>
                <a:gd name="connsiteY70" fmla="*/ 2343149 h 4315196"/>
                <a:gd name="connsiteX71" fmla="*/ 3425113 w 4880514"/>
                <a:gd name="connsiteY71" fmla="*/ 2428874 h 4315196"/>
                <a:gd name="connsiteX72" fmla="*/ 3453688 w 4880514"/>
                <a:gd name="connsiteY72" fmla="*/ 2524124 h 4315196"/>
                <a:gd name="connsiteX73" fmla="*/ 3339388 w 4880514"/>
                <a:gd name="connsiteY73" fmla="*/ 2600324 h 4315196"/>
                <a:gd name="connsiteX74" fmla="*/ 3263188 w 4880514"/>
                <a:gd name="connsiteY74" fmla="*/ 2666999 h 4315196"/>
                <a:gd name="connsiteX75" fmla="*/ 3282238 w 4880514"/>
                <a:gd name="connsiteY75" fmla="*/ 2771774 h 4315196"/>
                <a:gd name="connsiteX76" fmla="*/ 3320338 w 4880514"/>
                <a:gd name="connsiteY76" fmla="*/ 2847974 h 4315196"/>
                <a:gd name="connsiteX77" fmla="*/ 3434638 w 4880514"/>
                <a:gd name="connsiteY77" fmla="*/ 2886074 h 4315196"/>
                <a:gd name="connsiteX78" fmla="*/ 3491788 w 4880514"/>
                <a:gd name="connsiteY78" fmla="*/ 2990849 h 4315196"/>
                <a:gd name="connsiteX79" fmla="*/ 3558463 w 4880514"/>
                <a:gd name="connsiteY79" fmla="*/ 3067049 h 4315196"/>
                <a:gd name="connsiteX80" fmla="*/ 3634663 w 4880514"/>
                <a:gd name="connsiteY80" fmla="*/ 3028949 h 4315196"/>
                <a:gd name="connsiteX81" fmla="*/ 3720388 w 4880514"/>
                <a:gd name="connsiteY81" fmla="*/ 3124199 h 4315196"/>
                <a:gd name="connsiteX82" fmla="*/ 3734217 w 4880514"/>
                <a:gd name="connsiteY82" fmla="*/ 3151856 h 4315196"/>
                <a:gd name="connsiteX83" fmla="*/ 3609551 w 4880514"/>
                <a:gd name="connsiteY83" fmla="*/ 3113496 h 4315196"/>
                <a:gd name="connsiteX84" fmla="*/ 3491205 w 4880514"/>
                <a:gd name="connsiteY84" fmla="*/ 3222742 h 4315196"/>
                <a:gd name="connsiteX85" fmla="*/ 3550378 w 4880514"/>
                <a:gd name="connsiteY85" fmla="*/ 3386610 h 4315196"/>
                <a:gd name="connsiteX86" fmla="*/ 3727897 w 4880514"/>
                <a:gd name="connsiteY86" fmla="*/ 3386610 h 4315196"/>
                <a:gd name="connsiteX87" fmla="*/ 3787070 w 4880514"/>
                <a:gd name="connsiteY87" fmla="*/ 3605101 h 4315196"/>
                <a:gd name="connsiteX88" fmla="*/ 3372859 w 4880514"/>
                <a:gd name="connsiteY88" fmla="*/ 3605101 h 4315196"/>
                <a:gd name="connsiteX89" fmla="*/ 3254513 w 4880514"/>
                <a:gd name="connsiteY89" fmla="*/ 3441233 h 4315196"/>
                <a:gd name="connsiteX90" fmla="*/ 3076994 w 4880514"/>
                <a:gd name="connsiteY90" fmla="*/ 3550478 h 4315196"/>
                <a:gd name="connsiteX91" fmla="*/ 2899475 w 4880514"/>
                <a:gd name="connsiteY91" fmla="*/ 3441233 h 4315196"/>
                <a:gd name="connsiteX92" fmla="*/ 2899475 w 4880514"/>
                <a:gd name="connsiteY92" fmla="*/ 3113496 h 4315196"/>
                <a:gd name="connsiteX93" fmla="*/ 2662783 w 4880514"/>
                <a:gd name="connsiteY93" fmla="*/ 3113496 h 4315196"/>
                <a:gd name="connsiteX94" fmla="*/ 2662783 w 4880514"/>
                <a:gd name="connsiteY94" fmla="*/ 3331987 h 4315196"/>
                <a:gd name="connsiteX95" fmla="*/ 2485265 w 4880514"/>
                <a:gd name="connsiteY95" fmla="*/ 3386610 h 4315196"/>
                <a:gd name="connsiteX96" fmla="*/ 2485265 w 4880514"/>
                <a:gd name="connsiteY96" fmla="*/ 3441233 h 4315196"/>
                <a:gd name="connsiteX97" fmla="*/ 2307746 w 4880514"/>
                <a:gd name="connsiteY97" fmla="*/ 3659723 h 4315196"/>
                <a:gd name="connsiteX98" fmla="*/ 2189400 w 4880514"/>
                <a:gd name="connsiteY98" fmla="*/ 3659723 h 4315196"/>
                <a:gd name="connsiteX99" fmla="*/ 2189400 w 4880514"/>
                <a:gd name="connsiteY99" fmla="*/ 4315196 h 4315196"/>
                <a:gd name="connsiteX100" fmla="*/ 2011881 w 4880514"/>
                <a:gd name="connsiteY100" fmla="*/ 4315196 h 4315196"/>
                <a:gd name="connsiteX101" fmla="*/ 1952708 w 4880514"/>
                <a:gd name="connsiteY101" fmla="*/ 4205951 h 4315196"/>
                <a:gd name="connsiteX102" fmla="*/ 1834362 w 4880514"/>
                <a:gd name="connsiteY102" fmla="*/ 4315196 h 4315196"/>
                <a:gd name="connsiteX103" fmla="*/ 1597670 w 4880514"/>
                <a:gd name="connsiteY103" fmla="*/ 4315196 h 4315196"/>
                <a:gd name="connsiteX104" fmla="*/ 1597670 w 4880514"/>
                <a:gd name="connsiteY104" fmla="*/ 4260574 h 4315196"/>
                <a:gd name="connsiteX105" fmla="*/ 1479324 w 4880514"/>
                <a:gd name="connsiteY105" fmla="*/ 4205951 h 4315196"/>
                <a:gd name="connsiteX106" fmla="*/ 1479324 w 4880514"/>
                <a:gd name="connsiteY106" fmla="*/ 3932837 h 4315196"/>
                <a:gd name="connsiteX107" fmla="*/ 1183459 w 4880514"/>
                <a:gd name="connsiteY107" fmla="*/ 3386610 h 4315196"/>
                <a:gd name="connsiteX108" fmla="*/ 1065114 w 4880514"/>
                <a:gd name="connsiteY108" fmla="*/ 3386610 h 4315196"/>
                <a:gd name="connsiteX109" fmla="*/ 1065114 w 4880514"/>
                <a:gd name="connsiteY109" fmla="*/ 3441233 h 4315196"/>
                <a:gd name="connsiteX110" fmla="*/ 946768 w 4880514"/>
                <a:gd name="connsiteY110" fmla="*/ 3277364 h 4315196"/>
                <a:gd name="connsiteX111" fmla="*/ 1005941 w 4880514"/>
                <a:gd name="connsiteY111" fmla="*/ 3222742 h 4315196"/>
                <a:gd name="connsiteX112" fmla="*/ 769249 w 4880514"/>
                <a:gd name="connsiteY112" fmla="*/ 2895005 h 4315196"/>
                <a:gd name="connsiteX113" fmla="*/ 650903 w 4880514"/>
                <a:gd name="connsiteY113" fmla="*/ 2949628 h 4315196"/>
                <a:gd name="connsiteX114" fmla="*/ 591730 w 4880514"/>
                <a:gd name="connsiteY114" fmla="*/ 3168119 h 4315196"/>
                <a:gd name="connsiteX115" fmla="*/ 473384 w 4880514"/>
                <a:gd name="connsiteY115" fmla="*/ 3222742 h 4315196"/>
                <a:gd name="connsiteX116" fmla="*/ 532557 w 4880514"/>
                <a:gd name="connsiteY116" fmla="*/ 1693305 h 4315196"/>
                <a:gd name="connsiteX117" fmla="*/ 414211 w 4880514"/>
                <a:gd name="connsiteY117" fmla="*/ 1529437 h 4315196"/>
                <a:gd name="connsiteX118" fmla="*/ 532557 w 4880514"/>
                <a:gd name="connsiteY118" fmla="*/ 1474814 h 4315196"/>
                <a:gd name="connsiteX119" fmla="*/ 295865 w 4880514"/>
                <a:gd name="connsiteY119" fmla="*/ 1092455 h 4315196"/>
                <a:gd name="connsiteX120" fmla="*/ 295865 w 4880514"/>
                <a:gd name="connsiteY120" fmla="*/ 928587 h 4315196"/>
                <a:gd name="connsiteX121" fmla="*/ 118346 w 4880514"/>
                <a:gd name="connsiteY121" fmla="*/ 764718 h 4315196"/>
                <a:gd name="connsiteX122" fmla="*/ 0 w 4880514"/>
                <a:gd name="connsiteY122" fmla="*/ 710096 h 4315196"/>
                <a:gd name="connsiteX123" fmla="*/ 0 w 4880514"/>
                <a:gd name="connsiteY123" fmla="*/ 655473 h 4315196"/>
                <a:gd name="connsiteX124" fmla="*/ 59173 w 4880514"/>
                <a:gd name="connsiteY124" fmla="*/ 436982 h 4315196"/>
                <a:gd name="connsiteX125" fmla="*/ 177519 w 4880514"/>
                <a:gd name="connsiteY125" fmla="*/ 327737 h 4315196"/>
                <a:gd name="connsiteX126" fmla="*/ 118346 w 4880514"/>
                <a:gd name="connsiteY126" fmla="*/ 218491 h 4315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4880514" h="4315196">
                  <a:moveTo>
                    <a:pt x="118346" y="0"/>
                  </a:moveTo>
                  <a:lnTo>
                    <a:pt x="236692" y="0"/>
                  </a:lnTo>
                  <a:lnTo>
                    <a:pt x="295865" y="109246"/>
                  </a:lnTo>
                  <a:lnTo>
                    <a:pt x="473384" y="109246"/>
                  </a:lnTo>
                  <a:lnTo>
                    <a:pt x="650903" y="273114"/>
                  </a:lnTo>
                  <a:lnTo>
                    <a:pt x="650903" y="546228"/>
                  </a:lnTo>
                  <a:lnTo>
                    <a:pt x="769249" y="546228"/>
                  </a:lnTo>
                  <a:lnTo>
                    <a:pt x="946768" y="819341"/>
                  </a:lnTo>
                  <a:lnTo>
                    <a:pt x="1124287" y="764718"/>
                  </a:lnTo>
                  <a:lnTo>
                    <a:pt x="1124287" y="710096"/>
                  </a:lnTo>
                  <a:lnTo>
                    <a:pt x="1183459" y="764718"/>
                  </a:lnTo>
                  <a:lnTo>
                    <a:pt x="1301805" y="873964"/>
                  </a:lnTo>
                  <a:lnTo>
                    <a:pt x="1597670" y="873964"/>
                  </a:lnTo>
                  <a:lnTo>
                    <a:pt x="1656843" y="655473"/>
                  </a:lnTo>
                  <a:lnTo>
                    <a:pt x="1893535" y="600850"/>
                  </a:lnTo>
                  <a:lnTo>
                    <a:pt x="2130227" y="655473"/>
                  </a:lnTo>
                  <a:lnTo>
                    <a:pt x="2248573" y="491605"/>
                  </a:lnTo>
                  <a:lnTo>
                    <a:pt x="2189400" y="273114"/>
                  </a:lnTo>
                  <a:lnTo>
                    <a:pt x="2189400" y="218491"/>
                  </a:lnTo>
                  <a:lnTo>
                    <a:pt x="2366919" y="218491"/>
                  </a:lnTo>
                  <a:lnTo>
                    <a:pt x="2485265" y="163868"/>
                  </a:lnTo>
                  <a:lnTo>
                    <a:pt x="2544437" y="327737"/>
                  </a:lnTo>
                  <a:lnTo>
                    <a:pt x="2840302" y="491605"/>
                  </a:lnTo>
                  <a:lnTo>
                    <a:pt x="2958648" y="491605"/>
                  </a:lnTo>
                  <a:lnTo>
                    <a:pt x="2958648" y="600850"/>
                  </a:lnTo>
                  <a:lnTo>
                    <a:pt x="3076994" y="928587"/>
                  </a:lnTo>
                  <a:lnTo>
                    <a:pt x="3195340" y="1037832"/>
                  </a:lnTo>
                  <a:lnTo>
                    <a:pt x="3491205" y="1092455"/>
                  </a:lnTo>
                  <a:lnTo>
                    <a:pt x="3668724" y="873964"/>
                  </a:lnTo>
                  <a:lnTo>
                    <a:pt x="3787070" y="928587"/>
                  </a:lnTo>
                  <a:lnTo>
                    <a:pt x="3846243" y="1037832"/>
                  </a:lnTo>
                  <a:lnTo>
                    <a:pt x="4082934" y="983209"/>
                  </a:lnTo>
                  <a:lnTo>
                    <a:pt x="4378799" y="1201700"/>
                  </a:lnTo>
                  <a:lnTo>
                    <a:pt x="4615491" y="1256323"/>
                  </a:lnTo>
                  <a:lnTo>
                    <a:pt x="4852183" y="1310946"/>
                  </a:lnTo>
                  <a:lnTo>
                    <a:pt x="4880514" y="1328381"/>
                  </a:lnTo>
                  <a:lnTo>
                    <a:pt x="4758613" y="1314449"/>
                  </a:lnTo>
                  <a:lnTo>
                    <a:pt x="4730038" y="1371599"/>
                  </a:lnTo>
                  <a:lnTo>
                    <a:pt x="4720513" y="1409699"/>
                  </a:lnTo>
                  <a:lnTo>
                    <a:pt x="4682413" y="1428749"/>
                  </a:lnTo>
                  <a:lnTo>
                    <a:pt x="4720513" y="1476374"/>
                  </a:lnTo>
                  <a:lnTo>
                    <a:pt x="4796713" y="1552574"/>
                  </a:lnTo>
                  <a:lnTo>
                    <a:pt x="4815763" y="1581149"/>
                  </a:lnTo>
                  <a:lnTo>
                    <a:pt x="4768138" y="1628774"/>
                  </a:lnTo>
                  <a:lnTo>
                    <a:pt x="4730038" y="1657349"/>
                  </a:lnTo>
                  <a:lnTo>
                    <a:pt x="4663363" y="1666874"/>
                  </a:lnTo>
                  <a:lnTo>
                    <a:pt x="4653838" y="1704974"/>
                  </a:lnTo>
                  <a:lnTo>
                    <a:pt x="4596688" y="1752599"/>
                  </a:lnTo>
                  <a:lnTo>
                    <a:pt x="4615738" y="1781174"/>
                  </a:lnTo>
                  <a:lnTo>
                    <a:pt x="4558588" y="1828799"/>
                  </a:lnTo>
                  <a:lnTo>
                    <a:pt x="4558588" y="1904999"/>
                  </a:lnTo>
                  <a:lnTo>
                    <a:pt x="4520488" y="1952624"/>
                  </a:lnTo>
                  <a:lnTo>
                    <a:pt x="4530013" y="2009774"/>
                  </a:lnTo>
                  <a:lnTo>
                    <a:pt x="4491913" y="2028824"/>
                  </a:lnTo>
                  <a:lnTo>
                    <a:pt x="4444288" y="1981199"/>
                  </a:lnTo>
                  <a:lnTo>
                    <a:pt x="4368088" y="2019299"/>
                  </a:lnTo>
                  <a:lnTo>
                    <a:pt x="4301413" y="2009774"/>
                  </a:lnTo>
                  <a:lnTo>
                    <a:pt x="4253788" y="2085974"/>
                  </a:lnTo>
                  <a:lnTo>
                    <a:pt x="4282363" y="2143124"/>
                  </a:lnTo>
                  <a:lnTo>
                    <a:pt x="4244263" y="2209799"/>
                  </a:lnTo>
                  <a:lnTo>
                    <a:pt x="4196638" y="2333624"/>
                  </a:lnTo>
                  <a:lnTo>
                    <a:pt x="4120438" y="2400299"/>
                  </a:lnTo>
                  <a:lnTo>
                    <a:pt x="4034713" y="2419349"/>
                  </a:lnTo>
                  <a:lnTo>
                    <a:pt x="3958513" y="2362199"/>
                  </a:lnTo>
                  <a:lnTo>
                    <a:pt x="3920413" y="2276474"/>
                  </a:lnTo>
                  <a:lnTo>
                    <a:pt x="3796588" y="2324099"/>
                  </a:lnTo>
                  <a:lnTo>
                    <a:pt x="3729913" y="2333624"/>
                  </a:lnTo>
                  <a:lnTo>
                    <a:pt x="3577513" y="2228849"/>
                  </a:lnTo>
                  <a:lnTo>
                    <a:pt x="3463213" y="2247899"/>
                  </a:lnTo>
                  <a:lnTo>
                    <a:pt x="3463213" y="2295524"/>
                  </a:lnTo>
                  <a:lnTo>
                    <a:pt x="3348913" y="2343149"/>
                  </a:lnTo>
                  <a:lnTo>
                    <a:pt x="3425113" y="2428874"/>
                  </a:lnTo>
                  <a:lnTo>
                    <a:pt x="3453688" y="2524124"/>
                  </a:lnTo>
                  <a:lnTo>
                    <a:pt x="3339388" y="2600324"/>
                  </a:lnTo>
                  <a:lnTo>
                    <a:pt x="3263188" y="2666999"/>
                  </a:lnTo>
                  <a:lnTo>
                    <a:pt x="3282238" y="2771774"/>
                  </a:lnTo>
                  <a:lnTo>
                    <a:pt x="3320338" y="2847974"/>
                  </a:lnTo>
                  <a:lnTo>
                    <a:pt x="3434638" y="2886074"/>
                  </a:lnTo>
                  <a:lnTo>
                    <a:pt x="3491788" y="2990849"/>
                  </a:lnTo>
                  <a:lnTo>
                    <a:pt x="3558463" y="3067049"/>
                  </a:lnTo>
                  <a:lnTo>
                    <a:pt x="3634663" y="3028949"/>
                  </a:lnTo>
                  <a:lnTo>
                    <a:pt x="3720388" y="3124199"/>
                  </a:lnTo>
                  <a:lnTo>
                    <a:pt x="3734217" y="3151856"/>
                  </a:lnTo>
                  <a:lnTo>
                    <a:pt x="3609551" y="3113496"/>
                  </a:lnTo>
                  <a:lnTo>
                    <a:pt x="3491205" y="3222742"/>
                  </a:lnTo>
                  <a:lnTo>
                    <a:pt x="3550378" y="3386610"/>
                  </a:lnTo>
                  <a:lnTo>
                    <a:pt x="3727897" y="3386610"/>
                  </a:lnTo>
                  <a:lnTo>
                    <a:pt x="3787070" y="3605101"/>
                  </a:lnTo>
                  <a:lnTo>
                    <a:pt x="3372859" y="3605101"/>
                  </a:lnTo>
                  <a:lnTo>
                    <a:pt x="3254513" y="3441233"/>
                  </a:lnTo>
                  <a:lnTo>
                    <a:pt x="3076994" y="3550478"/>
                  </a:lnTo>
                  <a:lnTo>
                    <a:pt x="2899475" y="3441233"/>
                  </a:lnTo>
                  <a:lnTo>
                    <a:pt x="2899475" y="3113496"/>
                  </a:lnTo>
                  <a:lnTo>
                    <a:pt x="2662783" y="3113496"/>
                  </a:lnTo>
                  <a:lnTo>
                    <a:pt x="2662783" y="3331987"/>
                  </a:lnTo>
                  <a:lnTo>
                    <a:pt x="2485265" y="3386610"/>
                  </a:lnTo>
                  <a:lnTo>
                    <a:pt x="2485265" y="3441233"/>
                  </a:lnTo>
                  <a:lnTo>
                    <a:pt x="2307746" y="3659723"/>
                  </a:lnTo>
                  <a:lnTo>
                    <a:pt x="2189400" y="3659723"/>
                  </a:lnTo>
                  <a:lnTo>
                    <a:pt x="2189400" y="4315196"/>
                  </a:lnTo>
                  <a:lnTo>
                    <a:pt x="2011881" y="4315196"/>
                  </a:lnTo>
                  <a:lnTo>
                    <a:pt x="1952708" y="4205951"/>
                  </a:lnTo>
                  <a:lnTo>
                    <a:pt x="1834362" y="4315196"/>
                  </a:lnTo>
                  <a:lnTo>
                    <a:pt x="1597670" y="4315196"/>
                  </a:lnTo>
                  <a:lnTo>
                    <a:pt x="1597670" y="4260574"/>
                  </a:lnTo>
                  <a:lnTo>
                    <a:pt x="1479324" y="4205951"/>
                  </a:lnTo>
                  <a:lnTo>
                    <a:pt x="1479324" y="3932837"/>
                  </a:lnTo>
                  <a:lnTo>
                    <a:pt x="1183459" y="3386610"/>
                  </a:lnTo>
                  <a:lnTo>
                    <a:pt x="1065114" y="3386610"/>
                  </a:lnTo>
                  <a:lnTo>
                    <a:pt x="1065114" y="3441233"/>
                  </a:lnTo>
                  <a:lnTo>
                    <a:pt x="946768" y="3277364"/>
                  </a:lnTo>
                  <a:lnTo>
                    <a:pt x="1005941" y="3222742"/>
                  </a:lnTo>
                  <a:lnTo>
                    <a:pt x="769249" y="2895005"/>
                  </a:lnTo>
                  <a:lnTo>
                    <a:pt x="650903" y="2949628"/>
                  </a:lnTo>
                  <a:lnTo>
                    <a:pt x="591730" y="3168119"/>
                  </a:lnTo>
                  <a:lnTo>
                    <a:pt x="473384" y="3222742"/>
                  </a:lnTo>
                  <a:lnTo>
                    <a:pt x="532557" y="1693305"/>
                  </a:lnTo>
                  <a:lnTo>
                    <a:pt x="414211" y="1529437"/>
                  </a:lnTo>
                  <a:lnTo>
                    <a:pt x="532557" y="1474814"/>
                  </a:lnTo>
                  <a:lnTo>
                    <a:pt x="295865" y="1092455"/>
                  </a:lnTo>
                  <a:lnTo>
                    <a:pt x="295865" y="928587"/>
                  </a:lnTo>
                  <a:lnTo>
                    <a:pt x="118346" y="764718"/>
                  </a:lnTo>
                  <a:lnTo>
                    <a:pt x="0" y="710096"/>
                  </a:lnTo>
                  <a:lnTo>
                    <a:pt x="0" y="655473"/>
                  </a:lnTo>
                  <a:lnTo>
                    <a:pt x="59173" y="436982"/>
                  </a:lnTo>
                  <a:lnTo>
                    <a:pt x="177519" y="327737"/>
                  </a:lnTo>
                  <a:lnTo>
                    <a:pt x="118346" y="218491"/>
                  </a:lnTo>
                  <a:close/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invGray">
            <a:xfrm>
              <a:off x="4833464" y="6269641"/>
              <a:ext cx="338010" cy="303982"/>
            </a:xfrm>
            <a:custGeom>
              <a:avLst/>
              <a:gdLst>
                <a:gd name="T0" fmla="*/ 2147483646 w 177"/>
                <a:gd name="T1" fmla="*/ 2147483646 h 161"/>
                <a:gd name="T2" fmla="*/ 2147483646 w 177"/>
                <a:gd name="T3" fmla="*/ 2147483646 h 161"/>
                <a:gd name="T4" fmla="*/ 2147483646 w 177"/>
                <a:gd name="T5" fmla="*/ 2147483646 h 161"/>
                <a:gd name="T6" fmla="*/ 2147483646 w 177"/>
                <a:gd name="T7" fmla="*/ 2147483646 h 161"/>
                <a:gd name="T8" fmla="*/ 2147483646 w 177"/>
                <a:gd name="T9" fmla="*/ 0 h 161"/>
                <a:gd name="T10" fmla="*/ 2147483646 w 177"/>
                <a:gd name="T11" fmla="*/ 2147483646 h 161"/>
                <a:gd name="T12" fmla="*/ 2147483646 w 177"/>
                <a:gd name="T13" fmla="*/ 0 h 161"/>
                <a:gd name="T14" fmla="*/ 2147483646 w 177"/>
                <a:gd name="T15" fmla="*/ 2147483646 h 161"/>
                <a:gd name="T16" fmla="*/ 2147483646 w 177"/>
                <a:gd name="T17" fmla="*/ 2147483646 h 161"/>
                <a:gd name="T18" fmla="*/ 2147483646 w 177"/>
                <a:gd name="T19" fmla="*/ 2147483646 h 161"/>
                <a:gd name="T20" fmla="*/ 2147483646 w 177"/>
                <a:gd name="T21" fmla="*/ 2147483646 h 161"/>
                <a:gd name="T22" fmla="*/ 2147483646 w 177"/>
                <a:gd name="T23" fmla="*/ 2147483646 h 161"/>
                <a:gd name="T24" fmla="*/ 2147483646 w 177"/>
                <a:gd name="T25" fmla="*/ 2147483646 h 161"/>
                <a:gd name="T26" fmla="*/ 2147483646 w 177"/>
                <a:gd name="T27" fmla="*/ 2147483646 h 161"/>
                <a:gd name="T28" fmla="*/ 2147483646 w 177"/>
                <a:gd name="T29" fmla="*/ 2147483646 h 161"/>
                <a:gd name="T30" fmla="*/ 2147483646 w 177"/>
                <a:gd name="T31" fmla="*/ 2147483646 h 161"/>
                <a:gd name="T32" fmla="*/ 2147483646 w 177"/>
                <a:gd name="T33" fmla="*/ 2147483646 h 161"/>
                <a:gd name="T34" fmla="*/ 2147483646 w 177"/>
                <a:gd name="T35" fmla="*/ 2147483646 h 161"/>
                <a:gd name="T36" fmla="*/ 0 w 177"/>
                <a:gd name="T37" fmla="*/ 2147483646 h 161"/>
                <a:gd name="T38" fmla="*/ 0 w 177"/>
                <a:gd name="T39" fmla="*/ 2147483646 h 161"/>
                <a:gd name="T40" fmla="*/ 2147483646 w 177"/>
                <a:gd name="T41" fmla="*/ 2147483646 h 161"/>
                <a:gd name="T42" fmla="*/ 2147483646 w 177"/>
                <a:gd name="T43" fmla="*/ 2147483646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invGray">
            <a:xfrm>
              <a:off x="6048382" y="1306887"/>
              <a:ext cx="1348847" cy="1318392"/>
            </a:xfrm>
            <a:custGeom>
              <a:avLst/>
              <a:gdLst>
                <a:gd name="T0" fmla="*/ 2147483646 w 705"/>
                <a:gd name="T1" fmla="*/ 2147483646 h 697"/>
                <a:gd name="T2" fmla="*/ 2147483646 w 705"/>
                <a:gd name="T3" fmla="*/ 2147483646 h 697"/>
                <a:gd name="T4" fmla="*/ 2147483646 w 705"/>
                <a:gd name="T5" fmla="*/ 2147483646 h 697"/>
                <a:gd name="T6" fmla="*/ 2147483646 w 705"/>
                <a:gd name="T7" fmla="*/ 2147483646 h 697"/>
                <a:gd name="T8" fmla="*/ 2147483646 w 705"/>
                <a:gd name="T9" fmla="*/ 2147483646 h 697"/>
                <a:gd name="T10" fmla="*/ 2147483646 w 705"/>
                <a:gd name="T11" fmla="*/ 2147483646 h 697"/>
                <a:gd name="T12" fmla="*/ 2147483646 w 705"/>
                <a:gd name="T13" fmla="*/ 2147483646 h 697"/>
                <a:gd name="T14" fmla="*/ 2147483646 w 705"/>
                <a:gd name="T15" fmla="*/ 2147483646 h 697"/>
                <a:gd name="T16" fmla="*/ 2147483646 w 705"/>
                <a:gd name="T17" fmla="*/ 2147483646 h 697"/>
                <a:gd name="T18" fmla="*/ 2147483646 w 705"/>
                <a:gd name="T19" fmla="*/ 2147483646 h 697"/>
                <a:gd name="T20" fmla="*/ 2147483646 w 705"/>
                <a:gd name="T21" fmla="*/ 2147483646 h 697"/>
                <a:gd name="T22" fmla="*/ 2147483646 w 705"/>
                <a:gd name="T23" fmla="*/ 2147483646 h 697"/>
                <a:gd name="T24" fmla="*/ 2147483646 w 705"/>
                <a:gd name="T25" fmla="*/ 2147483646 h 697"/>
                <a:gd name="T26" fmla="*/ 2147483646 w 705"/>
                <a:gd name="T27" fmla="*/ 2147483646 h 697"/>
                <a:gd name="T28" fmla="*/ 2147483646 w 705"/>
                <a:gd name="T29" fmla="*/ 2147483646 h 697"/>
                <a:gd name="T30" fmla="*/ 2147483646 w 705"/>
                <a:gd name="T31" fmla="*/ 2147483646 h 697"/>
                <a:gd name="T32" fmla="*/ 2147483646 w 705"/>
                <a:gd name="T33" fmla="*/ 2147483646 h 697"/>
                <a:gd name="T34" fmla="*/ 2147483646 w 705"/>
                <a:gd name="T35" fmla="*/ 2147483646 h 697"/>
                <a:gd name="T36" fmla="*/ 2147483646 w 705"/>
                <a:gd name="T37" fmla="*/ 2147483646 h 697"/>
                <a:gd name="T38" fmla="*/ 2147483646 w 705"/>
                <a:gd name="T39" fmla="*/ 2147483646 h 697"/>
                <a:gd name="T40" fmla="*/ 2147483646 w 705"/>
                <a:gd name="T41" fmla="*/ 2147483646 h 697"/>
                <a:gd name="T42" fmla="*/ 2147483646 w 705"/>
                <a:gd name="T43" fmla="*/ 2147483646 h 697"/>
                <a:gd name="T44" fmla="*/ 2147483646 w 705"/>
                <a:gd name="T45" fmla="*/ 2147483646 h 697"/>
                <a:gd name="T46" fmla="*/ 2147483646 w 705"/>
                <a:gd name="T47" fmla="*/ 2147483646 h 697"/>
                <a:gd name="T48" fmla="*/ 2147483646 w 705"/>
                <a:gd name="T49" fmla="*/ 2147483646 h 697"/>
                <a:gd name="T50" fmla="*/ 2147483646 w 705"/>
                <a:gd name="T51" fmla="*/ 2147483646 h 697"/>
                <a:gd name="T52" fmla="*/ 2147483646 w 705"/>
                <a:gd name="T53" fmla="*/ 2147483646 h 697"/>
                <a:gd name="T54" fmla="*/ 2147483646 w 705"/>
                <a:gd name="T55" fmla="*/ 2147483646 h 697"/>
                <a:gd name="T56" fmla="*/ 2147483646 w 705"/>
                <a:gd name="T57" fmla="*/ 2147483646 h 697"/>
                <a:gd name="T58" fmla="*/ 2147483646 w 705"/>
                <a:gd name="T59" fmla="*/ 2147483646 h 697"/>
                <a:gd name="T60" fmla="*/ 2147483646 w 705"/>
                <a:gd name="T61" fmla="*/ 2147483646 h 697"/>
                <a:gd name="T62" fmla="*/ 2147483646 w 705"/>
                <a:gd name="T63" fmla="*/ 2147483646 h 697"/>
                <a:gd name="T64" fmla="*/ 2147483646 w 705"/>
                <a:gd name="T65" fmla="*/ 2147483646 h 697"/>
                <a:gd name="T66" fmla="*/ 2147483646 w 705"/>
                <a:gd name="T67" fmla="*/ 2147483646 h 697"/>
                <a:gd name="T68" fmla="*/ 2147483646 w 705"/>
                <a:gd name="T69" fmla="*/ 2147483646 h 697"/>
                <a:gd name="T70" fmla="*/ 2147483646 w 705"/>
                <a:gd name="T71" fmla="*/ 2147483646 h 697"/>
                <a:gd name="T72" fmla="*/ 2147483646 w 705"/>
                <a:gd name="T73" fmla="*/ 2147483646 h 697"/>
                <a:gd name="T74" fmla="*/ 2147483646 w 705"/>
                <a:gd name="T75" fmla="*/ 2147483646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invGray">
            <a:xfrm>
              <a:off x="6183905" y="2321297"/>
              <a:ext cx="1012431" cy="759953"/>
            </a:xfrm>
            <a:custGeom>
              <a:avLst/>
              <a:gdLst>
                <a:gd name="T0" fmla="*/ 2147483646 w 529"/>
                <a:gd name="T1" fmla="*/ 2147483646 h 401"/>
                <a:gd name="T2" fmla="*/ 2147483646 w 529"/>
                <a:gd name="T3" fmla="*/ 2147483646 h 401"/>
                <a:gd name="T4" fmla="*/ 2147483646 w 529"/>
                <a:gd name="T5" fmla="*/ 2147483646 h 401"/>
                <a:gd name="T6" fmla="*/ 2147483646 w 529"/>
                <a:gd name="T7" fmla="*/ 2147483646 h 401"/>
                <a:gd name="T8" fmla="*/ 2147483646 w 529"/>
                <a:gd name="T9" fmla="*/ 2147483646 h 401"/>
                <a:gd name="T10" fmla="*/ 2147483646 w 529"/>
                <a:gd name="T11" fmla="*/ 2147483646 h 401"/>
                <a:gd name="T12" fmla="*/ 2147483646 w 529"/>
                <a:gd name="T13" fmla="*/ 2147483646 h 401"/>
                <a:gd name="T14" fmla="*/ 2147483646 w 529"/>
                <a:gd name="T15" fmla="*/ 2147483646 h 401"/>
                <a:gd name="T16" fmla="*/ 2147483646 w 529"/>
                <a:gd name="T17" fmla="*/ 2147483646 h 401"/>
                <a:gd name="T18" fmla="*/ 2147483646 w 529"/>
                <a:gd name="T19" fmla="*/ 2147483646 h 401"/>
                <a:gd name="T20" fmla="*/ 2147483646 w 529"/>
                <a:gd name="T21" fmla="*/ 2147483646 h 401"/>
                <a:gd name="T22" fmla="*/ 2147483646 w 529"/>
                <a:gd name="T23" fmla="*/ 2147483646 h 401"/>
                <a:gd name="T24" fmla="*/ 2147483646 w 529"/>
                <a:gd name="T25" fmla="*/ 2147483646 h 401"/>
                <a:gd name="T26" fmla="*/ 2147483646 w 529"/>
                <a:gd name="T27" fmla="*/ 2147483646 h 401"/>
                <a:gd name="T28" fmla="*/ 2147483646 w 529"/>
                <a:gd name="T29" fmla="*/ 2147483646 h 401"/>
                <a:gd name="T30" fmla="*/ 2147483646 w 529"/>
                <a:gd name="T31" fmla="*/ 2147483646 h 401"/>
                <a:gd name="T32" fmla="*/ 2147483646 w 529"/>
                <a:gd name="T33" fmla="*/ 2147483646 h 401"/>
                <a:gd name="T34" fmla="*/ 2147483646 w 529"/>
                <a:gd name="T35" fmla="*/ 2147483646 h 401"/>
                <a:gd name="T36" fmla="*/ 2147483646 w 529"/>
                <a:gd name="T37" fmla="*/ 0 h 401"/>
                <a:gd name="T38" fmla="*/ 2147483646 w 529"/>
                <a:gd name="T39" fmla="*/ 2147483646 h 401"/>
                <a:gd name="T40" fmla="*/ 2147483646 w 529"/>
                <a:gd name="T41" fmla="*/ 2147483646 h 401"/>
                <a:gd name="T42" fmla="*/ 2147483646 w 529"/>
                <a:gd name="T43" fmla="*/ 2147483646 h 401"/>
                <a:gd name="T44" fmla="*/ 2147483646 w 529"/>
                <a:gd name="T45" fmla="*/ 2147483646 h 401"/>
                <a:gd name="T46" fmla="*/ 2147483646 w 529"/>
                <a:gd name="T47" fmla="*/ 2147483646 h 401"/>
                <a:gd name="T48" fmla="*/ 0 w 529"/>
                <a:gd name="T49" fmla="*/ 2147483646 h 401"/>
                <a:gd name="T50" fmla="*/ 2147483646 w 529"/>
                <a:gd name="T51" fmla="*/ 2147483646 h 401"/>
                <a:gd name="T52" fmla="*/ 2147483646 w 529"/>
                <a:gd name="T53" fmla="*/ 2147483646 h 401"/>
                <a:gd name="T54" fmla="*/ 2147483646 w 529"/>
                <a:gd name="T55" fmla="*/ 2147483646 h 401"/>
                <a:gd name="T56" fmla="*/ 2147483646 w 529"/>
                <a:gd name="T57" fmla="*/ 2147483646 h 401"/>
                <a:gd name="T58" fmla="*/ 2147483646 w 529"/>
                <a:gd name="T59" fmla="*/ 2147483646 h 401"/>
                <a:gd name="T60" fmla="*/ 2147483646 w 529"/>
                <a:gd name="T61" fmla="*/ 2147483646 h 401"/>
                <a:gd name="T62" fmla="*/ 2147483646 w 529"/>
                <a:gd name="T63" fmla="*/ 2147483646 h 401"/>
                <a:gd name="T64" fmla="*/ 2147483646 w 529"/>
                <a:gd name="T65" fmla="*/ 2147483646 h 401"/>
                <a:gd name="T66" fmla="*/ 2147483646 w 529"/>
                <a:gd name="T67" fmla="*/ 2147483646 h 401"/>
                <a:gd name="T68" fmla="*/ 2147483646 w 529"/>
                <a:gd name="T69" fmla="*/ 2147483646 h 401"/>
                <a:gd name="T70" fmla="*/ 2147483646 w 529"/>
                <a:gd name="T71" fmla="*/ 2147483646 h 401"/>
                <a:gd name="T72" fmla="*/ 2147483646 w 529"/>
                <a:gd name="T73" fmla="*/ 2147483646 h 401"/>
                <a:gd name="T74" fmla="*/ 2147483646 w 529"/>
                <a:gd name="T75" fmla="*/ 2147483646 h 401"/>
                <a:gd name="T76" fmla="*/ 2147483646 w 529"/>
                <a:gd name="T77" fmla="*/ 2147483646 h 401"/>
                <a:gd name="T78" fmla="*/ 2147483646 w 529"/>
                <a:gd name="T79" fmla="*/ 2147483646 h 401"/>
                <a:gd name="T80" fmla="*/ 2147483646 w 529"/>
                <a:gd name="T81" fmla="*/ 2147483646 h 401"/>
                <a:gd name="T82" fmla="*/ 2147483646 w 529"/>
                <a:gd name="T83" fmla="*/ 2147483646 h 401"/>
                <a:gd name="T84" fmla="*/ 2147483646 w 529"/>
                <a:gd name="T85" fmla="*/ 2147483646 h 401"/>
                <a:gd name="T86" fmla="*/ 2147483646 w 529"/>
                <a:gd name="T87" fmla="*/ 2147483646 h 401"/>
                <a:gd name="T88" fmla="*/ 2147483646 w 529"/>
                <a:gd name="T89" fmla="*/ 2147483646 h 401"/>
                <a:gd name="T90" fmla="*/ 2147483646 w 529"/>
                <a:gd name="T91" fmla="*/ 2147483646 h 401"/>
                <a:gd name="T92" fmla="*/ 2147483646 w 529"/>
                <a:gd name="T93" fmla="*/ 2147483646 h 401"/>
                <a:gd name="T94" fmla="*/ 2147483646 w 529"/>
                <a:gd name="T95" fmla="*/ 2147483646 h 401"/>
                <a:gd name="T96" fmla="*/ 2147483646 w 529"/>
                <a:gd name="T97" fmla="*/ 2147483646 h 401"/>
                <a:gd name="T98" fmla="*/ 2147483646 w 529"/>
                <a:gd name="T99" fmla="*/ 2147483646 h 401"/>
                <a:gd name="T100" fmla="*/ 2147483646 w 529"/>
                <a:gd name="T101" fmla="*/ 2147483646 h 401"/>
                <a:gd name="T102" fmla="*/ 2147483646 w 529"/>
                <a:gd name="T103" fmla="*/ 2147483646 h 401"/>
                <a:gd name="T104" fmla="*/ 2147483646 w 529"/>
                <a:gd name="T105" fmla="*/ 2147483646 h 401"/>
                <a:gd name="T106" fmla="*/ 2147483646 w 529"/>
                <a:gd name="T107" fmla="*/ 2147483646 h 401"/>
                <a:gd name="T108" fmla="*/ 2147483646 w 529"/>
                <a:gd name="T109" fmla="*/ 2147483646 h 401"/>
                <a:gd name="T110" fmla="*/ 2147483646 w 529"/>
                <a:gd name="T111" fmla="*/ 2147483646 h 401"/>
                <a:gd name="T112" fmla="*/ 2147483646 w 529"/>
                <a:gd name="T113" fmla="*/ 2147483646 h 401"/>
                <a:gd name="T114" fmla="*/ 2147483646 w 529"/>
                <a:gd name="T115" fmla="*/ 2147483646 h 401"/>
                <a:gd name="T116" fmla="*/ 2147483646 w 529"/>
                <a:gd name="T117" fmla="*/ 2147483646 h 401"/>
                <a:gd name="T118" fmla="*/ 2147483646 w 529"/>
                <a:gd name="T119" fmla="*/ 2147483646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gray">
            <a:xfrm>
              <a:off x="5970258" y="2743112"/>
              <a:ext cx="722254" cy="746291"/>
            </a:xfrm>
            <a:custGeom>
              <a:avLst/>
              <a:gdLst>
                <a:gd name="T0" fmla="*/ 2147483646 w 377"/>
                <a:gd name="T1" fmla="*/ 2147483646 h 393"/>
                <a:gd name="T2" fmla="*/ 2147483646 w 377"/>
                <a:gd name="T3" fmla="*/ 2147483646 h 393"/>
                <a:gd name="T4" fmla="*/ 2147483646 w 377"/>
                <a:gd name="T5" fmla="*/ 2147483646 h 393"/>
                <a:gd name="T6" fmla="*/ 2147483646 w 377"/>
                <a:gd name="T7" fmla="*/ 2147483646 h 393"/>
                <a:gd name="T8" fmla="*/ 2147483646 w 377"/>
                <a:gd name="T9" fmla="*/ 2147483646 h 393"/>
                <a:gd name="T10" fmla="*/ 2147483646 w 377"/>
                <a:gd name="T11" fmla="*/ 2147483646 h 393"/>
                <a:gd name="T12" fmla="*/ 2147483646 w 377"/>
                <a:gd name="T13" fmla="*/ 0 h 393"/>
                <a:gd name="T14" fmla="*/ 2147483646 w 377"/>
                <a:gd name="T15" fmla="*/ 0 h 393"/>
                <a:gd name="T16" fmla="*/ 2147483646 w 377"/>
                <a:gd name="T17" fmla="*/ 2147483646 h 393"/>
                <a:gd name="T18" fmla="*/ 2147483646 w 377"/>
                <a:gd name="T19" fmla="*/ 2147483646 h 393"/>
                <a:gd name="T20" fmla="*/ 2147483646 w 377"/>
                <a:gd name="T21" fmla="*/ 2147483646 h 393"/>
                <a:gd name="T22" fmla="*/ 2147483646 w 377"/>
                <a:gd name="T23" fmla="*/ 2147483646 h 393"/>
                <a:gd name="T24" fmla="*/ 2147483646 w 377"/>
                <a:gd name="T25" fmla="*/ 2147483646 h 393"/>
                <a:gd name="T26" fmla="*/ 2147483646 w 377"/>
                <a:gd name="T27" fmla="*/ 2147483646 h 393"/>
                <a:gd name="T28" fmla="*/ 2147483646 w 377"/>
                <a:gd name="T29" fmla="*/ 2147483646 h 393"/>
                <a:gd name="T30" fmla="*/ 2147483646 w 377"/>
                <a:gd name="T31" fmla="*/ 2147483646 h 393"/>
                <a:gd name="T32" fmla="*/ 2147483646 w 377"/>
                <a:gd name="T33" fmla="*/ 2147483646 h 393"/>
                <a:gd name="T34" fmla="*/ 2147483646 w 377"/>
                <a:gd name="T35" fmla="*/ 2147483646 h 393"/>
                <a:gd name="T36" fmla="*/ 2147483646 w 377"/>
                <a:gd name="T37" fmla="*/ 2147483646 h 393"/>
                <a:gd name="T38" fmla="*/ 0 w 377"/>
                <a:gd name="T39" fmla="*/ 2147483646 h 393"/>
                <a:gd name="T40" fmla="*/ 2147483646 w 377"/>
                <a:gd name="T41" fmla="*/ 2147483646 h 393"/>
                <a:gd name="T42" fmla="*/ 2147483646 w 377"/>
                <a:gd name="T43" fmla="*/ 2147483646 h 393"/>
                <a:gd name="T44" fmla="*/ 2147483646 w 377"/>
                <a:gd name="T45" fmla="*/ 2147483646 h 393"/>
                <a:gd name="T46" fmla="*/ 2147483646 w 377"/>
                <a:gd name="T47" fmla="*/ 2147483646 h 393"/>
                <a:gd name="T48" fmla="*/ 2147483646 w 377"/>
                <a:gd name="T49" fmla="*/ 2147483646 h 393"/>
                <a:gd name="T50" fmla="*/ 2147483646 w 377"/>
                <a:gd name="T51" fmla="*/ 2147483646 h 393"/>
                <a:gd name="T52" fmla="*/ 2147483646 w 377"/>
                <a:gd name="T53" fmla="*/ 2147483646 h 393"/>
                <a:gd name="T54" fmla="*/ 2147483646 w 377"/>
                <a:gd name="T55" fmla="*/ 2147483646 h 393"/>
                <a:gd name="T56" fmla="*/ 2147483646 w 377"/>
                <a:gd name="T57" fmla="*/ 2147483646 h 393"/>
                <a:gd name="T58" fmla="*/ 2147483646 w 377"/>
                <a:gd name="T59" fmla="*/ 2147483646 h 393"/>
                <a:gd name="T60" fmla="*/ 2147483646 w 377"/>
                <a:gd name="T61" fmla="*/ 2147483646 h 393"/>
                <a:gd name="T62" fmla="*/ 2147483646 w 377"/>
                <a:gd name="T63" fmla="*/ 2147483646 h 393"/>
                <a:gd name="T64" fmla="*/ 2147483646 w 377"/>
                <a:gd name="T65" fmla="*/ 2147483646 h 393"/>
                <a:gd name="T66" fmla="*/ 2147483646 w 377"/>
                <a:gd name="T67" fmla="*/ 2147483646 h 393"/>
                <a:gd name="T68" fmla="*/ 2147483646 w 377"/>
                <a:gd name="T69" fmla="*/ 2147483646 h 393"/>
                <a:gd name="T70" fmla="*/ 2147483646 w 377"/>
                <a:gd name="T71" fmla="*/ 2147483646 h 393"/>
                <a:gd name="T72" fmla="*/ 2147483646 w 377"/>
                <a:gd name="T73" fmla="*/ 2147483646 h 393"/>
                <a:gd name="T74" fmla="*/ 2147483646 w 377"/>
                <a:gd name="T75" fmla="*/ 2147483646 h 393"/>
                <a:gd name="T76" fmla="*/ 2147483646 w 377"/>
                <a:gd name="T77" fmla="*/ 2147483646 h 393"/>
                <a:gd name="T78" fmla="*/ 2147483646 w 377"/>
                <a:gd name="T79" fmla="*/ 2147483646 h 393"/>
                <a:gd name="T80" fmla="*/ 2147483646 w 377"/>
                <a:gd name="T81" fmla="*/ 2147483646 h 393"/>
                <a:gd name="T82" fmla="*/ 2147483646 w 377"/>
                <a:gd name="T83" fmla="*/ 2147483646 h 393"/>
                <a:gd name="T84" fmla="*/ 2147483646 w 377"/>
                <a:gd name="T85" fmla="*/ 2147483646 h 393"/>
                <a:gd name="T86" fmla="*/ 2147483646 w 377"/>
                <a:gd name="T87" fmla="*/ 2147483646 h 393"/>
                <a:gd name="T88" fmla="*/ 2147483646 w 377"/>
                <a:gd name="T89" fmla="*/ 2147483646 h 393"/>
                <a:gd name="T90" fmla="*/ 2147483646 w 377"/>
                <a:gd name="T91" fmla="*/ 2147483646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gray">
            <a:xfrm>
              <a:off x="5420195" y="2912183"/>
              <a:ext cx="674426" cy="1016116"/>
            </a:xfrm>
            <a:custGeom>
              <a:avLst/>
              <a:gdLst>
                <a:gd name="T0" fmla="*/ 2147483646 w 353"/>
                <a:gd name="T1" fmla="*/ 2147483646 h 537"/>
                <a:gd name="T2" fmla="*/ 2147483646 w 353"/>
                <a:gd name="T3" fmla="*/ 2147483646 h 537"/>
                <a:gd name="T4" fmla="*/ 2147483646 w 353"/>
                <a:gd name="T5" fmla="*/ 2147483646 h 537"/>
                <a:gd name="T6" fmla="*/ 2147483646 w 353"/>
                <a:gd name="T7" fmla="*/ 0 h 537"/>
                <a:gd name="T8" fmla="*/ 2147483646 w 353"/>
                <a:gd name="T9" fmla="*/ 2147483646 h 537"/>
                <a:gd name="T10" fmla="*/ 2147483646 w 353"/>
                <a:gd name="T11" fmla="*/ 2147483646 h 537"/>
                <a:gd name="T12" fmla="*/ 2147483646 w 353"/>
                <a:gd name="T13" fmla="*/ 2147483646 h 537"/>
                <a:gd name="T14" fmla="*/ 2147483646 w 353"/>
                <a:gd name="T15" fmla="*/ 2147483646 h 537"/>
                <a:gd name="T16" fmla="*/ 2147483646 w 353"/>
                <a:gd name="T17" fmla="*/ 2147483646 h 537"/>
                <a:gd name="T18" fmla="*/ 2147483646 w 353"/>
                <a:gd name="T19" fmla="*/ 2147483646 h 537"/>
                <a:gd name="T20" fmla="*/ 2147483646 w 353"/>
                <a:gd name="T21" fmla="*/ 2147483646 h 537"/>
                <a:gd name="T22" fmla="*/ 2147483646 w 353"/>
                <a:gd name="T23" fmla="*/ 2147483646 h 537"/>
                <a:gd name="T24" fmla="*/ 2147483646 w 353"/>
                <a:gd name="T25" fmla="*/ 2147483646 h 537"/>
                <a:gd name="T26" fmla="*/ 2147483646 w 353"/>
                <a:gd name="T27" fmla="*/ 2147483646 h 537"/>
                <a:gd name="T28" fmla="*/ 2147483646 w 353"/>
                <a:gd name="T29" fmla="*/ 2147483646 h 537"/>
                <a:gd name="T30" fmla="*/ 2147483646 w 353"/>
                <a:gd name="T31" fmla="*/ 2147483646 h 537"/>
                <a:gd name="T32" fmla="*/ 2147483646 w 353"/>
                <a:gd name="T33" fmla="*/ 2147483646 h 537"/>
                <a:gd name="T34" fmla="*/ 2147483646 w 353"/>
                <a:gd name="T35" fmla="*/ 2147483646 h 537"/>
                <a:gd name="T36" fmla="*/ 2147483646 w 353"/>
                <a:gd name="T37" fmla="*/ 2147483646 h 537"/>
                <a:gd name="T38" fmla="*/ 2147483646 w 353"/>
                <a:gd name="T39" fmla="*/ 2147483646 h 537"/>
                <a:gd name="T40" fmla="*/ 2147483646 w 353"/>
                <a:gd name="T41" fmla="*/ 2147483646 h 537"/>
                <a:gd name="T42" fmla="*/ 2147483646 w 353"/>
                <a:gd name="T43" fmla="*/ 2147483646 h 537"/>
                <a:gd name="T44" fmla="*/ 2147483646 w 353"/>
                <a:gd name="T45" fmla="*/ 2147483646 h 537"/>
                <a:gd name="T46" fmla="*/ 2147483646 w 353"/>
                <a:gd name="T47" fmla="*/ 2147483646 h 537"/>
                <a:gd name="T48" fmla="*/ 2147483646 w 353"/>
                <a:gd name="T49" fmla="*/ 2147483646 h 537"/>
                <a:gd name="T50" fmla="*/ 2147483646 w 353"/>
                <a:gd name="T51" fmla="*/ 2147483646 h 537"/>
                <a:gd name="T52" fmla="*/ 2147483646 w 353"/>
                <a:gd name="T53" fmla="*/ 2147483646 h 537"/>
                <a:gd name="T54" fmla="*/ 2147483646 w 353"/>
                <a:gd name="T55" fmla="*/ 2147483646 h 537"/>
                <a:gd name="T56" fmla="*/ 2147483646 w 353"/>
                <a:gd name="T57" fmla="*/ 2147483646 h 537"/>
                <a:gd name="T58" fmla="*/ 2147483646 w 353"/>
                <a:gd name="T59" fmla="*/ 2147483646 h 537"/>
                <a:gd name="T60" fmla="*/ 2147483646 w 353"/>
                <a:gd name="T61" fmla="*/ 2147483646 h 537"/>
                <a:gd name="T62" fmla="*/ 2147483646 w 353"/>
                <a:gd name="T63" fmla="*/ 2147483646 h 537"/>
                <a:gd name="T64" fmla="*/ 2147483646 w 353"/>
                <a:gd name="T65" fmla="*/ 2147483646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gray">
            <a:xfrm>
              <a:off x="5601956" y="3578210"/>
              <a:ext cx="830672" cy="548190"/>
            </a:xfrm>
            <a:custGeom>
              <a:avLst/>
              <a:gdLst>
                <a:gd name="T0" fmla="*/ 2147483646 w 433"/>
                <a:gd name="T1" fmla="*/ 2147483646 h 289"/>
                <a:gd name="T2" fmla="*/ 2147483646 w 433"/>
                <a:gd name="T3" fmla="*/ 2147483646 h 289"/>
                <a:gd name="T4" fmla="*/ 2147483646 w 433"/>
                <a:gd name="T5" fmla="*/ 2147483646 h 289"/>
                <a:gd name="T6" fmla="*/ 2147483646 w 433"/>
                <a:gd name="T7" fmla="*/ 2147483646 h 289"/>
                <a:gd name="T8" fmla="*/ 2147483646 w 433"/>
                <a:gd name="T9" fmla="*/ 2147483646 h 289"/>
                <a:gd name="T10" fmla="*/ 2147483646 w 433"/>
                <a:gd name="T11" fmla="*/ 2147483646 h 289"/>
                <a:gd name="T12" fmla="*/ 2147483646 w 433"/>
                <a:gd name="T13" fmla="*/ 2147483646 h 289"/>
                <a:gd name="T14" fmla="*/ 2147483646 w 433"/>
                <a:gd name="T15" fmla="*/ 2147483646 h 289"/>
                <a:gd name="T16" fmla="*/ 2147483646 w 433"/>
                <a:gd name="T17" fmla="*/ 2147483646 h 289"/>
                <a:gd name="T18" fmla="*/ 2147483646 w 433"/>
                <a:gd name="T19" fmla="*/ 2147483646 h 289"/>
                <a:gd name="T20" fmla="*/ 0 w 433"/>
                <a:gd name="T21" fmla="*/ 2147483646 h 289"/>
                <a:gd name="T22" fmla="*/ 2147483646 w 433"/>
                <a:gd name="T23" fmla="*/ 2147483646 h 289"/>
                <a:gd name="T24" fmla="*/ 2147483646 w 433"/>
                <a:gd name="T25" fmla="*/ 2147483646 h 289"/>
                <a:gd name="T26" fmla="*/ 2147483646 w 433"/>
                <a:gd name="T27" fmla="*/ 2147483646 h 289"/>
                <a:gd name="T28" fmla="*/ 2147483646 w 433"/>
                <a:gd name="T29" fmla="*/ 2147483646 h 289"/>
                <a:gd name="T30" fmla="*/ 2147483646 w 433"/>
                <a:gd name="T31" fmla="*/ 2147483646 h 289"/>
                <a:gd name="T32" fmla="*/ 2147483646 w 433"/>
                <a:gd name="T33" fmla="*/ 2147483646 h 289"/>
                <a:gd name="T34" fmla="*/ 2147483646 w 433"/>
                <a:gd name="T35" fmla="*/ 2147483646 h 289"/>
                <a:gd name="T36" fmla="*/ 2147483646 w 433"/>
                <a:gd name="T37" fmla="*/ 2147483646 h 289"/>
                <a:gd name="T38" fmla="*/ 2147483646 w 433"/>
                <a:gd name="T39" fmla="*/ 2147483646 h 289"/>
                <a:gd name="T40" fmla="*/ 2147483646 w 433"/>
                <a:gd name="T41" fmla="*/ 2147483646 h 289"/>
                <a:gd name="T42" fmla="*/ 2147483646 w 433"/>
                <a:gd name="T43" fmla="*/ 2147483646 h 289"/>
                <a:gd name="T44" fmla="*/ 2147483646 w 433"/>
                <a:gd name="T45" fmla="*/ 2147483646 h 289"/>
                <a:gd name="T46" fmla="*/ 2147483646 w 433"/>
                <a:gd name="T47" fmla="*/ 2147483646 h 289"/>
                <a:gd name="T48" fmla="*/ 2147483646 w 433"/>
                <a:gd name="T49" fmla="*/ 2147483646 h 289"/>
                <a:gd name="T50" fmla="*/ 2147483646 w 433"/>
                <a:gd name="T51" fmla="*/ 2147483646 h 289"/>
                <a:gd name="T52" fmla="*/ 2147483646 w 433"/>
                <a:gd name="T53" fmla="*/ 2147483646 h 289"/>
                <a:gd name="T54" fmla="*/ 2147483646 w 433"/>
                <a:gd name="T55" fmla="*/ 2147483646 h 289"/>
                <a:gd name="T56" fmla="*/ 2147483646 w 433"/>
                <a:gd name="T57" fmla="*/ 2147483646 h 289"/>
                <a:gd name="T58" fmla="*/ 2147483646 w 433"/>
                <a:gd name="T59" fmla="*/ 2147483646 h 289"/>
                <a:gd name="T60" fmla="*/ 2147483646 w 433"/>
                <a:gd name="T61" fmla="*/ 2147483646 h 289"/>
                <a:gd name="T62" fmla="*/ 2147483646 w 433"/>
                <a:gd name="T63" fmla="*/ 2147483646 h 289"/>
                <a:gd name="T64" fmla="*/ 2147483646 w 433"/>
                <a:gd name="T65" fmla="*/ 2147483646 h 289"/>
                <a:gd name="T66" fmla="*/ 2147483646 w 433"/>
                <a:gd name="T67" fmla="*/ 2147483646 h 289"/>
                <a:gd name="T68" fmla="*/ 2147483646 w 433"/>
                <a:gd name="T69" fmla="*/ 2147483646 h 289"/>
                <a:gd name="T70" fmla="*/ 2147483646 w 433"/>
                <a:gd name="T71" fmla="*/ 2147483646 h 289"/>
                <a:gd name="T72" fmla="*/ 2147483646 w 433"/>
                <a:gd name="T73" fmla="*/ 2147483646 h 289"/>
                <a:gd name="T74" fmla="*/ 2147483646 w 433"/>
                <a:gd name="T75" fmla="*/ 2147483646 h 289"/>
                <a:gd name="T76" fmla="*/ 2147483646 w 433"/>
                <a:gd name="T77" fmla="*/ 2147483646 h 289"/>
                <a:gd name="T78" fmla="*/ 2147483646 w 433"/>
                <a:gd name="T79" fmla="*/ 0 h 289"/>
                <a:gd name="T80" fmla="*/ 2147483646 w 433"/>
                <a:gd name="T81" fmla="*/ 2147483646 h 289"/>
                <a:gd name="T82" fmla="*/ 2147483646 w 433"/>
                <a:gd name="T83" fmla="*/ 2147483646 h 289"/>
                <a:gd name="T84" fmla="*/ 2147483646 w 433"/>
                <a:gd name="T85" fmla="*/ 2147483646 h 289"/>
                <a:gd name="T86" fmla="*/ 2147483646 w 433"/>
                <a:gd name="T87" fmla="*/ 2147483646 h 289"/>
                <a:gd name="T88" fmla="*/ 2147483646 w 433"/>
                <a:gd name="T89" fmla="*/ 2147483646 h 289"/>
                <a:gd name="T90" fmla="*/ 2147483646 w 433"/>
                <a:gd name="T91" fmla="*/ 2147483646 h 289"/>
                <a:gd name="T92" fmla="*/ 2147483646 w 433"/>
                <a:gd name="T93" fmla="*/ 0 h 289"/>
                <a:gd name="T94" fmla="*/ 2147483646 w 433"/>
                <a:gd name="T95" fmla="*/ 0 h 289"/>
                <a:gd name="T96" fmla="*/ 2147483646 w 433"/>
                <a:gd name="T97" fmla="*/ 0 h 289"/>
                <a:gd name="T98" fmla="*/ 2147483646 w 433"/>
                <a:gd name="T99" fmla="*/ 2147483646 h 289"/>
                <a:gd name="T100" fmla="*/ 2147483646 w 433"/>
                <a:gd name="T101" fmla="*/ 2147483646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gray">
            <a:xfrm>
              <a:off x="5801255" y="5016146"/>
              <a:ext cx="522957" cy="698475"/>
            </a:xfrm>
            <a:custGeom>
              <a:avLst/>
              <a:gdLst>
                <a:gd name="T0" fmla="*/ 2147483646 w 273"/>
                <a:gd name="T1" fmla="*/ 2147483646 h 369"/>
                <a:gd name="T2" fmla="*/ 2147483646 w 273"/>
                <a:gd name="T3" fmla="*/ 2147483646 h 369"/>
                <a:gd name="T4" fmla="*/ 2147483646 w 273"/>
                <a:gd name="T5" fmla="*/ 2147483646 h 369"/>
                <a:gd name="T6" fmla="*/ 2147483646 w 273"/>
                <a:gd name="T7" fmla="*/ 2147483646 h 369"/>
                <a:gd name="T8" fmla="*/ 2147483646 w 273"/>
                <a:gd name="T9" fmla="*/ 2147483646 h 369"/>
                <a:gd name="T10" fmla="*/ 2147483646 w 273"/>
                <a:gd name="T11" fmla="*/ 2147483646 h 369"/>
                <a:gd name="T12" fmla="*/ 2147483646 w 273"/>
                <a:gd name="T13" fmla="*/ 2147483646 h 369"/>
                <a:gd name="T14" fmla="*/ 2147483646 w 273"/>
                <a:gd name="T15" fmla="*/ 2147483646 h 369"/>
                <a:gd name="T16" fmla="*/ 2147483646 w 273"/>
                <a:gd name="T17" fmla="*/ 2147483646 h 369"/>
                <a:gd name="T18" fmla="*/ 2147483646 w 273"/>
                <a:gd name="T19" fmla="*/ 2147483646 h 369"/>
                <a:gd name="T20" fmla="*/ 2147483646 w 273"/>
                <a:gd name="T21" fmla="*/ 2147483646 h 369"/>
                <a:gd name="T22" fmla="*/ 2147483646 w 273"/>
                <a:gd name="T23" fmla="*/ 2147483646 h 369"/>
                <a:gd name="T24" fmla="*/ 2147483646 w 273"/>
                <a:gd name="T25" fmla="*/ 0 h 369"/>
                <a:gd name="T26" fmla="*/ 2147483646 w 273"/>
                <a:gd name="T27" fmla="*/ 0 h 369"/>
                <a:gd name="T28" fmla="*/ 2147483646 w 273"/>
                <a:gd name="T29" fmla="*/ 2147483646 h 369"/>
                <a:gd name="T30" fmla="*/ 2147483646 w 273"/>
                <a:gd name="T31" fmla="*/ 2147483646 h 369"/>
                <a:gd name="T32" fmla="*/ 2147483646 w 273"/>
                <a:gd name="T33" fmla="*/ 2147483646 h 369"/>
                <a:gd name="T34" fmla="*/ 2147483646 w 273"/>
                <a:gd name="T35" fmla="*/ 2147483646 h 369"/>
                <a:gd name="T36" fmla="*/ 2147483646 w 273"/>
                <a:gd name="T37" fmla="*/ 2147483646 h 369"/>
                <a:gd name="T38" fmla="*/ 2147483646 w 273"/>
                <a:gd name="T39" fmla="*/ 2147483646 h 369"/>
                <a:gd name="T40" fmla="*/ 2147483646 w 273"/>
                <a:gd name="T41" fmla="*/ 2147483646 h 369"/>
                <a:gd name="T42" fmla="*/ 2147483646 w 273"/>
                <a:gd name="T43" fmla="*/ 2147483646 h 369"/>
                <a:gd name="T44" fmla="*/ 2147483646 w 273"/>
                <a:gd name="T45" fmla="*/ 2147483646 h 369"/>
                <a:gd name="T46" fmla="*/ 2147483646 w 273"/>
                <a:gd name="T47" fmla="*/ 2147483646 h 369"/>
                <a:gd name="T48" fmla="*/ 2147483646 w 273"/>
                <a:gd name="T49" fmla="*/ 2147483646 h 369"/>
                <a:gd name="T50" fmla="*/ 2147483646 w 273"/>
                <a:gd name="T51" fmla="*/ 2147483646 h 369"/>
                <a:gd name="T52" fmla="*/ 2147483646 w 273"/>
                <a:gd name="T53" fmla="*/ 2147483646 h 369"/>
                <a:gd name="T54" fmla="*/ 2147483646 w 273"/>
                <a:gd name="T55" fmla="*/ 2147483646 h 369"/>
                <a:gd name="T56" fmla="*/ 0 w 273"/>
                <a:gd name="T57" fmla="*/ 2147483646 h 369"/>
                <a:gd name="T58" fmla="*/ 2147483646 w 273"/>
                <a:gd name="T59" fmla="*/ 2147483646 h 369"/>
                <a:gd name="T60" fmla="*/ 2147483646 w 273"/>
                <a:gd name="T61" fmla="*/ 2147483646 h 369"/>
                <a:gd name="T62" fmla="*/ 2147483646 w 273"/>
                <a:gd name="T63" fmla="*/ 2147483646 h 369"/>
                <a:gd name="T64" fmla="*/ 2147483646 w 273"/>
                <a:gd name="T65" fmla="*/ 2147483646 h 369"/>
                <a:gd name="T66" fmla="*/ 2147483646 w 273"/>
                <a:gd name="T67" fmla="*/ 2147483646 h 369"/>
                <a:gd name="T68" fmla="*/ 2147483646 w 273"/>
                <a:gd name="T69" fmla="*/ 2147483646 h 369"/>
                <a:gd name="T70" fmla="*/ 2147483646 w 273"/>
                <a:gd name="T71" fmla="*/ 2147483646 h 369"/>
                <a:gd name="T72" fmla="*/ 2147483646 w 273"/>
                <a:gd name="T73" fmla="*/ 2147483646 h 369"/>
                <a:gd name="T74" fmla="*/ 2147483646 w 273"/>
                <a:gd name="T75" fmla="*/ 2147483646 h 369"/>
                <a:gd name="T76" fmla="*/ 2147483646 w 273"/>
                <a:gd name="T77" fmla="*/ 2147483646 h 369"/>
                <a:gd name="T78" fmla="*/ 2147483646 w 273"/>
                <a:gd name="T79" fmla="*/ 2147483646 h 369"/>
                <a:gd name="T80" fmla="*/ 2147483646 w 273"/>
                <a:gd name="T81" fmla="*/ 2147483646 h 369"/>
                <a:gd name="T82" fmla="*/ 2147483646 w 273"/>
                <a:gd name="T83" fmla="*/ 2147483646 h 369"/>
                <a:gd name="T84" fmla="*/ 2147483646 w 273"/>
                <a:gd name="T85" fmla="*/ 2147483646 h 369"/>
                <a:gd name="T86" fmla="*/ 2147483646 w 273"/>
                <a:gd name="T87" fmla="*/ 2147483646 h 369"/>
                <a:gd name="T88" fmla="*/ 2147483646 w 273"/>
                <a:gd name="T89" fmla="*/ 2147483646 h 369"/>
                <a:gd name="T90" fmla="*/ 2147483646 w 273"/>
                <a:gd name="T91" fmla="*/ 2147483646 h 369"/>
                <a:gd name="T92" fmla="*/ 2147483646 w 273"/>
                <a:gd name="T93" fmla="*/ 2147483646 h 369"/>
                <a:gd name="T94" fmla="*/ 2147483646 w 273"/>
                <a:gd name="T95" fmla="*/ 2147483646 h 369"/>
                <a:gd name="T96" fmla="*/ 2147483646 w 273"/>
                <a:gd name="T97" fmla="*/ 2147483646 h 369"/>
                <a:gd name="T98" fmla="*/ 2147483646 w 273"/>
                <a:gd name="T99" fmla="*/ 2147483646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gray">
            <a:xfrm>
              <a:off x="5495133" y="4771935"/>
              <a:ext cx="585138" cy="807772"/>
            </a:xfrm>
            <a:custGeom>
              <a:avLst/>
              <a:gdLst>
                <a:gd name="T0" fmla="*/ 2147483646 w 305"/>
                <a:gd name="T1" fmla="*/ 2147483646 h 425"/>
                <a:gd name="T2" fmla="*/ 2147483646 w 305"/>
                <a:gd name="T3" fmla="*/ 2147483646 h 425"/>
                <a:gd name="T4" fmla="*/ 2147483646 w 305"/>
                <a:gd name="T5" fmla="*/ 2147483646 h 425"/>
                <a:gd name="T6" fmla="*/ 2147483646 w 305"/>
                <a:gd name="T7" fmla="*/ 2147483646 h 425"/>
                <a:gd name="T8" fmla="*/ 2147483646 w 305"/>
                <a:gd name="T9" fmla="*/ 2147483646 h 425"/>
                <a:gd name="T10" fmla="*/ 2147483646 w 305"/>
                <a:gd name="T11" fmla="*/ 2147483646 h 425"/>
                <a:gd name="T12" fmla="*/ 2147483646 w 305"/>
                <a:gd name="T13" fmla="*/ 2147483646 h 425"/>
                <a:gd name="T14" fmla="*/ 2147483646 w 305"/>
                <a:gd name="T15" fmla="*/ 2147483646 h 425"/>
                <a:gd name="T16" fmla="*/ 2147483646 w 305"/>
                <a:gd name="T17" fmla="*/ 2147483646 h 425"/>
                <a:gd name="T18" fmla="*/ 2147483646 w 305"/>
                <a:gd name="T19" fmla="*/ 2147483646 h 425"/>
                <a:gd name="T20" fmla="*/ 2147483646 w 305"/>
                <a:gd name="T21" fmla="*/ 2147483646 h 425"/>
                <a:gd name="T22" fmla="*/ 2147483646 w 305"/>
                <a:gd name="T23" fmla="*/ 2147483646 h 425"/>
                <a:gd name="T24" fmla="*/ 2147483646 w 305"/>
                <a:gd name="T25" fmla="*/ 2147483646 h 425"/>
                <a:gd name="T26" fmla="*/ 2147483646 w 305"/>
                <a:gd name="T27" fmla="*/ 2147483646 h 425"/>
                <a:gd name="T28" fmla="*/ 2147483646 w 305"/>
                <a:gd name="T29" fmla="*/ 2147483646 h 425"/>
                <a:gd name="T30" fmla="*/ 2147483646 w 305"/>
                <a:gd name="T31" fmla="*/ 2147483646 h 425"/>
                <a:gd name="T32" fmla="*/ 2147483646 w 305"/>
                <a:gd name="T33" fmla="*/ 2147483646 h 425"/>
                <a:gd name="T34" fmla="*/ 2147483646 w 305"/>
                <a:gd name="T35" fmla="*/ 2147483646 h 425"/>
                <a:gd name="T36" fmla="*/ 2147483646 w 305"/>
                <a:gd name="T37" fmla="*/ 2147483646 h 425"/>
                <a:gd name="T38" fmla="*/ 2147483646 w 305"/>
                <a:gd name="T39" fmla="*/ 2147483646 h 425"/>
                <a:gd name="T40" fmla="*/ 2147483646 w 305"/>
                <a:gd name="T41" fmla="*/ 2147483646 h 425"/>
                <a:gd name="T42" fmla="*/ 2147483646 w 305"/>
                <a:gd name="T43" fmla="*/ 2147483646 h 425"/>
                <a:gd name="T44" fmla="*/ 2147483646 w 305"/>
                <a:gd name="T45" fmla="*/ 2147483646 h 425"/>
                <a:gd name="T46" fmla="*/ 2147483646 w 305"/>
                <a:gd name="T47" fmla="*/ 2147483646 h 425"/>
                <a:gd name="T48" fmla="*/ 2147483646 w 305"/>
                <a:gd name="T49" fmla="*/ 2147483646 h 425"/>
                <a:gd name="T50" fmla="*/ 2147483646 w 305"/>
                <a:gd name="T51" fmla="*/ 2147483646 h 425"/>
                <a:gd name="T52" fmla="*/ 2147483646 w 305"/>
                <a:gd name="T53" fmla="*/ 2147483646 h 425"/>
                <a:gd name="T54" fmla="*/ 2147483646 w 305"/>
                <a:gd name="T55" fmla="*/ 2147483646 h 425"/>
                <a:gd name="T56" fmla="*/ 2147483646 w 305"/>
                <a:gd name="T57" fmla="*/ 2147483646 h 425"/>
                <a:gd name="T58" fmla="*/ 2147483646 w 305"/>
                <a:gd name="T59" fmla="*/ 2147483646 h 425"/>
                <a:gd name="T60" fmla="*/ 2147483646 w 305"/>
                <a:gd name="T61" fmla="*/ 2147483646 h 425"/>
                <a:gd name="T62" fmla="*/ 2147483646 w 305"/>
                <a:gd name="T63" fmla="*/ 2147483646 h 425"/>
                <a:gd name="T64" fmla="*/ 2147483646 w 305"/>
                <a:gd name="T65" fmla="*/ 2147483646 h 425"/>
                <a:gd name="T66" fmla="*/ 2147483646 w 305"/>
                <a:gd name="T67" fmla="*/ 2147483646 h 425"/>
                <a:gd name="T68" fmla="*/ 2147483646 w 305"/>
                <a:gd name="T69" fmla="*/ 2147483646 h 425"/>
                <a:gd name="T70" fmla="*/ 2147483646 w 305"/>
                <a:gd name="T71" fmla="*/ 2147483646 h 425"/>
                <a:gd name="T72" fmla="*/ 0 w 305"/>
                <a:gd name="T73" fmla="*/ 2147483646 h 425"/>
                <a:gd name="T74" fmla="*/ 2147483646 w 305"/>
                <a:gd name="T75" fmla="*/ 2147483646 h 425"/>
                <a:gd name="T76" fmla="*/ 2147483646 w 305"/>
                <a:gd name="T77" fmla="*/ 2147483646 h 425"/>
                <a:gd name="T78" fmla="*/ 2147483646 w 305"/>
                <a:gd name="T79" fmla="*/ 2147483646 h 425"/>
                <a:gd name="T80" fmla="*/ 2147483646 w 305"/>
                <a:gd name="T81" fmla="*/ 2147483646 h 425"/>
                <a:gd name="T82" fmla="*/ 2147483646 w 305"/>
                <a:gd name="T83" fmla="*/ 2147483646 h 425"/>
                <a:gd name="T84" fmla="*/ 2147483646 w 305"/>
                <a:gd name="T85" fmla="*/ 2147483646 h 425"/>
                <a:gd name="T86" fmla="*/ 2147483646 w 305"/>
                <a:gd name="T87" fmla="*/ 2147483646 h 425"/>
                <a:gd name="T88" fmla="*/ 2147483646 w 305"/>
                <a:gd name="T89" fmla="*/ 2147483646 h 425"/>
                <a:gd name="T90" fmla="*/ 2147483646 w 305"/>
                <a:gd name="T91" fmla="*/ 2147483646 h 425"/>
                <a:gd name="T92" fmla="*/ 2147483646 w 305"/>
                <a:gd name="T93" fmla="*/ 2147483646 h 425"/>
                <a:gd name="T94" fmla="*/ 2147483646 w 305"/>
                <a:gd name="T95" fmla="*/ 2147483646 h 425"/>
                <a:gd name="T96" fmla="*/ 2147483646 w 305"/>
                <a:gd name="T97" fmla="*/ 0 h 425"/>
                <a:gd name="T98" fmla="*/ 2147483646 w 305"/>
                <a:gd name="T99" fmla="*/ 2147483646 h 425"/>
                <a:gd name="T100" fmla="*/ 2147483646 w 305"/>
                <a:gd name="T101" fmla="*/ 2147483646 h 425"/>
                <a:gd name="T102" fmla="*/ 2147483646 w 305"/>
                <a:gd name="T103" fmla="*/ 2147483646 h 425"/>
                <a:gd name="T104" fmla="*/ 2147483646 w 305"/>
                <a:gd name="T105" fmla="*/ 2147483646 h 425"/>
                <a:gd name="T106" fmla="*/ 2147483646 w 305"/>
                <a:gd name="T107" fmla="*/ 2147483646 h 425"/>
                <a:gd name="T108" fmla="*/ 2147483646 w 305"/>
                <a:gd name="T109" fmla="*/ 0 h 425"/>
                <a:gd name="T110" fmla="*/ 2147483646 w 305"/>
                <a:gd name="T111" fmla="*/ 2147483646 h 425"/>
                <a:gd name="T112" fmla="*/ 2147483646 w 305"/>
                <a:gd name="T113" fmla="*/ 2147483646 h 425"/>
                <a:gd name="T114" fmla="*/ 2147483646 w 305"/>
                <a:gd name="T115" fmla="*/ 2147483646 h 425"/>
                <a:gd name="T116" fmla="*/ 2147483646 w 305"/>
                <a:gd name="T117" fmla="*/ 2147483646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9"/>
            <p:cNvSpPr>
              <a:spLocks/>
            </p:cNvSpPr>
            <p:nvPr/>
          </p:nvSpPr>
          <p:spPr bwMode="gray">
            <a:xfrm>
              <a:off x="5601956" y="4107616"/>
              <a:ext cx="583544" cy="729213"/>
            </a:xfrm>
            <a:custGeom>
              <a:avLst/>
              <a:gdLst>
                <a:gd name="T0" fmla="*/ 2147483646 w 305"/>
                <a:gd name="T1" fmla="*/ 0 h 385"/>
                <a:gd name="T2" fmla="*/ 2147483646 w 305"/>
                <a:gd name="T3" fmla="*/ 2147483646 h 385"/>
                <a:gd name="T4" fmla="*/ 2147483646 w 305"/>
                <a:gd name="T5" fmla="*/ 2147483646 h 385"/>
                <a:gd name="T6" fmla="*/ 2147483646 w 305"/>
                <a:gd name="T7" fmla="*/ 2147483646 h 385"/>
                <a:gd name="T8" fmla="*/ 2147483646 w 305"/>
                <a:gd name="T9" fmla="*/ 2147483646 h 385"/>
                <a:gd name="T10" fmla="*/ 2147483646 w 305"/>
                <a:gd name="T11" fmla="*/ 2147483646 h 385"/>
                <a:gd name="T12" fmla="*/ 2147483646 w 305"/>
                <a:gd name="T13" fmla="*/ 2147483646 h 385"/>
                <a:gd name="T14" fmla="*/ 2147483646 w 305"/>
                <a:gd name="T15" fmla="*/ 2147483646 h 385"/>
                <a:gd name="T16" fmla="*/ 2147483646 w 305"/>
                <a:gd name="T17" fmla="*/ 2147483646 h 385"/>
                <a:gd name="T18" fmla="*/ 2147483646 w 305"/>
                <a:gd name="T19" fmla="*/ 2147483646 h 385"/>
                <a:gd name="T20" fmla="*/ 2147483646 w 305"/>
                <a:gd name="T21" fmla="*/ 2147483646 h 385"/>
                <a:gd name="T22" fmla="*/ 2147483646 w 305"/>
                <a:gd name="T23" fmla="*/ 2147483646 h 385"/>
                <a:gd name="T24" fmla="*/ 2147483646 w 305"/>
                <a:gd name="T25" fmla="*/ 2147483646 h 385"/>
                <a:gd name="T26" fmla="*/ 2147483646 w 305"/>
                <a:gd name="T27" fmla="*/ 2147483646 h 385"/>
                <a:gd name="T28" fmla="*/ 2147483646 w 305"/>
                <a:gd name="T29" fmla="*/ 2147483646 h 385"/>
                <a:gd name="T30" fmla="*/ 2147483646 w 305"/>
                <a:gd name="T31" fmla="*/ 2147483646 h 385"/>
                <a:gd name="T32" fmla="*/ 2147483646 w 305"/>
                <a:gd name="T33" fmla="*/ 2147483646 h 385"/>
                <a:gd name="T34" fmla="*/ 2147483646 w 305"/>
                <a:gd name="T35" fmla="*/ 2147483646 h 385"/>
                <a:gd name="T36" fmla="*/ 2147483646 w 305"/>
                <a:gd name="T37" fmla="*/ 2147483646 h 385"/>
                <a:gd name="T38" fmla="*/ 2147483646 w 305"/>
                <a:gd name="T39" fmla="*/ 2147483646 h 385"/>
                <a:gd name="T40" fmla="*/ 2147483646 w 305"/>
                <a:gd name="T41" fmla="*/ 2147483646 h 385"/>
                <a:gd name="T42" fmla="*/ 2147483646 w 305"/>
                <a:gd name="T43" fmla="*/ 2147483646 h 385"/>
                <a:gd name="T44" fmla="*/ 2147483646 w 305"/>
                <a:gd name="T45" fmla="*/ 2147483646 h 385"/>
                <a:gd name="T46" fmla="*/ 2147483646 w 305"/>
                <a:gd name="T47" fmla="*/ 2147483646 h 385"/>
                <a:gd name="T48" fmla="*/ 2147483646 w 305"/>
                <a:gd name="T49" fmla="*/ 2147483646 h 385"/>
                <a:gd name="T50" fmla="*/ 2147483646 w 305"/>
                <a:gd name="T51" fmla="*/ 2147483646 h 385"/>
                <a:gd name="T52" fmla="*/ 0 w 305"/>
                <a:gd name="T53" fmla="*/ 2147483646 h 385"/>
                <a:gd name="T54" fmla="*/ 2147483646 w 305"/>
                <a:gd name="T55" fmla="*/ 2147483646 h 385"/>
                <a:gd name="T56" fmla="*/ 2147483646 w 305"/>
                <a:gd name="T57" fmla="*/ 2147483646 h 385"/>
                <a:gd name="T58" fmla="*/ 2147483646 w 305"/>
                <a:gd name="T59" fmla="*/ 2147483646 h 385"/>
                <a:gd name="T60" fmla="*/ 2147483646 w 305"/>
                <a:gd name="T61" fmla="*/ 2147483646 h 385"/>
                <a:gd name="T62" fmla="*/ 2147483646 w 305"/>
                <a:gd name="T63" fmla="*/ 2147483646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28"/>
            <p:cNvSpPr>
              <a:spLocks/>
            </p:cNvSpPr>
            <p:nvPr/>
          </p:nvSpPr>
          <p:spPr bwMode="gray">
            <a:xfrm>
              <a:off x="4852596" y="4321086"/>
              <a:ext cx="935901" cy="604547"/>
            </a:xfrm>
            <a:custGeom>
              <a:avLst/>
              <a:gdLst>
                <a:gd name="T0" fmla="*/ 2147483646 w 489"/>
                <a:gd name="T1" fmla="*/ 2147483646 h 321"/>
                <a:gd name="T2" fmla="*/ 2147483646 w 489"/>
                <a:gd name="T3" fmla="*/ 2147483646 h 321"/>
                <a:gd name="T4" fmla="*/ 2147483646 w 489"/>
                <a:gd name="T5" fmla="*/ 2147483646 h 321"/>
                <a:gd name="T6" fmla="*/ 2147483646 w 489"/>
                <a:gd name="T7" fmla="*/ 2147483646 h 321"/>
                <a:gd name="T8" fmla="*/ 2147483646 w 489"/>
                <a:gd name="T9" fmla="*/ 2147483646 h 321"/>
                <a:gd name="T10" fmla="*/ 2147483646 w 489"/>
                <a:gd name="T11" fmla="*/ 2147483646 h 321"/>
                <a:gd name="T12" fmla="*/ 2147483646 w 489"/>
                <a:gd name="T13" fmla="*/ 2147483646 h 321"/>
                <a:gd name="T14" fmla="*/ 2147483646 w 489"/>
                <a:gd name="T15" fmla="*/ 2147483646 h 321"/>
                <a:gd name="T16" fmla="*/ 2147483646 w 489"/>
                <a:gd name="T17" fmla="*/ 2147483646 h 321"/>
                <a:gd name="T18" fmla="*/ 2147483646 w 489"/>
                <a:gd name="T19" fmla="*/ 2147483646 h 321"/>
                <a:gd name="T20" fmla="*/ 2147483646 w 489"/>
                <a:gd name="T21" fmla="*/ 2147483646 h 321"/>
                <a:gd name="T22" fmla="*/ 2147483646 w 489"/>
                <a:gd name="T23" fmla="*/ 2147483646 h 321"/>
                <a:gd name="T24" fmla="*/ 2147483646 w 489"/>
                <a:gd name="T25" fmla="*/ 2147483646 h 321"/>
                <a:gd name="T26" fmla="*/ 2147483646 w 489"/>
                <a:gd name="T27" fmla="*/ 2147483646 h 321"/>
                <a:gd name="T28" fmla="*/ 2147483646 w 489"/>
                <a:gd name="T29" fmla="*/ 2147483646 h 321"/>
                <a:gd name="T30" fmla="*/ 2147483646 w 489"/>
                <a:gd name="T31" fmla="*/ 2147483646 h 321"/>
                <a:gd name="T32" fmla="*/ 2147483646 w 489"/>
                <a:gd name="T33" fmla="*/ 2147483646 h 321"/>
                <a:gd name="T34" fmla="*/ 2147483646 w 489"/>
                <a:gd name="T35" fmla="*/ 2147483646 h 321"/>
                <a:gd name="T36" fmla="*/ 2147483646 w 489"/>
                <a:gd name="T37" fmla="*/ 2147483646 h 321"/>
                <a:gd name="T38" fmla="*/ 2147483646 w 489"/>
                <a:gd name="T39" fmla="*/ 2147483646 h 321"/>
                <a:gd name="T40" fmla="*/ 0 w 489"/>
                <a:gd name="T41" fmla="*/ 2147483646 h 321"/>
                <a:gd name="T42" fmla="*/ 2147483646 w 489"/>
                <a:gd name="T43" fmla="*/ 2147483646 h 321"/>
                <a:gd name="T44" fmla="*/ 2147483646 w 489"/>
                <a:gd name="T45" fmla="*/ 2147483646 h 321"/>
                <a:gd name="T46" fmla="*/ 0 w 489"/>
                <a:gd name="T47" fmla="*/ 2147483646 h 321"/>
                <a:gd name="T48" fmla="*/ 0 w 489"/>
                <a:gd name="T49" fmla="*/ 2147483646 h 321"/>
                <a:gd name="T50" fmla="*/ 2147483646 w 489"/>
                <a:gd name="T51" fmla="*/ 2147483646 h 321"/>
                <a:gd name="T52" fmla="*/ 2147483646 w 489"/>
                <a:gd name="T53" fmla="*/ 2147483646 h 321"/>
                <a:gd name="T54" fmla="*/ 2147483646 w 489"/>
                <a:gd name="T55" fmla="*/ 2147483646 h 321"/>
                <a:gd name="T56" fmla="*/ 2147483646 w 489"/>
                <a:gd name="T57" fmla="*/ 2147483646 h 321"/>
                <a:gd name="T58" fmla="*/ 2147483646 w 489"/>
                <a:gd name="T59" fmla="*/ 2147483646 h 321"/>
                <a:gd name="T60" fmla="*/ 2147483646 w 489"/>
                <a:gd name="T61" fmla="*/ 2147483646 h 321"/>
                <a:gd name="T62" fmla="*/ 2147483646 w 489"/>
                <a:gd name="T63" fmla="*/ 2147483646 h 321"/>
                <a:gd name="T64" fmla="*/ 2147483646 w 489"/>
                <a:gd name="T65" fmla="*/ 2147483646 h 321"/>
                <a:gd name="T66" fmla="*/ 2147483646 w 489"/>
                <a:gd name="T67" fmla="*/ 2147483646 h 321"/>
                <a:gd name="T68" fmla="*/ 2147483646 w 489"/>
                <a:gd name="T69" fmla="*/ 2147483646 h 321"/>
                <a:gd name="T70" fmla="*/ 2147483646 w 489"/>
                <a:gd name="T71" fmla="*/ 2147483646 h 321"/>
                <a:gd name="T72" fmla="*/ 2147483646 w 489"/>
                <a:gd name="T73" fmla="*/ 2147483646 h 321"/>
                <a:gd name="T74" fmla="*/ 2147483646 w 489"/>
                <a:gd name="T75" fmla="*/ 0 h 321"/>
                <a:gd name="T76" fmla="*/ 2147483646 w 489"/>
                <a:gd name="T77" fmla="*/ 2147483646 h 321"/>
                <a:gd name="T78" fmla="*/ 2147483646 w 489"/>
                <a:gd name="T79" fmla="*/ 2147483646 h 321"/>
                <a:gd name="T80" fmla="*/ 2147483646 w 489"/>
                <a:gd name="T81" fmla="*/ 2147483646 h 321"/>
                <a:gd name="T82" fmla="*/ 2147483646 w 489"/>
                <a:gd name="T83" fmla="*/ 2147483646 h 321"/>
                <a:gd name="T84" fmla="*/ 2147483646 w 489"/>
                <a:gd name="T85" fmla="*/ 2147483646 h 321"/>
                <a:gd name="T86" fmla="*/ 2147483646 w 489"/>
                <a:gd name="T87" fmla="*/ 2147483646 h 321"/>
                <a:gd name="T88" fmla="*/ 2147483646 w 489"/>
                <a:gd name="T89" fmla="*/ 2147483646 h 321"/>
                <a:gd name="T90" fmla="*/ 2147483646 w 489"/>
                <a:gd name="T91" fmla="*/ 2147483646 h 321"/>
                <a:gd name="T92" fmla="*/ 2147483646 w 489"/>
                <a:gd name="T93" fmla="*/ 2147483646 h 321"/>
                <a:gd name="T94" fmla="*/ 2147483646 w 489"/>
                <a:gd name="T95" fmla="*/ 2147483646 h 321"/>
                <a:gd name="T96" fmla="*/ 2147483646 w 489"/>
                <a:gd name="T97" fmla="*/ 2147483646 h 321"/>
                <a:gd name="T98" fmla="*/ 2147483646 w 489"/>
                <a:gd name="T99" fmla="*/ 2147483646 h 321"/>
                <a:gd name="T100" fmla="*/ 2147483646 w 489"/>
                <a:gd name="T101" fmla="*/ 2147483646 h 321"/>
                <a:gd name="T102" fmla="*/ 2147483646 w 489"/>
                <a:gd name="T103" fmla="*/ 2147483646 h 321"/>
                <a:gd name="T104" fmla="*/ 2147483646 w 489"/>
                <a:gd name="T105" fmla="*/ 2147483646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27"/>
            <p:cNvSpPr>
              <a:spLocks/>
            </p:cNvSpPr>
            <p:nvPr/>
          </p:nvSpPr>
          <p:spPr bwMode="gray">
            <a:xfrm>
              <a:off x="4911588" y="4771935"/>
              <a:ext cx="676017" cy="792402"/>
            </a:xfrm>
            <a:custGeom>
              <a:avLst/>
              <a:gdLst>
                <a:gd name="T0" fmla="*/ 2147483646 w 353"/>
                <a:gd name="T1" fmla="*/ 2147483646 h 417"/>
                <a:gd name="T2" fmla="*/ 2147483646 w 353"/>
                <a:gd name="T3" fmla="*/ 2147483646 h 417"/>
                <a:gd name="T4" fmla="*/ 2147483646 w 353"/>
                <a:gd name="T5" fmla="*/ 2147483646 h 417"/>
                <a:gd name="T6" fmla="*/ 2147483646 w 353"/>
                <a:gd name="T7" fmla="*/ 2147483646 h 417"/>
                <a:gd name="T8" fmla="*/ 2147483646 w 353"/>
                <a:gd name="T9" fmla="*/ 2147483646 h 417"/>
                <a:gd name="T10" fmla="*/ 2147483646 w 353"/>
                <a:gd name="T11" fmla="*/ 2147483646 h 417"/>
                <a:gd name="T12" fmla="*/ 2147483646 w 353"/>
                <a:gd name="T13" fmla="*/ 2147483646 h 417"/>
                <a:gd name="T14" fmla="*/ 2147483646 w 353"/>
                <a:gd name="T15" fmla="*/ 2147483646 h 417"/>
                <a:gd name="T16" fmla="*/ 2147483646 w 353"/>
                <a:gd name="T17" fmla="*/ 2147483646 h 417"/>
                <a:gd name="T18" fmla="*/ 2147483646 w 353"/>
                <a:gd name="T19" fmla="*/ 2147483646 h 417"/>
                <a:gd name="T20" fmla="*/ 2147483646 w 353"/>
                <a:gd name="T21" fmla="*/ 2147483646 h 417"/>
                <a:gd name="T22" fmla="*/ 2147483646 w 353"/>
                <a:gd name="T23" fmla="*/ 2147483646 h 417"/>
                <a:gd name="T24" fmla="*/ 2147483646 w 353"/>
                <a:gd name="T25" fmla="*/ 2147483646 h 417"/>
                <a:gd name="T26" fmla="*/ 2147483646 w 353"/>
                <a:gd name="T27" fmla="*/ 2147483646 h 417"/>
                <a:gd name="T28" fmla="*/ 2147483646 w 353"/>
                <a:gd name="T29" fmla="*/ 2147483646 h 417"/>
                <a:gd name="T30" fmla="*/ 2147483646 w 353"/>
                <a:gd name="T31" fmla="*/ 2147483646 h 417"/>
                <a:gd name="T32" fmla="*/ 2147483646 w 353"/>
                <a:gd name="T33" fmla="*/ 2147483646 h 417"/>
                <a:gd name="T34" fmla="*/ 2147483646 w 353"/>
                <a:gd name="T35" fmla="*/ 2147483646 h 417"/>
                <a:gd name="T36" fmla="*/ 2147483646 w 353"/>
                <a:gd name="T37" fmla="*/ 2147483646 h 417"/>
                <a:gd name="T38" fmla="*/ 2147483646 w 353"/>
                <a:gd name="T39" fmla="*/ 2147483646 h 417"/>
                <a:gd name="T40" fmla="*/ 2147483646 w 353"/>
                <a:gd name="T41" fmla="*/ 2147483646 h 417"/>
                <a:gd name="T42" fmla="*/ 2147483646 w 353"/>
                <a:gd name="T43" fmla="*/ 2147483646 h 417"/>
                <a:gd name="T44" fmla="*/ 2147483646 w 353"/>
                <a:gd name="T45" fmla="*/ 2147483646 h 417"/>
                <a:gd name="T46" fmla="*/ 2147483646 w 353"/>
                <a:gd name="T47" fmla="*/ 2147483646 h 417"/>
                <a:gd name="T48" fmla="*/ 0 w 353"/>
                <a:gd name="T49" fmla="*/ 2147483646 h 417"/>
                <a:gd name="T50" fmla="*/ 2147483646 w 353"/>
                <a:gd name="T51" fmla="*/ 2147483646 h 417"/>
                <a:gd name="T52" fmla="*/ 2147483646 w 353"/>
                <a:gd name="T53" fmla="*/ 2147483646 h 417"/>
                <a:gd name="T54" fmla="*/ 2147483646 w 353"/>
                <a:gd name="T55" fmla="*/ 2147483646 h 417"/>
                <a:gd name="T56" fmla="*/ 2147483646 w 353"/>
                <a:gd name="T57" fmla="*/ 2147483646 h 417"/>
                <a:gd name="T58" fmla="*/ 2147483646 w 353"/>
                <a:gd name="T59" fmla="*/ 2147483646 h 417"/>
                <a:gd name="T60" fmla="*/ 2147483646 w 353"/>
                <a:gd name="T61" fmla="*/ 0 h 417"/>
                <a:gd name="T62" fmla="*/ 2147483646 w 353"/>
                <a:gd name="T63" fmla="*/ 2147483646 h 417"/>
                <a:gd name="T64" fmla="*/ 2147483646 w 353"/>
                <a:gd name="T65" fmla="*/ 2147483646 h 417"/>
                <a:gd name="T66" fmla="*/ 2147483646 w 353"/>
                <a:gd name="T67" fmla="*/ 2147483646 h 417"/>
                <a:gd name="T68" fmla="*/ 2147483646 w 353"/>
                <a:gd name="T69" fmla="*/ 214748364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gray">
            <a:xfrm>
              <a:off x="5004061" y="5455039"/>
              <a:ext cx="967790" cy="727508"/>
            </a:xfrm>
            <a:custGeom>
              <a:avLst/>
              <a:gdLst>
                <a:gd name="T0" fmla="*/ 2147483646 w 505"/>
                <a:gd name="T1" fmla="*/ 2147483646 h 385"/>
                <a:gd name="T2" fmla="*/ 2147483646 w 505"/>
                <a:gd name="T3" fmla="*/ 2147483646 h 385"/>
                <a:gd name="T4" fmla="*/ 2147483646 w 505"/>
                <a:gd name="T5" fmla="*/ 2147483646 h 385"/>
                <a:gd name="T6" fmla="*/ 2147483646 w 505"/>
                <a:gd name="T7" fmla="*/ 2147483646 h 385"/>
                <a:gd name="T8" fmla="*/ 2147483646 w 505"/>
                <a:gd name="T9" fmla="*/ 2147483646 h 385"/>
                <a:gd name="T10" fmla="*/ 2147483646 w 505"/>
                <a:gd name="T11" fmla="*/ 0 h 385"/>
                <a:gd name="T12" fmla="*/ 2147483646 w 505"/>
                <a:gd name="T13" fmla="*/ 0 h 385"/>
                <a:gd name="T14" fmla="*/ 2147483646 w 505"/>
                <a:gd name="T15" fmla="*/ 2147483646 h 385"/>
                <a:gd name="T16" fmla="*/ 2147483646 w 505"/>
                <a:gd name="T17" fmla="*/ 2147483646 h 385"/>
                <a:gd name="T18" fmla="*/ 2147483646 w 505"/>
                <a:gd name="T19" fmla="*/ 2147483646 h 385"/>
                <a:gd name="T20" fmla="*/ 2147483646 w 505"/>
                <a:gd name="T21" fmla="*/ 2147483646 h 385"/>
                <a:gd name="T22" fmla="*/ 2147483646 w 505"/>
                <a:gd name="T23" fmla="*/ 2147483646 h 385"/>
                <a:gd name="T24" fmla="*/ 2147483646 w 505"/>
                <a:gd name="T25" fmla="*/ 2147483646 h 385"/>
                <a:gd name="T26" fmla="*/ 2147483646 w 505"/>
                <a:gd name="T27" fmla="*/ 2147483646 h 385"/>
                <a:gd name="T28" fmla="*/ 2147483646 w 505"/>
                <a:gd name="T29" fmla="*/ 2147483646 h 385"/>
                <a:gd name="T30" fmla="*/ 2147483646 w 505"/>
                <a:gd name="T31" fmla="*/ 2147483646 h 385"/>
                <a:gd name="T32" fmla="*/ 0 w 505"/>
                <a:gd name="T33" fmla="*/ 2147483646 h 385"/>
                <a:gd name="T34" fmla="*/ 2147483646 w 505"/>
                <a:gd name="T35" fmla="*/ 2147483646 h 385"/>
                <a:gd name="T36" fmla="*/ 2147483646 w 505"/>
                <a:gd name="T37" fmla="*/ 2147483646 h 385"/>
                <a:gd name="T38" fmla="*/ 2147483646 w 505"/>
                <a:gd name="T39" fmla="*/ 2147483646 h 385"/>
                <a:gd name="T40" fmla="*/ 2147483646 w 505"/>
                <a:gd name="T41" fmla="*/ 2147483646 h 385"/>
                <a:gd name="T42" fmla="*/ 2147483646 w 505"/>
                <a:gd name="T43" fmla="*/ 2147483646 h 385"/>
                <a:gd name="T44" fmla="*/ 2147483646 w 505"/>
                <a:gd name="T45" fmla="*/ 2147483646 h 385"/>
                <a:gd name="T46" fmla="*/ 2147483646 w 505"/>
                <a:gd name="T47" fmla="*/ 2147483646 h 385"/>
                <a:gd name="T48" fmla="*/ 2147483646 w 505"/>
                <a:gd name="T49" fmla="*/ 2147483646 h 385"/>
                <a:gd name="T50" fmla="*/ 2147483646 w 505"/>
                <a:gd name="T51" fmla="*/ 2147483646 h 385"/>
                <a:gd name="T52" fmla="*/ 2147483646 w 505"/>
                <a:gd name="T53" fmla="*/ 2147483646 h 385"/>
                <a:gd name="T54" fmla="*/ 2147483646 w 505"/>
                <a:gd name="T55" fmla="*/ 2147483646 h 385"/>
                <a:gd name="T56" fmla="*/ 2147483646 w 505"/>
                <a:gd name="T57" fmla="*/ 2147483646 h 385"/>
                <a:gd name="T58" fmla="*/ 2147483646 w 505"/>
                <a:gd name="T59" fmla="*/ 2147483646 h 385"/>
                <a:gd name="T60" fmla="*/ 2147483646 w 505"/>
                <a:gd name="T61" fmla="*/ 2147483646 h 385"/>
                <a:gd name="T62" fmla="*/ 2147483646 w 505"/>
                <a:gd name="T63" fmla="*/ 2147483646 h 385"/>
                <a:gd name="T64" fmla="*/ 2147483646 w 505"/>
                <a:gd name="T65" fmla="*/ 2147483646 h 385"/>
                <a:gd name="T66" fmla="*/ 2147483646 w 505"/>
                <a:gd name="T67" fmla="*/ 2147483646 h 385"/>
                <a:gd name="T68" fmla="*/ 2147483646 w 505"/>
                <a:gd name="T69" fmla="*/ 214748364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gray">
            <a:xfrm>
              <a:off x="4359932" y="5318416"/>
              <a:ext cx="953441" cy="727508"/>
            </a:xfrm>
            <a:custGeom>
              <a:avLst/>
              <a:gdLst>
                <a:gd name="T0" fmla="*/ 2147483646 w 497"/>
                <a:gd name="T1" fmla="*/ 2147483646 h 385"/>
                <a:gd name="T2" fmla="*/ 2147483646 w 497"/>
                <a:gd name="T3" fmla="*/ 2147483646 h 385"/>
                <a:gd name="T4" fmla="*/ 2147483646 w 497"/>
                <a:gd name="T5" fmla="*/ 2147483646 h 385"/>
                <a:gd name="T6" fmla="*/ 2147483646 w 497"/>
                <a:gd name="T7" fmla="*/ 2147483646 h 385"/>
                <a:gd name="T8" fmla="*/ 2147483646 w 497"/>
                <a:gd name="T9" fmla="*/ 2147483646 h 385"/>
                <a:gd name="T10" fmla="*/ 2147483646 w 497"/>
                <a:gd name="T11" fmla="*/ 2147483646 h 385"/>
                <a:gd name="T12" fmla="*/ 2147483646 w 497"/>
                <a:gd name="T13" fmla="*/ 2147483646 h 385"/>
                <a:gd name="T14" fmla="*/ 2147483646 w 497"/>
                <a:gd name="T15" fmla="*/ 2147483646 h 385"/>
                <a:gd name="T16" fmla="*/ 2147483646 w 497"/>
                <a:gd name="T17" fmla="*/ 2147483646 h 385"/>
                <a:gd name="T18" fmla="*/ 2147483646 w 497"/>
                <a:gd name="T19" fmla="*/ 2147483646 h 385"/>
                <a:gd name="T20" fmla="*/ 2147483646 w 497"/>
                <a:gd name="T21" fmla="*/ 2147483646 h 385"/>
                <a:gd name="T22" fmla="*/ 2147483646 w 497"/>
                <a:gd name="T23" fmla="*/ 2147483646 h 385"/>
                <a:gd name="T24" fmla="*/ 2147483646 w 497"/>
                <a:gd name="T25" fmla="*/ 2147483646 h 385"/>
                <a:gd name="T26" fmla="*/ 2147483646 w 497"/>
                <a:gd name="T27" fmla="*/ 2147483646 h 385"/>
                <a:gd name="T28" fmla="*/ 2147483646 w 497"/>
                <a:gd name="T29" fmla="*/ 2147483646 h 385"/>
                <a:gd name="T30" fmla="*/ 2147483646 w 497"/>
                <a:gd name="T31" fmla="*/ 2147483646 h 385"/>
                <a:gd name="T32" fmla="*/ 2147483646 w 497"/>
                <a:gd name="T33" fmla="*/ 2147483646 h 385"/>
                <a:gd name="T34" fmla="*/ 2147483646 w 497"/>
                <a:gd name="T35" fmla="*/ 2147483646 h 385"/>
                <a:gd name="T36" fmla="*/ 2147483646 w 497"/>
                <a:gd name="T37" fmla="*/ 2147483646 h 385"/>
                <a:gd name="T38" fmla="*/ 2147483646 w 497"/>
                <a:gd name="T39" fmla="*/ 2147483646 h 385"/>
                <a:gd name="T40" fmla="*/ 2147483646 w 497"/>
                <a:gd name="T41" fmla="*/ 2147483646 h 385"/>
                <a:gd name="T42" fmla="*/ 2147483646 w 497"/>
                <a:gd name="T43" fmla="*/ 2147483646 h 385"/>
                <a:gd name="T44" fmla="*/ 2147483646 w 497"/>
                <a:gd name="T45" fmla="*/ 2147483646 h 385"/>
                <a:gd name="T46" fmla="*/ 0 w 497"/>
                <a:gd name="T47" fmla="*/ 2147483646 h 385"/>
                <a:gd name="T48" fmla="*/ 2147483646 w 497"/>
                <a:gd name="T49" fmla="*/ 2147483646 h 385"/>
                <a:gd name="T50" fmla="*/ 2147483646 w 497"/>
                <a:gd name="T51" fmla="*/ 2147483646 h 385"/>
                <a:gd name="T52" fmla="*/ 2147483646 w 497"/>
                <a:gd name="T53" fmla="*/ 2147483646 h 385"/>
                <a:gd name="T54" fmla="*/ 2147483646 w 497"/>
                <a:gd name="T55" fmla="*/ 2147483646 h 385"/>
                <a:gd name="T56" fmla="*/ 2147483646 w 497"/>
                <a:gd name="T57" fmla="*/ 2147483646 h 385"/>
                <a:gd name="T58" fmla="*/ 2147483646 w 497"/>
                <a:gd name="T59" fmla="*/ 2147483646 h 385"/>
                <a:gd name="T60" fmla="*/ 2147483646 w 497"/>
                <a:gd name="T61" fmla="*/ 2147483646 h 385"/>
                <a:gd name="T62" fmla="*/ 2147483646 w 497"/>
                <a:gd name="T63" fmla="*/ 2147483646 h 385"/>
                <a:gd name="T64" fmla="*/ 2147483646 w 497"/>
                <a:gd name="T65" fmla="*/ 2147483646 h 385"/>
                <a:gd name="T66" fmla="*/ 2147483646 w 497"/>
                <a:gd name="T67" fmla="*/ 2147483646 h 385"/>
                <a:gd name="T68" fmla="*/ 2147483646 w 497"/>
                <a:gd name="T69" fmla="*/ 2147483646 h 385"/>
                <a:gd name="T70" fmla="*/ 2147483646 w 497"/>
                <a:gd name="T71" fmla="*/ 2147483646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30"/>
            <p:cNvSpPr>
              <a:spLocks/>
            </p:cNvSpPr>
            <p:nvPr/>
          </p:nvSpPr>
          <p:spPr bwMode="gray">
            <a:xfrm>
              <a:off x="5082188" y="3880482"/>
              <a:ext cx="722255" cy="681397"/>
            </a:xfrm>
            <a:custGeom>
              <a:avLst/>
              <a:gdLst>
                <a:gd name="T0" fmla="*/ 2147483646 w 377"/>
                <a:gd name="T1" fmla="*/ 2147483646 h 361"/>
                <a:gd name="T2" fmla="*/ 2147483646 w 377"/>
                <a:gd name="T3" fmla="*/ 0 h 361"/>
                <a:gd name="T4" fmla="*/ 2147483646 w 377"/>
                <a:gd name="T5" fmla="*/ 2147483646 h 361"/>
                <a:gd name="T6" fmla="*/ 2147483646 w 377"/>
                <a:gd name="T7" fmla="*/ 2147483646 h 361"/>
                <a:gd name="T8" fmla="*/ 2147483646 w 377"/>
                <a:gd name="T9" fmla="*/ 2147483646 h 361"/>
                <a:gd name="T10" fmla="*/ 2147483646 w 377"/>
                <a:gd name="T11" fmla="*/ 2147483646 h 361"/>
                <a:gd name="T12" fmla="*/ 2147483646 w 377"/>
                <a:gd name="T13" fmla="*/ 2147483646 h 361"/>
                <a:gd name="T14" fmla="*/ 2147483646 w 377"/>
                <a:gd name="T15" fmla="*/ 2147483646 h 361"/>
                <a:gd name="T16" fmla="*/ 2147483646 w 377"/>
                <a:gd name="T17" fmla="*/ 2147483646 h 361"/>
                <a:gd name="T18" fmla="*/ 2147483646 w 377"/>
                <a:gd name="T19" fmla="*/ 2147483646 h 361"/>
                <a:gd name="T20" fmla="*/ 2147483646 w 377"/>
                <a:gd name="T21" fmla="*/ 2147483646 h 361"/>
                <a:gd name="T22" fmla="*/ 2147483646 w 377"/>
                <a:gd name="T23" fmla="*/ 2147483646 h 361"/>
                <a:gd name="T24" fmla="*/ 2147483646 w 377"/>
                <a:gd name="T25" fmla="*/ 2147483646 h 361"/>
                <a:gd name="T26" fmla="*/ 2147483646 w 377"/>
                <a:gd name="T27" fmla="*/ 2147483646 h 361"/>
                <a:gd name="T28" fmla="*/ 2147483646 w 377"/>
                <a:gd name="T29" fmla="*/ 2147483646 h 361"/>
                <a:gd name="T30" fmla="*/ 2147483646 w 377"/>
                <a:gd name="T31" fmla="*/ 2147483646 h 361"/>
                <a:gd name="T32" fmla="*/ 2147483646 w 377"/>
                <a:gd name="T33" fmla="*/ 2147483646 h 361"/>
                <a:gd name="T34" fmla="*/ 2147483646 w 377"/>
                <a:gd name="T35" fmla="*/ 2147483646 h 361"/>
                <a:gd name="T36" fmla="*/ 2147483646 w 377"/>
                <a:gd name="T37" fmla="*/ 2147483646 h 361"/>
                <a:gd name="T38" fmla="*/ 2147483646 w 377"/>
                <a:gd name="T39" fmla="*/ 2147483646 h 361"/>
                <a:gd name="T40" fmla="*/ 2147483646 w 377"/>
                <a:gd name="T41" fmla="*/ 2147483646 h 361"/>
                <a:gd name="T42" fmla="*/ 2147483646 w 377"/>
                <a:gd name="T43" fmla="*/ 2147483646 h 361"/>
                <a:gd name="T44" fmla="*/ 2147483646 w 377"/>
                <a:gd name="T45" fmla="*/ 2147483646 h 361"/>
                <a:gd name="T46" fmla="*/ 2147483646 w 377"/>
                <a:gd name="T47" fmla="*/ 2147483646 h 361"/>
                <a:gd name="T48" fmla="*/ 2147483646 w 377"/>
                <a:gd name="T49" fmla="*/ 2147483646 h 361"/>
                <a:gd name="T50" fmla="*/ 2147483646 w 377"/>
                <a:gd name="T51" fmla="*/ 2147483646 h 361"/>
                <a:gd name="T52" fmla="*/ 2147483646 w 377"/>
                <a:gd name="T53" fmla="*/ 2147483646 h 361"/>
                <a:gd name="T54" fmla="*/ 2147483646 w 377"/>
                <a:gd name="T55" fmla="*/ 2147483646 h 361"/>
                <a:gd name="T56" fmla="*/ 2147483646 w 377"/>
                <a:gd name="T57" fmla="*/ 2147483646 h 361"/>
                <a:gd name="T58" fmla="*/ 2147483646 w 377"/>
                <a:gd name="T59" fmla="*/ 2147483646 h 361"/>
                <a:gd name="T60" fmla="*/ 2147483646 w 377"/>
                <a:gd name="T61" fmla="*/ 2147483646 h 361"/>
                <a:gd name="T62" fmla="*/ 2147483646 w 377"/>
                <a:gd name="T63" fmla="*/ 2147483646 h 361"/>
                <a:gd name="T64" fmla="*/ 2147483646 w 377"/>
                <a:gd name="T65" fmla="*/ 2147483646 h 361"/>
                <a:gd name="T66" fmla="*/ 2147483646 w 377"/>
                <a:gd name="T67" fmla="*/ 2147483646 h 361"/>
                <a:gd name="T68" fmla="*/ 2147483646 w 377"/>
                <a:gd name="T69" fmla="*/ 2147483646 h 361"/>
                <a:gd name="T70" fmla="*/ 2147483646 w 377"/>
                <a:gd name="T71" fmla="*/ 2147483646 h 361"/>
                <a:gd name="T72" fmla="*/ 2147483646 w 377"/>
                <a:gd name="T73" fmla="*/ 2147483646 h 361"/>
                <a:gd name="T74" fmla="*/ 2147483646 w 377"/>
                <a:gd name="T75" fmla="*/ 2147483646 h 361"/>
                <a:gd name="T76" fmla="*/ 2147483646 w 377"/>
                <a:gd name="T77" fmla="*/ 2147483646 h 361"/>
                <a:gd name="T78" fmla="*/ 2147483646 w 377"/>
                <a:gd name="T79" fmla="*/ 2147483646 h 361"/>
                <a:gd name="T80" fmla="*/ 2147483646 w 377"/>
                <a:gd name="T81" fmla="*/ 2147483646 h 361"/>
                <a:gd name="T82" fmla="*/ 2147483646 w 377"/>
                <a:gd name="T83" fmla="*/ 2147483646 h 361"/>
                <a:gd name="T84" fmla="*/ 0 w 377"/>
                <a:gd name="T85" fmla="*/ 2147483646 h 361"/>
                <a:gd name="T86" fmla="*/ 2147483646 w 377"/>
                <a:gd name="T87" fmla="*/ 2147483646 h 361"/>
                <a:gd name="T88" fmla="*/ 2147483646 w 377"/>
                <a:gd name="T89" fmla="*/ 2147483646 h 361"/>
                <a:gd name="T90" fmla="*/ 2147483646 w 377"/>
                <a:gd name="T91" fmla="*/ 2147483646 h 361"/>
                <a:gd name="T92" fmla="*/ 2147483646 w 377"/>
                <a:gd name="T93" fmla="*/ 2147483646 h 361"/>
                <a:gd name="T94" fmla="*/ 2147483646 w 377"/>
                <a:gd name="T95" fmla="*/ 2147483646 h 361"/>
                <a:gd name="T96" fmla="*/ 2147483646 w 377"/>
                <a:gd name="T97" fmla="*/ 2147483646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31"/>
            <p:cNvSpPr>
              <a:spLocks/>
            </p:cNvSpPr>
            <p:nvPr/>
          </p:nvSpPr>
          <p:spPr bwMode="invGray">
            <a:xfrm>
              <a:off x="5070914" y="3261692"/>
              <a:ext cx="477043" cy="865912"/>
            </a:xfrm>
            <a:custGeom>
              <a:avLst/>
              <a:gdLst>
                <a:gd name="T0" fmla="*/ 2147483646 w 249"/>
                <a:gd name="T1" fmla="*/ 2147483646 h 457"/>
                <a:gd name="T2" fmla="*/ 2147483646 w 249"/>
                <a:gd name="T3" fmla="*/ 2147483646 h 457"/>
                <a:gd name="T4" fmla="*/ 2147483646 w 249"/>
                <a:gd name="T5" fmla="*/ 2147483646 h 457"/>
                <a:gd name="T6" fmla="*/ 2147483646 w 249"/>
                <a:gd name="T7" fmla="*/ 2147483646 h 457"/>
                <a:gd name="T8" fmla="*/ 2147483646 w 249"/>
                <a:gd name="T9" fmla="*/ 2147483646 h 457"/>
                <a:gd name="T10" fmla="*/ 2147483646 w 249"/>
                <a:gd name="T11" fmla="*/ 2147483646 h 457"/>
                <a:gd name="T12" fmla="*/ 2147483646 w 249"/>
                <a:gd name="T13" fmla="*/ 2147483646 h 457"/>
                <a:gd name="T14" fmla="*/ 0 w 249"/>
                <a:gd name="T15" fmla="*/ 2147483646 h 457"/>
                <a:gd name="T16" fmla="*/ 2147483646 w 249"/>
                <a:gd name="T17" fmla="*/ 2147483646 h 457"/>
                <a:gd name="T18" fmla="*/ 2147483646 w 249"/>
                <a:gd name="T19" fmla="*/ 2147483646 h 457"/>
                <a:gd name="T20" fmla="*/ 2147483646 w 249"/>
                <a:gd name="T21" fmla="*/ 2147483646 h 457"/>
                <a:gd name="T22" fmla="*/ 2147483646 w 249"/>
                <a:gd name="T23" fmla="*/ 2147483646 h 457"/>
                <a:gd name="T24" fmla="*/ 2147483646 w 249"/>
                <a:gd name="T25" fmla="*/ 2147483646 h 457"/>
                <a:gd name="T26" fmla="*/ 2147483646 w 249"/>
                <a:gd name="T27" fmla="*/ 2147483646 h 457"/>
                <a:gd name="T28" fmla="*/ 2147483646 w 249"/>
                <a:gd name="T29" fmla="*/ 2147483646 h 457"/>
                <a:gd name="T30" fmla="*/ 2147483646 w 249"/>
                <a:gd name="T31" fmla="*/ 2147483646 h 457"/>
                <a:gd name="T32" fmla="*/ 2147483646 w 249"/>
                <a:gd name="T33" fmla="*/ 2147483646 h 457"/>
                <a:gd name="T34" fmla="*/ 2147483646 w 249"/>
                <a:gd name="T35" fmla="*/ 2147483646 h 457"/>
                <a:gd name="T36" fmla="*/ 2147483646 w 249"/>
                <a:gd name="T37" fmla="*/ 2147483646 h 457"/>
                <a:gd name="T38" fmla="*/ 2147483646 w 249"/>
                <a:gd name="T39" fmla="*/ 2147483646 h 457"/>
                <a:gd name="T40" fmla="*/ 2147483646 w 249"/>
                <a:gd name="T41" fmla="*/ 2147483646 h 457"/>
                <a:gd name="T42" fmla="*/ 2147483646 w 249"/>
                <a:gd name="T43" fmla="*/ 0 h 457"/>
                <a:gd name="T44" fmla="*/ 2147483646 w 249"/>
                <a:gd name="T45" fmla="*/ 2147483646 h 457"/>
                <a:gd name="T46" fmla="*/ 2147483646 w 249"/>
                <a:gd name="T47" fmla="*/ 0 h 457"/>
                <a:gd name="T48" fmla="*/ 2147483646 w 249"/>
                <a:gd name="T49" fmla="*/ 2147483646 h 457"/>
                <a:gd name="T50" fmla="*/ 2147483646 w 249"/>
                <a:gd name="T51" fmla="*/ 2147483646 h 457"/>
                <a:gd name="T52" fmla="*/ 2147483646 w 249"/>
                <a:gd name="T53" fmla="*/ 2147483646 h 457"/>
                <a:gd name="T54" fmla="*/ 2147483646 w 249"/>
                <a:gd name="T55" fmla="*/ 2147483646 h 457"/>
                <a:gd name="T56" fmla="*/ 2147483646 w 249"/>
                <a:gd name="T57" fmla="*/ 2147483646 h 457"/>
                <a:gd name="T58" fmla="*/ 2147483646 w 249"/>
                <a:gd name="T59" fmla="*/ 2147483646 h 457"/>
                <a:gd name="T60" fmla="*/ 2147483646 w 249"/>
                <a:gd name="T61" fmla="*/ 2147483646 h 457"/>
                <a:gd name="T62" fmla="*/ 2147483646 w 249"/>
                <a:gd name="T63" fmla="*/ 2147483646 h 457"/>
                <a:gd name="T64" fmla="*/ 2147483646 w 249"/>
                <a:gd name="T65" fmla="*/ 2147483646 h 457"/>
                <a:gd name="T66" fmla="*/ 2147483646 w 249"/>
                <a:gd name="T67" fmla="*/ 2147483646 h 457"/>
                <a:gd name="T68" fmla="*/ 2147483646 w 249"/>
                <a:gd name="T69" fmla="*/ 2147483646 h 457"/>
                <a:gd name="T70" fmla="*/ 2147483646 w 249"/>
                <a:gd name="T71" fmla="*/ 2147483646 h 457"/>
                <a:gd name="T72" fmla="*/ 2147483646 w 249"/>
                <a:gd name="T73" fmla="*/ 2147483646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35"/>
            <p:cNvSpPr>
              <a:spLocks/>
            </p:cNvSpPr>
            <p:nvPr/>
          </p:nvSpPr>
          <p:spPr bwMode="invGray">
            <a:xfrm>
              <a:off x="3763633" y="1368366"/>
              <a:ext cx="2727987" cy="2348171"/>
            </a:xfrm>
            <a:custGeom>
              <a:avLst/>
              <a:gdLst>
                <a:gd name="T0" fmla="*/ 2147483646 w 1425"/>
                <a:gd name="T1" fmla="*/ 2147483646 h 1241"/>
                <a:gd name="T2" fmla="*/ 2147483646 w 1425"/>
                <a:gd name="T3" fmla="*/ 2147483646 h 1241"/>
                <a:gd name="T4" fmla="*/ 2147483646 w 1425"/>
                <a:gd name="T5" fmla="*/ 2147483646 h 1241"/>
                <a:gd name="T6" fmla="*/ 2147483646 w 1425"/>
                <a:gd name="T7" fmla="*/ 2147483646 h 1241"/>
                <a:gd name="T8" fmla="*/ 2147483646 w 1425"/>
                <a:gd name="T9" fmla="*/ 2147483646 h 1241"/>
                <a:gd name="T10" fmla="*/ 2147483646 w 1425"/>
                <a:gd name="T11" fmla="*/ 2147483646 h 1241"/>
                <a:gd name="T12" fmla="*/ 2147483646 w 1425"/>
                <a:gd name="T13" fmla="*/ 2147483646 h 1241"/>
                <a:gd name="T14" fmla="*/ 2147483646 w 1425"/>
                <a:gd name="T15" fmla="*/ 2147483646 h 1241"/>
                <a:gd name="T16" fmla="*/ 2147483646 w 1425"/>
                <a:gd name="T17" fmla="*/ 2147483646 h 1241"/>
                <a:gd name="T18" fmla="*/ 2147483646 w 1425"/>
                <a:gd name="T19" fmla="*/ 2147483646 h 1241"/>
                <a:gd name="T20" fmla="*/ 2147483646 w 1425"/>
                <a:gd name="T21" fmla="*/ 2147483646 h 1241"/>
                <a:gd name="T22" fmla="*/ 2147483646 w 1425"/>
                <a:gd name="T23" fmla="*/ 2147483646 h 1241"/>
                <a:gd name="T24" fmla="*/ 2147483646 w 1425"/>
                <a:gd name="T25" fmla="*/ 2147483646 h 1241"/>
                <a:gd name="T26" fmla="*/ 2147483646 w 1425"/>
                <a:gd name="T27" fmla="*/ 2147483646 h 1241"/>
                <a:gd name="T28" fmla="*/ 2147483646 w 1425"/>
                <a:gd name="T29" fmla="*/ 2147483646 h 1241"/>
                <a:gd name="T30" fmla="*/ 2147483646 w 1425"/>
                <a:gd name="T31" fmla="*/ 2147483646 h 1241"/>
                <a:gd name="T32" fmla="*/ 2147483646 w 1425"/>
                <a:gd name="T33" fmla="*/ 2147483646 h 1241"/>
                <a:gd name="T34" fmla="*/ 2147483646 w 1425"/>
                <a:gd name="T35" fmla="*/ 2147483646 h 1241"/>
                <a:gd name="T36" fmla="*/ 2147483646 w 1425"/>
                <a:gd name="T37" fmla="*/ 2147483646 h 1241"/>
                <a:gd name="T38" fmla="*/ 2147483646 w 1425"/>
                <a:gd name="T39" fmla="*/ 2147483646 h 1241"/>
                <a:gd name="T40" fmla="*/ 2147483646 w 1425"/>
                <a:gd name="T41" fmla="*/ 2147483646 h 1241"/>
                <a:gd name="T42" fmla="*/ 2147483646 w 1425"/>
                <a:gd name="T43" fmla="*/ 2147483646 h 1241"/>
                <a:gd name="T44" fmla="*/ 2147483646 w 1425"/>
                <a:gd name="T45" fmla="*/ 2147483646 h 1241"/>
                <a:gd name="T46" fmla="*/ 2147483646 w 1425"/>
                <a:gd name="T47" fmla="*/ 2147483646 h 1241"/>
                <a:gd name="T48" fmla="*/ 2147483646 w 1425"/>
                <a:gd name="T49" fmla="*/ 2147483646 h 1241"/>
                <a:gd name="T50" fmla="*/ 2147483646 w 1425"/>
                <a:gd name="T51" fmla="*/ 2147483646 h 1241"/>
                <a:gd name="T52" fmla="*/ 2147483646 w 1425"/>
                <a:gd name="T53" fmla="*/ 2147483646 h 1241"/>
                <a:gd name="T54" fmla="*/ 2147483646 w 1425"/>
                <a:gd name="T55" fmla="*/ 2147483646 h 1241"/>
                <a:gd name="T56" fmla="*/ 2147483646 w 1425"/>
                <a:gd name="T57" fmla="*/ 2147483646 h 1241"/>
                <a:gd name="T58" fmla="*/ 2147483646 w 1425"/>
                <a:gd name="T59" fmla="*/ 2147483646 h 1241"/>
                <a:gd name="T60" fmla="*/ 2147483646 w 1425"/>
                <a:gd name="T61" fmla="*/ 2147483646 h 1241"/>
                <a:gd name="T62" fmla="*/ 2147483646 w 1425"/>
                <a:gd name="T63" fmla="*/ 2147483646 h 1241"/>
                <a:gd name="T64" fmla="*/ 2147483646 w 1425"/>
                <a:gd name="T65" fmla="*/ 2147483646 h 1241"/>
                <a:gd name="T66" fmla="*/ 2147483646 w 1425"/>
                <a:gd name="T67" fmla="*/ 2147483646 h 1241"/>
                <a:gd name="T68" fmla="*/ 2147483646 w 1425"/>
                <a:gd name="T69" fmla="*/ 2147483646 h 1241"/>
                <a:gd name="T70" fmla="*/ 2147483646 w 1425"/>
                <a:gd name="T71" fmla="*/ 2147483646 h 1241"/>
                <a:gd name="T72" fmla="*/ 2147483646 w 1425"/>
                <a:gd name="T73" fmla="*/ 0 h 1241"/>
                <a:gd name="T74" fmla="*/ 2147483646 w 1425"/>
                <a:gd name="T75" fmla="*/ 2147483646 h 1241"/>
                <a:gd name="T76" fmla="*/ 2147483646 w 1425"/>
                <a:gd name="T77" fmla="*/ 2147483646 h 1241"/>
                <a:gd name="T78" fmla="*/ 2147483646 w 1425"/>
                <a:gd name="T79" fmla="*/ 2147483646 h 1241"/>
                <a:gd name="T80" fmla="*/ 2147483646 w 1425"/>
                <a:gd name="T81" fmla="*/ 2147483646 h 1241"/>
                <a:gd name="T82" fmla="*/ 2147483646 w 1425"/>
                <a:gd name="T83" fmla="*/ 2147483646 h 1241"/>
                <a:gd name="T84" fmla="*/ 2147483646 w 1425"/>
                <a:gd name="T85" fmla="*/ 2147483646 h 1241"/>
                <a:gd name="T86" fmla="*/ 2147483646 w 1425"/>
                <a:gd name="T87" fmla="*/ 2147483646 h 1241"/>
                <a:gd name="T88" fmla="*/ 2147483646 w 1425"/>
                <a:gd name="T89" fmla="*/ 2147483646 h 1241"/>
                <a:gd name="T90" fmla="*/ 2147483646 w 1425"/>
                <a:gd name="T91" fmla="*/ 2147483646 h 1241"/>
                <a:gd name="T92" fmla="*/ 2147483646 w 1425"/>
                <a:gd name="T93" fmla="*/ 2147483646 h 1241"/>
                <a:gd name="T94" fmla="*/ 2147483646 w 1425"/>
                <a:gd name="T95" fmla="*/ 2147483646 h 1241"/>
                <a:gd name="T96" fmla="*/ 2147483646 w 1425"/>
                <a:gd name="T97" fmla="*/ 2147483646 h 1241"/>
                <a:gd name="T98" fmla="*/ 2147483646 w 1425"/>
                <a:gd name="T99" fmla="*/ 2147483646 h 1241"/>
                <a:gd name="T100" fmla="*/ 2147483646 w 1425"/>
                <a:gd name="T101" fmla="*/ 2147483646 h 1241"/>
                <a:gd name="T102" fmla="*/ 2147483646 w 1425"/>
                <a:gd name="T103" fmla="*/ 2147483646 h 1241"/>
                <a:gd name="T104" fmla="*/ 2147483646 w 1425"/>
                <a:gd name="T105" fmla="*/ 2147483646 h 1241"/>
                <a:gd name="T106" fmla="*/ 2147483646 w 1425"/>
                <a:gd name="T107" fmla="*/ 2147483646 h 1241"/>
                <a:gd name="T108" fmla="*/ 2147483646 w 1425"/>
                <a:gd name="T109" fmla="*/ 2147483646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gray">
            <a:xfrm>
              <a:off x="4560824" y="3410851"/>
              <a:ext cx="615432" cy="1151031"/>
            </a:xfrm>
            <a:custGeom>
              <a:avLst/>
              <a:gdLst>
                <a:gd name="T0" fmla="*/ 2147483646 w 321"/>
                <a:gd name="T1" fmla="*/ 2147483646 h 609"/>
                <a:gd name="T2" fmla="*/ 2147483646 w 321"/>
                <a:gd name="T3" fmla="*/ 2147483646 h 609"/>
                <a:gd name="T4" fmla="*/ 2147483646 w 321"/>
                <a:gd name="T5" fmla="*/ 2147483646 h 609"/>
                <a:gd name="T6" fmla="*/ 2147483646 w 321"/>
                <a:gd name="T7" fmla="*/ 2147483646 h 609"/>
                <a:gd name="T8" fmla="*/ 2147483646 w 321"/>
                <a:gd name="T9" fmla="*/ 2147483646 h 609"/>
                <a:gd name="T10" fmla="*/ 2147483646 w 321"/>
                <a:gd name="T11" fmla="*/ 2147483646 h 609"/>
                <a:gd name="T12" fmla="*/ 2147483646 w 321"/>
                <a:gd name="T13" fmla="*/ 2147483646 h 609"/>
                <a:gd name="T14" fmla="*/ 2147483646 w 321"/>
                <a:gd name="T15" fmla="*/ 2147483646 h 609"/>
                <a:gd name="T16" fmla="*/ 2147483646 w 321"/>
                <a:gd name="T17" fmla="*/ 2147483646 h 609"/>
                <a:gd name="T18" fmla="*/ 2147483646 w 321"/>
                <a:gd name="T19" fmla="*/ 2147483646 h 609"/>
                <a:gd name="T20" fmla="*/ 2147483646 w 321"/>
                <a:gd name="T21" fmla="*/ 2147483646 h 609"/>
                <a:gd name="T22" fmla="*/ 2147483646 w 321"/>
                <a:gd name="T23" fmla="*/ 2147483646 h 609"/>
                <a:gd name="T24" fmla="*/ 2147483646 w 321"/>
                <a:gd name="T25" fmla="*/ 2147483646 h 609"/>
                <a:gd name="T26" fmla="*/ 0 w 321"/>
                <a:gd name="T27" fmla="*/ 2147483646 h 609"/>
                <a:gd name="T28" fmla="*/ 2147483646 w 321"/>
                <a:gd name="T29" fmla="*/ 2147483646 h 609"/>
                <a:gd name="T30" fmla="*/ 2147483646 w 321"/>
                <a:gd name="T31" fmla="*/ 2147483646 h 609"/>
                <a:gd name="T32" fmla="*/ 0 w 321"/>
                <a:gd name="T33" fmla="*/ 2147483646 h 609"/>
                <a:gd name="T34" fmla="*/ 2147483646 w 321"/>
                <a:gd name="T35" fmla="*/ 2147483646 h 609"/>
                <a:gd name="T36" fmla="*/ 2147483646 w 321"/>
                <a:gd name="T37" fmla="*/ 2147483646 h 609"/>
                <a:gd name="T38" fmla="*/ 2147483646 w 321"/>
                <a:gd name="T39" fmla="*/ 2147483646 h 609"/>
                <a:gd name="T40" fmla="*/ 2147483646 w 321"/>
                <a:gd name="T41" fmla="*/ 2147483646 h 609"/>
                <a:gd name="T42" fmla="*/ 2147483646 w 321"/>
                <a:gd name="T43" fmla="*/ 2147483646 h 609"/>
                <a:gd name="T44" fmla="*/ 2147483646 w 321"/>
                <a:gd name="T45" fmla="*/ 2147483646 h 609"/>
                <a:gd name="T46" fmla="*/ 2147483646 w 321"/>
                <a:gd name="T47" fmla="*/ 2147483646 h 609"/>
                <a:gd name="T48" fmla="*/ 2147483646 w 321"/>
                <a:gd name="T49" fmla="*/ 2147483646 h 609"/>
                <a:gd name="T50" fmla="*/ 2147483646 w 321"/>
                <a:gd name="T51" fmla="*/ 2147483646 h 609"/>
                <a:gd name="T52" fmla="*/ 2147483646 w 321"/>
                <a:gd name="T53" fmla="*/ 2147483646 h 609"/>
                <a:gd name="T54" fmla="*/ 2147483646 w 321"/>
                <a:gd name="T55" fmla="*/ 2147483646 h 609"/>
                <a:gd name="T56" fmla="*/ 2147483646 w 321"/>
                <a:gd name="T57" fmla="*/ 2147483646 h 609"/>
                <a:gd name="T58" fmla="*/ 2147483646 w 321"/>
                <a:gd name="T59" fmla="*/ 2147483646 h 609"/>
                <a:gd name="T60" fmla="*/ 2147483646 w 321"/>
                <a:gd name="T61" fmla="*/ 2147483646 h 609"/>
                <a:gd name="T62" fmla="*/ 2147483646 w 321"/>
                <a:gd name="T63" fmla="*/ 2147483646 h 609"/>
                <a:gd name="T64" fmla="*/ 2147483646 w 321"/>
                <a:gd name="T65" fmla="*/ 2147483646 h 609"/>
                <a:gd name="T66" fmla="*/ 2147483646 w 321"/>
                <a:gd name="T67" fmla="*/ 2147483646 h 609"/>
                <a:gd name="T68" fmla="*/ 2147483646 w 321"/>
                <a:gd name="T69" fmla="*/ 2147483646 h 609"/>
                <a:gd name="T70" fmla="*/ 2147483646 w 321"/>
                <a:gd name="T71" fmla="*/ 2147483646 h 609"/>
                <a:gd name="T72" fmla="*/ 2147483646 w 321"/>
                <a:gd name="T73" fmla="*/ 2147483646 h 609"/>
                <a:gd name="T74" fmla="*/ 2147483646 w 321"/>
                <a:gd name="T75" fmla="*/ 2147483646 h 609"/>
                <a:gd name="T76" fmla="*/ 2147483646 w 321"/>
                <a:gd name="T77" fmla="*/ 2147483646 h 609"/>
                <a:gd name="T78" fmla="*/ 2147483646 w 321"/>
                <a:gd name="T79" fmla="*/ 2147483646 h 609"/>
                <a:gd name="T80" fmla="*/ 2147483646 w 321"/>
                <a:gd name="T81" fmla="*/ 2147483646 h 609"/>
                <a:gd name="T82" fmla="*/ 2147483646 w 321"/>
                <a:gd name="T83" fmla="*/ 2147483646 h 609"/>
                <a:gd name="T84" fmla="*/ 2147483646 w 321"/>
                <a:gd name="T85" fmla="*/ 0 h 609"/>
                <a:gd name="T86" fmla="*/ 2147483646 w 321"/>
                <a:gd name="T87" fmla="*/ 2147483646 h 609"/>
                <a:gd name="T88" fmla="*/ 2147483646 w 321"/>
                <a:gd name="T89" fmla="*/ 2147483646 h 609"/>
                <a:gd name="T90" fmla="*/ 2147483646 w 321"/>
                <a:gd name="T91" fmla="*/ 2147483646 h 609"/>
                <a:gd name="T92" fmla="*/ 2147483646 w 321"/>
                <a:gd name="T93" fmla="*/ 2147483646 h 609"/>
                <a:gd name="T94" fmla="*/ 2147483646 w 321"/>
                <a:gd name="T95" fmla="*/ 2147483646 h 609"/>
                <a:gd name="T96" fmla="*/ 2147483646 w 321"/>
                <a:gd name="T97" fmla="*/ 2147483646 h 609"/>
                <a:gd name="T98" fmla="*/ 2147483646 w 321"/>
                <a:gd name="T99" fmla="*/ 2147483646 h 609"/>
                <a:gd name="T100" fmla="*/ 2147483646 w 321"/>
                <a:gd name="T101" fmla="*/ 2147483646 h 609"/>
                <a:gd name="T102" fmla="*/ 2147483646 w 321"/>
                <a:gd name="T103" fmla="*/ 2147483646 h 609"/>
                <a:gd name="T104" fmla="*/ 2147483646 w 321"/>
                <a:gd name="T105" fmla="*/ 2147483646 h 609"/>
                <a:gd name="T106" fmla="*/ 2147483646 w 321"/>
                <a:gd name="T107" fmla="*/ 2147483646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4451051" y="3426220"/>
              <a:ext cx="336414" cy="592594"/>
            </a:xfrm>
            <a:custGeom>
              <a:avLst/>
              <a:gdLst>
                <a:gd name="T0" fmla="*/ 2147483646 w 177"/>
                <a:gd name="T1" fmla="*/ 2147483646 h 313"/>
                <a:gd name="T2" fmla="*/ 2147483646 w 177"/>
                <a:gd name="T3" fmla="*/ 2147483646 h 313"/>
                <a:gd name="T4" fmla="*/ 2147483646 w 177"/>
                <a:gd name="T5" fmla="*/ 2147483646 h 313"/>
                <a:gd name="T6" fmla="*/ 2147483646 w 177"/>
                <a:gd name="T7" fmla="*/ 2147483646 h 313"/>
                <a:gd name="T8" fmla="*/ 2147483646 w 177"/>
                <a:gd name="T9" fmla="*/ 0 h 313"/>
                <a:gd name="T10" fmla="*/ 2147483646 w 177"/>
                <a:gd name="T11" fmla="*/ 2147483646 h 313"/>
                <a:gd name="T12" fmla="*/ 2147483646 w 177"/>
                <a:gd name="T13" fmla="*/ 2147483646 h 313"/>
                <a:gd name="T14" fmla="*/ 2147483646 w 177"/>
                <a:gd name="T15" fmla="*/ 2147483646 h 313"/>
                <a:gd name="T16" fmla="*/ 2147483646 w 177"/>
                <a:gd name="T17" fmla="*/ 2147483646 h 313"/>
                <a:gd name="T18" fmla="*/ 0 w 177"/>
                <a:gd name="T19" fmla="*/ 2147483646 h 313"/>
                <a:gd name="T20" fmla="*/ 2147483646 w 177"/>
                <a:gd name="T21" fmla="*/ 2147483646 h 313"/>
                <a:gd name="T22" fmla="*/ 2147483646 w 177"/>
                <a:gd name="T23" fmla="*/ 2147483646 h 313"/>
                <a:gd name="T24" fmla="*/ 2147483646 w 177"/>
                <a:gd name="T25" fmla="*/ 2147483646 h 313"/>
                <a:gd name="T26" fmla="*/ 2147483646 w 177"/>
                <a:gd name="T27" fmla="*/ 2147483646 h 313"/>
                <a:gd name="T28" fmla="*/ 2147483646 w 177"/>
                <a:gd name="T29" fmla="*/ 2147483646 h 313"/>
                <a:gd name="T30" fmla="*/ 2147483646 w 177"/>
                <a:gd name="T31" fmla="*/ 2147483646 h 313"/>
                <a:gd name="T32" fmla="*/ 2147483646 w 177"/>
                <a:gd name="T33" fmla="*/ 2147483646 h 313"/>
                <a:gd name="T34" fmla="*/ 2147483646 w 177"/>
                <a:gd name="T35" fmla="*/ 2147483646 h 313"/>
                <a:gd name="T36" fmla="*/ 2147483646 w 177"/>
                <a:gd name="T37" fmla="*/ 2147483646 h 313"/>
                <a:gd name="T38" fmla="*/ 2147483646 w 177"/>
                <a:gd name="T39" fmla="*/ 2147483646 h 313"/>
                <a:gd name="T40" fmla="*/ 2147483646 w 177"/>
                <a:gd name="T41" fmla="*/ 2147483646 h 313"/>
                <a:gd name="T42" fmla="*/ 2147483646 w 177"/>
                <a:gd name="T43" fmla="*/ 2147483646 h 313"/>
                <a:gd name="T44" fmla="*/ 2147483646 w 177"/>
                <a:gd name="T45" fmla="*/ 2147483646 h 313"/>
                <a:gd name="T46" fmla="*/ 2147483646 w 177"/>
                <a:gd name="T47" fmla="*/ 2147483646 h 313"/>
                <a:gd name="T48" fmla="*/ 2147483646 w 177"/>
                <a:gd name="T49" fmla="*/ 2147483646 h 313"/>
                <a:gd name="T50" fmla="*/ 2147483646 w 177"/>
                <a:gd name="T51" fmla="*/ 2147483646 h 313"/>
                <a:gd name="T52" fmla="*/ 2147483646 w 177"/>
                <a:gd name="T53" fmla="*/ 2147483646 h 313"/>
                <a:gd name="T54" fmla="*/ 2147483646 w 177"/>
                <a:gd name="T55" fmla="*/ 2147483646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3242270" y="2837041"/>
              <a:ext cx="1642212" cy="1589924"/>
            </a:xfrm>
            <a:custGeom>
              <a:avLst/>
              <a:gdLst>
                <a:gd name="T0" fmla="*/ 2147483646 w 857"/>
                <a:gd name="T1" fmla="*/ 2147483646 h 841"/>
                <a:gd name="T2" fmla="*/ 2147483646 w 857"/>
                <a:gd name="T3" fmla="*/ 2147483646 h 841"/>
                <a:gd name="T4" fmla="*/ 2147483646 w 857"/>
                <a:gd name="T5" fmla="*/ 2147483646 h 841"/>
                <a:gd name="T6" fmla="*/ 2147483646 w 857"/>
                <a:gd name="T7" fmla="*/ 2147483646 h 841"/>
                <a:gd name="T8" fmla="*/ 2147483646 w 857"/>
                <a:gd name="T9" fmla="*/ 2147483646 h 841"/>
                <a:gd name="T10" fmla="*/ 2147483646 w 857"/>
                <a:gd name="T11" fmla="*/ 2147483646 h 841"/>
                <a:gd name="T12" fmla="*/ 2147483646 w 857"/>
                <a:gd name="T13" fmla="*/ 2147483646 h 841"/>
                <a:gd name="T14" fmla="*/ 2147483646 w 857"/>
                <a:gd name="T15" fmla="*/ 2147483646 h 841"/>
                <a:gd name="T16" fmla="*/ 2147483646 w 857"/>
                <a:gd name="T17" fmla="*/ 2147483646 h 841"/>
                <a:gd name="T18" fmla="*/ 2147483646 w 857"/>
                <a:gd name="T19" fmla="*/ 2147483646 h 841"/>
                <a:gd name="T20" fmla="*/ 2147483646 w 857"/>
                <a:gd name="T21" fmla="*/ 2147483646 h 841"/>
                <a:gd name="T22" fmla="*/ 2147483646 w 857"/>
                <a:gd name="T23" fmla="*/ 2147483646 h 841"/>
                <a:gd name="T24" fmla="*/ 2147483646 w 857"/>
                <a:gd name="T25" fmla="*/ 2147483646 h 841"/>
                <a:gd name="T26" fmla="*/ 2147483646 w 857"/>
                <a:gd name="T27" fmla="*/ 2147483646 h 841"/>
                <a:gd name="T28" fmla="*/ 2147483646 w 857"/>
                <a:gd name="T29" fmla="*/ 2147483646 h 841"/>
                <a:gd name="T30" fmla="*/ 2147483646 w 857"/>
                <a:gd name="T31" fmla="*/ 2147483646 h 841"/>
                <a:gd name="T32" fmla="*/ 2147483646 w 857"/>
                <a:gd name="T33" fmla="*/ 2147483646 h 841"/>
                <a:gd name="T34" fmla="*/ 2147483646 w 857"/>
                <a:gd name="T35" fmla="*/ 2147483646 h 841"/>
                <a:gd name="T36" fmla="*/ 2147483646 w 857"/>
                <a:gd name="T37" fmla="*/ 2147483646 h 841"/>
                <a:gd name="T38" fmla="*/ 2147483646 w 857"/>
                <a:gd name="T39" fmla="*/ 2147483646 h 841"/>
                <a:gd name="T40" fmla="*/ 2147483646 w 857"/>
                <a:gd name="T41" fmla="*/ 2147483646 h 841"/>
                <a:gd name="T42" fmla="*/ 2147483646 w 857"/>
                <a:gd name="T43" fmla="*/ 2147483646 h 841"/>
                <a:gd name="T44" fmla="*/ 2147483646 w 857"/>
                <a:gd name="T45" fmla="*/ 2147483646 h 841"/>
                <a:gd name="T46" fmla="*/ 2147483646 w 857"/>
                <a:gd name="T47" fmla="*/ 2147483646 h 841"/>
                <a:gd name="T48" fmla="*/ 2147483646 w 857"/>
                <a:gd name="T49" fmla="*/ 2147483646 h 841"/>
                <a:gd name="T50" fmla="*/ 2147483646 w 857"/>
                <a:gd name="T51" fmla="*/ 2147483646 h 841"/>
                <a:gd name="T52" fmla="*/ 2147483646 w 857"/>
                <a:gd name="T53" fmla="*/ 2147483646 h 841"/>
                <a:gd name="T54" fmla="*/ 2147483646 w 857"/>
                <a:gd name="T55" fmla="*/ 2147483646 h 841"/>
                <a:gd name="T56" fmla="*/ 2147483646 w 857"/>
                <a:gd name="T57" fmla="*/ 2147483646 h 841"/>
                <a:gd name="T58" fmla="*/ 2147483646 w 857"/>
                <a:gd name="T59" fmla="*/ 2147483646 h 841"/>
                <a:gd name="T60" fmla="*/ 2147483646 w 857"/>
                <a:gd name="T61" fmla="*/ 2147483646 h 841"/>
                <a:gd name="T62" fmla="*/ 2147483646 w 857"/>
                <a:gd name="T63" fmla="*/ 2147483646 h 841"/>
                <a:gd name="T64" fmla="*/ 2147483646 w 857"/>
                <a:gd name="T65" fmla="*/ 2147483646 h 841"/>
                <a:gd name="T66" fmla="*/ 2147483646 w 857"/>
                <a:gd name="T67" fmla="*/ 2147483646 h 841"/>
                <a:gd name="T68" fmla="*/ 2147483646 w 857"/>
                <a:gd name="T69" fmla="*/ 2147483646 h 841"/>
                <a:gd name="T70" fmla="*/ 2147483646 w 857"/>
                <a:gd name="T71" fmla="*/ 2147483646 h 841"/>
                <a:gd name="T72" fmla="*/ 2147483646 w 857"/>
                <a:gd name="T73" fmla="*/ 2147483646 h 841"/>
                <a:gd name="T74" fmla="*/ 2147483646 w 857"/>
                <a:gd name="T75" fmla="*/ 2147483646 h 841"/>
                <a:gd name="T76" fmla="*/ 2147483646 w 857"/>
                <a:gd name="T77" fmla="*/ 2147483646 h 841"/>
                <a:gd name="T78" fmla="*/ 2147483646 w 857"/>
                <a:gd name="T79" fmla="*/ 2147483646 h 841"/>
                <a:gd name="T80" fmla="*/ 2147483646 w 857"/>
                <a:gd name="T81" fmla="*/ 2147483646 h 841"/>
                <a:gd name="T82" fmla="*/ 2147483646 w 857"/>
                <a:gd name="T83" fmla="*/ 2147483646 h 841"/>
                <a:gd name="T84" fmla="*/ 2147483646 w 857"/>
                <a:gd name="T85" fmla="*/ 0 h 841"/>
                <a:gd name="T86" fmla="*/ 2147483646 w 857"/>
                <a:gd name="T87" fmla="*/ 2147483646 h 841"/>
                <a:gd name="T88" fmla="*/ 2147483646 w 857"/>
                <a:gd name="T89" fmla="*/ 2147483646 h 841"/>
                <a:gd name="T90" fmla="*/ 2147483646 w 857"/>
                <a:gd name="T91" fmla="*/ 2147483646 h 841"/>
                <a:gd name="T92" fmla="*/ 2147483646 w 857"/>
                <a:gd name="T93" fmla="*/ 2147483646 h 841"/>
                <a:gd name="T94" fmla="*/ 2147483646 w 857"/>
                <a:gd name="T95" fmla="*/ 2147483646 h 841"/>
                <a:gd name="T96" fmla="*/ 2147483646 w 857"/>
                <a:gd name="T97" fmla="*/ 2147483646 h 841"/>
                <a:gd name="T98" fmla="*/ 2147483646 w 857"/>
                <a:gd name="T99" fmla="*/ 2147483646 h 841"/>
                <a:gd name="T100" fmla="*/ 2147483646 w 857"/>
                <a:gd name="T101" fmla="*/ 2147483646 h 841"/>
                <a:gd name="T102" fmla="*/ 2147483646 w 857"/>
                <a:gd name="T103" fmla="*/ 2147483646 h 841"/>
                <a:gd name="T104" fmla="*/ 2147483646 w 857"/>
                <a:gd name="T105" fmla="*/ 2147483646 h 841"/>
                <a:gd name="T106" fmla="*/ 2147483646 w 857"/>
                <a:gd name="T107" fmla="*/ 2147483646 h 841"/>
                <a:gd name="T108" fmla="*/ 2147483646 w 857"/>
                <a:gd name="T109" fmla="*/ 2147483646 h 841"/>
                <a:gd name="T110" fmla="*/ 2147483646 w 857"/>
                <a:gd name="T111" fmla="*/ 2147483646 h 841"/>
                <a:gd name="T112" fmla="*/ 2147483646 w 857"/>
                <a:gd name="T113" fmla="*/ 2147483646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25"/>
            <p:cNvSpPr>
              <a:spLocks/>
            </p:cNvSpPr>
            <p:nvPr/>
          </p:nvSpPr>
          <p:spPr bwMode="invGray">
            <a:xfrm>
              <a:off x="2768740" y="3289598"/>
              <a:ext cx="1503502" cy="1168109"/>
            </a:xfrm>
            <a:custGeom>
              <a:avLst/>
              <a:gdLst>
                <a:gd name="T0" fmla="*/ 2147483646 w 785"/>
                <a:gd name="T1" fmla="*/ 2147483646 h 617"/>
                <a:gd name="T2" fmla="*/ 2147483646 w 785"/>
                <a:gd name="T3" fmla="*/ 2147483646 h 617"/>
                <a:gd name="T4" fmla="*/ 2147483646 w 785"/>
                <a:gd name="T5" fmla="*/ 2147483646 h 617"/>
                <a:gd name="T6" fmla="*/ 2147483646 w 785"/>
                <a:gd name="T7" fmla="*/ 2147483646 h 617"/>
                <a:gd name="T8" fmla="*/ 2147483646 w 785"/>
                <a:gd name="T9" fmla="*/ 2147483646 h 617"/>
                <a:gd name="T10" fmla="*/ 2147483646 w 785"/>
                <a:gd name="T11" fmla="*/ 2147483646 h 617"/>
                <a:gd name="T12" fmla="*/ 2147483646 w 785"/>
                <a:gd name="T13" fmla="*/ 2147483646 h 617"/>
                <a:gd name="T14" fmla="*/ 2147483646 w 785"/>
                <a:gd name="T15" fmla="*/ 2147483646 h 617"/>
                <a:gd name="T16" fmla="*/ 2147483646 w 785"/>
                <a:gd name="T17" fmla="*/ 2147483646 h 617"/>
                <a:gd name="T18" fmla="*/ 2147483646 w 785"/>
                <a:gd name="T19" fmla="*/ 2147483646 h 617"/>
                <a:gd name="T20" fmla="*/ 2147483646 w 785"/>
                <a:gd name="T21" fmla="*/ 2147483646 h 617"/>
                <a:gd name="T22" fmla="*/ 2147483646 w 785"/>
                <a:gd name="T23" fmla="*/ 2147483646 h 617"/>
                <a:gd name="T24" fmla="*/ 2147483646 w 785"/>
                <a:gd name="T25" fmla="*/ 2147483646 h 617"/>
                <a:gd name="T26" fmla="*/ 2147483646 w 785"/>
                <a:gd name="T27" fmla="*/ 2147483646 h 617"/>
                <a:gd name="T28" fmla="*/ 2147483646 w 785"/>
                <a:gd name="T29" fmla="*/ 2147483646 h 617"/>
                <a:gd name="T30" fmla="*/ 2147483646 w 785"/>
                <a:gd name="T31" fmla="*/ 2147483646 h 617"/>
                <a:gd name="T32" fmla="*/ 2147483646 w 785"/>
                <a:gd name="T33" fmla="*/ 2147483646 h 617"/>
                <a:gd name="T34" fmla="*/ 2147483646 w 785"/>
                <a:gd name="T35" fmla="*/ 2147483646 h 617"/>
                <a:gd name="T36" fmla="*/ 2147483646 w 785"/>
                <a:gd name="T37" fmla="*/ 2147483646 h 617"/>
                <a:gd name="T38" fmla="*/ 2147483646 w 785"/>
                <a:gd name="T39" fmla="*/ 2147483646 h 617"/>
                <a:gd name="T40" fmla="*/ 0 w 785"/>
                <a:gd name="T41" fmla="*/ 2147483646 h 617"/>
                <a:gd name="T42" fmla="*/ 2147483646 w 785"/>
                <a:gd name="T43" fmla="*/ 2147483646 h 617"/>
                <a:gd name="T44" fmla="*/ 2147483646 w 785"/>
                <a:gd name="T45" fmla="*/ 2147483646 h 617"/>
                <a:gd name="T46" fmla="*/ 2147483646 w 785"/>
                <a:gd name="T47" fmla="*/ 2147483646 h 617"/>
                <a:gd name="T48" fmla="*/ 2147483646 w 785"/>
                <a:gd name="T49" fmla="*/ 2147483646 h 617"/>
                <a:gd name="T50" fmla="*/ 2147483646 w 785"/>
                <a:gd name="T51" fmla="*/ 2147483646 h 617"/>
                <a:gd name="T52" fmla="*/ 2147483646 w 785"/>
                <a:gd name="T53" fmla="*/ 2147483646 h 617"/>
                <a:gd name="T54" fmla="*/ 2147483646 w 785"/>
                <a:gd name="T55" fmla="*/ 2147483646 h 617"/>
                <a:gd name="T56" fmla="*/ 2147483646 w 785"/>
                <a:gd name="T57" fmla="*/ 2147483646 h 617"/>
                <a:gd name="T58" fmla="*/ 2147483646 w 785"/>
                <a:gd name="T59" fmla="*/ 2147483646 h 617"/>
                <a:gd name="T60" fmla="*/ 2147483646 w 785"/>
                <a:gd name="T61" fmla="*/ 0 h 617"/>
                <a:gd name="T62" fmla="*/ 2147483646 w 785"/>
                <a:gd name="T63" fmla="*/ 2147483646 h 617"/>
                <a:gd name="T64" fmla="*/ 2147483646 w 785"/>
                <a:gd name="T65" fmla="*/ 2147483646 h 617"/>
                <a:gd name="T66" fmla="*/ 2147483646 w 785"/>
                <a:gd name="T67" fmla="*/ 2147483646 h 617"/>
                <a:gd name="T68" fmla="*/ 2147483646 w 785"/>
                <a:gd name="T69" fmla="*/ 2147483646 h 617"/>
                <a:gd name="T70" fmla="*/ 2147483646 w 785"/>
                <a:gd name="T71" fmla="*/ 2147483646 h 617"/>
                <a:gd name="T72" fmla="*/ 2147483646 w 785"/>
                <a:gd name="T73" fmla="*/ 2147483646 h 617"/>
                <a:gd name="T74" fmla="*/ 2147483646 w 785"/>
                <a:gd name="T75" fmla="*/ 2147483646 h 617"/>
                <a:gd name="T76" fmla="*/ 2147483646 w 785"/>
                <a:gd name="T77" fmla="*/ 2147483646 h 617"/>
                <a:gd name="T78" fmla="*/ 2147483646 w 785"/>
                <a:gd name="T79" fmla="*/ 2147483646 h 617"/>
                <a:gd name="T80" fmla="*/ 2147483646 w 785"/>
                <a:gd name="T81" fmla="*/ 2147483646 h 617"/>
                <a:gd name="T82" fmla="*/ 2147483646 w 785"/>
                <a:gd name="T83" fmla="*/ 2147483646 h 617"/>
                <a:gd name="T84" fmla="*/ 2147483646 w 785"/>
                <a:gd name="T85" fmla="*/ 2147483646 h 617"/>
                <a:gd name="T86" fmla="*/ 2147483646 w 785"/>
                <a:gd name="T87" fmla="*/ 2147483646 h 617"/>
                <a:gd name="T88" fmla="*/ 2147483646 w 785"/>
                <a:gd name="T89" fmla="*/ 2147483646 h 617"/>
                <a:gd name="T90" fmla="*/ 2147483646 w 785"/>
                <a:gd name="T91" fmla="*/ 2147483646 h 617"/>
                <a:gd name="T92" fmla="*/ 2147483646 w 785"/>
                <a:gd name="T93" fmla="*/ 2147483646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invGray">
            <a:xfrm>
              <a:off x="4269050" y="4910264"/>
              <a:ext cx="707906" cy="669441"/>
            </a:xfrm>
            <a:custGeom>
              <a:avLst/>
              <a:gdLst>
                <a:gd name="T0" fmla="*/ 2147483646 w 369"/>
                <a:gd name="T1" fmla="*/ 2147483646 h 353"/>
                <a:gd name="T2" fmla="*/ 2147483646 w 369"/>
                <a:gd name="T3" fmla="*/ 2147483646 h 353"/>
                <a:gd name="T4" fmla="*/ 2147483646 w 369"/>
                <a:gd name="T5" fmla="*/ 2147483646 h 353"/>
                <a:gd name="T6" fmla="*/ 2147483646 w 369"/>
                <a:gd name="T7" fmla="*/ 2147483646 h 353"/>
                <a:gd name="T8" fmla="*/ 2147483646 w 369"/>
                <a:gd name="T9" fmla="*/ 2147483646 h 353"/>
                <a:gd name="T10" fmla="*/ 2147483646 w 369"/>
                <a:gd name="T11" fmla="*/ 2147483646 h 353"/>
                <a:gd name="T12" fmla="*/ 2147483646 w 369"/>
                <a:gd name="T13" fmla="*/ 2147483646 h 353"/>
                <a:gd name="T14" fmla="*/ 2147483646 w 369"/>
                <a:gd name="T15" fmla="*/ 2147483646 h 353"/>
                <a:gd name="T16" fmla="*/ 2147483646 w 369"/>
                <a:gd name="T17" fmla="*/ 2147483646 h 353"/>
                <a:gd name="T18" fmla="*/ 2147483646 w 369"/>
                <a:gd name="T19" fmla="*/ 2147483646 h 353"/>
                <a:gd name="T20" fmla="*/ 2147483646 w 369"/>
                <a:gd name="T21" fmla="*/ 2147483646 h 353"/>
                <a:gd name="T22" fmla="*/ 2147483646 w 369"/>
                <a:gd name="T23" fmla="*/ 2147483646 h 353"/>
                <a:gd name="T24" fmla="*/ 2147483646 w 369"/>
                <a:gd name="T25" fmla="*/ 2147483646 h 353"/>
                <a:gd name="T26" fmla="*/ 2147483646 w 369"/>
                <a:gd name="T27" fmla="*/ 0 h 353"/>
                <a:gd name="T28" fmla="*/ 2147483646 w 369"/>
                <a:gd name="T29" fmla="*/ 2147483646 h 353"/>
                <a:gd name="T30" fmla="*/ 2147483646 w 369"/>
                <a:gd name="T31" fmla="*/ 2147483646 h 353"/>
                <a:gd name="T32" fmla="*/ 2147483646 w 369"/>
                <a:gd name="T33" fmla="*/ 2147483646 h 353"/>
                <a:gd name="T34" fmla="*/ 2147483646 w 369"/>
                <a:gd name="T35" fmla="*/ 2147483646 h 353"/>
                <a:gd name="T36" fmla="*/ 2147483646 w 369"/>
                <a:gd name="T37" fmla="*/ 2147483646 h 353"/>
                <a:gd name="T38" fmla="*/ 2147483646 w 369"/>
                <a:gd name="T39" fmla="*/ 2147483646 h 353"/>
                <a:gd name="T40" fmla="*/ 2147483646 w 369"/>
                <a:gd name="T41" fmla="*/ 2147483646 h 353"/>
                <a:gd name="T42" fmla="*/ 2147483646 w 369"/>
                <a:gd name="T43" fmla="*/ 2147483646 h 353"/>
                <a:gd name="T44" fmla="*/ 2147483646 w 369"/>
                <a:gd name="T45" fmla="*/ 2147483646 h 353"/>
                <a:gd name="T46" fmla="*/ 2147483646 w 369"/>
                <a:gd name="T47" fmla="*/ 2147483646 h 353"/>
                <a:gd name="T48" fmla="*/ 2147483646 w 369"/>
                <a:gd name="T49" fmla="*/ 2147483646 h 353"/>
                <a:gd name="T50" fmla="*/ 2147483646 w 369"/>
                <a:gd name="T51" fmla="*/ 2147483646 h 353"/>
                <a:gd name="T52" fmla="*/ 2147483646 w 369"/>
                <a:gd name="T53" fmla="*/ 2147483646 h 353"/>
                <a:gd name="T54" fmla="*/ 2147483646 w 369"/>
                <a:gd name="T55" fmla="*/ 2147483646 h 353"/>
                <a:gd name="T56" fmla="*/ 2147483646 w 369"/>
                <a:gd name="T57" fmla="*/ 2147483646 h 353"/>
                <a:gd name="T58" fmla="*/ 2147483646 w 369"/>
                <a:gd name="T59" fmla="*/ 2147483646 h 353"/>
                <a:gd name="T60" fmla="*/ 2147483646 w 369"/>
                <a:gd name="T61" fmla="*/ 2147483646 h 353"/>
                <a:gd name="T62" fmla="*/ 2147483646 w 369"/>
                <a:gd name="T63" fmla="*/ 2147483646 h 353"/>
                <a:gd name="T64" fmla="*/ 2147483646 w 369"/>
                <a:gd name="T65" fmla="*/ 2147483646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invGray">
            <a:xfrm>
              <a:off x="3470267" y="4864152"/>
              <a:ext cx="1090557" cy="1166402"/>
            </a:xfrm>
            <a:custGeom>
              <a:avLst/>
              <a:gdLst>
                <a:gd name="T0" fmla="*/ 2147483646 w 569"/>
                <a:gd name="T1" fmla="*/ 2147483646 h 617"/>
                <a:gd name="T2" fmla="*/ 2147483646 w 569"/>
                <a:gd name="T3" fmla="*/ 2147483646 h 617"/>
                <a:gd name="T4" fmla="*/ 2147483646 w 569"/>
                <a:gd name="T5" fmla="*/ 2147483646 h 617"/>
                <a:gd name="T6" fmla="*/ 2147483646 w 569"/>
                <a:gd name="T7" fmla="*/ 2147483646 h 617"/>
                <a:gd name="T8" fmla="*/ 2147483646 w 569"/>
                <a:gd name="T9" fmla="*/ 2147483646 h 617"/>
                <a:gd name="T10" fmla="*/ 2147483646 w 569"/>
                <a:gd name="T11" fmla="*/ 2147483646 h 617"/>
                <a:gd name="T12" fmla="*/ 2147483646 w 569"/>
                <a:gd name="T13" fmla="*/ 2147483646 h 617"/>
                <a:gd name="T14" fmla="*/ 2147483646 w 569"/>
                <a:gd name="T15" fmla="*/ 2147483646 h 617"/>
                <a:gd name="T16" fmla="*/ 2147483646 w 569"/>
                <a:gd name="T17" fmla="*/ 2147483646 h 617"/>
                <a:gd name="T18" fmla="*/ 2147483646 w 569"/>
                <a:gd name="T19" fmla="*/ 2147483646 h 617"/>
                <a:gd name="T20" fmla="*/ 2147483646 w 569"/>
                <a:gd name="T21" fmla="*/ 2147483646 h 617"/>
                <a:gd name="T22" fmla="*/ 2147483646 w 569"/>
                <a:gd name="T23" fmla="*/ 2147483646 h 617"/>
                <a:gd name="T24" fmla="*/ 2147483646 w 569"/>
                <a:gd name="T25" fmla="*/ 2147483646 h 617"/>
                <a:gd name="T26" fmla="*/ 2147483646 w 569"/>
                <a:gd name="T27" fmla="*/ 2147483646 h 617"/>
                <a:gd name="T28" fmla="*/ 2147483646 w 569"/>
                <a:gd name="T29" fmla="*/ 2147483646 h 617"/>
                <a:gd name="T30" fmla="*/ 2147483646 w 569"/>
                <a:gd name="T31" fmla="*/ 2147483646 h 617"/>
                <a:gd name="T32" fmla="*/ 2147483646 w 569"/>
                <a:gd name="T33" fmla="*/ 2147483646 h 617"/>
                <a:gd name="T34" fmla="*/ 2147483646 w 569"/>
                <a:gd name="T35" fmla="*/ 2147483646 h 617"/>
                <a:gd name="T36" fmla="*/ 2147483646 w 569"/>
                <a:gd name="T37" fmla="*/ 2147483646 h 617"/>
                <a:gd name="T38" fmla="*/ 2147483646 w 569"/>
                <a:gd name="T39" fmla="*/ 2147483646 h 617"/>
                <a:gd name="T40" fmla="*/ 2147483646 w 569"/>
                <a:gd name="T41" fmla="*/ 2147483646 h 617"/>
                <a:gd name="T42" fmla="*/ 2147483646 w 569"/>
                <a:gd name="T43" fmla="*/ 2147483646 h 617"/>
                <a:gd name="T44" fmla="*/ 2147483646 w 569"/>
                <a:gd name="T45" fmla="*/ 2147483646 h 617"/>
                <a:gd name="T46" fmla="*/ 2147483646 w 569"/>
                <a:gd name="T47" fmla="*/ 2147483646 h 617"/>
                <a:gd name="T48" fmla="*/ 2147483646 w 569"/>
                <a:gd name="T49" fmla="*/ 2147483646 h 617"/>
                <a:gd name="T50" fmla="*/ 2147483646 w 569"/>
                <a:gd name="T51" fmla="*/ 0 h 617"/>
                <a:gd name="T52" fmla="*/ 2147483646 w 569"/>
                <a:gd name="T53" fmla="*/ 0 h 617"/>
                <a:gd name="T54" fmla="*/ 2147483646 w 569"/>
                <a:gd name="T55" fmla="*/ 2147483646 h 617"/>
                <a:gd name="T56" fmla="*/ 2147483646 w 569"/>
                <a:gd name="T57" fmla="*/ 2147483646 h 617"/>
                <a:gd name="T58" fmla="*/ 2147483646 w 569"/>
                <a:gd name="T59" fmla="*/ 2147483646 h 617"/>
                <a:gd name="T60" fmla="*/ 2147483646 w 569"/>
                <a:gd name="T61" fmla="*/ 2147483646 h 617"/>
                <a:gd name="T62" fmla="*/ 2147483646 w 569"/>
                <a:gd name="T63" fmla="*/ 2147483646 h 617"/>
                <a:gd name="T64" fmla="*/ 2147483646 w 569"/>
                <a:gd name="T65" fmla="*/ 2147483646 h 617"/>
                <a:gd name="T66" fmla="*/ 2147483646 w 569"/>
                <a:gd name="T67" fmla="*/ 2147483646 h 617"/>
                <a:gd name="T68" fmla="*/ 0 w 569"/>
                <a:gd name="T69" fmla="*/ 2147483646 h 617"/>
                <a:gd name="T70" fmla="*/ 2147483646 w 569"/>
                <a:gd name="T71" fmla="*/ 2147483646 h 617"/>
                <a:gd name="T72" fmla="*/ 2147483646 w 569"/>
                <a:gd name="T73" fmla="*/ 2147483646 h 617"/>
                <a:gd name="T74" fmla="*/ 2147483646 w 569"/>
                <a:gd name="T75" fmla="*/ 2147483646 h 617"/>
                <a:gd name="T76" fmla="*/ 2147483646 w 569"/>
                <a:gd name="T77" fmla="*/ 2147483646 h 617"/>
                <a:gd name="T78" fmla="*/ 2147483646 w 569"/>
                <a:gd name="T79" fmla="*/ 2147483646 h 617"/>
                <a:gd name="T80" fmla="*/ 2147483646 w 569"/>
                <a:gd name="T81" fmla="*/ 2147483646 h 617"/>
                <a:gd name="T82" fmla="*/ 2147483646 w 569"/>
                <a:gd name="T83" fmla="*/ 2147483646 h 617"/>
                <a:gd name="T84" fmla="*/ 2147483646 w 569"/>
                <a:gd name="T85" fmla="*/ 2147483646 h 617"/>
                <a:gd name="T86" fmla="*/ 2147483646 w 569"/>
                <a:gd name="T87" fmla="*/ 2147483646 h 617"/>
                <a:gd name="T88" fmla="*/ 2147483646 w 569"/>
                <a:gd name="T89" fmla="*/ 2147483646 h 617"/>
                <a:gd name="T90" fmla="*/ 2147483646 w 569"/>
                <a:gd name="T91" fmla="*/ 2147483646 h 617"/>
                <a:gd name="T92" fmla="*/ 2147483646 w 569"/>
                <a:gd name="T93" fmla="*/ 2147483646 h 617"/>
                <a:gd name="T94" fmla="*/ 2147483646 w 569"/>
                <a:gd name="T95" fmla="*/ 2147483646 h 617"/>
                <a:gd name="T96" fmla="*/ 2147483646 w 569"/>
                <a:gd name="T97" fmla="*/ 2147483646 h 617"/>
                <a:gd name="T98" fmla="*/ 2147483646 w 569"/>
                <a:gd name="T99" fmla="*/ 2147483646 h 617"/>
                <a:gd name="T100" fmla="*/ 2147483646 w 569"/>
                <a:gd name="T101" fmla="*/ 2147483646 h 617"/>
                <a:gd name="T102" fmla="*/ 2147483646 w 569"/>
                <a:gd name="T103" fmla="*/ 2147483646 h 617"/>
                <a:gd name="T104" fmla="*/ 2147483646 w 569"/>
                <a:gd name="T105" fmla="*/ 2147483646 h 617"/>
                <a:gd name="T106" fmla="*/ 2147483646 w 569"/>
                <a:gd name="T107" fmla="*/ 2147483646 h 617"/>
                <a:gd name="T108" fmla="*/ 2147483646 w 569"/>
                <a:gd name="T109" fmla="*/ 2147483646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23"/>
            <p:cNvSpPr>
              <a:spLocks/>
            </p:cNvSpPr>
            <p:nvPr/>
          </p:nvSpPr>
          <p:spPr bwMode="invGray">
            <a:xfrm>
              <a:off x="1434242" y="3515021"/>
              <a:ext cx="2318231" cy="1485753"/>
            </a:xfrm>
            <a:custGeom>
              <a:avLst/>
              <a:gdLst>
                <a:gd name="T0" fmla="*/ 2147483646 w 1209"/>
                <a:gd name="T1" fmla="*/ 2147483646 h 785"/>
                <a:gd name="T2" fmla="*/ 2147483646 w 1209"/>
                <a:gd name="T3" fmla="*/ 2147483646 h 785"/>
                <a:gd name="T4" fmla="*/ 2147483646 w 1209"/>
                <a:gd name="T5" fmla="*/ 2147483646 h 785"/>
                <a:gd name="T6" fmla="*/ 2147483646 w 1209"/>
                <a:gd name="T7" fmla="*/ 2147483646 h 785"/>
                <a:gd name="T8" fmla="*/ 2147483646 w 1209"/>
                <a:gd name="T9" fmla="*/ 2147483646 h 785"/>
                <a:gd name="T10" fmla="*/ 2147483646 w 1209"/>
                <a:gd name="T11" fmla="*/ 2147483646 h 785"/>
                <a:gd name="T12" fmla="*/ 2147483646 w 1209"/>
                <a:gd name="T13" fmla="*/ 2147483646 h 785"/>
                <a:gd name="T14" fmla="*/ 2147483646 w 1209"/>
                <a:gd name="T15" fmla="*/ 2147483646 h 785"/>
                <a:gd name="T16" fmla="*/ 2147483646 w 1209"/>
                <a:gd name="T17" fmla="*/ 2147483646 h 785"/>
                <a:gd name="T18" fmla="*/ 2147483646 w 1209"/>
                <a:gd name="T19" fmla="*/ 2147483646 h 785"/>
                <a:gd name="T20" fmla="*/ 2147483646 w 1209"/>
                <a:gd name="T21" fmla="*/ 2147483646 h 785"/>
                <a:gd name="T22" fmla="*/ 2147483646 w 1209"/>
                <a:gd name="T23" fmla="*/ 2147483646 h 785"/>
                <a:gd name="T24" fmla="*/ 2147483646 w 1209"/>
                <a:gd name="T25" fmla="*/ 2147483646 h 785"/>
                <a:gd name="T26" fmla="*/ 2147483646 w 1209"/>
                <a:gd name="T27" fmla="*/ 2147483646 h 785"/>
                <a:gd name="T28" fmla="*/ 2147483646 w 1209"/>
                <a:gd name="T29" fmla="*/ 2147483646 h 785"/>
                <a:gd name="T30" fmla="*/ 2147483646 w 1209"/>
                <a:gd name="T31" fmla="*/ 2147483646 h 785"/>
                <a:gd name="T32" fmla="*/ 2147483646 w 1209"/>
                <a:gd name="T33" fmla="*/ 2147483646 h 785"/>
                <a:gd name="T34" fmla="*/ 2147483646 w 1209"/>
                <a:gd name="T35" fmla="*/ 2147483646 h 785"/>
                <a:gd name="T36" fmla="*/ 2147483646 w 1209"/>
                <a:gd name="T37" fmla="*/ 2147483646 h 785"/>
                <a:gd name="T38" fmla="*/ 2147483646 w 1209"/>
                <a:gd name="T39" fmla="*/ 2147483646 h 785"/>
                <a:gd name="T40" fmla="*/ 2147483646 w 1209"/>
                <a:gd name="T41" fmla="*/ 2147483646 h 785"/>
                <a:gd name="T42" fmla="*/ 2147483646 w 1209"/>
                <a:gd name="T43" fmla="*/ 2147483646 h 785"/>
                <a:gd name="T44" fmla="*/ 2147483646 w 1209"/>
                <a:gd name="T45" fmla="*/ 2147483646 h 785"/>
                <a:gd name="T46" fmla="*/ 2147483646 w 1209"/>
                <a:gd name="T47" fmla="*/ 2147483646 h 785"/>
                <a:gd name="T48" fmla="*/ 2147483646 w 1209"/>
                <a:gd name="T49" fmla="*/ 2147483646 h 785"/>
                <a:gd name="T50" fmla="*/ 2147483646 w 1209"/>
                <a:gd name="T51" fmla="*/ 2147483646 h 785"/>
                <a:gd name="T52" fmla="*/ 2147483646 w 1209"/>
                <a:gd name="T53" fmla="*/ 2147483646 h 785"/>
                <a:gd name="T54" fmla="*/ 2147483646 w 1209"/>
                <a:gd name="T55" fmla="*/ 2147483646 h 785"/>
                <a:gd name="T56" fmla="*/ 2147483646 w 1209"/>
                <a:gd name="T57" fmla="*/ 2147483646 h 785"/>
                <a:gd name="T58" fmla="*/ 0 w 1209"/>
                <a:gd name="T59" fmla="*/ 2147483646 h 785"/>
                <a:gd name="T60" fmla="*/ 2147483646 w 1209"/>
                <a:gd name="T61" fmla="*/ 2147483646 h 785"/>
                <a:gd name="T62" fmla="*/ 2147483646 w 1209"/>
                <a:gd name="T63" fmla="*/ 2147483646 h 785"/>
                <a:gd name="T64" fmla="*/ 2147483646 w 1209"/>
                <a:gd name="T65" fmla="*/ 2147483646 h 785"/>
                <a:gd name="T66" fmla="*/ 2147483646 w 1209"/>
                <a:gd name="T67" fmla="*/ 2147483646 h 785"/>
                <a:gd name="T68" fmla="*/ 2147483646 w 1209"/>
                <a:gd name="T69" fmla="*/ 2147483646 h 785"/>
                <a:gd name="T70" fmla="*/ 2147483646 w 1209"/>
                <a:gd name="T71" fmla="*/ 2147483646 h 785"/>
                <a:gd name="T72" fmla="*/ 2147483646 w 1209"/>
                <a:gd name="T73" fmla="*/ 2147483646 h 785"/>
                <a:gd name="T74" fmla="*/ 2147483646 w 1209"/>
                <a:gd name="T75" fmla="*/ 2147483646 h 785"/>
                <a:gd name="T76" fmla="*/ 2147483646 w 1209"/>
                <a:gd name="T77" fmla="*/ 2147483646 h 785"/>
                <a:gd name="T78" fmla="*/ 2147483646 w 1209"/>
                <a:gd name="T79" fmla="*/ 2147483646 h 785"/>
                <a:gd name="T80" fmla="*/ 2147483646 w 1209"/>
                <a:gd name="T81" fmla="*/ 2147483646 h 785"/>
                <a:gd name="T82" fmla="*/ 2147483646 w 1209"/>
                <a:gd name="T83" fmla="*/ 2147483646 h 785"/>
                <a:gd name="T84" fmla="*/ 2147483646 w 1209"/>
                <a:gd name="T85" fmla="*/ 2147483646 h 785"/>
                <a:gd name="T86" fmla="*/ 2147483646 w 1209"/>
                <a:gd name="T87" fmla="*/ 2147483646 h 785"/>
                <a:gd name="T88" fmla="*/ 2147483646 w 1209"/>
                <a:gd name="T89" fmla="*/ 2147483646 h 785"/>
                <a:gd name="T90" fmla="*/ 2147483646 w 1209"/>
                <a:gd name="T91" fmla="*/ 2147483646 h 785"/>
                <a:gd name="T92" fmla="*/ 2147483646 w 1209"/>
                <a:gd name="T93" fmla="*/ 2147483646 h 785"/>
                <a:gd name="T94" fmla="*/ 2147483646 w 1209"/>
                <a:gd name="T95" fmla="*/ 2147483646 h 785"/>
                <a:gd name="T96" fmla="*/ 2147483646 w 1209"/>
                <a:gd name="T97" fmla="*/ 2147483646 h 785"/>
                <a:gd name="T98" fmla="*/ 2147483646 w 1209"/>
                <a:gd name="T99" fmla="*/ 2147483646 h 785"/>
                <a:gd name="T100" fmla="*/ 2147483646 w 1209"/>
                <a:gd name="T101" fmla="*/ 2147483646 h 785"/>
                <a:gd name="T102" fmla="*/ 2147483646 w 1209"/>
                <a:gd name="T103" fmla="*/ 2147483646 h 785"/>
                <a:gd name="T104" fmla="*/ 2147483646 w 1209"/>
                <a:gd name="T105" fmla="*/ 2147483646 h 785"/>
                <a:gd name="T106" fmla="*/ 2147483646 w 1209"/>
                <a:gd name="T107" fmla="*/ 2147483646 h 785"/>
                <a:gd name="T108" fmla="*/ 2147483646 w 1209"/>
                <a:gd name="T109" fmla="*/ 2147483646 h 785"/>
                <a:gd name="T110" fmla="*/ 2147483646 w 1209"/>
                <a:gd name="T111" fmla="*/ 2147483646 h 785"/>
                <a:gd name="T112" fmla="*/ 2147483646 w 1209"/>
                <a:gd name="T113" fmla="*/ 2147483646 h 785"/>
                <a:gd name="T114" fmla="*/ 2147483646 w 1209"/>
                <a:gd name="T115" fmla="*/ 2147483646 h 785"/>
                <a:gd name="T116" fmla="*/ 2147483646 w 1209"/>
                <a:gd name="T117" fmla="*/ 2147483646 h 785"/>
                <a:gd name="T118" fmla="*/ 2147483646 w 1209"/>
                <a:gd name="T119" fmla="*/ 2147483646 h 785"/>
                <a:gd name="T120" fmla="*/ 2147483646 w 1209"/>
                <a:gd name="T121" fmla="*/ 2147483646 h 785"/>
                <a:gd name="T122" fmla="*/ 2147483646 w 1209"/>
                <a:gd name="T123" fmla="*/ 2147483646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invGray">
            <a:xfrm>
              <a:off x="1243649" y="1752611"/>
              <a:ext cx="2437809" cy="1953679"/>
            </a:xfrm>
            <a:custGeom>
              <a:avLst/>
              <a:gdLst>
                <a:gd name="T0" fmla="*/ 2147483646 w 1273"/>
                <a:gd name="T1" fmla="*/ 2147483646 h 1033"/>
                <a:gd name="T2" fmla="*/ 2147483646 w 1273"/>
                <a:gd name="T3" fmla="*/ 2147483646 h 1033"/>
                <a:gd name="T4" fmla="*/ 2147483646 w 1273"/>
                <a:gd name="T5" fmla="*/ 2147483646 h 1033"/>
                <a:gd name="T6" fmla="*/ 2147483646 w 1273"/>
                <a:gd name="T7" fmla="*/ 2147483646 h 1033"/>
                <a:gd name="T8" fmla="*/ 2147483646 w 1273"/>
                <a:gd name="T9" fmla="*/ 2147483646 h 1033"/>
                <a:gd name="T10" fmla="*/ 2147483646 w 1273"/>
                <a:gd name="T11" fmla="*/ 2147483646 h 1033"/>
                <a:gd name="T12" fmla="*/ 2147483646 w 1273"/>
                <a:gd name="T13" fmla="*/ 2147483646 h 1033"/>
                <a:gd name="T14" fmla="*/ 2147483646 w 1273"/>
                <a:gd name="T15" fmla="*/ 2147483646 h 1033"/>
                <a:gd name="T16" fmla="*/ 2147483646 w 1273"/>
                <a:gd name="T17" fmla="*/ 2147483646 h 1033"/>
                <a:gd name="T18" fmla="*/ 2147483646 w 1273"/>
                <a:gd name="T19" fmla="*/ 2147483646 h 1033"/>
                <a:gd name="T20" fmla="*/ 2147483646 w 1273"/>
                <a:gd name="T21" fmla="*/ 2147483646 h 1033"/>
                <a:gd name="T22" fmla="*/ 2147483646 w 1273"/>
                <a:gd name="T23" fmla="*/ 2147483646 h 1033"/>
                <a:gd name="T24" fmla="*/ 2147483646 w 1273"/>
                <a:gd name="T25" fmla="*/ 2147483646 h 1033"/>
                <a:gd name="T26" fmla="*/ 2147483646 w 1273"/>
                <a:gd name="T27" fmla="*/ 2147483646 h 1033"/>
                <a:gd name="T28" fmla="*/ 2147483646 w 1273"/>
                <a:gd name="T29" fmla="*/ 2147483646 h 1033"/>
                <a:gd name="T30" fmla="*/ 2147483646 w 1273"/>
                <a:gd name="T31" fmla="*/ 2147483646 h 1033"/>
                <a:gd name="T32" fmla="*/ 2147483646 w 1273"/>
                <a:gd name="T33" fmla="*/ 2147483646 h 1033"/>
                <a:gd name="T34" fmla="*/ 2147483646 w 1273"/>
                <a:gd name="T35" fmla="*/ 2147483646 h 1033"/>
                <a:gd name="T36" fmla="*/ 2147483646 w 1273"/>
                <a:gd name="T37" fmla="*/ 2147483646 h 1033"/>
                <a:gd name="T38" fmla="*/ 2147483646 w 1273"/>
                <a:gd name="T39" fmla="*/ 2147483646 h 1033"/>
                <a:gd name="T40" fmla="*/ 2147483646 w 1273"/>
                <a:gd name="T41" fmla="*/ 2147483646 h 1033"/>
                <a:gd name="T42" fmla="*/ 2147483646 w 1273"/>
                <a:gd name="T43" fmla="*/ 2147483646 h 1033"/>
                <a:gd name="T44" fmla="*/ 2147483646 w 1273"/>
                <a:gd name="T45" fmla="*/ 2147483646 h 1033"/>
                <a:gd name="T46" fmla="*/ 2147483646 w 1273"/>
                <a:gd name="T47" fmla="*/ 2147483646 h 1033"/>
                <a:gd name="T48" fmla="*/ 2147483646 w 1273"/>
                <a:gd name="T49" fmla="*/ 2147483646 h 1033"/>
                <a:gd name="T50" fmla="*/ 0 w 1273"/>
                <a:gd name="T51" fmla="*/ 2147483646 h 1033"/>
                <a:gd name="T52" fmla="*/ 2147483646 w 1273"/>
                <a:gd name="T53" fmla="*/ 2147483646 h 1033"/>
                <a:gd name="T54" fmla="*/ 2147483646 w 1273"/>
                <a:gd name="T55" fmla="*/ 2147483646 h 1033"/>
                <a:gd name="T56" fmla="*/ 2147483646 w 1273"/>
                <a:gd name="T57" fmla="*/ 2147483646 h 1033"/>
                <a:gd name="T58" fmla="*/ 0 w 1273"/>
                <a:gd name="T59" fmla="*/ 2147483646 h 1033"/>
                <a:gd name="T60" fmla="*/ 2147483646 w 1273"/>
                <a:gd name="T61" fmla="*/ 2147483646 h 1033"/>
                <a:gd name="T62" fmla="*/ 2147483646 w 1273"/>
                <a:gd name="T63" fmla="*/ 2147483646 h 1033"/>
                <a:gd name="T64" fmla="*/ 2147483646 w 1273"/>
                <a:gd name="T65" fmla="*/ 2147483646 h 1033"/>
                <a:gd name="T66" fmla="*/ 2147483646 w 1273"/>
                <a:gd name="T67" fmla="*/ 2147483646 h 1033"/>
                <a:gd name="T68" fmla="*/ 2147483646 w 1273"/>
                <a:gd name="T69" fmla="*/ 2147483646 h 1033"/>
                <a:gd name="T70" fmla="*/ 2147483646 w 1273"/>
                <a:gd name="T71" fmla="*/ 2147483646 h 1033"/>
                <a:gd name="T72" fmla="*/ 2147483646 w 1273"/>
                <a:gd name="T73" fmla="*/ 2147483646 h 1033"/>
                <a:gd name="T74" fmla="*/ 2147483646 w 1273"/>
                <a:gd name="T75" fmla="*/ 2147483646 h 1033"/>
                <a:gd name="T76" fmla="*/ 2147483646 w 1273"/>
                <a:gd name="T77" fmla="*/ 2147483646 h 1033"/>
                <a:gd name="T78" fmla="*/ 2147483646 w 1273"/>
                <a:gd name="T79" fmla="*/ 2147483646 h 1033"/>
                <a:gd name="T80" fmla="*/ 2147483646 w 1273"/>
                <a:gd name="T81" fmla="*/ 2147483646 h 1033"/>
                <a:gd name="T82" fmla="*/ 2147483646 w 1273"/>
                <a:gd name="T83" fmla="*/ 2147483646 h 1033"/>
                <a:gd name="T84" fmla="*/ 2147483646 w 1273"/>
                <a:gd name="T85" fmla="*/ 2147483646 h 1033"/>
                <a:gd name="T86" fmla="*/ 2147483646 w 1273"/>
                <a:gd name="T87" fmla="*/ 2147483646 h 1033"/>
                <a:gd name="T88" fmla="*/ 2147483646 w 1273"/>
                <a:gd name="T89" fmla="*/ 0 h 1033"/>
                <a:gd name="T90" fmla="*/ 2147483646 w 1273"/>
                <a:gd name="T91" fmla="*/ 2147483646 h 1033"/>
                <a:gd name="T92" fmla="*/ 2147483646 w 1273"/>
                <a:gd name="T93" fmla="*/ 2147483646 h 1033"/>
                <a:gd name="T94" fmla="*/ 2147483646 w 1273"/>
                <a:gd name="T95" fmla="*/ 2147483646 h 1033"/>
                <a:gd name="T96" fmla="*/ 2147483646 w 1273"/>
                <a:gd name="T97" fmla="*/ 2147483646 h 1033"/>
                <a:gd name="T98" fmla="*/ 2147483646 w 1273"/>
                <a:gd name="T99" fmla="*/ 2147483646 h 1033"/>
                <a:gd name="T100" fmla="*/ 2147483646 w 1273"/>
                <a:gd name="T101" fmla="*/ 2147483646 h 1033"/>
                <a:gd name="T102" fmla="*/ 2147483646 w 1273"/>
                <a:gd name="T103" fmla="*/ 2147483646 h 1033"/>
                <a:gd name="T104" fmla="*/ 2147483646 w 1273"/>
                <a:gd name="T105" fmla="*/ 2147483646 h 1033"/>
                <a:gd name="T106" fmla="*/ 2147483646 w 1273"/>
                <a:gd name="T107" fmla="*/ 2147483646 h 1033"/>
                <a:gd name="T108" fmla="*/ 2147483646 w 1273"/>
                <a:gd name="T109" fmla="*/ 2147483646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15"/>
            <p:cNvSpPr>
              <a:spLocks/>
            </p:cNvSpPr>
            <p:nvPr/>
          </p:nvSpPr>
          <p:spPr bwMode="gray">
            <a:xfrm>
              <a:off x="5775183" y="4018695"/>
              <a:ext cx="689204" cy="606406"/>
            </a:xfrm>
            <a:custGeom>
              <a:avLst/>
              <a:gdLst>
                <a:gd name="T0" fmla="*/ 2147483646 w 361"/>
                <a:gd name="T1" fmla="*/ 0 h 321"/>
                <a:gd name="T2" fmla="*/ 2147483646 w 361"/>
                <a:gd name="T3" fmla="*/ 0 h 321"/>
                <a:gd name="T4" fmla="*/ 2147483646 w 361"/>
                <a:gd name="T5" fmla="*/ 2147483646 h 321"/>
                <a:gd name="T6" fmla="*/ 2147483646 w 361"/>
                <a:gd name="T7" fmla="*/ 2147483646 h 321"/>
                <a:gd name="T8" fmla="*/ 2147483646 w 361"/>
                <a:gd name="T9" fmla="*/ 2147483646 h 321"/>
                <a:gd name="T10" fmla="*/ 2147483646 w 361"/>
                <a:gd name="T11" fmla="*/ 2147483646 h 321"/>
                <a:gd name="T12" fmla="*/ 2147483646 w 361"/>
                <a:gd name="T13" fmla="*/ 2147483646 h 321"/>
                <a:gd name="T14" fmla="*/ 2147483646 w 361"/>
                <a:gd name="T15" fmla="*/ 2147483646 h 321"/>
                <a:gd name="T16" fmla="*/ 2147483646 w 361"/>
                <a:gd name="T17" fmla="*/ 2147483646 h 321"/>
                <a:gd name="T18" fmla="*/ 2147483646 w 361"/>
                <a:gd name="T19" fmla="*/ 2147483646 h 321"/>
                <a:gd name="T20" fmla="*/ 2147483646 w 361"/>
                <a:gd name="T21" fmla="*/ 2147483646 h 321"/>
                <a:gd name="T22" fmla="*/ 0 w 361"/>
                <a:gd name="T23" fmla="*/ 2147483646 h 321"/>
                <a:gd name="T24" fmla="*/ 2147483646 w 361"/>
                <a:gd name="T25" fmla="*/ 2147483646 h 321"/>
                <a:gd name="T26" fmla="*/ 2147483646 w 361"/>
                <a:gd name="T27" fmla="*/ 2147483646 h 321"/>
                <a:gd name="T28" fmla="*/ 2147483646 w 361"/>
                <a:gd name="T29" fmla="*/ 2147483646 h 321"/>
                <a:gd name="T30" fmla="*/ 2147483646 w 361"/>
                <a:gd name="T31" fmla="*/ 2147483646 h 321"/>
                <a:gd name="T32" fmla="*/ 2147483646 w 361"/>
                <a:gd name="T33" fmla="*/ 2147483646 h 321"/>
                <a:gd name="T34" fmla="*/ 2147483646 w 361"/>
                <a:gd name="T35" fmla="*/ 2147483646 h 321"/>
                <a:gd name="T36" fmla="*/ 2147483646 w 361"/>
                <a:gd name="T37" fmla="*/ 2147483646 h 321"/>
                <a:gd name="T38" fmla="*/ 2147483646 w 361"/>
                <a:gd name="T39" fmla="*/ 2147483646 h 321"/>
                <a:gd name="T40" fmla="*/ 2147483646 w 361"/>
                <a:gd name="T41" fmla="*/ 2147483646 h 321"/>
                <a:gd name="T42" fmla="*/ 2147483646 w 361"/>
                <a:gd name="T43" fmla="*/ 2147483646 h 321"/>
                <a:gd name="T44" fmla="*/ 2147483646 w 361"/>
                <a:gd name="T45" fmla="*/ 2147483646 h 321"/>
                <a:gd name="T46" fmla="*/ 2147483646 w 361"/>
                <a:gd name="T47" fmla="*/ 2147483646 h 321"/>
                <a:gd name="T48" fmla="*/ 2147483646 w 361"/>
                <a:gd name="T49" fmla="*/ 2147483646 h 321"/>
                <a:gd name="T50" fmla="*/ 2147483646 w 361"/>
                <a:gd name="T51" fmla="*/ 2147483646 h 321"/>
                <a:gd name="T52" fmla="*/ 2147483646 w 361"/>
                <a:gd name="T53" fmla="*/ 2147483646 h 321"/>
                <a:gd name="T54" fmla="*/ 2147483646 w 361"/>
                <a:gd name="T55" fmla="*/ 2147483646 h 321"/>
                <a:gd name="T56" fmla="*/ 2147483646 w 361"/>
                <a:gd name="T57" fmla="*/ 2147483646 h 321"/>
                <a:gd name="T58" fmla="*/ 2147483646 w 361"/>
                <a:gd name="T59" fmla="*/ 2147483646 h 321"/>
                <a:gd name="T60" fmla="*/ 2147483646 w 361"/>
                <a:gd name="T61" fmla="*/ 2147483646 h 321"/>
                <a:gd name="T62" fmla="*/ 2147483646 w 361"/>
                <a:gd name="T63" fmla="*/ 2147483646 h 321"/>
                <a:gd name="T64" fmla="*/ 2147483646 w 361"/>
                <a:gd name="T65" fmla="*/ 2147483646 h 321"/>
                <a:gd name="T66" fmla="*/ 2147483646 w 361"/>
                <a:gd name="T67" fmla="*/ 2147483646 h 321"/>
                <a:gd name="T68" fmla="*/ 2147483646 w 361"/>
                <a:gd name="T69" fmla="*/ 2147483646 h 321"/>
                <a:gd name="T70" fmla="*/ 2147483646 w 361"/>
                <a:gd name="T71" fmla="*/ 2147483646 h 321"/>
                <a:gd name="T72" fmla="*/ 2147483646 w 361"/>
                <a:gd name="T73" fmla="*/ 2147483646 h 321"/>
                <a:gd name="T74" fmla="*/ 2147483646 w 361"/>
                <a:gd name="T75" fmla="*/ 2147483646 h 321"/>
                <a:gd name="T76" fmla="*/ 2147483646 w 361"/>
                <a:gd name="T77" fmla="*/ 2147483646 h 321"/>
                <a:gd name="T78" fmla="*/ 2147483646 w 361"/>
                <a:gd name="T79" fmla="*/ 2147483646 h 321"/>
                <a:gd name="T80" fmla="*/ 2147483646 w 361"/>
                <a:gd name="T81" fmla="*/ 2147483646 h 321"/>
                <a:gd name="T82" fmla="*/ 2147483646 w 361"/>
                <a:gd name="T83" fmla="*/ 2147483646 h 321"/>
                <a:gd name="T84" fmla="*/ 2147483646 w 361"/>
                <a:gd name="T85" fmla="*/ 2147483646 h 321"/>
                <a:gd name="T86" fmla="*/ 2147483646 w 361"/>
                <a:gd name="T87" fmla="*/ 2147483646 h 321"/>
                <a:gd name="T88" fmla="*/ 2147483646 w 361"/>
                <a:gd name="T89" fmla="*/ 2147483646 h 321"/>
                <a:gd name="T90" fmla="*/ 2147483646 w 361"/>
                <a:gd name="T91" fmla="*/ 2147483646 h 321"/>
                <a:gd name="T92" fmla="*/ 2147483646 w 361"/>
                <a:gd name="T93" fmla="*/ 2147483646 h 321"/>
                <a:gd name="T94" fmla="*/ 2147483646 w 361"/>
                <a:gd name="T95" fmla="*/ 2147483646 h 321"/>
                <a:gd name="T96" fmla="*/ 2147483646 w 361"/>
                <a:gd name="T97" fmla="*/ 2147483646 h 321"/>
                <a:gd name="T98" fmla="*/ 2147483646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gray">
            <a:xfrm>
              <a:off x="6032438" y="4575543"/>
              <a:ext cx="459183" cy="561854"/>
            </a:xfrm>
            <a:custGeom>
              <a:avLst/>
              <a:gdLst>
                <a:gd name="T0" fmla="*/ 2147483646 w 241"/>
                <a:gd name="T1" fmla="*/ 2147483646 h 297"/>
                <a:gd name="T2" fmla="*/ 2147483646 w 241"/>
                <a:gd name="T3" fmla="*/ 0 h 297"/>
                <a:gd name="T4" fmla="*/ 2147483646 w 241"/>
                <a:gd name="T5" fmla="*/ 2147483646 h 297"/>
                <a:gd name="T6" fmla="*/ 2147483646 w 241"/>
                <a:gd name="T7" fmla="*/ 2147483646 h 297"/>
                <a:gd name="T8" fmla="*/ 2147483646 w 241"/>
                <a:gd name="T9" fmla="*/ 2147483646 h 297"/>
                <a:gd name="T10" fmla="*/ 2147483646 w 241"/>
                <a:gd name="T11" fmla="*/ 2147483646 h 297"/>
                <a:gd name="T12" fmla="*/ 2147483646 w 241"/>
                <a:gd name="T13" fmla="*/ 2147483646 h 297"/>
                <a:gd name="T14" fmla="*/ 2147483646 w 241"/>
                <a:gd name="T15" fmla="*/ 2147483646 h 297"/>
                <a:gd name="T16" fmla="*/ 2147483646 w 241"/>
                <a:gd name="T17" fmla="*/ 2147483646 h 297"/>
                <a:gd name="T18" fmla="*/ 2147483646 w 241"/>
                <a:gd name="T19" fmla="*/ 2147483646 h 297"/>
                <a:gd name="T20" fmla="*/ 2147483646 w 241"/>
                <a:gd name="T21" fmla="*/ 2147483646 h 297"/>
                <a:gd name="T22" fmla="*/ 2147483646 w 241"/>
                <a:gd name="T23" fmla="*/ 2147483646 h 297"/>
                <a:gd name="T24" fmla="*/ 2147483646 w 241"/>
                <a:gd name="T25" fmla="*/ 2147483646 h 297"/>
                <a:gd name="T26" fmla="*/ 2147483646 w 241"/>
                <a:gd name="T27" fmla="*/ 2147483646 h 297"/>
                <a:gd name="T28" fmla="*/ 2147483646 w 241"/>
                <a:gd name="T29" fmla="*/ 2147483646 h 297"/>
                <a:gd name="T30" fmla="*/ 2147483646 w 241"/>
                <a:gd name="T31" fmla="*/ 2147483646 h 297"/>
                <a:gd name="T32" fmla="*/ 0 w 241"/>
                <a:gd name="T33" fmla="*/ 2147483646 h 297"/>
                <a:gd name="T34" fmla="*/ 0 w 241"/>
                <a:gd name="T35" fmla="*/ 2147483646 h 297"/>
                <a:gd name="T36" fmla="*/ 2147483646 w 241"/>
                <a:gd name="T37" fmla="*/ 2147483646 h 297"/>
                <a:gd name="T38" fmla="*/ 2147483646 w 241"/>
                <a:gd name="T39" fmla="*/ 2147483646 h 297"/>
                <a:gd name="T40" fmla="*/ 2147483646 w 241"/>
                <a:gd name="T41" fmla="*/ 2147483646 h 297"/>
                <a:gd name="T42" fmla="*/ 2147483646 w 241"/>
                <a:gd name="T43" fmla="*/ 2147483646 h 297"/>
                <a:gd name="T44" fmla="*/ 2147483646 w 241"/>
                <a:gd name="T45" fmla="*/ 2147483646 h 297"/>
                <a:gd name="T46" fmla="*/ 2147483646 w 241"/>
                <a:gd name="T47" fmla="*/ 2147483646 h 297"/>
                <a:gd name="T48" fmla="*/ 2147483646 w 241"/>
                <a:gd name="T49" fmla="*/ 2147483646 h 297"/>
                <a:gd name="T50" fmla="*/ 2147483646 w 241"/>
                <a:gd name="T51" fmla="*/ 2147483646 h 297"/>
                <a:gd name="T52" fmla="*/ 2147483646 w 241"/>
                <a:gd name="T53" fmla="*/ 2147483646 h 297"/>
                <a:gd name="T54" fmla="*/ 2147483646 w 241"/>
                <a:gd name="T55" fmla="*/ 2147483646 h 297"/>
                <a:gd name="T56" fmla="*/ 2147483646 w 241"/>
                <a:gd name="T57" fmla="*/ 2147483646 h 297"/>
                <a:gd name="T58" fmla="*/ 2147483646 w 241"/>
                <a:gd name="T59" fmla="*/ 2147483646 h 297"/>
                <a:gd name="T60" fmla="*/ 2147483646 w 241"/>
                <a:gd name="T61" fmla="*/ 2147483646 h 297"/>
                <a:gd name="T62" fmla="*/ 2147483646 w 241"/>
                <a:gd name="T63" fmla="*/ 2147483646 h 297"/>
                <a:gd name="T64" fmla="*/ 2147483646 w 241"/>
                <a:gd name="T65" fmla="*/ 2147483646 h 297"/>
                <a:gd name="T66" fmla="*/ 2147483646 w 241"/>
                <a:gd name="T67" fmla="*/ 2147483646 h 297"/>
                <a:gd name="T68" fmla="*/ 2147483646 w 241"/>
                <a:gd name="T69" fmla="*/ 2147483646 h 297"/>
                <a:gd name="T70" fmla="*/ 2147483646 w 241"/>
                <a:gd name="T71" fmla="*/ 2147483646 h 297"/>
                <a:gd name="T72" fmla="*/ 2147483646 w 241"/>
                <a:gd name="T73" fmla="*/ 2147483646 h 297"/>
                <a:gd name="T74" fmla="*/ 2147483646 w 241"/>
                <a:gd name="T75" fmla="*/ 2147483646 h 297"/>
                <a:gd name="T76" fmla="*/ 2147483646 w 241"/>
                <a:gd name="T77" fmla="*/ 2147483646 h 297"/>
                <a:gd name="T78" fmla="*/ 2147483646 w 241"/>
                <a:gd name="T79" fmla="*/ 2147483646 h 297"/>
                <a:gd name="T80" fmla="*/ 2147483646 w 241"/>
                <a:gd name="T81" fmla="*/ 2147483646 h 297"/>
                <a:gd name="T82" fmla="*/ 2147483646 w 241"/>
                <a:gd name="T83" fmla="*/ 2147483646 h 297"/>
                <a:gd name="T84" fmla="*/ 2147483646 w 241"/>
                <a:gd name="T85" fmla="*/ 2147483646 h 297"/>
                <a:gd name="T86" fmla="*/ 2147483646 w 241"/>
                <a:gd name="T87" fmla="*/ 2147483646 h 297"/>
                <a:gd name="T88" fmla="*/ 2147483646 w 241"/>
                <a:gd name="T89" fmla="*/ 2147483646 h 297"/>
                <a:gd name="T90" fmla="*/ 2147483646 w 241"/>
                <a:gd name="T91" fmla="*/ 2147483646 h 297"/>
                <a:gd name="T92" fmla="*/ 2147483646 w 241"/>
                <a:gd name="T93" fmla="*/ 2147483646 h 297"/>
                <a:gd name="T94" fmla="*/ 2147483646 w 241"/>
                <a:gd name="T95" fmla="*/ 2147483646 h 297"/>
                <a:gd name="T96" fmla="*/ 2147483646 w 241"/>
                <a:gd name="T97" fmla="*/ 2147483646 h 297"/>
                <a:gd name="T98" fmla="*/ 2147483646 w 241"/>
                <a:gd name="T99" fmla="*/ 2147483646 h 297"/>
                <a:gd name="T100" fmla="*/ 2147483646 w 241"/>
                <a:gd name="T101" fmla="*/ 2147483646 h 297"/>
                <a:gd name="T102" fmla="*/ 2147483646 w 241"/>
                <a:gd name="T103" fmla="*/ 2147483646 h 297"/>
                <a:gd name="T104" fmla="*/ 2147483646 w 241"/>
                <a:gd name="T105" fmla="*/ 2147483646 h 297"/>
                <a:gd name="T106" fmla="*/ 2147483646 w 241"/>
                <a:gd name="T107" fmla="*/ 2147483646 h 297"/>
                <a:gd name="T108" fmla="*/ 2147483646 w 241"/>
                <a:gd name="T109" fmla="*/ 2147483646 h 297"/>
                <a:gd name="T110" fmla="*/ 2147483646 w 241"/>
                <a:gd name="T111" fmla="*/ 2147483646 h 297"/>
                <a:gd name="T112" fmla="*/ 2147483646 w 241"/>
                <a:gd name="T113" fmla="*/ 2147483646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invGray">
            <a:xfrm>
              <a:off x="6324213" y="5349159"/>
              <a:ext cx="243939" cy="488419"/>
            </a:xfrm>
            <a:custGeom>
              <a:avLst/>
              <a:gdLst>
                <a:gd name="T0" fmla="*/ 2147483646 w 129"/>
                <a:gd name="T1" fmla="*/ 2147483646 h 257"/>
                <a:gd name="T2" fmla="*/ 2147483646 w 129"/>
                <a:gd name="T3" fmla="*/ 2147483646 h 257"/>
                <a:gd name="T4" fmla="*/ 2147483646 w 129"/>
                <a:gd name="T5" fmla="*/ 2147483646 h 257"/>
                <a:gd name="T6" fmla="*/ 2147483646 w 129"/>
                <a:gd name="T7" fmla="*/ 2147483646 h 257"/>
                <a:gd name="T8" fmla="*/ 2147483646 w 129"/>
                <a:gd name="T9" fmla="*/ 2147483646 h 257"/>
                <a:gd name="T10" fmla="*/ 2147483646 w 129"/>
                <a:gd name="T11" fmla="*/ 2147483646 h 257"/>
                <a:gd name="T12" fmla="*/ 2147483646 w 129"/>
                <a:gd name="T13" fmla="*/ 2147483646 h 257"/>
                <a:gd name="T14" fmla="*/ 2147483646 w 129"/>
                <a:gd name="T15" fmla="*/ 2147483646 h 257"/>
                <a:gd name="T16" fmla="*/ 2147483646 w 129"/>
                <a:gd name="T17" fmla="*/ 2147483646 h 257"/>
                <a:gd name="T18" fmla="*/ 2147483646 w 129"/>
                <a:gd name="T19" fmla="*/ 0 h 257"/>
                <a:gd name="T20" fmla="*/ 2147483646 w 129"/>
                <a:gd name="T21" fmla="*/ 2147483646 h 257"/>
                <a:gd name="T22" fmla="*/ 2147483646 w 129"/>
                <a:gd name="T23" fmla="*/ 2147483646 h 257"/>
                <a:gd name="T24" fmla="*/ 2147483646 w 129"/>
                <a:gd name="T25" fmla="*/ 2147483646 h 257"/>
                <a:gd name="T26" fmla="*/ 2147483646 w 129"/>
                <a:gd name="T27" fmla="*/ 2147483646 h 257"/>
                <a:gd name="T28" fmla="*/ 2147483646 w 129"/>
                <a:gd name="T29" fmla="*/ 2147483646 h 257"/>
                <a:gd name="T30" fmla="*/ 0 w 129"/>
                <a:gd name="T31" fmla="*/ 2147483646 h 257"/>
                <a:gd name="T32" fmla="*/ 2147483646 w 129"/>
                <a:gd name="T33" fmla="*/ 2147483646 h 257"/>
                <a:gd name="T34" fmla="*/ 2147483646 w 129"/>
                <a:gd name="T35" fmla="*/ 2147483646 h 257"/>
                <a:gd name="T36" fmla="*/ 2147483646 w 129"/>
                <a:gd name="T37" fmla="*/ 2147483646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9" name="Freeform 13"/>
            <p:cNvSpPr>
              <a:spLocks/>
            </p:cNvSpPr>
            <p:nvPr/>
          </p:nvSpPr>
          <p:spPr bwMode="gray">
            <a:xfrm>
              <a:off x="5755018" y="3304970"/>
              <a:ext cx="65370" cy="76850"/>
            </a:xfrm>
            <a:custGeom>
              <a:avLst/>
              <a:gdLst>
                <a:gd name="T0" fmla="*/ 2147483646 w 33"/>
                <a:gd name="T1" fmla="*/ 2147483646 h 41"/>
                <a:gd name="T2" fmla="*/ 2147483646 w 33"/>
                <a:gd name="T3" fmla="*/ 2147483646 h 41"/>
                <a:gd name="T4" fmla="*/ 2147483646 w 33"/>
                <a:gd name="T5" fmla="*/ 2147483646 h 41"/>
                <a:gd name="T6" fmla="*/ 0 w 33"/>
                <a:gd name="T7" fmla="*/ 0 h 41"/>
                <a:gd name="T8" fmla="*/ 2147483646 w 33"/>
                <a:gd name="T9" fmla="*/ 2147483646 h 41"/>
                <a:gd name="T10" fmla="*/ 2147483646 w 33"/>
                <a:gd name="T11" fmla="*/ 2147483646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" name="Freeform 11"/>
            <p:cNvSpPr>
              <a:spLocks/>
            </p:cNvSpPr>
            <p:nvPr/>
          </p:nvSpPr>
          <p:spPr bwMode="gray">
            <a:xfrm>
              <a:off x="5616311" y="3170055"/>
              <a:ext cx="216836" cy="242502"/>
            </a:xfrm>
            <a:custGeom>
              <a:avLst/>
              <a:gdLst>
                <a:gd name="T0" fmla="*/ 2147483646 w 113"/>
                <a:gd name="T1" fmla="*/ 2147483646 h 129"/>
                <a:gd name="T2" fmla="*/ 2147483646 w 113"/>
                <a:gd name="T3" fmla="*/ 2147483646 h 129"/>
                <a:gd name="T4" fmla="*/ 2147483646 w 113"/>
                <a:gd name="T5" fmla="*/ 2147483646 h 129"/>
                <a:gd name="T6" fmla="*/ 2147483646 w 113"/>
                <a:gd name="T7" fmla="*/ 2147483646 h 129"/>
                <a:gd name="T8" fmla="*/ 2147483646 w 113"/>
                <a:gd name="T9" fmla="*/ 0 h 129"/>
                <a:gd name="T10" fmla="*/ 2147483646 w 113"/>
                <a:gd name="T11" fmla="*/ 0 h 129"/>
                <a:gd name="T12" fmla="*/ 2147483646 w 113"/>
                <a:gd name="T13" fmla="*/ 2147483646 h 129"/>
                <a:gd name="T14" fmla="*/ 2147483646 w 113"/>
                <a:gd name="T15" fmla="*/ 2147483646 h 129"/>
                <a:gd name="T16" fmla="*/ 0 w 113"/>
                <a:gd name="T17" fmla="*/ 2147483646 h 129"/>
                <a:gd name="T18" fmla="*/ 0 w 113"/>
                <a:gd name="T19" fmla="*/ 2147483646 h 129"/>
                <a:gd name="T20" fmla="*/ 2147483646 w 113"/>
                <a:gd name="T21" fmla="*/ 2147483646 h 129"/>
                <a:gd name="T22" fmla="*/ 2147483646 w 113"/>
                <a:gd name="T23" fmla="*/ 2147483646 h 129"/>
                <a:gd name="T24" fmla="*/ 2147483646 w 113"/>
                <a:gd name="T25" fmla="*/ 2147483646 h 129"/>
                <a:gd name="T26" fmla="*/ 2147483646 w 113"/>
                <a:gd name="T27" fmla="*/ 2147483646 h 129"/>
                <a:gd name="T28" fmla="*/ 2147483646 w 113"/>
                <a:gd name="T29" fmla="*/ 2147483646 h 129"/>
                <a:gd name="T30" fmla="*/ 2147483646 w 113"/>
                <a:gd name="T31" fmla="*/ 2147483646 h 129"/>
                <a:gd name="T32" fmla="*/ 2147483646 w 113"/>
                <a:gd name="T33" fmla="*/ 2147483646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 12"/>
            <p:cNvSpPr>
              <a:spLocks/>
            </p:cNvSpPr>
            <p:nvPr/>
          </p:nvSpPr>
          <p:spPr bwMode="gray">
            <a:xfrm>
              <a:off x="5755019" y="3289597"/>
              <a:ext cx="170600" cy="228839"/>
            </a:xfrm>
            <a:custGeom>
              <a:avLst/>
              <a:gdLst>
                <a:gd name="T0" fmla="*/ 2147483646 w 89"/>
                <a:gd name="T1" fmla="*/ 2147483646 h 121"/>
                <a:gd name="T2" fmla="*/ 2147483646 w 89"/>
                <a:gd name="T3" fmla="*/ 2147483646 h 121"/>
                <a:gd name="T4" fmla="*/ 2147483646 w 89"/>
                <a:gd name="T5" fmla="*/ 2147483646 h 121"/>
                <a:gd name="T6" fmla="*/ 2147483646 w 89"/>
                <a:gd name="T7" fmla="*/ 2147483646 h 121"/>
                <a:gd name="T8" fmla="*/ 2147483646 w 89"/>
                <a:gd name="T9" fmla="*/ 0 h 121"/>
                <a:gd name="T10" fmla="*/ 2147483646 w 89"/>
                <a:gd name="T11" fmla="*/ 2147483646 h 121"/>
                <a:gd name="T12" fmla="*/ 2147483646 w 89"/>
                <a:gd name="T13" fmla="*/ 2147483646 h 121"/>
                <a:gd name="T14" fmla="*/ 2147483646 w 89"/>
                <a:gd name="T15" fmla="*/ 2147483646 h 121"/>
                <a:gd name="T16" fmla="*/ 0 w 89"/>
                <a:gd name="T17" fmla="*/ 2147483646 h 121"/>
                <a:gd name="T18" fmla="*/ 2147483646 w 89"/>
                <a:gd name="T19" fmla="*/ 2147483646 h 121"/>
                <a:gd name="T20" fmla="*/ 2147483646 w 89"/>
                <a:gd name="T21" fmla="*/ 2147483646 h 121"/>
                <a:gd name="T22" fmla="*/ 2147483646 w 89"/>
                <a:gd name="T23" fmla="*/ 2147483646 h 121"/>
                <a:gd name="T24" fmla="*/ 2147483646 w 89"/>
                <a:gd name="T25" fmla="*/ 2147483646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2" name="Freeform 16"/>
            <p:cNvSpPr>
              <a:spLocks/>
            </p:cNvSpPr>
            <p:nvPr/>
          </p:nvSpPr>
          <p:spPr bwMode="invGray">
            <a:xfrm>
              <a:off x="6338552" y="4502101"/>
              <a:ext cx="122767" cy="104175"/>
            </a:xfrm>
            <a:custGeom>
              <a:avLst/>
              <a:gdLst>
                <a:gd name="T0" fmla="*/ 2147483646 w 65"/>
                <a:gd name="T1" fmla="*/ 0 h 57"/>
                <a:gd name="T2" fmla="*/ 0 w 65"/>
                <a:gd name="T3" fmla="*/ 2147483646 h 57"/>
                <a:gd name="T4" fmla="*/ 2147483646 w 65"/>
                <a:gd name="T5" fmla="*/ 2147483646 h 57"/>
                <a:gd name="T6" fmla="*/ 2147483646 w 65"/>
                <a:gd name="T7" fmla="*/ 2147483646 h 57"/>
                <a:gd name="T8" fmla="*/ 2147483646 w 65"/>
                <a:gd name="T9" fmla="*/ 2147483646 h 57"/>
                <a:gd name="T10" fmla="*/ 2147483646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/>
          </p:spPr>
          <p:txBody>
            <a:bodyPr/>
            <a:lstStyle/>
            <a:p>
              <a:endParaRPr lang="zh-CN" altLang="en-US" sz="135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5" name="椭圆 44"/>
          <p:cNvSpPr/>
          <p:nvPr/>
        </p:nvSpPr>
        <p:spPr>
          <a:xfrm>
            <a:off x="5564900" y="3488377"/>
            <a:ext cx="144016" cy="14401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5564900" y="3953226"/>
            <a:ext cx="144016" cy="144016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5564900" y="4418076"/>
            <a:ext cx="144016" cy="14401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742124" y="3400690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00" dirty="0" smtClean="0">
                <a:cs typeface="+mn-ea"/>
                <a:sym typeface="+mn-lt"/>
              </a:rPr>
              <a:t>地图可复制粘贴后解组，根据您的论文地区复制</a:t>
            </a:r>
            <a:endParaRPr lang="en-US" altLang="zh-CN" sz="900" dirty="0" smtClean="0">
              <a:cs typeface="+mn-ea"/>
              <a:sym typeface="+mn-lt"/>
            </a:endParaRPr>
          </a:p>
          <a:p>
            <a:r>
              <a:rPr lang="zh-CN" altLang="en-US" sz="900" dirty="0" smtClean="0">
                <a:cs typeface="+mn-ea"/>
                <a:sym typeface="+mn-lt"/>
              </a:rPr>
              <a:t>粘贴原位置改色</a:t>
            </a:r>
            <a:r>
              <a:rPr lang="en-US" altLang="zh-CN" sz="900" dirty="0">
                <a:cs typeface="+mn-ea"/>
                <a:sym typeface="+mn-lt"/>
              </a:rPr>
              <a:t>.</a:t>
            </a:r>
            <a:endParaRPr lang="zh-CN" altLang="en-US" sz="900" dirty="0"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44349" y="3816885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00" dirty="0" smtClean="0">
                <a:cs typeface="+mn-ea"/>
                <a:sym typeface="+mn-lt"/>
              </a:rPr>
              <a:t>单击此处输入文字内容或者文本内容调查研究综</a:t>
            </a:r>
            <a:endParaRPr lang="en-US" altLang="zh-CN" sz="900" dirty="0" smtClean="0">
              <a:cs typeface="+mn-ea"/>
              <a:sym typeface="+mn-lt"/>
            </a:endParaRPr>
          </a:p>
          <a:p>
            <a:r>
              <a:rPr lang="zh-CN" altLang="en-US" sz="900" dirty="0" smtClean="0">
                <a:cs typeface="+mn-ea"/>
                <a:sym typeface="+mn-lt"/>
              </a:rPr>
              <a:t>述</a:t>
            </a:r>
            <a:r>
              <a:rPr lang="en-US" altLang="zh-CN" sz="900" dirty="0" smtClean="0">
                <a:cs typeface="+mn-ea"/>
                <a:sym typeface="+mn-lt"/>
              </a:rPr>
              <a:t>.</a:t>
            </a:r>
            <a:r>
              <a:rPr lang="zh-CN" altLang="en-US" sz="900" dirty="0" smtClean="0">
                <a:cs typeface="+mn-ea"/>
                <a:sym typeface="+mn-lt"/>
              </a:rPr>
              <a:t>单击</a:t>
            </a:r>
            <a:r>
              <a:rPr lang="zh-CN" altLang="en-US" sz="900" dirty="0">
                <a:cs typeface="+mn-ea"/>
                <a:sym typeface="+mn-lt"/>
              </a:rPr>
              <a:t>此处输入文字内容或者文本</a:t>
            </a:r>
            <a:r>
              <a:rPr lang="zh-CN" altLang="en-US" sz="900" dirty="0" smtClean="0">
                <a:cs typeface="+mn-ea"/>
                <a:sym typeface="+mn-lt"/>
              </a:rPr>
              <a:t>内容</a:t>
            </a:r>
            <a:endParaRPr lang="zh-CN" altLang="en-US" sz="900" dirty="0"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752349" y="4275221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00" dirty="0" smtClean="0">
                <a:cs typeface="+mn-ea"/>
                <a:sym typeface="+mn-lt"/>
              </a:rPr>
              <a:t>单击此处输入文字内容或者文本内容调查研究综</a:t>
            </a:r>
            <a:endParaRPr lang="en-US" altLang="zh-CN" sz="900" dirty="0" smtClean="0">
              <a:cs typeface="+mn-ea"/>
              <a:sym typeface="+mn-lt"/>
            </a:endParaRPr>
          </a:p>
          <a:p>
            <a:r>
              <a:rPr lang="zh-CN" altLang="en-US" sz="900" dirty="0" smtClean="0">
                <a:cs typeface="+mn-ea"/>
                <a:sym typeface="+mn-lt"/>
              </a:rPr>
              <a:t>述</a:t>
            </a:r>
            <a:r>
              <a:rPr lang="en-US" altLang="zh-CN" sz="900" dirty="0" smtClean="0">
                <a:cs typeface="+mn-ea"/>
                <a:sym typeface="+mn-lt"/>
              </a:rPr>
              <a:t>.</a:t>
            </a:r>
            <a:r>
              <a:rPr lang="zh-CN" altLang="en-US" sz="900" dirty="0" smtClean="0">
                <a:cs typeface="+mn-ea"/>
                <a:sym typeface="+mn-lt"/>
              </a:rPr>
              <a:t>单击</a:t>
            </a:r>
            <a:r>
              <a:rPr lang="zh-CN" altLang="en-US" sz="900" dirty="0">
                <a:cs typeface="+mn-ea"/>
                <a:sym typeface="+mn-lt"/>
              </a:rPr>
              <a:t>此处输入文字内容或者文本</a:t>
            </a:r>
            <a:r>
              <a:rPr lang="zh-CN" altLang="en-US" sz="900" dirty="0" smtClean="0">
                <a:cs typeface="+mn-ea"/>
                <a:sym typeface="+mn-lt"/>
              </a:rPr>
              <a:t>内容</a:t>
            </a:r>
            <a:endParaRPr lang="zh-CN" altLang="en-US" sz="900" dirty="0">
              <a:cs typeface="+mn-ea"/>
              <a:sym typeface="+mn-lt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4260504" y="2713564"/>
            <a:ext cx="595998" cy="157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V="1">
            <a:off x="4856502" y="2858466"/>
            <a:ext cx="1080120" cy="185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V="1">
            <a:off x="2181579" y="1270391"/>
            <a:ext cx="636553" cy="513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2822555" y="1262496"/>
            <a:ext cx="1050248" cy="78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V="1">
            <a:off x="4486203" y="1784361"/>
            <a:ext cx="1090379" cy="3789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5585726" y="1787791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饼形 57"/>
          <p:cNvSpPr/>
          <p:nvPr/>
        </p:nvSpPr>
        <p:spPr>
          <a:xfrm>
            <a:off x="2875209" y="1013973"/>
            <a:ext cx="189898" cy="189898"/>
          </a:xfrm>
          <a:prstGeom prst="pi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9" name="饼形 58"/>
          <p:cNvSpPr/>
          <p:nvPr/>
        </p:nvSpPr>
        <p:spPr>
          <a:xfrm>
            <a:off x="5607213" y="1564361"/>
            <a:ext cx="189898" cy="189898"/>
          </a:xfrm>
          <a:prstGeom prst="pi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0" name="饼形 59"/>
          <p:cNvSpPr/>
          <p:nvPr/>
        </p:nvSpPr>
        <p:spPr>
          <a:xfrm>
            <a:off x="4892695" y="2651044"/>
            <a:ext cx="189898" cy="189898"/>
          </a:xfrm>
          <a:prstGeom prst="pi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067270" y="941965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50%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73845" y="1477833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50%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083938" y="256639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50%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925834" y="1229997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>
                <a:cs typeface="+mn-ea"/>
                <a:sym typeface="+mn-lt"/>
              </a:rPr>
              <a:t>单击此处输入内容或复</a:t>
            </a:r>
            <a:endParaRPr lang="en-US" altLang="zh-CN" sz="800" dirty="0" smtClean="0">
              <a:cs typeface="+mn-ea"/>
              <a:sym typeface="+mn-lt"/>
            </a:endParaRPr>
          </a:p>
          <a:p>
            <a:r>
              <a:rPr lang="zh-CN" altLang="en-US" sz="800" dirty="0" smtClean="0">
                <a:cs typeface="+mn-ea"/>
                <a:sym typeface="+mn-lt"/>
              </a:rPr>
              <a:t>制咱贴文本</a:t>
            </a:r>
            <a:endParaRPr lang="zh-CN" altLang="en-US" sz="800" dirty="0">
              <a:cs typeface="+mn-ea"/>
              <a:sym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622302" y="1779773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>
                <a:cs typeface="+mn-ea"/>
                <a:sym typeface="+mn-lt"/>
              </a:rPr>
              <a:t>单击此处输入内容或复</a:t>
            </a:r>
            <a:endParaRPr lang="en-US" altLang="zh-CN" sz="800" dirty="0" smtClean="0">
              <a:cs typeface="+mn-ea"/>
              <a:sym typeface="+mn-lt"/>
            </a:endParaRPr>
          </a:p>
          <a:p>
            <a:r>
              <a:rPr lang="zh-CN" altLang="en-US" sz="800" dirty="0" smtClean="0">
                <a:cs typeface="+mn-ea"/>
                <a:sym typeface="+mn-lt"/>
              </a:rPr>
              <a:t>制咱贴文本</a:t>
            </a:r>
            <a:endParaRPr lang="zh-CN" altLang="en-US" sz="800" dirty="0">
              <a:cs typeface="+mn-ea"/>
              <a:sym typeface="+mn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851762" y="2858749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" dirty="0" smtClean="0">
                <a:cs typeface="+mn-ea"/>
                <a:sym typeface="+mn-lt"/>
              </a:rPr>
              <a:t>单击此处输入内容或复</a:t>
            </a:r>
            <a:endParaRPr lang="en-US" altLang="zh-CN" sz="800" dirty="0" smtClean="0">
              <a:cs typeface="+mn-ea"/>
              <a:sym typeface="+mn-lt"/>
            </a:endParaRPr>
          </a:p>
          <a:p>
            <a:r>
              <a:rPr lang="zh-CN" altLang="en-US" sz="800" dirty="0" smtClean="0">
                <a:cs typeface="+mn-ea"/>
                <a:sym typeface="+mn-lt"/>
              </a:rPr>
              <a:t>制咱贴文本</a:t>
            </a:r>
            <a:endParaRPr lang="zh-CN" altLang="en-US" sz="8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1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45" grpId="0" animBg="1"/>
      <p:bldP spid="46" grpId="0" animBg="1"/>
      <p:bldP spid="48" grpId="0" animBg="1"/>
      <p:bldP spid="49" grpId="0"/>
      <p:bldP spid="50" grpId="0"/>
      <p:bldP spid="51" grpId="0"/>
      <p:bldP spid="58" grpId="0" animBg="1"/>
      <p:bldP spid="59" grpId="0" animBg="1"/>
      <p:bldP spid="60" grpId="0" animBg="1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213391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单击输入文本标题</a:t>
            </a:r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12" name="组合 101"/>
          <p:cNvGrpSpPr>
            <a:grpSpLocks/>
          </p:cNvGrpSpPr>
          <p:nvPr/>
        </p:nvGrpSpPr>
        <p:grpSpPr bwMode="auto">
          <a:xfrm>
            <a:off x="3271763" y="828129"/>
            <a:ext cx="1241425" cy="1439863"/>
            <a:chOff x="2803652" y="1116161"/>
            <a:chExt cx="1241260" cy="1439861"/>
          </a:xfrm>
        </p:grpSpPr>
        <p:sp>
          <p:nvSpPr>
            <p:cNvPr id="13" name="六边形 12"/>
            <p:cNvSpPr/>
            <p:nvPr/>
          </p:nvSpPr>
          <p:spPr>
            <a:xfrm rot="5400000">
              <a:off x="2704352" y="1215462"/>
              <a:ext cx="1439861" cy="1241260"/>
            </a:xfrm>
            <a:prstGeom prst="hexagon">
              <a:avLst>
                <a:gd name="adj" fmla="val 30879"/>
                <a:gd name="vf" fmla="val 115470"/>
              </a:avLst>
            </a:prstGeom>
            <a:solidFill>
              <a:schemeClr val="bg2">
                <a:lumMod val="50000"/>
              </a:schemeClr>
            </a:solidFill>
            <a:ln w="1905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Title 3"/>
            <p:cNvSpPr txBox="1">
              <a:spLocks/>
            </p:cNvSpPr>
            <p:nvPr/>
          </p:nvSpPr>
          <p:spPr>
            <a:xfrm>
              <a:off x="3056114" y="1517664"/>
              <a:ext cx="796699" cy="318577"/>
            </a:xfrm>
            <a:prstGeom prst="rect">
              <a:avLst/>
            </a:prstGeom>
          </p:spPr>
          <p:txBody>
            <a:bodyPr/>
            <a:lstStyle>
              <a:lvl1pPr algn="ctr" defTabSz="967801" rtl="0" eaLnBrk="1" latinLnBrk="0" hangingPunct="1">
                <a:spcBef>
                  <a:spcPct val="0"/>
                </a:spcBef>
                <a:buNone/>
                <a:defRPr sz="47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fontAlgn="auto">
                <a:spcAft>
                  <a:spcPts val="0"/>
                </a:spcAft>
                <a:defRPr/>
              </a:pPr>
              <a:r>
                <a:rPr lang="en-US" altLang="zh-CN" sz="3600" b="1" dirty="0" smtClean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en-US" sz="3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" name="组合 104"/>
          <p:cNvGrpSpPr>
            <a:grpSpLocks/>
          </p:cNvGrpSpPr>
          <p:nvPr/>
        </p:nvGrpSpPr>
        <p:grpSpPr bwMode="auto">
          <a:xfrm>
            <a:off x="2573263" y="2056854"/>
            <a:ext cx="1241425" cy="1439863"/>
            <a:chOff x="2105727" y="2344988"/>
            <a:chExt cx="1241260" cy="1439861"/>
          </a:xfrm>
        </p:grpSpPr>
        <p:sp>
          <p:nvSpPr>
            <p:cNvPr id="16" name="六边形 15"/>
            <p:cNvSpPr/>
            <p:nvPr/>
          </p:nvSpPr>
          <p:spPr>
            <a:xfrm rot="5400000">
              <a:off x="2006426" y="2444288"/>
              <a:ext cx="1439861" cy="1241260"/>
            </a:xfrm>
            <a:prstGeom prst="hexagon">
              <a:avLst>
                <a:gd name="adj" fmla="val 30879"/>
                <a:gd name="vf" fmla="val 115470"/>
              </a:avLst>
            </a:prstGeom>
            <a:solidFill>
              <a:schemeClr val="bg2">
                <a:lumMod val="50000"/>
              </a:schemeClr>
            </a:solidFill>
            <a:ln w="1905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Title 3"/>
            <p:cNvSpPr txBox="1">
              <a:spLocks/>
            </p:cNvSpPr>
            <p:nvPr/>
          </p:nvSpPr>
          <p:spPr>
            <a:xfrm>
              <a:off x="2343729" y="2746341"/>
              <a:ext cx="796699" cy="318577"/>
            </a:xfrm>
            <a:prstGeom prst="rect">
              <a:avLst/>
            </a:prstGeom>
          </p:spPr>
          <p:txBody>
            <a:bodyPr/>
            <a:lstStyle>
              <a:lvl1pPr algn="ctr" defTabSz="967801" rtl="0" eaLnBrk="1" latinLnBrk="0" hangingPunct="1">
                <a:spcBef>
                  <a:spcPct val="0"/>
                </a:spcBef>
                <a:buNone/>
                <a:defRPr sz="47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fontAlgn="auto">
                <a:spcAft>
                  <a:spcPts val="0"/>
                </a:spcAft>
                <a:defRPr/>
              </a:pPr>
              <a:r>
                <a:rPr lang="en-US" altLang="zh-CN" sz="3600" b="1" dirty="0" smtClean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en-US" sz="3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8" name="组合 107"/>
          <p:cNvGrpSpPr>
            <a:grpSpLocks/>
          </p:cNvGrpSpPr>
          <p:nvPr/>
        </p:nvGrpSpPr>
        <p:grpSpPr bwMode="auto">
          <a:xfrm>
            <a:off x="3271763" y="3257004"/>
            <a:ext cx="1241425" cy="1439863"/>
            <a:chOff x="2803652" y="3545528"/>
            <a:chExt cx="1241260" cy="1439861"/>
          </a:xfrm>
        </p:grpSpPr>
        <p:sp>
          <p:nvSpPr>
            <p:cNvPr id="19" name="六边形 18"/>
            <p:cNvSpPr/>
            <p:nvPr/>
          </p:nvSpPr>
          <p:spPr>
            <a:xfrm rot="5400000">
              <a:off x="2704352" y="3644829"/>
              <a:ext cx="1439861" cy="1241260"/>
            </a:xfrm>
            <a:prstGeom prst="hexagon">
              <a:avLst>
                <a:gd name="adj" fmla="val 30879"/>
                <a:gd name="vf" fmla="val 115470"/>
              </a:avLst>
            </a:prstGeom>
            <a:solidFill>
              <a:schemeClr val="bg2">
                <a:lumMod val="50000"/>
              </a:schemeClr>
            </a:solidFill>
            <a:ln w="1905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Title 3"/>
            <p:cNvSpPr txBox="1">
              <a:spLocks/>
            </p:cNvSpPr>
            <p:nvPr/>
          </p:nvSpPr>
          <p:spPr>
            <a:xfrm>
              <a:off x="3025931" y="3946882"/>
              <a:ext cx="796699" cy="318577"/>
            </a:xfrm>
            <a:prstGeom prst="rect">
              <a:avLst/>
            </a:prstGeom>
          </p:spPr>
          <p:txBody>
            <a:bodyPr/>
            <a:lstStyle>
              <a:lvl1pPr algn="ctr" defTabSz="967801" rtl="0" eaLnBrk="1" latinLnBrk="0" hangingPunct="1">
                <a:spcBef>
                  <a:spcPct val="0"/>
                </a:spcBef>
                <a:buNone/>
                <a:defRPr sz="47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fontAlgn="auto">
                <a:spcAft>
                  <a:spcPts val="0"/>
                </a:spcAft>
                <a:defRPr/>
              </a:pPr>
              <a:r>
                <a:rPr lang="en-US" altLang="zh-CN" sz="3600" b="1" dirty="0" smtClean="0">
                  <a:solidFill>
                    <a:schemeClr val="bg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en-US" sz="3600" b="1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1" name="组合 110"/>
          <p:cNvGrpSpPr>
            <a:grpSpLocks/>
          </p:cNvGrpSpPr>
          <p:nvPr/>
        </p:nvGrpSpPr>
        <p:grpSpPr bwMode="auto">
          <a:xfrm>
            <a:off x="5570463" y="1075779"/>
            <a:ext cx="2322513" cy="369888"/>
            <a:chOff x="1574602" y="3235045"/>
            <a:chExt cx="2322150" cy="370957"/>
          </a:xfrm>
        </p:grpSpPr>
        <p:sp>
          <p:nvSpPr>
            <p:cNvPr id="22" name="五边形 21"/>
            <p:cNvSpPr/>
            <p:nvPr/>
          </p:nvSpPr>
          <p:spPr>
            <a:xfrm>
              <a:off x="1574602" y="3235045"/>
              <a:ext cx="2322150" cy="370957"/>
            </a:xfrm>
            <a:prstGeom prst="homePlat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Title 3"/>
            <p:cNvSpPr txBox="1">
              <a:spLocks/>
            </p:cNvSpPr>
            <p:nvPr/>
          </p:nvSpPr>
          <p:spPr bwMode="auto">
            <a:xfrm>
              <a:off x="1805999" y="3245856"/>
              <a:ext cx="1947614" cy="318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966788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966788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966788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966788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r>
                <a:rPr lang="en-US" altLang="zh-CN" sz="18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r>
                <a:rPr lang="zh-CN" altLang="en-US" sz="18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单击填加标题</a:t>
              </a:r>
              <a:endParaRPr lang="en-US" sz="18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5" name="组合 114"/>
          <p:cNvGrpSpPr>
            <a:grpSpLocks/>
          </p:cNvGrpSpPr>
          <p:nvPr/>
        </p:nvGrpSpPr>
        <p:grpSpPr bwMode="auto">
          <a:xfrm>
            <a:off x="5570463" y="2196281"/>
            <a:ext cx="2322513" cy="369887"/>
            <a:chOff x="1574602" y="3235045"/>
            <a:chExt cx="2322150" cy="370957"/>
          </a:xfrm>
          <a:solidFill>
            <a:schemeClr val="bg2">
              <a:lumMod val="50000"/>
            </a:schemeClr>
          </a:solidFill>
        </p:grpSpPr>
        <p:sp>
          <p:nvSpPr>
            <p:cNvPr id="26" name="五边形 25"/>
            <p:cNvSpPr/>
            <p:nvPr/>
          </p:nvSpPr>
          <p:spPr>
            <a:xfrm>
              <a:off x="1574602" y="3235045"/>
              <a:ext cx="2322150" cy="370957"/>
            </a:xfrm>
            <a:prstGeom prst="homePlat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Title 3"/>
            <p:cNvSpPr txBox="1">
              <a:spLocks/>
            </p:cNvSpPr>
            <p:nvPr/>
          </p:nvSpPr>
          <p:spPr bwMode="auto">
            <a:xfrm>
              <a:off x="1805999" y="3245856"/>
              <a:ext cx="1947614" cy="31857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966788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966788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966788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966788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r>
                <a:rPr lang="en-US" altLang="zh-CN" sz="18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r>
                <a:rPr lang="zh-CN" altLang="en-US" sz="18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单击填加标题</a:t>
              </a:r>
              <a:endParaRPr lang="en-US" sz="18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9" name="组合 118"/>
          <p:cNvGrpSpPr>
            <a:grpSpLocks/>
          </p:cNvGrpSpPr>
          <p:nvPr/>
        </p:nvGrpSpPr>
        <p:grpSpPr bwMode="auto">
          <a:xfrm>
            <a:off x="5570463" y="3276401"/>
            <a:ext cx="2322513" cy="371475"/>
            <a:chOff x="1574602" y="3235045"/>
            <a:chExt cx="2322150" cy="370957"/>
          </a:xfrm>
        </p:grpSpPr>
        <p:sp>
          <p:nvSpPr>
            <p:cNvPr id="30" name="五边形 29"/>
            <p:cNvSpPr/>
            <p:nvPr/>
          </p:nvSpPr>
          <p:spPr>
            <a:xfrm>
              <a:off x="1574602" y="3235045"/>
              <a:ext cx="2322150" cy="370957"/>
            </a:xfrm>
            <a:prstGeom prst="homePlat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6780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Title 3"/>
            <p:cNvSpPr txBox="1">
              <a:spLocks/>
            </p:cNvSpPr>
            <p:nvPr/>
          </p:nvSpPr>
          <p:spPr bwMode="auto">
            <a:xfrm>
              <a:off x="1805999" y="3245856"/>
              <a:ext cx="1947614" cy="318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966788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966788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966788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966788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r>
                <a:rPr lang="en-US" altLang="zh-CN" sz="18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r>
                <a:rPr lang="zh-CN" altLang="en-US" sz="18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单击填加标题</a:t>
              </a:r>
              <a:endParaRPr lang="en-US" sz="1800" b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588425" y="1539498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cs typeface="+mn-ea"/>
                <a:sym typeface="+mn-lt"/>
              </a:rPr>
              <a:t>输入文本内容或者复制粘贴已经</a:t>
            </a:r>
            <a:endParaRPr lang="en-US" altLang="zh-CN" sz="1600" dirty="0" smtClean="0">
              <a:cs typeface="+mn-ea"/>
              <a:sym typeface="+mn-lt"/>
            </a:endParaRPr>
          </a:p>
          <a:p>
            <a:r>
              <a:rPr lang="zh-CN" altLang="en-US" sz="1600" dirty="0" smtClean="0">
                <a:cs typeface="+mn-ea"/>
                <a:sym typeface="+mn-lt"/>
              </a:rPr>
              <a:t>写好的文本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81005" y="2619618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cs typeface="+mn-ea"/>
                <a:sym typeface="+mn-lt"/>
              </a:rPr>
              <a:t>输入文本内容或者复制粘贴已经</a:t>
            </a:r>
            <a:endParaRPr lang="en-US" altLang="zh-CN" sz="1600" dirty="0" smtClean="0">
              <a:cs typeface="+mn-ea"/>
              <a:sym typeface="+mn-lt"/>
            </a:endParaRPr>
          </a:p>
          <a:p>
            <a:r>
              <a:rPr lang="zh-CN" altLang="en-US" sz="1600" dirty="0" smtClean="0">
                <a:cs typeface="+mn-ea"/>
                <a:sym typeface="+mn-lt"/>
              </a:rPr>
              <a:t>写好的文本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81005" y="3699738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cs typeface="+mn-ea"/>
                <a:sym typeface="+mn-lt"/>
              </a:rPr>
              <a:t>输入文本内容或者复制粘贴已经</a:t>
            </a:r>
            <a:endParaRPr lang="en-US" altLang="zh-CN" sz="1600" dirty="0" smtClean="0">
              <a:cs typeface="+mn-ea"/>
              <a:sym typeface="+mn-lt"/>
            </a:endParaRPr>
          </a:p>
          <a:p>
            <a:r>
              <a:rPr lang="zh-CN" altLang="en-US" sz="1600" dirty="0" smtClean="0">
                <a:cs typeface="+mn-ea"/>
                <a:sym typeface="+mn-lt"/>
              </a:rPr>
              <a:t>写好的文本</a:t>
            </a:r>
            <a:endParaRPr lang="zh-CN" altLang="en-US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990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4" grpId="0"/>
      <p:bldP spid="33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213391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单击输入文本标题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116509" y="866873"/>
            <a:ext cx="7937500" cy="1123950"/>
          </a:xfrm>
          <a:prstGeom prst="roundRect">
            <a:avLst>
              <a:gd name="adj" fmla="val 0"/>
            </a:avLst>
          </a:prstGeom>
          <a:solidFill>
            <a:schemeClr val="bg1">
              <a:lumMod val="65000"/>
            </a:scheme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279400" algn="ctr" rotWithShape="0">
              <a:prstClr val="black">
                <a:alpha val="11000"/>
              </a:prstClr>
            </a:outerShdw>
          </a:effectLst>
        </p:spPr>
        <p:txBody>
          <a:bodyPr anchor="ctr"/>
          <a:lstStyle/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00" kern="0">
              <a:solidFill>
                <a:schemeClr val="accent6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>
            <a:off x="1205409" y="952598"/>
            <a:ext cx="1857375" cy="960438"/>
          </a:xfrm>
          <a:prstGeom prst="roundRect">
            <a:avLst>
              <a:gd name="adj" fmla="val 10880"/>
            </a:avLst>
          </a:prstGeom>
          <a:solidFill>
            <a:schemeClr val="bg2">
              <a:lumMod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6780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0" b="1">
              <a:cs typeface="+mn-ea"/>
              <a:sym typeface="+mn-lt"/>
            </a:endParaRPr>
          </a:p>
        </p:txBody>
      </p:sp>
      <p:sp>
        <p:nvSpPr>
          <p:cNvPr id="12" name="Freeform 41"/>
          <p:cNvSpPr>
            <a:spLocks noEditPoints="1"/>
          </p:cNvSpPr>
          <p:nvPr/>
        </p:nvSpPr>
        <p:spPr bwMode="auto">
          <a:xfrm>
            <a:off x="1305421" y="1217711"/>
            <a:ext cx="520700" cy="447675"/>
          </a:xfrm>
          <a:custGeom>
            <a:avLst/>
            <a:gdLst>
              <a:gd name="T0" fmla="*/ 2147483647 w 67"/>
              <a:gd name="T1" fmla="*/ 124018912 h 60"/>
              <a:gd name="T2" fmla="*/ 2147483647 w 67"/>
              <a:gd name="T3" fmla="*/ 0 h 60"/>
              <a:gd name="T4" fmla="*/ 2147483647 w 67"/>
              <a:gd name="T5" fmla="*/ 0 h 60"/>
              <a:gd name="T6" fmla="*/ 2147483647 w 67"/>
              <a:gd name="T7" fmla="*/ 124018912 h 60"/>
              <a:gd name="T8" fmla="*/ 2147483647 w 67"/>
              <a:gd name="T9" fmla="*/ 310059138 h 60"/>
              <a:gd name="T10" fmla="*/ 2147483647 w 67"/>
              <a:gd name="T11" fmla="*/ 868156039 h 60"/>
              <a:gd name="T12" fmla="*/ 2147483647 w 67"/>
              <a:gd name="T13" fmla="*/ 124018912 h 60"/>
              <a:gd name="T14" fmla="*/ 2147483647 w 67"/>
              <a:gd name="T15" fmla="*/ 1922344337 h 60"/>
              <a:gd name="T16" fmla="*/ 2147483647 w 67"/>
              <a:gd name="T17" fmla="*/ 124018912 h 60"/>
              <a:gd name="T18" fmla="*/ 1902898002 w 67"/>
              <a:gd name="T19" fmla="*/ 124018912 h 60"/>
              <a:gd name="T20" fmla="*/ 122771150 w 67"/>
              <a:gd name="T21" fmla="*/ 1922344337 h 60"/>
              <a:gd name="T22" fmla="*/ 122771150 w 67"/>
              <a:gd name="T23" fmla="*/ 2147483647 h 60"/>
              <a:gd name="T24" fmla="*/ 245534466 w 67"/>
              <a:gd name="T25" fmla="*/ 2147483647 h 60"/>
              <a:gd name="T26" fmla="*/ 429691207 w 67"/>
              <a:gd name="T27" fmla="*/ 2147483647 h 60"/>
              <a:gd name="T28" fmla="*/ 2087055172 w 67"/>
              <a:gd name="T29" fmla="*/ 558097024 h 60"/>
              <a:gd name="T30" fmla="*/ 2147483647 w 67"/>
              <a:gd name="T31" fmla="*/ 2147483647 h 60"/>
              <a:gd name="T32" fmla="*/ 2147483647 w 67"/>
              <a:gd name="T33" fmla="*/ 2147483647 h 60"/>
              <a:gd name="T34" fmla="*/ 2147483647 w 67"/>
              <a:gd name="T35" fmla="*/ 1922344337 h 60"/>
              <a:gd name="T36" fmla="*/ 552454614 w 67"/>
              <a:gd name="T37" fmla="*/ 2147483647 h 60"/>
              <a:gd name="T38" fmla="*/ 552454614 w 67"/>
              <a:gd name="T39" fmla="*/ 2147483647 h 60"/>
              <a:gd name="T40" fmla="*/ 797989019 w 67"/>
              <a:gd name="T41" fmla="*/ 2147483647 h 60"/>
              <a:gd name="T42" fmla="*/ 1718749157 w 67"/>
              <a:gd name="T43" fmla="*/ 2147483647 h 60"/>
              <a:gd name="T44" fmla="*/ 1718749157 w 67"/>
              <a:gd name="T45" fmla="*/ 2147483647 h 60"/>
              <a:gd name="T46" fmla="*/ 1780134717 w 67"/>
              <a:gd name="T47" fmla="*/ 2147483647 h 60"/>
              <a:gd name="T48" fmla="*/ 2147483647 w 67"/>
              <a:gd name="T49" fmla="*/ 2147483647 h 60"/>
              <a:gd name="T50" fmla="*/ 2147483647 w 67"/>
              <a:gd name="T51" fmla="*/ 2147483647 h 60"/>
              <a:gd name="T52" fmla="*/ 2147483647 w 67"/>
              <a:gd name="T53" fmla="*/ 2147483647 h 60"/>
              <a:gd name="T54" fmla="*/ 2147483647 w 67"/>
              <a:gd name="T55" fmla="*/ 2147483647 h 60"/>
              <a:gd name="T56" fmla="*/ 2147483647 w 67"/>
              <a:gd name="T57" fmla="*/ 2147483647 h 60"/>
              <a:gd name="T58" fmla="*/ 2147483647 w 67"/>
              <a:gd name="T59" fmla="*/ 2147483647 h 60"/>
              <a:gd name="T60" fmla="*/ 2087055172 w 67"/>
              <a:gd name="T61" fmla="*/ 806142661 h 60"/>
              <a:gd name="T62" fmla="*/ 552454614 w 67"/>
              <a:gd name="T63" fmla="*/ 2147483647 h 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7"/>
              <a:gd name="T97" fmla="*/ 0 h 60"/>
              <a:gd name="T98" fmla="*/ 67 w 67"/>
              <a:gd name="T99" fmla="*/ 60 h 6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defTabSz="96780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500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1825797" y="1228721"/>
            <a:ext cx="1106778" cy="464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2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</a:p>
        </p:txBody>
      </p:sp>
      <p:sp>
        <p:nvSpPr>
          <p:cNvPr id="14" name="文本框 58"/>
          <p:cNvSpPr txBox="1"/>
          <p:nvPr/>
        </p:nvSpPr>
        <p:spPr>
          <a:xfrm>
            <a:off x="3259634" y="1063723"/>
            <a:ext cx="5207000" cy="820738"/>
          </a:xfrm>
          <a:prstGeom prst="rect">
            <a:avLst/>
          </a:prstGeom>
          <a:noFill/>
        </p:spPr>
        <p:txBody>
          <a:bodyPr lIns="99212" tIns="49606" rIns="99212" bIns="49606">
            <a:spAutoFit/>
          </a:bodyPr>
          <a:lstStyle/>
          <a:p>
            <a:pPr marL="310039" indent="-310039" defTabSz="96780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300" dirty="0">
                <a:cs typeface="+mn-ea"/>
                <a:sym typeface="+mn-lt"/>
              </a:rPr>
              <a:t>单击此处添加文本，单击此处添加文本，单击此处添加文本</a:t>
            </a:r>
            <a:endParaRPr lang="en-US" altLang="zh-CN" sz="1300" dirty="0">
              <a:cs typeface="+mn-ea"/>
              <a:sym typeface="+mn-lt"/>
            </a:endParaRPr>
          </a:p>
          <a:p>
            <a:pPr marL="310039" indent="-310039" defTabSz="96780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300" dirty="0">
                <a:cs typeface="+mn-ea"/>
                <a:sym typeface="+mn-lt"/>
              </a:rPr>
              <a:t>单击此处添加文本，单击此处添加文本，单击此处添加文本</a:t>
            </a:r>
            <a:endParaRPr lang="en-US" altLang="zh-CN" sz="1300" dirty="0">
              <a:cs typeface="+mn-ea"/>
              <a:sym typeface="+mn-lt"/>
            </a:endParaRPr>
          </a:p>
          <a:p>
            <a:pPr marL="310039" indent="-310039" defTabSz="96780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300" dirty="0">
                <a:cs typeface="+mn-ea"/>
                <a:sym typeface="+mn-lt"/>
              </a:rPr>
              <a:t>单击此处添加文本，单击此处添加文本，单击此处添加文本</a:t>
            </a:r>
            <a:endParaRPr lang="en-US" altLang="zh-CN" sz="1300" dirty="0">
              <a:cs typeface="+mn-ea"/>
              <a:sym typeface="+mn-lt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116509" y="2221011"/>
            <a:ext cx="7937500" cy="1123950"/>
          </a:xfrm>
          <a:prstGeom prst="roundRect">
            <a:avLst>
              <a:gd name="adj" fmla="val 0"/>
            </a:avLst>
          </a:prstGeom>
          <a:solidFill>
            <a:schemeClr val="bg1">
              <a:lumMod val="65000"/>
            </a:scheme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279400" algn="ctr" rotWithShape="0">
              <a:prstClr val="black">
                <a:alpha val="11000"/>
              </a:prstClr>
            </a:outerShdw>
          </a:effectLst>
        </p:spPr>
        <p:txBody>
          <a:bodyPr anchor="ctr"/>
          <a:lstStyle/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00" kern="0">
              <a:solidFill>
                <a:schemeClr val="accent6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文本框 58"/>
          <p:cNvSpPr txBox="1"/>
          <p:nvPr/>
        </p:nvSpPr>
        <p:spPr>
          <a:xfrm>
            <a:off x="3259634" y="2394048"/>
            <a:ext cx="5207000" cy="820738"/>
          </a:xfrm>
          <a:prstGeom prst="rect">
            <a:avLst/>
          </a:prstGeom>
          <a:noFill/>
        </p:spPr>
        <p:txBody>
          <a:bodyPr lIns="99212" tIns="49606" rIns="99212" bIns="49606">
            <a:spAutoFit/>
          </a:bodyPr>
          <a:lstStyle/>
          <a:p>
            <a:pPr marL="310039" indent="-310039" defTabSz="96780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300" dirty="0">
                <a:cs typeface="+mn-ea"/>
                <a:sym typeface="+mn-lt"/>
              </a:rPr>
              <a:t>单击此处添加文本，单击此处添加文本，单击此处添加文本</a:t>
            </a:r>
            <a:endParaRPr lang="en-US" altLang="zh-CN" sz="1300" dirty="0">
              <a:cs typeface="+mn-ea"/>
              <a:sym typeface="+mn-lt"/>
            </a:endParaRPr>
          </a:p>
          <a:p>
            <a:pPr marL="310039" indent="-310039" defTabSz="96780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300" dirty="0">
                <a:cs typeface="+mn-ea"/>
                <a:sym typeface="+mn-lt"/>
              </a:rPr>
              <a:t>单击此处添加文本，单击此处添加文本，单击此处添加文本</a:t>
            </a:r>
            <a:endParaRPr lang="en-US" altLang="zh-CN" sz="1300" dirty="0">
              <a:cs typeface="+mn-ea"/>
              <a:sym typeface="+mn-lt"/>
            </a:endParaRPr>
          </a:p>
          <a:p>
            <a:pPr marL="310039" indent="-310039" defTabSz="96780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300" dirty="0">
                <a:cs typeface="+mn-ea"/>
                <a:sym typeface="+mn-lt"/>
              </a:rPr>
              <a:t>单击此处添加文本，单击此处添加文本，单击此处添加文本</a:t>
            </a:r>
            <a:endParaRPr lang="en-US" altLang="zh-CN" sz="1300" dirty="0">
              <a:cs typeface="+mn-ea"/>
              <a:sym typeface="+mn-lt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116509" y="3594198"/>
            <a:ext cx="7937500" cy="1122363"/>
          </a:xfrm>
          <a:prstGeom prst="roundRect">
            <a:avLst>
              <a:gd name="adj" fmla="val 0"/>
            </a:avLst>
          </a:prstGeom>
          <a:solidFill>
            <a:schemeClr val="bg1">
              <a:lumMod val="65000"/>
            </a:schemeClr>
          </a:solidFill>
          <a:ln w="12700" cap="flat" cmpd="sng" algn="ctr">
            <a:solidFill>
              <a:sysClr val="window" lastClr="FFFFFF"/>
            </a:solidFill>
            <a:prstDash val="solid"/>
          </a:ln>
          <a:effectLst>
            <a:outerShdw blurRad="279400" algn="ctr" rotWithShape="0">
              <a:prstClr val="black">
                <a:alpha val="11000"/>
              </a:prstClr>
            </a:outerShdw>
          </a:effectLst>
        </p:spPr>
        <p:txBody>
          <a:bodyPr anchor="ctr"/>
          <a:lstStyle/>
          <a:p>
            <a:pPr algn="ctr" defTabSz="967801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00" kern="0">
              <a:solidFill>
                <a:schemeClr val="accent6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文本框 58"/>
          <p:cNvSpPr txBox="1"/>
          <p:nvPr/>
        </p:nvSpPr>
        <p:spPr>
          <a:xfrm>
            <a:off x="3259634" y="3764061"/>
            <a:ext cx="5207000" cy="820737"/>
          </a:xfrm>
          <a:prstGeom prst="rect">
            <a:avLst/>
          </a:prstGeom>
          <a:noFill/>
        </p:spPr>
        <p:txBody>
          <a:bodyPr lIns="99212" tIns="49606" rIns="99212" bIns="49606">
            <a:spAutoFit/>
          </a:bodyPr>
          <a:lstStyle/>
          <a:p>
            <a:pPr marL="310039" indent="-310039" defTabSz="96780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300" dirty="0">
                <a:cs typeface="+mn-ea"/>
                <a:sym typeface="+mn-lt"/>
              </a:rPr>
              <a:t>单击此处添加文本，单击此处添加文本，单击此处添加文本</a:t>
            </a:r>
            <a:endParaRPr lang="en-US" altLang="zh-CN" sz="1300" dirty="0">
              <a:cs typeface="+mn-ea"/>
              <a:sym typeface="+mn-lt"/>
            </a:endParaRPr>
          </a:p>
          <a:p>
            <a:pPr marL="310039" indent="-310039" defTabSz="96780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300" dirty="0">
                <a:cs typeface="+mn-ea"/>
                <a:sym typeface="+mn-lt"/>
              </a:rPr>
              <a:t>单击此处添加文本，单击此处添加文本，单击此处添加文本</a:t>
            </a:r>
            <a:endParaRPr lang="en-US" altLang="zh-CN" sz="1300" dirty="0">
              <a:cs typeface="+mn-ea"/>
              <a:sym typeface="+mn-lt"/>
            </a:endParaRPr>
          </a:p>
          <a:p>
            <a:pPr marL="310039" indent="-310039" defTabSz="96780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l"/>
              <a:defRPr/>
            </a:pPr>
            <a:r>
              <a:rPr lang="zh-CN" altLang="en-US" sz="1300" dirty="0">
                <a:cs typeface="+mn-ea"/>
                <a:sym typeface="+mn-lt"/>
              </a:rPr>
              <a:t>单击此处添加文本，单击此处添加文本，单击此处添加文本</a:t>
            </a:r>
            <a:endParaRPr lang="en-US" altLang="zh-CN" sz="1300" dirty="0">
              <a:cs typeface="+mn-ea"/>
              <a:sym typeface="+mn-lt"/>
            </a:endParaRPr>
          </a:p>
        </p:txBody>
      </p:sp>
      <p:grpSp>
        <p:nvGrpSpPr>
          <p:cNvPr id="19" name="组合 12"/>
          <p:cNvGrpSpPr>
            <a:grpSpLocks/>
          </p:cNvGrpSpPr>
          <p:nvPr/>
        </p:nvGrpSpPr>
        <p:grpSpPr bwMode="auto">
          <a:xfrm>
            <a:off x="1205409" y="2303561"/>
            <a:ext cx="1857375" cy="958850"/>
            <a:chOff x="710462" y="2852936"/>
            <a:chExt cx="2054324" cy="1106750"/>
          </a:xfrm>
        </p:grpSpPr>
        <p:grpSp>
          <p:nvGrpSpPr>
            <p:cNvPr id="20" name="组合 13"/>
            <p:cNvGrpSpPr>
              <a:grpSpLocks/>
            </p:cNvGrpSpPr>
            <p:nvPr/>
          </p:nvGrpSpPr>
          <p:grpSpPr bwMode="auto">
            <a:xfrm>
              <a:off x="710462" y="2852936"/>
              <a:ext cx="2054324" cy="1106750"/>
              <a:chOff x="717476" y="1291449"/>
              <a:chExt cx="2054324" cy="1106750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717476" y="1291449"/>
                <a:ext cx="2054324" cy="1106750"/>
              </a:xfrm>
              <a:prstGeom prst="roundRect">
                <a:avLst>
                  <a:gd name="adj" fmla="val 10880"/>
                </a:avLst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67801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500" b="1">
                  <a:cs typeface="+mn-ea"/>
                  <a:sym typeface="+mn-lt"/>
                </a:endParaRPr>
              </a:p>
            </p:txBody>
          </p:sp>
          <p:sp>
            <p:nvSpPr>
              <p:cNvPr id="24" name="TextBox 17"/>
              <p:cNvSpPr txBox="1">
                <a:spLocks noChangeArrowheads="1"/>
              </p:cNvSpPr>
              <p:nvPr/>
            </p:nvSpPr>
            <p:spPr bwMode="auto">
              <a:xfrm>
                <a:off x="1403648" y="1609636"/>
                <a:ext cx="1224137" cy="5357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defTabSz="966788" fontAlgn="base">
                  <a:spcBef>
                    <a:spcPct val="0"/>
                  </a:spcBef>
                  <a:spcAft>
                    <a:spcPct val="0"/>
                  </a:spcAft>
                  <a:defRPr sz="1900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2200" b="1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sp>
          <p:nvSpPr>
            <p:cNvPr id="21" name="Freeform 26"/>
            <p:cNvSpPr>
              <a:spLocks noEditPoints="1"/>
            </p:cNvSpPr>
            <p:nvPr/>
          </p:nvSpPr>
          <p:spPr bwMode="auto">
            <a:xfrm>
              <a:off x="828102" y="3043502"/>
              <a:ext cx="467051" cy="467253"/>
            </a:xfrm>
            <a:custGeom>
              <a:avLst/>
              <a:gdLst/>
              <a:ahLst/>
              <a:cxnLst>
                <a:cxn ang="0">
                  <a:pos x="51" y="27"/>
                </a:cxn>
                <a:cxn ang="0">
                  <a:pos x="46" y="23"/>
                </a:cxn>
                <a:cxn ang="0">
                  <a:pos x="52" y="20"/>
                </a:cxn>
                <a:cxn ang="0">
                  <a:pos x="49" y="13"/>
                </a:cxn>
                <a:cxn ang="0">
                  <a:pos x="47" y="12"/>
                </a:cxn>
                <a:cxn ang="0">
                  <a:pos x="40" y="13"/>
                </a:cxn>
                <a:cxn ang="0">
                  <a:pos x="43" y="7"/>
                </a:cxn>
                <a:cxn ang="0">
                  <a:pos x="37" y="2"/>
                </a:cxn>
                <a:cxn ang="0">
                  <a:pos x="32" y="7"/>
                </a:cxn>
                <a:cxn ang="0">
                  <a:pos x="29" y="1"/>
                </a:cxn>
                <a:cxn ang="0">
                  <a:pos x="27" y="0"/>
                </a:cxn>
                <a:cxn ang="0">
                  <a:pos x="19" y="2"/>
                </a:cxn>
                <a:cxn ang="0">
                  <a:pos x="18" y="9"/>
                </a:cxn>
                <a:cxn ang="0">
                  <a:pos x="12" y="4"/>
                </a:cxn>
                <a:cxn ang="0">
                  <a:pos x="6" y="10"/>
                </a:cxn>
                <a:cxn ang="0">
                  <a:pos x="10" y="15"/>
                </a:cxn>
                <a:cxn ang="0">
                  <a:pos x="3" y="16"/>
                </a:cxn>
                <a:cxn ang="0">
                  <a:pos x="2" y="17"/>
                </a:cxn>
                <a:cxn ang="0">
                  <a:pos x="0" y="25"/>
                </a:cxn>
                <a:cxn ang="0">
                  <a:pos x="7" y="27"/>
                </a:cxn>
                <a:cxn ang="0">
                  <a:pos x="2" y="31"/>
                </a:cxn>
                <a:cxn ang="0">
                  <a:pos x="4" y="39"/>
                </a:cxn>
                <a:cxn ang="0">
                  <a:pos x="6" y="40"/>
                </a:cxn>
                <a:cxn ang="0">
                  <a:pos x="12" y="40"/>
                </a:cxn>
                <a:cxn ang="0">
                  <a:pos x="10" y="47"/>
                </a:cxn>
                <a:cxn ang="0">
                  <a:pos x="17" y="50"/>
                </a:cxn>
                <a:cxn ang="0">
                  <a:pos x="21" y="45"/>
                </a:cxn>
                <a:cxn ang="0">
                  <a:pos x="23" y="51"/>
                </a:cxn>
                <a:cxn ang="0">
                  <a:pos x="24" y="52"/>
                </a:cxn>
                <a:cxn ang="0">
                  <a:pos x="32" y="52"/>
                </a:cxn>
                <a:cxn ang="0">
                  <a:pos x="33" y="50"/>
                </a:cxn>
                <a:cxn ang="0">
                  <a:pos x="35" y="44"/>
                </a:cxn>
                <a:cxn ang="0">
                  <a:pos x="40" y="48"/>
                </a:cxn>
                <a:cxn ang="0">
                  <a:pos x="46" y="43"/>
                </a:cxn>
                <a:cxn ang="0">
                  <a:pos x="46" y="41"/>
                </a:cxn>
                <a:cxn ang="0">
                  <a:pos x="43" y="35"/>
                </a:cxn>
                <a:cxn ang="0">
                  <a:pos x="50" y="36"/>
                </a:cxn>
                <a:cxn ang="0">
                  <a:pos x="52" y="29"/>
                </a:cxn>
                <a:cxn ang="0">
                  <a:pos x="33" y="28"/>
                </a:cxn>
                <a:cxn ang="0">
                  <a:pos x="19" y="25"/>
                </a:cxn>
                <a:cxn ang="0">
                  <a:pos x="33" y="28"/>
                </a:cxn>
              </a:cxnLst>
              <a:rect l="0" t="0" r="r" b="b"/>
              <a:pathLst>
                <a:path w="52" h="52">
                  <a:moveTo>
                    <a:pt x="52" y="27"/>
                  </a:moveTo>
                  <a:cubicBezTo>
                    <a:pt x="52" y="27"/>
                    <a:pt x="52" y="27"/>
                    <a:pt x="51" y="27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2" y="20"/>
                  </a:cubicBezTo>
                  <a:cubicBezTo>
                    <a:pt x="52" y="20"/>
                    <a:pt x="52" y="20"/>
                    <a:pt x="51" y="19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9" y="12"/>
                    <a:pt x="48" y="12"/>
                    <a:pt x="48" y="12"/>
                  </a:cubicBezTo>
                  <a:cubicBezTo>
                    <a:pt x="48" y="12"/>
                    <a:pt x="47" y="12"/>
                    <a:pt x="47" y="12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5" y="2"/>
                    <a:pt x="35" y="3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0"/>
                  </a:cubicBezTo>
                  <a:cubicBezTo>
                    <a:pt x="28" y="0"/>
                    <a:pt x="28" y="0"/>
                    <a:pt x="27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2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2" y="4"/>
                    <a:pt x="12" y="4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6" y="9"/>
                    <a:pt x="6" y="10"/>
                  </a:cubicBezTo>
                  <a:cubicBezTo>
                    <a:pt x="6" y="10"/>
                    <a:pt x="6" y="11"/>
                    <a:pt x="6" y="11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2" y="16"/>
                    <a:pt x="2" y="16"/>
                    <a:pt x="2" y="1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1" y="32"/>
                    <a:pt x="1" y="3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0"/>
                    <a:pt x="4" y="40"/>
                    <a:pt x="5" y="40"/>
                  </a:cubicBezTo>
                  <a:cubicBezTo>
                    <a:pt x="5" y="40"/>
                    <a:pt x="5" y="40"/>
                    <a:pt x="6" y="40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6"/>
                    <a:pt x="10" y="47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17" y="50"/>
                    <a:pt x="17" y="50"/>
                  </a:cubicBezTo>
                  <a:cubicBezTo>
                    <a:pt x="17" y="50"/>
                    <a:pt x="18" y="50"/>
                    <a:pt x="18" y="50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3" y="51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2"/>
                    <a:pt x="33" y="51"/>
                    <a:pt x="33" y="51"/>
                  </a:cubicBezTo>
                  <a:cubicBezTo>
                    <a:pt x="33" y="51"/>
                    <a:pt x="33" y="50"/>
                    <a:pt x="33" y="50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9" y="48"/>
                    <a:pt x="39" y="48"/>
                    <a:pt x="40" y="48"/>
                  </a:cubicBezTo>
                  <a:cubicBezTo>
                    <a:pt x="40" y="48"/>
                    <a:pt x="40" y="48"/>
                    <a:pt x="41" y="48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6" y="43"/>
                    <a:pt x="46" y="42"/>
                  </a:cubicBezTo>
                  <a:cubicBezTo>
                    <a:pt x="46" y="42"/>
                    <a:pt x="46" y="42"/>
                    <a:pt x="46" y="4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7"/>
                    <a:pt x="50" y="36"/>
                    <a:pt x="50" y="36"/>
                  </a:cubicBezTo>
                  <a:cubicBezTo>
                    <a:pt x="50" y="36"/>
                    <a:pt x="51" y="36"/>
                    <a:pt x="51" y="35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8"/>
                    <a:pt x="52" y="28"/>
                    <a:pt x="52" y="27"/>
                  </a:cubicBezTo>
                  <a:close/>
                  <a:moveTo>
                    <a:pt x="33" y="28"/>
                  </a:moveTo>
                  <a:cubicBezTo>
                    <a:pt x="32" y="31"/>
                    <a:pt x="28" y="34"/>
                    <a:pt x="25" y="33"/>
                  </a:cubicBezTo>
                  <a:cubicBezTo>
                    <a:pt x="21" y="32"/>
                    <a:pt x="18" y="28"/>
                    <a:pt x="19" y="25"/>
                  </a:cubicBezTo>
                  <a:cubicBezTo>
                    <a:pt x="20" y="21"/>
                    <a:pt x="24" y="18"/>
                    <a:pt x="28" y="19"/>
                  </a:cubicBezTo>
                  <a:cubicBezTo>
                    <a:pt x="32" y="20"/>
                    <a:pt x="34" y="24"/>
                    <a:pt x="33" y="2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67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sz="15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27"/>
            <p:cNvSpPr>
              <a:spLocks noEditPoints="1"/>
            </p:cNvSpPr>
            <p:nvPr/>
          </p:nvSpPr>
          <p:spPr bwMode="auto">
            <a:xfrm>
              <a:off x="1226677" y="3382490"/>
              <a:ext cx="331852" cy="335324"/>
            </a:xfrm>
            <a:custGeom>
              <a:avLst/>
              <a:gdLst/>
              <a:ahLst/>
              <a:cxnLst>
                <a:cxn ang="0">
                  <a:pos x="33" y="29"/>
                </a:cxn>
                <a:cxn ang="0">
                  <a:pos x="31" y="24"/>
                </a:cxn>
                <a:cxn ang="0">
                  <a:pos x="36" y="25"/>
                </a:cxn>
                <a:cxn ang="0">
                  <a:pos x="37" y="20"/>
                </a:cxn>
                <a:cxn ang="0">
                  <a:pos x="36" y="18"/>
                </a:cxn>
                <a:cxn ang="0">
                  <a:pos x="32" y="16"/>
                </a:cxn>
                <a:cxn ang="0">
                  <a:pos x="37" y="14"/>
                </a:cxn>
                <a:cxn ang="0">
                  <a:pos x="35" y="9"/>
                </a:cxn>
                <a:cxn ang="0">
                  <a:pos x="30" y="10"/>
                </a:cxn>
                <a:cxn ang="0">
                  <a:pos x="31" y="5"/>
                </a:cxn>
                <a:cxn ang="0">
                  <a:pos x="30" y="4"/>
                </a:cxn>
                <a:cxn ang="0">
                  <a:pos x="24" y="2"/>
                </a:cxn>
                <a:cxn ang="0">
                  <a:pos x="21" y="5"/>
                </a:cxn>
                <a:cxn ang="0">
                  <a:pos x="19" y="0"/>
                </a:cxn>
                <a:cxn ang="0">
                  <a:pos x="14" y="1"/>
                </a:cxn>
                <a:cxn ang="0">
                  <a:pos x="14" y="5"/>
                </a:cxn>
                <a:cxn ang="0">
                  <a:pos x="10" y="3"/>
                </a:cxn>
                <a:cxn ang="0">
                  <a:pos x="8" y="3"/>
                </a:cxn>
                <a:cxn ang="0">
                  <a:pos x="4" y="7"/>
                </a:cxn>
                <a:cxn ang="0">
                  <a:pos x="7" y="11"/>
                </a:cxn>
                <a:cxn ang="0">
                  <a:pos x="3" y="11"/>
                </a:cxn>
                <a:cxn ang="0">
                  <a:pos x="0" y="17"/>
                </a:cxn>
                <a:cxn ang="0">
                  <a:pos x="1" y="18"/>
                </a:cxn>
                <a:cxn ang="0">
                  <a:pos x="5" y="20"/>
                </a:cxn>
                <a:cxn ang="0">
                  <a:pos x="1" y="23"/>
                </a:cxn>
                <a:cxn ang="0">
                  <a:pos x="4" y="28"/>
                </a:cxn>
                <a:cxn ang="0">
                  <a:pos x="8" y="27"/>
                </a:cxn>
                <a:cxn ang="0">
                  <a:pos x="7" y="31"/>
                </a:cxn>
                <a:cxn ang="0">
                  <a:pos x="7" y="33"/>
                </a:cxn>
                <a:cxn ang="0">
                  <a:pos x="12" y="35"/>
                </a:cxn>
                <a:cxn ang="0">
                  <a:pos x="13" y="35"/>
                </a:cxn>
                <a:cxn ang="0">
                  <a:pos x="17" y="32"/>
                </a:cxn>
                <a:cxn ang="0">
                  <a:pos x="17" y="37"/>
                </a:cxn>
                <a:cxn ang="0">
                  <a:pos x="23" y="36"/>
                </a:cxn>
                <a:cxn ang="0">
                  <a:pos x="24" y="35"/>
                </a:cxn>
                <a:cxn ang="0">
                  <a:pos x="25" y="31"/>
                </a:cxn>
                <a:cxn ang="0">
                  <a:pos x="28" y="34"/>
                </a:cxn>
                <a:cxn ang="0">
                  <a:pos x="33" y="30"/>
                </a:cxn>
                <a:cxn ang="0">
                  <a:pos x="22" y="22"/>
                </a:cxn>
                <a:cxn ang="0">
                  <a:pos x="15" y="15"/>
                </a:cxn>
                <a:cxn ang="0">
                  <a:pos x="22" y="22"/>
                </a:cxn>
              </a:cxnLst>
              <a:rect l="0" t="0" r="r" b="b"/>
              <a:pathLst>
                <a:path w="37" h="37">
                  <a:moveTo>
                    <a:pt x="33" y="29"/>
                  </a:moveTo>
                  <a:cubicBezTo>
                    <a:pt x="33" y="29"/>
                    <a:pt x="33" y="29"/>
                    <a:pt x="33" y="29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4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8"/>
                    <a:pt x="36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14"/>
                    <a:pt x="37" y="14"/>
                    <a:pt x="37" y="14"/>
                  </a:cubicBezTo>
                  <a:cubicBezTo>
                    <a:pt x="37" y="14"/>
                    <a:pt x="37" y="13"/>
                    <a:pt x="37" y="13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4" y="8"/>
                    <a:pt x="34" y="8"/>
                    <a:pt x="33" y="8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4"/>
                    <a:pt x="31" y="4"/>
                  </a:cubicBezTo>
                  <a:cubicBezTo>
                    <a:pt x="31" y="4"/>
                    <a:pt x="30" y="4"/>
                    <a:pt x="30" y="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1"/>
                    <a:pt x="25" y="1"/>
                    <a:pt x="24" y="2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20" y="0"/>
                    <a:pt x="1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4" y="7"/>
                    <a:pt x="4" y="7"/>
                  </a:cubicBezTo>
                  <a:cubicBezTo>
                    <a:pt x="4" y="7"/>
                    <a:pt x="4" y="8"/>
                    <a:pt x="5" y="8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1" y="1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1" y="23"/>
                    <a:pt x="1" y="23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4" y="28"/>
                  </a:cubicBezTo>
                  <a:cubicBezTo>
                    <a:pt x="4" y="29"/>
                    <a:pt x="4" y="29"/>
                    <a:pt x="4" y="28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4" y="36"/>
                    <a:pt x="24" y="36"/>
                  </a:cubicBezTo>
                  <a:cubicBezTo>
                    <a:pt x="24" y="36"/>
                    <a:pt x="24" y="35"/>
                    <a:pt x="24" y="35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29"/>
                  </a:cubicBezTo>
                  <a:close/>
                  <a:moveTo>
                    <a:pt x="22" y="22"/>
                  </a:moveTo>
                  <a:cubicBezTo>
                    <a:pt x="20" y="24"/>
                    <a:pt x="17" y="24"/>
                    <a:pt x="15" y="22"/>
                  </a:cubicBezTo>
                  <a:cubicBezTo>
                    <a:pt x="13" y="20"/>
                    <a:pt x="13" y="16"/>
                    <a:pt x="15" y="15"/>
                  </a:cubicBezTo>
                  <a:cubicBezTo>
                    <a:pt x="17" y="13"/>
                    <a:pt x="21" y="13"/>
                    <a:pt x="23" y="15"/>
                  </a:cubicBezTo>
                  <a:cubicBezTo>
                    <a:pt x="24" y="17"/>
                    <a:pt x="24" y="20"/>
                    <a:pt x="22" y="2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67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da-DK" sz="15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组合 19"/>
          <p:cNvGrpSpPr>
            <a:grpSpLocks/>
          </p:cNvGrpSpPr>
          <p:nvPr/>
        </p:nvGrpSpPr>
        <p:grpSpPr bwMode="auto">
          <a:xfrm>
            <a:off x="1205409" y="3676748"/>
            <a:ext cx="1857375" cy="958850"/>
            <a:chOff x="717476" y="1291449"/>
            <a:chExt cx="2054324" cy="1106750"/>
          </a:xfrm>
          <a:solidFill>
            <a:schemeClr val="bg2">
              <a:lumMod val="50000"/>
            </a:schemeClr>
          </a:solidFill>
        </p:grpSpPr>
        <p:sp>
          <p:nvSpPr>
            <p:cNvPr id="28" name="圆角矩形 27"/>
            <p:cNvSpPr/>
            <p:nvPr/>
          </p:nvSpPr>
          <p:spPr>
            <a:xfrm>
              <a:off x="717476" y="1291449"/>
              <a:ext cx="2054324" cy="1106750"/>
            </a:xfrm>
            <a:prstGeom prst="roundRect">
              <a:avLst>
                <a:gd name="adj" fmla="val 10880"/>
              </a:avLst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67801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00" b="1">
                <a:cs typeface="+mn-ea"/>
                <a:sym typeface="+mn-lt"/>
              </a:endParaRPr>
            </a:p>
          </p:txBody>
        </p:sp>
        <p:sp>
          <p:nvSpPr>
            <p:cNvPr id="29" name="TextBox 22"/>
            <p:cNvSpPr txBox="1">
              <a:spLocks noChangeArrowheads="1"/>
            </p:cNvSpPr>
            <p:nvPr/>
          </p:nvSpPr>
          <p:spPr bwMode="auto">
            <a:xfrm>
              <a:off x="1403648" y="1609636"/>
              <a:ext cx="1224137" cy="5357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defTabSz="966788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defTabSz="966788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defTabSz="966788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defTabSz="966788" fontAlgn="base">
                <a:spcBef>
                  <a:spcPct val="0"/>
                </a:spcBef>
                <a:spcAft>
                  <a:spcPct val="0"/>
                </a:spcAft>
                <a:defRPr sz="1900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22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</p:grpSp>
      <p:sp>
        <p:nvSpPr>
          <p:cNvPr id="27" name="Freeform 41"/>
          <p:cNvSpPr>
            <a:spLocks noEditPoints="1"/>
          </p:cNvSpPr>
          <p:nvPr/>
        </p:nvSpPr>
        <p:spPr bwMode="auto">
          <a:xfrm>
            <a:off x="1311771" y="3941861"/>
            <a:ext cx="555625" cy="428625"/>
          </a:xfrm>
          <a:custGeom>
            <a:avLst/>
            <a:gdLst>
              <a:gd name="T0" fmla="*/ 1176335871 w 72"/>
              <a:gd name="T1" fmla="*/ 232073966 h 58"/>
              <a:gd name="T2" fmla="*/ 2147483647 w 72"/>
              <a:gd name="T3" fmla="*/ 232073966 h 58"/>
              <a:gd name="T4" fmla="*/ 2147483647 w 72"/>
              <a:gd name="T5" fmla="*/ 510570880 h 58"/>
              <a:gd name="T6" fmla="*/ 2147483647 w 72"/>
              <a:gd name="T7" fmla="*/ 510570880 h 58"/>
              <a:gd name="T8" fmla="*/ 2147483647 w 72"/>
              <a:gd name="T9" fmla="*/ 185664591 h 58"/>
              <a:gd name="T10" fmla="*/ 2147483647 w 72"/>
              <a:gd name="T11" fmla="*/ 0 h 58"/>
              <a:gd name="T12" fmla="*/ 1129279435 w 72"/>
              <a:gd name="T13" fmla="*/ 0 h 58"/>
              <a:gd name="T14" fmla="*/ 941067411 w 72"/>
              <a:gd name="T15" fmla="*/ 185664591 h 58"/>
              <a:gd name="T16" fmla="*/ 941067411 w 72"/>
              <a:gd name="T17" fmla="*/ 510570880 h 58"/>
              <a:gd name="T18" fmla="*/ 1176335871 w 72"/>
              <a:gd name="T19" fmla="*/ 510570880 h 58"/>
              <a:gd name="T20" fmla="*/ 1176335871 w 72"/>
              <a:gd name="T21" fmla="*/ 232073966 h 58"/>
              <a:gd name="T22" fmla="*/ 0 w 72"/>
              <a:gd name="T23" fmla="*/ 881893143 h 58"/>
              <a:gd name="T24" fmla="*/ 0 w 72"/>
              <a:gd name="T25" fmla="*/ 2147483647 h 58"/>
              <a:gd name="T26" fmla="*/ 235268568 w 72"/>
              <a:gd name="T27" fmla="*/ 2147483647 h 58"/>
              <a:gd name="T28" fmla="*/ 470530276 w 72"/>
              <a:gd name="T29" fmla="*/ 2147483647 h 58"/>
              <a:gd name="T30" fmla="*/ 470530276 w 72"/>
              <a:gd name="T31" fmla="*/ 649812471 h 58"/>
              <a:gd name="T32" fmla="*/ 235268568 w 72"/>
              <a:gd name="T33" fmla="*/ 649812471 h 58"/>
              <a:gd name="T34" fmla="*/ 0 w 72"/>
              <a:gd name="T35" fmla="*/ 881893143 h 58"/>
              <a:gd name="T36" fmla="*/ 658749160 w 72"/>
              <a:gd name="T37" fmla="*/ 2147483647 h 58"/>
              <a:gd name="T38" fmla="*/ 2147483647 w 72"/>
              <a:gd name="T39" fmla="*/ 2147483647 h 58"/>
              <a:gd name="T40" fmla="*/ 2147483647 w 72"/>
              <a:gd name="T41" fmla="*/ 649812471 h 58"/>
              <a:gd name="T42" fmla="*/ 658749160 w 72"/>
              <a:gd name="T43" fmla="*/ 649812471 h 58"/>
              <a:gd name="T44" fmla="*/ 658749160 w 72"/>
              <a:gd name="T45" fmla="*/ 2147483647 h 58"/>
              <a:gd name="T46" fmla="*/ 2147483647 w 72"/>
              <a:gd name="T47" fmla="*/ 649812471 h 58"/>
              <a:gd name="T48" fmla="*/ 2147483647 w 72"/>
              <a:gd name="T49" fmla="*/ 649812471 h 58"/>
              <a:gd name="T50" fmla="*/ 2147483647 w 72"/>
              <a:gd name="T51" fmla="*/ 2147483647 h 58"/>
              <a:gd name="T52" fmla="*/ 2147483647 w 72"/>
              <a:gd name="T53" fmla="*/ 2147483647 h 58"/>
              <a:gd name="T54" fmla="*/ 2147483647 w 72"/>
              <a:gd name="T55" fmla="*/ 2147483647 h 58"/>
              <a:gd name="T56" fmla="*/ 2147483647 w 72"/>
              <a:gd name="T57" fmla="*/ 881893143 h 58"/>
              <a:gd name="T58" fmla="*/ 2147483647 w 72"/>
              <a:gd name="T59" fmla="*/ 649812471 h 5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72"/>
              <a:gd name="T91" fmla="*/ 0 h 58"/>
              <a:gd name="T92" fmla="*/ 72 w 72"/>
              <a:gd name="T93" fmla="*/ 58 h 58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72" h="58">
                <a:moveTo>
                  <a:pt x="25" y="5"/>
                </a:moveTo>
                <a:cubicBezTo>
                  <a:pt x="48" y="5"/>
                  <a:pt x="48" y="5"/>
                  <a:pt x="48" y="5"/>
                </a:cubicBezTo>
                <a:cubicBezTo>
                  <a:pt x="48" y="11"/>
                  <a:pt x="48" y="11"/>
                  <a:pt x="48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3" y="4"/>
                  <a:pt x="53" y="4"/>
                  <a:pt x="53" y="4"/>
                </a:cubicBezTo>
                <a:cubicBezTo>
                  <a:pt x="53" y="2"/>
                  <a:pt x="51" y="0"/>
                  <a:pt x="4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2" y="0"/>
                  <a:pt x="20" y="2"/>
                  <a:pt x="20" y="4"/>
                </a:cubicBezTo>
                <a:cubicBezTo>
                  <a:pt x="20" y="11"/>
                  <a:pt x="20" y="11"/>
                  <a:pt x="20" y="11"/>
                </a:cubicBezTo>
                <a:cubicBezTo>
                  <a:pt x="25" y="11"/>
                  <a:pt x="25" y="11"/>
                  <a:pt x="25" y="11"/>
                </a:cubicBezTo>
                <a:lnTo>
                  <a:pt x="25" y="5"/>
                </a:lnTo>
                <a:close/>
                <a:moveTo>
                  <a:pt x="0" y="19"/>
                </a:moveTo>
                <a:cubicBezTo>
                  <a:pt x="0" y="53"/>
                  <a:pt x="0" y="53"/>
                  <a:pt x="0" y="53"/>
                </a:cubicBezTo>
                <a:cubicBezTo>
                  <a:pt x="0" y="56"/>
                  <a:pt x="3" y="58"/>
                  <a:pt x="5" y="58"/>
                </a:cubicBezTo>
                <a:cubicBezTo>
                  <a:pt x="10" y="58"/>
                  <a:pt x="10" y="58"/>
                  <a:pt x="10" y="58"/>
                </a:cubicBezTo>
                <a:cubicBezTo>
                  <a:pt x="10" y="14"/>
                  <a:pt x="10" y="14"/>
                  <a:pt x="10" y="14"/>
                </a:cubicBezTo>
                <a:cubicBezTo>
                  <a:pt x="5" y="14"/>
                  <a:pt x="5" y="14"/>
                  <a:pt x="5" y="14"/>
                </a:cubicBezTo>
                <a:cubicBezTo>
                  <a:pt x="3" y="14"/>
                  <a:pt x="0" y="16"/>
                  <a:pt x="0" y="19"/>
                </a:cubicBezTo>
                <a:close/>
                <a:moveTo>
                  <a:pt x="14" y="58"/>
                </a:moveTo>
                <a:cubicBezTo>
                  <a:pt x="59" y="58"/>
                  <a:pt x="59" y="58"/>
                  <a:pt x="59" y="58"/>
                </a:cubicBezTo>
                <a:cubicBezTo>
                  <a:pt x="59" y="14"/>
                  <a:pt x="59" y="14"/>
                  <a:pt x="59" y="14"/>
                </a:cubicBezTo>
                <a:cubicBezTo>
                  <a:pt x="14" y="14"/>
                  <a:pt x="14" y="14"/>
                  <a:pt x="14" y="14"/>
                </a:cubicBezTo>
                <a:lnTo>
                  <a:pt x="14" y="58"/>
                </a:lnTo>
                <a:close/>
                <a:moveTo>
                  <a:pt x="67" y="14"/>
                </a:moveTo>
                <a:cubicBezTo>
                  <a:pt x="63" y="14"/>
                  <a:pt x="63" y="14"/>
                  <a:pt x="63" y="14"/>
                </a:cubicBezTo>
                <a:cubicBezTo>
                  <a:pt x="63" y="58"/>
                  <a:pt x="63" y="58"/>
                  <a:pt x="63" y="58"/>
                </a:cubicBezTo>
                <a:cubicBezTo>
                  <a:pt x="67" y="58"/>
                  <a:pt x="67" y="58"/>
                  <a:pt x="67" y="58"/>
                </a:cubicBezTo>
                <a:cubicBezTo>
                  <a:pt x="70" y="58"/>
                  <a:pt x="72" y="56"/>
                  <a:pt x="72" y="53"/>
                </a:cubicBezTo>
                <a:cubicBezTo>
                  <a:pt x="72" y="19"/>
                  <a:pt x="72" y="19"/>
                  <a:pt x="72" y="19"/>
                </a:cubicBezTo>
                <a:cubicBezTo>
                  <a:pt x="72" y="16"/>
                  <a:pt x="70" y="14"/>
                  <a:pt x="67" y="1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defTabSz="96780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500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330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6" grpId="0" animBg="1"/>
      <p:bldP spid="11" grpId="0" animBg="1"/>
      <p:bldP spid="12" grpId="0" animBg="1"/>
      <p:bldP spid="13" grpId="0"/>
      <p:bldP spid="14" grpId="0" build="p"/>
      <p:bldP spid="15" grpId="0" animBg="1"/>
      <p:bldP spid="16" grpId="0" build="p"/>
      <p:bldP spid="17" grpId="0" animBg="1"/>
      <p:bldP spid="18" grpId="0" build="p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213391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单击输入文本标题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1284727" y="900137"/>
            <a:ext cx="3959189" cy="3960441"/>
          </a:xfrm>
          <a:prstGeom prst="ellipse">
            <a:avLst/>
          </a:prstGeom>
          <a:noFill/>
          <a:ln w="9">
            <a:solidFill>
              <a:srgbClr val="97720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 b="1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4393726" y="1094575"/>
            <a:ext cx="461448" cy="46144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4393726" y="4227046"/>
            <a:ext cx="461448" cy="46144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4948963" y="3497985"/>
            <a:ext cx="462698" cy="46144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4948963" y="1817267"/>
            <a:ext cx="462698" cy="46144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5129040" y="2657626"/>
            <a:ext cx="461448" cy="46144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Oval 7"/>
          <p:cNvSpPr>
            <a:spLocks noChangeArrowheads="1"/>
          </p:cNvSpPr>
          <p:nvPr/>
        </p:nvSpPr>
        <p:spPr bwMode="auto">
          <a:xfrm>
            <a:off x="1518013" y="1123220"/>
            <a:ext cx="3507748" cy="3505246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 b="1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Box 19"/>
          <p:cNvSpPr txBox="1">
            <a:spLocks noChangeArrowheads="1"/>
          </p:cNvSpPr>
          <p:nvPr/>
        </p:nvSpPr>
        <p:spPr bwMode="auto">
          <a:xfrm>
            <a:off x="5416564" y="3475634"/>
            <a:ext cx="28474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这里可以添加主要内容这里可以添加主要内容</a:t>
            </a:r>
          </a:p>
        </p:txBody>
      </p:sp>
      <p:sp>
        <p:nvSpPr>
          <p:cNvPr id="28" name="TextBox 19"/>
          <p:cNvSpPr txBox="1">
            <a:spLocks noChangeArrowheads="1"/>
          </p:cNvSpPr>
          <p:nvPr/>
        </p:nvSpPr>
        <p:spPr bwMode="auto">
          <a:xfrm>
            <a:off x="5685868" y="2635410"/>
            <a:ext cx="28474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这里可以添加主要内容这里可以添加主要内容</a:t>
            </a:r>
          </a:p>
        </p:txBody>
      </p:sp>
      <p:sp>
        <p:nvSpPr>
          <p:cNvPr id="29" name="TextBox 19"/>
          <p:cNvSpPr txBox="1">
            <a:spLocks noChangeArrowheads="1"/>
          </p:cNvSpPr>
          <p:nvPr/>
        </p:nvSpPr>
        <p:spPr bwMode="auto">
          <a:xfrm>
            <a:off x="5416564" y="1777940"/>
            <a:ext cx="28474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这里可以添加主要内容这里可以添加主要内容</a:t>
            </a:r>
          </a:p>
        </p:txBody>
      </p:sp>
      <p:sp>
        <p:nvSpPr>
          <p:cNvPr id="30" name="TextBox 19"/>
          <p:cNvSpPr txBox="1">
            <a:spLocks noChangeArrowheads="1"/>
          </p:cNvSpPr>
          <p:nvPr/>
        </p:nvSpPr>
        <p:spPr bwMode="auto">
          <a:xfrm>
            <a:off x="4926360" y="1054511"/>
            <a:ext cx="28474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这里可以添加主要内容这里可以添加主要内容</a:t>
            </a:r>
          </a:p>
        </p:txBody>
      </p:sp>
      <p:sp>
        <p:nvSpPr>
          <p:cNvPr id="31" name="TextBox 19"/>
          <p:cNvSpPr txBox="1">
            <a:spLocks noChangeArrowheads="1"/>
          </p:cNvSpPr>
          <p:nvPr/>
        </p:nvSpPr>
        <p:spPr bwMode="auto">
          <a:xfrm>
            <a:off x="4886916" y="4201879"/>
            <a:ext cx="28474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这里可以添加主要内容这里可以添加主要内容</a:t>
            </a:r>
          </a:p>
        </p:txBody>
      </p:sp>
      <p:pic>
        <p:nvPicPr>
          <p:cNvPr id="4098" name="Picture 2" descr="F:\9885883_181617138000_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679" y="1332481"/>
            <a:ext cx="3934099" cy="314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9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0" grpId="0" animBg="1"/>
      <p:bldP spid="26" grpId="0"/>
      <p:bldP spid="28" grpId="0"/>
      <p:bldP spid="29" grpId="0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213391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单击输入文本标题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椭圆 3"/>
          <p:cNvSpPr>
            <a:spLocks noChangeArrowheads="1"/>
          </p:cNvSpPr>
          <p:nvPr/>
        </p:nvSpPr>
        <p:spPr bwMode="auto">
          <a:xfrm>
            <a:off x="1652085" y="1826869"/>
            <a:ext cx="2197100" cy="21971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" name="椭圆 4"/>
          <p:cNvSpPr>
            <a:spLocks noChangeArrowheads="1"/>
          </p:cNvSpPr>
          <p:nvPr/>
        </p:nvSpPr>
        <p:spPr bwMode="auto">
          <a:xfrm>
            <a:off x="1432916" y="1609054"/>
            <a:ext cx="2635438" cy="2635438"/>
          </a:xfrm>
          <a:prstGeom prst="ellipse">
            <a:avLst/>
          </a:prstGeom>
          <a:noFill/>
          <a:ln w="25400" cap="flat" cmpd="sng">
            <a:solidFill>
              <a:schemeClr val="bg2">
                <a:lumMod val="50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 sz="1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椭圆 5"/>
          <p:cNvSpPr>
            <a:spLocks noChangeArrowheads="1"/>
          </p:cNvSpPr>
          <p:nvPr/>
        </p:nvSpPr>
        <p:spPr bwMode="auto">
          <a:xfrm>
            <a:off x="1248922" y="1425104"/>
            <a:ext cx="3003425" cy="3003425"/>
          </a:xfrm>
          <a:prstGeom prst="ellipse">
            <a:avLst/>
          </a:prstGeom>
          <a:noFill/>
          <a:ln w="25400" cap="flat" cmpd="sng">
            <a:solidFill>
              <a:schemeClr val="bg2">
                <a:lumMod val="50000"/>
              </a:schemeClr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 sz="1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2" name="椭圆 10"/>
          <p:cNvSpPr>
            <a:spLocks noChangeArrowheads="1"/>
          </p:cNvSpPr>
          <p:nvPr/>
        </p:nvSpPr>
        <p:spPr bwMode="auto">
          <a:xfrm>
            <a:off x="5004941" y="1044153"/>
            <a:ext cx="668330" cy="66833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1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3" name="椭圆 11"/>
          <p:cNvSpPr>
            <a:spLocks noChangeArrowheads="1"/>
          </p:cNvSpPr>
          <p:nvPr/>
        </p:nvSpPr>
        <p:spPr bwMode="auto">
          <a:xfrm>
            <a:off x="5004941" y="2094083"/>
            <a:ext cx="668330" cy="66833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1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4" name="椭圆 12"/>
          <p:cNvSpPr>
            <a:spLocks noChangeArrowheads="1"/>
          </p:cNvSpPr>
          <p:nvPr/>
        </p:nvSpPr>
        <p:spPr bwMode="auto">
          <a:xfrm>
            <a:off x="5004941" y="3075946"/>
            <a:ext cx="668330" cy="66833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1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5" name="椭圆 13"/>
          <p:cNvSpPr>
            <a:spLocks noChangeArrowheads="1"/>
          </p:cNvSpPr>
          <p:nvPr/>
        </p:nvSpPr>
        <p:spPr bwMode="auto">
          <a:xfrm>
            <a:off x="5004941" y="4057809"/>
            <a:ext cx="668330" cy="66833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14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6" name="Freeform 145"/>
          <p:cNvSpPr>
            <a:spLocks noEditPoints="1" noChangeArrowheads="1"/>
          </p:cNvSpPr>
          <p:nvPr/>
        </p:nvSpPr>
        <p:spPr bwMode="auto">
          <a:xfrm>
            <a:off x="5148348" y="3251822"/>
            <a:ext cx="405868" cy="376105"/>
          </a:xfrm>
          <a:custGeom>
            <a:avLst/>
            <a:gdLst>
              <a:gd name="T0" fmla="*/ 197 w 197"/>
              <a:gd name="T1" fmla="*/ 29 h 183"/>
              <a:gd name="T2" fmla="*/ 99 w 197"/>
              <a:gd name="T3" fmla="*/ 0 h 183"/>
              <a:gd name="T4" fmla="*/ 0 w 197"/>
              <a:gd name="T5" fmla="*/ 29 h 183"/>
              <a:gd name="T6" fmla="*/ 1 w 197"/>
              <a:gd name="T7" fmla="*/ 30 h 183"/>
              <a:gd name="T8" fmla="*/ 0 w 197"/>
              <a:gd name="T9" fmla="*/ 30 h 183"/>
              <a:gd name="T10" fmla="*/ 75 w 197"/>
              <a:gd name="T11" fmla="*/ 130 h 183"/>
              <a:gd name="T12" fmla="*/ 75 w 197"/>
              <a:gd name="T13" fmla="*/ 171 h 183"/>
              <a:gd name="T14" fmla="*/ 99 w 197"/>
              <a:gd name="T15" fmla="*/ 183 h 183"/>
              <a:gd name="T16" fmla="*/ 122 w 197"/>
              <a:gd name="T17" fmla="*/ 171 h 183"/>
              <a:gd name="T18" fmla="*/ 122 w 197"/>
              <a:gd name="T19" fmla="*/ 130 h 183"/>
              <a:gd name="T20" fmla="*/ 197 w 197"/>
              <a:gd name="T21" fmla="*/ 30 h 183"/>
              <a:gd name="T22" fmla="*/ 196 w 197"/>
              <a:gd name="T23" fmla="*/ 30 h 183"/>
              <a:gd name="T24" fmla="*/ 197 w 197"/>
              <a:gd name="T25" fmla="*/ 29 h 183"/>
              <a:gd name="T26" fmla="*/ 99 w 197"/>
              <a:gd name="T27" fmla="*/ 53 h 183"/>
              <a:gd name="T28" fmla="*/ 13 w 197"/>
              <a:gd name="T29" fmla="*/ 31 h 183"/>
              <a:gd name="T30" fmla="*/ 99 w 197"/>
              <a:gd name="T31" fmla="*/ 6 h 183"/>
              <a:gd name="T32" fmla="*/ 186 w 197"/>
              <a:gd name="T33" fmla="*/ 31 h 183"/>
              <a:gd name="T34" fmla="*/ 99 w 197"/>
              <a:gd name="T35" fmla="*/ 53 h 18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97"/>
              <a:gd name="T55" fmla="*/ 0 h 183"/>
              <a:gd name="T56" fmla="*/ 197 w 197"/>
              <a:gd name="T57" fmla="*/ 183 h 18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97" h="183">
                <a:moveTo>
                  <a:pt x="197" y="29"/>
                </a:moveTo>
                <a:cubicBezTo>
                  <a:pt x="197" y="16"/>
                  <a:pt x="153" y="0"/>
                  <a:pt x="99" y="0"/>
                </a:cubicBezTo>
                <a:cubicBezTo>
                  <a:pt x="44" y="0"/>
                  <a:pt x="0" y="16"/>
                  <a:pt x="0" y="29"/>
                </a:cubicBezTo>
                <a:cubicBezTo>
                  <a:pt x="0" y="30"/>
                  <a:pt x="1" y="30"/>
                  <a:pt x="1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53"/>
                  <a:pt x="64" y="107"/>
                  <a:pt x="75" y="130"/>
                </a:cubicBezTo>
                <a:cubicBezTo>
                  <a:pt x="75" y="171"/>
                  <a:pt x="75" y="171"/>
                  <a:pt x="75" y="171"/>
                </a:cubicBezTo>
                <a:cubicBezTo>
                  <a:pt x="75" y="178"/>
                  <a:pt x="86" y="183"/>
                  <a:pt x="99" y="183"/>
                </a:cubicBezTo>
                <a:cubicBezTo>
                  <a:pt x="111" y="183"/>
                  <a:pt x="122" y="178"/>
                  <a:pt x="122" y="171"/>
                </a:cubicBezTo>
                <a:cubicBezTo>
                  <a:pt x="122" y="130"/>
                  <a:pt x="122" y="130"/>
                  <a:pt x="122" y="130"/>
                </a:cubicBezTo>
                <a:cubicBezTo>
                  <a:pt x="133" y="107"/>
                  <a:pt x="197" y="53"/>
                  <a:pt x="197" y="30"/>
                </a:cubicBezTo>
                <a:cubicBezTo>
                  <a:pt x="196" y="30"/>
                  <a:pt x="196" y="30"/>
                  <a:pt x="196" y="30"/>
                </a:cubicBezTo>
                <a:cubicBezTo>
                  <a:pt x="197" y="30"/>
                  <a:pt x="197" y="30"/>
                  <a:pt x="197" y="29"/>
                </a:cubicBezTo>
                <a:close/>
                <a:moveTo>
                  <a:pt x="99" y="53"/>
                </a:moveTo>
                <a:cubicBezTo>
                  <a:pt x="52" y="53"/>
                  <a:pt x="13" y="43"/>
                  <a:pt x="13" y="31"/>
                </a:cubicBezTo>
                <a:cubicBezTo>
                  <a:pt x="13" y="19"/>
                  <a:pt x="52" y="6"/>
                  <a:pt x="99" y="6"/>
                </a:cubicBezTo>
                <a:cubicBezTo>
                  <a:pt x="147" y="6"/>
                  <a:pt x="186" y="19"/>
                  <a:pt x="186" y="31"/>
                </a:cubicBezTo>
                <a:cubicBezTo>
                  <a:pt x="186" y="43"/>
                  <a:pt x="147" y="53"/>
                  <a:pt x="99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 sz="140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17" name="Group 32"/>
          <p:cNvGrpSpPr>
            <a:grpSpLocks/>
          </p:cNvGrpSpPr>
          <p:nvPr/>
        </p:nvGrpSpPr>
        <p:grpSpPr bwMode="auto">
          <a:xfrm>
            <a:off x="5226816" y="1191619"/>
            <a:ext cx="224580" cy="407221"/>
            <a:chOff x="0" y="0"/>
            <a:chExt cx="409575" cy="742950"/>
          </a:xfrm>
        </p:grpSpPr>
        <p:sp>
          <p:nvSpPr>
            <p:cNvPr id="18" name="Freeform 189"/>
            <p:cNvSpPr>
              <a:spLocks noChangeArrowheads="1"/>
            </p:cNvSpPr>
            <p:nvPr/>
          </p:nvSpPr>
          <p:spPr bwMode="auto">
            <a:xfrm>
              <a:off x="60325" y="390525"/>
              <a:ext cx="293688" cy="352425"/>
            </a:xfrm>
            <a:custGeom>
              <a:avLst/>
              <a:gdLst>
                <a:gd name="T0" fmla="*/ 72 w 78"/>
                <a:gd name="T1" fmla="*/ 8 h 94"/>
                <a:gd name="T2" fmla="*/ 65 w 78"/>
                <a:gd name="T3" fmla="*/ 12 h 94"/>
                <a:gd name="T4" fmla="*/ 63 w 78"/>
                <a:gd name="T5" fmla="*/ 12 h 94"/>
                <a:gd name="T6" fmla="*/ 52 w 78"/>
                <a:gd name="T7" fmla="*/ 15 h 94"/>
                <a:gd name="T8" fmla="*/ 37 w 78"/>
                <a:gd name="T9" fmla="*/ 11 h 94"/>
                <a:gd name="T10" fmla="*/ 24 w 78"/>
                <a:gd name="T11" fmla="*/ 14 h 94"/>
                <a:gd name="T12" fmla="*/ 13 w 78"/>
                <a:gd name="T13" fmla="*/ 12 h 94"/>
                <a:gd name="T14" fmla="*/ 11 w 78"/>
                <a:gd name="T15" fmla="*/ 11 h 94"/>
                <a:gd name="T16" fmla="*/ 7 w 78"/>
                <a:gd name="T17" fmla="*/ 9 h 94"/>
                <a:gd name="T18" fmla="*/ 0 w 78"/>
                <a:gd name="T19" fmla="*/ 3 h 94"/>
                <a:gd name="T20" fmla="*/ 0 w 78"/>
                <a:gd name="T21" fmla="*/ 87 h 94"/>
                <a:gd name="T22" fmla="*/ 4 w 78"/>
                <a:gd name="T23" fmla="*/ 93 h 94"/>
                <a:gd name="T24" fmla="*/ 7 w 78"/>
                <a:gd name="T25" fmla="*/ 94 h 94"/>
                <a:gd name="T26" fmla="*/ 11 w 78"/>
                <a:gd name="T27" fmla="*/ 92 h 94"/>
                <a:gd name="T28" fmla="*/ 39 w 78"/>
                <a:gd name="T29" fmla="*/ 64 h 94"/>
                <a:gd name="T30" fmla="*/ 67 w 78"/>
                <a:gd name="T31" fmla="*/ 92 h 94"/>
                <a:gd name="T32" fmla="*/ 74 w 78"/>
                <a:gd name="T33" fmla="*/ 93 h 94"/>
                <a:gd name="T34" fmla="*/ 78 w 78"/>
                <a:gd name="T35" fmla="*/ 87 h 94"/>
                <a:gd name="T36" fmla="*/ 78 w 78"/>
                <a:gd name="T37" fmla="*/ 0 h 94"/>
                <a:gd name="T38" fmla="*/ 72 w 78"/>
                <a:gd name="T39" fmla="*/ 8 h 9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78"/>
                <a:gd name="T61" fmla="*/ 0 h 94"/>
                <a:gd name="T62" fmla="*/ 78 w 78"/>
                <a:gd name="T63" fmla="*/ 94 h 9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78" h="94">
                  <a:moveTo>
                    <a:pt x="72" y="8"/>
                  </a:moveTo>
                  <a:cubicBezTo>
                    <a:pt x="70" y="9"/>
                    <a:pt x="68" y="10"/>
                    <a:pt x="65" y="12"/>
                  </a:cubicBezTo>
                  <a:cubicBezTo>
                    <a:pt x="65" y="12"/>
                    <a:pt x="64" y="12"/>
                    <a:pt x="63" y="12"/>
                  </a:cubicBezTo>
                  <a:cubicBezTo>
                    <a:pt x="60" y="14"/>
                    <a:pt x="56" y="15"/>
                    <a:pt x="52" y="15"/>
                  </a:cubicBezTo>
                  <a:cubicBezTo>
                    <a:pt x="47" y="15"/>
                    <a:pt x="42" y="13"/>
                    <a:pt x="37" y="11"/>
                  </a:cubicBezTo>
                  <a:cubicBezTo>
                    <a:pt x="33" y="13"/>
                    <a:pt x="29" y="14"/>
                    <a:pt x="24" y="14"/>
                  </a:cubicBezTo>
                  <a:cubicBezTo>
                    <a:pt x="20" y="14"/>
                    <a:pt x="17" y="13"/>
                    <a:pt x="13" y="12"/>
                  </a:cubicBezTo>
                  <a:cubicBezTo>
                    <a:pt x="13" y="12"/>
                    <a:pt x="12" y="11"/>
                    <a:pt x="11" y="11"/>
                  </a:cubicBezTo>
                  <a:cubicBezTo>
                    <a:pt x="10" y="10"/>
                    <a:pt x="8" y="10"/>
                    <a:pt x="7" y="9"/>
                  </a:cubicBezTo>
                  <a:cubicBezTo>
                    <a:pt x="4" y="7"/>
                    <a:pt x="2" y="5"/>
                    <a:pt x="0" y="3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90"/>
                    <a:pt x="2" y="92"/>
                    <a:pt x="4" y="93"/>
                  </a:cubicBezTo>
                  <a:cubicBezTo>
                    <a:pt x="5" y="94"/>
                    <a:pt x="6" y="94"/>
                    <a:pt x="7" y="94"/>
                  </a:cubicBezTo>
                  <a:cubicBezTo>
                    <a:pt x="8" y="94"/>
                    <a:pt x="10" y="93"/>
                    <a:pt x="11" y="92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69" y="94"/>
                    <a:pt x="72" y="94"/>
                    <a:pt x="74" y="93"/>
                  </a:cubicBezTo>
                  <a:cubicBezTo>
                    <a:pt x="77" y="92"/>
                    <a:pt x="78" y="90"/>
                    <a:pt x="78" y="87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3"/>
                    <a:pt x="75" y="5"/>
                    <a:pt x="72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4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190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9575" cy="396875"/>
            </a:xfrm>
            <a:custGeom>
              <a:avLst/>
              <a:gdLst>
                <a:gd name="T0" fmla="*/ 104 w 109"/>
                <a:gd name="T1" fmla="*/ 29 h 106"/>
                <a:gd name="T2" fmla="*/ 101 w 109"/>
                <a:gd name="T3" fmla="*/ 26 h 106"/>
                <a:gd name="T4" fmla="*/ 98 w 109"/>
                <a:gd name="T5" fmla="*/ 24 h 106"/>
                <a:gd name="T6" fmla="*/ 94 w 109"/>
                <a:gd name="T7" fmla="*/ 22 h 106"/>
                <a:gd name="T8" fmla="*/ 90 w 109"/>
                <a:gd name="T9" fmla="*/ 21 h 106"/>
                <a:gd name="T10" fmla="*/ 75 w 109"/>
                <a:gd name="T11" fmla="*/ 2 h 106"/>
                <a:gd name="T12" fmla="*/ 71 w 109"/>
                <a:gd name="T13" fmla="*/ 1 h 106"/>
                <a:gd name="T14" fmla="*/ 66 w 109"/>
                <a:gd name="T15" fmla="*/ 1 h 106"/>
                <a:gd name="T16" fmla="*/ 63 w 109"/>
                <a:gd name="T17" fmla="*/ 2 h 106"/>
                <a:gd name="T18" fmla="*/ 58 w 109"/>
                <a:gd name="T19" fmla="*/ 5 h 106"/>
                <a:gd name="T20" fmla="*/ 54 w 109"/>
                <a:gd name="T21" fmla="*/ 5 h 106"/>
                <a:gd name="T22" fmla="*/ 52 w 109"/>
                <a:gd name="T23" fmla="*/ 3 h 106"/>
                <a:gd name="T24" fmla="*/ 47 w 109"/>
                <a:gd name="T25" fmla="*/ 1 h 106"/>
                <a:gd name="T26" fmla="*/ 44 w 109"/>
                <a:gd name="T27" fmla="*/ 0 h 106"/>
                <a:gd name="T28" fmla="*/ 38 w 109"/>
                <a:gd name="T29" fmla="*/ 1 h 106"/>
                <a:gd name="T30" fmla="*/ 23 w 109"/>
                <a:gd name="T31" fmla="*/ 20 h 106"/>
                <a:gd name="T32" fmla="*/ 18 w 109"/>
                <a:gd name="T33" fmla="*/ 20 h 106"/>
                <a:gd name="T34" fmla="*/ 14 w 109"/>
                <a:gd name="T35" fmla="*/ 21 h 106"/>
                <a:gd name="T36" fmla="*/ 11 w 109"/>
                <a:gd name="T37" fmla="*/ 23 h 106"/>
                <a:gd name="T38" fmla="*/ 8 w 109"/>
                <a:gd name="T39" fmla="*/ 26 h 106"/>
                <a:gd name="T40" fmla="*/ 4 w 109"/>
                <a:gd name="T41" fmla="*/ 31 h 106"/>
                <a:gd name="T42" fmla="*/ 5 w 109"/>
                <a:gd name="T43" fmla="*/ 75 h 106"/>
                <a:gd name="T44" fmla="*/ 7 w 109"/>
                <a:gd name="T45" fmla="*/ 79 h 106"/>
                <a:gd name="T46" fmla="*/ 11 w 109"/>
                <a:gd name="T47" fmla="*/ 81 h 106"/>
                <a:gd name="T48" fmla="*/ 14 w 109"/>
                <a:gd name="T49" fmla="*/ 83 h 106"/>
                <a:gd name="T50" fmla="*/ 17 w 109"/>
                <a:gd name="T51" fmla="*/ 84 h 106"/>
                <a:gd name="T52" fmla="*/ 21 w 109"/>
                <a:gd name="T53" fmla="*/ 84 h 106"/>
                <a:gd name="T54" fmla="*/ 29 w 109"/>
                <a:gd name="T55" fmla="*/ 101 h 106"/>
                <a:gd name="T56" fmla="*/ 36 w 109"/>
                <a:gd name="T57" fmla="*/ 104 h 106"/>
                <a:gd name="T58" fmla="*/ 41 w 109"/>
                <a:gd name="T59" fmla="*/ 105 h 106"/>
                <a:gd name="T60" fmla="*/ 44 w 109"/>
                <a:gd name="T61" fmla="*/ 104 h 106"/>
                <a:gd name="T62" fmla="*/ 49 w 109"/>
                <a:gd name="T63" fmla="*/ 102 h 106"/>
                <a:gd name="T64" fmla="*/ 52 w 109"/>
                <a:gd name="T65" fmla="*/ 100 h 106"/>
                <a:gd name="T66" fmla="*/ 56 w 109"/>
                <a:gd name="T67" fmla="*/ 101 h 106"/>
                <a:gd name="T68" fmla="*/ 60 w 109"/>
                <a:gd name="T69" fmla="*/ 104 h 106"/>
                <a:gd name="T70" fmla="*/ 64 w 109"/>
                <a:gd name="T71" fmla="*/ 105 h 106"/>
                <a:gd name="T72" fmla="*/ 69 w 109"/>
                <a:gd name="T73" fmla="*/ 105 h 106"/>
                <a:gd name="T74" fmla="*/ 72 w 109"/>
                <a:gd name="T75" fmla="*/ 105 h 106"/>
                <a:gd name="T76" fmla="*/ 86 w 109"/>
                <a:gd name="T77" fmla="*/ 86 h 106"/>
                <a:gd name="T78" fmla="*/ 90 w 109"/>
                <a:gd name="T79" fmla="*/ 86 h 106"/>
                <a:gd name="T80" fmla="*/ 94 w 109"/>
                <a:gd name="T81" fmla="*/ 85 h 106"/>
                <a:gd name="T82" fmla="*/ 97 w 109"/>
                <a:gd name="T83" fmla="*/ 84 h 106"/>
                <a:gd name="T84" fmla="*/ 100 w 109"/>
                <a:gd name="T85" fmla="*/ 82 h 106"/>
                <a:gd name="T86" fmla="*/ 103 w 109"/>
                <a:gd name="T87" fmla="*/ 78 h 106"/>
                <a:gd name="T88" fmla="*/ 100 w 109"/>
                <a:gd name="T89" fmla="*/ 54 h 106"/>
                <a:gd name="T90" fmla="*/ 70 w 109"/>
                <a:gd name="T91" fmla="*/ 62 h 106"/>
                <a:gd name="T92" fmla="*/ 68 w 109"/>
                <a:gd name="T93" fmla="*/ 64 h 106"/>
                <a:gd name="T94" fmla="*/ 66 w 109"/>
                <a:gd name="T95" fmla="*/ 66 h 106"/>
                <a:gd name="T96" fmla="*/ 62 w 109"/>
                <a:gd name="T97" fmla="*/ 69 h 106"/>
                <a:gd name="T98" fmla="*/ 60 w 109"/>
                <a:gd name="T99" fmla="*/ 70 h 106"/>
                <a:gd name="T100" fmla="*/ 55 w 109"/>
                <a:gd name="T101" fmla="*/ 71 h 106"/>
                <a:gd name="T102" fmla="*/ 54 w 109"/>
                <a:gd name="T103" fmla="*/ 71 h 106"/>
                <a:gd name="T104" fmla="*/ 51 w 109"/>
                <a:gd name="T105" fmla="*/ 70 h 106"/>
                <a:gd name="T106" fmla="*/ 48 w 109"/>
                <a:gd name="T107" fmla="*/ 69 h 106"/>
                <a:gd name="T108" fmla="*/ 40 w 109"/>
                <a:gd name="T109" fmla="*/ 44 h 106"/>
                <a:gd name="T110" fmla="*/ 41 w 109"/>
                <a:gd name="T111" fmla="*/ 41 h 106"/>
                <a:gd name="T112" fmla="*/ 45 w 109"/>
                <a:gd name="T113" fmla="*/ 38 h 106"/>
                <a:gd name="T114" fmla="*/ 48 w 109"/>
                <a:gd name="T115" fmla="*/ 37 h 106"/>
                <a:gd name="T116" fmla="*/ 52 w 109"/>
                <a:gd name="T117" fmla="*/ 35 h 106"/>
                <a:gd name="T118" fmla="*/ 55 w 109"/>
                <a:gd name="T119" fmla="*/ 35 h 106"/>
                <a:gd name="T120" fmla="*/ 57 w 109"/>
                <a:gd name="T121" fmla="*/ 35 h 106"/>
                <a:gd name="T122" fmla="*/ 60 w 109"/>
                <a:gd name="T123" fmla="*/ 36 h 106"/>
                <a:gd name="T124" fmla="*/ 71 w 109"/>
                <a:gd name="T125" fmla="*/ 60 h 10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9"/>
                <a:gd name="T190" fmla="*/ 0 h 106"/>
                <a:gd name="T191" fmla="*/ 109 w 109"/>
                <a:gd name="T192" fmla="*/ 106 h 10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9" h="106">
                  <a:moveTo>
                    <a:pt x="106" y="33"/>
                  </a:moveTo>
                  <a:cubicBezTo>
                    <a:pt x="106" y="32"/>
                    <a:pt x="105" y="31"/>
                    <a:pt x="105" y="30"/>
                  </a:cubicBezTo>
                  <a:cubicBezTo>
                    <a:pt x="105" y="30"/>
                    <a:pt x="105" y="30"/>
                    <a:pt x="104" y="29"/>
                  </a:cubicBezTo>
                  <a:cubicBezTo>
                    <a:pt x="104" y="29"/>
                    <a:pt x="104" y="28"/>
                    <a:pt x="103" y="28"/>
                  </a:cubicBezTo>
                  <a:cubicBezTo>
                    <a:pt x="103" y="28"/>
                    <a:pt x="103" y="27"/>
                    <a:pt x="103" y="27"/>
                  </a:cubicBezTo>
                  <a:cubicBezTo>
                    <a:pt x="102" y="27"/>
                    <a:pt x="102" y="26"/>
                    <a:pt x="101" y="26"/>
                  </a:cubicBezTo>
                  <a:cubicBezTo>
                    <a:pt x="101" y="26"/>
                    <a:pt x="101" y="25"/>
                    <a:pt x="100" y="25"/>
                  </a:cubicBezTo>
                  <a:cubicBezTo>
                    <a:pt x="100" y="25"/>
                    <a:pt x="100" y="25"/>
                    <a:pt x="99" y="24"/>
                  </a:cubicBezTo>
                  <a:cubicBezTo>
                    <a:pt x="99" y="24"/>
                    <a:pt x="98" y="24"/>
                    <a:pt x="98" y="24"/>
                  </a:cubicBezTo>
                  <a:cubicBezTo>
                    <a:pt x="98" y="23"/>
                    <a:pt x="97" y="23"/>
                    <a:pt x="97" y="23"/>
                  </a:cubicBezTo>
                  <a:cubicBezTo>
                    <a:pt x="96" y="23"/>
                    <a:pt x="96" y="23"/>
                    <a:pt x="95" y="23"/>
                  </a:cubicBezTo>
                  <a:cubicBezTo>
                    <a:pt x="95" y="22"/>
                    <a:pt x="95" y="22"/>
                    <a:pt x="94" y="22"/>
                  </a:cubicBezTo>
                  <a:cubicBezTo>
                    <a:pt x="94" y="22"/>
                    <a:pt x="93" y="22"/>
                    <a:pt x="93" y="22"/>
                  </a:cubicBezTo>
                  <a:cubicBezTo>
                    <a:pt x="92" y="22"/>
                    <a:pt x="92" y="22"/>
                    <a:pt x="91" y="22"/>
                  </a:cubicBezTo>
                  <a:cubicBezTo>
                    <a:pt x="91" y="21"/>
                    <a:pt x="90" y="21"/>
                    <a:pt x="90" y="21"/>
                  </a:cubicBezTo>
                  <a:cubicBezTo>
                    <a:pt x="89" y="21"/>
                    <a:pt x="89" y="21"/>
                    <a:pt x="88" y="21"/>
                  </a:cubicBezTo>
                  <a:cubicBezTo>
                    <a:pt x="89" y="14"/>
                    <a:pt x="85" y="6"/>
                    <a:pt x="77" y="2"/>
                  </a:cubicBezTo>
                  <a:cubicBezTo>
                    <a:pt x="76" y="2"/>
                    <a:pt x="75" y="2"/>
                    <a:pt x="75" y="2"/>
                  </a:cubicBezTo>
                  <a:cubicBezTo>
                    <a:pt x="74" y="2"/>
                    <a:pt x="74" y="2"/>
                    <a:pt x="74" y="1"/>
                  </a:cubicBezTo>
                  <a:cubicBezTo>
                    <a:pt x="73" y="1"/>
                    <a:pt x="72" y="1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0" y="1"/>
                    <a:pt x="70" y="1"/>
                    <a:pt x="69" y="1"/>
                  </a:cubicBezTo>
                  <a:cubicBezTo>
                    <a:pt x="69" y="1"/>
                    <a:pt x="68" y="1"/>
                    <a:pt x="68" y="1"/>
                  </a:cubicBezTo>
                  <a:cubicBezTo>
                    <a:pt x="67" y="1"/>
                    <a:pt x="67" y="1"/>
                    <a:pt x="66" y="1"/>
                  </a:cubicBezTo>
                  <a:cubicBezTo>
                    <a:pt x="66" y="1"/>
                    <a:pt x="65" y="2"/>
                    <a:pt x="65" y="2"/>
                  </a:cubicBezTo>
                  <a:cubicBezTo>
                    <a:pt x="65" y="2"/>
                    <a:pt x="64" y="2"/>
                    <a:pt x="63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2" y="3"/>
                    <a:pt x="61" y="3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59" y="5"/>
                    <a:pt x="58" y="5"/>
                  </a:cubicBezTo>
                  <a:cubicBezTo>
                    <a:pt x="58" y="5"/>
                    <a:pt x="58" y="5"/>
                    <a:pt x="58" y="6"/>
                  </a:cubicBezTo>
                  <a:cubicBezTo>
                    <a:pt x="57" y="6"/>
                    <a:pt x="56" y="7"/>
                    <a:pt x="56" y="7"/>
                  </a:cubicBezTo>
                  <a:cubicBezTo>
                    <a:pt x="55" y="7"/>
                    <a:pt x="55" y="6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3" y="4"/>
                    <a:pt x="53" y="4"/>
                    <a:pt x="52" y="4"/>
                  </a:cubicBezTo>
                  <a:cubicBezTo>
                    <a:pt x="52" y="4"/>
                    <a:pt x="52" y="3"/>
                    <a:pt x="52" y="3"/>
                  </a:cubicBezTo>
                  <a:cubicBezTo>
                    <a:pt x="51" y="3"/>
                    <a:pt x="50" y="2"/>
                    <a:pt x="49" y="2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8" y="2"/>
                    <a:pt x="48" y="1"/>
                    <a:pt x="47" y="1"/>
                  </a:cubicBezTo>
                  <a:cubicBezTo>
                    <a:pt x="47" y="1"/>
                    <a:pt x="46" y="1"/>
                    <a:pt x="46" y="1"/>
                  </a:cubicBezTo>
                  <a:cubicBezTo>
                    <a:pt x="45" y="1"/>
                    <a:pt x="45" y="1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39" y="0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27" y="4"/>
                    <a:pt x="23" y="12"/>
                    <a:pt x="23" y="20"/>
                  </a:cubicBezTo>
                  <a:cubicBezTo>
                    <a:pt x="23" y="20"/>
                    <a:pt x="22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20"/>
                    <a:pt x="19" y="20"/>
                    <a:pt x="18" y="20"/>
                  </a:cubicBezTo>
                  <a:cubicBezTo>
                    <a:pt x="18" y="20"/>
                    <a:pt x="17" y="20"/>
                    <a:pt x="17" y="20"/>
                  </a:cubicBezTo>
                  <a:cubicBezTo>
                    <a:pt x="16" y="20"/>
                    <a:pt x="16" y="21"/>
                    <a:pt x="15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4" y="21"/>
                    <a:pt x="13" y="22"/>
                    <a:pt x="13" y="22"/>
                  </a:cubicBezTo>
                  <a:cubicBezTo>
                    <a:pt x="13" y="22"/>
                    <a:pt x="12" y="22"/>
                    <a:pt x="12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0" y="23"/>
                    <a:pt x="10" y="24"/>
                    <a:pt x="10" y="24"/>
                  </a:cubicBezTo>
                  <a:cubicBezTo>
                    <a:pt x="9" y="24"/>
                    <a:pt x="9" y="25"/>
                    <a:pt x="8" y="25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7" y="26"/>
                    <a:pt x="7" y="27"/>
                    <a:pt x="6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5" y="29"/>
                    <a:pt x="5" y="30"/>
                    <a:pt x="4" y="31"/>
                  </a:cubicBezTo>
                  <a:cubicBezTo>
                    <a:pt x="1" y="38"/>
                    <a:pt x="3" y="47"/>
                    <a:pt x="9" y="52"/>
                  </a:cubicBezTo>
                  <a:cubicBezTo>
                    <a:pt x="3" y="57"/>
                    <a:pt x="0" y="65"/>
                    <a:pt x="3" y="73"/>
                  </a:cubicBezTo>
                  <a:cubicBezTo>
                    <a:pt x="4" y="74"/>
                    <a:pt x="4" y="75"/>
                    <a:pt x="5" y="75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6" y="77"/>
                    <a:pt x="6" y="77"/>
                    <a:pt x="6" y="78"/>
                  </a:cubicBezTo>
                  <a:cubicBezTo>
                    <a:pt x="7" y="78"/>
                    <a:pt x="7" y="78"/>
                    <a:pt x="7" y="79"/>
                  </a:cubicBezTo>
                  <a:cubicBezTo>
                    <a:pt x="8" y="79"/>
                    <a:pt x="8" y="79"/>
                    <a:pt x="8" y="80"/>
                  </a:cubicBezTo>
                  <a:cubicBezTo>
                    <a:pt x="9" y="80"/>
                    <a:pt x="9" y="80"/>
                    <a:pt x="9" y="81"/>
                  </a:cubicBezTo>
                  <a:cubicBezTo>
                    <a:pt x="10" y="81"/>
                    <a:pt x="10" y="81"/>
                    <a:pt x="11" y="81"/>
                  </a:cubicBezTo>
                  <a:cubicBezTo>
                    <a:pt x="11" y="82"/>
                    <a:pt x="11" y="82"/>
                    <a:pt x="12" y="82"/>
                  </a:cubicBezTo>
                  <a:cubicBezTo>
                    <a:pt x="12" y="82"/>
                    <a:pt x="13" y="83"/>
                    <a:pt x="13" y="83"/>
                  </a:cubicBezTo>
                  <a:cubicBezTo>
                    <a:pt x="13" y="83"/>
                    <a:pt x="14" y="83"/>
                    <a:pt x="14" y="83"/>
                  </a:cubicBezTo>
                  <a:cubicBezTo>
                    <a:pt x="15" y="83"/>
                    <a:pt x="15" y="84"/>
                    <a:pt x="16" y="84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16" y="84"/>
                    <a:pt x="17" y="84"/>
                    <a:pt x="17" y="84"/>
                  </a:cubicBezTo>
                  <a:cubicBezTo>
                    <a:pt x="17" y="84"/>
                    <a:pt x="18" y="84"/>
                    <a:pt x="18" y="84"/>
                  </a:cubicBezTo>
                  <a:cubicBezTo>
                    <a:pt x="19" y="84"/>
                    <a:pt x="19" y="84"/>
                    <a:pt x="20" y="84"/>
                  </a:cubicBezTo>
                  <a:cubicBezTo>
                    <a:pt x="20" y="84"/>
                    <a:pt x="20" y="84"/>
                    <a:pt x="21" y="84"/>
                  </a:cubicBezTo>
                  <a:cubicBezTo>
                    <a:pt x="21" y="84"/>
                    <a:pt x="21" y="84"/>
                    <a:pt x="22" y="84"/>
                  </a:cubicBezTo>
                  <a:cubicBezTo>
                    <a:pt x="22" y="87"/>
                    <a:pt x="22" y="89"/>
                    <a:pt x="23" y="92"/>
                  </a:cubicBezTo>
                  <a:cubicBezTo>
                    <a:pt x="24" y="95"/>
                    <a:pt x="26" y="99"/>
                    <a:pt x="29" y="101"/>
                  </a:cubicBezTo>
                  <a:cubicBezTo>
                    <a:pt x="30" y="102"/>
                    <a:pt x="31" y="103"/>
                    <a:pt x="33" y="103"/>
                  </a:cubicBezTo>
                  <a:cubicBezTo>
                    <a:pt x="33" y="104"/>
                    <a:pt x="34" y="104"/>
                    <a:pt x="35" y="104"/>
                  </a:cubicBezTo>
                  <a:cubicBezTo>
                    <a:pt x="35" y="104"/>
                    <a:pt x="36" y="104"/>
                    <a:pt x="36" y="104"/>
                  </a:cubicBezTo>
                  <a:cubicBezTo>
                    <a:pt x="37" y="104"/>
                    <a:pt x="37" y="105"/>
                    <a:pt x="38" y="105"/>
                  </a:cubicBezTo>
                  <a:cubicBezTo>
                    <a:pt x="38" y="105"/>
                    <a:pt x="39" y="105"/>
                    <a:pt x="39" y="105"/>
                  </a:cubicBezTo>
                  <a:cubicBezTo>
                    <a:pt x="39" y="105"/>
                    <a:pt x="40" y="105"/>
                    <a:pt x="41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2" y="105"/>
                    <a:pt x="43" y="104"/>
                    <a:pt x="44" y="104"/>
                  </a:cubicBezTo>
                  <a:cubicBezTo>
                    <a:pt x="44" y="104"/>
                    <a:pt x="44" y="104"/>
                    <a:pt x="44" y="104"/>
                  </a:cubicBezTo>
                  <a:cubicBezTo>
                    <a:pt x="45" y="104"/>
                    <a:pt x="46" y="104"/>
                    <a:pt x="46" y="103"/>
                  </a:cubicBezTo>
                  <a:cubicBezTo>
                    <a:pt x="47" y="103"/>
                    <a:pt x="47" y="103"/>
                    <a:pt x="47" y="103"/>
                  </a:cubicBezTo>
                  <a:cubicBezTo>
                    <a:pt x="48" y="103"/>
                    <a:pt x="49" y="103"/>
                    <a:pt x="49" y="102"/>
                  </a:cubicBezTo>
                  <a:cubicBezTo>
                    <a:pt x="49" y="102"/>
                    <a:pt x="49" y="102"/>
                    <a:pt x="50" y="102"/>
                  </a:cubicBezTo>
                  <a:cubicBezTo>
                    <a:pt x="50" y="102"/>
                    <a:pt x="51" y="101"/>
                    <a:pt x="51" y="101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53" y="100"/>
                    <a:pt x="53" y="99"/>
                    <a:pt x="54" y="98"/>
                  </a:cubicBezTo>
                  <a:cubicBezTo>
                    <a:pt x="54" y="99"/>
                    <a:pt x="55" y="100"/>
                    <a:pt x="56" y="100"/>
                  </a:cubicBezTo>
                  <a:cubicBezTo>
                    <a:pt x="56" y="100"/>
                    <a:pt x="56" y="101"/>
                    <a:pt x="56" y="101"/>
                  </a:cubicBezTo>
                  <a:cubicBezTo>
                    <a:pt x="57" y="101"/>
                    <a:pt x="57" y="102"/>
                    <a:pt x="58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9" y="103"/>
                    <a:pt x="60" y="103"/>
                    <a:pt x="60" y="104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2" y="104"/>
                    <a:pt x="62" y="104"/>
                    <a:pt x="63" y="105"/>
                  </a:cubicBezTo>
                  <a:cubicBezTo>
                    <a:pt x="63" y="105"/>
                    <a:pt x="63" y="105"/>
                    <a:pt x="64" y="105"/>
                  </a:cubicBezTo>
                  <a:cubicBezTo>
                    <a:pt x="64" y="105"/>
                    <a:pt x="65" y="105"/>
                    <a:pt x="66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5"/>
                    <a:pt x="68" y="106"/>
                    <a:pt x="69" y="105"/>
                  </a:cubicBezTo>
                  <a:cubicBezTo>
                    <a:pt x="69" y="105"/>
                    <a:pt x="69" y="105"/>
                    <a:pt x="69" y="105"/>
                  </a:cubicBezTo>
                  <a:cubicBezTo>
                    <a:pt x="70" y="105"/>
                    <a:pt x="71" y="105"/>
                    <a:pt x="72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3" y="105"/>
                    <a:pt x="74" y="105"/>
                    <a:pt x="75" y="104"/>
                  </a:cubicBezTo>
                  <a:cubicBezTo>
                    <a:pt x="77" y="103"/>
                    <a:pt x="80" y="102"/>
                    <a:pt x="81" y="100"/>
                  </a:cubicBezTo>
                  <a:cubicBezTo>
                    <a:pt x="85" y="96"/>
                    <a:pt x="87" y="91"/>
                    <a:pt x="86" y="86"/>
                  </a:cubicBezTo>
                  <a:cubicBezTo>
                    <a:pt x="87" y="86"/>
                    <a:pt x="87" y="86"/>
                    <a:pt x="88" y="86"/>
                  </a:cubicBezTo>
                  <a:cubicBezTo>
                    <a:pt x="88" y="86"/>
                    <a:pt x="89" y="86"/>
                    <a:pt x="89" y="86"/>
                  </a:cubicBezTo>
                  <a:cubicBezTo>
                    <a:pt x="89" y="86"/>
                    <a:pt x="90" y="86"/>
                    <a:pt x="90" y="86"/>
                  </a:cubicBezTo>
                  <a:cubicBezTo>
                    <a:pt x="91" y="86"/>
                    <a:pt x="91" y="86"/>
                    <a:pt x="92" y="86"/>
                  </a:cubicBezTo>
                  <a:cubicBezTo>
                    <a:pt x="92" y="86"/>
                    <a:pt x="92" y="85"/>
                    <a:pt x="93" y="85"/>
                  </a:cubicBezTo>
                  <a:cubicBezTo>
                    <a:pt x="93" y="85"/>
                    <a:pt x="94" y="85"/>
                    <a:pt x="94" y="85"/>
                  </a:cubicBezTo>
                  <a:cubicBezTo>
                    <a:pt x="94" y="85"/>
                    <a:pt x="94" y="85"/>
                    <a:pt x="94" y="85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6" y="84"/>
                    <a:pt x="96" y="84"/>
                    <a:pt x="97" y="84"/>
                  </a:cubicBezTo>
                  <a:cubicBezTo>
                    <a:pt x="97" y="84"/>
                    <a:pt x="97" y="84"/>
                    <a:pt x="98" y="83"/>
                  </a:cubicBezTo>
                  <a:cubicBezTo>
                    <a:pt x="98" y="83"/>
                    <a:pt x="99" y="83"/>
                    <a:pt x="99" y="82"/>
                  </a:cubicBezTo>
                  <a:cubicBezTo>
                    <a:pt x="99" y="82"/>
                    <a:pt x="100" y="82"/>
                    <a:pt x="100" y="82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3" y="79"/>
                    <a:pt x="103" y="79"/>
                    <a:pt x="103" y="78"/>
                  </a:cubicBezTo>
                  <a:cubicBezTo>
                    <a:pt x="103" y="78"/>
                    <a:pt x="104" y="78"/>
                    <a:pt x="104" y="78"/>
                  </a:cubicBezTo>
                  <a:cubicBezTo>
                    <a:pt x="104" y="77"/>
                    <a:pt x="105" y="76"/>
                    <a:pt x="105" y="75"/>
                  </a:cubicBezTo>
                  <a:cubicBezTo>
                    <a:pt x="109" y="68"/>
                    <a:pt x="106" y="59"/>
                    <a:pt x="100" y="54"/>
                  </a:cubicBezTo>
                  <a:cubicBezTo>
                    <a:pt x="107" y="49"/>
                    <a:pt x="109" y="41"/>
                    <a:pt x="106" y="33"/>
                  </a:cubicBezTo>
                  <a:close/>
                  <a:moveTo>
                    <a:pt x="71" y="60"/>
                  </a:moveTo>
                  <a:cubicBezTo>
                    <a:pt x="71" y="61"/>
                    <a:pt x="70" y="61"/>
                    <a:pt x="70" y="62"/>
                  </a:cubicBezTo>
                  <a:cubicBezTo>
                    <a:pt x="70" y="62"/>
                    <a:pt x="70" y="62"/>
                    <a:pt x="70" y="63"/>
                  </a:cubicBezTo>
                  <a:cubicBezTo>
                    <a:pt x="69" y="63"/>
                    <a:pt x="69" y="64"/>
                    <a:pt x="68" y="64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8" y="64"/>
                    <a:pt x="68" y="64"/>
                    <a:pt x="68" y="65"/>
                  </a:cubicBezTo>
                  <a:cubicBezTo>
                    <a:pt x="68" y="65"/>
                    <a:pt x="67" y="66"/>
                    <a:pt x="67" y="66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66" y="67"/>
                    <a:pt x="65" y="67"/>
                    <a:pt x="65" y="68"/>
                  </a:cubicBezTo>
                  <a:cubicBezTo>
                    <a:pt x="65" y="68"/>
                    <a:pt x="64" y="68"/>
                    <a:pt x="64" y="68"/>
                  </a:cubicBezTo>
                  <a:cubicBezTo>
                    <a:pt x="64" y="68"/>
                    <a:pt x="63" y="69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1" y="69"/>
                    <a:pt x="61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70"/>
                    <a:pt x="58" y="70"/>
                    <a:pt x="58" y="70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6" y="71"/>
                    <a:pt x="56" y="71"/>
                    <a:pt x="55" y="71"/>
                  </a:cubicBezTo>
                  <a:cubicBezTo>
                    <a:pt x="55" y="71"/>
                    <a:pt x="55" y="71"/>
                    <a:pt x="55" y="71"/>
                  </a:cubicBezTo>
                  <a:cubicBezTo>
                    <a:pt x="55" y="71"/>
                    <a:pt x="55" y="71"/>
                    <a:pt x="55" y="71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53" y="70"/>
                    <a:pt x="52" y="70"/>
                    <a:pt x="52" y="70"/>
                  </a:cubicBezTo>
                  <a:cubicBezTo>
                    <a:pt x="52" y="70"/>
                    <a:pt x="51" y="70"/>
                    <a:pt x="51" y="70"/>
                  </a:cubicBezTo>
                  <a:cubicBezTo>
                    <a:pt x="51" y="70"/>
                    <a:pt x="50" y="70"/>
                    <a:pt x="50" y="70"/>
                  </a:cubicBezTo>
                  <a:cubicBezTo>
                    <a:pt x="50" y="70"/>
                    <a:pt x="50" y="70"/>
                    <a:pt x="49" y="70"/>
                  </a:cubicBezTo>
                  <a:cubicBezTo>
                    <a:pt x="49" y="70"/>
                    <a:pt x="48" y="69"/>
                    <a:pt x="48" y="69"/>
                  </a:cubicBezTo>
                  <a:cubicBezTo>
                    <a:pt x="45" y="68"/>
                    <a:pt x="43" y="66"/>
                    <a:pt x="41" y="64"/>
                  </a:cubicBezTo>
                  <a:cubicBezTo>
                    <a:pt x="37" y="59"/>
                    <a:pt x="36" y="52"/>
                    <a:pt x="39" y="46"/>
                  </a:cubicBezTo>
                  <a:cubicBezTo>
                    <a:pt x="39" y="45"/>
                    <a:pt x="39" y="44"/>
                    <a:pt x="40" y="44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2"/>
                    <a:pt x="41" y="42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1"/>
                    <a:pt x="42" y="40"/>
                    <a:pt x="43" y="40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4" y="39"/>
                    <a:pt x="45" y="38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6" y="37"/>
                    <a:pt x="47" y="37"/>
                    <a:pt x="47" y="37"/>
                  </a:cubicBezTo>
                  <a:cubicBezTo>
                    <a:pt x="47" y="37"/>
                    <a:pt x="48" y="37"/>
                    <a:pt x="48" y="37"/>
                  </a:cubicBezTo>
                  <a:cubicBezTo>
                    <a:pt x="48" y="36"/>
                    <a:pt x="49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1" y="36"/>
                    <a:pt x="51" y="35"/>
                    <a:pt x="52" y="35"/>
                  </a:cubicBezTo>
                  <a:cubicBezTo>
                    <a:pt x="52" y="35"/>
                    <a:pt x="52" y="35"/>
                    <a:pt x="53" y="35"/>
                  </a:cubicBezTo>
                  <a:cubicBezTo>
                    <a:pt x="53" y="35"/>
                    <a:pt x="54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6" y="35"/>
                    <a:pt x="56" y="35"/>
                  </a:cubicBezTo>
                  <a:cubicBezTo>
                    <a:pt x="56" y="35"/>
                    <a:pt x="56" y="35"/>
                    <a:pt x="57" y="35"/>
                  </a:cubicBezTo>
                  <a:cubicBezTo>
                    <a:pt x="57" y="35"/>
                    <a:pt x="57" y="35"/>
                    <a:pt x="58" y="35"/>
                  </a:cubicBezTo>
                  <a:cubicBezTo>
                    <a:pt x="58" y="35"/>
                    <a:pt x="58" y="35"/>
                    <a:pt x="59" y="35"/>
                  </a:cubicBezTo>
                  <a:cubicBezTo>
                    <a:pt x="59" y="36"/>
                    <a:pt x="59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6"/>
                    <a:pt x="61" y="36"/>
                    <a:pt x="62" y="37"/>
                  </a:cubicBezTo>
                  <a:cubicBezTo>
                    <a:pt x="71" y="41"/>
                    <a:pt x="75" y="51"/>
                    <a:pt x="71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4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" name="Freeform 755"/>
          <p:cNvSpPr>
            <a:spLocks noChangeArrowheads="1"/>
          </p:cNvSpPr>
          <p:nvPr/>
        </p:nvSpPr>
        <p:spPr bwMode="auto">
          <a:xfrm>
            <a:off x="5243051" y="4178217"/>
            <a:ext cx="206993" cy="404515"/>
          </a:xfrm>
          <a:custGeom>
            <a:avLst/>
            <a:gdLst>
              <a:gd name="T0" fmla="*/ 101 w 101"/>
              <a:gd name="T1" fmla="*/ 50 h 197"/>
              <a:gd name="T2" fmla="*/ 50 w 101"/>
              <a:gd name="T3" fmla="*/ 0 h 197"/>
              <a:gd name="T4" fmla="*/ 0 w 101"/>
              <a:gd name="T5" fmla="*/ 50 h 197"/>
              <a:gd name="T6" fmla="*/ 14 w 101"/>
              <a:gd name="T7" fmla="*/ 63 h 197"/>
              <a:gd name="T8" fmla="*/ 28 w 101"/>
              <a:gd name="T9" fmla="*/ 50 h 197"/>
              <a:gd name="T10" fmla="*/ 50 w 101"/>
              <a:gd name="T11" fmla="*/ 27 h 197"/>
              <a:gd name="T12" fmla="*/ 73 w 101"/>
              <a:gd name="T13" fmla="*/ 50 h 197"/>
              <a:gd name="T14" fmla="*/ 50 w 101"/>
              <a:gd name="T15" fmla="*/ 78 h 197"/>
              <a:gd name="T16" fmla="*/ 49 w 101"/>
              <a:gd name="T17" fmla="*/ 78 h 197"/>
              <a:gd name="T18" fmla="*/ 0 w 101"/>
              <a:gd name="T19" fmla="*/ 121 h 197"/>
              <a:gd name="T20" fmla="*/ 0 w 101"/>
              <a:gd name="T21" fmla="*/ 183 h 197"/>
              <a:gd name="T22" fmla="*/ 14 w 101"/>
              <a:gd name="T23" fmla="*/ 197 h 197"/>
              <a:gd name="T24" fmla="*/ 87 w 101"/>
              <a:gd name="T25" fmla="*/ 197 h 197"/>
              <a:gd name="T26" fmla="*/ 101 w 101"/>
              <a:gd name="T27" fmla="*/ 183 h 197"/>
              <a:gd name="T28" fmla="*/ 101 w 101"/>
              <a:gd name="T29" fmla="*/ 130 h 197"/>
              <a:gd name="T30" fmla="*/ 101 w 101"/>
              <a:gd name="T31" fmla="*/ 57 h 197"/>
              <a:gd name="T32" fmla="*/ 101 w 101"/>
              <a:gd name="T33" fmla="*/ 50 h 19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01"/>
              <a:gd name="T52" fmla="*/ 0 h 197"/>
              <a:gd name="T53" fmla="*/ 101 w 101"/>
              <a:gd name="T54" fmla="*/ 197 h 19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01" h="197">
                <a:moveTo>
                  <a:pt x="101" y="50"/>
                </a:moveTo>
                <a:cubicBezTo>
                  <a:pt x="101" y="22"/>
                  <a:pt x="78" y="0"/>
                  <a:pt x="50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57"/>
                  <a:pt x="6" y="63"/>
                  <a:pt x="14" y="63"/>
                </a:cubicBezTo>
                <a:cubicBezTo>
                  <a:pt x="22" y="63"/>
                  <a:pt x="28" y="57"/>
                  <a:pt x="28" y="50"/>
                </a:cubicBezTo>
                <a:cubicBezTo>
                  <a:pt x="28" y="37"/>
                  <a:pt x="38" y="27"/>
                  <a:pt x="50" y="27"/>
                </a:cubicBezTo>
                <a:cubicBezTo>
                  <a:pt x="63" y="27"/>
                  <a:pt x="73" y="37"/>
                  <a:pt x="73" y="50"/>
                </a:cubicBezTo>
                <a:cubicBezTo>
                  <a:pt x="73" y="63"/>
                  <a:pt x="63" y="75"/>
                  <a:pt x="50" y="78"/>
                </a:cubicBezTo>
                <a:cubicBezTo>
                  <a:pt x="49" y="78"/>
                  <a:pt x="49" y="78"/>
                  <a:pt x="49" y="78"/>
                </a:cubicBezTo>
                <a:cubicBezTo>
                  <a:pt x="33" y="80"/>
                  <a:pt x="0" y="86"/>
                  <a:pt x="0" y="121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191"/>
                  <a:pt x="6" y="197"/>
                  <a:pt x="14" y="197"/>
                </a:cubicBezTo>
                <a:cubicBezTo>
                  <a:pt x="87" y="197"/>
                  <a:pt x="87" y="197"/>
                  <a:pt x="87" y="197"/>
                </a:cubicBezTo>
                <a:cubicBezTo>
                  <a:pt x="94" y="197"/>
                  <a:pt x="101" y="191"/>
                  <a:pt x="101" y="183"/>
                </a:cubicBezTo>
                <a:cubicBezTo>
                  <a:pt x="101" y="130"/>
                  <a:pt x="101" y="130"/>
                  <a:pt x="101" y="130"/>
                </a:cubicBezTo>
                <a:cubicBezTo>
                  <a:pt x="101" y="57"/>
                  <a:pt x="101" y="57"/>
                  <a:pt x="101" y="57"/>
                </a:cubicBezTo>
                <a:cubicBezTo>
                  <a:pt x="101" y="50"/>
                  <a:pt x="101" y="50"/>
                  <a:pt x="101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 sz="140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21" name="Group 36"/>
          <p:cNvGrpSpPr>
            <a:grpSpLocks/>
          </p:cNvGrpSpPr>
          <p:nvPr/>
        </p:nvGrpSpPr>
        <p:grpSpPr bwMode="auto">
          <a:xfrm>
            <a:off x="5144290" y="2279429"/>
            <a:ext cx="405868" cy="378810"/>
            <a:chOff x="0" y="0"/>
            <a:chExt cx="739775" cy="690562"/>
          </a:xfrm>
        </p:grpSpPr>
        <p:sp>
          <p:nvSpPr>
            <p:cNvPr id="22" name="Freeform 876"/>
            <p:cNvSpPr>
              <a:spLocks noChangeArrowheads="1"/>
            </p:cNvSpPr>
            <p:nvPr/>
          </p:nvSpPr>
          <p:spPr bwMode="auto">
            <a:xfrm>
              <a:off x="608013" y="71437"/>
              <a:ext cx="115888" cy="101600"/>
            </a:xfrm>
            <a:custGeom>
              <a:avLst/>
              <a:gdLst>
                <a:gd name="T0" fmla="*/ 2 w 31"/>
                <a:gd name="T1" fmla="*/ 25 h 27"/>
                <a:gd name="T2" fmla="*/ 2 w 31"/>
                <a:gd name="T3" fmla="*/ 27 h 27"/>
                <a:gd name="T4" fmla="*/ 4 w 31"/>
                <a:gd name="T5" fmla="*/ 27 h 27"/>
                <a:gd name="T6" fmla="*/ 28 w 31"/>
                <a:gd name="T7" fmla="*/ 9 h 27"/>
                <a:gd name="T8" fmla="*/ 30 w 31"/>
                <a:gd name="T9" fmla="*/ 6 h 27"/>
                <a:gd name="T10" fmla="*/ 30 w 31"/>
                <a:gd name="T11" fmla="*/ 3 h 27"/>
                <a:gd name="T12" fmla="*/ 23 w 31"/>
                <a:gd name="T13" fmla="*/ 1 h 27"/>
                <a:gd name="T14" fmla="*/ 0 w 31"/>
                <a:gd name="T15" fmla="*/ 18 h 27"/>
                <a:gd name="T16" fmla="*/ 1 w 31"/>
                <a:gd name="T17" fmla="*/ 20 h 27"/>
                <a:gd name="T18" fmla="*/ 2 w 31"/>
                <a:gd name="T19" fmla="*/ 25 h 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1"/>
                <a:gd name="T31" fmla="*/ 0 h 27"/>
                <a:gd name="T32" fmla="*/ 31 w 31"/>
                <a:gd name="T33" fmla="*/ 27 h 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1" h="27">
                  <a:moveTo>
                    <a:pt x="2" y="25"/>
                  </a:moveTo>
                  <a:cubicBezTo>
                    <a:pt x="2" y="26"/>
                    <a:pt x="2" y="26"/>
                    <a:pt x="2" y="27"/>
                  </a:cubicBezTo>
                  <a:cubicBezTo>
                    <a:pt x="3" y="27"/>
                    <a:pt x="3" y="27"/>
                    <a:pt x="4" y="27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9"/>
                    <a:pt x="30" y="7"/>
                    <a:pt x="30" y="6"/>
                  </a:cubicBezTo>
                  <a:cubicBezTo>
                    <a:pt x="31" y="5"/>
                    <a:pt x="30" y="4"/>
                    <a:pt x="30" y="3"/>
                  </a:cubicBezTo>
                  <a:cubicBezTo>
                    <a:pt x="28" y="0"/>
                    <a:pt x="25" y="0"/>
                    <a:pt x="23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20"/>
                  </a:cubicBezTo>
                  <a:cubicBezTo>
                    <a:pt x="1" y="22"/>
                    <a:pt x="1" y="23"/>
                    <a:pt x="2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4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877"/>
            <p:cNvSpPr>
              <a:spLocks noChangeArrowheads="1"/>
            </p:cNvSpPr>
            <p:nvPr/>
          </p:nvSpPr>
          <p:spPr bwMode="auto">
            <a:xfrm>
              <a:off x="612775" y="225425"/>
              <a:ext cx="127000" cy="55563"/>
            </a:xfrm>
            <a:custGeom>
              <a:avLst/>
              <a:gdLst>
                <a:gd name="T0" fmla="*/ 33 w 34"/>
                <a:gd name="T1" fmla="*/ 7 h 15"/>
                <a:gd name="T2" fmla="*/ 30 w 34"/>
                <a:gd name="T3" fmla="*/ 5 h 15"/>
                <a:gd name="T4" fmla="*/ 1 w 34"/>
                <a:gd name="T5" fmla="*/ 0 h 15"/>
                <a:gd name="T6" fmla="*/ 1 w 34"/>
                <a:gd name="T7" fmla="*/ 3 h 15"/>
                <a:gd name="T8" fmla="*/ 1 w 34"/>
                <a:gd name="T9" fmla="*/ 7 h 15"/>
                <a:gd name="T10" fmla="*/ 0 w 34"/>
                <a:gd name="T11" fmla="*/ 10 h 15"/>
                <a:gd name="T12" fmla="*/ 28 w 34"/>
                <a:gd name="T13" fmla="*/ 15 h 15"/>
                <a:gd name="T14" fmla="*/ 29 w 34"/>
                <a:gd name="T15" fmla="*/ 15 h 15"/>
                <a:gd name="T16" fmla="*/ 34 w 34"/>
                <a:gd name="T17" fmla="*/ 11 h 15"/>
                <a:gd name="T18" fmla="*/ 33 w 34"/>
                <a:gd name="T19" fmla="*/ 7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4"/>
                <a:gd name="T31" fmla="*/ 0 h 15"/>
                <a:gd name="T32" fmla="*/ 34 w 34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4" h="15">
                  <a:moveTo>
                    <a:pt x="33" y="7"/>
                  </a:moveTo>
                  <a:cubicBezTo>
                    <a:pt x="32" y="6"/>
                    <a:pt x="31" y="5"/>
                    <a:pt x="30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4"/>
                    <a:pt x="1" y="6"/>
                    <a:pt x="1" y="7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9" y="15"/>
                  </a:cubicBezTo>
                  <a:cubicBezTo>
                    <a:pt x="31" y="15"/>
                    <a:pt x="33" y="13"/>
                    <a:pt x="34" y="11"/>
                  </a:cubicBezTo>
                  <a:cubicBezTo>
                    <a:pt x="34" y="10"/>
                    <a:pt x="33" y="8"/>
                    <a:pt x="33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4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878"/>
            <p:cNvSpPr>
              <a:spLocks noChangeArrowheads="1"/>
            </p:cNvSpPr>
            <p:nvPr/>
          </p:nvSpPr>
          <p:spPr bwMode="auto">
            <a:xfrm>
              <a:off x="585788" y="304800"/>
              <a:ext cx="93663" cy="127000"/>
            </a:xfrm>
            <a:custGeom>
              <a:avLst/>
              <a:gdLst>
                <a:gd name="T0" fmla="*/ 6 w 25"/>
                <a:gd name="T1" fmla="*/ 2 h 34"/>
                <a:gd name="T2" fmla="*/ 4 w 25"/>
                <a:gd name="T3" fmla="*/ 0 h 34"/>
                <a:gd name="T4" fmla="*/ 3 w 25"/>
                <a:gd name="T5" fmla="*/ 3 h 34"/>
                <a:gd name="T6" fmla="*/ 1 w 25"/>
                <a:gd name="T7" fmla="*/ 7 h 34"/>
                <a:gd name="T8" fmla="*/ 0 w 25"/>
                <a:gd name="T9" fmla="*/ 10 h 34"/>
                <a:gd name="T10" fmla="*/ 16 w 25"/>
                <a:gd name="T11" fmla="*/ 32 h 34"/>
                <a:gd name="T12" fmla="*/ 19 w 25"/>
                <a:gd name="T13" fmla="*/ 34 h 34"/>
                <a:gd name="T14" fmla="*/ 20 w 25"/>
                <a:gd name="T15" fmla="*/ 34 h 34"/>
                <a:gd name="T16" fmla="*/ 22 w 25"/>
                <a:gd name="T17" fmla="*/ 33 h 34"/>
                <a:gd name="T18" fmla="*/ 24 w 25"/>
                <a:gd name="T19" fmla="*/ 30 h 34"/>
                <a:gd name="T20" fmla="*/ 24 w 25"/>
                <a:gd name="T21" fmla="*/ 27 h 34"/>
                <a:gd name="T22" fmla="*/ 6 w 25"/>
                <a:gd name="T23" fmla="*/ 2 h 3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"/>
                <a:gd name="T37" fmla="*/ 0 h 34"/>
                <a:gd name="T38" fmla="*/ 25 w 25"/>
                <a:gd name="T39" fmla="*/ 34 h 3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" h="34">
                  <a:moveTo>
                    <a:pt x="6" y="2"/>
                  </a:moveTo>
                  <a:cubicBezTo>
                    <a:pt x="6" y="1"/>
                    <a:pt x="5" y="1"/>
                    <a:pt x="4" y="0"/>
                  </a:cubicBezTo>
                  <a:cubicBezTo>
                    <a:pt x="4" y="1"/>
                    <a:pt x="3" y="2"/>
                    <a:pt x="3" y="3"/>
                  </a:cubicBezTo>
                  <a:cubicBezTo>
                    <a:pt x="3" y="4"/>
                    <a:pt x="2" y="6"/>
                    <a:pt x="1" y="7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8" y="34"/>
                    <a:pt x="19" y="34"/>
                  </a:cubicBezTo>
                  <a:cubicBezTo>
                    <a:pt x="19" y="34"/>
                    <a:pt x="19" y="34"/>
                    <a:pt x="20" y="34"/>
                  </a:cubicBezTo>
                  <a:cubicBezTo>
                    <a:pt x="21" y="34"/>
                    <a:pt x="22" y="34"/>
                    <a:pt x="22" y="33"/>
                  </a:cubicBezTo>
                  <a:cubicBezTo>
                    <a:pt x="24" y="33"/>
                    <a:pt x="24" y="32"/>
                    <a:pt x="24" y="30"/>
                  </a:cubicBezTo>
                  <a:cubicBezTo>
                    <a:pt x="25" y="29"/>
                    <a:pt x="24" y="28"/>
                    <a:pt x="24" y="27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4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879"/>
            <p:cNvSpPr>
              <a:spLocks noChangeArrowheads="1"/>
            </p:cNvSpPr>
            <p:nvPr/>
          </p:nvSpPr>
          <p:spPr bwMode="auto">
            <a:xfrm>
              <a:off x="15875" y="71437"/>
              <a:ext cx="112713" cy="101600"/>
            </a:xfrm>
            <a:custGeom>
              <a:avLst/>
              <a:gdLst>
                <a:gd name="T0" fmla="*/ 2 w 30"/>
                <a:gd name="T1" fmla="*/ 9 h 27"/>
                <a:gd name="T2" fmla="*/ 27 w 30"/>
                <a:gd name="T3" fmla="*/ 27 h 27"/>
                <a:gd name="T4" fmla="*/ 28 w 30"/>
                <a:gd name="T5" fmla="*/ 27 h 27"/>
                <a:gd name="T6" fmla="*/ 28 w 30"/>
                <a:gd name="T7" fmla="*/ 24 h 27"/>
                <a:gd name="T8" fmla="*/ 29 w 30"/>
                <a:gd name="T9" fmla="*/ 20 h 27"/>
                <a:gd name="T10" fmla="*/ 30 w 30"/>
                <a:gd name="T11" fmla="*/ 17 h 27"/>
                <a:gd name="T12" fmla="*/ 8 w 30"/>
                <a:gd name="T13" fmla="*/ 1 h 27"/>
                <a:gd name="T14" fmla="*/ 1 w 30"/>
                <a:gd name="T15" fmla="*/ 3 h 27"/>
                <a:gd name="T16" fmla="*/ 0 w 30"/>
                <a:gd name="T17" fmla="*/ 6 h 27"/>
                <a:gd name="T18" fmla="*/ 2 w 30"/>
                <a:gd name="T19" fmla="*/ 9 h 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27"/>
                <a:gd name="T32" fmla="*/ 30 w 30"/>
                <a:gd name="T33" fmla="*/ 27 h 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27">
                  <a:moveTo>
                    <a:pt x="2" y="9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8" y="27"/>
                  </a:cubicBezTo>
                  <a:cubicBezTo>
                    <a:pt x="28" y="26"/>
                    <a:pt x="28" y="25"/>
                    <a:pt x="28" y="24"/>
                  </a:cubicBezTo>
                  <a:cubicBezTo>
                    <a:pt x="28" y="23"/>
                    <a:pt x="29" y="21"/>
                    <a:pt x="29" y="20"/>
                  </a:cubicBezTo>
                  <a:cubicBezTo>
                    <a:pt x="29" y="19"/>
                    <a:pt x="30" y="18"/>
                    <a:pt x="30" y="17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0"/>
                    <a:pt x="2" y="0"/>
                    <a:pt x="1" y="3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7"/>
                    <a:pt x="1" y="9"/>
                    <a:pt x="2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4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880"/>
            <p:cNvSpPr>
              <a:spLocks noChangeArrowheads="1"/>
            </p:cNvSpPr>
            <p:nvPr/>
          </p:nvSpPr>
          <p:spPr bwMode="auto">
            <a:xfrm>
              <a:off x="0" y="225425"/>
              <a:ext cx="120650" cy="55563"/>
            </a:xfrm>
            <a:custGeom>
              <a:avLst/>
              <a:gdLst>
                <a:gd name="T0" fmla="*/ 32 w 32"/>
                <a:gd name="T1" fmla="*/ 7 h 15"/>
                <a:gd name="T2" fmla="*/ 31 w 32"/>
                <a:gd name="T3" fmla="*/ 3 h 15"/>
                <a:gd name="T4" fmla="*/ 31 w 32"/>
                <a:gd name="T5" fmla="*/ 0 h 15"/>
                <a:gd name="T6" fmla="*/ 4 w 32"/>
                <a:gd name="T7" fmla="*/ 5 h 15"/>
                <a:gd name="T8" fmla="*/ 1 w 32"/>
                <a:gd name="T9" fmla="*/ 7 h 15"/>
                <a:gd name="T10" fmla="*/ 0 w 32"/>
                <a:gd name="T11" fmla="*/ 11 h 15"/>
                <a:gd name="T12" fmla="*/ 5 w 32"/>
                <a:gd name="T13" fmla="*/ 15 h 15"/>
                <a:gd name="T14" fmla="*/ 5 w 32"/>
                <a:gd name="T15" fmla="*/ 15 h 15"/>
                <a:gd name="T16" fmla="*/ 32 w 32"/>
                <a:gd name="T17" fmla="*/ 10 h 15"/>
                <a:gd name="T18" fmla="*/ 32 w 32"/>
                <a:gd name="T19" fmla="*/ 7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2"/>
                <a:gd name="T31" fmla="*/ 0 h 15"/>
                <a:gd name="T32" fmla="*/ 32 w 32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2" h="15">
                  <a:moveTo>
                    <a:pt x="32" y="7"/>
                  </a:moveTo>
                  <a:cubicBezTo>
                    <a:pt x="32" y="6"/>
                    <a:pt x="31" y="5"/>
                    <a:pt x="31" y="3"/>
                  </a:cubicBezTo>
                  <a:cubicBezTo>
                    <a:pt x="31" y="2"/>
                    <a:pt x="31" y="1"/>
                    <a:pt x="31" y="0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1" y="6"/>
                    <a:pt x="1" y="7"/>
                  </a:cubicBezTo>
                  <a:cubicBezTo>
                    <a:pt x="0" y="8"/>
                    <a:pt x="0" y="10"/>
                    <a:pt x="0" y="11"/>
                  </a:cubicBezTo>
                  <a:cubicBezTo>
                    <a:pt x="0" y="13"/>
                    <a:pt x="2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9"/>
                    <a:pt x="32" y="8"/>
                    <a:pt x="32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4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881"/>
            <p:cNvSpPr>
              <a:spLocks noChangeArrowheads="1"/>
            </p:cNvSpPr>
            <p:nvPr/>
          </p:nvSpPr>
          <p:spPr bwMode="auto">
            <a:xfrm>
              <a:off x="60325" y="307975"/>
              <a:ext cx="90488" cy="123825"/>
            </a:xfrm>
            <a:custGeom>
              <a:avLst/>
              <a:gdLst>
                <a:gd name="T0" fmla="*/ 21 w 24"/>
                <a:gd name="T1" fmla="*/ 2 h 33"/>
                <a:gd name="T2" fmla="*/ 20 w 24"/>
                <a:gd name="T3" fmla="*/ 0 h 33"/>
                <a:gd name="T4" fmla="*/ 18 w 24"/>
                <a:gd name="T5" fmla="*/ 1 h 33"/>
                <a:gd name="T6" fmla="*/ 1 w 24"/>
                <a:gd name="T7" fmla="*/ 26 h 33"/>
                <a:gd name="T8" fmla="*/ 0 w 24"/>
                <a:gd name="T9" fmla="*/ 29 h 33"/>
                <a:gd name="T10" fmla="*/ 2 w 24"/>
                <a:gd name="T11" fmla="*/ 32 h 33"/>
                <a:gd name="T12" fmla="*/ 5 w 24"/>
                <a:gd name="T13" fmla="*/ 33 h 33"/>
                <a:gd name="T14" fmla="*/ 6 w 24"/>
                <a:gd name="T15" fmla="*/ 33 h 33"/>
                <a:gd name="T16" fmla="*/ 9 w 24"/>
                <a:gd name="T17" fmla="*/ 31 h 33"/>
                <a:gd name="T18" fmla="*/ 24 w 24"/>
                <a:gd name="T19" fmla="*/ 10 h 33"/>
                <a:gd name="T20" fmla="*/ 23 w 24"/>
                <a:gd name="T21" fmla="*/ 7 h 33"/>
                <a:gd name="T22" fmla="*/ 21 w 24"/>
                <a:gd name="T23" fmla="*/ 2 h 3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4"/>
                <a:gd name="T37" fmla="*/ 0 h 33"/>
                <a:gd name="T38" fmla="*/ 24 w 24"/>
                <a:gd name="T39" fmla="*/ 33 h 3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4" h="33">
                  <a:moveTo>
                    <a:pt x="21" y="2"/>
                  </a:moveTo>
                  <a:cubicBezTo>
                    <a:pt x="20" y="1"/>
                    <a:pt x="20" y="1"/>
                    <a:pt x="20" y="0"/>
                  </a:cubicBezTo>
                  <a:cubicBezTo>
                    <a:pt x="19" y="0"/>
                    <a:pt x="18" y="0"/>
                    <a:pt x="18" y="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7"/>
                    <a:pt x="0" y="28"/>
                    <a:pt x="0" y="29"/>
                  </a:cubicBezTo>
                  <a:cubicBezTo>
                    <a:pt x="0" y="31"/>
                    <a:pt x="1" y="32"/>
                    <a:pt x="2" y="32"/>
                  </a:cubicBezTo>
                  <a:cubicBezTo>
                    <a:pt x="3" y="33"/>
                    <a:pt x="4" y="33"/>
                    <a:pt x="5" y="33"/>
                  </a:cubicBezTo>
                  <a:cubicBezTo>
                    <a:pt x="5" y="33"/>
                    <a:pt x="5" y="33"/>
                    <a:pt x="6" y="33"/>
                  </a:cubicBezTo>
                  <a:cubicBezTo>
                    <a:pt x="7" y="33"/>
                    <a:pt x="8" y="32"/>
                    <a:pt x="9" y="31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3" y="9"/>
                    <a:pt x="23" y="8"/>
                    <a:pt x="23" y="7"/>
                  </a:cubicBezTo>
                  <a:cubicBezTo>
                    <a:pt x="22" y="5"/>
                    <a:pt x="21" y="4"/>
                    <a:pt x="21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4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882"/>
            <p:cNvSpPr>
              <a:spLocks noEditPoints="1" noChangeArrowheads="1"/>
            </p:cNvSpPr>
            <p:nvPr/>
          </p:nvSpPr>
          <p:spPr bwMode="auto">
            <a:xfrm>
              <a:off x="158750" y="0"/>
              <a:ext cx="419100" cy="506413"/>
            </a:xfrm>
            <a:custGeom>
              <a:avLst/>
              <a:gdLst>
                <a:gd name="T0" fmla="*/ 56 w 112"/>
                <a:gd name="T1" fmla="*/ 0 h 135"/>
                <a:gd name="T2" fmla="*/ 0 w 112"/>
                <a:gd name="T3" fmla="*/ 56 h 135"/>
                <a:gd name="T4" fmla="*/ 17 w 112"/>
                <a:gd name="T5" fmla="*/ 101 h 135"/>
                <a:gd name="T6" fmla="*/ 18 w 112"/>
                <a:gd name="T7" fmla="*/ 101 h 135"/>
                <a:gd name="T8" fmla="*/ 30 w 112"/>
                <a:gd name="T9" fmla="*/ 128 h 135"/>
                <a:gd name="T10" fmla="*/ 37 w 112"/>
                <a:gd name="T11" fmla="*/ 135 h 135"/>
                <a:gd name="T12" fmla="*/ 74 w 112"/>
                <a:gd name="T13" fmla="*/ 135 h 135"/>
                <a:gd name="T14" fmla="*/ 74 w 112"/>
                <a:gd name="T15" fmla="*/ 135 h 135"/>
                <a:gd name="T16" fmla="*/ 77 w 112"/>
                <a:gd name="T17" fmla="*/ 134 h 135"/>
                <a:gd name="T18" fmla="*/ 81 w 112"/>
                <a:gd name="T19" fmla="*/ 128 h 135"/>
                <a:gd name="T20" fmla="*/ 94 w 112"/>
                <a:gd name="T21" fmla="*/ 101 h 135"/>
                <a:gd name="T22" fmla="*/ 95 w 112"/>
                <a:gd name="T23" fmla="*/ 100 h 135"/>
                <a:gd name="T24" fmla="*/ 112 w 112"/>
                <a:gd name="T25" fmla="*/ 56 h 135"/>
                <a:gd name="T26" fmla="*/ 56 w 112"/>
                <a:gd name="T27" fmla="*/ 0 h 135"/>
                <a:gd name="T28" fmla="*/ 83 w 112"/>
                <a:gd name="T29" fmla="*/ 93 h 135"/>
                <a:gd name="T30" fmla="*/ 82 w 112"/>
                <a:gd name="T31" fmla="*/ 94 h 135"/>
                <a:gd name="T32" fmla="*/ 68 w 112"/>
                <a:gd name="T33" fmla="*/ 121 h 135"/>
                <a:gd name="T34" fmla="*/ 43 w 112"/>
                <a:gd name="T35" fmla="*/ 121 h 135"/>
                <a:gd name="T36" fmla="*/ 29 w 112"/>
                <a:gd name="T37" fmla="*/ 93 h 135"/>
                <a:gd name="T38" fmla="*/ 28 w 112"/>
                <a:gd name="T39" fmla="*/ 93 h 135"/>
                <a:gd name="T40" fmla="*/ 14 w 112"/>
                <a:gd name="T41" fmla="*/ 56 h 135"/>
                <a:gd name="T42" fmla="*/ 56 w 112"/>
                <a:gd name="T43" fmla="*/ 14 h 135"/>
                <a:gd name="T44" fmla="*/ 98 w 112"/>
                <a:gd name="T45" fmla="*/ 56 h 135"/>
                <a:gd name="T46" fmla="*/ 83 w 112"/>
                <a:gd name="T47" fmla="*/ 93 h 13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12"/>
                <a:gd name="T73" fmla="*/ 0 h 135"/>
                <a:gd name="T74" fmla="*/ 112 w 112"/>
                <a:gd name="T75" fmla="*/ 135 h 13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12" h="135">
                  <a:moveTo>
                    <a:pt x="56" y="0"/>
                  </a:moveTo>
                  <a:cubicBezTo>
                    <a:pt x="25" y="0"/>
                    <a:pt x="0" y="25"/>
                    <a:pt x="0" y="56"/>
                  </a:cubicBezTo>
                  <a:cubicBezTo>
                    <a:pt x="0" y="71"/>
                    <a:pt x="6" y="88"/>
                    <a:pt x="17" y="101"/>
                  </a:cubicBezTo>
                  <a:cubicBezTo>
                    <a:pt x="17" y="101"/>
                    <a:pt x="17" y="101"/>
                    <a:pt x="18" y="101"/>
                  </a:cubicBezTo>
                  <a:cubicBezTo>
                    <a:pt x="21" y="106"/>
                    <a:pt x="30" y="119"/>
                    <a:pt x="30" y="128"/>
                  </a:cubicBezTo>
                  <a:cubicBezTo>
                    <a:pt x="30" y="132"/>
                    <a:pt x="33" y="135"/>
                    <a:pt x="37" y="135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5" y="135"/>
                    <a:pt x="76" y="135"/>
                    <a:pt x="77" y="134"/>
                  </a:cubicBezTo>
                  <a:cubicBezTo>
                    <a:pt x="80" y="133"/>
                    <a:pt x="81" y="131"/>
                    <a:pt x="81" y="128"/>
                  </a:cubicBezTo>
                  <a:cubicBezTo>
                    <a:pt x="81" y="120"/>
                    <a:pt x="89" y="108"/>
                    <a:pt x="94" y="101"/>
                  </a:cubicBezTo>
                  <a:cubicBezTo>
                    <a:pt x="94" y="101"/>
                    <a:pt x="95" y="101"/>
                    <a:pt x="95" y="100"/>
                  </a:cubicBezTo>
                  <a:cubicBezTo>
                    <a:pt x="105" y="87"/>
                    <a:pt x="112" y="71"/>
                    <a:pt x="112" y="56"/>
                  </a:cubicBezTo>
                  <a:cubicBezTo>
                    <a:pt x="112" y="25"/>
                    <a:pt x="87" y="0"/>
                    <a:pt x="56" y="0"/>
                  </a:cubicBezTo>
                  <a:close/>
                  <a:moveTo>
                    <a:pt x="83" y="93"/>
                  </a:moveTo>
                  <a:cubicBezTo>
                    <a:pt x="83" y="93"/>
                    <a:pt x="83" y="94"/>
                    <a:pt x="82" y="94"/>
                  </a:cubicBezTo>
                  <a:cubicBezTo>
                    <a:pt x="79" y="98"/>
                    <a:pt x="71" y="110"/>
                    <a:pt x="68" y="121"/>
                  </a:cubicBezTo>
                  <a:cubicBezTo>
                    <a:pt x="43" y="121"/>
                    <a:pt x="43" y="121"/>
                    <a:pt x="43" y="121"/>
                  </a:cubicBezTo>
                  <a:cubicBezTo>
                    <a:pt x="40" y="109"/>
                    <a:pt x="31" y="97"/>
                    <a:pt x="29" y="93"/>
                  </a:cubicBezTo>
                  <a:cubicBezTo>
                    <a:pt x="29" y="93"/>
                    <a:pt x="28" y="93"/>
                    <a:pt x="28" y="93"/>
                  </a:cubicBezTo>
                  <a:cubicBezTo>
                    <a:pt x="19" y="82"/>
                    <a:pt x="14" y="68"/>
                    <a:pt x="14" y="56"/>
                  </a:cubicBezTo>
                  <a:cubicBezTo>
                    <a:pt x="14" y="33"/>
                    <a:pt x="32" y="14"/>
                    <a:pt x="56" y="14"/>
                  </a:cubicBezTo>
                  <a:cubicBezTo>
                    <a:pt x="79" y="14"/>
                    <a:pt x="98" y="33"/>
                    <a:pt x="98" y="56"/>
                  </a:cubicBezTo>
                  <a:cubicBezTo>
                    <a:pt x="98" y="68"/>
                    <a:pt x="92" y="82"/>
                    <a:pt x="83" y="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4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883"/>
            <p:cNvSpPr>
              <a:spLocks noChangeArrowheads="1"/>
            </p:cNvSpPr>
            <p:nvPr/>
          </p:nvSpPr>
          <p:spPr bwMode="auto">
            <a:xfrm>
              <a:off x="288925" y="547687"/>
              <a:ext cx="158750" cy="142875"/>
            </a:xfrm>
            <a:custGeom>
              <a:avLst/>
              <a:gdLst>
                <a:gd name="T0" fmla="*/ 36 w 42"/>
                <a:gd name="T1" fmla="*/ 0 h 38"/>
                <a:gd name="T2" fmla="*/ 5 w 42"/>
                <a:gd name="T3" fmla="*/ 0 h 38"/>
                <a:gd name="T4" fmla="*/ 0 w 42"/>
                <a:gd name="T5" fmla="*/ 6 h 38"/>
                <a:gd name="T6" fmla="*/ 0 w 42"/>
                <a:gd name="T7" fmla="*/ 27 h 38"/>
                <a:gd name="T8" fmla="*/ 5 w 42"/>
                <a:gd name="T9" fmla="*/ 33 h 38"/>
                <a:gd name="T10" fmla="*/ 10 w 42"/>
                <a:gd name="T11" fmla="*/ 33 h 38"/>
                <a:gd name="T12" fmla="*/ 13 w 42"/>
                <a:gd name="T13" fmla="*/ 36 h 38"/>
                <a:gd name="T14" fmla="*/ 17 w 42"/>
                <a:gd name="T15" fmla="*/ 38 h 38"/>
                <a:gd name="T16" fmla="*/ 24 w 42"/>
                <a:gd name="T17" fmla="*/ 38 h 38"/>
                <a:gd name="T18" fmla="*/ 28 w 42"/>
                <a:gd name="T19" fmla="*/ 36 h 38"/>
                <a:gd name="T20" fmla="*/ 31 w 42"/>
                <a:gd name="T21" fmla="*/ 33 h 38"/>
                <a:gd name="T22" fmla="*/ 36 w 42"/>
                <a:gd name="T23" fmla="*/ 33 h 38"/>
                <a:gd name="T24" fmla="*/ 42 w 42"/>
                <a:gd name="T25" fmla="*/ 27 h 38"/>
                <a:gd name="T26" fmla="*/ 42 w 42"/>
                <a:gd name="T27" fmla="*/ 6 h 38"/>
                <a:gd name="T28" fmla="*/ 36 w 42"/>
                <a:gd name="T29" fmla="*/ 0 h 3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2"/>
                <a:gd name="T46" fmla="*/ 0 h 38"/>
                <a:gd name="T47" fmla="*/ 42 w 42"/>
                <a:gd name="T48" fmla="*/ 38 h 3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2" h="38">
                  <a:moveTo>
                    <a:pt x="3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0"/>
                    <a:pt x="2" y="33"/>
                    <a:pt x="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4" y="37"/>
                    <a:pt x="16" y="38"/>
                    <a:pt x="17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6" y="38"/>
                    <a:pt x="27" y="37"/>
                    <a:pt x="28" y="36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9" y="33"/>
                    <a:pt x="42" y="30"/>
                    <a:pt x="42" y="27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3"/>
                    <a:pt x="39" y="0"/>
                    <a:pt x="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4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319933" y="2394302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cs typeface="+mn-ea"/>
                <a:sym typeface="+mn-lt"/>
              </a:rPr>
              <a:t>输入</a:t>
            </a:r>
            <a:endParaRPr lang="en-US" altLang="zh-CN" sz="28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标题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756469" y="900137"/>
            <a:ext cx="4007272" cy="3928805"/>
            <a:chOff x="1083121" y="1628006"/>
            <a:chExt cx="4702175" cy="461010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36" name="椭圆 6"/>
            <p:cNvSpPr>
              <a:spLocks noChangeArrowheads="1"/>
            </p:cNvSpPr>
            <p:nvPr/>
          </p:nvSpPr>
          <p:spPr bwMode="auto">
            <a:xfrm>
              <a:off x="1083121" y="3318693"/>
              <a:ext cx="1373188" cy="137318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7" name="椭圆 7"/>
            <p:cNvSpPr>
              <a:spLocks noChangeArrowheads="1"/>
            </p:cNvSpPr>
            <p:nvPr/>
          </p:nvSpPr>
          <p:spPr bwMode="auto">
            <a:xfrm>
              <a:off x="2737296" y="1628006"/>
              <a:ext cx="1373188" cy="1373187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8" name="椭圆 8"/>
            <p:cNvSpPr>
              <a:spLocks noChangeArrowheads="1"/>
            </p:cNvSpPr>
            <p:nvPr/>
          </p:nvSpPr>
          <p:spPr bwMode="auto">
            <a:xfrm>
              <a:off x="4410521" y="3318693"/>
              <a:ext cx="1374775" cy="137318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9" name="椭圆 9"/>
            <p:cNvSpPr>
              <a:spLocks noChangeArrowheads="1"/>
            </p:cNvSpPr>
            <p:nvPr/>
          </p:nvSpPr>
          <p:spPr bwMode="auto">
            <a:xfrm>
              <a:off x="2772221" y="4864918"/>
              <a:ext cx="1373188" cy="137318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4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0" name="矩形 39"/>
            <p:cNvSpPr>
              <a:spLocks noChangeArrowheads="1"/>
            </p:cNvSpPr>
            <p:nvPr/>
          </p:nvSpPr>
          <p:spPr bwMode="auto">
            <a:xfrm>
              <a:off x="1382358" y="3571389"/>
              <a:ext cx="758412" cy="758411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文本</a:t>
              </a:r>
              <a:endParaRPr lang="en-US" altLang="zh-CN" sz="1800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内容</a:t>
              </a:r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1" name="矩形 40"/>
            <p:cNvSpPr>
              <a:spLocks noChangeArrowheads="1"/>
            </p:cNvSpPr>
            <p:nvPr/>
          </p:nvSpPr>
          <p:spPr bwMode="auto">
            <a:xfrm>
              <a:off x="4718699" y="3571389"/>
              <a:ext cx="758412" cy="758411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文本</a:t>
              </a:r>
              <a:endParaRPr lang="en-US" altLang="zh-CN" sz="1800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内容</a:t>
              </a:r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2" name="矩形 41"/>
            <p:cNvSpPr>
              <a:spLocks noChangeArrowheads="1"/>
            </p:cNvSpPr>
            <p:nvPr/>
          </p:nvSpPr>
          <p:spPr bwMode="auto">
            <a:xfrm>
              <a:off x="3026505" y="1968029"/>
              <a:ext cx="758412" cy="758411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文本</a:t>
              </a:r>
              <a:endParaRPr lang="en-US" altLang="zh-CN" sz="1800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内容</a:t>
              </a:r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3" name="矩形 42"/>
            <p:cNvSpPr>
              <a:spLocks noChangeArrowheads="1"/>
            </p:cNvSpPr>
            <p:nvPr/>
          </p:nvSpPr>
          <p:spPr bwMode="auto">
            <a:xfrm>
              <a:off x="3072802" y="5182180"/>
              <a:ext cx="758412" cy="758411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文本</a:t>
              </a:r>
              <a:endParaRPr lang="en-US" altLang="zh-CN" sz="1800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内容</a:t>
              </a:r>
              <a:endParaRPr lang="en-US" altLang="zh-CN" sz="1800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735419" y="1044153"/>
            <a:ext cx="286488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输入文本内容或者复制粘</a:t>
            </a:r>
            <a:endParaRPr lang="en-US" altLang="zh-CN" dirty="0" smtClean="0">
              <a:cs typeface="+mn-ea"/>
              <a:sym typeface="+mn-lt"/>
            </a:endParaRPr>
          </a:p>
          <a:p>
            <a:r>
              <a:rPr lang="zh-CN" altLang="en-US" dirty="0" smtClean="0">
                <a:cs typeface="+mn-ea"/>
                <a:sym typeface="+mn-lt"/>
              </a:rPr>
              <a:t>贴已经写好的文本内容页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25021" y="2117481"/>
            <a:ext cx="286488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输入文本内容或者复制粘</a:t>
            </a:r>
            <a:endParaRPr lang="en-US" altLang="zh-CN" dirty="0" smtClean="0">
              <a:cs typeface="+mn-ea"/>
              <a:sym typeface="+mn-lt"/>
            </a:endParaRPr>
          </a:p>
          <a:p>
            <a:r>
              <a:rPr lang="zh-CN" altLang="en-US" dirty="0" smtClean="0">
                <a:cs typeface="+mn-ea"/>
                <a:sym typeface="+mn-lt"/>
              </a:rPr>
              <a:t>贴已经写好的文本内容页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40454" y="3101942"/>
            <a:ext cx="286488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输入文本内容或者复制粘</a:t>
            </a:r>
            <a:endParaRPr lang="en-US" altLang="zh-CN" dirty="0" smtClean="0">
              <a:cs typeface="+mn-ea"/>
              <a:sym typeface="+mn-lt"/>
            </a:endParaRPr>
          </a:p>
          <a:p>
            <a:r>
              <a:rPr lang="zh-CN" altLang="en-US" dirty="0" smtClean="0">
                <a:cs typeface="+mn-ea"/>
                <a:sym typeface="+mn-lt"/>
              </a:rPr>
              <a:t>贴已经写好的文本内容页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25021" y="4081018"/>
            <a:ext cx="286488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输入文本内容或者复制粘</a:t>
            </a:r>
            <a:endParaRPr lang="en-US" altLang="zh-CN" dirty="0" smtClean="0">
              <a:cs typeface="+mn-ea"/>
              <a:sym typeface="+mn-lt"/>
            </a:endParaRPr>
          </a:p>
          <a:p>
            <a:r>
              <a:rPr lang="zh-CN" altLang="en-US" dirty="0" smtClean="0">
                <a:cs typeface="+mn-ea"/>
                <a:sym typeface="+mn-lt"/>
              </a:rPr>
              <a:t>贴已经写好的文本内容页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1428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 animBg="1"/>
      <p:bldP spid="34" grpId="0"/>
      <p:bldP spid="5" grpId="0"/>
      <p:bldP spid="44" grpId="0"/>
      <p:bldP spid="45" grpId="0"/>
      <p:bldP spid="4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213391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单击输入文本标题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6" name="图片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378" y="3284746"/>
            <a:ext cx="4803775" cy="2151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椭圆 8"/>
          <p:cNvSpPr/>
          <p:nvPr/>
        </p:nvSpPr>
        <p:spPr>
          <a:xfrm>
            <a:off x="1080715" y="900137"/>
            <a:ext cx="1655763" cy="1498282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cs typeface="+mn-ea"/>
                <a:sym typeface="+mn-lt"/>
              </a:rPr>
              <a:t>输入文本内容文字</a:t>
            </a:r>
            <a:endParaRPr lang="zh-CN" altLang="en-US" sz="1600" b="1" dirty="0">
              <a:cs typeface="+mn-ea"/>
              <a:sym typeface="+mn-lt"/>
            </a:endParaRPr>
          </a:p>
        </p:txBody>
      </p:sp>
      <p:sp>
        <p:nvSpPr>
          <p:cNvPr id="11" name="椭圆 9"/>
          <p:cNvSpPr/>
          <p:nvPr/>
        </p:nvSpPr>
        <p:spPr>
          <a:xfrm>
            <a:off x="3109540" y="900137"/>
            <a:ext cx="1655763" cy="1498282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cs typeface="+mn-ea"/>
                <a:sym typeface="+mn-lt"/>
              </a:rPr>
              <a:t>输入文本内容文字</a:t>
            </a:r>
          </a:p>
        </p:txBody>
      </p:sp>
      <p:sp>
        <p:nvSpPr>
          <p:cNvPr id="12" name="椭圆 10"/>
          <p:cNvSpPr/>
          <p:nvPr/>
        </p:nvSpPr>
        <p:spPr>
          <a:xfrm>
            <a:off x="5136778" y="900137"/>
            <a:ext cx="1655762" cy="1498282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cs typeface="+mn-ea"/>
                <a:sym typeface="+mn-lt"/>
              </a:rPr>
              <a:t>输入文本内容文字</a:t>
            </a:r>
          </a:p>
        </p:txBody>
      </p:sp>
      <p:sp>
        <p:nvSpPr>
          <p:cNvPr id="13" name="椭圆 11"/>
          <p:cNvSpPr/>
          <p:nvPr/>
        </p:nvSpPr>
        <p:spPr>
          <a:xfrm>
            <a:off x="7165603" y="900137"/>
            <a:ext cx="1655762" cy="1498282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cs typeface="+mn-ea"/>
                <a:sym typeface="+mn-lt"/>
              </a:rPr>
              <a:t>输入文本内容文字</a:t>
            </a:r>
          </a:p>
        </p:txBody>
      </p:sp>
      <p:grpSp>
        <p:nvGrpSpPr>
          <p:cNvPr id="14" name="组合 12"/>
          <p:cNvGrpSpPr>
            <a:grpSpLocks/>
          </p:cNvGrpSpPr>
          <p:nvPr/>
        </p:nvGrpSpPr>
        <p:grpSpPr bwMode="auto">
          <a:xfrm>
            <a:off x="2468190" y="4406663"/>
            <a:ext cx="692150" cy="626319"/>
            <a:chOff x="3927867" y="5719055"/>
            <a:chExt cx="692150" cy="692150"/>
          </a:xfrm>
          <a:solidFill>
            <a:schemeClr val="bg2">
              <a:lumMod val="50000"/>
            </a:schemeClr>
          </a:solidFill>
        </p:grpSpPr>
        <p:sp>
          <p:nvSpPr>
            <p:cNvPr id="15" name="椭圆 13"/>
            <p:cNvSpPr/>
            <p:nvPr/>
          </p:nvSpPr>
          <p:spPr>
            <a:xfrm>
              <a:off x="3927867" y="5719055"/>
              <a:ext cx="692150" cy="692150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椭圆 14"/>
            <p:cNvSpPr/>
            <p:nvPr/>
          </p:nvSpPr>
          <p:spPr>
            <a:xfrm>
              <a:off x="4004067" y="5795255"/>
              <a:ext cx="539750" cy="539750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7" name="组合 15"/>
          <p:cNvGrpSpPr>
            <a:grpSpLocks/>
          </p:cNvGrpSpPr>
          <p:nvPr/>
        </p:nvGrpSpPr>
        <p:grpSpPr bwMode="auto">
          <a:xfrm>
            <a:off x="3809628" y="3204302"/>
            <a:ext cx="692150" cy="626319"/>
            <a:chOff x="5191288" y="4388838"/>
            <a:chExt cx="692150" cy="692150"/>
          </a:xfrm>
          <a:solidFill>
            <a:schemeClr val="bg2">
              <a:lumMod val="50000"/>
            </a:schemeClr>
          </a:solidFill>
        </p:grpSpPr>
        <p:sp>
          <p:nvSpPr>
            <p:cNvPr id="18" name="椭圆 16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椭圆 17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20" name="组合 18"/>
          <p:cNvGrpSpPr>
            <a:grpSpLocks/>
          </p:cNvGrpSpPr>
          <p:nvPr/>
        </p:nvGrpSpPr>
        <p:grpSpPr bwMode="auto">
          <a:xfrm>
            <a:off x="5425703" y="3204302"/>
            <a:ext cx="692150" cy="626319"/>
            <a:chOff x="6884827" y="4388838"/>
            <a:chExt cx="692150" cy="692150"/>
          </a:xfrm>
          <a:solidFill>
            <a:schemeClr val="bg2">
              <a:lumMod val="50000"/>
            </a:schemeClr>
          </a:solidFill>
        </p:grpSpPr>
        <p:sp>
          <p:nvSpPr>
            <p:cNvPr id="21" name="椭圆 19"/>
            <p:cNvSpPr/>
            <p:nvPr/>
          </p:nvSpPr>
          <p:spPr>
            <a:xfrm>
              <a:off x="6884827" y="4388838"/>
              <a:ext cx="692150" cy="692150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椭圆 20"/>
            <p:cNvSpPr/>
            <p:nvPr/>
          </p:nvSpPr>
          <p:spPr>
            <a:xfrm>
              <a:off x="6957852" y="4465038"/>
              <a:ext cx="539750" cy="539750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23" name="组合 21"/>
          <p:cNvGrpSpPr>
            <a:grpSpLocks/>
          </p:cNvGrpSpPr>
          <p:nvPr/>
        </p:nvGrpSpPr>
        <p:grpSpPr bwMode="auto">
          <a:xfrm>
            <a:off x="6759203" y="4406663"/>
            <a:ext cx="693737" cy="626319"/>
            <a:chOff x="8218831" y="5719055"/>
            <a:chExt cx="693737" cy="692150"/>
          </a:xfrm>
          <a:solidFill>
            <a:schemeClr val="bg2">
              <a:lumMod val="50000"/>
            </a:schemeClr>
          </a:solidFill>
        </p:grpSpPr>
        <p:sp>
          <p:nvSpPr>
            <p:cNvPr id="24" name="椭圆 22"/>
            <p:cNvSpPr/>
            <p:nvPr/>
          </p:nvSpPr>
          <p:spPr>
            <a:xfrm>
              <a:off x="8218831" y="5719055"/>
              <a:ext cx="693737" cy="692150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椭圆 23"/>
            <p:cNvSpPr/>
            <p:nvPr/>
          </p:nvSpPr>
          <p:spPr>
            <a:xfrm>
              <a:off x="8295031" y="5795255"/>
              <a:ext cx="539750" cy="539750"/>
            </a:xfrm>
            <a:prstGeom prst="ellipse">
              <a:avLst/>
            </a:prstGeom>
            <a:grp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cs typeface="+mn-ea"/>
                  <a:sym typeface="+mn-lt"/>
                </a:rPr>
                <a:t>4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26" name="任意多边形 24"/>
          <p:cNvSpPr/>
          <p:nvPr/>
        </p:nvSpPr>
        <p:spPr>
          <a:xfrm rot="5400000">
            <a:off x="6712674" y="3277790"/>
            <a:ext cx="2150458" cy="523875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任意多边形 25"/>
          <p:cNvSpPr/>
          <p:nvPr/>
        </p:nvSpPr>
        <p:spPr>
          <a:xfrm rot="5400000">
            <a:off x="3602639" y="2764624"/>
            <a:ext cx="667977" cy="10795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任意多边形 27"/>
          <p:cNvSpPr/>
          <p:nvPr/>
        </p:nvSpPr>
        <p:spPr>
          <a:xfrm rot="5400000" flipV="1">
            <a:off x="1030594" y="3253561"/>
            <a:ext cx="2157641" cy="565150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4155703" y="4622139"/>
            <a:ext cx="16557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副标题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文本框 13"/>
          <p:cNvSpPr txBox="1"/>
          <p:nvPr/>
        </p:nvSpPr>
        <p:spPr>
          <a:xfrm>
            <a:off x="4155703" y="4222789"/>
            <a:ext cx="165576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文本标题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任意多边形 32"/>
          <p:cNvSpPr/>
          <p:nvPr/>
        </p:nvSpPr>
        <p:spPr>
          <a:xfrm rot="5400000" flipV="1">
            <a:off x="5631464" y="2764624"/>
            <a:ext cx="667977" cy="107950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229" h="406400">
                <a:moveTo>
                  <a:pt x="740229" y="0"/>
                </a:moveTo>
                <a:lnTo>
                  <a:pt x="580572" y="406400"/>
                </a:lnTo>
                <a:lnTo>
                  <a:pt x="0" y="406400"/>
                </a:lnTo>
              </a:path>
            </a:pathLst>
          </a:cu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椭圆 1"/>
          <p:cNvSpPr/>
          <p:nvPr/>
        </p:nvSpPr>
        <p:spPr>
          <a:xfrm>
            <a:off x="4609728" y="5070331"/>
            <a:ext cx="790575" cy="366310"/>
          </a:xfrm>
          <a:custGeom>
            <a:avLst/>
            <a:gdLst/>
            <a:ahLst/>
            <a:cxnLst/>
            <a:rect l="l" t="t" r="r" b="b"/>
            <a:pathLst>
              <a:path w="792088" h="404664">
                <a:moveTo>
                  <a:pt x="396044" y="0"/>
                </a:moveTo>
                <a:cubicBezTo>
                  <a:pt x="614773" y="0"/>
                  <a:pt x="792088" y="177315"/>
                  <a:pt x="792088" y="396044"/>
                </a:cubicBezTo>
                <a:lnTo>
                  <a:pt x="791219" y="404664"/>
                </a:lnTo>
                <a:lnTo>
                  <a:pt x="869" y="404664"/>
                </a:lnTo>
                <a:cubicBezTo>
                  <a:pt x="31" y="401809"/>
                  <a:pt x="0" y="398930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1763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10" grpId="0" animBg="1"/>
      <p:bldP spid="11" grpId="0" animBg="1"/>
      <p:bldP spid="12" grpId="0" animBg="1"/>
      <p:bldP spid="13" grpId="0" animBg="1"/>
      <p:bldP spid="26" grpId="0" animBg="1"/>
      <p:bldP spid="27" grpId="0" animBg="1"/>
      <p:bldP spid="28" grpId="0" animBg="1"/>
      <p:bldP spid="29" grpId="0"/>
      <p:bldP spid="30" grpId="0"/>
      <p:bldP spid="31" grpId="0" animBg="1"/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213391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单击输入文本标题</a:t>
            </a:r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452819" y="1233663"/>
            <a:ext cx="5194887" cy="1826048"/>
            <a:chOff x="1980253" y="2205769"/>
            <a:chExt cx="5194887" cy="1826048"/>
          </a:xfrm>
        </p:grpSpPr>
        <p:sp>
          <p:nvSpPr>
            <p:cNvPr id="26" name="圆角矩形 25"/>
            <p:cNvSpPr/>
            <p:nvPr/>
          </p:nvSpPr>
          <p:spPr>
            <a:xfrm>
              <a:off x="1980253" y="3815867"/>
              <a:ext cx="5194887" cy="215950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1980253" y="3287108"/>
              <a:ext cx="5194887" cy="215950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1980253" y="2737706"/>
              <a:ext cx="5194887" cy="217537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1980253" y="2205769"/>
              <a:ext cx="5194887" cy="215950"/>
            </a:xfrm>
            <a:prstGeom prst="roundRect">
              <a:avLst>
                <a:gd name="adj" fmla="val 50000"/>
              </a:avLst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0" name="文本框 8"/>
          <p:cNvSpPr txBox="1">
            <a:spLocks noChangeArrowheads="1"/>
          </p:cNvSpPr>
          <p:nvPr/>
        </p:nvSpPr>
        <p:spPr bwMode="auto">
          <a:xfrm>
            <a:off x="1044501" y="1116161"/>
            <a:ext cx="1219835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/>
            <a:r>
              <a:rPr lang="zh-CN" altLang="en-US" sz="1900" dirty="0" smtClean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19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文本框 9"/>
          <p:cNvSpPr txBox="1">
            <a:spLocks noChangeArrowheads="1"/>
          </p:cNvSpPr>
          <p:nvPr/>
        </p:nvSpPr>
        <p:spPr bwMode="auto">
          <a:xfrm>
            <a:off x="8204680" y="1143155"/>
            <a:ext cx="959349" cy="34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900" dirty="0">
                <a:latin typeface="+mn-lt"/>
                <a:ea typeface="+mn-ea"/>
                <a:cs typeface="+mn-ea"/>
                <a:sym typeface="+mn-lt"/>
              </a:rPr>
              <a:t>40</a:t>
            </a:r>
            <a:r>
              <a:rPr lang="en-US" altLang="zh-CN" sz="1900" dirty="0">
                <a:latin typeface="+mn-lt"/>
                <a:ea typeface="+mn-ea"/>
                <a:cs typeface="+mn-ea"/>
                <a:sym typeface="+mn-lt"/>
              </a:rPr>
              <a:t>%</a:t>
            </a:r>
            <a:endParaRPr lang="zh-CN" altLang="en-US" sz="19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文本框 23"/>
          <p:cNvSpPr txBox="1">
            <a:spLocks noChangeArrowheads="1"/>
          </p:cNvSpPr>
          <p:nvPr/>
        </p:nvSpPr>
        <p:spPr bwMode="auto">
          <a:xfrm>
            <a:off x="1044501" y="1652860"/>
            <a:ext cx="1219835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/>
            <a:r>
              <a:rPr lang="zh-CN" altLang="en-US" sz="1900" dirty="0" smtClean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19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文本框 24"/>
          <p:cNvSpPr txBox="1">
            <a:spLocks noChangeArrowheads="1"/>
          </p:cNvSpPr>
          <p:nvPr/>
        </p:nvSpPr>
        <p:spPr bwMode="auto">
          <a:xfrm>
            <a:off x="8204680" y="1679855"/>
            <a:ext cx="959349" cy="350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900">
                <a:latin typeface="+mn-lt"/>
                <a:ea typeface="+mn-ea"/>
                <a:cs typeface="+mn-ea"/>
                <a:sym typeface="+mn-lt"/>
              </a:rPr>
              <a:t>50</a:t>
            </a:r>
            <a:r>
              <a:rPr lang="en-US" altLang="zh-CN" sz="1900">
                <a:latin typeface="+mn-lt"/>
                <a:ea typeface="+mn-ea"/>
                <a:cs typeface="+mn-ea"/>
                <a:sym typeface="+mn-lt"/>
              </a:rPr>
              <a:t>%</a:t>
            </a:r>
            <a:endParaRPr lang="zh-CN" altLang="en-US" sz="19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文本框 27"/>
          <p:cNvSpPr txBox="1">
            <a:spLocks noChangeArrowheads="1"/>
          </p:cNvSpPr>
          <p:nvPr/>
        </p:nvSpPr>
        <p:spPr bwMode="auto">
          <a:xfrm>
            <a:off x="1044501" y="2189560"/>
            <a:ext cx="1219835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/>
            <a:r>
              <a:rPr lang="zh-CN" altLang="en-US" sz="1900" dirty="0" smtClean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19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文本框 28"/>
          <p:cNvSpPr txBox="1">
            <a:spLocks noChangeArrowheads="1"/>
          </p:cNvSpPr>
          <p:nvPr/>
        </p:nvSpPr>
        <p:spPr bwMode="auto">
          <a:xfrm>
            <a:off x="8204680" y="2218141"/>
            <a:ext cx="959349" cy="34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900">
                <a:latin typeface="+mn-lt"/>
                <a:ea typeface="+mn-ea"/>
                <a:cs typeface="+mn-ea"/>
                <a:sym typeface="+mn-lt"/>
              </a:rPr>
              <a:t>80</a:t>
            </a:r>
            <a:r>
              <a:rPr lang="en-US" altLang="zh-CN" sz="1900">
                <a:latin typeface="+mn-lt"/>
                <a:ea typeface="+mn-ea"/>
                <a:cs typeface="+mn-ea"/>
                <a:sym typeface="+mn-lt"/>
              </a:rPr>
              <a:t>%</a:t>
            </a:r>
            <a:endParaRPr lang="zh-CN" altLang="en-US" sz="19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本框 31"/>
          <p:cNvSpPr txBox="1">
            <a:spLocks noChangeArrowheads="1"/>
          </p:cNvSpPr>
          <p:nvPr/>
        </p:nvSpPr>
        <p:spPr bwMode="auto">
          <a:xfrm>
            <a:off x="1044501" y="2726259"/>
            <a:ext cx="1219835" cy="369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/>
            <a:r>
              <a:rPr lang="zh-CN" altLang="en-US" sz="1900" dirty="0" smtClean="0"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19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32"/>
          <p:cNvSpPr txBox="1">
            <a:spLocks noChangeArrowheads="1"/>
          </p:cNvSpPr>
          <p:nvPr/>
        </p:nvSpPr>
        <p:spPr bwMode="auto">
          <a:xfrm>
            <a:off x="8204680" y="2754841"/>
            <a:ext cx="959349" cy="350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900">
                <a:latin typeface="+mn-lt"/>
                <a:ea typeface="+mn-ea"/>
                <a:cs typeface="+mn-ea"/>
                <a:sym typeface="+mn-lt"/>
              </a:rPr>
              <a:t>20</a:t>
            </a:r>
            <a:r>
              <a:rPr lang="en-US" altLang="zh-CN" sz="1900">
                <a:latin typeface="+mn-lt"/>
                <a:ea typeface="+mn-ea"/>
                <a:cs typeface="+mn-ea"/>
                <a:sym typeface="+mn-lt"/>
              </a:rPr>
              <a:t>%</a:t>
            </a:r>
            <a:endParaRPr lang="zh-CN" altLang="en-US" sz="190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452818" y="1233663"/>
            <a:ext cx="4464257" cy="1826048"/>
            <a:chOff x="1980252" y="2205769"/>
            <a:chExt cx="4464257" cy="1826048"/>
          </a:xfrm>
        </p:grpSpPr>
        <p:sp>
          <p:nvSpPr>
            <p:cNvPr id="39" name="圆角矩形 38"/>
            <p:cNvSpPr/>
            <p:nvPr/>
          </p:nvSpPr>
          <p:spPr>
            <a:xfrm>
              <a:off x="1980253" y="2737706"/>
              <a:ext cx="2551911" cy="21753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1980252" y="3287108"/>
              <a:ext cx="4464257" cy="21595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1980253" y="3815867"/>
              <a:ext cx="1274897" cy="21595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1980252" y="2205769"/>
              <a:ext cx="1912345" cy="21595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896" tIns="54448" rIns="108896" bIns="54448"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4" name="圆角矩形 43"/>
          <p:cNvSpPr>
            <a:spLocks noChangeAspect="1"/>
          </p:cNvSpPr>
          <p:nvPr/>
        </p:nvSpPr>
        <p:spPr>
          <a:xfrm>
            <a:off x="1116509" y="3543463"/>
            <a:ext cx="7704856" cy="1290490"/>
          </a:xfrm>
          <a:prstGeom prst="roundRect">
            <a:avLst>
              <a:gd name="adj" fmla="val 1429"/>
            </a:avLst>
          </a:prstGeom>
          <a:solidFill>
            <a:srgbClr val="F2F2F2"/>
          </a:solidFill>
          <a:ln w="317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lIns="342979" tIns="857448" rIns="342979" bIns="428724" anchor="ctr"/>
          <a:lstStyle/>
          <a:p>
            <a:pPr algn="just">
              <a:lnSpc>
                <a:spcPct val="120000"/>
              </a:lnSpc>
              <a:spcBef>
                <a:spcPts val="715"/>
              </a:spcBef>
              <a:spcAft>
                <a:spcPts val="715"/>
              </a:spcAft>
              <a:defRPr/>
            </a:pPr>
            <a:endParaRPr lang="zh-CN" altLang="en-US" sz="1900" dirty="0">
              <a:solidFill>
                <a:srgbClr val="454545"/>
              </a:solidFill>
              <a:cs typeface="+mn-ea"/>
              <a:sym typeface="+mn-lt"/>
            </a:endParaRPr>
          </a:p>
        </p:txBody>
      </p:sp>
      <p:sp>
        <p:nvSpPr>
          <p:cNvPr id="45" name="任意多边形 44"/>
          <p:cNvSpPr/>
          <p:nvPr/>
        </p:nvSpPr>
        <p:spPr>
          <a:xfrm>
            <a:off x="4068837" y="3461899"/>
            <a:ext cx="206257" cy="81564"/>
          </a:xfrm>
          <a:custGeom>
            <a:avLst/>
            <a:gdLst>
              <a:gd name="connsiteX0" fmla="*/ 131005 w 311731"/>
              <a:gd name="connsiteY0" fmla="*/ 0 h 121823"/>
              <a:gd name="connsiteX1" fmla="*/ 180725 w 311731"/>
              <a:gd name="connsiteY1" fmla="*/ 0 h 121823"/>
              <a:gd name="connsiteX2" fmla="*/ 205433 w 311731"/>
              <a:gd name="connsiteY2" fmla="*/ 4162 h 121823"/>
              <a:gd name="connsiteX3" fmla="*/ 309453 w 311731"/>
              <a:gd name="connsiteY3" fmla="*/ 109253 h 121823"/>
              <a:gd name="connsiteX4" fmla="*/ 311731 w 311731"/>
              <a:gd name="connsiteY4" fmla="*/ 121823 h 121823"/>
              <a:gd name="connsiteX5" fmla="*/ 0 w 311731"/>
              <a:gd name="connsiteY5" fmla="*/ 121823 h 121823"/>
              <a:gd name="connsiteX6" fmla="*/ 2277 w 311731"/>
              <a:gd name="connsiteY6" fmla="*/ 109253 h 121823"/>
              <a:gd name="connsiteX7" fmla="*/ 106298 w 311731"/>
              <a:gd name="connsiteY7" fmla="*/ 4162 h 12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731" h="121823">
                <a:moveTo>
                  <a:pt x="131005" y="0"/>
                </a:moveTo>
                <a:lnTo>
                  <a:pt x="180725" y="0"/>
                </a:lnTo>
                <a:lnTo>
                  <a:pt x="205433" y="4162"/>
                </a:lnTo>
                <a:cubicBezTo>
                  <a:pt x="252408" y="20443"/>
                  <a:pt x="290475" y="59254"/>
                  <a:pt x="309453" y="109253"/>
                </a:cubicBezTo>
                <a:lnTo>
                  <a:pt x="311731" y="121823"/>
                </a:lnTo>
                <a:lnTo>
                  <a:pt x="0" y="121823"/>
                </a:lnTo>
                <a:lnTo>
                  <a:pt x="2277" y="109253"/>
                </a:lnTo>
                <a:cubicBezTo>
                  <a:pt x="21256" y="59254"/>
                  <a:pt x="59323" y="20443"/>
                  <a:pt x="106298" y="4162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49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6" name="任意多边形 45"/>
          <p:cNvSpPr/>
          <p:nvPr/>
        </p:nvSpPr>
        <p:spPr>
          <a:xfrm>
            <a:off x="5806610" y="3461899"/>
            <a:ext cx="195588" cy="81564"/>
          </a:xfrm>
          <a:custGeom>
            <a:avLst/>
            <a:gdLst>
              <a:gd name="connsiteX0" fmla="*/ 145370 w 318081"/>
              <a:gd name="connsiteY0" fmla="*/ 0 h 130555"/>
              <a:gd name="connsiteX1" fmla="*/ 172710 w 318081"/>
              <a:gd name="connsiteY1" fmla="*/ 0 h 130555"/>
              <a:gd name="connsiteX2" fmla="*/ 209618 w 318081"/>
              <a:gd name="connsiteY2" fmla="*/ 6428 h 130555"/>
              <a:gd name="connsiteX3" fmla="*/ 315757 w 318081"/>
              <a:gd name="connsiteY3" fmla="*/ 117294 h 130555"/>
              <a:gd name="connsiteX4" fmla="*/ 318081 w 318081"/>
              <a:gd name="connsiteY4" fmla="*/ 130555 h 130555"/>
              <a:gd name="connsiteX5" fmla="*/ 0 w 318081"/>
              <a:gd name="connsiteY5" fmla="*/ 130555 h 130555"/>
              <a:gd name="connsiteX6" fmla="*/ 2324 w 318081"/>
              <a:gd name="connsiteY6" fmla="*/ 117294 h 130555"/>
              <a:gd name="connsiteX7" fmla="*/ 108463 w 318081"/>
              <a:gd name="connsiteY7" fmla="*/ 6428 h 130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8081" h="130555">
                <a:moveTo>
                  <a:pt x="145370" y="0"/>
                </a:moveTo>
                <a:lnTo>
                  <a:pt x="172710" y="0"/>
                </a:lnTo>
                <a:lnTo>
                  <a:pt x="209618" y="6428"/>
                </a:lnTo>
                <a:cubicBezTo>
                  <a:pt x="257550" y="23604"/>
                  <a:pt x="296392" y="64548"/>
                  <a:pt x="315757" y="117294"/>
                </a:cubicBezTo>
                <a:lnTo>
                  <a:pt x="318081" y="130555"/>
                </a:lnTo>
                <a:lnTo>
                  <a:pt x="0" y="130555"/>
                </a:lnTo>
                <a:lnTo>
                  <a:pt x="2324" y="117294"/>
                </a:lnTo>
                <a:cubicBezTo>
                  <a:pt x="21689" y="64548"/>
                  <a:pt x="60531" y="23604"/>
                  <a:pt x="108463" y="6428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</a:schemeClr>
              </a:gs>
              <a:gs pos="49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7" name="任意多边形 46"/>
          <p:cNvSpPr/>
          <p:nvPr/>
        </p:nvSpPr>
        <p:spPr>
          <a:xfrm>
            <a:off x="4173151" y="3461899"/>
            <a:ext cx="1723549" cy="438941"/>
          </a:xfrm>
          <a:custGeom>
            <a:avLst/>
            <a:gdLst>
              <a:gd name="connsiteX0" fmla="*/ 0 w 2600830"/>
              <a:gd name="connsiteY0" fmla="*/ 0 h 649288"/>
              <a:gd name="connsiteX1" fmla="*/ 2600830 w 2600830"/>
              <a:gd name="connsiteY1" fmla="*/ 0 h 649288"/>
              <a:gd name="connsiteX2" fmla="*/ 2520047 w 2600830"/>
              <a:gd name="connsiteY2" fmla="*/ 89402 h 649288"/>
              <a:gd name="connsiteX3" fmla="*/ 1945040 w 2600830"/>
              <a:gd name="connsiteY3" fmla="*/ 646112 h 649288"/>
              <a:gd name="connsiteX4" fmla="*/ 648052 w 2600830"/>
              <a:gd name="connsiteY4" fmla="*/ 649287 h 649288"/>
              <a:gd name="connsiteX5" fmla="*/ 77908 w 2600830"/>
              <a:gd name="connsiteY5" fmla="*/ 84156 h 649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00830" h="649288">
                <a:moveTo>
                  <a:pt x="0" y="0"/>
                </a:moveTo>
                <a:lnTo>
                  <a:pt x="2600830" y="0"/>
                </a:lnTo>
                <a:lnTo>
                  <a:pt x="2520047" y="89402"/>
                </a:lnTo>
                <a:cubicBezTo>
                  <a:pt x="2351572" y="318525"/>
                  <a:pt x="2323328" y="645186"/>
                  <a:pt x="1945040" y="646112"/>
                </a:cubicBezTo>
                <a:lnTo>
                  <a:pt x="648052" y="649287"/>
                </a:lnTo>
                <a:cubicBezTo>
                  <a:pt x="269764" y="650213"/>
                  <a:pt x="245977" y="310819"/>
                  <a:pt x="77908" y="8415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96" tIns="54448" rIns="108896" bIns="54448" anchor="ctr"/>
          <a:lstStyle/>
          <a:p>
            <a:pPr algn="ctr">
              <a:defRPr/>
            </a:pPr>
            <a:r>
              <a:rPr lang="zh-CN" altLang="en-US" sz="2000" dirty="0" smtClean="0">
                <a:solidFill>
                  <a:schemeClr val="bg1"/>
                </a:solidFill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2018" y="4014264"/>
            <a:ext cx="41857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cs typeface="+mn-ea"/>
                <a:sym typeface="+mn-lt"/>
              </a:rPr>
              <a:t>xxx</a:t>
            </a:r>
            <a:r>
              <a:rPr lang="zh-CN" altLang="en-US" sz="1600" dirty="0" smtClean="0">
                <a:cs typeface="+mn-ea"/>
                <a:sym typeface="+mn-lt"/>
              </a:rPr>
              <a:t>输入</a:t>
            </a:r>
            <a:r>
              <a:rPr lang="zh-CN" altLang="en-US" sz="1600" dirty="0" smtClean="0">
                <a:cs typeface="+mn-ea"/>
                <a:sym typeface="+mn-lt"/>
              </a:rPr>
              <a:t>你的文字输入你的文字输入你的文字</a:t>
            </a:r>
            <a:endParaRPr lang="zh-CN" altLang="en-US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752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44" grpId="0" animBg="1"/>
      <p:bldP spid="45" grpId="0" animBg="1"/>
      <p:bldP spid="46" grpId="0" animBg="1"/>
      <p:bldP spid="47" grpId="0" animBg="1"/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213391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单击输入文本标题</a:t>
            </a:r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116509" y="2615673"/>
            <a:ext cx="402410" cy="397416"/>
            <a:chOff x="764003" y="3440758"/>
            <a:chExt cx="551162" cy="551162"/>
          </a:xfrm>
          <a:solidFill>
            <a:schemeClr val="bg2">
              <a:lumMod val="50000"/>
            </a:schemeClr>
          </a:solidFill>
        </p:grpSpPr>
        <p:sp>
          <p:nvSpPr>
            <p:cNvPr id="16" name="泪滴形 15"/>
            <p:cNvSpPr/>
            <p:nvPr/>
          </p:nvSpPr>
          <p:spPr>
            <a:xfrm rot="2700000">
              <a:off x="764003" y="3440758"/>
              <a:ext cx="551162" cy="551162"/>
            </a:xfrm>
            <a:prstGeom prst="teardrop">
              <a:avLst/>
            </a:prstGeom>
            <a:grpFill/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25743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7" name="泪滴形 16"/>
            <p:cNvSpPr/>
            <p:nvPr/>
          </p:nvSpPr>
          <p:spPr>
            <a:xfrm rot="2700000">
              <a:off x="800099" y="3476852"/>
              <a:ext cx="478971" cy="478971"/>
            </a:xfrm>
            <a:prstGeom prst="teardrop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25743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1" name="直接连接符 10"/>
          <p:cNvCxnSpPr>
            <a:stCxn id="17" idx="7"/>
          </p:cNvCxnSpPr>
          <p:nvPr/>
        </p:nvCxnSpPr>
        <p:spPr>
          <a:xfrm>
            <a:off x="1564983" y="2814371"/>
            <a:ext cx="6881817" cy="0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2576176" y="2737831"/>
            <a:ext cx="166904" cy="1648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76" tIns="36291" rIns="72576" bIns="36291" rtlCol="0" anchor="ctr"/>
          <a:lstStyle/>
          <a:p>
            <a:pPr algn="ctr" defTabSz="725743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169560" y="2737831"/>
            <a:ext cx="166904" cy="1648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76" tIns="36291" rIns="72576" bIns="36291" rtlCol="0" anchor="ctr"/>
          <a:lstStyle/>
          <a:p>
            <a:pPr algn="ctr" defTabSz="725743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778862" y="2737831"/>
            <a:ext cx="166904" cy="1648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76" tIns="36291" rIns="72576" bIns="36291" rtlCol="0" anchor="ctr"/>
          <a:lstStyle/>
          <a:p>
            <a:pPr algn="ctr" defTabSz="725743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340723" y="2737831"/>
            <a:ext cx="166904" cy="1648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76" tIns="36291" rIns="72576" bIns="36291" rtlCol="0" anchor="ctr"/>
          <a:lstStyle/>
          <a:p>
            <a:pPr algn="ctr" defTabSz="725743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9" name="泪滴形 18"/>
          <p:cNvSpPr/>
          <p:nvPr/>
        </p:nvSpPr>
        <p:spPr>
          <a:xfrm rot="18900000">
            <a:off x="2060636" y="3533450"/>
            <a:ext cx="1197976" cy="1183111"/>
          </a:xfrm>
          <a:prstGeom prst="teardrop">
            <a:avLst>
              <a:gd name="adj" fmla="val 127047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76" tIns="36291" rIns="72576" bIns="36291" rtlCol="0" anchor="ctr"/>
          <a:lstStyle/>
          <a:p>
            <a:pPr algn="ctr" defTabSz="725743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187160" y="3658410"/>
            <a:ext cx="944928" cy="933201"/>
            <a:chOff x="2538627" y="4777016"/>
            <a:chExt cx="1185017" cy="1185017"/>
          </a:xfrm>
        </p:grpSpPr>
        <p:sp>
          <p:nvSpPr>
            <p:cNvPr id="30" name="椭圆 29"/>
            <p:cNvSpPr/>
            <p:nvPr/>
          </p:nvSpPr>
          <p:spPr>
            <a:xfrm>
              <a:off x="2538627" y="4777016"/>
              <a:ext cx="1185017" cy="1185017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25743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2672381" y="4917710"/>
              <a:ext cx="917508" cy="91750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25743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1" name="文本框 12"/>
          <p:cNvSpPr txBox="1"/>
          <p:nvPr/>
        </p:nvSpPr>
        <p:spPr>
          <a:xfrm>
            <a:off x="2399767" y="3941833"/>
            <a:ext cx="728460" cy="411845"/>
          </a:xfrm>
          <a:prstGeom prst="rect">
            <a:avLst/>
          </a:prstGeom>
          <a:noFill/>
        </p:spPr>
        <p:txBody>
          <a:bodyPr wrap="none" lIns="72576" tIns="36291" rIns="72576" bIns="36291" rtlCol="0">
            <a:spAutoFit/>
          </a:bodyPr>
          <a:lstStyle/>
          <a:p>
            <a:pPr defTabSz="725743"/>
            <a:r>
              <a:rPr lang="en-US" altLang="zh-CN" sz="22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50%</a:t>
            </a:r>
            <a:endParaRPr lang="zh-CN" altLang="en-US" sz="22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116082" y="1165763"/>
            <a:ext cx="1402456" cy="1421405"/>
            <a:chOff x="2133083" y="1429938"/>
            <a:chExt cx="1920881" cy="1971299"/>
          </a:xfrm>
        </p:grpSpPr>
        <p:grpSp>
          <p:nvGrpSpPr>
            <p:cNvPr id="23" name="组合 22"/>
            <p:cNvGrpSpPr/>
            <p:nvPr/>
          </p:nvGrpSpPr>
          <p:grpSpPr>
            <a:xfrm>
              <a:off x="2133083" y="1429938"/>
              <a:ext cx="460653" cy="592135"/>
              <a:chOff x="5190582" y="2207324"/>
              <a:chExt cx="366237" cy="470769"/>
            </a:xfrm>
            <a:solidFill>
              <a:schemeClr val="bg1">
                <a:lumMod val="50000"/>
              </a:schemeClr>
            </a:solidFill>
            <a:scene3d>
              <a:camera prst="orthographicFront">
                <a:rot lat="0" lon="0" rev="0"/>
              </a:camera>
              <a:lightRig rig="threePt" dir="t"/>
            </a:scene3d>
          </p:grpSpPr>
          <p:sp>
            <p:nvSpPr>
              <p:cNvPr id="26" name="Freeform 108"/>
              <p:cNvSpPr>
                <a:spLocks/>
              </p:cNvSpPr>
              <p:nvPr/>
            </p:nvSpPr>
            <p:spPr bwMode="auto">
              <a:xfrm flipH="1">
                <a:off x="5190582" y="2625477"/>
                <a:ext cx="51923" cy="52615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109"/>
              <p:cNvSpPr>
                <a:spLocks noEditPoints="1"/>
              </p:cNvSpPr>
              <p:nvPr/>
            </p:nvSpPr>
            <p:spPr bwMode="auto">
              <a:xfrm flipH="1">
                <a:off x="5190588" y="2207324"/>
                <a:ext cx="366231" cy="470769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Rectangle 110"/>
              <p:cNvSpPr>
                <a:spLocks noChangeArrowheads="1"/>
              </p:cNvSpPr>
              <p:nvPr/>
            </p:nvSpPr>
            <p:spPr bwMode="auto">
              <a:xfrm flipH="1">
                <a:off x="5190582" y="2469015"/>
                <a:ext cx="51923" cy="5192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Rectangle 111"/>
              <p:cNvSpPr>
                <a:spLocks noChangeArrowheads="1"/>
              </p:cNvSpPr>
              <p:nvPr/>
            </p:nvSpPr>
            <p:spPr bwMode="auto">
              <a:xfrm flipH="1">
                <a:off x="5190582" y="2547246"/>
                <a:ext cx="51923" cy="5261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4" name="文本框 47"/>
            <p:cNvSpPr txBox="1"/>
            <p:nvPr/>
          </p:nvSpPr>
          <p:spPr>
            <a:xfrm>
              <a:off x="2552858" y="1625872"/>
              <a:ext cx="1003811" cy="5335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25743"/>
              <a:r>
                <a:rPr lang="en-US" altLang="zh-CN" sz="1900" b="1" dirty="0">
                  <a:solidFill>
                    <a:srgbClr val="898989"/>
                  </a:solidFill>
                  <a:cs typeface="+mn-ea"/>
                  <a:sym typeface="+mn-lt"/>
                </a:rPr>
                <a:t>AAA</a:t>
              </a:r>
              <a:endParaRPr lang="zh-CN" altLang="en-US" sz="1900" b="1" dirty="0">
                <a:solidFill>
                  <a:srgbClr val="898989"/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48"/>
            <p:cNvSpPr txBox="1"/>
            <p:nvPr/>
          </p:nvSpPr>
          <p:spPr>
            <a:xfrm>
              <a:off x="2133083" y="2078018"/>
              <a:ext cx="1920881" cy="13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25743"/>
              <a:r>
                <a:rPr lang="zh-CN" altLang="en-US" sz="1400" dirty="0" smtClean="0">
                  <a:solidFill>
                    <a:srgbClr val="898989"/>
                  </a:solidFill>
                  <a:cs typeface="+mn-ea"/>
                  <a:sym typeface="+mn-lt"/>
                </a:rPr>
                <a:t>请输入你</a:t>
              </a:r>
              <a:r>
                <a:rPr lang="zh-CN" altLang="en-US" sz="1400" dirty="0">
                  <a:solidFill>
                    <a:srgbClr val="898989"/>
                  </a:solidFill>
                  <a:cs typeface="+mn-ea"/>
                  <a:sym typeface="+mn-lt"/>
                </a:rPr>
                <a:t>的标题请输入你的</a:t>
              </a:r>
              <a:r>
                <a:rPr lang="zh-CN" altLang="en-US" sz="1400" dirty="0" smtClean="0">
                  <a:solidFill>
                    <a:srgbClr val="898989"/>
                  </a:solidFill>
                  <a:cs typeface="+mn-ea"/>
                  <a:sym typeface="+mn-lt"/>
                </a:rPr>
                <a:t>标题</a:t>
              </a:r>
              <a:r>
                <a:rPr lang="zh-CN" altLang="en-US" sz="1400" dirty="0">
                  <a:solidFill>
                    <a:srgbClr val="898989"/>
                  </a:solidFill>
                  <a:cs typeface="+mn-ea"/>
                  <a:sym typeface="+mn-lt"/>
                </a:rPr>
                <a:t>请输入你的标题</a:t>
              </a:r>
              <a:r>
                <a:rPr lang="zh-CN" altLang="en-US" sz="1400" dirty="0" smtClean="0">
                  <a:solidFill>
                    <a:srgbClr val="898989"/>
                  </a:solidFill>
                  <a:cs typeface="+mn-ea"/>
                  <a:sym typeface="+mn-lt"/>
                </a:rPr>
                <a:t>。</a:t>
              </a:r>
              <a:endParaRPr lang="zh-CN" altLang="en-US" sz="1400" dirty="0">
                <a:solidFill>
                  <a:srgbClr val="89898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3" name="泪滴形 32"/>
          <p:cNvSpPr/>
          <p:nvPr/>
        </p:nvSpPr>
        <p:spPr>
          <a:xfrm rot="2700000" flipV="1">
            <a:off x="3652581" y="900548"/>
            <a:ext cx="1183109" cy="1197978"/>
          </a:xfrm>
          <a:prstGeom prst="teardrop">
            <a:avLst>
              <a:gd name="adj" fmla="val 127047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76" tIns="36291" rIns="72576" bIns="36291" rtlCol="0" anchor="ctr"/>
          <a:lstStyle/>
          <a:p>
            <a:pPr algn="ctr" defTabSz="725743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644390" y="2936469"/>
            <a:ext cx="1251258" cy="1442192"/>
            <a:chOff x="4226336" y="3885671"/>
            <a:chExt cx="1713793" cy="2000129"/>
          </a:xfrm>
        </p:grpSpPr>
        <p:sp>
          <p:nvSpPr>
            <p:cNvPr id="40" name="文本框 52"/>
            <p:cNvSpPr txBox="1"/>
            <p:nvPr/>
          </p:nvSpPr>
          <p:spPr>
            <a:xfrm>
              <a:off x="4646110" y="4110436"/>
              <a:ext cx="1003811" cy="5335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25743"/>
              <a:r>
                <a:rPr lang="en-US" altLang="zh-CN" sz="1900" b="1" dirty="0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rPr>
                <a:t>AAA</a:t>
              </a:r>
              <a:endParaRPr lang="zh-CN" altLang="en-US" sz="1900" b="1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文本框 53"/>
            <p:cNvSpPr txBox="1"/>
            <p:nvPr/>
          </p:nvSpPr>
          <p:spPr>
            <a:xfrm>
              <a:off x="4226336" y="4562581"/>
              <a:ext cx="1713793" cy="13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25743"/>
              <a:r>
                <a:rPr lang="zh-CN" altLang="en-US" sz="1400" dirty="0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rPr>
                <a:t>请输入你的</a:t>
              </a:r>
              <a:r>
                <a:rPr lang="zh-CN" altLang="en-US" sz="1400" dirty="0" smtClean="0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rPr>
                <a:t>标题</a:t>
              </a:r>
              <a:r>
                <a:rPr lang="zh-CN" altLang="en-US" sz="1400" dirty="0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rPr>
                <a:t>请输入你的</a:t>
              </a:r>
              <a:r>
                <a:rPr lang="zh-CN" altLang="en-US" sz="1400" dirty="0" smtClean="0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rPr>
                <a:t>标题</a:t>
              </a:r>
              <a:r>
                <a:rPr lang="zh-CN" altLang="en-US" sz="1400" dirty="0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rPr>
                <a:t>请输入你的标题</a:t>
              </a:r>
              <a:r>
                <a:rPr lang="zh-CN" altLang="en-US" sz="1400" dirty="0" smtClean="0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rPr>
                <a:t>。</a:t>
              </a:r>
              <a:endParaRPr lang="zh-CN" altLang="en-US" sz="14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232428" y="3885671"/>
              <a:ext cx="405040" cy="648683"/>
              <a:chOff x="5056777" y="3378999"/>
              <a:chExt cx="261606" cy="418970"/>
            </a:xfrm>
            <a:solidFill>
              <a:schemeClr val="bg1">
                <a:lumMod val="50000"/>
              </a:schemeClr>
            </a:solidFill>
          </p:grpSpPr>
          <p:sp>
            <p:nvSpPr>
              <p:cNvPr id="43" name="Freeform 54"/>
              <p:cNvSpPr>
                <a:spLocks/>
              </p:cNvSpPr>
              <p:nvPr/>
            </p:nvSpPr>
            <p:spPr bwMode="auto">
              <a:xfrm flipH="1">
                <a:off x="5056777" y="3378999"/>
                <a:ext cx="261606" cy="131304"/>
              </a:xfrm>
              <a:custGeom>
                <a:avLst/>
                <a:gdLst>
                  <a:gd name="T0" fmla="*/ 48 w 160"/>
                  <a:gd name="T1" fmla="*/ 56 h 80"/>
                  <a:gd name="T2" fmla="*/ 80 w 160"/>
                  <a:gd name="T3" fmla="*/ 24 h 80"/>
                  <a:gd name="T4" fmla="*/ 112 w 160"/>
                  <a:gd name="T5" fmla="*/ 56 h 80"/>
                  <a:gd name="T6" fmla="*/ 112 w 160"/>
                  <a:gd name="T7" fmla="*/ 80 h 80"/>
                  <a:gd name="T8" fmla="*/ 160 w 160"/>
                  <a:gd name="T9" fmla="*/ 80 h 80"/>
                  <a:gd name="T10" fmla="*/ 158 w 160"/>
                  <a:gd name="T11" fmla="*/ 64 h 80"/>
                  <a:gd name="T12" fmla="*/ 80 w 160"/>
                  <a:gd name="T13" fmla="*/ 0 h 80"/>
                  <a:gd name="T14" fmla="*/ 2 w 160"/>
                  <a:gd name="T15" fmla="*/ 64 h 80"/>
                  <a:gd name="T16" fmla="*/ 0 w 160"/>
                  <a:gd name="T17" fmla="*/ 80 h 80"/>
                  <a:gd name="T18" fmla="*/ 48 w 160"/>
                  <a:gd name="T19" fmla="*/ 80 h 80"/>
                  <a:gd name="T20" fmla="*/ 48 w 160"/>
                  <a:gd name="T21" fmla="*/ 5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0" h="80">
                    <a:moveTo>
                      <a:pt x="48" y="56"/>
                    </a:moveTo>
                    <a:cubicBezTo>
                      <a:pt x="48" y="38"/>
                      <a:pt x="62" y="24"/>
                      <a:pt x="80" y="24"/>
                    </a:cubicBezTo>
                    <a:cubicBezTo>
                      <a:pt x="98" y="24"/>
                      <a:pt x="112" y="38"/>
                      <a:pt x="112" y="56"/>
                    </a:cubicBezTo>
                    <a:cubicBezTo>
                      <a:pt x="112" y="80"/>
                      <a:pt x="112" y="80"/>
                      <a:pt x="112" y="80"/>
                    </a:cubicBezTo>
                    <a:cubicBezTo>
                      <a:pt x="160" y="80"/>
                      <a:pt x="160" y="80"/>
                      <a:pt x="160" y="80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1" y="28"/>
                      <a:pt x="119" y="0"/>
                      <a:pt x="80" y="0"/>
                    </a:cubicBezTo>
                    <a:cubicBezTo>
                      <a:pt x="41" y="0"/>
                      <a:pt x="9" y="28"/>
                      <a:pt x="2" y="64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48" y="80"/>
                      <a:pt x="48" y="80"/>
                      <a:pt x="48" y="80"/>
                    </a:cubicBezTo>
                    <a:lnTo>
                      <a:pt x="48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Freeform 55"/>
              <p:cNvSpPr>
                <a:spLocks/>
              </p:cNvSpPr>
              <p:nvPr/>
            </p:nvSpPr>
            <p:spPr bwMode="auto">
              <a:xfrm flipH="1">
                <a:off x="5056777" y="3536363"/>
                <a:ext cx="261606" cy="261606"/>
              </a:xfrm>
              <a:custGeom>
                <a:avLst/>
                <a:gdLst>
                  <a:gd name="T0" fmla="*/ 108 w 160"/>
                  <a:gd name="T1" fmla="*/ 0 h 160"/>
                  <a:gd name="T2" fmla="*/ 100 w 160"/>
                  <a:gd name="T3" fmla="*/ 8 h 160"/>
                  <a:gd name="T4" fmla="*/ 99 w 160"/>
                  <a:gd name="T5" fmla="*/ 10 h 160"/>
                  <a:gd name="T6" fmla="*/ 97 w 160"/>
                  <a:gd name="T7" fmla="*/ 11 h 160"/>
                  <a:gd name="T8" fmla="*/ 94 w 160"/>
                  <a:gd name="T9" fmla="*/ 13 h 160"/>
                  <a:gd name="T10" fmla="*/ 92 w 160"/>
                  <a:gd name="T11" fmla="*/ 14 h 160"/>
                  <a:gd name="T12" fmla="*/ 87 w 160"/>
                  <a:gd name="T13" fmla="*/ 15 h 160"/>
                  <a:gd name="T14" fmla="*/ 86 w 160"/>
                  <a:gd name="T15" fmla="*/ 15 h 160"/>
                  <a:gd name="T16" fmla="*/ 80 w 160"/>
                  <a:gd name="T17" fmla="*/ 16 h 160"/>
                  <a:gd name="T18" fmla="*/ 74 w 160"/>
                  <a:gd name="T19" fmla="*/ 15 h 160"/>
                  <a:gd name="T20" fmla="*/ 73 w 160"/>
                  <a:gd name="T21" fmla="*/ 15 h 160"/>
                  <a:gd name="T22" fmla="*/ 68 w 160"/>
                  <a:gd name="T23" fmla="*/ 14 h 160"/>
                  <a:gd name="T24" fmla="*/ 66 w 160"/>
                  <a:gd name="T25" fmla="*/ 13 h 160"/>
                  <a:gd name="T26" fmla="*/ 63 w 160"/>
                  <a:gd name="T27" fmla="*/ 11 h 160"/>
                  <a:gd name="T28" fmla="*/ 61 w 160"/>
                  <a:gd name="T29" fmla="*/ 10 h 160"/>
                  <a:gd name="T30" fmla="*/ 60 w 160"/>
                  <a:gd name="T31" fmla="*/ 8 h 160"/>
                  <a:gd name="T32" fmla="*/ 52 w 160"/>
                  <a:gd name="T33" fmla="*/ 0 h 160"/>
                  <a:gd name="T34" fmla="*/ 48 w 160"/>
                  <a:gd name="T35" fmla="*/ 0 h 160"/>
                  <a:gd name="T36" fmla="*/ 0 w 160"/>
                  <a:gd name="T37" fmla="*/ 0 h 160"/>
                  <a:gd name="T38" fmla="*/ 0 w 160"/>
                  <a:gd name="T39" fmla="*/ 81 h 160"/>
                  <a:gd name="T40" fmla="*/ 80 w 160"/>
                  <a:gd name="T41" fmla="*/ 160 h 160"/>
                  <a:gd name="T42" fmla="*/ 160 w 160"/>
                  <a:gd name="T43" fmla="*/ 81 h 160"/>
                  <a:gd name="T44" fmla="*/ 160 w 160"/>
                  <a:gd name="T45" fmla="*/ 0 h 160"/>
                  <a:gd name="T46" fmla="*/ 112 w 160"/>
                  <a:gd name="T47" fmla="*/ 0 h 160"/>
                  <a:gd name="T48" fmla="*/ 108 w 160"/>
                  <a:gd name="T4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0" h="160">
                    <a:moveTo>
                      <a:pt x="108" y="0"/>
                    </a:moveTo>
                    <a:cubicBezTo>
                      <a:pt x="106" y="3"/>
                      <a:pt x="103" y="6"/>
                      <a:pt x="100" y="8"/>
                    </a:cubicBezTo>
                    <a:cubicBezTo>
                      <a:pt x="100" y="9"/>
                      <a:pt x="100" y="9"/>
                      <a:pt x="99" y="10"/>
                    </a:cubicBezTo>
                    <a:cubicBezTo>
                      <a:pt x="98" y="10"/>
                      <a:pt x="98" y="11"/>
                      <a:pt x="97" y="11"/>
                    </a:cubicBezTo>
                    <a:cubicBezTo>
                      <a:pt x="96" y="12"/>
                      <a:pt x="95" y="12"/>
                      <a:pt x="94" y="13"/>
                    </a:cubicBezTo>
                    <a:cubicBezTo>
                      <a:pt x="93" y="13"/>
                      <a:pt x="92" y="13"/>
                      <a:pt x="92" y="14"/>
                    </a:cubicBezTo>
                    <a:cubicBezTo>
                      <a:pt x="90" y="14"/>
                      <a:pt x="89" y="15"/>
                      <a:pt x="87" y="15"/>
                    </a:cubicBezTo>
                    <a:cubicBezTo>
                      <a:pt x="87" y="15"/>
                      <a:pt x="86" y="15"/>
                      <a:pt x="86" y="15"/>
                    </a:cubicBezTo>
                    <a:cubicBezTo>
                      <a:pt x="84" y="16"/>
                      <a:pt x="82" y="16"/>
                      <a:pt x="80" y="16"/>
                    </a:cubicBezTo>
                    <a:cubicBezTo>
                      <a:pt x="78" y="16"/>
                      <a:pt x="76" y="16"/>
                      <a:pt x="74" y="15"/>
                    </a:cubicBezTo>
                    <a:cubicBezTo>
                      <a:pt x="74" y="15"/>
                      <a:pt x="73" y="15"/>
                      <a:pt x="73" y="15"/>
                    </a:cubicBezTo>
                    <a:cubicBezTo>
                      <a:pt x="71" y="15"/>
                      <a:pt x="70" y="14"/>
                      <a:pt x="68" y="14"/>
                    </a:cubicBezTo>
                    <a:cubicBezTo>
                      <a:pt x="68" y="13"/>
                      <a:pt x="67" y="13"/>
                      <a:pt x="66" y="13"/>
                    </a:cubicBezTo>
                    <a:cubicBezTo>
                      <a:pt x="65" y="12"/>
                      <a:pt x="64" y="12"/>
                      <a:pt x="63" y="11"/>
                    </a:cubicBezTo>
                    <a:cubicBezTo>
                      <a:pt x="62" y="11"/>
                      <a:pt x="62" y="10"/>
                      <a:pt x="61" y="10"/>
                    </a:cubicBezTo>
                    <a:cubicBezTo>
                      <a:pt x="60" y="9"/>
                      <a:pt x="60" y="9"/>
                      <a:pt x="60" y="8"/>
                    </a:cubicBezTo>
                    <a:cubicBezTo>
                      <a:pt x="57" y="6"/>
                      <a:pt x="54" y="3"/>
                      <a:pt x="5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124"/>
                      <a:pt x="36" y="160"/>
                      <a:pt x="80" y="160"/>
                    </a:cubicBezTo>
                    <a:cubicBezTo>
                      <a:pt x="124" y="160"/>
                      <a:pt x="160" y="124"/>
                      <a:pt x="160" y="81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112" y="0"/>
                      <a:pt x="112" y="0"/>
                      <a:pt x="112" y="0"/>
                    </a:cubicBezTo>
                    <a:lnTo>
                      <a:pt x="10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Freeform 56"/>
              <p:cNvSpPr>
                <a:spLocks/>
              </p:cNvSpPr>
              <p:nvPr/>
            </p:nvSpPr>
            <p:spPr bwMode="auto">
              <a:xfrm flipH="1">
                <a:off x="5161018" y="3444150"/>
                <a:ext cx="53123" cy="92213"/>
              </a:xfrm>
              <a:custGeom>
                <a:avLst/>
                <a:gdLst>
                  <a:gd name="T0" fmla="*/ 0 w 32"/>
                  <a:gd name="T1" fmla="*/ 16 h 56"/>
                  <a:gd name="T2" fmla="*/ 0 w 32"/>
                  <a:gd name="T3" fmla="*/ 40 h 56"/>
                  <a:gd name="T4" fmla="*/ 2 w 32"/>
                  <a:gd name="T5" fmla="*/ 48 h 56"/>
                  <a:gd name="T6" fmla="*/ 2 w 32"/>
                  <a:gd name="T7" fmla="*/ 48 h 56"/>
                  <a:gd name="T8" fmla="*/ 8 w 32"/>
                  <a:gd name="T9" fmla="*/ 54 h 56"/>
                  <a:gd name="T10" fmla="*/ 8 w 32"/>
                  <a:gd name="T11" fmla="*/ 54 h 56"/>
                  <a:gd name="T12" fmla="*/ 11 w 32"/>
                  <a:gd name="T13" fmla="*/ 55 h 56"/>
                  <a:gd name="T14" fmla="*/ 12 w 32"/>
                  <a:gd name="T15" fmla="*/ 55 h 56"/>
                  <a:gd name="T16" fmla="*/ 16 w 32"/>
                  <a:gd name="T17" fmla="*/ 56 h 56"/>
                  <a:gd name="T18" fmla="*/ 20 w 32"/>
                  <a:gd name="T19" fmla="*/ 55 h 56"/>
                  <a:gd name="T20" fmla="*/ 21 w 32"/>
                  <a:gd name="T21" fmla="*/ 55 h 56"/>
                  <a:gd name="T22" fmla="*/ 24 w 32"/>
                  <a:gd name="T23" fmla="*/ 54 h 56"/>
                  <a:gd name="T24" fmla="*/ 24 w 32"/>
                  <a:gd name="T25" fmla="*/ 54 h 56"/>
                  <a:gd name="T26" fmla="*/ 30 w 32"/>
                  <a:gd name="T27" fmla="*/ 48 h 56"/>
                  <a:gd name="T28" fmla="*/ 30 w 32"/>
                  <a:gd name="T29" fmla="*/ 48 h 56"/>
                  <a:gd name="T30" fmla="*/ 32 w 32"/>
                  <a:gd name="T31" fmla="*/ 40 h 56"/>
                  <a:gd name="T32" fmla="*/ 32 w 32"/>
                  <a:gd name="T33" fmla="*/ 16 h 56"/>
                  <a:gd name="T34" fmla="*/ 16 w 32"/>
                  <a:gd name="T35" fmla="*/ 0 h 56"/>
                  <a:gd name="T36" fmla="*/ 0 w 32"/>
                  <a:gd name="T37" fmla="*/ 1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" h="56">
                    <a:moveTo>
                      <a:pt x="0" y="16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0" y="43"/>
                      <a:pt x="1" y="45"/>
                      <a:pt x="2" y="48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4" y="50"/>
                      <a:pt x="6" y="52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9" y="54"/>
                      <a:pt x="10" y="55"/>
                      <a:pt x="11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3" y="56"/>
                      <a:pt x="15" y="56"/>
                      <a:pt x="16" y="56"/>
                    </a:cubicBezTo>
                    <a:cubicBezTo>
                      <a:pt x="17" y="56"/>
                      <a:pt x="19" y="56"/>
                      <a:pt x="20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2" y="55"/>
                      <a:pt x="23" y="54"/>
                      <a:pt x="24" y="5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6" y="52"/>
                      <a:pt x="28" y="50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1" y="45"/>
                      <a:pt x="32" y="43"/>
                      <a:pt x="32" y="40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7"/>
                      <a:pt x="25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3771674" y="1032937"/>
            <a:ext cx="944928" cy="933201"/>
            <a:chOff x="2538627" y="4777016"/>
            <a:chExt cx="1185017" cy="1185017"/>
          </a:xfrm>
        </p:grpSpPr>
        <p:sp>
          <p:nvSpPr>
            <p:cNvPr id="38" name="椭圆 37"/>
            <p:cNvSpPr/>
            <p:nvPr/>
          </p:nvSpPr>
          <p:spPr>
            <a:xfrm>
              <a:off x="2538627" y="4777016"/>
              <a:ext cx="1185017" cy="1185017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25743"/>
              <a:endParaRPr lang="zh-CN" altLang="en-US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2672381" y="4917710"/>
              <a:ext cx="917508" cy="91750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25743"/>
              <a:endParaRPr lang="zh-CN" altLang="en-US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7" name="文本框 27"/>
          <p:cNvSpPr txBox="1"/>
          <p:nvPr/>
        </p:nvSpPr>
        <p:spPr>
          <a:xfrm>
            <a:off x="3987934" y="1293515"/>
            <a:ext cx="728460" cy="411845"/>
          </a:xfrm>
          <a:prstGeom prst="rect">
            <a:avLst/>
          </a:prstGeom>
          <a:noFill/>
        </p:spPr>
        <p:txBody>
          <a:bodyPr wrap="none" lIns="72576" tIns="36291" rIns="72576" bIns="36291" rtlCol="0">
            <a:spAutoFit/>
          </a:bodyPr>
          <a:lstStyle/>
          <a:p>
            <a:pPr defTabSz="725743"/>
            <a:r>
              <a:rPr lang="en-US" altLang="zh-CN" sz="22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30%</a:t>
            </a:r>
            <a:endParaRPr lang="zh-CN" altLang="en-US" sz="22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泪滴形 46"/>
          <p:cNvSpPr/>
          <p:nvPr/>
        </p:nvSpPr>
        <p:spPr>
          <a:xfrm rot="18900000">
            <a:off x="5263326" y="3526687"/>
            <a:ext cx="1197976" cy="1183111"/>
          </a:xfrm>
          <a:prstGeom prst="teardrop">
            <a:avLst>
              <a:gd name="adj" fmla="val 127047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76" tIns="36291" rIns="72576" bIns="36291" rtlCol="0" anchor="ctr"/>
          <a:lstStyle/>
          <a:p>
            <a:pPr algn="ctr" defTabSz="725743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5277675" y="1157349"/>
            <a:ext cx="1412691" cy="1449711"/>
            <a:chOff x="6463371" y="1418264"/>
            <a:chExt cx="1934900" cy="2010556"/>
          </a:xfrm>
        </p:grpSpPr>
        <p:sp>
          <p:nvSpPr>
            <p:cNvPr id="54" name="文本框 60"/>
            <p:cNvSpPr txBox="1"/>
            <p:nvPr/>
          </p:nvSpPr>
          <p:spPr>
            <a:xfrm>
              <a:off x="6888868" y="1653454"/>
              <a:ext cx="1003811" cy="5335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725743"/>
              <a:r>
                <a:rPr lang="en-US" altLang="zh-CN" sz="1900" b="1" dirty="0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rPr>
                <a:t>AAA</a:t>
              </a:r>
              <a:endParaRPr lang="zh-CN" altLang="en-US" sz="1900" b="1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5" name="文本框 61"/>
            <p:cNvSpPr txBox="1"/>
            <p:nvPr/>
          </p:nvSpPr>
          <p:spPr>
            <a:xfrm>
              <a:off x="6469092" y="2105601"/>
              <a:ext cx="1929179" cy="13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25743"/>
              <a:r>
                <a:rPr lang="zh-CN" altLang="en-US" sz="1400" dirty="0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rPr>
                <a:t>请输入你的</a:t>
              </a:r>
              <a:r>
                <a:rPr lang="zh-CN" altLang="en-US" sz="1400" dirty="0" smtClean="0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rPr>
                <a:t>标题</a:t>
              </a:r>
              <a:r>
                <a:rPr lang="zh-CN" altLang="en-US" sz="1400" dirty="0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rPr>
                <a:t>请输入你的</a:t>
              </a:r>
              <a:r>
                <a:rPr lang="zh-CN" altLang="en-US" sz="1400" dirty="0" smtClean="0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rPr>
                <a:t>标题</a:t>
              </a:r>
              <a:r>
                <a:rPr lang="zh-CN" altLang="en-US" sz="1400" dirty="0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rPr>
                <a:t>请输入你的标题</a:t>
              </a:r>
              <a:r>
                <a:rPr lang="zh-CN" altLang="en-US" sz="1400" dirty="0" smtClean="0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rPr>
                <a:t>。</a:t>
              </a:r>
              <a:endParaRPr lang="zh-CN" altLang="en-US" sz="14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6463371" y="1418264"/>
              <a:ext cx="461421" cy="671558"/>
              <a:chOff x="5690315" y="3674507"/>
              <a:chExt cx="314729" cy="458061"/>
            </a:xfrm>
            <a:solidFill>
              <a:schemeClr val="bg1">
                <a:lumMod val="50000"/>
              </a:schemeClr>
            </a:solidFill>
            <a:scene3d>
              <a:camera prst="orthographicFront">
                <a:rot lat="0" lon="0" rev="0"/>
              </a:camera>
              <a:lightRig rig="threePt" dir="t"/>
            </a:scene3d>
          </p:grpSpPr>
          <p:sp>
            <p:nvSpPr>
              <p:cNvPr id="57" name="Freeform 36"/>
              <p:cNvSpPr>
                <a:spLocks/>
              </p:cNvSpPr>
              <p:nvPr/>
            </p:nvSpPr>
            <p:spPr bwMode="auto">
              <a:xfrm flipH="1">
                <a:off x="5782528" y="4054387"/>
                <a:ext cx="130302" cy="78181"/>
              </a:xfrm>
              <a:custGeom>
                <a:avLst/>
                <a:gdLst>
                  <a:gd name="T0" fmla="*/ 73 w 80"/>
                  <a:gd name="T1" fmla="*/ 2 h 48"/>
                  <a:gd name="T2" fmla="*/ 44 w 80"/>
                  <a:gd name="T3" fmla="*/ 8 h 48"/>
                  <a:gd name="T4" fmla="*/ 40 w 80"/>
                  <a:gd name="T5" fmla="*/ 8 h 48"/>
                  <a:gd name="T6" fmla="*/ 36 w 80"/>
                  <a:gd name="T7" fmla="*/ 8 h 48"/>
                  <a:gd name="T8" fmla="*/ 7 w 80"/>
                  <a:gd name="T9" fmla="*/ 2 h 48"/>
                  <a:gd name="T10" fmla="*/ 0 w 80"/>
                  <a:gd name="T11" fmla="*/ 0 h 48"/>
                  <a:gd name="T12" fmla="*/ 0 w 80"/>
                  <a:gd name="T13" fmla="*/ 0 h 48"/>
                  <a:gd name="T14" fmla="*/ 40 w 80"/>
                  <a:gd name="T15" fmla="*/ 48 h 48"/>
                  <a:gd name="T16" fmla="*/ 80 w 80"/>
                  <a:gd name="T17" fmla="*/ 0 h 48"/>
                  <a:gd name="T18" fmla="*/ 80 w 80"/>
                  <a:gd name="T19" fmla="*/ 0 h 48"/>
                  <a:gd name="T20" fmla="*/ 73 w 80"/>
                  <a:gd name="T21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" h="48">
                    <a:moveTo>
                      <a:pt x="73" y="2"/>
                    </a:moveTo>
                    <a:cubicBezTo>
                      <a:pt x="65" y="5"/>
                      <a:pt x="55" y="7"/>
                      <a:pt x="44" y="8"/>
                    </a:cubicBezTo>
                    <a:cubicBezTo>
                      <a:pt x="42" y="8"/>
                      <a:pt x="41" y="8"/>
                      <a:pt x="40" y="8"/>
                    </a:cubicBezTo>
                    <a:cubicBezTo>
                      <a:pt x="39" y="8"/>
                      <a:pt x="38" y="8"/>
                      <a:pt x="36" y="8"/>
                    </a:cubicBezTo>
                    <a:cubicBezTo>
                      <a:pt x="25" y="7"/>
                      <a:pt x="15" y="5"/>
                      <a:pt x="7" y="2"/>
                    </a:cubicBezTo>
                    <a:cubicBezTo>
                      <a:pt x="3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7"/>
                      <a:pt x="13" y="48"/>
                      <a:pt x="40" y="48"/>
                    </a:cubicBezTo>
                    <a:cubicBezTo>
                      <a:pt x="67" y="48"/>
                      <a:pt x="80" y="27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77" y="1"/>
                      <a:pt x="7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Freeform 37"/>
              <p:cNvSpPr>
                <a:spLocks noEditPoints="1"/>
              </p:cNvSpPr>
              <p:nvPr/>
            </p:nvSpPr>
            <p:spPr bwMode="auto">
              <a:xfrm flipH="1">
                <a:off x="5690315" y="3674507"/>
                <a:ext cx="314729" cy="366849"/>
              </a:xfrm>
              <a:custGeom>
                <a:avLst/>
                <a:gdLst>
                  <a:gd name="T0" fmla="*/ 96 w 192"/>
                  <a:gd name="T1" fmla="*/ 0 h 224"/>
                  <a:gd name="T2" fmla="*/ 0 w 192"/>
                  <a:gd name="T3" fmla="*/ 96 h 224"/>
                  <a:gd name="T4" fmla="*/ 48 w 192"/>
                  <a:gd name="T5" fmla="*/ 200 h 224"/>
                  <a:gd name="T6" fmla="*/ 67 w 192"/>
                  <a:gd name="T7" fmla="*/ 219 h 224"/>
                  <a:gd name="T8" fmla="*/ 90 w 192"/>
                  <a:gd name="T9" fmla="*/ 224 h 224"/>
                  <a:gd name="T10" fmla="*/ 96 w 192"/>
                  <a:gd name="T11" fmla="*/ 224 h 224"/>
                  <a:gd name="T12" fmla="*/ 125 w 192"/>
                  <a:gd name="T13" fmla="*/ 218 h 224"/>
                  <a:gd name="T14" fmla="*/ 144 w 192"/>
                  <a:gd name="T15" fmla="*/ 200 h 224"/>
                  <a:gd name="T16" fmla="*/ 192 w 192"/>
                  <a:gd name="T17" fmla="*/ 96 h 224"/>
                  <a:gd name="T18" fmla="*/ 96 w 192"/>
                  <a:gd name="T19" fmla="*/ 0 h 224"/>
                  <a:gd name="T20" fmla="*/ 113 w 192"/>
                  <a:gd name="T21" fmla="*/ 40 h 224"/>
                  <a:gd name="T22" fmla="*/ 31 w 192"/>
                  <a:gd name="T23" fmla="*/ 121 h 224"/>
                  <a:gd name="T24" fmla="*/ 31 w 192"/>
                  <a:gd name="T25" fmla="*/ 128 h 224"/>
                  <a:gd name="T26" fmla="*/ 24 w 192"/>
                  <a:gd name="T27" fmla="*/ 98 h 224"/>
                  <a:gd name="T28" fmla="*/ 99 w 192"/>
                  <a:gd name="T29" fmla="*/ 24 h 224"/>
                  <a:gd name="T30" fmla="*/ 160 w 192"/>
                  <a:gd name="T31" fmla="*/ 54 h 224"/>
                  <a:gd name="T32" fmla="*/ 113 w 192"/>
                  <a:gd name="T33" fmla="*/ 4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224">
                    <a:moveTo>
                      <a:pt x="96" y="0"/>
                    </a:moveTo>
                    <a:cubicBezTo>
                      <a:pt x="43" y="0"/>
                      <a:pt x="0" y="43"/>
                      <a:pt x="0" y="96"/>
                    </a:cubicBezTo>
                    <a:cubicBezTo>
                      <a:pt x="0" y="144"/>
                      <a:pt x="48" y="184"/>
                      <a:pt x="48" y="200"/>
                    </a:cubicBezTo>
                    <a:cubicBezTo>
                      <a:pt x="48" y="205"/>
                      <a:pt x="54" y="213"/>
                      <a:pt x="67" y="219"/>
                    </a:cubicBezTo>
                    <a:cubicBezTo>
                      <a:pt x="73" y="220"/>
                      <a:pt x="82" y="223"/>
                      <a:pt x="90" y="224"/>
                    </a:cubicBezTo>
                    <a:cubicBezTo>
                      <a:pt x="92" y="224"/>
                      <a:pt x="94" y="224"/>
                      <a:pt x="96" y="224"/>
                    </a:cubicBezTo>
                    <a:cubicBezTo>
                      <a:pt x="103" y="224"/>
                      <a:pt x="113" y="222"/>
                      <a:pt x="125" y="218"/>
                    </a:cubicBezTo>
                    <a:cubicBezTo>
                      <a:pt x="138" y="213"/>
                      <a:pt x="144" y="205"/>
                      <a:pt x="144" y="200"/>
                    </a:cubicBezTo>
                    <a:cubicBezTo>
                      <a:pt x="144" y="184"/>
                      <a:pt x="192" y="144"/>
                      <a:pt x="192" y="96"/>
                    </a:cubicBezTo>
                    <a:cubicBezTo>
                      <a:pt x="192" y="43"/>
                      <a:pt x="149" y="0"/>
                      <a:pt x="96" y="0"/>
                    </a:cubicBezTo>
                    <a:close/>
                    <a:moveTo>
                      <a:pt x="113" y="40"/>
                    </a:moveTo>
                    <a:cubicBezTo>
                      <a:pt x="68" y="40"/>
                      <a:pt x="31" y="76"/>
                      <a:pt x="31" y="121"/>
                    </a:cubicBezTo>
                    <a:cubicBezTo>
                      <a:pt x="31" y="123"/>
                      <a:pt x="31" y="126"/>
                      <a:pt x="31" y="128"/>
                    </a:cubicBezTo>
                    <a:cubicBezTo>
                      <a:pt x="27" y="119"/>
                      <a:pt x="24" y="109"/>
                      <a:pt x="24" y="98"/>
                    </a:cubicBezTo>
                    <a:cubicBezTo>
                      <a:pt x="24" y="57"/>
                      <a:pt x="58" y="24"/>
                      <a:pt x="99" y="24"/>
                    </a:cubicBezTo>
                    <a:cubicBezTo>
                      <a:pt x="124" y="24"/>
                      <a:pt x="146" y="36"/>
                      <a:pt x="160" y="54"/>
                    </a:cubicBezTo>
                    <a:cubicBezTo>
                      <a:pt x="147" y="45"/>
                      <a:pt x="131" y="40"/>
                      <a:pt x="113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chemeClr val="tx1">
                      <a:lumMod val="90000"/>
                      <a:lumOff val="1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389849" y="3651647"/>
            <a:ext cx="944928" cy="933201"/>
            <a:chOff x="2538627" y="4777016"/>
            <a:chExt cx="1185017" cy="1185017"/>
          </a:xfrm>
        </p:grpSpPr>
        <p:sp>
          <p:nvSpPr>
            <p:cNvPr id="52" name="椭圆 51"/>
            <p:cNvSpPr/>
            <p:nvPr/>
          </p:nvSpPr>
          <p:spPr>
            <a:xfrm>
              <a:off x="2538627" y="4777016"/>
              <a:ext cx="1185017" cy="1185017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25743"/>
              <a:endParaRPr lang="zh-CN" altLang="en-US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2672381" y="4917710"/>
              <a:ext cx="917508" cy="91750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25743"/>
              <a:endParaRPr lang="zh-CN" altLang="en-US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1" name="文本框 20"/>
          <p:cNvSpPr txBox="1"/>
          <p:nvPr/>
        </p:nvSpPr>
        <p:spPr>
          <a:xfrm>
            <a:off x="5573942" y="3916854"/>
            <a:ext cx="728460" cy="411845"/>
          </a:xfrm>
          <a:prstGeom prst="rect">
            <a:avLst/>
          </a:prstGeom>
          <a:noFill/>
        </p:spPr>
        <p:txBody>
          <a:bodyPr wrap="none" lIns="72576" tIns="36291" rIns="72576" bIns="36291" rtlCol="0">
            <a:spAutoFit/>
          </a:bodyPr>
          <a:lstStyle/>
          <a:p>
            <a:pPr defTabSz="725743"/>
            <a:r>
              <a:rPr lang="en-US" altLang="zh-CN" sz="22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70%</a:t>
            </a:r>
            <a:endParaRPr lang="zh-CN" altLang="en-US" sz="22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泪滴形 59"/>
          <p:cNvSpPr/>
          <p:nvPr/>
        </p:nvSpPr>
        <p:spPr>
          <a:xfrm rot="2700000" flipV="1">
            <a:off x="6831726" y="922781"/>
            <a:ext cx="1183109" cy="1197978"/>
          </a:xfrm>
          <a:prstGeom prst="teardrop">
            <a:avLst>
              <a:gd name="adj" fmla="val 127047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76" tIns="36291" rIns="72576" bIns="36291" rtlCol="0" anchor="ctr"/>
          <a:lstStyle/>
          <a:p>
            <a:pPr algn="ctr" defTabSz="725743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6" name="文本框 68"/>
          <p:cNvSpPr txBox="1"/>
          <p:nvPr/>
        </p:nvSpPr>
        <p:spPr>
          <a:xfrm>
            <a:off x="7161559" y="3098546"/>
            <a:ext cx="73289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25743"/>
            <a:r>
              <a:rPr lang="en-US" altLang="zh-CN" sz="1900" b="1" dirty="0">
                <a:solidFill>
                  <a:srgbClr val="898989"/>
                </a:solidFill>
                <a:cs typeface="+mn-ea"/>
                <a:sym typeface="+mn-lt"/>
              </a:rPr>
              <a:t>AAA</a:t>
            </a:r>
            <a:endParaRPr lang="zh-CN" altLang="en-US" sz="1900" b="1" dirty="0">
              <a:solidFill>
                <a:srgbClr val="898989"/>
              </a:solidFill>
              <a:cs typeface="+mn-ea"/>
              <a:sym typeface="+mn-lt"/>
            </a:endParaRPr>
          </a:p>
        </p:txBody>
      </p:sp>
      <p:sp>
        <p:nvSpPr>
          <p:cNvPr id="67" name="文本框 69"/>
          <p:cNvSpPr txBox="1"/>
          <p:nvPr/>
        </p:nvSpPr>
        <p:spPr>
          <a:xfrm>
            <a:off x="6855077" y="3424565"/>
            <a:ext cx="13450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25743"/>
            <a:r>
              <a:rPr lang="zh-CN" altLang="en-US" sz="1400" dirty="0">
                <a:solidFill>
                  <a:srgbClr val="898989"/>
                </a:solidFill>
                <a:cs typeface="+mn-ea"/>
                <a:sym typeface="+mn-lt"/>
              </a:rPr>
              <a:t>请输入你的</a:t>
            </a:r>
            <a:r>
              <a:rPr lang="zh-CN" altLang="en-US" sz="1400" dirty="0" smtClean="0">
                <a:solidFill>
                  <a:srgbClr val="898989"/>
                </a:solidFill>
                <a:cs typeface="+mn-ea"/>
                <a:sym typeface="+mn-lt"/>
              </a:rPr>
              <a:t>标题</a:t>
            </a:r>
            <a:r>
              <a:rPr lang="zh-CN" altLang="en-US" sz="1400" dirty="0">
                <a:solidFill>
                  <a:srgbClr val="898989"/>
                </a:solidFill>
                <a:cs typeface="+mn-ea"/>
                <a:sym typeface="+mn-lt"/>
              </a:rPr>
              <a:t>请输入你的</a:t>
            </a:r>
            <a:r>
              <a:rPr lang="zh-CN" altLang="en-US" sz="1400" dirty="0" smtClean="0">
                <a:solidFill>
                  <a:srgbClr val="898989"/>
                </a:solidFill>
                <a:cs typeface="+mn-ea"/>
                <a:sym typeface="+mn-lt"/>
              </a:rPr>
              <a:t>标题</a:t>
            </a:r>
            <a:r>
              <a:rPr lang="zh-CN" altLang="en-US" sz="1400" dirty="0">
                <a:solidFill>
                  <a:srgbClr val="898989"/>
                </a:solidFill>
                <a:cs typeface="+mn-ea"/>
                <a:sym typeface="+mn-lt"/>
              </a:rPr>
              <a:t>请输入你的标题</a:t>
            </a:r>
            <a:r>
              <a:rPr lang="zh-CN" altLang="en-US" sz="1400" dirty="0" smtClean="0">
                <a:solidFill>
                  <a:srgbClr val="898989"/>
                </a:solidFill>
                <a:cs typeface="+mn-ea"/>
                <a:sym typeface="+mn-lt"/>
              </a:rPr>
              <a:t>。</a:t>
            </a:r>
            <a:endParaRPr lang="zh-CN" altLang="en-US" sz="1400" dirty="0">
              <a:solidFill>
                <a:srgbClr val="898989"/>
              </a:solidFill>
              <a:cs typeface="+mn-ea"/>
              <a:sym typeface="+mn-lt"/>
            </a:endParaRPr>
          </a:p>
        </p:txBody>
      </p:sp>
      <p:sp>
        <p:nvSpPr>
          <p:cNvPr id="68" name="Freeform 119"/>
          <p:cNvSpPr>
            <a:spLocks/>
          </p:cNvSpPr>
          <p:nvPr/>
        </p:nvSpPr>
        <p:spPr bwMode="auto">
          <a:xfrm rot="2700000" flipH="1">
            <a:off x="6850729" y="2965542"/>
            <a:ext cx="415272" cy="375943"/>
          </a:xfrm>
          <a:custGeom>
            <a:avLst/>
            <a:gdLst>
              <a:gd name="T0" fmla="*/ 195 w 269"/>
              <a:gd name="T1" fmla="*/ 0 h 247"/>
              <a:gd name="T2" fmla="*/ 192 w 269"/>
              <a:gd name="T3" fmla="*/ 0 h 247"/>
              <a:gd name="T4" fmla="*/ 144 w 269"/>
              <a:gd name="T5" fmla="*/ 24 h 247"/>
              <a:gd name="T6" fmla="*/ 21 w 269"/>
              <a:gd name="T7" fmla="*/ 150 h 247"/>
              <a:gd name="T8" fmla="*/ 21 w 269"/>
              <a:gd name="T9" fmla="*/ 230 h 247"/>
              <a:gd name="T10" fmla="*/ 60 w 269"/>
              <a:gd name="T11" fmla="*/ 247 h 247"/>
              <a:gd name="T12" fmla="*/ 99 w 269"/>
              <a:gd name="T13" fmla="*/ 230 h 247"/>
              <a:gd name="T14" fmla="*/ 217 w 269"/>
              <a:gd name="T15" fmla="*/ 111 h 247"/>
              <a:gd name="T16" fmla="*/ 223 w 269"/>
              <a:gd name="T17" fmla="*/ 47 h 247"/>
              <a:gd name="T18" fmla="*/ 197 w 269"/>
              <a:gd name="T19" fmla="*/ 37 h 247"/>
              <a:gd name="T20" fmla="*/ 161 w 269"/>
              <a:gd name="T21" fmla="*/ 53 h 247"/>
              <a:gd name="T22" fmla="*/ 46 w 269"/>
              <a:gd name="T23" fmla="*/ 170 h 247"/>
              <a:gd name="T24" fmla="*/ 46 w 269"/>
              <a:gd name="T25" fmla="*/ 182 h 247"/>
              <a:gd name="T26" fmla="*/ 52 w 269"/>
              <a:gd name="T27" fmla="*/ 184 h 247"/>
              <a:gd name="T28" fmla="*/ 57 w 269"/>
              <a:gd name="T29" fmla="*/ 182 h 247"/>
              <a:gd name="T30" fmla="*/ 172 w 269"/>
              <a:gd name="T31" fmla="*/ 65 h 247"/>
              <a:gd name="T32" fmla="*/ 197 w 269"/>
              <a:gd name="T33" fmla="*/ 53 h 247"/>
              <a:gd name="T34" fmla="*/ 211 w 269"/>
              <a:gd name="T35" fmla="*/ 59 h 247"/>
              <a:gd name="T36" fmla="*/ 205 w 269"/>
              <a:gd name="T37" fmla="*/ 99 h 247"/>
              <a:gd name="T38" fmla="*/ 88 w 269"/>
              <a:gd name="T39" fmla="*/ 219 h 247"/>
              <a:gd name="T40" fmla="*/ 60 w 269"/>
              <a:gd name="T41" fmla="*/ 231 h 247"/>
              <a:gd name="T42" fmla="*/ 32 w 269"/>
              <a:gd name="T43" fmla="*/ 219 h 247"/>
              <a:gd name="T44" fmla="*/ 32 w 269"/>
              <a:gd name="T45" fmla="*/ 162 h 247"/>
              <a:gd name="T46" fmla="*/ 156 w 269"/>
              <a:gd name="T47" fmla="*/ 35 h 247"/>
              <a:gd name="T48" fmla="*/ 193 w 269"/>
              <a:gd name="T49" fmla="*/ 16 h 247"/>
              <a:gd name="T50" fmla="*/ 195 w 269"/>
              <a:gd name="T51" fmla="*/ 16 h 247"/>
              <a:gd name="T52" fmla="*/ 234 w 269"/>
              <a:gd name="T53" fmla="*/ 36 h 247"/>
              <a:gd name="T54" fmla="*/ 253 w 269"/>
              <a:gd name="T55" fmla="*/ 77 h 247"/>
              <a:gd name="T56" fmla="*/ 234 w 269"/>
              <a:gd name="T57" fmla="*/ 116 h 247"/>
              <a:gd name="T58" fmla="*/ 165 w 269"/>
              <a:gd name="T59" fmla="*/ 186 h 247"/>
              <a:gd name="T60" fmla="*/ 165 w 269"/>
              <a:gd name="T61" fmla="*/ 198 h 247"/>
              <a:gd name="T62" fmla="*/ 171 w 269"/>
              <a:gd name="T63" fmla="*/ 200 h 247"/>
              <a:gd name="T64" fmla="*/ 176 w 269"/>
              <a:gd name="T65" fmla="*/ 198 h 247"/>
              <a:gd name="T66" fmla="*/ 244 w 269"/>
              <a:gd name="T67" fmla="*/ 128 h 247"/>
              <a:gd name="T68" fmla="*/ 269 w 269"/>
              <a:gd name="T69" fmla="*/ 78 h 247"/>
              <a:gd name="T70" fmla="*/ 245 w 269"/>
              <a:gd name="T71" fmla="*/ 24 h 247"/>
              <a:gd name="T72" fmla="*/ 195 w 269"/>
              <a:gd name="T73" fmla="*/ 0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69" h="247">
                <a:moveTo>
                  <a:pt x="195" y="0"/>
                </a:moveTo>
                <a:cubicBezTo>
                  <a:pt x="194" y="0"/>
                  <a:pt x="193" y="0"/>
                  <a:pt x="192" y="0"/>
                </a:cubicBezTo>
                <a:cubicBezTo>
                  <a:pt x="164" y="1"/>
                  <a:pt x="145" y="24"/>
                  <a:pt x="144" y="24"/>
                </a:cubicBezTo>
                <a:cubicBezTo>
                  <a:pt x="21" y="150"/>
                  <a:pt x="21" y="150"/>
                  <a:pt x="21" y="150"/>
                </a:cubicBezTo>
                <a:cubicBezTo>
                  <a:pt x="0" y="172"/>
                  <a:pt x="0" y="208"/>
                  <a:pt x="21" y="230"/>
                </a:cubicBezTo>
                <a:cubicBezTo>
                  <a:pt x="32" y="241"/>
                  <a:pt x="46" y="247"/>
                  <a:pt x="60" y="247"/>
                </a:cubicBezTo>
                <a:cubicBezTo>
                  <a:pt x="75" y="247"/>
                  <a:pt x="89" y="241"/>
                  <a:pt x="99" y="230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35" y="91"/>
                  <a:pt x="238" y="63"/>
                  <a:pt x="223" y="47"/>
                </a:cubicBezTo>
                <a:cubicBezTo>
                  <a:pt x="216" y="40"/>
                  <a:pt x="207" y="37"/>
                  <a:pt x="197" y="37"/>
                </a:cubicBezTo>
                <a:cubicBezTo>
                  <a:pt x="185" y="37"/>
                  <a:pt x="171" y="42"/>
                  <a:pt x="161" y="53"/>
                </a:cubicBezTo>
                <a:cubicBezTo>
                  <a:pt x="46" y="170"/>
                  <a:pt x="46" y="170"/>
                  <a:pt x="46" y="170"/>
                </a:cubicBezTo>
                <a:cubicBezTo>
                  <a:pt x="43" y="174"/>
                  <a:pt x="43" y="179"/>
                  <a:pt x="46" y="182"/>
                </a:cubicBezTo>
                <a:cubicBezTo>
                  <a:pt x="48" y="183"/>
                  <a:pt x="50" y="184"/>
                  <a:pt x="52" y="184"/>
                </a:cubicBezTo>
                <a:cubicBezTo>
                  <a:pt x="54" y="184"/>
                  <a:pt x="56" y="183"/>
                  <a:pt x="57" y="182"/>
                </a:cubicBezTo>
                <a:cubicBezTo>
                  <a:pt x="172" y="65"/>
                  <a:pt x="172" y="65"/>
                  <a:pt x="172" y="65"/>
                </a:cubicBezTo>
                <a:cubicBezTo>
                  <a:pt x="179" y="57"/>
                  <a:pt x="189" y="53"/>
                  <a:pt x="197" y="53"/>
                </a:cubicBezTo>
                <a:cubicBezTo>
                  <a:pt x="203" y="53"/>
                  <a:pt x="208" y="55"/>
                  <a:pt x="211" y="59"/>
                </a:cubicBezTo>
                <a:cubicBezTo>
                  <a:pt x="221" y="68"/>
                  <a:pt x="218" y="86"/>
                  <a:pt x="205" y="99"/>
                </a:cubicBezTo>
                <a:cubicBezTo>
                  <a:pt x="88" y="219"/>
                  <a:pt x="88" y="219"/>
                  <a:pt x="88" y="219"/>
                </a:cubicBezTo>
                <a:cubicBezTo>
                  <a:pt x="81" y="227"/>
                  <a:pt x="70" y="231"/>
                  <a:pt x="60" y="231"/>
                </a:cubicBezTo>
                <a:cubicBezTo>
                  <a:pt x="50" y="231"/>
                  <a:pt x="40" y="227"/>
                  <a:pt x="32" y="219"/>
                </a:cubicBezTo>
                <a:cubicBezTo>
                  <a:pt x="17" y="203"/>
                  <a:pt x="17" y="177"/>
                  <a:pt x="32" y="162"/>
                </a:cubicBezTo>
                <a:cubicBezTo>
                  <a:pt x="156" y="35"/>
                  <a:pt x="156" y="35"/>
                  <a:pt x="156" y="35"/>
                </a:cubicBezTo>
                <a:cubicBezTo>
                  <a:pt x="156" y="35"/>
                  <a:pt x="171" y="17"/>
                  <a:pt x="193" y="16"/>
                </a:cubicBezTo>
                <a:cubicBezTo>
                  <a:pt x="194" y="16"/>
                  <a:pt x="194" y="16"/>
                  <a:pt x="195" y="16"/>
                </a:cubicBezTo>
                <a:cubicBezTo>
                  <a:pt x="208" y="16"/>
                  <a:pt x="221" y="23"/>
                  <a:pt x="234" y="36"/>
                </a:cubicBezTo>
                <a:cubicBezTo>
                  <a:pt x="247" y="49"/>
                  <a:pt x="253" y="63"/>
                  <a:pt x="253" y="77"/>
                </a:cubicBezTo>
                <a:cubicBezTo>
                  <a:pt x="252" y="99"/>
                  <a:pt x="234" y="115"/>
                  <a:pt x="234" y="116"/>
                </a:cubicBezTo>
                <a:cubicBezTo>
                  <a:pt x="165" y="186"/>
                  <a:pt x="165" y="186"/>
                  <a:pt x="165" y="186"/>
                </a:cubicBezTo>
                <a:cubicBezTo>
                  <a:pt x="162" y="189"/>
                  <a:pt x="162" y="194"/>
                  <a:pt x="165" y="198"/>
                </a:cubicBezTo>
                <a:cubicBezTo>
                  <a:pt x="167" y="199"/>
                  <a:pt x="169" y="200"/>
                  <a:pt x="171" y="200"/>
                </a:cubicBezTo>
                <a:cubicBezTo>
                  <a:pt x="173" y="200"/>
                  <a:pt x="175" y="199"/>
                  <a:pt x="176" y="198"/>
                </a:cubicBezTo>
                <a:cubicBezTo>
                  <a:pt x="244" y="128"/>
                  <a:pt x="244" y="128"/>
                  <a:pt x="244" y="128"/>
                </a:cubicBezTo>
                <a:cubicBezTo>
                  <a:pt x="245" y="127"/>
                  <a:pt x="267" y="107"/>
                  <a:pt x="269" y="78"/>
                </a:cubicBezTo>
                <a:cubicBezTo>
                  <a:pt x="269" y="59"/>
                  <a:pt x="261" y="41"/>
                  <a:pt x="245" y="24"/>
                </a:cubicBezTo>
                <a:cubicBezTo>
                  <a:pt x="229" y="8"/>
                  <a:pt x="212" y="0"/>
                  <a:pt x="19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950818" y="1032937"/>
            <a:ext cx="944928" cy="933201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743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7057473" y="1143734"/>
            <a:ext cx="731617" cy="72253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743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3" name="文本框 34"/>
          <p:cNvSpPr txBox="1"/>
          <p:nvPr/>
        </p:nvSpPr>
        <p:spPr>
          <a:xfrm>
            <a:off x="7160392" y="1305954"/>
            <a:ext cx="728460" cy="411845"/>
          </a:xfrm>
          <a:prstGeom prst="rect">
            <a:avLst/>
          </a:prstGeom>
          <a:noFill/>
        </p:spPr>
        <p:txBody>
          <a:bodyPr wrap="none" lIns="72576" tIns="36291" rIns="72576" bIns="36291" rtlCol="0">
            <a:spAutoFit/>
          </a:bodyPr>
          <a:lstStyle/>
          <a:p>
            <a:pPr defTabSz="725743"/>
            <a:r>
              <a:rPr lang="en-US" altLang="zh-CN" sz="22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45%</a:t>
            </a:r>
            <a:endParaRPr lang="zh-CN" altLang="en-US" sz="22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574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12" grpId="0" animBg="1"/>
      <p:bldP spid="13" grpId="0" animBg="1"/>
      <p:bldP spid="14" grpId="0" animBg="1"/>
      <p:bldP spid="15" grpId="0" animBg="1"/>
      <p:bldP spid="19" grpId="0" animBg="1"/>
      <p:bldP spid="21" grpId="0"/>
      <p:bldP spid="33" grpId="0" animBg="1"/>
      <p:bldP spid="37" grpId="0"/>
      <p:bldP spid="47" grpId="0" animBg="1"/>
      <p:bldP spid="51" grpId="0"/>
      <p:bldP spid="60" grpId="0" animBg="1"/>
      <p:bldP spid="66" grpId="0"/>
      <p:bldP spid="67" grpId="0"/>
      <p:bldP spid="68" grpId="0" animBg="1"/>
      <p:bldP spid="64" grpId="0" animBg="1"/>
      <p:bldP spid="65" grpId="0" animBg="1"/>
      <p:bldP spid="6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213391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单击输入文本标题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1188517" y="3832000"/>
            <a:ext cx="2391454" cy="1115640"/>
          </a:xfrm>
          <a:custGeom>
            <a:avLst/>
            <a:gdLst>
              <a:gd name="T0" fmla="*/ 138565 w 4367"/>
              <a:gd name="T1" fmla="*/ 131504 h 2224"/>
              <a:gd name="T2" fmla="*/ 2122168 w 4367"/>
              <a:gd name="T3" fmla="*/ 131504 h 2224"/>
              <a:gd name="T4" fmla="*/ 2142766 w 4367"/>
              <a:gd name="T5" fmla="*/ 99486 h 2224"/>
              <a:gd name="T6" fmla="*/ 2205183 w 4367"/>
              <a:gd name="T7" fmla="*/ 0 h 2224"/>
              <a:gd name="T8" fmla="*/ 2268223 w 4367"/>
              <a:gd name="T9" fmla="*/ 99486 h 2224"/>
              <a:gd name="T10" fmla="*/ 2288821 w 4367"/>
              <a:gd name="T11" fmla="*/ 131504 h 2224"/>
              <a:gd name="T12" fmla="*/ 2587797 w 4367"/>
              <a:gd name="T13" fmla="*/ 131504 h 2224"/>
              <a:gd name="T14" fmla="*/ 2725738 w 4367"/>
              <a:gd name="T15" fmla="*/ 258434 h 2224"/>
              <a:gd name="T16" fmla="*/ 2725738 w 4367"/>
              <a:gd name="T17" fmla="*/ 1145230 h 2224"/>
              <a:gd name="T18" fmla="*/ 2587797 w 4367"/>
              <a:gd name="T19" fmla="*/ 1271588 h 2224"/>
              <a:gd name="T20" fmla="*/ 138565 w 4367"/>
              <a:gd name="T21" fmla="*/ 1271588 h 2224"/>
              <a:gd name="T22" fmla="*/ 0 w 4367"/>
              <a:gd name="T23" fmla="*/ 1145230 h 2224"/>
              <a:gd name="T24" fmla="*/ 0 w 4367"/>
              <a:gd name="T25" fmla="*/ 258434 h 2224"/>
              <a:gd name="T26" fmla="*/ 138565 w 4367"/>
              <a:gd name="T27" fmla="*/ 131504 h 222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4367" h="2224">
                <a:moveTo>
                  <a:pt x="222" y="230"/>
                </a:moveTo>
                <a:lnTo>
                  <a:pt x="3400" y="230"/>
                </a:lnTo>
                <a:lnTo>
                  <a:pt x="3433" y="174"/>
                </a:lnTo>
                <a:lnTo>
                  <a:pt x="3533" y="0"/>
                </a:lnTo>
                <a:lnTo>
                  <a:pt x="3634" y="174"/>
                </a:lnTo>
                <a:lnTo>
                  <a:pt x="3667" y="230"/>
                </a:lnTo>
                <a:lnTo>
                  <a:pt x="4146" y="230"/>
                </a:lnTo>
                <a:cubicBezTo>
                  <a:pt x="4267" y="230"/>
                  <a:pt x="4367" y="330"/>
                  <a:pt x="4367" y="452"/>
                </a:cubicBezTo>
                <a:lnTo>
                  <a:pt x="4367" y="2003"/>
                </a:lnTo>
                <a:cubicBezTo>
                  <a:pt x="4367" y="2124"/>
                  <a:pt x="4267" y="2224"/>
                  <a:pt x="4146" y="2224"/>
                </a:cubicBezTo>
                <a:lnTo>
                  <a:pt x="222" y="2224"/>
                </a:lnTo>
                <a:cubicBezTo>
                  <a:pt x="100" y="2224"/>
                  <a:pt x="0" y="2124"/>
                  <a:pt x="0" y="2003"/>
                </a:cubicBezTo>
                <a:lnTo>
                  <a:pt x="0" y="452"/>
                </a:lnTo>
                <a:cubicBezTo>
                  <a:pt x="0" y="330"/>
                  <a:pt x="100" y="230"/>
                  <a:pt x="222" y="23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1188517" y="900137"/>
            <a:ext cx="2391454" cy="3018217"/>
          </a:xfrm>
          <a:custGeom>
            <a:avLst/>
            <a:gdLst>
              <a:gd name="T0" fmla="*/ 138565 w 4367"/>
              <a:gd name="T1" fmla="*/ 0 h 6013"/>
              <a:gd name="T2" fmla="*/ 2587797 w 4367"/>
              <a:gd name="T3" fmla="*/ 0 h 6013"/>
              <a:gd name="T4" fmla="*/ 2725738 w 4367"/>
              <a:gd name="T5" fmla="*/ 127009 h 6013"/>
              <a:gd name="T6" fmla="*/ 2725738 w 4367"/>
              <a:gd name="T7" fmla="*/ 3313103 h 6013"/>
              <a:gd name="T8" fmla="*/ 2587797 w 4367"/>
              <a:gd name="T9" fmla="*/ 3440112 h 6013"/>
              <a:gd name="T10" fmla="*/ 2328144 w 4367"/>
              <a:gd name="T11" fmla="*/ 3440112 h 6013"/>
              <a:gd name="T12" fmla="*/ 2205183 w 4367"/>
              <a:gd name="T13" fmla="*/ 3245022 h 6013"/>
              <a:gd name="T14" fmla="*/ 2082846 w 4367"/>
              <a:gd name="T15" fmla="*/ 3440112 h 6013"/>
              <a:gd name="T16" fmla="*/ 138565 w 4367"/>
              <a:gd name="T17" fmla="*/ 3440112 h 6013"/>
              <a:gd name="T18" fmla="*/ 0 w 4367"/>
              <a:gd name="T19" fmla="*/ 3313103 h 6013"/>
              <a:gd name="T20" fmla="*/ 0 w 4367"/>
              <a:gd name="T21" fmla="*/ 127009 h 6013"/>
              <a:gd name="T22" fmla="*/ 138565 w 4367"/>
              <a:gd name="T23" fmla="*/ 0 h 601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367" h="6013">
                <a:moveTo>
                  <a:pt x="222" y="0"/>
                </a:moveTo>
                <a:lnTo>
                  <a:pt x="4146" y="0"/>
                </a:lnTo>
                <a:cubicBezTo>
                  <a:pt x="4267" y="0"/>
                  <a:pt x="4367" y="100"/>
                  <a:pt x="4367" y="222"/>
                </a:cubicBezTo>
                <a:lnTo>
                  <a:pt x="4367" y="5791"/>
                </a:lnTo>
                <a:cubicBezTo>
                  <a:pt x="4367" y="5913"/>
                  <a:pt x="4267" y="6013"/>
                  <a:pt x="4146" y="6013"/>
                </a:cubicBezTo>
                <a:lnTo>
                  <a:pt x="3730" y="6013"/>
                </a:lnTo>
                <a:lnTo>
                  <a:pt x="3533" y="5672"/>
                </a:lnTo>
                <a:lnTo>
                  <a:pt x="3337" y="6013"/>
                </a:lnTo>
                <a:lnTo>
                  <a:pt x="222" y="6013"/>
                </a:lnTo>
                <a:cubicBezTo>
                  <a:pt x="100" y="6013"/>
                  <a:pt x="0" y="5913"/>
                  <a:pt x="0" y="5791"/>
                </a:cubicBezTo>
                <a:lnTo>
                  <a:pt x="0" y="222"/>
                </a:lnTo>
                <a:cubicBezTo>
                  <a:pt x="0" y="100"/>
                  <a:pt x="100" y="0"/>
                  <a:pt x="222" y="0"/>
                </a:cubicBezTo>
                <a:close/>
              </a:path>
            </a:pathLst>
          </a:custGeom>
          <a:blipFill dpi="0"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3843211" y="3832000"/>
            <a:ext cx="2391454" cy="1115640"/>
          </a:xfrm>
          <a:custGeom>
            <a:avLst/>
            <a:gdLst>
              <a:gd name="T0" fmla="*/ 138565 w 4367"/>
              <a:gd name="T1" fmla="*/ 131504 h 2224"/>
              <a:gd name="T2" fmla="*/ 2122168 w 4367"/>
              <a:gd name="T3" fmla="*/ 131504 h 2224"/>
              <a:gd name="T4" fmla="*/ 2142766 w 4367"/>
              <a:gd name="T5" fmla="*/ 99486 h 2224"/>
              <a:gd name="T6" fmla="*/ 2205183 w 4367"/>
              <a:gd name="T7" fmla="*/ 0 h 2224"/>
              <a:gd name="T8" fmla="*/ 2268223 w 4367"/>
              <a:gd name="T9" fmla="*/ 99486 h 2224"/>
              <a:gd name="T10" fmla="*/ 2288821 w 4367"/>
              <a:gd name="T11" fmla="*/ 131504 h 2224"/>
              <a:gd name="T12" fmla="*/ 2587797 w 4367"/>
              <a:gd name="T13" fmla="*/ 131504 h 2224"/>
              <a:gd name="T14" fmla="*/ 2725738 w 4367"/>
              <a:gd name="T15" fmla="*/ 258434 h 2224"/>
              <a:gd name="T16" fmla="*/ 2725738 w 4367"/>
              <a:gd name="T17" fmla="*/ 1145230 h 2224"/>
              <a:gd name="T18" fmla="*/ 2587797 w 4367"/>
              <a:gd name="T19" fmla="*/ 1271588 h 2224"/>
              <a:gd name="T20" fmla="*/ 138565 w 4367"/>
              <a:gd name="T21" fmla="*/ 1271588 h 2224"/>
              <a:gd name="T22" fmla="*/ 0 w 4367"/>
              <a:gd name="T23" fmla="*/ 1145230 h 2224"/>
              <a:gd name="T24" fmla="*/ 0 w 4367"/>
              <a:gd name="T25" fmla="*/ 258434 h 2224"/>
              <a:gd name="T26" fmla="*/ 138565 w 4367"/>
              <a:gd name="T27" fmla="*/ 131504 h 222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4367" h="2224">
                <a:moveTo>
                  <a:pt x="222" y="230"/>
                </a:moveTo>
                <a:lnTo>
                  <a:pt x="3400" y="230"/>
                </a:lnTo>
                <a:lnTo>
                  <a:pt x="3433" y="174"/>
                </a:lnTo>
                <a:lnTo>
                  <a:pt x="3533" y="0"/>
                </a:lnTo>
                <a:lnTo>
                  <a:pt x="3634" y="174"/>
                </a:lnTo>
                <a:lnTo>
                  <a:pt x="3667" y="230"/>
                </a:lnTo>
                <a:lnTo>
                  <a:pt x="4146" y="230"/>
                </a:lnTo>
                <a:cubicBezTo>
                  <a:pt x="4267" y="230"/>
                  <a:pt x="4367" y="330"/>
                  <a:pt x="4367" y="452"/>
                </a:cubicBezTo>
                <a:lnTo>
                  <a:pt x="4367" y="2003"/>
                </a:lnTo>
                <a:cubicBezTo>
                  <a:pt x="4367" y="2124"/>
                  <a:pt x="4267" y="2224"/>
                  <a:pt x="4146" y="2224"/>
                </a:cubicBezTo>
                <a:lnTo>
                  <a:pt x="222" y="2224"/>
                </a:lnTo>
                <a:cubicBezTo>
                  <a:pt x="100" y="2224"/>
                  <a:pt x="0" y="2124"/>
                  <a:pt x="0" y="2003"/>
                </a:cubicBezTo>
                <a:lnTo>
                  <a:pt x="0" y="452"/>
                </a:lnTo>
                <a:cubicBezTo>
                  <a:pt x="0" y="330"/>
                  <a:pt x="100" y="230"/>
                  <a:pt x="222" y="23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3843211" y="900137"/>
            <a:ext cx="2391454" cy="3018217"/>
          </a:xfrm>
          <a:custGeom>
            <a:avLst/>
            <a:gdLst>
              <a:gd name="T0" fmla="*/ 138565 w 4367"/>
              <a:gd name="T1" fmla="*/ 0 h 6013"/>
              <a:gd name="T2" fmla="*/ 2587797 w 4367"/>
              <a:gd name="T3" fmla="*/ 0 h 6013"/>
              <a:gd name="T4" fmla="*/ 2725738 w 4367"/>
              <a:gd name="T5" fmla="*/ 127009 h 6013"/>
              <a:gd name="T6" fmla="*/ 2725738 w 4367"/>
              <a:gd name="T7" fmla="*/ 3313103 h 6013"/>
              <a:gd name="T8" fmla="*/ 2587797 w 4367"/>
              <a:gd name="T9" fmla="*/ 3440112 h 6013"/>
              <a:gd name="T10" fmla="*/ 2328144 w 4367"/>
              <a:gd name="T11" fmla="*/ 3440112 h 6013"/>
              <a:gd name="T12" fmla="*/ 2205183 w 4367"/>
              <a:gd name="T13" fmla="*/ 3245022 h 6013"/>
              <a:gd name="T14" fmla="*/ 2082846 w 4367"/>
              <a:gd name="T15" fmla="*/ 3440112 h 6013"/>
              <a:gd name="T16" fmla="*/ 138565 w 4367"/>
              <a:gd name="T17" fmla="*/ 3440112 h 6013"/>
              <a:gd name="T18" fmla="*/ 0 w 4367"/>
              <a:gd name="T19" fmla="*/ 3313103 h 6013"/>
              <a:gd name="T20" fmla="*/ 0 w 4367"/>
              <a:gd name="T21" fmla="*/ 127009 h 6013"/>
              <a:gd name="T22" fmla="*/ 138565 w 4367"/>
              <a:gd name="T23" fmla="*/ 0 h 601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367" h="6013">
                <a:moveTo>
                  <a:pt x="222" y="0"/>
                </a:moveTo>
                <a:lnTo>
                  <a:pt x="4146" y="0"/>
                </a:lnTo>
                <a:cubicBezTo>
                  <a:pt x="4267" y="0"/>
                  <a:pt x="4367" y="100"/>
                  <a:pt x="4367" y="222"/>
                </a:cubicBezTo>
                <a:lnTo>
                  <a:pt x="4367" y="5791"/>
                </a:lnTo>
                <a:cubicBezTo>
                  <a:pt x="4367" y="5913"/>
                  <a:pt x="4267" y="6013"/>
                  <a:pt x="4146" y="6013"/>
                </a:cubicBezTo>
                <a:lnTo>
                  <a:pt x="3730" y="6013"/>
                </a:lnTo>
                <a:lnTo>
                  <a:pt x="3533" y="5672"/>
                </a:lnTo>
                <a:lnTo>
                  <a:pt x="3337" y="6013"/>
                </a:lnTo>
                <a:lnTo>
                  <a:pt x="222" y="6013"/>
                </a:lnTo>
                <a:cubicBezTo>
                  <a:pt x="100" y="6013"/>
                  <a:pt x="0" y="5913"/>
                  <a:pt x="0" y="5791"/>
                </a:cubicBezTo>
                <a:lnTo>
                  <a:pt x="0" y="222"/>
                </a:lnTo>
                <a:cubicBezTo>
                  <a:pt x="0" y="100"/>
                  <a:pt x="100" y="0"/>
                  <a:pt x="222" y="0"/>
                </a:cubicBezTo>
                <a:close/>
              </a:path>
            </a:pathLst>
          </a:custGeom>
          <a:blipFill dpi="0"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Freeform 6"/>
          <p:cNvSpPr>
            <a:spLocks/>
          </p:cNvSpPr>
          <p:nvPr/>
        </p:nvSpPr>
        <p:spPr bwMode="auto">
          <a:xfrm>
            <a:off x="6542475" y="3832000"/>
            <a:ext cx="2391454" cy="1115640"/>
          </a:xfrm>
          <a:custGeom>
            <a:avLst/>
            <a:gdLst>
              <a:gd name="T0" fmla="*/ 138565 w 4367"/>
              <a:gd name="T1" fmla="*/ 131504 h 2224"/>
              <a:gd name="T2" fmla="*/ 2122168 w 4367"/>
              <a:gd name="T3" fmla="*/ 131504 h 2224"/>
              <a:gd name="T4" fmla="*/ 2142766 w 4367"/>
              <a:gd name="T5" fmla="*/ 99486 h 2224"/>
              <a:gd name="T6" fmla="*/ 2205183 w 4367"/>
              <a:gd name="T7" fmla="*/ 0 h 2224"/>
              <a:gd name="T8" fmla="*/ 2268223 w 4367"/>
              <a:gd name="T9" fmla="*/ 99486 h 2224"/>
              <a:gd name="T10" fmla="*/ 2288821 w 4367"/>
              <a:gd name="T11" fmla="*/ 131504 h 2224"/>
              <a:gd name="T12" fmla="*/ 2587797 w 4367"/>
              <a:gd name="T13" fmla="*/ 131504 h 2224"/>
              <a:gd name="T14" fmla="*/ 2725738 w 4367"/>
              <a:gd name="T15" fmla="*/ 258434 h 2224"/>
              <a:gd name="T16" fmla="*/ 2725738 w 4367"/>
              <a:gd name="T17" fmla="*/ 1145230 h 2224"/>
              <a:gd name="T18" fmla="*/ 2587797 w 4367"/>
              <a:gd name="T19" fmla="*/ 1271588 h 2224"/>
              <a:gd name="T20" fmla="*/ 138565 w 4367"/>
              <a:gd name="T21" fmla="*/ 1271588 h 2224"/>
              <a:gd name="T22" fmla="*/ 0 w 4367"/>
              <a:gd name="T23" fmla="*/ 1145230 h 2224"/>
              <a:gd name="T24" fmla="*/ 0 w 4367"/>
              <a:gd name="T25" fmla="*/ 258434 h 2224"/>
              <a:gd name="T26" fmla="*/ 138565 w 4367"/>
              <a:gd name="T27" fmla="*/ 131504 h 222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4367" h="2224">
                <a:moveTo>
                  <a:pt x="222" y="230"/>
                </a:moveTo>
                <a:lnTo>
                  <a:pt x="3400" y="230"/>
                </a:lnTo>
                <a:lnTo>
                  <a:pt x="3433" y="174"/>
                </a:lnTo>
                <a:lnTo>
                  <a:pt x="3533" y="0"/>
                </a:lnTo>
                <a:lnTo>
                  <a:pt x="3634" y="174"/>
                </a:lnTo>
                <a:lnTo>
                  <a:pt x="3667" y="230"/>
                </a:lnTo>
                <a:lnTo>
                  <a:pt x="4146" y="230"/>
                </a:lnTo>
                <a:cubicBezTo>
                  <a:pt x="4267" y="230"/>
                  <a:pt x="4367" y="330"/>
                  <a:pt x="4367" y="452"/>
                </a:cubicBezTo>
                <a:lnTo>
                  <a:pt x="4367" y="2003"/>
                </a:lnTo>
                <a:cubicBezTo>
                  <a:pt x="4367" y="2124"/>
                  <a:pt x="4267" y="2224"/>
                  <a:pt x="4146" y="2224"/>
                </a:cubicBezTo>
                <a:lnTo>
                  <a:pt x="222" y="2224"/>
                </a:lnTo>
                <a:cubicBezTo>
                  <a:pt x="100" y="2224"/>
                  <a:pt x="0" y="2124"/>
                  <a:pt x="0" y="2003"/>
                </a:cubicBezTo>
                <a:lnTo>
                  <a:pt x="0" y="452"/>
                </a:lnTo>
                <a:cubicBezTo>
                  <a:pt x="0" y="330"/>
                  <a:pt x="100" y="230"/>
                  <a:pt x="222" y="23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>
            <a:off x="6542475" y="900137"/>
            <a:ext cx="2391454" cy="3018217"/>
          </a:xfrm>
          <a:custGeom>
            <a:avLst/>
            <a:gdLst>
              <a:gd name="T0" fmla="*/ 138565 w 4367"/>
              <a:gd name="T1" fmla="*/ 0 h 6013"/>
              <a:gd name="T2" fmla="*/ 2587797 w 4367"/>
              <a:gd name="T3" fmla="*/ 0 h 6013"/>
              <a:gd name="T4" fmla="*/ 2725738 w 4367"/>
              <a:gd name="T5" fmla="*/ 127009 h 6013"/>
              <a:gd name="T6" fmla="*/ 2725738 w 4367"/>
              <a:gd name="T7" fmla="*/ 3313103 h 6013"/>
              <a:gd name="T8" fmla="*/ 2587797 w 4367"/>
              <a:gd name="T9" fmla="*/ 3440112 h 6013"/>
              <a:gd name="T10" fmla="*/ 2328144 w 4367"/>
              <a:gd name="T11" fmla="*/ 3440112 h 6013"/>
              <a:gd name="T12" fmla="*/ 2205183 w 4367"/>
              <a:gd name="T13" fmla="*/ 3245022 h 6013"/>
              <a:gd name="T14" fmla="*/ 2082846 w 4367"/>
              <a:gd name="T15" fmla="*/ 3440112 h 6013"/>
              <a:gd name="T16" fmla="*/ 138565 w 4367"/>
              <a:gd name="T17" fmla="*/ 3440112 h 6013"/>
              <a:gd name="T18" fmla="*/ 0 w 4367"/>
              <a:gd name="T19" fmla="*/ 3313103 h 6013"/>
              <a:gd name="T20" fmla="*/ 0 w 4367"/>
              <a:gd name="T21" fmla="*/ 127009 h 6013"/>
              <a:gd name="T22" fmla="*/ 138565 w 4367"/>
              <a:gd name="T23" fmla="*/ 0 h 601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367" h="6013">
                <a:moveTo>
                  <a:pt x="222" y="0"/>
                </a:moveTo>
                <a:lnTo>
                  <a:pt x="4146" y="0"/>
                </a:lnTo>
                <a:cubicBezTo>
                  <a:pt x="4267" y="0"/>
                  <a:pt x="4367" y="100"/>
                  <a:pt x="4367" y="222"/>
                </a:cubicBezTo>
                <a:lnTo>
                  <a:pt x="4367" y="5791"/>
                </a:lnTo>
                <a:cubicBezTo>
                  <a:pt x="4367" y="5913"/>
                  <a:pt x="4267" y="6013"/>
                  <a:pt x="4146" y="6013"/>
                </a:cubicBezTo>
                <a:lnTo>
                  <a:pt x="3730" y="6013"/>
                </a:lnTo>
                <a:lnTo>
                  <a:pt x="3533" y="5672"/>
                </a:lnTo>
                <a:lnTo>
                  <a:pt x="3337" y="6013"/>
                </a:lnTo>
                <a:lnTo>
                  <a:pt x="222" y="6013"/>
                </a:lnTo>
                <a:cubicBezTo>
                  <a:pt x="100" y="6013"/>
                  <a:pt x="0" y="5913"/>
                  <a:pt x="0" y="5791"/>
                </a:cubicBezTo>
                <a:lnTo>
                  <a:pt x="0" y="222"/>
                </a:lnTo>
                <a:cubicBezTo>
                  <a:pt x="0" y="100"/>
                  <a:pt x="100" y="0"/>
                  <a:pt x="222" y="0"/>
                </a:cubicBezTo>
                <a:close/>
              </a:path>
            </a:pathLst>
          </a:custGeom>
          <a:blipFill dpi="0"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1244229" y="4024664"/>
            <a:ext cx="223963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2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点击输入你的亮出内容</a:t>
            </a:r>
            <a:endParaRPr lang="en-US" altLang="zh-CN" sz="12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2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或复制文本内容</a:t>
            </a:r>
            <a:endParaRPr lang="en-US" altLang="zh-CN" sz="12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图片随意更改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3887781" y="4102204"/>
            <a:ext cx="223824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05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点击输入你的亮出内容</a:t>
            </a:r>
            <a:endParaRPr lang="en-US" altLang="zh-CN" sz="105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05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或复制文本内容</a:t>
            </a:r>
            <a:endParaRPr lang="en-US" altLang="zh-CN" sz="105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图片随意更改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TextBox 11"/>
          <p:cNvSpPr txBox="1">
            <a:spLocks noChangeArrowheads="1"/>
          </p:cNvSpPr>
          <p:nvPr/>
        </p:nvSpPr>
        <p:spPr bwMode="auto">
          <a:xfrm>
            <a:off x="6598188" y="4102204"/>
            <a:ext cx="22396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05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点击输入你的亮出内容</a:t>
            </a:r>
            <a:endParaRPr lang="en-US" altLang="zh-CN" sz="105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05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或复制文本内容</a:t>
            </a:r>
            <a:endParaRPr lang="en-US" altLang="zh-CN" sz="105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图片随意更改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0025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213391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单击输入文本标题</a:t>
            </a:r>
            <a:endParaRPr lang="zh-CN" altLang="en-US" dirty="0">
              <a:cs typeface="+mn-ea"/>
              <a:sym typeface="+mn-lt"/>
            </a:endParaRPr>
          </a:p>
        </p:txBody>
      </p:sp>
      <p:graphicFrame>
        <p:nvGraphicFramePr>
          <p:cNvPr id="44" name="图表 43"/>
          <p:cNvGraphicFramePr/>
          <p:nvPr>
            <p:extLst>
              <p:ext uri="{D42A27DB-BD31-4B8C-83A1-F6EECF244321}">
                <p14:modId xmlns:p14="http://schemas.microsoft.com/office/powerpoint/2010/main" val="2322842574"/>
              </p:ext>
            </p:extLst>
          </p:nvPr>
        </p:nvGraphicFramePr>
        <p:xfrm>
          <a:off x="128616" y="972145"/>
          <a:ext cx="5408144" cy="3568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5" name="Group 4"/>
          <p:cNvGrpSpPr>
            <a:grpSpLocks noChangeAspect="1"/>
          </p:cNvGrpSpPr>
          <p:nvPr/>
        </p:nvGrpSpPr>
        <p:grpSpPr bwMode="auto">
          <a:xfrm>
            <a:off x="2570978" y="2139785"/>
            <a:ext cx="546823" cy="1280632"/>
            <a:chOff x="1885" y="1509"/>
            <a:chExt cx="503" cy="1178"/>
          </a:xfrm>
          <a:solidFill>
            <a:schemeClr val="bg2">
              <a:lumMod val="50000"/>
            </a:schemeClr>
          </a:solidFill>
        </p:grpSpPr>
        <p:sp>
          <p:nvSpPr>
            <p:cNvPr id="46" name="Freeform 5"/>
            <p:cNvSpPr>
              <a:spLocks/>
            </p:cNvSpPr>
            <p:nvPr/>
          </p:nvSpPr>
          <p:spPr bwMode="auto">
            <a:xfrm>
              <a:off x="1885" y="1715"/>
              <a:ext cx="503" cy="972"/>
            </a:xfrm>
            <a:custGeom>
              <a:avLst/>
              <a:gdLst>
                <a:gd name="T0" fmla="*/ 27 w 35"/>
                <a:gd name="T1" fmla="*/ 0 h 71"/>
                <a:gd name="T2" fmla="*/ 9 w 35"/>
                <a:gd name="T3" fmla="*/ 0 h 71"/>
                <a:gd name="T4" fmla="*/ 0 w 35"/>
                <a:gd name="T5" fmla="*/ 7 h 71"/>
                <a:gd name="T6" fmla="*/ 0 w 35"/>
                <a:gd name="T7" fmla="*/ 7 h 71"/>
                <a:gd name="T8" fmla="*/ 0 w 35"/>
                <a:gd name="T9" fmla="*/ 8 h 71"/>
                <a:gd name="T10" fmla="*/ 0 w 35"/>
                <a:gd name="T11" fmla="*/ 32 h 71"/>
                <a:gd name="T12" fmla="*/ 3 w 35"/>
                <a:gd name="T13" fmla="*/ 35 h 71"/>
                <a:gd name="T14" fmla="*/ 6 w 35"/>
                <a:gd name="T15" fmla="*/ 32 h 71"/>
                <a:gd name="T16" fmla="*/ 6 w 35"/>
                <a:gd name="T17" fmla="*/ 11 h 71"/>
                <a:gd name="T18" fmla="*/ 8 w 35"/>
                <a:gd name="T19" fmla="*/ 11 h 71"/>
                <a:gd name="T20" fmla="*/ 8 w 35"/>
                <a:gd name="T21" fmla="*/ 31 h 71"/>
                <a:gd name="T22" fmla="*/ 9 w 35"/>
                <a:gd name="T23" fmla="*/ 32 h 71"/>
                <a:gd name="T24" fmla="*/ 9 w 35"/>
                <a:gd name="T25" fmla="*/ 67 h 71"/>
                <a:gd name="T26" fmla="*/ 13 w 35"/>
                <a:gd name="T27" fmla="*/ 71 h 71"/>
                <a:gd name="T28" fmla="*/ 17 w 35"/>
                <a:gd name="T29" fmla="*/ 67 h 71"/>
                <a:gd name="T30" fmla="*/ 17 w 35"/>
                <a:gd name="T31" fmla="*/ 36 h 71"/>
                <a:gd name="T32" fmla="*/ 19 w 35"/>
                <a:gd name="T33" fmla="*/ 36 h 71"/>
                <a:gd name="T34" fmla="*/ 19 w 35"/>
                <a:gd name="T35" fmla="*/ 67 h 71"/>
                <a:gd name="T36" fmla="*/ 23 w 35"/>
                <a:gd name="T37" fmla="*/ 71 h 71"/>
                <a:gd name="T38" fmla="*/ 27 w 35"/>
                <a:gd name="T39" fmla="*/ 67 h 71"/>
                <a:gd name="T40" fmla="*/ 27 w 35"/>
                <a:gd name="T41" fmla="*/ 31 h 71"/>
                <a:gd name="T42" fmla="*/ 27 w 35"/>
                <a:gd name="T43" fmla="*/ 31 h 71"/>
                <a:gd name="T44" fmla="*/ 27 w 35"/>
                <a:gd name="T45" fmla="*/ 11 h 71"/>
                <a:gd name="T46" fmla="*/ 29 w 35"/>
                <a:gd name="T47" fmla="*/ 11 h 71"/>
                <a:gd name="T48" fmla="*/ 29 w 35"/>
                <a:gd name="T49" fmla="*/ 32 h 71"/>
                <a:gd name="T50" fmla="*/ 32 w 35"/>
                <a:gd name="T51" fmla="*/ 35 h 71"/>
                <a:gd name="T52" fmla="*/ 35 w 35"/>
                <a:gd name="T53" fmla="*/ 32 h 71"/>
                <a:gd name="T54" fmla="*/ 35 w 35"/>
                <a:gd name="T55" fmla="*/ 8 h 71"/>
                <a:gd name="T56" fmla="*/ 35 w 35"/>
                <a:gd name="T57" fmla="*/ 7 h 71"/>
                <a:gd name="T58" fmla="*/ 35 w 35"/>
                <a:gd name="T59" fmla="*/ 7 h 71"/>
                <a:gd name="T60" fmla="*/ 27 w 35"/>
                <a:gd name="T6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" h="71">
                  <a:moveTo>
                    <a:pt x="27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3" y="0"/>
                    <a:pt x="0" y="5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5"/>
                    <a:pt x="3" y="35"/>
                  </a:cubicBezTo>
                  <a:cubicBezTo>
                    <a:pt x="5" y="35"/>
                    <a:pt x="6" y="34"/>
                    <a:pt x="6" y="3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2"/>
                    <a:pt x="9" y="32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9" y="70"/>
                    <a:pt x="10" y="71"/>
                    <a:pt x="13" y="71"/>
                  </a:cubicBezTo>
                  <a:cubicBezTo>
                    <a:pt x="15" y="71"/>
                    <a:pt x="17" y="70"/>
                    <a:pt x="17" y="67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9" y="70"/>
                    <a:pt x="20" y="71"/>
                    <a:pt x="23" y="71"/>
                  </a:cubicBezTo>
                  <a:cubicBezTo>
                    <a:pt x="25" y="71"/>
                    <a:pt x="27" y="70"/>
                    <a:pt x="27" y="67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4"/>
                    <a:pt x="30" y="35"/>
                    <a:pt x="32" y="35"/>
                  </a:cubicBezTo>
                  <a:cubicBezTo>
                    <a:pt x="33" y="35"/>
                    <a:pt x="35" y="34"/>
                    <a:pt x="35" y="32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4"/>
                    <a:pt x="32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Oval 6"/>
            <p:cNvSpPr>
              <a:spLocks noChangeArrowheads="1"/>
            </p:cNvSpPr>
            <p:nvPr/>
          </p:nvSpPr>
          <p:spPr bwMode="auto">
            <a:xfrm>
              <a:off x="2043" y="1509"/>
              <a:ext cx="187" cy="19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8" name="椭圆 47"/>
          <p:cNvSpPr/>
          <p:nvPr/>
        </p:nvSpPr>
        <p:spPr>
          <a:xfrm>
            <a:off x="5131380" y="3327508"/>
            <a:ext cx="1003339" cy="100333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4593112" y="2327940"/>
            <a:ext cx="1003339" cy="100333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5153730" y="1332185"/>
            <a:ext cx="1003339" cy="100333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52" name="直接连接符 51"/>
          <p:cNvCxnSpPr/>
          <p:nvPr/>
        </p:nvCxnSpPr>
        <p:spPr>
          <a:xfrm flipH="1">
            <a:off x="5297632" y="2224261"/>
            <a:ext cx="111282" cy="301669"/>
          </a:xfrm>
          <a:prstGeom prst="line">
            <a:avLst/>
          </a:prstGeom>
          <a:ln w="635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5297632" y="3249265"/>
            <a:ext cx="111282" cy="268649"/>
          </a:xfrm>
          <a:prstGeom prst="line">
            <a:avLst/>
          </a:prstGeom>
          <a:ln w="635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5598423" y="2556321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输入文本内容输入文本内容</a:t>
            </a:r>
            <a:endParaRPr lang="en-US" altLang="zh-CN" sz="1600" dirty="0" smtClean="0">
              <a:solidFill>
                <a:schemeClr val="accent2">
                  <a:lumMod val="7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 smtClean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文本内容输入文本内容</a:t>
            </a:r>
          </a:p>
          <a:p>
            <a:endParaRPr lang="zh-CN" altLang="en-US" sz="1600" dirty="0">
              <a:solidFill>
                <a:schemeClr val="accent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157069" y="1548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输入文本内容输入文本内容</a:t>
            </a:r>
            <a:endParaRPr lang="en-US" altLang="zh-CN" sz="1600" dirty="0" smtClean="0">
              <a:solidFill>
                <a:schemeClr val="accent2">
                  <a:lumMod val="7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 smtClean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文本内容输入文本内容</a:t>
            </a:r>
          </a:p>
          <a:p>
            <a:endParaRPr lang="zh-CN" altLang="en-US" sz="1600" dirty="0">
              <a:solidFill>
                <a:schemeClr val="accent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174487" y="359753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输入文本内容输入文本内容</a:t>
            </a:r>
            <a:endParaRPr lang="en-US" altLang="zh-CN" sz="1600" dirty="0" smtClean="0">
              <a:solidFill>
                <a:schemeClr val="accent2">
                  <a:lumMod val="7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 smtClean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文本内容输入文本内容</a:t>
            </a:r>
          </a:p>
          <a:p>
            <a:endParaRPr lang="zh-CN" altLang="en-US" sz="1600" dirty="0">
              <a:solidFill>
                <a:schemeClr val="accent2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5469023" y="1400639"/>
            <a:ext cx="372751" cy="816852"/>
            <a:chOff x="2657815" y="2858148"/>
            <a:chExt cx="372751" cy="816852"/>
          </a:xfrm>
          <a:solidFill>
            <a:schemeClr val="bg1"/>
          </a:solidFill>
        </p:grpSpPr>
        <p:sp>
          <p:nvSpPr>
            <p:cNvPr id="61" name="Oval 19"/>
            <p:cNvSpPr>
              <a:spLocks noChangeArrowheads="1"/>
            </p:cNvSpPr>
            <p:nvPr/>
          </p:nvSpPr>
          <p:spPr bwMode="auto">
            <a:xfrm>
              <a:off x="2765498" y="2858148"/>
              <a:ext cx="157385" cy="137452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05993" tIns="52997" rIns="105993" bIns="52997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21"/>
            <p:cNvSpPr>
              <a:spLocks/>
            </p:cNvSpPr>
            <p:nvPr/>
          </p:nvSpPr>
          <p:spPr bwMode="auto">
            <a:xfrm>
              <a:off x="2657815" y="3015236"/>
              <a:ext cx="372751" cy="659764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34" y="0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9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5" y="0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29"/>
                </a:cxn>
                <a:cxn ang="0">
                  <a:pos x="4" y="32"/>
                </a:cxn>
                <a:cxn ang="0">
                  <a:pos x="7" y="29"/>
                </a:cxn>
                <a:cxn ang="0">
                  <a:pos x="7" y="7"/>
                </a:cxn>
                <a:cxn ang="0">
                  <a:pos x="8" y="7"/>
                </a:cxn>
                <a:cxn ang="0">
                  <a:pos x="8" y="32"/>
                </a:cxn>
                <a:cxn ang="0">
                  <a:pos x="5" y="50"/>
                </a:cxn>
                <a:cxn ang="0">
                  <a:pos x="8" y="50"/>
                </a:cxn>
                <a:cxn ang="0">
                  <a:pos x="8" y="67"/>
                </a:cxn>
                <a:cxn ang="0">
                  <a:pos x="12" y="71"/>
                </a:cxn>
                <a:cxn ang="0">
                  <a:pos x="17" y="67"/>
                </a:cxn>
                <a:cxn ang="0">
                  <a:pos x="17" y="50"/>
                </a:cxn>
                <a:cxn ang="0">
                  <a:pos x="22" y="50"/>
                </a:cxn>
                <a:cxn ang="0">
                  <a:pos x="22" y="67"/>
                </a:cxn>
                <a:cxn ang="0">
                  <a:pos x="26" y="71"/>
                </a:cxn>
                <a:cxn ang="0">
                  <a:pos x="30" y="67"/>
                </a:cxn>
                <a:cxn ang="0">
                  <a:pos x="30" y="50"/>
                </a:cxn>
                <a:cxn ang="0">
                  <a:pos x="33" y="50"/>
                </a:cxn>
                <a:cxn ang="0">
                  <a:pos x="30" y="32"/>
                </a:cxn>
                <a:cxn ang="0">
                  <a:pos x="30" y="7"/>
                </a:cxn>
                <a:cxn ang="0">
                  <a:pos x="31" y="7"/>
                </a:cxn>
                <a:cxn ang="0">
                  <a:pos x="31" y="29"/>
                </a:cxn>
                <a:cxn ang="0">
                  <a:pos x="35" y="32"/>
                </a:cxn>
                <a:cxn ang="0">
                  <a:pos x="38" y="29"/>
                </a:cxn>
                <a:cxn ang="0">
                  <a:pos x="38" y="5"/>
                </a:cxn>
                <a:cxn ang="0">
                  <a:pos x="38" y="2"/>
                </a:cxn>
              </a:cxnLst>
              <a:rect l="0" t="0" r="r" b="b"/>
              <a:pathLst>
                <a:path w="38" h="71">
                  <a:moveTo>
                    <a:pt x="38" y="2"/>
                  </a:moveTo>
                  <a:cubicBezTo>
                    <a:pt x="37" y="1"/>
                    <a:pt x="35" y="0"/>
                    <a:pt x="34" y="0"/>
                  </a:cubicBezTo>
                  <a:cubicBezTo>
                    <a:pt x="33" y="0"/>
                    <a:pt x="32" y="0"/>
                    <a:pt x="32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1"/>
                    <a:pt x="2" y="32"/>
                    <a:pt x="4" y="32"/>
                  </a:cubicBezTo>
                  <a:cubicBezTo>
                    <a:pt x="5" y="32"/>
                    <a:pt x="7" y="31"/>
                    <a:pt x="7" y="29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9"/>
                    <a:pt x="10" y="71"/>
                    <a:pt x="12" y="71"/>
                  </a:cubicBezTo>
                  <a:cubicBezTo>
                    <a:pt x="15" y="71"/>
                    <a:pt x="17" y="69"/>
                    <a:pt x="17" y="67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67"/>
                    <a:pt x="22" y="67"/>
                    <a:pt x="22" y="67"/>
                  </a:cubicBezTo>
                  <a:cubicBezTo>
                    <a:pt x="22" y="69"/>
                    <a:pt x="24" y="71"/>
                    <a:pt x="26" y="71"/>
                  </a:cubicBezTo>
                  <a:cubicBezTo>
                    <a:pt x="29" y="71"/>
                    <a:pt x="30" y="69"/>
                    <a:pt x="30" y="67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1"/>
                    <a:pt x="33" y="32"/>
                    <a:pt x="35" y="32"/>
                  </a:cubicBezTo>
                  <a:cubicBezTo>
                    <a:pt x="37" y="32"/>
                    <a:pt x="38" y="31"/>
                    <a:pt x="38" y="29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4"/>
                    <a:pt x="38" y="3"/>
                    <a:pt x="38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05993" tIns="52997" rIns="105993" bIns="52997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870665" y="2462336"/>
            <a:ext cx="538419" cy="714745"/>
            <a:chOff x="-1630622" y="3860280"/>
            <a:chExt cx="538419" cy="714745"/>
          </a:xfrm>
          <a:solidFill>
            <a:schemeClr val="bg1"/>
          </a:solidFill>
        </p:grpSpPr>
        <p:sp>
          <p:nvSpPr>
            <p:cNvPr id="64" name="Freeform 99"/>
            <p:cNvSpPr>
              <a:spLocks/>
            </p:cNvSpPr>
            <p:nvPr/>
          </p:nvSpPr>
          <p:spPr bwMode="auto">
            <a:xfrm>
              <a:off x="-1286863" y="3970241"/>
              <a:ext cx="4140" cy="39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05993" tIns="52997" rIns="105993" bIns="52997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Oval 100"/>
            <p:cNvSpPr>
              <a:spLocks noChangeArrowheads="1"/>
            </p:cNvSpPr>
            <p:nvPr/>
          </p:nvSpPr>
          <p:spPr bwMode="auto">
            <a:xfrm>
              <a:off x="-1473241" y="3860280"/>
              <a:ext cx="157385" cy="137452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05993" tIns="52997" rIns="105993" bIns="52997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101"/>
            <p:cNvSpPr>
              <a:spLocks/>
            </p:cNvSpPr>
            <p:nvPr/>
          </p:nvSpPr>
          <p:spPr bwMode="auto">
            <a:xfrm>
              <a:off x="-1286865" y="3970241"/>
              <a:ext cx="20708" cy="39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05993" tIns="52997" rIns="105993" bIns="52997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102"/>
            <p:cNvSpPr>
              <a:spLocks/>
            </p:cNvSpPr>
            <p:nvPr/>
          </p:nvSpPr>
          <p:spPr bwMode="auto">
            <a:xfrm>
              <a:off x="-1630622" y="3962386"/>
              <a:ext cx="538419" cy="612639"/>
            </a:xfrm>
            <a:custGeom>
              <a:avLst/>
              <a:gdLst/>
              <a:ahLst/>
              <a:cxnLst>
                <a:cxn ang="0">
                  <a:pos x="48" y="16"/>
                </a:cxn>
                <a:cxn ang="0">
                  <a:pos x="47" y="15"/>
                </a:cxn>
                <a:cxn ang="0">
                  <a:pos x="35" y="1"/>
                </a:cxn>
                <a:cxn ang="0">
                  <a:pos x="35" y="1"/>
                </a:cxn>
                <a:cxn ang="0">
                  <a:pos x="35" y="1"/>
                </a:cxn>
                <a:cxn ang="0">
                  <a:pos x="33" y="1"/>
                </a:cxn>
                <a:cxn ang="0">
                  <a:pos x="15" y="1"/>
                </a:cxn>
                <a:cxn ang="0">
                  <a:pos x="13" y="1"/>
                </a:cxn>
                <a:cxn ang="0">
                  <a:pos x="1" y="15"/>
                </a:cxn>
                <a:cxn ang="0">
                  <a:pos x="2" y="20"/>
                </a:cxn>
                <a:cxn ang="0">
                  <a:pos x="11" y="27"/>
                </a:cxn>
                <a:cxn ang="0">
                  <a:pos x="8" y="16"/>
                </a:cxn>
                <a:cxn ang="0">
                  <a:pos x="13" y="19"/>
                </a:cxn>
                <a:cxn ang="0">
                  <a:pos x="13" y="33"/>
                </a:cxn>
                <a:cxn ang="0">
                  <a:pos x="7" y="46"/>
                </a:cxn>
                <a:cxn ang="0">
                  <a:pos x="7" y="50"/>
                </a:cxn>
                <a:cxn ang="0">
                  <a:pos x="17" y="65"/>
                </a:cxn>
                <a:cxn ang="0">
                  <a:pos x="16" y="48"/>
                </a:cxn>
                <a:cxn ang="0">
                  <a:pos x="21" y="37"/>
                </a:cxn>
                <a:cxn ang="0">
                  <a:pos x="32" y="48"/>
                </a:cxn>
                <a:cxn ang="0">
                  <a:pos x="31" y="64"/>
                </a:cxn>
                <a:cxn ang="0">
                  <a:pos x="41" y="49"/>
                </a:cxn>
                <a:cxn ang="0">
                  <a:pos x="41" y="46"/>
                </a:cxn>
                <a:cxn ang="0">
                  <a:pos x="35" y="10"/>
                </a:cxn>
                <a:cxn ang="0">
                  <a:pos x="41" y="19"/>
                </a:cxn>
                <a:cxn ang="0">
                  <a:pos x="48" y="32"/>
                </a:cxn>
                <a:cxn ang="0">
                  <a:pos x="48" y="65"/>
                </a:cxn>
                <a:cxn ang="0">
                  <a:pos x="49" y="32"/>
                </a:cxn>
                <a:cxn ang="0">
                  <a:pos x="52" y="29"/>
                </a:cxn>
                <a:cxn ang="0">
                  <a:pos x="53" y="31"/>
                </a:cxn>
                <a:cxn ang="0">
                  <a:pos x="55" y="31"/>
                </a:cxn>
                <a:cxn ang="0">
                  <a:pos x="55" y="31"/>
                </a:cxn>
                <a:cxn ang="0">
                  <a:pos x="52" y="27"/>
                </a:cxn>
              </a:cxnLst>
              <a:rect l="0" t="0" r="r" b="b"/>
              <a:pathLst>
                <a:path w="55" h="66">
                  <a:moveTo>
                    <a:pt x="52" y="27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7" y="15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7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1" y="4"/>
                    <a:pt x="28" y="6"/>
                    <a:pt x="24" y="6"/>
                  </a:cubicBezTo>
                  <a:cubicBezTo>
                    <a:pt x="20" y="6"/>
                    <a:pt x="17" y="4"/>
                    <a:pt x="15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0"/>
                    <a:pt x="10" y="1"/>
                    <a:pt x="9" y="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6"/>
                    <a:pt x="0" y="18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47"/>
                    <a:pt x="7" y="48"/>
                    <a:pt x="7" y="48"/>
                  </a:cubicBezTo>
                  <a:cubicBezTo>
                    <a:pt x="7" y="49"/>
                    <a:pt x="7" y="49"/>
                    <a:pt x="7" y="50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5"/>
                    <a:pt x="15" y="66"/>
                    <a:pt x="17" y="65"/>
                  </a:cubicBezTo>
                  <a:cubicBezTo>
                    <a:pt x="19" y="64"/>
                    <a:pt x="21" y="62"/>
                    <a:pt x="20" y="59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7" y="61"/>
                    <a:pt x="29" y="63"/>
                    <a:pt x="31" y="64"/>
                  </a:cubicBezTo>
                  <a:cubicBezTo>
                    <a:pt x="33" y="65"/>
                    <a:pt x="36" y="64"/>
                    <a:pt x="37" y="62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49"/>
                    <a:pt x="42" y="48"/>
                    <a:pt x="42" y="47"/>
                  </a:cubicBezTo>
                  <a:cubicBezTo>
                    <a:pt x="42" y="47"/>
                    <a:pt x="41" y="46"/>
                    <a:pt x="41" y="46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31"/>
                    <a:pt x="46" y="32"/>
                    <a:pt x="48" y="32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8" y="64"/>
                    <a:pt x="48" y="65"/>
                    <a:pt x="48" y="65"/>
                  </a:cubicBezTo>
                  <a:cubicBezTo>
                    <a:pt x="49" y="65"/>
                    <a:pt x="49" y="64"/>
                    <a:pt x="49" y="64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50" y="32"/>
                    <a:pt x="50" y="32"/>
                  </a:cubicBezTo>
                  <a:cubicBezTo>
                    <a:pt x="51" y="31"/>
                    <a:pt x="52" y="30"/>
                    <a:pt x="52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53" y="31"/>
                    <a:pt x="53" y="31"/>
                    <a:pt x="54" y="31"/>
                  </a:cubicBezTo>
                  <a:cubicBezTo>
                    <a:pt x="54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29"/>
                    <a:pt x="53" y="27"/>
                    <a:pt x="52" y="2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05993" tIns="52997" rIns="105993" bIns="52997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Line 103"/>
            <p:cNvSpPr>
              <a:spLocks noChangeShapeType="1"/>
            </p:cNvSpPr>
            <p:nvPr/>
          </p:nvSpPr>
          <p:spPr bwMode="auto">
            <a:xfrm>
              <a:off x="-1394549" y="3923114"/>
              <a:ext cx="4140" cy="3928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05993" tIns="52997" rIns="105993" bIns="52997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Line 104"/>
            <p:cNvSpPr>
              <a:spLocks noChangeShapeType="1"/>
            </p:cNvSpPr>
            <p:nvPr/>
          </p:nvSpPr>
          <p:spPr bwMode="auto">
            <a:xfrm>
              <a:off x="-1394549" y="3923114"/>
              <a:ext cx="4140" cy="3928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05993" tIns="52997" rIns="105993" bIns="52997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478554" y="3411302"/>
            <a:ext cx="381035" cy="836486"/>
            <a:chOff x="5478554" y="3411302"/>
            <a:chExt cx="381035" cy="836486"/>
          </a:xfrm>
        </p:grpSpPr>
        <p:sp>
          <p:nvSpPr>
            <p:cNvPr id="70" name="Oval 40"/>
            <p:cNvSpPr>
              <a:spLocks noChangeArrowheads="1"/>
            </p:cNvSpPr>
            <p:nvPr/>
          </p:nvSpPr>
          <p:spPr bwMode="auto">
            <a:xfrm>
              <a:off x="5581005" y="3411302"/>
              <a:ext cx="157385" cy="149233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993" tIns="52997" rIns="105993" bIns="52997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42"/>
            <p:cNvSpPr>
              <a:spLocks/>
            </p:cNvSpPr>
            <p:nvPr/>
          </p:nvSpPr>
          <p:spPr bwMode="auto">
            <a:xfrm>
              <a:off x="5478554" y="3572315"/>
              <a:ext cx="381035" cy="675473"/>
            </a:xfrm>
            <a:custGeom>
              <a:avLst/>
              <a:gdLst/>
              <a:ahLst/>
              <a:cxnLst>
                <a:cxn ang="0">
                  <a:pos x="39" y="3"/>
                </a:cxn>
                <a:cxn ang="0">
                  <a:pos x="34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5" y="1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30"/>
                </a:cxn>
                <a:cxn ang="0">
                  <a:pos x="4" y="34"/>
                </a:cxn>
                <a:cxn ang="0">
                  <a:pos x="7" y="30"/>
                </a:cxn>
                <a:cxn ang="0">
                  <a:pos x="7" y="7"/>
                </a:cxn>
                <a:cxn ang="0">
                  <a:pos x="8" y="7"/>
                </a:cxn>
                <a:cxn ang="0">
                  <a:pos x="8" y="37"/>
                </a:cxn>
                <a:cxn ang="0">
                  <a:pos x="8" y="37"/>
                </a:cxn>
                <a:cxn ang="0">
                  <a:pos x="8" y="37"/>
                </a:cxn>
                <a:cxn ang="0">
                  <a:pos x="8" y="69"/>
                </a:cxn>
                <a:cxn ang="0">
                  <a:pos x="13" y="73"/>
                </a:cxn>
                <a:cxn ang="0">
                  <a:pos x="17" y="69"/>
                </a:cxn>
                <a:cxn ang="0">
                  <a:pos x="17" y="37"/>
                </a:cxn>
                <a:cxn ang="0">
                  <a:pos x="17" y="37"/>
                </a:cxn>
                <a:cxn ang="0">
                  <a:pos x="17" y="37"/>
                </a:cxn>
                <a:cxn ang="0">
                  <a:pos x="17" y="37"/>
                </a:cxn>
                <a:cxn ang="0">
                  <a:pos x="20" y="34"/>
                </a:cxn>
                <a:cxn ang="0">
                  <a:pos x="22" y="37"/>
                </a:cxn>
                <a:cxn ang="0">
                  <a:pos x="22" y="37"/>
                </a:cxn>
                <a:cxn ang="0">
                  <a:pos x="22" y="37"/>
                </a:cxn>
                <a:cxn ang="0">
                  <a:pos x="22" y="37"/>
                </a:cxn>
                <a:cxn ang="0">
                  <a:pos x="22" y="69"/>
                </a:cxn>
                <a:cxn ang="0">
                  <a:pos x="27" y="73"/>
                </a:cxn>
                <a:cxn ang="0">
                  <a:pos x="31" y="69"/>
                </a:cxn>
                <a:cxn ang="0">
                  <a:pos x="31" y="37"/>
                </a:cxn>
                <a:cxn ang="0">
                  <a:pos x="31" y="37"/>
                </a:cxn>
                <a:cxn ang="0">
                  <a:pos x="31" y="37"/>
                </a:cxn>
                <a:cxn ang="0">
                  <a:pos x="31" y="7"/>
                </a:cxn>
                <a:cxn ang="0">
                  <a:pos x="32" y="7"/>
                </a:cxn>
                <a:cxn ang="0">
                  <a:pos x="32" y="30"/>
                </a:cxn>
                <a:cxn ang="0">
                  <a:pos x="36" y="34"/>
                </a:cxn>
                <a:cxn ang="0">
                  <a:pos x="39" y="30"/>
                </a:cxn>
                <a:cxn ang="0">
                  <a:pos x="39" y="6"/>
                </a:cxn>
                <a:cxn ang="0">
                  <a:pos x="39" y="3"/>
                </a:cxn>
              </a:cxnLst>
              <a:rect l="0" t="0" r="r" b="b"/>
              <a:pathLst>
                <a:path w="39" h="73">
                  <a:moveTo>
                    <a:pt x="39" y="3"/>
                  </a:moveTo>
                  <a:cubicBezTo>
                    <a:pt x="38" y="2"/>
                    <a:pt x="36" y="1"/>
                    <a:pt x="34" y="1"/>
                  </a:cubicBezTo>
                  <a:cubicBezTo>
                    <a:pt x="34" y="0"/>
                    <a:pt x="33" y="0"/>
                    <a:pt x="3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0"/>
                    <a:pt x="5" y="1"/>
                  </a:cubicBezTo>
                  <a:cubicBezTo>
                    <a:pt x="3" y="1"/>
                    <a:pt x="0" y="2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2" y="34"/>
                    <a:pt x="4" y="34"/>
                  </a:cubicBezTo>
                  <a:cubicBezTo>
                    <a:pt x="6" y="34"/>
                    <a:pt x="7" y="32"/>
                    <a:pt x="7" y="30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8" y="71"/>
                    <a:pt x="10" y="73"/>
                    <a:pt x="13" y="73"/>
                  </a:cubicBezTo>
                  <a:cubicBezTo>
                    <a:pt x="15" y="73"/>
                    <a:pt x="17" y="71"/>
                    <a:pt x="17" y="6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6"/>
                    <a:pt x="18" y="34"/>
                    <a:pt x="20" y="34"/>
                  </a:cubicBezTo>
                  <a:cubicBezTo>
                    <a:pt x="21" y="34"/>
                    <a:pt x="22" y="36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2" y="71"/>
                    <a:pt x="24" y="73"/>
                    <a:pt x="27" y="73"/>
                  </a:cubicBezTo>
                  <a:cubicBezTo>
                    <a:pt x="29" y="73"/>
                    <a:pt x="31" y="71"/>
                    <a:pt x="31" y="69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2"/>
                    <a:pt x="34" y="34"/>
                    <a:pt x="36" y="34"/>
                  </a:cubicBezTo>
                  <a:cubicBezTo>
                    <a:pt x="38" y="34"/>
                    <a:pt x="39" y="32"/>
                    <a:pt x="39" y="30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5"/>
                    <a:pt x="39" y="4"/>
                    <a:pt x="39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993" tIns="52997" rIns="105993" bIns="52997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318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Graphic spid="44" grpId="0">
        <p:bldAsOne/>
      </p:bldGraphic>
      <p:bldP spid="48" grpId="0" animBg="1"/>
      <p:bldP spid="49" grpId="0" animBg="1"/>
      <p:bldP spid="50" grpId="0" animBg="1"/>
      <p:bldP spid="56" grpId="0"/>
      <p:bldP spid="58" grpId="0"/>
      <p:bldP spid="5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213391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单击输入文本标题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3" name="Freeform 12"/>
          <p:cNvSpPr>
            <a:spLocks noEditPoints="1"/>
          </p:cNvSpPr>
          <p:nvPr/>
        </p:nvSpPr>
        <p:spPr bwMode="auto">
          <a:xfrm>
            <a:off x="6335377" y="2238754"/>
            <a:ext cx="800269" cy="1136184"/>
          </a:xfrm>
          <a:custGeom>
            <a:avLst/>
            <a:gdLst>
              <a:gd name="T0" fmla="*/ 76164973 w 408"/>
              <a:gd name="T1" fmla="*/ 197332205 h 578"/>
              <a:gd name="T2" fmla="*/ 68823691 w 408"/>
              <a:gd name="T3" fmla="*/ 193661209 h 578"/>
              <a:gd name="T4" fmla="*/ 67905862 w 408"/>
              <a:gd name="T5" fmla="*/ 185400621 h 578"/>
              <a:gd name="T6" fmla="*/ 69741521 w 408"/>
              <a:gd name="T7" fmla="*/ 165208408 h 578"/>
              <a:gd name="T8" fmla="*/ 75247144 w 408"/>
              <a:gd name="T9" fmla="*/ 149605151 h 578"/>
              <a:gd name="T10" fmla="*/ 94517521 w 408"/>
              <a:gd name="T11" fmla="*/ 125741984 h 578"/>
              <a:gd name="T12" fmla="*/ 122964819 w 408"/>
              <a:gd name="T13" fmla="*/ 101878817 h 578"/>
              <a:gd name="T14" fmla="*/ 133976742 w 408"/>
              <a:gd name="T15" fmla="*/ 89029315 h 578"/>
              <a:gd name="T16" fmla="*/ 137647383 w 408"/>
              <a:gd name="T17" fmla="*/ 74343955 h 578"/>
              <a:gd name="T18" fmla="*/ 134893894 w 408"/>
              <a:gd name="T19" fmla="*/ 60576535 h 578"/>
              <a:gd name="T20" fmla="*/ 126635460 w 408"/>
              <a:gd name="T21" fmla="*/ 48644951 h 578"/>
              <a:gd name="T22" fmla="*/ 103694462 w 408"/>
              <a:gd name="T23" fmla="*/ 39466435 h 578"/>
              <a:gd name="T24" fmla="*/ 85341237 w 408"/>
              <a:gd name="T25" fmla="*/ 39466435 h 578"/>
              <a:gd name="T26" fmla="*/ 62400239 w 408"/>
              <a:gd name="T27" fmla="*/ 49562870 h 578"/>
              <a:gd name="T28" fmla="*/ 51388316 w 408"/>
              <a:gd name="T29" fmla="*/ 63329612 h 578"/>
              <a:gd name="T30" fmla="*/ 5505624 w 408"/>
              <a:gd name="T31" fmla="*/ 78014951 h 578"/>
              <a:gd name="T32" fmla="*/ 917830 w 408"/>
              <a:gd name="T33" fmla="*/ 75261873 h 578"/>
              <a:gd name="T34" fmla="*/ 0 w 408"/>
              <a:gd name="T35" fmla="*/ 69754363 h 578"/>
              <a:gd name="T36" fmla="*/ 10094096 w 408"/>
              <a:gd name="T37" fmla="*/ 44055349 h 578"/>
              <a:gd name="T38" fmla="*/ 25693820 w 408"/>
              <a:gd name="T39" fmla="*/ 22945937 h 578"/>
              <a:gd name="T40" fmla="*/ 39458554 w 408"/>
              <a:gd name="T41" fmla="*/ 12849507 h 578"/>
              <a:gd name="T42" fmla="*/ 63317391 w 408"/>
              <a:gd name="T43" fmla="*/ 3670997 h 578"/>
              <a:gd name="T44" fmla="*/ 92682540 w 408"/>
              <a:gd name="T45" fmla="*/ 0 h 578"/>
              <a:gd name="T46" fmla="*/ 112870726 w 408"/>
              <a:gd name="T47" fmla="*/ 1835837 h 578"/>
              <a:gd name="T48" fmla="*/ 139482364 w 408"/>
              <a:gd name="T49" fmla="*/ 9178509 h 578"/>
              <a:gd name="T50" fmla="*/ 161506210 w 408"/>
              <a:gd name="T51" fmla="*/ 22945937 h 578"/>
              <a:gd name="T52" fmla="*/ 172517455 w 408"/>
              <a:gd name="T53" fmla="*/ 34877520 h 578"/>
              <a:gd name="T54" fmla="*/ 183529420 w 408"/>
              <a:gd name="T55" fmla="*/ 54151784 h 578"/>
              <a:gd name="T56" fmla="*/ 187200061 w 408"/>
              <a:gd name="T57" fmla="*/ 75261873 h 578"/>
              <a:gd name="T58" fmla="*/ 184447250 w 408"/>
              <a:gd name="T59" fmla="*/ 91782392 h 578"/>
              <a:gd name="T60" fmla="*/ 178023798 w 408"/>
              <a:gd name="T61" fmla="*/ 107385649 h 578"/>
              <a:gd name="T62" fmla="*/ 151412117 w 408"/>
              <a:gd name="T63" fmla="*/ 135838408 h 578"/>
              <a:gd name="T64" fmla="*/ 124799801 w 408"/>
              <a:gd name="T65" fmla="*/ 159701575 h 578"/>
              <a:gd name="T66" fmla="*/ 117459196 w 408"/>
              <a:gd name="T67" fmla="*/ 168880081 h 578"/>
              <a:gd name="T68" fmla="*/ 113788555 w 408"/>
              <a:gd name="T69" fmla="*/ 188154376 h 578"/>
              <a:gd name="T70" fmla="*/ 76164973 w 408"/>
              <a:gd name="T71" fmla="*/ 265251388 h 578"/>
              <a:gd name="T72" fmla="*/ 70658673 w 408"/>
              <a:gd name="T73" fmla="*/ 263415551 h 578"/>
              <a:gd name="T74" fmla="*/ 68823691 w 408"/>
              <a:gd name="T75" fmla="*/ 222113290 h 578"/>
              <a:gd name="T76" fmla="*/ 70658673 w 408"/>
              <a:gd name="T77" fmla="*/ 217524376 h 578"/>
              <a:gd name="T78" fmla="*/ 111035067 w 408"/>
              <a:gd name="T79" fmla="*/ 214771299 h 578"/>
              <a:gd name="T80" fmla="*/ 116541367 w 408"/>
              <a:gd name="T81" fmla="*/ 217524376 h 578"/>
              <a:gd name="T82" fmla="*/ 118376349 w 408"/>
              <a:gd name="T83" fmla="*/ 257908719 h 578"/>
              <a:gd name="T84" fmla="*/ 116541367 w 408"/>
              <a:gd name="T85" fmla="*/ 263415551 h 578"/>
              <a:gd name="T86" fmla="*/ 76164973 w 408"/>
              <a:gd name="T87" fmla="*/ 265251388 h 57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08"/>
              <a:gd name="T133" fmla="*/ 0 h 578"/>
              <a:gd name="T134" fmla="*/ 408 w 408"/>
              <a:gd name="T135" fmla="*/ 578 h 57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08" h="578">
                <a:moveTo>
                  <a:pt x="248" y="430"/>
                </a:moveTo>
                <a:lnTo>
                  <a:pt x="166" y="430"/>
                </a:lnTo>
                <a:lnTo>
                  <a:pt x="158" y="430"/>
                </a:lnTo>
                <a:lnTo>
                  <a:pt x="154" y="426"/>
                </a:lnTo>
                <a:lnTo>
                  <a:pt x="150" y="422"/>
                </a:lnTo>
                <a:lnTo>
                  <a:pt x="148" y="414"/>
                </a:lnTo>
                <a:lnTo>
                  <a:pt x="148" y="404"/>
                </a:lnTo>
                <a:lnTo>
                  <a:pt x="150" y="382"/>
                </a:lnTo>
                <a:lnTo>
                  <a:pt x="152" y="360"/>
                </a:lnTo>
                <a:lnTo>
                  <a:pt x="158" y="342"/>
                </a:lnTo>
                <a:lnTo>
                  <a:pt x="164" y="326"/>
                </a:lnTo>
                <a:lnTo>
                  <a:pt x="174" y="308"/>
                </a:lnTo>
                <a:lnTo>
                  <a:pt x="188" y="292"/>
                </a:lnTo>
                <a:lnTo>
                  <a:pt x="206" y="274"/>
                </a:lnTo>
                <a:lnTo>
                  <a:pt x="228" y="254"/>
                </a:lnTo>
                <a:lnTo>
                  <a:pt x="268" y="222"/>
                </a:lnTo>
                <a:lnTo>
                  <a:pt x="286" y="204"/>
                </a:lnTo>
                <a:lnTo>
                  <a:pt x="292" y="194"/>
                </a:lnTo>
                <a:lnTo>
                  <a:pt x="296" y="184"/>
                </a:lnTo>
                <a:lnTo>
                  <a:pt x="300" y="172"/>
                </a:lnTo>
                <a:lnTo>
                  <a:pt x="300" y="162"/>
                </a:lnTo>
                <a:lnTo>
                  <a:pt x="298" y="146"/>
                </a:lnTo>
                <a:lnTo>
                  <a:pt x="294" y="132"/>
                </a:lnTo>
                <a:lnTo>
                  <a:pt x="286" y="118"/>
                </a:lnTo>
                <a:lnTo>
                  <a:pt x="276" y="106"/>
                </a:lnTo>
                <a:lnTo>
                  <a:pt x="262" y="96"/>
                </a:lnTo>
                <a:lnTo>
                  <a:pt x="244" y="90"/>
                </a:lnTo>
                <a:lnTo>
                  <a:pt x="226" y="86"/>
                </a:lnTo>
                <a:lnTo>
                  <a:pt x="206" y="84"/>
                </a:lnTo>
                <a:lnTo>
                  <a:pt x="186" y="86"/>
                </a:lnTo>
                <a:lnTo>
                  <a:pt x="168" y="90"/>
                </a:lnTo>
                <a:lnTo>
                  <a:pt x="152" y="98"/>
                </a:lnTo>
                <a:lnTo>
                  <a:pt x="136" y="108"/>
                </a:lnTo>
                <a:lnTo>
                  <a:pt x="124" y="122"/>
                </a:lnTo>
                <a:lnTo>
                  <a:pt x="112" y="138"/>
                </a:lnTo>
                <a:lnTo>
                  <a:pt x="104" y="158"/>
                </a:lnTo>
                <a:lnTo>
                  <a:pt x="98" y="180"/>
                </a:lnTo>
                <a:lnTo>
                  <a:pt x="12" y="170"/>
                </a:lnTo>
                <a:lnTo>
                  <a:pt x="6" y="168"/>
                </a:lnTo>
                <a:lnTo>
                  <a:pt x="2" y="164"/>
                </a:lnTo>
                <a:lnTo>
                  <a:pt x="0" y="158"/>
                </a:lnTo>
                <a:lnTo>
                  <a:pt x="0" y="152"/>
                </a:lnTo>
                <a:lnTo>
                  <a:pt x="4" y="140"/>
                </a:lnTo>
                <a:lnTo>
                  <a:pt x="14" y="112"/>
                </a:lnTo>
                <a:lnTo>
                  <a:pt x="22" y="96"/>
                </a:lnTo>
                <a:lnTo>
                  <a:pt x="32" y="78"/>
                </a:lnTo>
                <a:lnTo>
                  <a:pt x="44" y="62"/>
                </a:lnTo>
                <a:lnTo>
                  <a:pt x="56" y="50"/>
                </a:lnTo>
                <a:lnTo>
                  <a:pt x="70" y="38"/>
                </a:lnTo>
                <a:lnTo>
                  <a:pt x="86" y="28"/>
                </a:lnTo>
                <a:lnTo>
                  <a:pt x="102" y="20"/>
                </a:lnTo>
                <a:lnTo>
                  <a:pt x="120" y="12"/>
                </a:lnTo>
                <a:lnTo>
                  <a:pt x="138" y="8"/>
                </a:lnTo>
                <a:lnTo>
                  <a:pt x="158" y="4"/>
                </a:lnTo>
                <a:lnTo>
                  <a:pt x="180" y="2"/>
                </a:lnTo>
                <a:lnTo>
                  <a:pt x="202" y="0"/>
                </a:lnTo>
                <a:lnTo>
                  <a:pt x="224" y="2"/>
                </a:lnTo>
                <a:lnTo>
                  <a:pt x="246" y="4"/>
                </a:lnTo>
                <a:lnTo>
                  <a:pt x="266" y="8"/>
                </a:lnTo>
                <a:lnTo>
                  <a:pt x="286" y="12"/>
                </a:lnTo>
                <a:lnTo>
                  <a:pt x="304" y="20"/>
                </a:lnTo>
                <a:lnTo>
                  <a:pt x="322" y="28"/>
                </a:lnTo>
                <a:lnTo>
                  <a:pt x="338" y="38"/>
                </a:lnTo>
                <a:lnTo>
                  <a:pt x="352" y="50"/>
                </a:lnTo>
                <a:lnTo>
                  <a:pt x="364" y="62"/>
                </a:lnTo>
                <a:lnTo>
                  <a:pt x="376" y="76"/>
                </a:lnTo>
                <a:lnTo>
                  <a:pt x="386" y="88"/>
                </a:lnTo>
                <a:lnTo>
                  <a:pt x="394" y="104"/>
                </a:lnTo>
                <a:lnTo>
                  <a:pt x="400" y="118"/>
                </a:lnTo>
                <a:lnTo>
                  <a:pt x="404" y="132"/>
                </a:lnTo>
                <a:lnTo>
                  <a:pt x="406" y="148"/>
                </a:lnTo>
                <a:lnTo>
                  <a:pt x="408" y="164"/>
                </a:lnTo>
                <a:lnTo>
                  <a:pt x="406" y="182"/>
                </a:lnTo>
                <a:lnTo>
                  <a:pt x="402" y="200"/>
                </a:lnTo>
                <a:lnTo>
                  <a:pt x="396" y="216"/>
                </a:lnTo>
                <a:lnTo>
                  <a:pt x="388" y="234"/>
                </a:lnTo>
                <a:lnTo>
                  <a:pt x="374" y="250"/>
                </a:lnTo>
                <a:lnTo>
                  <a:pt x="354" y="272"/>
                </a:lnTo>
                <a:lnTo>
                  <a:pt x="330" y="296"/>
                </a:lnTo>
                <a:lnTo>
                  <a:pt x="300" y="322"/>
                </a:lnTo>
                <a:lnTo>
                  <a:pt x="272" y="348"/>
                </a:lnTo>
                <a:lnTo>
                  <a:pt x="262" y="358"/>
                </a:lnTo>
                <a:lnTo>
                  <a:pt x="256" y="368"/>
                </a:lnTo>
                <a:lnTo>
                  <a:pt x="252" y="378"/>
                </a:lnTo>
                <a:lnTo>
                  <a:pt x="250" y="392"/>
                </a:lnTo>
                <a:lnTo>
                  <a:pt x="248" y="410"/>
                </a:lnTo>
                <a:lnTo>
                  <a:pt x="248" y="430"/>
                </a:lnTo>
                <a:close/>
                <a:moveTo>
                  <a:pt x="166" y="578"/>
                </a:moveTo>
                <a:lnTo>
                  <a:pt x="166" y="578"/>
                </a:lnTo>
                <a:lnTo>
                  <a:pt x="158" y="578"/>
                </a:lnTo>
                <a:lnTo>
                  <a:pt x="154" y="574"/>
                </a:lnTo>
                <a:lnTo>
                  <a:pt x="150" y="568"/>
                </a:lnTo>
                <a:lnTo>
                  <a:pt x="150" y="562"/>
                </a:lnTo>
                <a:lnTo>
                  <a:pt x="150" y="484"/>
                </a:lnTo>
                <a:lnTo>
                  <a:pt x="150" y="478"/>
                </a:lnTo>
                <a:lnTo>
                  <a:pt x="154" y="474"/>
                </a:lnTo>
                <a:lnTo>
                  <a:pt x="158" y="470"/>
                </a:lnTo>
                <a:lnTo>
                  <a:pt x="166" y="468"/>
                </a:lnTo>
                <a:lnTo>
                  <a:pt x="242" y="468"/>
                </a:lnTo>
                <a:lnTo>
                  <a:pt x="250" y="470"/>
                </a:lnTo>
                <a:lnTo>
                  <a:pt x="254" y="474"/>
                </a:lnTo>
                <a:lnTo>
                  <a:pt x="258" y="478"/>
                </a:lnTo>
                <a:lnTo>
                  <a:pt x="258" y="484"/>
                </a:lnTo>
                <a:lnTo>
                  <a:pt x="258" y="562"/>
                </a:lnTo>
                <a:lnTo>
                  <a:pt x="258" y="568"/>
                </a:lnTo>
                <a:lnTo>
                  <a:pt x="254" y="574"/>
                </a:lnTo>
                <a:lnTo>
                  <a:pt x="250" y="578"/>
                </a:lnTo>
                <a:lnTo>
                  <a:pt x="242" y="578"/>
                </a:lnTo>
                <a:lnTo>
                  <a:pt x="166" y="578"/>
                </a:lnTo>
                <a:close/>
              </a:path>
            </a:pathLst>
          </a:custGeom>
          <a:solidFill>
            <a:srgbClr val="000000">
              <a:alpha val="15000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44" name="Donut 8"/>
          <p:cNvSpPr>
            <a:spLocks noChangeArrowheads="1"/>
          </p:cNvSpPr>
          <p:nvPr/>
        </p:nvSpPr>
        <p:spPr bwMode="auto">
          <a:xfrm>
            <a:off x="5718434" y="1797453"/>
            <a:ext cx="2058305" cy="2058306"/>
          </a:xfrm>
          <a:custGeom>
            <a:avLst/>
            <a:gdLst>
              <a:gd name="T0" fmla="*/ 1097280 w 2194560"/>
              <a:gd name="T1" fmla="*/ 0 h 2194560"/>
              <a:gd name="T2" fmla="*/ 321386 w 2194560"/>
              <a:gd name="T3" fmla="*/ 321386 h 2194560"/>
              <a:gd name="T4" fmla="*/ 0 w 2194560"/>
              <a:gd name="T5" fmla="*/ 1097280 h 2194560"/>
              <a:gd name="T6" fmla="*/ 321386 w 2194560"/>
              <a:gd name="T7" fmla="*/ 1873174 h 2194560"/>
              <a:gd name="T8" fmla="*/ 1097280 w 2194560"/>
              <a:gd name="T9" fmla="*/ 2194560 h 2194560"/>
              <a:gd name="T10" fmla="*/ 1873174 w 2194560"/>
              <a:gd name="T11" fmla="*/ 1873174 h 2194560"/>
              <a:gd name="T12" fmla="*/ 2194560 w 2194560"/>
              <a:gd name="T13" fmla="*/ 1097280 h 2194560"/>
              <a:gd name="T14" fmla="*/ 1873174 w 2194560"/>
              <a:gd name="T15" fmla="*/ 321386 h 2194560"/>
              <a:gd name="T16" fmla="*/ 17694720 60000 65536"/>
              <a:gd name="T17" fmla="*/ 17694720 60000 65536"/>
              <a:gd name="T18" fmla="*/ 11796480 60000 65536"/>
              <a:gd name="T19" fmla="*/ 5898240 60000 65536"/>
              <a:gd name="T20" fmla="*/ 5898240 60000 65536"/>
              <a:gd name="T21" fmla="*/ 5898240 60000 65536"/>
              <a:gd name="T22" fmla="*/ 0 60000 65536"/>
              <a:gd name="T23" fmla="*/ 17694720 60000 65536"/>
              <a:gd name="T24" fmla="*/ 321386 w 2194560"/>
              <a:gd name="T25" fmla="*/ 321386 h 2194560"/>
              <a:gd name="T26" fmla="*/ 1873174 w 2194560"/>
              <a:gd name="T27" fmla="*/ 1873174 h 219456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94560" h="2194560">
                <a:moveTo>
                  <a:pt x="0" y="1097280"/>
                </a:moveTo>
                <a:lnTo>
                  <a:pt x="0" y="1097280"/>
                </a:lnTo>
                <a:cubicBezTo>
                  <a:pt x="0" y="491269"/>
                  <a:pt x="491269" y="0"/>
                  <a:pt x="1097280" y="0"/>
                </a:cubicBezTo>
                <a:cubicBezTo>
                  <a:pt x="1097280" y="0"/>
                  <a:pt x="1097281" y="1"/>
                  <a:pt x="1097281" y="1"/>
                </a:cubicBezTo>
                <a:cubicBezTo>
                  <a:pt x="1703292" y="1"/>
                  <a:pt x="2194561" y="491270"/>
                  <a:pt x="2194561" y="1097281"/>
                </a:cubicBezTo>
                <a:cubicBezTo>
                  <a:pt x="2194561" y="1097281"/>
                  <a:pt x="2194560" y="1097282"/>
                  <a:pt x="2194560" y="1097282"/>
                </a:cubicBezTo>
                <a:lnTo>
                  <a:pt x="2194561" y="1097283"/>
                </a:lnTo>
                <a:cubicBezTo>
                  <a:pt x="2194561" y="1703294"/>
                  <a:pt x="1703292" y="2194563"/>
                  <a:pt x="1097281" y="2194563"/>
                </a:cubicBezTo>
                <a:cubicBezTo>
                  <a:pt x="1097280" y="2194562"/>
                  <a:pt x="1097280" y="2194562"/>
                  <a:pt x="1097280" y="2194562"/>
                </a:cubicBezTo>
                <a:cubicBezTo>
                  <a:pt x="491269" y="2194562"/>
                  <a:pt x="1" y="1703293"/>
                  <a:pt x="1" y="1097283"/>
                </a:cubicBezTo>
                <a:cubicBezTo>
                  <a:pt x="1" y="1097282"/>
                  <a:pt x="1" y="1097282"/>
                  <a:pt x="1" y="1097282"/>
                </a:cubicBezTo>
                <a:close/>
                <a:moveTo>
                  <a:pt x="262974" y="1097280"/>
                </a:moveTo>
                <a:lnTo>
                  <a:pt x="262974" y="1097280"/>
                </a:lnTo>
                <a:cubicBezTo>
                  <a:pt x="262974" y="1097280"/>
                  <a:pt x="262973" y="1097280"/>
                  <a:pt x="262973" y="1097280"/>
                </a:cubicBezTo>
                <a:cubicBezTo>
                  <a:pt x="262973" y="1558055"/>
                  <a:pt x="636504" y="1931586"/>
                  <a:pt x="1097279" y="1931586"/>
                </a:cubicBezTo>
                <a:cubicBezTo>
                  <a:pt x="1558053" y="1931586"/>
                  <a:pt x="1931585" y="1558055"/>
                  <a:pt x="1931585" y="1097281"/>
                </a:cubicBezTo>
                <a:cubicBezTo>
                  <a:pt x="1931585" y="636506"/>
                  <a:pt x="1558053" y="262975"/>
                  <a:pt x="1097279" y="262975"/>
                </a:cubicBezTo>
                <a:lnTo>
                  <a:pt x="1097278" y="262975"/>
                </a:lnTo>
                <a:cubicBezTo>
                  <a:pt x="1097278" y="262975"/>
                  <a:pt x="1097278" y="262974"/>
                  <a:pt x="1097278" y="262974"/>
                </a:cubicBezTo>
                <a:cubicBezTo>
                  <a:pt x="636503" y="262974"/>
                  <a:pt x="262972" y="636505"/>
                  <a:pt x="262972" y="109728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defTabSz="457200">
              <a:defRPr/>
            </a:pPr>
            <a:endParaRPr lang="en-US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grpSp>
        <p:nvGrpSpPr>
          <p:cNvPr id="45" name="Group 149"/>
          <p:cNvGrpSpPr>
            <a:grpSpLocks/>
          </p:cNvGrpSpPr>
          <p:nvPr/>
        </p:nvGrpSpPr>
        <p:grpSpPr bwMode="auto">
          <a:xfrm>
            <a:off x="6412491" y="828129"/>
            <a:ext cx="670229" cy="668861"/>
            <a:chOff x="4216906" y="4857744"/>
            <a:chExt cx="713232" cy="713231"/>
          </a:xfrm>
          <a:solidFill>
            <a:schemeClr val="accent5">
              <a:lumMod val="50000"/>
            </a:schemeClr>
          </a:solidFill>
        </p:grpSpPr>
        <p:sp>
          <p:nvSpPr>
            <p:cNvPr id="71" name="Donut 32"/>
            <p:cNvSpPr>
              <a:spLocks noChangeArrowheads="1"/>
            </p:cNvSpPr>
            <p:nvPr/>
          </p:nvSpPr>
          <p:spPr bwMode="auto">
            <a:xfrm>
              <a:off x="4216618" y="4857744"/>
              <a:ext cx="713768" cy="712886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04450 w 713232"/>
                <a:gd name="T25" fmla="*/ 104450 h 713232"/>
                <a:gd name="T26" fmla="*/ 608782 w 713232"/>
                <a:gd name="T27" fmla="*/ 60878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defTabSz="457200">
                <a:defRPr/>
              </a:pPr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72" name="Gruppe 67"/>
            <p:cNvGrpSpPr/>
            <p:nvPr/>
          </p:nvGrpSpPr>
          <p:grpSpPr bwMode="auto">
            <a:xfrm>
              <a:off x="4370796" y="5028441"/>
              <a:ext cx="405456" cy="371850"/>
              <a:chOff x="355442" y="4350695"/>
              <a:chExt cx="900893" cy="825896"/>
            </a:xfrm>
            <a:grpFill/>
          </p:grpSpPr>
          <p:sp>
            <p:nvSpPr>
              <p:cNvPr id="73" name="Freeform 26"/>
              <p:cNvSpPr>
                <a:spLocks noEditPoints="1"/>
              </p:cNvSpPr>
              <p:nvPr/>
            </p:nvSpPr>
            <p:spPr bwMode="auto">
              <a:xfrm>
                <a:off x="355442" y="4350695"/>
                <a:ext cx="584955" cy="588138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46" y="23"/>
                  </a:cxn>
                  <a:cxn ang="0">
                    <a:pos x="52" y="20"/>
                  </a:cxn>
                  <a:cxn ang="0">
                    <a:pos x="49" y="13"/>
                  </a:cxn>
                  <a:cxn ang="0">
                    <a:pos x="47" y="12"/>
                  </a:cxn>
                  <a:cxn ang="0">
                    <a:pos x="40" y="13"/>
                  </a:cxn>
                  <a:cxn ang="0">
                    <a:pos x="43" y="7"/>
                  </a:cxn>
                  <a:cxn ang="0">
                    <a:pos x="37" y="2"/>
                  </a:cxn>
                  <a:cxn ang="0">
                    <a:pos x="32" y="7"/>
                  </a:cxn>
                  <a:cxn ang="0">
                    <a:pos x="29" y="1"/>
                  </a:cxn>
                  <a:cxn ang="0">
                    <a:pos x="27" y="0"/>
                  </a:cxn>
                  <a:cxn ang="0">
                    <a:pos x="19" y="2"/>
                  </a:cxn>
                  <a:cxn ang="0">
                    <a:pos x="18" y="9"/>
                  </a:cxn>
                  <a:cxn ang="0">
                    <a:pos x="12" y="4"/>
                  </a:cxn>
                  <a:cxn ang="0">
                    <a:pos x="6" y="10"/>
                  </a:cxn>
                  <a:cxn ang="0">
                    <a:pos x="10" y="15"/>
                  </a:cxn>
                  <a:cxn ang="0">
                    <a:pos x="3" y="16"/>
                  </a:cxn>
                  <a:cxn ang="0">
                    <a:pos x="2" y="17"/>
                  </a:cxn>
                  <a:cxn ang="0">
                    <a:pos x="0" y="25"/>
                  </a:cxn>
                  <a:cxn ang="0">
                    <a:pos x="7" y="27"/>
                  </a:cxn>
                  <a:cxn ang="0">
                    <a:pos x="2" y="31"/>
                  </a:cxn>
                  <a:cxn ang="0">
                    <a:pos x="4" y="39"/>
                  </a:cxn>
                  <a:cxn ang="0">
                    <a:pos x="6" y="40"/>
                  </a:cxn>
                  <a:cxn ang="0">
                    <a:pos x="12" y="40"/>
                  </a:cxn>
                  <a:cxn ang="0">
                    <a:pos x="10" y="47"/>
                  </a:cxn>
                  <a:cxn ang="0">
                    <a:pos x="17" y="50"/>
                  </a:cxn>
                  <a:cxn ang="0">
                    <a:pos x="21" y="45"/>
                  </a:cxn>
                  <a:cxn ang="0">
                    <a:pos x="23" y="51"/>
                  </a:cxn>
                  <a:cxn ang="0">
                    <a:pos x="24" y="52"/>
                  </a:cxn>
                  <a:cxn ang="0">
                    <a:pos x="32" y="52"/>
                  </a:cxn>
                  <a:cxn ang="0">
                    <a:pos x="33" y="50"/>
                  </a:cxn>
                  <a:cxn ang="0">
                    <a:pos x="35" y="44"/>
                  </a:cxn>
                  <a:cxn ang="0">
                    <a:pos x="40" y="48"/>
                  </a:cxn>
                  <a:cxn ang="0">
                    <a:pos x="46" y="43"/>
                  </a:cxn>
                  <a:cxn ang="0">
                    <a:pos x="46" y="41"/>
                  </a:cxn>
                  <a:cxn ang="0">
                    <a:pos x="43" y="35"/>
                  </a:cxn>
                  <a:cxn ang="0">
                    <a:pos x="50" y="36"/>
                  </a:cxn>
                  <a:cxn ang="0">
                    <a:pos x="52" y="29"/>
                  </a:cxn>
                  <a:cxn ang="0">
                    <a:pos x="33" y="28"/>
                  </a:cxn>
                  <a:cxn ang="0">
                    <a:pos x="19" y="25"/>
                  </a:cxn>
                  <a:cxn ang="0">
                    <a:pos x="33" y="28"/>
                  </a:cxn>
                </a:cxnLst>
                <a:rect l="0" t="0" r="r" b="b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kern="0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4" name="Freeform 27"/>
              <p:cNvSpPr>
                <a:spLocks noEditPoints="1"/>
              </p:cNvSpPr>
              <p:nvPr/>
            </p:nvSpPr>
            <p:spPr bwMode="auto">
              <a:xfrm>
                <a:off x="840298" y="4757386"/>
                <a:ext cx="416037" cy="419205"/>
              </a:xfrm>
              <a:custGeom>
                <a:avLst/>
                <a:gdLst/>
                <a:ahLst/>
                <a:cxnLst>
                  <a:cxn ang="0">
                    <a:pos x="33" y="29"/>
                  </a:cxn>
                  <a:cxn ang="0">
                    <a:pos x="31" y="24"/>
                  </a:cxn>
                  <a:cxn ang="0">
                    <a:pos x="36" y="25"/>
                  </a:cxn>
                  <a:cxn ang="0">
                    <a:pos x="37" y="20"/>
                  </a:cxn>
                  <a:cxn ang="0">
                    <a:pos x="36" y="18"/>
                  </a:cxn>
                  <a:cxn ang="0">
                    <a:pos x="32" y="16"/>
                  </a:cxn>
                  <a:cxn ang="0">
                    <a:pos x="37" y="14"/>
                  </a:cxn>
                  <a:cxn ang="0">
                    <a:pos x="35" y="9"/>
                  </a:cxn>
                  <a:cxn ang="0">
                    <a:pos x="30" y="10"/>
                  </a:cxn>
                  <a:cxn ang="0">
                    <a:pos x="31" y="5"/>
                  </a:cxn>
                  <a:cxn ang="0">
                    <a:pos x="30" y="4"/>
                  </a:cxn>
                  <a:cxn ang="0">
                    <a:pos x="24" y="2"/>
                  </a:cxn>
                  <a:cxn ang="0">
                    <a:pos x="21" y="5"/>
                  </a:cxn>
                  <a:cxn ang="0">
                    <a:pos x="19" y="0"/>
                  </a:cxn>
                  <a:cxn ang="0">
                    <a:pos x="14" y="1"/>
                  </a:cxn>
                  <a:cxn ang="0">
                    <a:pos x="14" y="5"/>
                  </a:cxn>
                  <a:cxn ang="0">
                    <a:pos x="10" y="3"/>
                  </a:cxn>
                  <a:cxn ang="0">
                    <a:pos x="8" y="3"/>
                  </a:cxn>
                  <a:cxn ang="0">
                    <a:pos x="4" y="7"/>
                  </a:cxn>
                  <a:cxn ang="0">
                    <a:pos x="7" y="11"/>
                  </a:cxn>
                  <a:cxn ang="0">
                    <a:pos x="3" y="11"/>
                  </a:cxn>
                  <a:cxn ang="0">
                    <a:pos x="0" y="17"/>
                  </a:cxn>
                  <a:cxn ang="0">
                    <a:pos x="1" y="18"/>
                  </a:cxn>
                  <a:cxn ang="0">
                    <a:pos x="5" y="20"/>
                  </a:cxn>
                  <a:cxn ang="0">
                    <a:pos x="1" y="23"/>
                  </a:cxn>
                  <a:cxn ang="0">
                    <a:pos x="4" y="28"/>
                  </a:cxn>
                  <a:cxn ang="0">
                    <a:pos x="8" y="27"/>
                  </a:cxn>
                  <a:cxn ang="0">
                    <a:pos x="7" y="31"/>
                  </a:cxn>
                  <a:cxn ang="0">
                    <a:pos x="7" y="33"/>
                  </a:cxn>
                  <a:cxn ang="0">
                    <a:pos x="12" y="35"/>
                  </a:cxn>
                  <a:cxn ang="0">
                    <a:pos x="13" y="35"/>
                  </a:cxn>
                  <a:cxn ang="0">
                    <a:pos x="17" y="32"/>
                  </a:cxn>
                  <a:cxn ang="0">
                    <a:pos x="17" y="37"/>
                  </a:cxn>
                  <a:cxn ang="0">
                    <a:pos x="23" y="36"/>
                  </a:cxn>
                  <a:cxn ang="0">
                    <a:pos x="24" y="35"/>
                  </a:cxn>
                  <a:cxn ang="0">
                    <a:pos x="25" y="31"/>
                  </a:cxn>
                  <a:cxn ang="0">
                    <a:pos x="28" y="34"/>
                  </a:cxn>
                  <a:cxn ang="0">
                    <a:pos x="33" y="30"/>
                  </a:cxn>
                  <a:cxn ang="0">
                    <a:pos x="22" y="22"/>
                  </a:cxn>
                  <a:cxn ang="0">
                    <a:pos x="15" y="15"/>
                  </a:cxn>
                  <a:cxn ang="0">
                    <a:pos x="22" y="22"/>
                  </a:cxn>
                </a:cxnLst>
                <a:rect l="0" t="0" r="r" b="b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kern="0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6" name="Group 144"/>
          <p:cNvGrpSpPr>
            <a:grpSpLocks/>
          </p:cNvGrpSpPr>
          <p:nvPr/>
        </p:nvGrpSpPr>
        <p:grpSpPr bwMode="auto">
          <a:xfrm>
            <a:off x="7251021" y="3952915"/>
            <a:ext cx="668739" cy="668860"/>
            <a:chOff x="5109976" y="4636766"/>
            <a:chExt cx="713233" cy="713231"/>
          </a:xfrm>
          <a:solidFill>
            <a:schemeClr val="accent5">
              <a:lumMod val="50000"/>
            </a:schemeClr>
          </a:solidFill>
        </p:grpSpPr>
        <p:sp>
          <p:nvSpPr>
            <p:cNvPr id="66" name="Donut 33"/>
            <p:cNvSpPr>
              <a:spLocks noChangeArrowheads="1"/>
            </p:cNvSpPr>
            <p:nvPr/>
          </p:nvSpPr>
          <p:spPr bwMode="auto">
            <a:xfrm>
              <a:off x="5109859" y="4637346"/>
              <a:ext cx="713018" cy="712887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04450 w 713232"/>
                <a:gd name="T25" fmla="*/ 104450 h 713232"/>
                <a:gd name="T26" fmla="*/ 608782 w 713232"/>
                <a:gd name="T27" fmla="*/ 60878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defTabSz="457200">
                <a:defRPr/>
              </a:pPr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67" name="Gruppe 66"/>
            <p:cNvGrpSpPr/>
            <p:nvPr/>
          </p:nvGrpSpPr>
          <p:grpSpPr bwMode="auto">
            <a:xfrm>
              <a:off x="5308125" y="4834464"/>
              <a:ext cx="316926" cy="317844"/>
              <a:chOff x="4167326" y="4389120"/>
              <a:chExt cx="785174" cy="787473"/>
            </a:xfrm>
            <a:grpFill/>
          </p:grpSpPr>
          <p:sp>
            <p:nvSpPr>
              <p:cNvPr id="68" name="Freeform 36"/>
              <p:cNvSpPr>
                <a:spLocks/>
              </p:cNvSpPr>
              <p:nvPr/>
            </p:nvSpPr>
            <p:spPr bwMode="auto">
              <a:xfrm>
                <a:off x="4469208" y="4794927"/>
                <a:ext cx="190814" cy="381664"/>
              </a:xfrm>
              <a:custGeom>
                <a:avLst/>
                <a:gdLst/>
                <a:ahLst/>
                <a:cxnLst>
                  <a:cxn ang="0">
                    <a:pos x="17" y="30"/>
                  </a:cxn>
                  <a:cxn ang="0">
                    <a:pos x="14" y="34"/>
                  </a:cxn>
                  <a:cxn ang="0">
                    <a:pos x="4" y="34"/>
                  </a:cxn>
                  <a:cxn ang="0">
                    <a:pos x="0" y="30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14" y="0"/>
                  </a:cxn>
                  <a:cxn ang="0">
                    <a:pos x="17" y="3"/>
                  </a:cxn>
                  <a:cxn ang="0">
                    <a:pos x="17" y="30"/>
                  </a:cxn>
                </a:cxnLst>
                <a:rect l="0" t="0" r="r" b="b"/>
                <a:pathLst>
                  <a:path w="17" h="34">
                    <a:moveTo>
                      <a:pt x="17" y="30"/>
                    </a:moveTo>
                    <a:cubicBezTo>
                      <a:pt x="17" y="32"/>
                      <a:pt x="16" y="34"/>
                      <a:pt x="14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2" y="34"/>
                      <a:pt x="0" y="32"/>
                      <a:pt x="0" y="3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6" y="0"/>
                      <a:pt x="17" y="1"/>
                      <a:pt x="17" y="3"/>
                    </a:cubicBezTo>
                    <a:lnTo>
                      <a:pt x="17" y="3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kern="0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Freeform 37"/>
              <p:cNvSpPr>
                <a:spLocks/>
              </p:cNvSpPr>
              <p:nvPr/>
            </p:nvSpPr>
            <p:spPr bwMode="auto">
              <a:xfrm>
                <a:off x="4761686" y="4671356"/>
                <a:ext cx="190814" cy="505237"/>
              </a:xfrm>
              <a:custGeom>
                <a:avLst/>
                <a:gdLst/>
                <a:ahLst/>
                <a:cxnLst>
                  <a:cxn ang="0">
                    <a:pos x="17" y="41"/>
                  </a:cxn>
                  <a:cxn ang="0">
                    <a:pos x="13" y="45"/>
                  </a:cxn>
                  <a:cxn ang="0">
                    <a:pos x="3" y="45"/>
                  </a:cxn>
                  <a:cxn ang="0">
                    <a:pos x="0" y="41"/>
                  </a:cxn>
                  <a:cxn ang="0">
                    <a:pos x="0" y="3"/>
                  </a:cxn>
                  <a:cxn ang="0">
                    <a:pos x="3" y="0"/>
                  </a:cxn>
                  <a:cxn ang="0">
                    <a:pos x="13" y="0"/>
                  </a:cxn>
                  <a:cxn ang="0">
                    <a:pos x="17" y="3"/>
                  </a:cxn>
                  <a:cxn ang="0">
                    <a:pos x="17" y="41"/>
                  </a:cxn>
                </a:cxnLst>
                <a:rect l="0" t="0" r="r" b="b"/>
                <a:pathLst>
                  <a:path w="17" h="45">
                    <a:moveTo>
                      <a:pt x="17" y="41"/>
                    </a:moveTo>
                    <a:cubicBezTo>
                      <a:pt x="17" y="43"/>
                      <a:pt x="15" y="45"/>
                      <a:pt x="13" y="45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1" y="45"/>
                      <a:pt x="0" y="43"/>
                      <a:pt x="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7" y="1"/>
                      <a:pt x="17" y="3"/>
                    </a:cubicBezTo>
                    <a:lnTo>
                      <a:pt x="17" y="4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kern="0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0" name="Freeform 37"/>
              <p:cNvSpPr>
                <a:spLocks/>
              </p:cNvSpPr>
              <p:nvPr/>
            </p:nvSpPr>
            <p:spPr bwMode="auto">
              <a:xfrm>
                <a:off x="4167326" y="4389120"/>
                <a:ext cx="206554" cy="787473"/>
              </a:xfrm>
              <a:custGeom>
                <a:avLst/>
                <a:gdLst/>
                <a:ahLst/>
                <a:cxnLst>
                  <a:cxn ang="0">
                    <a:pos x="17" y="41"/>
                  </a:cxn>
                  <a:cxn ang="0">
                    <a:pos x="13" y="45"/>
                  </a:cxn>
                  <a:cxn ang="0">
                    <a:pos x="3" y="45"/>
                  </a:cxn>
                  <a:cxn ang="0">
                    <a:pos x="0" y="41"/>
                  </a:cxn>
                  <a:cxn ang="0">
                    <a:pos x="0" y="3"/>
                  </a:cxn>
                  <a:cxn ang="0">
                    <a:pos x="3" y="0"/>
                  </a:cxn>
                  <a:cxn ang="0">
                    <a:pos x="13" y="0"/>
                  </a:cxn>
                  <a:cxn ang="0">
                    <a:pos x="17" y="3"/>
                  </a:cxn>
                  <a:cxn ang="0">
                    <a:pos x="17" y="41"/>
                  </a:cxn>
                </a:cxnLst>
                <a:rect l="0" t="0" r="r" b="b"/>
                <a:pathLst>
                  <a:path w="17" h="45">
                    <a:moveTo>
                      <a:pt x="17" y="41"/>
                    </a:moveTo>
                    <a:cubicBezTo>
                      <a:pt x="17" y="43"/>
                      <a:pt x="15" y="45"/>
                      <a:pt x="13" y="45"/>
                    </a:cubicBezTo>
                    <a:cubicBezTo>
                      <a:pt x="3" y="45"/>
                      <a:pt x="3" y="45"/>
                      <a:pt x="3" y="45"/>
                    </a:cubicBezTo>
                    <a:cubicBezTo>
                      <a:pt x="1" y="45"/>
                      <a:pt x="0" y="43"/>
                      <a:pt x="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7" y="1"/>
                      <a:pt x="17" y="3"/>
                    </a:cubicBezTo>
                    <a:lnTo>
                      <a:pt x="17" y="4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a-DK" kern="0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7" name="Group 35"/>
          <p:cNvGrpSpPr>
            <a:grpSpLocks/>
          </p:cNvGrpSpPr>
          <p:nvPr/>
        </p:nvGrpSpPr>
        <p:grpSpPr bwMode="auto">
          <a:xfrm>
            <a:off x="7866144" y="3357047"/>
            <a:ext cx="668739" cy="670350"/>
            <a:chOff x="6093795" y="4270789"/>
            <a:chExt cx="967236" cy="969390"/>
          </a:xfrm>
          <a:solidFill>
            <a:schemeClr val="accent5">
              <a:lumMod val="50000"/>
            </a:schemeClr>
          </a:solidFill>
        </p:grpSpPr>
        <p:sp>
          <p:nvSpPr>
            <p:cNvPr id="61" name="Donut 34"/>
            <p:cNvSpPr>
              <a:spLocks noChangeArrowheads="1"/>
            </p:cNvSpPr>
            <p:nvPr/>
          </p:nvSpPr>
          <p:spPr bwMode="auto">
            <a:xfrm>
              <a:off x="6093093" y="4271262"/>
              <a:ext cx="968532" cy="968356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04450 w 713232"/>
                <a:gd name="T25" fmla="*/ 104450 h 713232"/>
                <a:gd name="T26" fmla="*/ 608782 w 713232"/>
                <a:gd name="T27" fmla="*/ 60878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defTabSz="457200">
                <a:defRPr/>
              </a:pPr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62" name="Gruppe 344"/>
            <p:cNvGrpSpPr>
              <a:grpSpLocks/>
            </p:cNvGrpSpPr>
            <p:nvPr/>
          </p:nvGrpSpPr>
          <p:grpSpPr bwMode="auto">
            <a:xfrm>
              <a:off x="6431797" y="4509479"/>
              <a:ext cx="291210" cy="492007"/>
              <a:chOff x="2114233" y="1516380"/>
              <a:chExt cx="263525" cy="444500"/>
            </a:xfrm>
            <a:grpFill/>
          </p:grpSpPr>
          <p:sp>
            <p:nvSpPr>
              <p:cNvPr id="63" name="Freeform 15"/>
              <p:cNvSpPr>
                <a:spLocks noEditPoints="1"/>
              </p:cNvSpPr>
              <p:nvPr/>
            </p:nvSpPr>
            <p:spPr bwMode="auto">
              <a:xfrm>
                <a:off x="2113770" y="1516292"/>
                <a:ext cx="264373" cy="444598"/>
              </a:xfrm>
              <a:custGeom>
                <a:avLst/>
                <a:gdLst>
                  <a:gd name="T0" fmla="*/ 0 w 166"/>
                  <a:gd name="T1" fmla="*/ 444500 h 280"/>
                  <a:gd name="T2" fmla="*/ 263525 w 166"/>
                  <a:gd name="T3" fmla="*/ 444500 h 280"/>
                  <a:gd name="T4" fmla="*/ 263525 w 166"/>
                  <a:gd name="T5" fmla="*/ 425450 h 280"/>
                  <a:gd name="T6" fmla="*/ 263525 w 166"/>
                  <a:gd name="T7" fmla="*/ 425450 h 280"/>
                  <a:gd name="T8" fmla="*/ 260350 w 166"/>
                  <a:gd name="T9" fmla="*/ 419100 h 280"/>
                  <a:gd name="T10" fmla="*/ 254000 w 166"/>
                  <a:gd name="T11" fmla="*/ 415925 h 280"/>
                  <a:gd name="T12" fmla="*/ 9525 w 166"/>
                  <a:gd name="T13" fmla="*/ 415925 h 280"/>
                  <a:gd name="T14" fmla="*/ 9525 w 166"/>
                  <a:gd name="T15" fmla="*/ 415925 h 280"/>
                  <a:gd name="T16" fmla="*/ 3175 w 166"/>
                  <a:gd name="T17" fmla="*/ 419100 h 280"/>
                  <a:gd name="T18" fmla="*/ 0 w 166"/>
                  <a:gd name="T19" fmla="*/ 425450 h 280"/>
                  <a:gd name="T20" fmla="*/ 0 w 166"/>
                  <a:gd name="T21" fmla="*/ 444500 h 280"/>
                  <a:gd name="T22" fmla="*/ 0 w 166"/>
                  <a:gd name="T23" fmla="*/ 444500 h 280"/>
                  <a:gd name="T24" fmla="*/ 0 w 166"/>
                  <a:gd name="T25" fmla="*/ 0 h 280"/>
                  <a:gd name="T26" fmla="*/ 263525 w 166"/>
                  <a:gd name="T27" fmla="*/ 0 h 280"/>
                  <a:gd name="T28" fmla="*/ 263525 w 166"/>
                  <a:gd name="T29" fmla="*/ 19050 h 280"/>
                  <a:gd name="T30" fmla="*/ 263525 w 166"/>
                  <a:gd name="T31" fmla="*/ 19050 h 280"/>
                  <a:gd name="T32" fmla="*/ 260350 w 166"/>
                  <a:gd name="T33" fmla="*/ 25400 h 280"/>
                  <a:gd name="T34" fmla="*/ 254000 w 166"/>
                  <a:gd name="T35" fmla="*/ 28575 h 280"/>
                  <a:gd name="T36" fmla="*/ 9525 w 166"/>
                  <a:gd name="T37" fmla="*/ 28575 h 280"/>
                  <a:gd name="T38" fmla="*/ 9525 w 166"/>
                  <a:gd name="T39" fmla="*/ 28575 h 280"/>
                  <a:gd name="T40" fmla="*/ 3175 w 166"/>
                  <a:gd name="T41" fmla="*/ 25400 h 280"/>
                  <a:gd name="T42" fmla="*/ 0 w 166"/>
                  <a:gd name="T43" fmla="*/ 19050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4" name="Freeform 16"/>
              <p:cNvSpPr>
                <a:spLocks noEditPoints="1"/>
              </p:cNvSpPr>
              <p:nvPr/>
            </p:nvSpPr>
            <p:spPr bwMode="auto">
              <a:xfrm>
                <a:off x="2135322" y="1557883"/>
                <a:ext cx="221269" cy="361415"/>
              </a:xfrm>
              <a:custGeom>
                <a:avLst/>
                <a:gdLst>
                  <a:gd name="T0" fmla="*/ 22225 w 138"/>
                  <a:gd name="T1" fmla="*/ 79375 h 228"/>
                  <a:gd name="T2" fmla="*/ 22225 w 138"/>
                  <a:gd name="T3" fmla="*/ 92075 h 228"/>
                  <a:gd name="T4" fmla="*/ 31750 w 138"/>
                  <a:gd name="T5" fmla="*/ 111125 h 228"/>
                  <a:gd name="T6" fmla="*/ 76200 w 138"/>
                  <a:gd name="T7" fmla="*/ 152400 h 228"/>
                  <a:gd name="T8" fmla="*/ 88900 w 138"/>
                  <a:gd name="T9" fmla="*/ 165100 h 228"/>
                  <a:gd name="T10" fmla="*/ 92075 w 138"/>
                  <a:gd name="T11" fmla="*/ 180975 h 228"/>
                  <a:gd name="T12" fmla="*/ 76200 w 138"/>
                  <a:gd name="T13" fmla="*/ 209550 h 228"/>
                  <a:gd name="T14" fmla="*/ 38100 w 138"/>
                  <a:gd name="T15" fmla="*/ 241300 h 228"/>
                  <a:gd name="T16" fmla="*/ 25400 w 138"/>
                  <a:gd name="T17" fmla="*/ 257175 h 228"/>
                  <a:gd name="T18" fmla="*/ 22225 w 138"/>
                  <a:gd name="T19" fmla="*/ 279400 h 228"/>
                  <a:gd name="T20" fmla="*/ 0 w 138"/>
                  <a:gd name="T21" fmla="*/ 361950 h 228"/>
                  <a:gd name="T22" fmla="*/ 0 w 138"/>
                  <a:gd name="T23" fmla="*/ 273050 h 228"/>
                  <a:gd name="T24" fmla="*/ 3175 w 138"/>
                  <a:gd name="T25" fmla="*/ 244475 h 228"/>
                  <a:gd name="T26" fmla="*/ 22225 w 138"/>
                  <a:gd name="T27" fmla="*/ 225425 h 228"/>
                  <a:gd name="T28" fmla="*/ 57150 w 138"/>
                  <a:gd name="T29" fmla="*/ 193675 h 228"/>
                  <a:gd name="T30" fmla="*/ 66675 w 138"/>
                  <a:gd name="T31" fmla="*/ 180975 h 228"/>
                  <a:gd name="T32" fmla="*/ 57150 w 138"/>
                  <a:gd name="T33" fmla="*/ 168275 h 228"/>
                  <a:gd name="T34" fmla="*/ 22225 w 138"/>
                  <a:gd name="T35" fmla="*/ 136525 h 228"/>
                  <a:gd name="T36" fmla="*/ 3175 w 138"/>
                  <a:gd name="T37" fmla="*/ 114300 h 228"/>
                  <a:gd name="T38" fmla="*/ 0 w 138"/>
                  <a:gd name="T39" fmla="*/ 88900 h 228"/>
                  <a:gd name="T40" fmla="*/ 22225 w 138"/>
                  <a:gd name="T41" fmla="*/ 0 h 228"/>
                  <a:gd name="T42" fmla="*/ 196850 w 138"/>
                  <a:gd name="T43" fmla="*/ 361950 h 228"/>
                  <a:gd name="T44" fmla="*/ 196850 w 138"/>
                  <a:gd name="T45" fmla="*/ 279400 h 228"/>
                  <a:gd name="T46" fmla="*/ 193675 w 138"/>
                  <a:gd name="T47" fmla="*/ 257175 h 228"/>
                  <a:gd name="T48" fmla="*/ 180975 w 138"/>
                  <a:gd name="T49" fmla="*/ 241300 h 228"/>
                  <a:gd name="T50" fmla="*/ 142875 w 138"/>
                  <a:gd name="T51" fmla="*/ 209550 h 228"/>
                  <a:gd name="T52" fmla="*/ 127000 w 138"/>
                  <a:gd name="T53" fmla="*/ 180975 h 228"/>
                  <a:gd name="T54" fmla="*/ 130175 w 138"/>
                  <a:gd name="T55" fmla="*/ 165100 h 228"/>
                  <a:gd name="T56" fmla="*/ 180975 w 138"/>
                  <a:gd name="T57" fmla="*/ 120650 h 228"/>
                  <a:gd name="T58" fmla="*/ 187325 w 138"/>
                  <a:gd name="T59" fmla="*/ 111125 h 228"/>
                  <a:gd name="T60" fmla="*/ 196850 w 138"/>
                  <a:gd name="T61" fmla="*/ 92075 h 228"/>
                  <a:gd name="T62" fmla="*/ 196850 w 138"/>
                  <a:gd name="T63" fmla="*/ 0 h 228"/>
                  <a:gd name="T64" fmla="*/ 219075 w 138"/>
                  <a:gd name="T65" fmla="*/ 88900 h 228"/>
                  <a:gd name="T66" fmla="*/ 219075 w 138"/>
                  <a:gd name="T67" fmla="*/ 104775 h 228"/>
                  <a:gd name="T68" fmla="*/ 209550 w 138"/>
                  <a:gd name="T69" fmla="*/ 127000 h 228"/>
                  <a:gd name="T70" fmla="*/ 161925 w 138"/>
                  <a:gd name="T71" fmla="*/ 168275 h 228"/>
                  <a:gd name="T72" fmla="*/ 155575 w 138"/>
                  <a:gd name="T73" fmla="*/ 174625 h 228"/>
                  <a:gd name="T74" fmla="*/ 155575 w 138"/>
                  <a:gd name="T75" fmla="*/ 187325 h 228"/>
                  <a:gd name="T76" fmla="*/ 196850 w 138"/>
                  <a:gd name="T77" fmla="*/ 225425 h 228"/>
                  <a:gd name="T78" fmla="*/ 209550 w 138"/>
                  <a:gd name="T79" fmla="*/ 234950 h 228"/>
                  <a:gd name="T80" fmla="*/ 219075 w 138"/>
                  <a:gd name="T81" fmla="*/ 257175 h 228"/>
                  <a:gd name="T82" fmla="*/ 219075 w 138"/>
                  <a:gd name="T83" fmla="*/ 361950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Freeform 17"/>
              <p:cNvSpPr>
                <a:spLocks/>
              </p:cNvSpPr>
              <p:nvPr/>
            </p:nvSpPr>
            <p:spPr bwMode="auto">
              <a:xfrm>
                <a:off x="2171242" y="1666881"/>
                <a:ext cx="149428" cy="252417"/>
              </a:xfrm>
              <a:custGeom>
                <a:avLst/>
                <a:gdLst>
                  <a:gd name="T0" fmla="*/ 0 w 94"/>
                  <a:gd name="T1" fmla="*/ 254000 h 160"/>
                  <a:gd name="T2" fmla="*/ 76200 w 94"/>
                  <a:gd name="T3" fmla="*/ 254000 h 160"/>
                  <a:gd name="T4" fmla="*/ 149225 w 94"/>
                  <a:gd name="T5" fmla="*/ 254000 h 160"/>
                  <a:gd name="T6" fmla="*/ 149225 w 94"/>
                  <a:gd name="T7" fmla="*/ 212725 h 160"/>
                  <a:gd name="T8" fmla="*/ 92075 w 94"/>
                  <a:gd name="T9" fmla="*/ 155575 h 160"/>
                  <a:gd name="T10" fmla="*/ 92075 w 94"/>
                  <a:gd name="T11" fmla="*/ 155575 h 160"/>
                  <a:gd name="T12" fmla="*/ 85725 w 94"/>
                  <a:gd name="T13" fmla="*/ 149225 h 160"/>
                  <a:gd name="T14" fmla="*/ 82550 w 94"/>
                  <a:gd name="T15" fmla="*/ 142875 h 160"/>
                  <a:gd name="T16" fmla="*/ 82550 w 94"/>
                  <a:gd name="T17" fmla="*/ 123825 h 160"/>
                  <a:gd name="T18" fmla="*/ 82550 w 94"/>
                  <a:gd name="T19" fmla="*/ 69850 h 160"/>
                  <a:gd name="T20" fmla="*/ 82550 w 94"/>
                  <a:gd name="T21" fmla="*/ 69850 h 160"/>
                  <a:gd name="T22" fmla="*/ 82550 w 94"/>
                  <a:gd name="T23" fmla="*/ 60325 h 160"/>
                  <a:gd name="T24" fmla="*/ 85725 w 94"/>
                  <a:gd name="T25" fmla="*/ 50800 h 160"/>
                  <a:gd name="T26" fmla="*/ 98425 w 94"/>
                  <a:gd name="T27" fmla="*/ 34925 h 160"/>
                  <a:gd name="T28" fmla="*/ 120650 w 94"/>
                  <a:gd name="T29" fmla="*/ 15875 h 160"/>
                  <a:gd name="T30" fmla="*/ 120650 w 94"/>
                  <a:gd name="T31" fmla="*/ 15875 h 160"/>
                  <a:gd name="T32" fmla="*/ 130175 w 94"/>
                  <a:gd name="T33" fmla="*/ 9525 h 160"/>
                  <a:gd name="T34" fmla="*/ 139700 w 94"/>
                  <a:gd name="T35" fmla="*/ 0 h 160"/>
                  <a:gd name="T36" fmla="*/ 76200 w 94"/>
                  <a:gd name="T37" fmla="*/ 0 h 160"/>
                  <a:gd name="T38" fmla="*/ 9525 w 94"/>
                  <a:gd name="T39" fmla="*/ 0 h 160"/>
                  <a:gd name="T40" fmla="*/ 9525 w 94"/>
                  <a:gd name="T41" fmla="*/ 0 h 160"/>
                  <a:gd name="T42" fmla="*/ 19050 w 94"/>
                  <a:gd name="T43" fmla="*/ 9525 h 160"/>
                  <a:gd name="T44" fmla="*/ 28575 w 94"/>
                  <a:gd name="T45" fmla="*/ 15875 h 160"/>
                  <a:gd name="T46" fmla="*/ 50800 w 94"/>
                  <a:gd name="T47" fmla="*/ 34925 h 160"/>
                  <a:gd name="T48" fmla="*/ 50800 w 94"/>
                  <a:gd name="T49" fmla="*/ 34925 h 160"/>
                  <a:gd name="T50" fmla="*/ 60325 w 94"/>
                  <a:gd name="T51" fmla="*/ 50800 h 160"/>
                  <a:gd name="T52" fmla="*/ 66675 w 94"/>
                  <a:gd name="T53" fmla="*/ 60325 h 160"/>
                  <a:gd name="T54" fmla="*/ 66675 w 94"/>
                  <a:gd name="T55" fmla="*/ 69850 h 160"/>
                  <a:gd name="T56" fmla="*/ 66675 w 94"/>
                  <a:gd name="T57" fmla="*/ 123825 h 160"/>
                  <a:gd name="T58" fmla="*/ 66675 w 94"/>
                  <a:gd name="T59" fmla="*/ 123825 h 160"/>
                  <a:gd name="T60" fmla="*/ 66675 w 94"/>
                  <a:gd name="T61" fmla="*/ 142875 h 160"/>
                  <a:gd name="T62" fmla="*/ 63500 w 94"/>
                  <a:gd name="T63" fmla="*/ 149225 h 160"/>
                  <a:gd name="T64" fmla="*/ 60325 w 94"/>
                  <a:gd name="T65" fmla="*/ 155575 h 160"/>
                  <a:gd name="T66" fmla="*/ 0 w 94"/>
                  <a:gd name="T67" fmla="*/ 212725 h 160"/>
                  <a:gd name="T68" fmla="*/ 0 w 94"/>
                  <a:gd name="T69" fmla="*/ 254000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8" name="Group 131"/>
          <p:cNvGrpSpPr>
            <a:grpSpLocks/>
          </p:cNvGrpSpPr>
          <p:nvPr/>
        </p:nvGrpSpPr>
        <p:grpSpPr bwMode="auto">
          <a:xfrm>
            <a:off x="7251023" y="1016782"/>
            <a:ext cx="668739" cy="668861"/>
            <a:chOff x="5109971" y="1507999"/>
            <a:chExt cx="713232" cy="713232"/>
          </a:xfrm>
          <a:solidFill>
            <a:schemeClr val="accent5">
              <a:lumMod val="50000"/>
            </a:schemeClr>
          </a:solidFill>
        </p:grpSpPr>
        <p:sp>
          <p:nvSpPr>
            <p:cNvPr id="59" name="Donut 12"/>
            <p:cNvSpPr>
              <a:spLocks noChangeArrowheads="1"/>
            </p:cNvSpPr>
            <p:nvPr/>
          </p:nvSpPr>
          <p:spPr bwMode="auto">
            <a:xfrm flipV="1">
              <a:off x="5109852" y="1508172"/>
              <a:ext cx="713017" cy="712887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04450 w 713232"/>
                <a:gd name="T25" fmla="*/ 104450 h 713232"/>
                <a:gd name="T26" fmla="*/ 608782 w 713232"/>
                <a:gd name="T27" fmla="*/ 60878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defTabSz="457200">
                <a:defRPr/>
              </a:pPr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41"/>
            <p:cNvSpPr>
              <a:spLocks noEditPoints="1"/>
            </p:cNvSpPr>
            <p:nvPr/>
          </p:nvSpPr>
          <p:spPr bwMode="auto">
            <a:xfrm>
              <a:off x="5293668" y="1709513"/>
              <a:ext cx="345387" cy="310205"/>
            </a:xfrm>
            <a:custGeom>
              <a:avLst/>
              <a:gdLst>
                <a:gd name="T0" fmla="*/ 2147483647 w 67"/>
                <a:gd name="T1" fmla="*/ 124018912 h 60"/>
                <a:gd name="T2" fmla="*/ 2147483647 w 67"/>
                <a:gd name="T3" fmla="*/ 0 h 60"/>
                <a:gd name="T4" fmla="*/ 2147483647 w 67"/>
                <a:gd name="T5" fmla="*/ 0 h 60"/>
                <a:gd name="T6" fmla="*/ 2147483647 w 67"/>
                <a:gd name="T7" fmla="*/ 124018912 h 60"/>
                <a:gd name="T8" fmla="*/ 2147483647 w 67"/>
                <a:gd name="T9" fmla="*/ 310059138 h 60"/>
                <a:gd name="T10" fmla="*/ 2147483647 w 67"/>
                <a:gd name="T11" fmla="*/ 868156039 h 60"/>
                <a:gd name="T12" fmla="*/ 2147483647 w 67"/>
                <a:gd name="T13" fmla="*/ 124018912 h 60"/>
                <a:gd name="T14" fmla="*/ 2147483647 w 67"/>
                <a:gd name="T15" fmla="*/ 1922344337 h 60"/>
                <a:gd name="T16" fmla="*/ 2147483647 w 67"/>
                <a:gd name="T17" fmla="*/ 124018912 h 60"/>
                <a:gd name="T18" fmla="*/ 1902898002 w 67"/>
                <a:gd name="T19" fmla="*/ 124018912 h 60"/>
                <a:gd name="T20" fmla="*/ 122771150 w 67"/>
                <a:gd name="T21" fmla="*/ 1922344337 h 60"/>
                <a:gd name="T22" fmla="*/ 122771150 w 67"/>
                <a:gd name="T23" fmla="*/ 2147483647 h 60"/>
                <a:gd name="T24" fmla="*/ 245534466 w 67"/>
                <a:gd name="T25" fmla="*/ 2147483647 h 60"/>
                <a:gd name="T26" fmla="*/ 429691207 w 67"/>
                <a:gd name="T27" fmla="*/ 2147483647 h 60"/>
                <a:gd name="T28" fmla="*/ 2087055172 w 67"/>
                <a:gd name="T29" fmla="*/ 558097024 h 60"/>
                <a:gd name="T30" fmla="*/ 2147483647 w 67"/>
                <a:gd name="T31" fmla="*/ 2147483647 h 60"/>
                <a:gd name="T32" fmla="*/ 2147483647 w 67"/>
                <a:gd name="T33" fmla="*/ 2147483647 h 60"/>
                <a:gd name="T34" fmla="*/ 2147483647 w 67"/>
                <a:gd name="T35" fmla="*/ 1922344337 h 60"/>
                <a:gd name="T36" fmla="*/ 552454614 w 67"/>
                <a:gd name="T37" fmla="*/ 2147483647 h 60"/>
                <a:gd name="T38" fmla="*/ 552454614 w 67"/>
                <a:gd name="T39" fmla="*/ 2147483647 h 60"/>
                <a:gd name="T40" fmla="*/ 797989019 w 67"/>
                <a:gd name="T41" fmla="*/ 2147483647 h 60"/>
                <a:gd name="T42" fmla="*/ 1718749157 w 67"/>
                <a:gd name="T43" fmla="*/ 2147483647 h 60"/>
                <a:gd name="T44" fmla="*/ 1718749157 w 67"/>
                <a:gd name="T45" fmla="*/ 2147483647 h 60"/>
                <a:gd name="T46" fmla="*/ 1780134717 w 67"/>
                <a:gd name="T47" fmla="*/ 2147483647 h 60"/>
                <a:gd name="T48" fmla="*/ 2147483647 w 67"/>
                <a:gd name="T49" fmla="*/ 2147483647 h 60"/>
                <a:gd name="T50" fmla="*/ 2147483647 w 67"/>
                <a:gd name="T51" fmla="*/ 2147483647 h 60"/>
                <a:gd name="T52" fmla="*/ 2147483647 w 67"/>
                <a:gd name="T53" fmla="*/ 2147483647 h 60"/>
                <a:gd name="T54" fmla="*/ 2147483647 w 67"/>
                <a:gd name="T55" fmla="*/ 2147483647 h 60"/>
                <a:gd name="T56" fmla="*/ 2147483647 w 67"/>
                <a:gd name="T57" fmla="*/ 2147483647 h 60"/>
                <a:gd name="T58" fmla="*/ 2147483647 w 67"/>
                <a:gd name="T59" fmla="*/ 2147483647 h 60"/>
                <a:gd name="T60" fmla="*/ 2087055172 w 67"/>
                <a:gd name="T61" fmla="*/ 806142661 h 60"/>
                <a:gd name="T62" fmla="*/ 552454614 w 67"/>
                <a:gd name="T63" fmla="*/ 2147483647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7"/>
                <a:gd name="T97" fmla="*/ 0 h 60"/>
                <a:gd name="T98" fmla="*/ 67 w 67"/>
                <a:gd name="T99" fmla="*/ 60 h 6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9" name="Group 132"/>
          <p:cNvGrpSpPr>
            <a:grpSpLocks/>
          </p:cNvGrpSpPr>
          <p:nvPr/>
        </p:nvGrpSpPr>
        <p:grpSpPr bwMode="auto">
          <a:xfrm>
            <a:off x="7866142" y="1611159"/>
            <a:ext cx="668739" cy="670350"/>
            <a:chOff x="5765300" y="2141983"/>
            <a:chExt cx="713233" cy="713232"/>
          </a:xfrm>
          <a:solidFill>
            <a:schemeClr val="accent5">
              <a:lumMod val="50000"/>
            </a:schemeClr>
          </a:solidFill>
        </p:grpSpPr>
        <p:sp>
          <p:nvSpPr>
            <p:cNvPr id="57" name="Donut 13"/>
            <p:cNvSpPr>
              <a:spLocks noChangeArrowheads="1"/>
            </p:cNvSpPr>
            <p:nvPr/>
          </p:nvSpPr>
          <p:spPr bwMode="auto">
            <a:xfrm flipV="1">
              <a:off x="5764784" y="2141636"/>
              <a:ext cx="714189" cy="713640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04450 w 713232"/>
                <a:gd name="T25" fmla="*/ 104450 h 713232"/>
                <a:gd name="T26" fmla="*/ 608782 w 713232"/>
                <a:gd name="T27" fmla="*/ 60878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defTabSz="457200">
                <a:defRPr/>
              </a:pPr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41"/>
            <p:cNvSpPr>
              <a:spLocks noEditPoints="1"/>
            </p:cNvSpPr>
            <p:nvPr/>
          </p:nvSpPr>
          <p:spPr bwMode="auto">
            <a:xfrm>
              <a:off x="5946258" y="2357714"/>
              <a:ext cx="351240" cy="281484"/>
            </a:xfrm>
            <a:custGeom>
              <a:avLst/>
              <a:gdLst>
                <a:gd name="T0" fmla="*/ 1176335871 w 72"/>
                <a:gd name="T1" fmla="*/ 232073966 h 58"/>
                <a:gd name="T2" fmla="*/ 2147483647 w 72"/>
                <a:gd name="T3" fmla="*/ 232073966 h 58"/>
                <a:gd name="T4" fmla="*/ 2147483647 w 72"/>
                <a:gd name="T5" fmla="*/ 510570880 h 58"/>
                <a:gd name="T6" fmla="*/ 2147483647 w 72"/>
                <a:gd name="T7" fmla="*/ 510570880 h 58"/>
                <a:gd name="T8" fmla="*/ 2147483647 w 72"/>
                <a:gd name="T9" fmla="*/ 185664591 h 58"/>
                <a:gd name="T10" fmla="*/ 2147483647 w 72"/>
                <a:gd name="T11" fmla="*/ 0 h 58"/>
                <a:gd name="T12" fmla="*/ 1129279435 w 72"/>
                <a:gd name="T13" fmla="*/ 0 h 58"/>
                <a:gd name="T14" fmla="*/ 941067411 w 72"/>
                <a:gd name="T15" fmla="*/ 185664591 h 58"/>
                <a:gd name="T16" fmla="*/ 941067411 w 72"/>
                <a:gd name="T17" fmla="*/ 510570880 h 58"/>
                <a:gd name="T18" fmla="*/ 1176335871 w 72"/>
                <a:gd name="T19" fmla="*/ 510570880 h 58"/>
                <a:gd name="T20" fmla="*/ 1176335871 w 72"/>
                <a:gd name="T21" fmla="*/ 232073966 h 58"/>
                <a:gd name="T22" fmla="*/ 0 w 72"/>
                <a:gd name="T23" fmla="*/ 881893143 h 58"/>
                <a:gd name="T24" fmla="*/ 0 w 72"/>
                <a:gd name="T25" fmla="*/ 2147483647 h 58"/>
                <a:gd name="T26" fmla="*/ 235268568 w 72"/>
                <a:gd name="T27" fmla="*/ 2147483647 h 58"/>
                <a:gd name="T28" fmla="*/ 470530276 w 72"/>
                <a:gd name="T29" fmla="*/ 2147483647 h 58"/>
                <a:gd name="T30" fmla="*/ 470530276 w 72"/>
                <a:gd name="T31" fmla="*/ 649812471 h 58"/>
                <a:gd name="T32" fmla="*/ 235268568 w 72"/>
                <a:gd name="T33" fmla="*/ 649812471 h 58"/>
                <a:gd name="T34" fmla="*/ 0 w 72"/>
                <a:gd name="T35" fmla="*/ 881893143 h 58"/>
                <a:gd name="T36" fmla="*/ 658749160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649812471 h 58"/>
                <a:gd name="T42" fmla="*/ 658749160 w 72"/>
                <a:gd name="T43" fmla="*/ 649812471 h 58"/>
                <a:gd name="T44" fmla="*/ 658749160 w 72"/>
                <a:gd name="T45" fmla="*/ 2147483647 h 58"/>
                <a:gd name="T46" fmla="*/ 2147483647 w 72"/>
                <a:gd name="T47" fmla="*/ 649812471 h 58"/>
                <a:gd name="T48" fmla="*/ 2147483647 w 72"/>
                <a:gd name="T49" fmla="*/ 649812471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881893143 h 58"/>
                <a:gd name="T58" fmla="*/ 2147483647 w 72"/>
                <a:gd name="T59" fmla="*/ 649812471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0" name="Group 133"/>
          <p:cNvGrpSpPr>
            <a:grpSpLocks/>
          </p:cNvGrpSpPr>
          <p:nvPr/>
        </p:nvGrpSpPr>
        <p:grpSpPr bwMode="auto">
          <a:xfrm>
            <a:off x="8080618" y="2478143"/>
            <a:ext cx="668739" cy="668860"/>
            <a:chOff x="5993893" y="3065525"/>
            <a:chExt cx="713232" cy="713232"/>
          </a:xfrm>
          <a:solidFill>
            <a:schemeClr val="accent5">
              <a:lumMod val="50000"/>
            </a:schemeClr>
          </a:solidFill>
        </p:grpSpPr>
        <p:sp>
          <p:nvSpPr>
            <p:cNvPr id="55" name="Donut 14"/>
            <p:cNvSpPr>
              <a:spLocks noChangeArrowheads="1"/>
            </p:cNvSpPr>
            <p:nvPr/>
          </p:nvSpPr>
          <p:spPr bwMode="auto">
            <a:xfrm flipV="1">
              <a:off x="5994108" y="3065443"/>
              <a:ext cx="713017" cy="712888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04450 w 713232"/>
                <a:gd name="T25" fmla="*/ 104450 h 713232"/>
                <a:gd name="T26" fmla="*/ 608782 w 713232"/>
                <a:gd name="T27" fmla="*/ 60878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defTabSz="457200">
                <a:defRPr/>
              </a:pPr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17"/>
            <p:cNvSpPr>
              <a:spLocks noEditPoints="1"/>
            </p:cNvSpPr>
            <p:nvPr/>
          </p:nvSpPr>
          <p:spPr bwMode="auto">
            <a:xfrm>
              <a:off x="6202511" y="3249226"/>
              <a:ext cx="296212" cy="345323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1" name="Group 130"/>
          <p:cNvGrpSpPr>
            <a:grpSpLocks/>
          </p:cNvGrpSpPr>
          <p:nvPr/>
        </p:nvGrpSpPr>
        <p:grpSpPr bwMode="auto">
          <a:xfrm>
            <a:off x="6412491" y="4157321"/>
            <a:ext cx="670229" cy="668860"/>
            <a:chOff x="4216908" y="1306354"/>
            <a:chExt cx="713232" cy="713232"/>
          </a:xfrm>
          <a:solidFill>
            <a:schemeClr val="accent5">
              <a:lumMod val="50000"/>
            </a:schemeClr>
          </a:solidFill>
        </p:grpSpPr>
        <p:sp>
          <p:nvSpPr>
            <p:cNvPr id="53" name="Donut 10"/>
            <p:cNvSpPr>
              <a:spLocks noChangeArrowheads="1"/>
            </p:cNvSpPr>
            <p:nvPr/>
          </p:nvSpPr>
          <p:spPr bwMode="auto">
            <a:xfrm flipV="1">
              <a:off x="4216620" y="1306698"/>
              <a:ext cx="713768" cy="712888"/>
            </a:xfrm>
            <a:custGeom>
              <a:avLst/>
              <a:gdLst>
                <a:gd name="T0" fmla="*/ 356616 w 713232"/>
                <a:gd name="T1" fmla="*/ 0 h 713232"/>
                <a:gd name="T2" fmla="*/ 104450 w 713232"/>
                <a:gd name="T3" fmla="*/ 104450 h 713232"/>
                <a:gd name="T4" fmla="*/ 0 w 713232"/>
                <a:gd name="T5" fmla="*/ 356616 h 713232"/>
                <a:gd name="T6" fmla="*/ 104450 w 713232"/>
                <a:gd name="T7" fmla="*/ 608782 h 713232"/>
                <a:gd name="T8" fmla="*/ 356616 w 713232"/>
                <a:gd name="T9" fmla="*/ 713232 h 713232"/>
                <a:gd name="T10" fmla="*/ 608782 w 713232"/>
                <a:gd name="T11" fmla="*/ 608782 h 713232"/>
                <a:gd name="T12" fmla="*/ 713232 w 713232"/>
                <a:gd name="T13" fmla="*/ 356616 h 713232"/>
                <a:gd name="T14" fmla="*/ 608782 w 713232"/>
                <a:gd name="T15" fmla="*/ 104450 h 713232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04450 w 713232"/>
                <a:gd name="T25" fmla="*/ 104450 h 713232"/>
                <a:gd name="T26" fmla="*/ 608782 w 713232"/>
                <a:gd name="T27" fmla="*/ 608782 h 713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3232" h="713232">
                  <a:moveTo>
                    <a:pt x="0" y="356616"/>
                  </a:moveTo>
                  <a:lnTo>
                    <a:pt x="-1" y="356615"/>
                  </a:lnTo>
                  <a:cubicBezTo>
                    <a:pt x="0" y="159662"/>
                    <a:pt x="159662" y="0"/>
                    <a:pt x="356616" y="0"/>
                  </a:cubicBezTo>
                  <a:cubicBezTo>
                    <a:pt x="356616" y="-1"/>
                    <a:pt x="356616" y="0"/>
                    <a:pt x="356616" y="0"/>
                  </a:cubicBezTo>
                  <a:lnTo>
                    <a:pt x="356617" y="-1"/>
                  </a:lnTo>
                  <a:cubicBezTo>
                    <a:pt x="553570" y="0"/>
                    <a:pt x="713233" y="159662"/>
                    <a:pt x="713233" y="356616"/>
                  </a:cubicBezTo>
                  <a:cubicBezTo>
                    <a:pt x="713233" y="356616"/>
                    <a:pt x="713232" y="356616"/>
                    <a:pt x="713232" y="356616"/>
                  </a:cubicBezTo>
                  <a:lnTo>
                    <a:pt x="713233" y="356617"/>
                  </a:lnTo>
                  <a:cubicBezTo>
                    <a:pt x="713233" y="553570"/>
                    <a:pt x="553570" y="713232"/>
                    <a:pt x="356617" y="713232"/>
                  </a:cubicBezTo>
                  <a:cubicBezTo>
                    <a:pt x="159663" y="713232"/>
                    <a:pt x="0" y="553570"/>
                    <a:pt x="0" y="356616"/>
                  </a:cubicBezTo>
                  <a:close/>
                  <a:moveTo>
                    <a:pt x="85467" y="356616"/>
                  </a:moveTo>
                  <a:lnTo>
                    <a:pt x="85466" y="356615"/>
                  </a:lnTo>
                  <a:cubicBezTo>
                    <a:pt x="85466" y="506367"/>
                    <a:pt x="206864" y="627765"/>
                    <a:pt x="356615" y="627765"/>
                  </a:cubicBezTo>
                  <a:lnTo>
                    <a:pt x="356616" y="627764"/>
                  </a:lnTo>
                  <a:cubicBezTo>
                    <a:pt x="506367" y="627764"/>
                    <a:pt x="627765" y="506367"/>
                    <a:pt x="627765" y="356616"/>
                  </a:cubicBezTo>
                  <a:cubicBezTo>
                    <a:pt x="627765" y="206864"/>
                    <a:pt x="506367" y="85467"/>
                    <a:pt x="356616" y="85467"/>
                  </a:cubicBezTo>
                  <a:lnTo>
                    <a:pt x="356616" y="85466"/>
                  </a:lnTo>
                  <a:cubicBezTo>
                    <a:pt x="206864" y="85466"/>
                    <a:pt x="85466" y="206864"/>
                    <a:pt x="85466" y="356615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 defTabSz="457200">
                <a:defRPr/>
              </a:pPr>
              <a:endParaRPr 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12"/>
            <p:cNvSpPr>
              <a:spLocks noEditPoints="1"/>
            </p:cNvSpPr>
            <p:nvPr/>
          </p:nvSpPr>
          <p:spPr bwMode="auto">
            <a:xfrm>
              <a:off x="4435073" y="1467069"/>
              <a:ext cx="276863" cy="392147"/>
            </a:xfrm>
            <a:custGeom>
              <a:avLst/>
              <a:gdLst>
                <a:gd name="T0" fmla="*/ 76164973 w 408"/>
                <a:gd name="T1" fmla="*/ 197332205 h 578"/>
                <a:gd name="T2" fmla="*/ 68823691 w 408"/>
                <a:gd name="T3" fmla="*/ 193661209 h 578"/>
                <a:gd name="T4" fmla="*/ 67905862 w 408"/>
                <a:gd name="T5" fmla="*/ 185400621 h 578"/>
                <a:gd name="T6" fmla="*/ 69741521 w 408"/>
                <a:gd name="T7" fmla="*/ 165208408 h 578"/>
                <a:gd name="T8" fmla="*/ 75247144 w 408"/>
                <a:gd name="T9" fmla="*/ 149605151 h 578"/>
                <a:gd name="T10" fmla="*/ 94517521 w 408"/>
                <a:gd name="T11" fmla="*/ 125741984 h 578"/>
                <a:gd name="T12" fmla="*/ 122964819 w 408"/>
                <a:gd name="T13" fmla="*/ 101878817 h 578"/>
                <a:gd name="T14" fmla="*/ 133976742 w 408"/>
                <a:gd name="T15" fmla="*/ 89029315 h 578"/>
                <a:gd name="T16" fmla="*/ 137647383 w 408"/>
                <a:gd name="T17" fmla="*/ 74343955 h 578"/>
                <a:gd name="T18" fmla="*/ 134893894 w 408"/>
                <a:gd name="T19" fmla="*/ 60576535 h 578"/>
                <a:gd name="T20" fmla="*/ 126635460 w 408"/>
                <a:gd name="T21" fmla="*/ 48644951 h 578"/>
                <a:gd name="T22" fmla="*/ 103694462 w 408"/>
                <a:gd name="T23" fmla="*/ 39466435 h 578"/>
                <a:gd name="T24" fmla="*/ 85341237 w 408"/>
                <a:gd name="T25" fmla="*/ 39466435 h 578"/>
                <a:gd name="T26" fmla="*/ 62400239 w 408"/>
                <a:gd name="T27" fmla="*/ 49562870 h 578"/>
                <a:gd name="T28" fmla="*/ 51388316 w 408"/>
                <a:gd name="T29" fmla="*/ 63329612 h 578"/>
                <a:gd name="T30" fmla="*/ 5505624 w 408"/>
                <a:gd name="T31" fmla="*/ 78014951 h 578"/>
                <a:gd name="T32" fmla="*/ 917830 w 408"/>
                <a:gd name="T33" fmla="*/ 75261873 h 578"/>
                <a:gd name="T34" fmla="*/ 0 w 408"/>
                <a:gd name="T35" fmla="*/ 69754363 h 578"/>
                <a:gd name="T36" fmla="*/ 10094096 w 408"/>
                <a:gd name="T37" fmla="*/ 44055349 h 578"/>
                <a:gd name="T38" fmla="*/ 25693820 w 408"/>
                <a:gd name="T39" fmla="*/ 22945937 h 578"/>
                <a:gd name="T40" fmla="*/ 39458554 w 408"/>
                <a:gd name="T41" fmla="*/ 12849507 h 578"/>
                <a:gd name="T42" fmla="*/ 63317391 w 408"/>
                <a:gd name="T43" fmla="*/ 3670997 h 578"/>
                <a:gd name="T44" fmla="*/ 92682540 w 408"/>
                <a:gd name="T45" fmla="*/ 0 h 578"/>
                <a:gd name="T46" fmla="*/ 112870726 w 408"/>
                <a:gd name="T47" fmla="*/ 1835837 h 578"/>
                <a:gd name="T48" fmla="*/ 139482364 w 408"/>
                <a:gd name="T49" fmla="*/ 9178509 h 578"/>
                <a:gd name="T50" fmla="*/ 161506210 w 408"/>
                <a:gd name="T51" fmla="*/ 22945937 h 578"/>
                <a:gd name="T52" fmla="*/ 172517455 w 408"/>
                <a:gd name="T53" fmla="*/ 34877520 h 578"/>
                <a:gd name="T54" fmla="*/ 183529420 w 408"/>
                <a:gd name="T55" fmla="*/ 54151784 h 578"/>
                <a:gd name="T56" fmla="*/ 187200061 w 408"/>
                <a:gd name="T57" fmla="*/ 75261873 h 578"/>
                <a:gd name="T58" fmla="*/ 184447250 w 408"/>
                <a:gd name="T59" fmla="*/ 91782392 h 578"/>
                <a:gd name="T60" fmla="*/ 178023798 w 408"/>
                <a:gd name="T61" fmla="*/ 107385649 h 578"/>
                <a:gd name="T62" fmla="*/ 151412117 w 408"/>
                <a:gd name="T63" fmla="*/ 135838408 h 578"/>
                <a:gd name="T64" fmla="*/ 124799801 w 408"/>
                <a:gd name="T65" fmla="*/ 159701575 h 578"/>
                <a:gd name="T66" fmla="*/ 117459196 w 408"/>
                <a:gd name="T67" fmla="*/ 168880081 h 578"/>
                <a:gd name="T68" fmla="*/ 113788555 w 408"/>
                <a:gd name="T69" fmla="*/ 188154376 h 578"/>
                <a:gd name="T70" fmla="*/ 76164973 w 408"/>
                <a:gd name="T71" fmla="*/ 265251388 h 578"/>
                <a:gd name="T72" fmla="*/ 70658673 w 408"/>
                <a:gd name="T73" fmla="*/ 263415551 h 578"/>
                <a:gd name="T74" fmla="*/ 68823691 w 408"/>
                <a:gd name="T75" fmla="*/ 222113290 h 578"/>
                <a:gd name="T76" fmla="*/ 70658673 w 408"/>
                <a:gd name="T77" fmla="*/ 217524376 h 578"/>
                <a:gd name="T78" fmla="*/ 111035067 w 408"/>
                <a:gd name="T79" fmla="*/ 214771299 h 578"/>
                <a:gd name="T80" fmla="*/ 116541367 w 408"/>
                <a:gd name="T81" fmla="*/ 217524376 h 578"/>
                <a:gd name="T82" fmla="*/ 118376349 w 408"/>
                <a:gd name="T83" fmla="*/ 257908719 h 578"/>
                <a:gd name="T84" fmla="*/ 116541367 w 408"/>
                <a:gd name="T85" fmla="*/ 263415551 h 578"/>
                <a:gd name="T86" fmla="*/ 76164973 w 408"/>
                <a:gd name="T87" fmla="*/ 265251388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325946" y="2483566"/>
            <a:ext cx="42883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输入文本相关内容信息或者复制粘贴文本内容</a:t>
            </a:r>
            <a:endParaRPr lang="en-US" altLang="zh-CN" sz="1600" dirty="0" smtClean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文本相关内容信息或者复制粘贴文本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内容</a:t>
            </a:r>
            <a:endParaRPr lang="en-US" altLang="zh-CN" sz="1600" dirty="0" smtClean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输入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文本相关内容信息或者复制粘贴文本</a:t>
            </a:r>
            <a:r>
              <a:rPr lang="zh-CN" altLang="en-US" sz="1600" dirty="0" smtClean="0">
                <a:solidFill>
                  <a:schemeClr val="bg2">
                    <a:lumMod val="10000"/>
                  </a:schemeClr>
                </a:solidFill>
                <a:cs typeface="+mn-ea"/>
                <a:sym typeface="+mn-lt"/>
              </a:rPr>
              <a:t>内容</a:t>
            </a:r>
            <a:endParaRPr lang="zh-CN" altLang="en-US" sz="1600" dirty="0">
              <a:solidFill>
                <a:schemeClr val="bg2">
                  <a:lumMod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5" name="燕尾形 74"/>
          <p:cNvSpPr/>
          <p:nvPr/>
        </p:nvSpPr>
        <p:spPr>
          <a:xfrm>
            <a:off x="1397955" y="2032062"/>
            <a:ext cx="1473538" cy="451504"/>
          </a:xfrm>
          <a:prstGeom prst="chevron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6" name="燕尾形 75"/>
          <p:cNvSpPr/>
          <p:nvPr/>
        </p:nvSpPr>
        <p:spPr>
          <a:xfrm>
            <a:off x="2768840" y="2021075"/>
            <a:ext cx="1473538" cy="451504"/>
          </a:xfrm>
          <a:prstGeom prst="chevron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7" name="燕尾形 76"/>
          <p:cNvSpPr/>
          <p:nvPr/>
        </p:nvSpPr>
        <p:spPr>
          <a:xfrm>
            <a:off x="4134259" y="2018207"/>
            <a:ext cx="1473538" cy="451504"/>
          </a:xfrm>
          <a:prstGeom prst="chevron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755319" y="2036914"/>
            <a:ext cx="814647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主题</a:t>
            </a:r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32733" y="2052265"/>
            <a:ext cx="814647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主题</a:t>
            </a:r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500885" y="2052265"/>
            <a:ext cx="814647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主题</a:t>
            </a:r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7674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43" grpId="0" animBg="1"/>
      <p:bldP spid="44" grpId="0" animBg="1"/>
      <p:bldP spid="4" grpId="0"/>
      <p:bldP spid="75" grpId="0" animBg="1"/>
      <p:bldP spid="76" grpId="0" animBg="1"/>
      <p:bldP spid="77" grpId="0" animBg="1"/>
      <p:bldP spid="78" grpId="0"/>
      <p:bldP spid="79" grpId="0"/>
      <p:bldP spid="8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213391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单击输入文本标题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25" name="直接连接符 24"/>
          <p:cNvCxnSpPr>
            <a:stCxn id="36" idx="0"/>
          </p:cNvCxnSpPr>
          <p:nvPr/>
        </p:nvCxnSpPr>
        <p:spPr>
          <a:xfrm flipV="1">
            <a:off x="1925382" y="2205373"/>
            <a:ext cx="0" cy="654680"/>
          </a:xfrm>
          <a:prstGeom prst="line">
            <a:avLst/>
          </a:prstGeom>
          <a:ln>
            <a:solidFill>
              <a:srgbClr val="13142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1456907" y="1357439"/>
            <a:ext cx="959224" cy="959224"/>
          </a:xfrm>
          <a:prstGeom prst="ellipse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500" dirty="0" smtClean="0">
                <a:cs typeface="+mn-ea"/>
                <a:sym typeface="+mn-lt"/>
              </a:rPr>
              <a:t>主题</a:t>
            </a:r>
            <a:endParaRPr lang="zh-CN" altLang="en-US" sz="2500" dirty="0">
              <a:cs typeface="+mn-ea"/>
              <a:sym typeface="+mn-lt"/>
            </a:endParaRPr>
          </a:p>
        </p:txBody>
      </p:sp>
      <p:cxnSp>
        <p:nvCxnSpPr>
          <p:cNvPr id="27" name="直接连接符 26"/>
          <p:cNvCxnSpPr>
            <a:stCxn id="42" idx="0"/>
            <a:endCxn id="28" idx="4"/>
          </p:cNvCxnSpPr>
          <p:nvPr/>
        </p:nvCxnSpPr>
        <p:spPr>
          <a:xfrm flipV="1">
            <a:off x="4908489" y="2340297"/>
            <a:ext cx="0" cy="519756"/>
          </a:xfrm>
          <a:prstGeom prst="line">
            <a:avLst/>
          </a:prstGeom>
          <a:ln>
            <a:solidFill>
              <a:srgbClr val="13142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/>
          <p:cNvSpPr/>
          <p:nvPr/>
        </p:nvSpPr>
        <p:spPr>
          <a:xfrm>
            <a:off x="4428877" y="1381073"/>
            <a:ext cx="959224" cy="959224"/>
          </a:xfrm>
          <a:prstGeom prst="ellipse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500" dirty="0" smtClean="0">
                <a:cs typeface="+mn-ea"/>
                <a:sym typeface="+mn-lt"/>
              </a:rPr>
              <a:t>主题</a:t>
            </a:r>
            <a:endParaRPr lang="zh-CN" altLang="en-US" sz="2500" dirty="0">
              <a:cs typeface="+mn-ea"/>
              <a:sym typeface="+mn-lt"/>
            </a:endParaRPr>
          </a:p>
        </p:txBody>
      </p:sp>
      <p:cxnSp>
        <p:nvCxnSpPr>
          <p:cNvPr id="29" name="直接连接符 28"/>
          <p:cNvCxnSpPr/>
          <p:nvPr/>
        </p:nvCxnSpPr>
        <p:spPr>
          <a:xfrm flipV="1">
            <a:off x="3387356" y="3102102"/>
            <a:ext cx="0" cy="967930"/>
          </a:xfrm>
          <a:prstGeom prst="line">
            <a:avLst/>
          </a:prstGeom>
          <a:ln>
            <a:solidFill>
              <a:srgbClr val="13142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2916709" y="3588067"/>
            <a:ext cx="959224" cy="959224"/>
          </a:xfrm>
          <a:prstGeom prst="ellipse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500" dirty="0">
                <a:cs typeface="+mn-ea"/>
                <a:sym typeface="+mn-lt"/>
              </a:rPr>
              <a:t>主题</a:t>
            </a:r>
          </a:p>
        </p:txBody>
      </p:sp>
      <p:cxnSp>
        <p:nvCxnSpPr>
          <p:cNvPr id="31" name="直接连接符 30"/>
          <p:cNvCxnSpPr>
            <a:stCxn id="32" idx="0"/>
          </p:cNvCxnSpPr>
          <p:nvPr/>
        </p:nvCxnSpPr>
        <p:spPr>
          <a:xfrm flipV="1">
            <a:off x="6276641" y="2882593"/>
            <a:ext cx="0" cy="728594"/>
          </a:xfrm>
          <a:prstGeom prst="line">
            <a:avLst/>
          </a:prstGeom>
          <a:ln>
            <a:solidFill>
              <a:srgbClr val="13142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5797029" y="3611187"/>
            <a:ext cx="959224" cy="959224"/>
          </a:xfrm>
          <a:prstGeom prst="ellipse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500" dirty="0" smtClean="0">
                <a:cs typeface="+mn-ea"/>
                <a:sym typeface="+mn-lt"/>
              </a:rPr>
              <a:t>主题</a:t>
            </a:r>
            <a:endParaRPr lang="zh-CN" altLang="en-US" sz="2500" dirty="0">
              <a:cs typeface="+mn-ea"/>
              <a:sym typeface="+mn-lt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7756724" y="1763423"/>
            <a:ext cx="8965" cy="1105596"/>
          </a:xfrm>
          <a:prstGeom prst="line">
            <a:avLst/>
          </a:prstGeom>
          <a:ln>
            <a:solidFill>
              <a:srgbClr val="13142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7286077" y="1381073"/>
            <a:ext cx="959224" cy="959224"/>
          </a:xfrm>
          <a:prstGeom prst="ellipse">
            <a:avLst/>
          </a:prstGeom>
          <a:solidFill>
            <a:schemeClr val="bg2">
              <a:lumMod val="50000"/>
            </a:schemeClr>
          </a:solidFill>
          <a:ln w="571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500" dirty="0" smtClean="0">
                <a:cs typeface="+mn-ea"/>
                <a:sym typeface="+mn-lt"/>
              </a:rPr>
              <a:t>主题</a:t>
            </a:r>
            <a:endParaRPr lang="zh-CN" altLang="en-US" sz="2500" dirty="0"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526452" y="2860053"/>
            <a:ext cx="779929" cy="412119"/>
            <a:chOff x="1515034" y="3514421"/>
            <a:chExt cx="779929" cy="412119"/>
          </a:xfrm>
        </p:grpSpPr>
        <p:sp>
          <p:nvSpPr>
            <p:cNvPr id="36" name="等腰三角形 35"/>
            <p:cNvSpPr/>
            <p:nvPr/>
          </p:nvSpPr>
          <p:spPr>
            <a:xfrm>
              <a:off x="1783976" y="3514421"/>
              <a:ext cx="259976" cy="161365"/>
            </a:xfrm>
            <a:prstGeom prst="triangle">
              <a:avLst/>
            </a:prstGeom>
            <a:solidFill>
              <a:srgbClr val="131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515034" y="3666821"/>
              <a:ext cx="779929" cy="25971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cs typeface="+mn-ea"/>
                  <a:sym typeface="+mn-lt"/>
                </a:rPr>
                <a:t>2015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993514" y="2752734"/>
            <a:ext cx="779929" cy="430050"/>
            <a:chOff x="3324269" y="3407102"/>
            <a:chExt cx="779929" cy="430050"/>
          </a:xfrm>
        </p:grpSpPr>
        <p:sp>
          <p:nvSpPr>
            <p:cNvPr id="39" name="等腰三角形 38"/>
            <p:cNvSpPr/>
            <p:nvPr/>
          </p:nvSpPr>
          <p:spPr>
            <a:xfrm flipV="1">
              <a:off x="3597088" y="3675787"/>
              <a:ext cx="259976" cy="161365"/>
            </a:xfrm>
            <a:prstGeom prst="triangle">
              <a:avLst/>
            </a:prstGeom>
            <a:solidFill>
              <a:srgbClr val="131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3324269" y="3407102"/>
              <a:ext cx="779929" cy="259719"/>
            </a:xfrm>
            <a:prstGeom prst="rect">
              <a:avLst/>
            </a:prstGeom>
            <a:solidFill>
              <a:srgbClr val="131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cs typeface="+mn-ea"/>
                  <a:sym typeface="+mn-lt"/>
                </a:rPr>
                <a:t>2016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499566" y="2860053"/>
            <a:ext cx="779929" cy="412118"/>
            <a:chOff x="5297110" y="3514421"/>
            <a:chExt cx="779929" cy="412118"/>
          </a:xfrm>
        </p:grpSpPr>
        <p:sp>
          <p:nvSpPr>
            <p:cNvPr id="42" name="等腰三角形 41"/>
            <p:cNvSpPr/>
            <p:nvPr/>
          </p:nvSpPr>
          <p:spPr>
            <a:xfrm>
              <a:off x="5576045" y="3514421"/>
              <a:ext cx="259976" cy="161365"/>
            </a:xfrm>
            <a:prstGeom prst="triangle">
              <a:avLst/>
            </a:prstGeom>
            <a:solidFill>
              <a:srgbClr val="131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297110" y="3666820"/>
              <a:ext cx="779929" cy="259719"/>
            </a:xfrm>
            <a:prstGeom prst="rect">
              <a:avLst/>
            </a:prstGeom>
            <a:solidFill>
              <a:srgbClr val="131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cs typeface="+mn-ea"/>
                  <a:sym typeface="+mn-lt"/>
                </a:rPr>
                <a:t>2017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878319" y="2752733"/>
            <a:ext cx="779929" cy="430051"/>
            <a:chOff x="7259168" y="3407101"/>
            <a:chExt cx="779929" cy="430051"/>
          </a:xfrm>
        </p:grpSpPr>
        <p:sp>
          <p:nvSpPr>
            <p:cNvPr id="45" name="等腰三角形 44"/>
            <p:cNvSpPr/>
            <p:nvPr/>
          </p:nvSpPr>
          <p:spPr>
            <a:xfrm flipV="1">
              <a:off x="7527502" y="3675787"/>
              <a:ext cx="259976" cy="161365"/>
            </a:xfrm>
            <a:prstGeom prst="triangle">
              <a:avLst/>
            </a:prstGeom>
            <a:solidFill>
              <a:srgbClr val="131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7259168" y="3407101"/>
              <a:ext cx="779929" cy="25971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cs typeface="+mn-ea"/>
                  <a:sym typeface="+mn-lt"/>
                </a:rPr>
                <a:t>2018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366759" y="2860053"/>
            <a:ext cx="779929" cy="434658"/>
            <a:chOff x="9291913" y="3514421"/>
            <a:chExt cx="779929" cy="434658"/>
          </a:xfrm>
        </p:grpSpPr>
        <p:sp>
          <p:nvSpPr>
            <p:cNvPr id="48" name="等腰三角形 47"/>
            <p:cNvSpPr/>
            <p:nvPr/>
          </p:nvSpPr>
          <p:spPr>
            <a:xfrm>
              <a:off x="9560855" y="3514421"/>
              <a:ext cx="259976" cy="161365"/>
            </a:xfrm>
            <a:prstGeom prst="triangle">
              <a:avLst/>
            </a:prstGeom>
            <a:solidFill>
              <a:srgbClr val="131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9291913" y="3689360"/>
              <a:ext cx="779929" cy="25971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cs typeface="+mn-ea"/>
                  <a:sym typeface="+mn-lt"/>
                </a:rPr>
                <a:t>2019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015254" y="2910304"/>
            <a:ext cx="8310167" cy="193732"/>
            <a:chOff x="1003836" y="3620876"/>
            <a:chExt cx="10614423" cy="109817"/>
          </a:xfrm>
          <a:solidFill>
            <a:schemeClr val="bg2">
              <a:lumMod val="10000"/>
            </a:schemeClr>
          </a:solidFill>
        </p:grpSpPr>
        <p:cxnSp>
          <p:nvCxnSpPr>
            <p:cNvPr id="51" name="直接连接符 50"/>
            <p:cNvCxnSpPr/>
            <p:nvPr/>
          </p:nvCxnSpPr>
          <p:spPr>
            <a:xfrm>
              <a:off x="1074228" y="3675786"/>
              <a:ext cx="10544031" cy="0"/>
            </a:xfrm>
            <a:prstGeom prst="line">
              <a:avLst/>
            </a:prstGeom>
            <a:grpFill/>
            <a:ln w="31750">
              <a:solidFill>
                <a:srgbClr val="222A35"/>
              </a:solidFill>
              <a:headEnd w="lg" len="lg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椭圆 51"/>
            <p:cNvSpPr/>
            <p:nvPr/>
          </p:nvSpPr>
          <p:spPr>
            <a:xfrm>
              <a:off x="1003836" y="3620876"/>
              <a:ext cx="109817" cy="1098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674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26" grpId="0" animBg="1"/>
      <p:bldP spid="28" grpId="0" animBg="1"/>
      <p:bldP spid="30" grpId="0" animBg="1"/>
      <p:bldP spid="32" grpId="0" animBg="1"/>
      <p:bldP spid="3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213391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单击输入文本标题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2" name="Freeform 4"/>
          <p:cNvSpPr>
            <a:spLocks/>
          </p:cNvSpPr>
          <p:nvPr/>
        </p:nvSpPr>
        <p:spPr bwMode="auto">
          <a:xfrm>
            <a:off x="4394860" y="1960686"/>
            <a:ext cx="2412827" cy="2412288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chemeClr val="tx2"/>
          </a:solidFill>
          <a:ln w="3175">
            <a:noFill/>
          </a:ln>
          <a:effectLst>
            <a:outerShdw blurRad="38100" dist="25400" dir="5400000" algn="t" rotWithShape="0">
              <a:prstClr val="black">
                <a:alpha val="15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Freeform 6"/>
          <p:cNvSpPr>
            <a:spLocks/>
          </p:cNvSpPr>
          <p:nvPr/>
        </p:nvSpPr>
        <p:spPr bwMode="auto">
          <a:xfrm>
            <a:off x="6362638" y="1404193"/>
            <a:ext cx="1365797" cy="1365492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6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7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3175">
            <a:noFill/>
          </a:ln>
          <a:effectLst>
            <a:outerShdw blurRad="38100" dist="25400" dir="5400000" algn="t" rotWithShape="0">
              <a:prstClr val="black">
                <a:alpha val="15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Freeform 8"/>
          <p:cNvSpPr>
            <a:spLocks/>
          </p:cNvSpPr>
          <p:nvPr/>
        </p:nvSpPr>
        <p:spPr bwMode="auto">
          <a:xfrm>
            <a:off x="2732363" y="1426256"/>
            <a:ext cx="1905251" cy="1909729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4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3175">
            <a:noFill/>
          </a:ln>
          <a:effectLst>
            <a:outerShdw blurRad="38100" dist="25400" dir="5400000" algn="t" rotWithShape="0">
              <a:prstClr val="black">
                <a:alpha val="15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endParaRPr lang="en-US" sz="28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Freeform 6"/>
          <p:cNvSpPr>
            <a:spLocks/>
          </p:cNvSpPr>
          <p:nvPr/>
        </p:nvSpPr>
        <p:spPr bwMode="auto">
          <a:xfrm>
            <a:off x="1448922" y="1488360"/>
            <a:ext cx="1365797" cy="1365492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6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7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3175">
            <a:noFill/>
          </a:ln>
          <a:effectLst>
            <a:outerShdw blurRad="38100" dist="25400" dir="5400000" algn="t" rotWithShape="0">
              <a:prstClr val="black">
                <a:alpha val="15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任意多边形 55"/>
          <p:cNvSpPr>
            <a:spLocks/>
          </p:cNvSpPr>
          <p:nvPr/>
        </p:nvSpPr>
        <p:spPr bwMode="auto">
          <a:xfrm>
            <a:off x="1386927" y="4405219"/>
            <a:ext cx="5218464" cy="311342"/>
          </a:xfrm>
          <a:custGeom>
            <a:avLst/>
            <a:gdLst>
              <a:gd name="connsiteX0" fmla="*/ 207787 w 4780662"/>
              <a:gd name="connsiteY0" fmla="*/ 0 h 285222"/>
              <a:gd name="connsiteX1" fmla="*/ 313365 w 4780662"/>
              <a:gd name="connsiteY1" fmla="*/ 0 h 285222"/>
              <a:gd name="connsiteX2" fmla="*/ 377386 w 4780662"/>
              <a:gd name="connsiteY2" fmla="*/ 95449 h 285222"/>
              <a:gd name="connsiteX3" fmla="*/ 472856 w 4780662"/>
              <a:gd name="connsiteY3" fmla="*/ 95449 h 285222"/>
              <a:gd name="connsiteX4" fmla="*/ 535753 w 4780662"/>
              <a:gd name="connsiteY4" fmla="*/ 0 h 285222"/>
              <a:gd name="connsiteX5" fmla="*/ 641332 w 4780662"/>
              <a:gd name="connsiteY5" fmla="*/ 0 h 285222"/>
              <a:gd name="connsiteX6" fmla="*/ 706476 w 4780662"/>
              <a:gd name="connsiteY6" fmla="*/ 95449 h 285222"/>
              <a:gd name="connsiteX7" fmla="*/ 785538 w 4780662"/>
              <a:gd name="connsiteY7" fmla="*/ 95449 h 285222"/>
              <a:gd name="connsiteX8" fmla="*/ 848436 w 4780662"/>
              <a:gd name="connsiteY8" fmla="*/ 0 h 285222"/>
              <a:gd name="connsiteX9" fmla="*/ 858104 w 4780662"/>
              <a:gd name="connsiteY9" fmla="*/ 0 h 285222"/>
              <a:gd name="connsiteX10" fmla="*/ 954014 w 4780662"/>
              <a:gd name="connsiteY10" fmla="*/ 0 h 285222"/>
              <a:gd name="connsiteX11" fmla="*/ 968175 w 4780662"/>
              <a:gd name="connsiteY11" fmla="*/ 0 h 285222"/>
              <a:gd name="connsiteX12" fmla="*/ 1028826 w 4780662"/>
              <a:gd name="connsiteY12" fmla="*/ 95449 h 285222"/>
              <a:gd name="connsiteX13" fmla="*/ 1113505 w 4780662"/>
              <a:gd name="connsiteY13" fmla="*/ 95449 h 285222"/>
              <a:gd name="connsiteX14" fmla="*/ 1176402 w 4780662"/>
              <a:gd name="connsiteY14" fmla="*/ 0 h 285222"/>
              <a:gd name="connsiteX15" fmla="*/ 1188316 w 4780662"/>
              <a:gd name="connsiteY15" fmla="*/ 0 h 285222"/>
              <a:gd name="connsiteX16" fmla="*/ 1281981 w 4780662"/>
              <a:gd name="connsiteY16" fmla="*/ 0 h 285222"/>
              <a:gd name="connsiteX17" fmla="*/ 1296141 w 4780662"/>
              <a:gd name="connsiteY17" fmla="*/ 0 h 285222"/>
              <a:gd name="connsiteX18" fmla="*/ 1356792 w 4780662"/>
              <a:gd name="connsiteY18" fmla="*/ 95449 h 285222"/>
              <a:gd name="connsiteX19" fmla="*/ 1436978 w 4780662"/>
              <a:gd name="connsiteY19" fmla="*/ 95449 h 285222"/>
              <a:gd name="connsiteX20" fmla="*/ 1498753 w 4780662"/>
              <a:gd name="connsiteY20" fmla="*/ 0 h 285222"/>
              <a:gd name="connsiteX21" fmla="*/ 1519652 w 4780662"/>
              <a:gd name="connsiteY21" fmla="*/ 0 h 285222"/>
              <a:gd name="connsiteX22" fmla="*/ 1608824 w 4780662"/>
              <a:gd name="connsiteY22" fmla="*/ 0 h 285222"/>
              <a:gd name="connsiteX23" fmla="*/ 1627477 w 4780662"/>
              <a:gd name="connsiteY23" fmla="*/ 0 h 285222"/>
              <a:gd name="connsiteX24" fmla="*/ 1692621 w 4780662"/>
              <a:gd name="connsiteY24" fmla="*/ 95449 h 285222"/>
              <a:gd name="connsiteX25" fmla="*/ 1764945 w 4780662"/>
              <a:gd name="connsiteY25" fmla="*/ 95449 h 285222"/>
              <a:gd name="connsiteX26" fmla="*/ 1828965 w 4780662"/>
              <a:gd name="connsiteY26" fmla="*/ 0 h 285222"/>
              <a:gd name="connsiteX27" fmla="*/ 1847619 w 4780662"/>
              <a:gd name="connsiteY27" fmla="*/ 0 h 285222"/>
              <a:gd name="connsiteX28" fmla="*/ 1936790 w 4780662"/>
              <a:gd name="connsiteY28" fmla="*/ 0 h 285222"/>
              <a:gd name="connsiteX29" fmla="*/ 1957689 w 4780662"/>
              <a:gd name="connsiteY29" fmla="*/ 0 h 285222"/>
              <a:gd name="connsiteX30" fmla="*/ 2020587 w 4780662"/>
              <a:gd name="connsiteY30" fmla="*/ 95449 h 285222"/>
              <a:gd name="connsiteX31" fmla="*/ 2099650 w 4780662"/>
              <a:gd name="connsiteY31" fmla="*/ 95449 h 285222"/>
              <a:gd name="connsiteX32" fmla="*/ 2160301 w 4780662"/>
              <a:gd name="connsiteY32" fmla="*/ 0 h 285222"/>
              <a:gd name="connsiteX33" fmla="*/ 2185693 w 4780662"/>
              <a:gd name="connsiteY33" fmla="*/ 0 h 285222"/>
              <a:gd name="connsiteX34" fmla="*/ 2268126 w 4780662"/>
              <a:gd name="connsiteY34" fmla="*/ 0 h 285222"/>
              <a:gd name="connsiteX35" fmla="*/ 2295764 w 4780662"/>
              <a:gd name="connsiteY35" fmla="*/ 0 h 285222"/>
              <a:gd name="connsiteX36" fmla="*/ 2357539 w 4780662"/>
              <a:gd name="connsiteY36" fmla="*/ 95449 h 285222"/>
              <a:gd name="connsiteX37" fmla="*/ 2427616 w 4780662"/>
              <a:gd name="connsiteY37" fmla="*/ 95449 h 285222"/>
              <a:gd name="connsiteX38" fmla="*/ 2488268 w 4780662"/>
              <a:gd name="connsiteY38" fmla="*/ 0 h 285222"/>
              <a:gd name="connsiteX39" fmla="*/ 2515906 w 4780662"/>
              <a:gd name="connsiteY39" fmla="*/ 0 h 285222"/>
              <a:gd name="connsiteX40" fmla="*/ 2598338 w 4780662"/>
              <a:gd name="connsiteY40" fmla="*/ 0 h 285222"/>
              <a:gd name="connsiteX41" fmla="*/ 2623731 w 4780662"/>
              <a:gd name="connsiteY41" fmla="*/ 0 h 285222"/>
              <a:gd name="connsiteX42" fmla="*/ 2685505 w 4780662"/>
              <a:gd name="connsiteY42" fmla="*/ 95449 h 285222"/>
              <a:gd name="connsiteX43" fmla="*/ 2763445 w 4780662"/>
              <a:gd name="connsiteY43" fmla="*/ 95449 h 285222"/>
              <a:gd name="connsiteX44" fmla="*/ 2826342 w 4780662"/>
              <a:gd name="connsiteY44" fmla="*/ 0 h 285222"/>
              <a:gd name="connsiteX45" fmla="*/ 2840503 w 4780662"/>
              <a:gd name="connsiteY45" fmla="*/ 0 h 285222"/>
              <a:gd name="connsiteX46" fmla="*/ 2936413 w 4780662"/>
              <a:gd name="connsiteY46" fmla="*/ 0 h 285222"/>
              <a:gd name="connsiteX47" fmla="*/ 2946081 w 4780662"/>
              <a:gd name="connsiteY47" fmla="*/ 0 h 285222"/>
              <a:gd name="connsiteX48" fmla="*/ 3011225 w 4780662"/>
              <a:gd name="connsiteY48" fmla="*/ 95449 h 285222"/>
              <a:gd name="connsiteX49" fmla="*/ 3093657 w 4780662"/>
              <a:gd name="connsiteY49" fmla="*/ 95449 h 285222"/>
              <a:gd name="connsiteX50" fmla="*/ 3156555 w 4780662"/>
              <a:gd name="connsiteY50" fmla="*/ 0 h 285222"/>
              <a:gd name="connsiteX51" fmla="*/ 3168469 w 4780662"/>
              <a:gd name="connsiteY51" fmla="*/ 0 h 285222"/>
              <a:gd name="connsiteX52" fmla="*/ 3264380 w 4780662"/>
              <a:gd name="connsiteY52" fmla="*/ 0 h 285222"/>
              <a:gd name="connsiteX53" fmla="*/ 3276294 w 4780662"/>
              <a:gd name="connsiteY53" fmla="*/ 0 h 285222"/>
              <a:gd name="connsiteX54" fmla="*/ 3339191 w 4780662"/>
              <a:gd name="connsiteY54" fmla="*/ 95449 h 285222"/>
              <a:gd name="connsiteX55" fmla="*/ 3417131 w 4780662"/>
              <a:gd name="connsiteY55" fmla="*/ 95449 h 285222"/>
              <a:gd name="connsiteX56" fmla="*/ 3481152 w 4780662"/>
              <a:gd name="connsiteY56" fmla="*/ 0 h 285222"/>
              <a:gd name="connsiteX57" fmla="*/ 3502051 w 4780662"/>
              <a:gd name="connsiteY57" fmla="*/ 0 h 285222"/>
              <a:gd name="connsiteX58" fmla="*/ 3586730 w 4780662"/>
              <a:gd name="connsiteY58" fmla="*/ 0 h 285222"/>
              <a:gd name="connsiteX59" fmla="*/ 3609876 w 4780662"/>
              <a:gd name="connsiteY59" fmla="*/ 0 h 285222"/>
              <a:gd name="connsiteX60" fmla="*/ 3671650 w 4780662"/>
              <a:gd name="connsiteY60" fmla="*/ 95449 h 285222"/>
              <a:gd name="connsiteX61" fmla="*/ 3746220 w 4780662"/>
              <a:gd name="connsiteY61" fmla="*/ 95449 h 285222"/>
              <a:gd name="connsiteX62" fmla="*/ 3809118 w 4780662"/>
              <a:gd name="connsiteY62" fmla="*/ 0 h 285222"/>
              <a:gd name="connsiteX63" fmla="*/ 3830018 w 4780662"/>
              <a:gd name="connsiteY63" fmla="*/ 0 h 285222"/>
              <a:gd name="connsiteX64" fmla="*/ 3916943 w 4780662"/>
              <a:gd name="connsiteY64" fmla="*/ 0 h 285222"/>
              <a:gd name="connsiteX65" fmla="*/ 3937842 w 4780662"/>
              <a:gd name="connsiteY65" fmla="*/ 0 h 285222"/>
              <a:gd name="connsiteX66" fmla="*/ 3999617 w 4780662"/>
              <a:gd name="connsiteY66" fmla="*/ 95449 h 285222"/>
              <a:gd name="connsiteX67" fmla="*/ 4079803 w 4780662"/>
              <a:gd name="connsiteY67" fmla="*/ 95449 h 285222"/>
              <a:gd name="connsiteX68" fmla="*/ 4142700 w 4780662"/>
              <a:gd name="connsiteY68" fmla="*/ 0 h 285222"/>
              <a:gd name="connsiteX69" fmla="*/ 4250525 w 4780662"/>
              <a:gd name="connsiteY69" fmla="*/ 0 h 285222"/>
              <a:gd name="connsiteX70" fmla="*/ 4312299 w 4780662"/>
              <a:gd name="connsiteY70" fmla="*/ 95449 h 285222"/>
              <a:gd name="connsiteX71" fmla="*/ 4410015 w 4780662"/>
              <a:gd name="connsiteY71" fmla="*/ 95449 h 285222"/>
              <a:gd name="connsiteX72" fmla="*/ 4470667 w 4780662"/>
              <a:gd name="connsiteY72" fmla="*/ 0 h 285222"/>
              <a:gd name="connsiteX73" fmla="*/ 4578491 w 4780662"/>
              <a:gd name="connsiteY73" fmla="*/ 0 h 285222"/>
              <a:gd name="connsiteX74" fmla="*/ 4640266 w 4780662"/>
              <a:gd name="connsiteY74" fmla="*/ 95449 h 285222"/>
              <a:gd name="connsiteX75" fmla="*/ 4780662 w 4780662"/>
              <a:gd name="connsiteY75" fmla="*/ 95449 h 285222"/>
              <a:gd name="connsiteX76" fmla="*/ 4780662 w 4780662"/>
              <a:gd name="connsiteY76" fmla="*/ 285222 h 285222"/>
              <a:gd name="connsiteX77" fmla="*/ 4140013 w 4780662"/>
              <a:gd name="connsiteY77" fmla="*/ 285222 h 285222"/>
              <a:gd name="connsiteX78" fmla="*/ 640649 w 4780662"/>
              <a:gd name="connsiteY78" fmla="*/ 285222 h 285222"/>
              <a:gd name="connsiteX79" fmla="*/ 0 w 4780662"/>
              <a:gd name="connsiteY79" fmla="*/ 285222 h 285222"/>
              <a:gd name="connsiteX80" fmla="*/ 0 w 4780662"/>
              <a:gd name="connsiteY80" fmla="*/ 95449 h 285222"/>
              <a:gd name="connsiteX81" fmla="*/ 144889 w 4780662"/>
              <a:gd name="connsiteY81" fmla="*/ 95449 h 28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4780662" h="285222">
                <a:moveTo>
                  <a:pt x="207787" y="0"/>
                </a:moveTo>
                <a:lnTo>
                  <a:pt x="313365" y="0"/>
                </a:lnTo>
                <a:lnTo>
                  <a:pt x="377386" y="95449"/>
                </a:lnTo>
                <a:lnTo>
                  <a:pt x="472856" y="95449"/>
                </a:lnTo>
                <a:lnTo>
                  <a:pt x="535753" y="0"/>
                </a:lnTo>
                <a:lnTo>
                  <a:pt x="641332" y="0"/>
                </a:lnTo>
                <a:lnTo>
                  <a:pt x="706476" y="95449"/>
                </a:lnTo>
                <a:lnTo>
                  <a:pt x="785538" y="95449"/>
                </a:lnTo>
                <a:lnTo>
                  <a:pt x="848436" y="0"/>
                </a:lnTo>
                <a:lnTo>
                  <a:pt x="858104" y="0"/>
                </a:lnTo>
                <a:lnTo>
                  <a:pt x="954014" y="0"/>
                </a:lnTo>
                <a:lnTo>
                  <a:pt x="968175" y="0"/>
                </a:lnTo>
                <a:lnTo>
                  <a:pt x="1028826" y="95449"/>
                </a:lnTo>
                <a:lnTo>
                  <a:pt x="1113505" y="95449"/>
                </a:lnTo>
                <a:lnTo>
                  <a:pt x="1176402" y="0"/>
                </a:lnTo>
                <a:lnTo>
                  <a:pt x="1188316" y="0"/>
                </a:lnTo>
                <a:lnTo>
                  <a:pt x="1281981" y="0"/>
                </a:lnTo>
                <a:lnTo>
                  <a:pt x="1296141" y="0"/>
                </a:lnTo>
                <a:lnTo>
                  <a:pt x="1356792" y="95449"/>
                </a:lnTo>
                <a:lnTo>
                  <a:pt x="1436978" y="95449"/>
                </a:lnTo>
                <a:lnTo>
                  <a:pt x="1498753" y="0"/>
                </a:lnTo>
                <a:lnTo>
                  <a:pt x="1519652" y="0"/>
                </a:lnTo>
                <a:lnTo>
                  <a:pt x="1608824" y="0"/>
                </a:lnTo>
                <a:lnTo>
                  <a:pt x="1627477" y="0"/>
                </a:lnTo>
                <a:lnTo>
                  <a:pt x="1692621" y="95449"/>
                </a:lnTo>
                <a:lnTo>
                  <a:pt x="1764945" y="95449"/>
                </a:lnTo>
                <a:lnTo>
                  <a:pt x="1828965" y="0"/>
                </a:lnTo>
                <a:lnTo>
                  <a:pt x="1847619" y="0"/>
                </a:lnTo>
                <a:lnTo>
                  <a:pt x="1936790" y="0"/>
                </a:lnTo>
                <a:lnTo>
                  <a:pt x="1957689" y="0"/>
                </a:lnTo>
                <a:lnTo>
                  <a:pt x="2020587" y="95449"/>
                </a:lnTo>
                <a:lnTo>
                  <a:pt x="2099650" y="95449"/>
                </a:lnTo>
                <a:lnTo>
                  <a:pt x="2160301" y="0"/>
                </a:lnTo>
                <a:lnTo>
                  <a:pt x="2185693" y="0"/>
                </a:lnTo>
                <a:lnTo>
                  <a:pt x="2268126" y="0"/>
                </a:lnTo>
                <a:lnTo>
                  <a:pt x="2295764" y="0"/>
                </a:lnTo>
                <a:lnTo>
                  <a:pt x="2357539" y="95449"/>
                </a:lnTo>
                <a:lnTo>
                  <a:pt x="2427616" y="95449"/>
                </a:lnTo>
                <a:lnTo>
                  <a:pt x="2488268" y="0"/>
                </a:lnTo>
                <a:lnTo>
                  <a:pt x="2515906" y="0"/>
                </a:lnTo>
                <a:lnTo>
                  <a:pt x="2598338" y="0"/>
                </a:lnTo>
                <a:lnTo>
                  <a:pt x="2623731" y="0"/>
                </a:lnTo>
                <a:lnTo>
                  <a:pt x="2685505" y="95449"/>
                </a:lnTo>
                <a:lnTo>
                  <a:pt x="2763445" y="95449"/>
                </a:lnTo>
                <a:lnTo>
                  <a:pt x="2826342" y="0"/>
                </a:lnTo>
                <a:lnTo>
                  <a:pt x="2840503" y="0"/>
                </a:lnTo>
                <a:lnTo>
                  <a:pt x="2936413" y="0"/>
                </a:lnTo>
                <a:lnTo>
                  <a:pt x="2946081" y="0"/>
                </a:lnTo>
                <a:lnTo>
                  <a:pt x="3011225" y="95449"/>
                </a:lnTo>
                <a:lnTo>
                  <a:pt x="3093657" y="95449"/>
                </a:lnTo>
                <a:lnTo>
                  <a:pt x="3156555" y="0"/>
                </a:lnTo>
                <a:lnTo>
                  <a:pt x="3168469" y="0"/>
                </a:lnTo>
                <a:lnTo>
                  <a:pt x="3264380" y="0"/>
                </a:lnTo>
                <a:lnTo>
                  <a:pt x="3276294" y="0"/>
                </a:lnTo>
                <a:lnTo>
                  <a:pt x="3339191" y="95449"/>
                </a:lnTo>
                <a:lnTo>
                  <a:pt x="3417131" y="95449"/>
                </a:lnTo>
                <a:lnTo>
                  <a:pt x="3481152" y="0"/>
                </a:lnTo>
                <a:lnTo>
                  <a:pt x="3502051" y="0"/>
                </a:lnTo>
                <a:lnTo>
                  <a:pt x="3586730" y="0"/>
                </a:lnTo>
                <a:lnTo>
                  <a:pt x="3609876" y="0"/>
                </a:lnTo>
                <a:lnTo>
                  <a:pt x="3671650" y="95449"/>
                </a:lnTo>
                <a:lnTo>
                  <a:pt x="3746220" y="95449"/>
                </a:lnTo>
                <a:lnTo>
                  <a:pt x="3809118" y="0"/>
                </a:lnTo>
                <a:lnTo>
                  <a:pt x="3830018" y="0"/>
                </a:lnTo>
                <a:lnTo>
                  <a:pt x="3916943" y="0"/>
                </a:lnTo>
                <a:lnTo>
                  <a:pt x="3937842" y="0"/>
                </a:lnTo>
                <a:lnTo>
                  <a:pt x="3999617" y="95449"/>
                </a:lnTo>
                <a:lnTo>
                  <a:pt x="4079803" y="95449"/>
                </a:lnTo>
                <a:lnTo>
                  <a:pt x="4142700" y="0"/>
                </a:lnTo>
                <a:lnTo>
                  <a:pt x="4250525" y="0"/>
                </a:lnTo>
                <a:lnTo>
                  <a:pt x="4312299" y="95449"/>
                </a:lnTo>
                <a:lnTo>
                  <a:pt x="4410015" y="95449"/>
                </a:lnTo>
                <a:lnTo>
                  <a:pt x="4470667" y="0"/>
                </a:lnTo>
                <a:lnTo>
                  <a:pt x="4578491" y="0"/>
                </a:lnTo>
                <a:lnTo>
                  <a:pt x="4640266" y="95449"/>
                </a:lnTo>
                <a:lnTo>
                  <a:pt x="4780662" y="95449"/>
                </a:lnTo>
                <a:lnTo>
                  <a:pt x="4780662" y="285222"/>
                </a:lnTo>
                <a:lnTo>
                  <a:pt x="4140013" y="285222"/>
                </a:lnTo>
                <a:lnTo>
                  <a:pt x="640649" y="285222"/>
                </a:lnTo>
                <a:lnTo>
                  <a:pt x="0" y="285222"/>
                </a:lnTo>
                <a:lnTo>
                  <a:pt x="0" y="95449"/>
                </a:lnTo>
                <a:lnTo>
                  <a:pt x="144889" y="95449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9525" cap="rnd">
            <a:noFill/>
            <a:prstDash val="solid"/>
            <a:round/>
            <a:headEnd/>
            <a:tailEnd/>
          </a:ln>
          <a:extLst/>
        </p:spPr>
        <p:txBody>
          <a:bodyPr vert="eaVert" wrap="square" anchor="ctr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5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KSO_Shape"/>
          <p:cNvSpPr>
            <a:spLocks/>
          </p:cNvSpPr>
          <p:nvPr/>
        </p:nvSpPr>
        <p:spPr bwMode="auto">
          <a:xfrm>
            <a:off x="1892589" y="1912789"/>
            <a:ext cx="478461" cy="484109"/>
          </a:xfrm>
          <a:custGeom>
            <a:avLst/>
            <a:gdLst>
              <a:gd name="T0" fmla="*/ 2147483646 w 87"/>
              <a:gd name="T1" fmla="*/ 0 h 88"/>
              <a:gd name="T2" fmla="*/ 2147483646 w 87"/>
              <a:gd name="T3" fmla="*/ 2147483646 h 88"/>
              <a:gd name="T4" fmla="*/ 2147483646 w 87"/>
              <a:gd name="T5" fmla="*/ 2147483646 h 88"/>
              <a:gd name="T6" fmla="*/ 0 w 87"/>
              <a:gd name="T7" fmla="*/ 2147483646 h 88"/>
              <a:gd name="T8" fmla="*/ 2147483646 w 87"/>
              <a:gd name="T9" fmla="*/ 0 h 88"/>
              <a:gd name="T10" fmla="*/ 2147483646 w 87"/>
              <a:gd name="T11" fmla="*/ 2147483646 h 88"/>
              <a:gd name="T12" fmla="*/ 2147483646 w 87"/>
              <a:gd name="T13" fmla="*/ 2147483646 h 88"/>
              <a:gd name="T14" fmla="*/ 2147483646 w 87"/>
              <a:gd name="T15" fmla="*/ 2147483646 h 88"/>
              <a:gd name="T16" fmla="*/ 2147483646 w 87"/>
              <a:gd name="T17" fmla="*/ 2147483646 h 88"/>
              <a:gd name="T18" fmla="*/ 2147483646 w 87"/>
              <a:gd name="T19" fmla="*/ 2147483646 h 88"/>
              <a:gd name="T20" fmla="*/ 2147483646 w 87"/>
              <a:gd name="T21" fmla="*/ 2147483646 h 88"/>
              <a:gd name="T22" fmla="*/ 2147483646 w 87"/>
              <a:gd name="T23" fmla="*/ 2147483646 h 88"/>
              <a:gd name="T24" fmla="*/ 2147483646 w 87"/>
              <a:gd name="T25" fmla="*/ 2147483646 h 88"/>
              <a:gd name="T26" fmla="*/ 2147483646 w 87"/>
              <a:gd name="T27" fmla="*/ 2147483646 h 88"/>
              <a:gd name="T28" fmla="*/ 2147483646 w 87"/>
              <a:gd name="T29" fmla="*/ 2147483646 h 88"/>
              <a:gd name="T30" fmla="*/ 2147483646 w 87"/>
              <a:gd name="T31" fmla="*/ 2147483646 h 88"/>
              <a:gd name="T32" fmla="*/ 2147483646 w 87"/>
              <a:gd name="T33" fmla="*/ 2147483646 h 88"/>
              <a:gd name="T34" fmla="*/ 2147483646 w 87"/>
              <a:gd name="T35" fmla="*/ 2147483646 h 88"/>
              <a:gd name="T36" fmla="*/ 2147483646 w 87"/>
              <a:gd name="T37" fmla="*/ 2147483646 h 88"/>
              <a:gd name="T38" fmla="*/ 2147483646 w 87"/>
              <a:gd name="T39" fmla="*/ 2147483646 h 88"/>
              <a:gd name="T40" fmla="*/ 2147483646 w 87"/>
              <a:gd name="T41" fmla="*/ 2147483646 h 88"/>
              <a:gd name="T42" fmla="*/ 2147483646 w 87"/>
              <a:gd name="T43" fmla="*/ 2147483646 h 88"/>
              <a:gd name="T44" fmla="*/ 2147483646 w 87"/>
              <a:gd name="T45" fmla="*/ 2147483646 h 88"/>
              <a:gd name="T46" fmla="*/ 2147483646 w 87"/>
              <a:gd name="T47" fmla="*/ 2147483646 h 88"/>
              <a:gd name="T48" fmla="*/ 2147483646 w 87"/>
              <a:gd name="T49" fmla="*/ 2147483646 h 88"/>
              <a:gd name="T50" fmla="*/ 2147483646 w 87"/>
              <a:gd name="T51" fmla="*/ 2147483646 h 88"/>
              <a:gd name="T52" fmla="*/ 2147483646 w 87"/>
              <a:gd name="T53" fmla="*/ 2147483646 h 88"/>
              <a:gd name="T54" fmla="*/ 2147483646 w 87"/>
              <a:gd name="T55" fmla="*/ 2147483646 h 88"/>
              <a:gd name="T56" fmla="*/ 2147483646 w 87"/>
              <a:gd name="T57" fmla="*/ 2147483646 h 8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87" h="88">
                <a:moveTo>
                  <a:pt x="44" y="0"/>
                </a:moveTo>
                <a:cubicBezTo>
                  <a:pt x="68" y="0"/>
                  <a:pt x="87" y="20"/>
                  <a:pt x="87" y="44"/>
                </a:cubicBezTo>
                <a:cubicBezTo>
                  <a:pt x="87" y="68"/>
                  <a:pt x="68" y="88"/>
                  <a:pt x="44" y="88"/>
                </a:cubicBezTo>
                <a:cubicBezTo>
                  <a:pt x="19" y="88"/>
                  <a:pt x="0" y="68"/>
                  <a:pt x="0" y="44"/>
                </a:cubicBezTo>
                <a:cubicBezTo>
                  <a:pt x="0" y="20"/>
                  <a:pt x="19" y="0"/>
                  <a:pt x="44" y="0"/>
                </a:cubicBezTo>
                <a:close/>
                <a:moveTo>
                  <a:pt x="58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6" y="28"/>
                  <a:pt x="57" y="29"/>
                  <a:pt x="58" y="30"/>
                </a:cubicBezTo>
                <a:cubicBezTo>
                  <a:pt x="62" y="34"/>
                  <a:pt x="64" y="39"/>
                  <a:pt x="64" y="44"/>
                </a:cubicBezTo>
                <a:cubicBezTo>
                  <a:pt x="64" y="50"/>
                  <a:pt x="62" y="55"/>
                  <a:pt x="58" y="58"/>
                </a:cubicBezTo>
                <a:cubicBezTo>
                  <a:pt x="54" y="62"/>
                  <a:pt x="49" y="64"/>
                  <a:pt x="44" y="64"/>
                </a:cubicBezTo>
                <a:cubicBezTo>
                  <a:pt x="38" y="64"/>
                  <a:pt x="33" y="62"/>
                  <a:pt x="29" y="58"/>
                </a:cubicBezTo>
                <a:cubicBezTo>
                  <a:pt x="26" y="55"/>
                  <a:pt x="24" y="50"/>
                  <a:pt x="24" y="44"/>
                </a:cubicBezTo>
                <a:cubicBezTo>
                  <a:pt x="24" y="39"/>
                  <a:pt x="26" y="34"/>
                  <a:pt x="29" y="30"/>
                </a:cubicBezTo>
                <a:cubicBezTo>
                  <a:pt x="30" y="29"/>
                  <a:pt x="31" y="28"/>
                  <a:pt x="32" y="28"/>
                </a:cubicBezTo>
                <a:cubicBezTo>
                  <a:pt x="29" y="22"/>
                  <a:pt x="29" y="22"/>
                  <a:pt x="29" y="22"/>
                </a:cubicBezTo>
                <a:cubicBezTo>
                  <a:pt x="27" y="23"/>
                  <a:pt x="26" y="24"/>
                  <a:pt x="25" y="25"/>
                </a:cubicBezTo>
                <a:cubicBezTo>
                  <a:pt x="20" y="30"/>
                  <a:pt x="17" y="37"/>
                  <a:pt x="17" y="44"/>
                </a:cubicBezTo>
                <a:cubicBezTo>
                  <a:pt x="17" y="52"/>
                  <a:pt x="20" y="58"/>
                  <a:pt x="25" y="63"/>
                </a:cubicBezTo>
                <a:cubicBezTo>
                  <a:pt x="29" y="68"/>
                  <a:pt x="36" y="71"/>
                  <a:pt x="44" y="71"/>
                </a:cubicBezTo>
                <a:cubicBezTo>
                  <a:pt x="51" y="71"/>
                  <a:pt x="58" y="68"/>
                  <a:pt x="63" y="63"/>
                </a:cubicBezTo>
                <a:cubicBezTo>
                  <a:pt x="68" y="58"/>
                  <a:pt x="71" y="52"/>
                  <a:pt x="71" y="44"/>
                </a:cubicBezTo>
                <a:cubicBezTo>
                  <a:pt x="71" y="37"/>
                  <a:pt x="68" y="30"/>
                  <a:pt x="63" y="25"/>
                </a:cubicBezTo>
                <a:cubicBezTo>
                  <a:pt x="61" y="24"/>
                  <a:pt x="60" y="22"/>
                  <a:pt x="58" y="21"/>
                </a:cubicBezTo>
                <a:close/>
                <a:moveTo>
                  <a:pt x="40" y="7"/>
                </a:moveTo>
                <a:cubicBezTo>
                  <a:pt x="40" y="40"/>
                  <a:pt x="40" y="40"/>
                  <a:pt x="40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7"/>
                  <a:pt x="47" y="7"/>
                  <a:pt x="47" y="7"/>
                </a:cubicBezTo>
                <a:lnTo>
                  <a:pt x="40" y="7"/>
                </a:lnTo>
                <a:close/>
              </a:path>
            </a:pathLst>
          </a:custGeom>
          <a:solidFill>
            <a:srgbClr val="ADB9C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KSO_Shape"/>
          <p:cNvSpPr>
            <a:spLocks/>
          </p:cNvSpPr>
          <p:nvPr/>
        </p:nvSpPr>
        <p:spPr bwMode="auto">
          <a:xfrm>
            <a:off x="5264873" y="2671029"/>
            <a:ext cx="672799" cy="965740"/>
          </a:xfrm>
          <a:custGeom>
            <a:avLst/>
            <a:gdLst>
              <a:gd name="T0" fmla="*/ 2147483646 w 78"/>
              <a:gd name="T1" fmla="*/ 2147483646 h 112"/>
              <a:gd name="T2" fmla="*/ 2147483646 w 78"/>
              <a:gd name="T3" fmla="*/ 2147483646 h 112"/>
              <a:gd name="T4" fmla="*/ 2147483646 w 78"/>
              <a:gd name="T5" fmla="*/ 2147483646 h 112"/>
              <a:gd name="T6" fmla="*/ 2147483646 w 78"/>
              <a:gd name="T7" fmla="*/ 2147483646 h 112"/>
              <a:gd name="T8" fmla="*/ 2147483646 w 78"/>
              <a:gd name="T9" fmla="*/ 2147483646 h 112"/>
              <a:gd name="T10" fmla="*/ 2147483646 w 78"/>
              <a:gd name="T11" fmla="*/ 2147483646 h 112"/>
              <a:gd name="T12" fmla="*/ 2147483646 w 78"/>
              <a:gd name="T13" fmla="*/ 2147483646 h 112"/>
              <a:gd name="T14" fmla="*/ 2147483646 w 78"/>
              <a:gd name="T15" fmla="*/ 2147483646 h 112"/>
              <a:gd name="T16" fmla="*/ 2147483646 w 78"/>
              <a:gd name="T17" fmla="*/ 2147483646 h 112"/>
              <a:gd name="T18" fmla="*/ 2147483646 w 78"/>
              <a:gd name="T19" fmla="*/ 2147483646 h 112"/>
              <a:gd name="T20" fmla="*/ 2147483646 w 78"/>
              <a:gd name="T21" fmla="*/ 2147483646 h 112"/>
              <a:gd name="T22" fmla="*/ 2147483646 w 78"/>
              <a:gd name="T23" fmla="*/ 2147483646 h 112"/>
              <a:gd name="T24" fmla="*/ 2147483646 w 78"/>
              <a:gd name="T25" fmla="*/ 2147483646 h 112"/>
              <a:gd name="T26" fmla="*/ 2147483646 w 78"/>
              <a:gd name="T27" fmla="*/ 2147483646 h 112"/>
              <a:gd name="T28" fmla="*/ 2147483646 w 78"/>
              <a:gd name="T29" fmla="*/ 2147483646 h 112"/>
              <a:gd name="T30" fmla="*/ 2147483646 w 78"/>
              <a:gd name="T31" fmla="*/ 2147483646 h 112"/>
              <a:gd name="T32" fmla="*/ 2147483646 w 78"/>
              <a:gd name="T33" fmla="*/ 2147483646 h 112"/>
              <a:gd name="T34" fmla="*/ 2147483646 w 78"/>
              <a:gd name="T35" fmla="*/ 2147483646 h 112"/>
              <a:gd name="T36" fmla="*/ 2147483646 w 78"/>
              <a:gd name="T37" fmla="*/ 2147483646 h 112"/>
              <a:gd name="T38" fmla="*/ 2147483646 w 78"/>
              <a:gd name="T39" fmla="*/ 2147483646 h 112"/>
              <a:gd name="T40" fmla="*/ 2147483646 w 78"/>
              <a:gd name="T41" fmla="*/ 2147483646 h 112"/>
              <a:gd name="T42" fmla="*/ 2147483646 w 78"/>
              <a:gd name="T43" fmla="*/ 2147483646 h 112"/>
              <a:gd name="T44" fmla="*/ 2147483646 w 78"/>
              <a:gd name="T45" fmla="*/ 2147483646 h 112"/>
              <a:gd name="T46" fmla="*/ 2147483646 w 78"/>
              <a:gd name="T47" fmla="*/ 2147483646 h 112"/>
              <a:gd name="T48" fmla="*/ 2147483646 w 78"/>
              <a:gd name="T49" fmla="*/ 2147483646 h 112"/>
              <a:gd name="T50" fmla="*/ 2147483646 w 78"/>
              <a:gd name="T51" fmla="*/ 2147483646 h 112"/>
              <a:gd name="T52" fmla="*/ 2147483646 w 78"/>
              <a:gd name="T53" fmla="*/ 2147483646 h 112"/>
              <a:gd name="T54" fmla="*/ 2147483646 w 78"/>
              <a:gd name="T55" fmla="*/ 2147483646 h 112"/>
              <a:gd name="T56" fmla="*/ 2147483646 w 78"/>
              <a:gd name="T57" fmla="*/ 2147483646 h 112"/>
              <a:gd name="T58" fmla="*/ 2147483646 w 78"/>
              <a:gd name="T59" fmla="*/ 2147483646 h 112"/>
              <a:gd name="T60" fmla="*/ 2147483646 w 78"/>
              <a:gd name="T61" fmla="*/ 2147483646 h 112"/>
              <a:gd name="T62" fmla="*/ 2147483646 w 78"/>
              <a:gd name="T63" fmla="*/ 2147483646 h 112"/>
              <a:gd name="T64" fmla="*/ 2147483646 w 78"/>
              <a:gd name="T65" fmla="*/ 2147483646 h 112"/>
              <a:gd name="T66" fmla="*/ 2147483646 w 78"/>
              <a:gd name="T67" fmla="*/ 2147483646 h 112"/>
              <a:gd name="T68" fmla="*/ 2147483646 w 78"/>
              <a:gd name="T69" fmla="*/ 2147483646 h 112"/>
              <a:gd name="T70" fmla="*/ 2147483646 w 78"/>
              <a:gd name="T71" fmla="*/ 2147483646 h 112"/>
              <a:gd name="T72" fmla="*/ 2147483646 w 78"/>
              <a:gd name="T73" fmla="*/ 2147483646 h 112"/>
              <a:gd name="T74" fmla="*/ 2147483646 w 78"/>
              <a:gd name="T75" fmla="*/ 2147483646 h 112"/>
              <a:gd name="T76" fmla="*/ 2147483646 w 78"/>
              <a:gd name="T77" fmla="*/ 2147483646 h 11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78" h="112">
                <a:moveTo>
                  <a:pt x="21" y="36"/>
                </a:moveTo>
                <a:cubicBezTo>
                  <a:pt x="20" y="27"/>
                  <a:pt x="20" y="19"/>
                  <a:pt x="21" y="11"/>
                </a:cubicBezTo>
                <a:cubicBezTo>
                  <a:pt x="37" y="0"/>
                  <a:pt x="45" y="13"/>
                  <a:pt x="58" y="11"/>
                </a:cubicBezTo>
                <a:cubicBezTo>
                  <a:pt x="59" y="19"/>
                  <a:pt x="59" y="29"/>
                  <a:pt x="57" y="36"/>
                </a:cubicBezTo>
                <a:cubicBezTo>
                  <a:pt x="57" y="40"/>
                  <a:pt x="55" y="44"/>
                  <a:pt x="53" y="47"/>
                </a:cubicBezTo>
                <a:cubicBezTo>
                  <a:pt x="49" y="51"/>
                  <a:pt x="44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4" y="53"/>
                  <a:pt x="29" y="51"/>
                  <a:pt x="26" y="47"/>
                </a:cubicBezTo>
                <a:cubicBezTo>
                  <a:pt x="24" y="44"/>
                  <a:pt x="22" y="40"/>
                  <a:pt x="21" y="36"/>
                </a:cubicBezTo>
                <a:close/>
                <a:moveTo>
                  <a:pt x="13" y="107"/>
                </a:moveTo>
                <a:cubicBezTo>
                  <a:pt x="67" y="107"/>
                  <a:pt x="67" y="107"/>
                  <a:pt x="67" y="107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3" y="107"/>
                  <a:pt x="13" y="107"/>
                  <a:pt x="13" y="107"/>
                </a:cubicBezTo>
                <a:close/>
                <a:moveTo>
                  <a:pt x="70" y="67"/>
                </a:moveTo>
                <a:cubicBezTo>
                  <a:pt x="76" y="90"/>
                  <a:pt x="76" y="90"/>
                  <a:pt x="76" y="90"/>
                </a:cubicBezTo>
                <a:cubicBezTo>
                  <a:pt x="78" y="98"/>
                  <a:pt x="77" y="103"/>
                  <a:pt x="68" y="103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6" y="72"/>
                  <a:pt x="66" y="72"/>
                  <a:pt x="66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9" y="56"/>
                  <a:pt x="49" y="56"/>
                  <a:pt x="49" y="56"/>
                </a:cubicBezTo>
                <a:cubicBezTo>
                  <a:pt x="51" y="54"/>
                  <a:pt x="51" y="54"/>
                  <a:pt x="51" y="54"/>
                </a:cubicBezTo>
                <a:cubicBezTo>
                  <a:pt x="65" y="57"/>
                  <a:pt x="65" y="57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8"/>
                  <a:pt x="66" y="58"/>
                  <a:pt x="66" y="58"/>
                </a:cubicBezTo>
                <a:cubicBezTo>
                  <a:pt x="68" y="61"/>
                  <a:pt x="69" y="64"/>
                  <a:pt x="70" y="67"/>
                </a:cubicBezTo>
                <a:cubicBezTo>
                  <a:pt x="70" y="67"/>
                  <a:pt x="70" y="67"/>
                  <a:pt x="70" y="67"/>
                </a:cubicBezTo>
                <a:close/>
                <a:moveTo>
                  <a:pt x="14" y="103"/>
                </a:moveTo>
                <a:cubicBezTo>
                  <a:pt x="11" y="103"/>
                  <a:pt x="11" y="103"/>
                  <a:pt x="11" y="103"/>
                </a:cubicBezTo>
                <a:cubicBezTo>
                  <a:pt x="1" y="103"/>
                  <a:pt x="0" y="98"/>
                  <a:pt x="3" y="90"/>
                </a:cubicBezTo>
                <a:cubicBezTo>
                  <a:pt x="9" y="67"/>
                  <a:pt x="9" y="67"/>
                  <a:pt x="9" y="67"/>
                </a:cubicBezTo>
                <a:cubicBezTo>
                  <a:pt x="9" y="63"/>
                  <a:pt x="11" y="60"/>
                  <a:pt x="14" y="58"/>
                </a:cubicBezTo>
                <a:cubicBezTo>
                  <a:pt x="14" y="57"/>
                  <a:pt x="14" y="57"/>
                  <a:pt x="14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8" y="54"/>
                  <a:pt x="28" y="54"/>
                  <a:pt x="28" y="54"/>
                </a:cubicBezTo>
                <a:cubicBezTo>
                  <a:pt x="30" y="56"/>
                  <a:pt x="30" y="56"/>
                  <a:pt x="30" y="56"/>
                </a:cubicBezTo>
                <a:cubicBezTo>
                  <a:pt x="38" y="72"/>
                  <a:pt x="38" y="72"/>
                  <a:pt x="38" y="72"/>
                </a:cubicBezTo>
                <a:cubicBezTo>
                  <a:pt x="14" y="72"/>
                  <a:pt x="14" y="72"/>
                  <a:pt x="14" y="72"/>
                </a:cubicBezTo>
                <a:lnTo>
                  <a:pt x="14" y="103"/>
                </a:ln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KSO_Shape"/>
          <p:cNvSpPr/>
          <p:nvPr/>
        </p:nvSpPr>
        <p:spPr>
          <a:xfrm>
            <a:off x="3348631" y="2051939"/>
            <a:ext cx="672714" cy="547141"/>
          </a:xfrm>
          <a:custGeom>
            <a:avLst/>
            <a:gdLst/>
            <a:ahLst/>
            <a:cxnLst/>
            <a:rect l="l" t="t" r="r" b="b"/>
            <a:pathLst>
              <a:path w="684048" h="556307">
                <a:moveTo>
                  <a:pt x="222901" y="383453"/>
                </a:moveTo>
                <a:cubicBezTo>
                  <a:pt x="218315" y="383977"/>
                  <a:pt x="213613" y="385281"/>
                  <a:pt x="209039" y="387420"/>
                </a:cubicBezTo>
                <a:cubicBezTo>
                  <a:pt x="190739" y="395979"/>
                  <a:pt x="181407" y="414680"/>
                  <a:pt x="188193" y="429191"/>
                </a:cubicBezTo>
                <a:cubicBezTo>
                  <a:pt x="194980" y="443702"/>
                  <a:pt x="215317" y="448527"/>
                  <a:pt x="233616" y="439969"/>
                </a:cubicBezTo>
                <a:cubicBezTo>
                  <a:pt x="251915" y="431410"/>
                  <a:pt x="261248" y="412709"/>
                  <a:pt x="254461" y="398198"/>
                </a:cubicBezTo>
                <a:cubicBezTo>
                  <a:pt x="249371" y="387315"/>
                  <a:pt x="236659" y="381879"/>
                  <a:pt x="222901" y="383453"/>
                </a:cubicBezTo>
                <a:close/>
                <a:moveTo>
                  <a:pt x="284035" y="369073"/>
                </a:moveTo>
                <a:cubicBezTo>
                  <a:pt x="281538" y="368297"/>
                  <a:pt x="278657" y="368441"/>
                  <a:pt x="275985" y="369691"/>
                </a:cubicBezTo>
                <a:cubicBezTo>
                  <a:pt x="270641" y="372190"/>
                  <a:pt x="268154" y="378164"/>
                  <a:pt x="270432" y="383034"/>
                </a:cubicBezTo>
                <a:cubicBezTo>
                  <a:pt x="272710" y="387904"/>
                  <a:pt x="278888" y="389825"/>
                  <a:pt x="284233" y="387325"/>
                </a:cubicBezTo>
                <a:cubicBezTo>
                  <a:pt x="289577" y="384826"/>
                  <a:pt x="292063" y="378852"/>
                  <a:pt x="289785" y="373982"/>
                </a:cubicBezTo>
                <a:cubicBezTo>
                  <a:pt x="288647" y="371547"/>
                  <a:pt x="286533" y="369850"/>
                  <a:pt x="284035" y="369073"/>
                </a:cubicBezTo>
                <a:close/>
                <a:moveTo>
                  <a:pt x="266604" y="297070"/>
                </a:moveTo>
                <a:cubicBezTo>
                  <a:pt x="319078" y="300338"/>
                  <a:pt x="362309" y="335548"/>
                  <a:pt x="367763" y="383070"/>
                </a:cubicBezTo>
                <a:cubicBezTo>
                  <a:pt x="373996" y="437381"/>
                  <a:pt x="328527" y="487207"/>
                  <a:pt x="266205" y="494360"/>
                </a:cubicBezTo>
                <a:cubicBezTo>
                  <a:pt x="203883" y="501513"/>
                  <a:pt x="148308" y="463284"/>
                  <a:pt x="142074" y="408972"/>
                </a:cubicBezTo>
                <a:cubicBezTo>
                  <a:pt x="135841" y="354661"/>
                  <a:pt x="181310" y="304835"/>
                  <a:pt x="243632" y="297682"/>
                </a:cubicBezTo>
                <a:cubicBezTo>
                  <a:pt x="251423" y="296788"/>
                  <a:pt x="259108" y="296603"/>
                  <a:pt x="266604" y="297070"/>
                </a:cubicBezTo>
                <a:close/>
                <a:moveTo>
                  <a:pt x="297042" y="252387"/>
                </a:moveTo>
                <a:cubicBezTo>
                  <a:pt x="283618" y="252176"/>
                  <a:pt x="269820" y="252839"/>
                  <a:pt x="255793" y="254449"/>
                </a:cubicBezTo>
                <a:cubicBezTo>
                  <a:pt x="143583" y="267328"/>
                  <a:pt x="59288" y="335880"/>
                  <a:pt x="67516" y="407566"/>
                </a:cubicBezTo>
                <a:cubicBezTo>
                  <a:pt x="75743" y="479252"/>
                  <a:pt x="173377" y="526925"/>
                  <a:pt x="285587" y="514046"/>
                </a:cubicBezTo>
                <a:cubicBezTo>
                  <a:pt x="397797" y="501168"/>
                  <a:pt x="482091" y="432615"/>
                  <a:pt x="473864" y="360929"/>
                </a:cubicBezTo>
                <a:cubicBezTo>
                  <a:pt x="466665" y="298204"/>
                  <a:pt x="391015" y="253864"/>
                  <a:pt x="297042" y="252387"/>
                </a:cubicBezTo>
                <a:close/>
                <a:moveTo>
                  <a:pt x="509416" y="97868"/>
                </a:moveTo>
                <a:cubicBezTo>
                  <a:pt x="544841" y="99182"/>
                  <a:pt x="588107" y="127580"/>
                  <a:pt x="590257" y="183051"/>
                </a:cubicBezTo>
                <a:cubicBezTo>
                  <a:pt x="592352" y="199448"/>
                  <a:pt x="588214" y="215684"/>
                  <a:pt x="579852" y="229407"/>
                </a:cubicBezTo>
                <a:lnTo>
                  <a:pt x="580228" y="229581"/>
                </a:lnTo>
                <a:cubicBezTo>
                  <a:pt x="580244" y="229743"/>
                  <a:pt x="580186" y="229872"/>
                  <a:pt x="580126" y="230000"/>
                </a:cubicBezTo>
                <a:lnTo>
                  <a:pt x="578707" y="232024"/>
                </a:lnTo>
                <a:cubicBezTo>
                  <a:pt x="578590" y="232839"/>
                  <a:pt x="578192" y="233485"/>
                  <a:pt x="577787" y="234126"/>
                </a:cubicBezTo>
                <a:lnTo>
                  <a:pt x="577385" y="233908"/>
                </a:lnTo>
                <a:cubicBezTo>
                  <a:pt x="572286" y="241165"/>
                  <a:pt x="563167" y="244302"/>
                  <a:pt x="554750" y="241632"/>
                </a:cubicBezTo>
                <a:lnTo>
                  <a:pt x="548315" y="238643"/>
                </a:lnTo>
                <a:cubicBezTo>
                  <a:pt x="539522" y="233101"/>
                  <a:pt x="536249" y="221620"/>
                  <a:pt x="540834" y="211750"/>
                </a:cubicBezTo>
                <a:lnTo>
                  <a:pt x="541088" y="211402"/>
                </a:lnTo>
                <a:lnTo>
                  <a:pt x="541243" y="211474"/>
                </a:lnTo>
                <a:cubicBezTo>
                  <a:pt x="549302" y="193084"/>
                  <a:pt x="546794" y="175359"/>
                  <a:pt x="541863" y="165391"/>
                </a:cubicBezTo>
                <a:cubicBezTo>
                  <a:pt x="534763" y="151042"/>
                  <a:pt x="514479" y="135118"/>
                  <a:pt x="480142" y="145181"/>
                </a:cubicBezTo>
                <a:lnTo>
                  <a:pt x="480025" y="144483"/>
                </a:lnTo>
                <a:cubicBezTo>
                  <a:pt x="471706" y="144624"/>
                  <a:pt x="464282" y="140887"/>
                  <a:pt x="461009" y="134412"/>
                </a:cubicBezTo>
                <a:lnTo>
                  <a:pt x="458966" y="128175"/>
                </a:lnTo>
                <a:cubicBezTo>
                  <a:pt x="457496" y="119354"/>
                  <a:pt x="463572" y="110158"/>
                  <a:pt x="473636" y="106144"/>
                </a:cubicBezTo>
                <a:lnTo>
                  <a:pt x="473571" y="105761"/>
                </a:lnTo>
                <a:cubicBezTo>
                  <a:pt x="485121" y="99922"/>
                  <a:pt x="497817" y="97438"/>
                  <a:pt x="509416" y="97868"/>
                </a:cubicBezTo>
                <a:close/>
                <a:moveTo>
                  <a:pt x="286518" y="82088"/>
                </a:moveTo>
                <a:cubicBezTo>
                  <a:pt x="376738" y="91976"/>
                  <a:pt x="317665" y="163994"/>
                  <a:pt x="337363" y="184000"/>
                </a:cubicBezTo>
                <a:cubicBezTo>
                  <a:pt x="387081" y="179119"/>
                  <a:pt x="437510" y="146098"/>
                  <a:pt x="486517" y="169358"/>
                </a:cubicBezTo>
                <a:cubicBezTo>
                  <a:pt x="533076" y="203014"/>
                  <a:pt x="494312" y="233925"/>
                  <a:pt x="501054" y="264835"/>
                </a:cubicBezTo>
                <a:cubicBezTo>
                  <a:pt x="649340" y="323962"/>
                  <a:pt x="585744" y="409170"/>
                  <a:pt x="562675" y="436725"/>
                </a:cubicBezTo>
                <a:cubicBezTo>
                  <a:pt x="354965" y="648778"/>
                  <a:pt x="45454" y="533772"/>
                  <a:pt x="10807" y="435328"/>
                </a:cubicBezTo>
                <a:cubicBezTo>
                  <a:pt x="-41075" y="330306"/>
                  <a:pt x="100878" y="89491"/>
                  <a:pt x="286518" y="82088"/>
                </a:cubicBezTo>
                <a:close/>
                <a:moveTo>
                  <a:pt x="489068" y="0"/>
                </a:moveTo>
                <a:cubicBezTo>
                  <a:pt x="596753" y="0"/>
                  <a:pt x="684048" y="87296"/>
                  <a:pt x="684048" y="194980"/>
                </a:cubicBezTo>
                <a:cubicBezTo>
                  <a:pt x="684048" y="216847"/>
                  <a:pt x="680448" y="237874"/>
                  <a:pt x="672966" y="257215"/>
                </a:cubicBezTo>
                <a:lnTo>
                  <a:pt x="672379" y="257003"/>
                </a:lnTo>
                <a:cubicBezTo>
                  <a:pt x="668967" y="265617"/>
                  <a:pt x="657523" y="269364"/>
                  <a:pt x="645725" y="265916"/>
                </a:cubicBezTo>
                <a:lnTo>
                  <a:pt x="637884" y="262819"/>
                </a:lnTo>
                <a:cubicBezTo>
                  <a:pt x="627530" y="257587"/>
                  <a:pt x="621785" y="247890"/>
                  <a:pt x="624308" y="239644"/>
                </a:cubicBezTo>
                <a:lnTo>
                  <a:pt x="623975" y="239524"/>
                </a:lnTo>
                <a:cubicBezTo>
                  <a:pt x="629260" y="225659"/>
                  <a:pt x="631774" y="210613"/>
                  <a:pt x="631774" y="194980"/>
                </a:cubicBezTo>
                <a:cubicBezTo>
                  <a:pt x="631774" y="116165"/>
                  <a:pt x="567883" y="52274"/>
                  <a:pt x="489068" y="52274"/>
                </a:cubicBezTo>
                <a:lnTo>
                  <a:pt x="469942" y="54202"/>
                </a:lnTo>
                <a:lnTo>
                  <a:pt x="469951" y="54239"/>
                </a:lnTo>
                <a:cubicBezTo>
                  <a:pt x="469861" y="54366"/>
                  <a:pt x="469744" y="54397"/>
                  <a:pt x="469627" y="54427"/>
                </a:cubicBezTo>
                <a:cubicBezTo>
                  <a:pt x="460634" y="56697"/>
                  <a:pt x="450861" y="49439"/>
                  <a:pt x="446718" y="37636"/>
                </a:cubicBezTo>
                <a:lnTo>
                  <a:pt x="444619" y="29323"/>
                </a:lnTo>
                <a:cubicBezTo>
                  <a:pt x="442667" y="16995"/>
                  <a:pt x="447797" y="5987"/>
                  <a:pt x="456757" y="3699"/>
                </a:cubicBezTo>
                <a:lnTo>
                  <a:pt x="456661" y="3267"/>
                </a:lnTo>
                <a:cubicBezTo>
                  <a:pt x="467135" y="923"/>
                  <a:pt x="477994" y="0"/>
                  <a:pt x="489068" y="0"/>
                </a:cubicBezTo>
                <a:close/>
              </a:path>
            </a:pathLst>
          </a:cu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KSO_Shape"/>
          <p:cNvSpPr/>
          <p:nvPr/>
        </p:nvSpPr>
        <p:spPr>
          <a:xfrm flipH="1">
            <a:off x="6807687" y="1825199"/>
            <a:ext cx="488500" cy="490955"/>
          </a:xfrm>
          <a:custGeom>
            <a:avLst/>
            <a:gdLst/>
            <a:ahLst/>
            <a:cxnLst/>
            <a:rect l="l" t="t" r="r" b="b"/>
            <a:pathLst>
              <a:path w="1011944" h="1017468">
                <a:moveTo>
                  <a:pt x="302571" y="800429"/>
                </a:moveTo>
                <a:cubicBezTo>
                  <a:pt x="313716" y="810444"/>
                  <a:pt x="325855" y="819562"/>
                  <a:pt x="338737" y="827969"/>
                </a:cubicBezTo>
                <a:cubicBezTo>
                  <a:pt x="470225" y="913775"/>
                  <a:pt x="638330" y="898869"/>
                  <a:pt x="751224" y="801057"/>
                </a:cubicBezTo>
                <a:lnTo>
                  <a:pt x="829505" y="852141"/>
                </a:lnTo>
                <a:lnTo>
                  <a:pt x="867479" y="876922"/>
                </a:lnTo>
                <a:cubicBezTo>
                  <a:pt x="710485" y="1034336"/>
                  <a:pt x="459572" y="1065741"/>
                  <a:pt x="266005" y="939424"/>
                </a:cubicBezTo>
                <a:lnTo>
                  <a:pt x="229286" y="912728"/>
                </a:lnTo>
                <a:close/>
                <a:moveTo>
                  <a:pt x="936681" y="640575"/>
                </a:moveTo>
                <a:lnTo>
                  <a:pt x="922352" y="912731"/>
                </a:lnTo>
                <a:lnTo>
                  <a:pt x="867479" y="876922"/>
                </a:lnTo>
                <a:lnTo>
                  <a:pt x="867479" y="876922"/>
                </a:lnTo>
                <a:lnTo>
                  <a:pt x="829505" y="852141"/>
                </a:lnTo>
                <a:lnTo>
                  <a:pt x="693334" y="763279"/>
                </a:lnTo>
                <a:close/>
                <a:moveTo>
                  <a:pt x="241423" y="569919"/>
                </a:moveTo>
                <a:lnTo>
                  <a:pt x="231447" y="842269"/>
                </a:lnTo>
                <a:lnTo>
                  <a:pt x="0" y="698372"/>
                </a:lnTo>
                <a:close/>
                <a:moveTo>
                  <a:pt x="334488" y="91365"/>
                </a:moveTo>
                <a:lnTo>
                  <a:pt x="397475" y="209747"/>
                </a:lnTo>
                <a:cubicBezTo>
                  <a:pt x="383325" y="214674"/>
                  <a:pt x="369480" y="220906"/>
                  <a:pt x="355899" y="228131"/>
                </a:cubicBezTo>
                <a:cubicBezTo>
                  <a:pt x="217290" y="301881"/>
                  <a:pt x="149214" y="456306"/>
                  <a:pt x="180397" y="602388"/>
                </a:cubicBezTo>
                <a:lnTo>
                  <a:pt x="57845" y="667594"/>
                </a:lnTo>
                <a:cubicBezTo>
                  <a:pt x="-4255" y="454123"/>
                  <a:pt x="89335" y="219209"/>
                  <a:pt x="293386" y="110640"/>
                </a:cubicBezTo>
                <a:close/>
                <a:moveTo>
                  <a:pt x="656877" y="65422"/>
                </a:moveTo>
                <a:cubicBezTo>
                  <a:pt x="871633" y="122920"/>
                  <a:pt x="1024059" y="324688"/>
                  <a:pt x="1011187" y="555465"/>
                </a:cubicBezTo>
                <a:lnTo>
                  <a:pt x="1006376" y="600607"/>
                </a:lnTo>
                <a:lnTo>
                  <a:pt x="872488" y="593139"/>
                </a:lnTo>
                <a:cubicBezTo>
                  <a:pt x="875606" y="578483"/>
                  <a:pt x="877450" y="563413"/>
                  <a:pt x="878307" y="548054"/>
                </a:cubicBezTo>
                <a:cubicBezTo>
                  <a:pt x="887050" y="391290"/>
                  <a:pt x="790245" y="253049"/>
                  <a:pt x="649146" y="204027"/>
                </a:cubicBezTo>
                <a:close/>
                <a:moveTo>
                  <a:pt x="660526" y="0"/>
                </a:moveTo>
                <a:lnTo>
                  <a:pt x="645296" y="273045"/>
                </a:lnTo>
                <a:lnTo>
                  <a:pt x="417527" y="123394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0408" y="3204393"/>
            <a:ext cx="1620957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cs typeface="+mn-ea"/>
                <a:sym typeface="+mn-lt"/>
              </a:rPr>
              <a:t>单击输入文本内容</a:t>
            </a:r>
            <a:endParaRPr lang="en-US" altLang="zh-CN" sz="1400" dirty="0" smtClean="0">
              <a:cs typeface="+mn-ea"/>
              <a:sym typeface="+mn-lt"/>
            </a:endParaRPr>
          </a:p>
          <a:p>
            <a:r>
              <a:rPr lang="zh-CN" altLang="en-US" sz="1400" dirty="0" smtClean="0">
                <a:cs typeface="+mn-ea"/>
                <a:sym typeface="+mn-lt"/>
              </a:rPr>
              <a:t>单击</a:t>
            </a:r>
            <a:r>
              <a:rPr lang="zh-CN" altLang="en-US" sz="1400" dirty="0">
                <a:cs typeface="+mn-ea"/>
                <a:sym typeface="+mn-lt"/>
              </a:rPr>
              <a:t>输入文本内容</a:t>
            </a:r>
          </a:p>
          <a:p>
            <a:r>
              <a:rPr lang="zh-CN" altLang="en-US" sz="1400" dirty="0">
                <a:cs typeface="+mn-ea"/>
                <a:sym typeface="+mn-lt"/>
              </a:rPr>
              <a:t>单击输入文本内容</a:t>
            </a:r>
          </a:p>
          <a:p>
            <a:r>
              <a:rPr lang="zh-CN" altLang="en-US" sz="1400" dirty="0">
                <a:cs typeface="+mn-ea"/>
                <a:sym typeface="+mn-lt"/>
              </a:rPr>
              <a:t>单击输入文本内容</a:t>
            </a:r>
          </a:p>
          <a:p>
            <a:r>
              <a:rPr lang="zh-CN" altLang="en-US" sz="1400" dirty="0">
                <a:cs typeface="+mn-ea"/>
                <a:sym typeface="+mn-lt"/>
              </a:rPr>
              <a:t>单击输入文本内容</a:t>
            </a:r>
          </a:p>
          <a:p>
            <a:r>
              <a:rPr lang="zh-CN" altLang="en-US" sz="1400" dirty="0">
                <a:cs typeface="+mn-ea"/>
                <a:sym typeface="+mn-lt"/>
              </a:rPr>
              <a:t>单击输入文本内容</a:t>
            </a:r>
          </a:p>
          <a:p>
            <a:r>
              <a:rPr lang="zh-CN" altLang="en-US" sz="1400" dirty="0">
                <a:cs typeface="+mn-ea"/>
                <a:sym typeface="+mn-lt"/>
              </a:rPr>
              <a:t>单击输入文本</a:t>
            </a:r>
            <a:r>
              <a:rPr lang="zh-CN" altLang="en-US" sz="1400" dirty="0" smtClean="0">
                <a:cs typeface="+mn-ea"/>
                <a:sym typeface="+mn-lt"/>
              </a:rPr>
              <a:t>内容</a:t>
            </a: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003551" y="3259916"/>
            <a:ext cx="233638" cy="14705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7838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repeatCount="2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8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6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41" grpId="0" animBg="1"/>
      <p:bldP spid="49" grpId="0" animBg="1"/>
      <p:bldP spid="50" grpId="0" animBg="1"/>
      <p:bldP spid="51" grpId="0" animBg="1"/>
      <p:bldP spid="4" grpId="0" build="p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12453" y="684113"/>
            <a:ext cx="8568952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2473" y="200605"/>
            <a:ext cx="252028" cy="2520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2453" y="380625"/>
            <a:ext cx="252028" cy="2520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4501" y="247932"/>
            <a:ext cx="213391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cs typeface="+mn-ea"/>
                <a:sym typeface="+mn-lt"/>
              </a:rPr>
              <a:t>单击输入文本标题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6" name="직선 화살표 연결선 380"/>
          <p:cNvCxnSpPr>
            <a:cxnSpLocks noChangeShapeType="1"/>
          </p:cNvCxnSpPr>
          <p:nvPr/>
        </p:nvCxnSpPr>
        <p:spPr bwMode="auto">
          <a:xfrm flipV="1">
            <a:off x="4960565" y="2663229"/>
            <a:ext cx="3175" cy="44926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직선 화살표 연결선 382"/>
          <p:cNvCxnSpPr>
            <a:cxnSpLocks noChangeShapeType="1"/>
          </p:cNvCxnSpPr>
          <p:nvPr/>
        </p:nvCxnSpPr>
        <p:spPr bwMode="auto">
          <a:xfrm flipV="1">
            <a:off x="3390527" y="2296516"/>
            <a:ext cx="3175" cy="81597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직선 화살표 연결선 383"/>
          <p:cNvCxnSpPr>
            <a:cxnSpLocks noChangeShapeType="1"/>
          </p:cNvCxnSpPr>
          <p:nvPr/>
        </p:nvCxnSpPr>
        <p:spPr bwMode="auto">
          <a:xfrm flipV="1">
            <a:off x="1783977" y="2296516"/>
            <a:ext cx="3175" cy="81597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직선 화살표 연결선 384"/>
          <p:cNvCxnSpPr>
            <a:cxnSpLocks noChangeShapeType="1"/>
          </p:cNvCxnSpPr>
          <p:nvPr/>
        </p:nvCxnSpPr>
        <p:spPr bwMode="auto">
          <a:xfrm flipV="1">
            <a:off x="8173665" y="2296516"/>
            <a:ext cx="3175" cy="81597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직선 화살표 연결선 385"/>
          <p:cNvCxnSpPr>
            <a:cxnSpLocks noChangeShapeType="1"/>
          </p:cNvCxnSpPr>
          <p:nvPr/>
        </p:nvCxnSpPr>
        <p:spPr bwMode="auto">
          <a:xfrm flipV="1">
            <a:off x="6567115" y="2296516"/>
            <a:ext cx="3175" cy="81597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직선 연결선 391"/>
          <p:cNvCxnSpPr>
            <a:cxnSpLocks noChangeShapeType="1"/>
          </p:cNvCxnSpPr>
          <p:nvPr/>
        </p:nvCxnSpPr>
        <p:spPr bwMode="auto">
          <a:xfrm flipV="1">
            <a:off x="6536952" y="2282229"/>
            <a:ext cx="1663700" cy="635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 Box 33"/>
          <p:cNvSpPr txBox="1">
            <a:spLocks noChangeArrowheads="1"/>
          </p:cNvSpPr>
          <p:nvPr/>
        </p:nvSpPr>
        <p:spPr bwMode="auto">
          <a:xfrm>
            <a:off x="5608265" y="1347191"/>
            <a:ext cx="3105150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kumimoji="1"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endParaRPr kumimoji="1"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输入内容文本信息或者复制粘贴写好的文本内容文字部分相关字</a:t>
            </a:r>
            <a:endParaRPr kumimoji="1"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Text Box 34"/>
          <p:cNvSpPr txBox="1">
            <a:spLocks noChangeArrowheads="1"/>
          </p:cNvSpPr>
          <p:nvPr/>
        </p:nvSpPr>
        <p:spPr bwMode="auto">
          <a:xfrm>
            <a:off x="1220246" y="1347191"/>
            <a:ext cx="3032126" cy="112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latinLnBrk="1" hangingPunct="1"/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endParaRPr kumimoji="1"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/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输入内容文本信息或者复制粘贴写好的文本内容文字部分相关字</a:t>
            </a:r>
            <a:endParaRPr kumimoji="1"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r" eaLnBrk="1" latinLnBrk="1" hangingPunct="1"/>
            <a:endParaRPr kumimoji="1"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AutoShape 85"/>
          <p:cNvSpPr>
            <a:spLocks noChangeArrowheads="1"/>
          </p:cNvSpPr>
          <p:nvPr/>
        </p:nvSpPr>
        <p:spPr bwMode="auto">
          <a:xfrm>
            <a:off x="4312865" y="1347191"/>
            <a:ext cx="1295400" cy="12954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B050"/>
            </a:solidFill>
          </a:ln>
          <a:effectLst/>
          <a:extLst/>
        </p:spPr>
        <p:txBody>
          <a:bodyPr wrap="none" anchor="ctr"/>
          <a:lstStyle/>
          <a:p>
            <a:pPr algn="ctr" latinLnBrk="1"/>
            <a:r>
              <a:rPr kumimoji="1"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输入内容</a:t>
            </a:r>
            <a:endParaRPr kumimoji="1" lang="en-US" altLang="zh-CN" sz="16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 latinLnBrk="1"/>
            <a:r>
              <a:rPr kumimoji="1"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文本信息</a:t>
            </a:r>
            <a:endParaRPr kumimoji="1" lang="en-US" altLang="zh-CN" sz="16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8" name="직선 연결선 391"/>
          <p:cNvCxnSpPr>
            <a:cxnSpLocks noChangeShapeType="1"/>
          </p:cNvCxnSpPr>
          <p:nvPr/>
        </p:nvCxnSpPr>
        <p:spPr bwMode="auto">
          <a:xfrm flipV="1">
            <a:off x="3376240" y="2298104"/>
            <a:ext cx="863600" cy="31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직선 연결선 391"/>
          <p:cNvCxnSpPr>
            <a:cxnSpLocks noChangeShapeType="1"/>
          </p:cNvCxnSpPr>
          <p:nvPr/>
        </p:nvCxnSpPr>
        <p:spPr bwMode="auto">
          <a:xfrm flipV="1">
            <a:off x="1783977" y="2294929"/>
            <a:ext cx="1663700" cy="635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직선 연결선 391"/>
          <p:cNvCxnSpPr>
            <a:cxnSpLocks noChangeShapeType="1"/>
          </p:cNvCxnSpPr>
          <p:nvPr/>
        </p:nvCxnSpPr>
        <p:spPr bwMode="auto">
          <a:xfrm flipV="1">
            <a:off x="5679702" y="2282229"/>
            <a:ext cx="863600" cy="31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AutoShape 85"/>
          <p:cNvSpPr>
            <a:spLocks noChangeArrowheads="1"/>
          </p:cNvSpPr>
          <p:nvPr/>
        </p:nvSpPr>
        <p:spPr bwMode="auto">
          <a:xfrm>
            <a:off x="4312865" y="3133129"/>
            <a:ext cx="1295400" cy="12954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B050"/>
            </a:solidFill>
          </a:ln>
          <a:effectLst/>
          <a:extLst/>
        </p:spPr>
        <p:txBody>
          <a:bodyPr wrap="none" anchor="ctr"/>
          <a:lstStyle/>
          <a:p>
            <a:pPr algn="ctr" latinLnBrk="1"/>
            <a:r>
              <a:rPr kumimoji="1"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输入内容</a:t>
            </a:r>
            <a:endParaRPr kumimoji="1" lang="en-US" altLang="zh-CN" sz="20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latinLnBrk="1"/>
            <a:r>
              <a:rPr kumimoji="1"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文本信息</a:t>
            </a:r>
            <a:endParaRPr kumimoji="1" lang="en-US" altLang="zh-CN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AutoShape 85"/>
          <p:cNvSpPr>
            <a:spLocks noChangeArrowheads="1"/>
          </p:cNvSpPr>
          <p:nvPr/>
        </p:nvSpPr>
        <p:spPr bwMode="auto">
          <a:xfrm>
            <a:off x="2742827" y="3133129"/>
            <a:ext cx="1295400" cy="12954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B050"/>
            </a:solidFill>
          </a:ln>
          <a:effectLst/>
          <a:extLst/>
        </p:spPr>
        <p:txBody>
          <a:bodyPr wrap="none" anchor="ctr"/>
          <a:lstStyle/>
          <a:p>
            <a:pPr algn="ctr" latinLnBrk="1"/>
            <a:r>
              <a:rPr kumimoji="1"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输入内容</a:t>
            </a:r>
            <a:endParaRPr kumimoji="1" lang="en-US" altLang="zh-CN" sz="20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latinLnBrk="1"/>
            <a:r>
              <a:rPr kumimoji="1"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文本信息</a:t>
            </a:r>
            <a:endParaRPr kumimoji="1" lang="en-US" altLang="zh-CN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AutoShape 85"/>
          <p:cNvSpPr>
            <a:spLocks noChangeArrowheads="1"/>
          </p:cNvSpPr>
          <p:nvPr/>
        </p:nvSpPr>
        <p:spPr bwMode="auto">
          <a:xfrm>
            <a:off x="1172789" y="3133129"/>
            <a:ext cx="1295400" cy="12954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B050"/>
            </a:solidFill>
          </a:ln>
          <a:effectLst/>
          <a:extLst/>
        </p:spPr>
        <p:txBody>
          <a:bodyPr wrap="none" anchor="ctr"/>
          <a:lstStyle/>
          <a:p>
            <a:pPr algn="ctr" latinLnBrk="1"/>
            <a:r>
              <a:rPr kumimoji="1"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输入内容</a:t>
            </a:r>
            <a:endParaRPr kumimoji="1" lang="en-US" altLang="zh-CN" sz="20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latinLnBrk="1"/>
            <a:r>
              <a:rPr kumimoji="1"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文本信息</a:t>
            </a:r>
            <a:endParaRPr kumimoji="1" lang="en-US" altLang="zh-CN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AutoShape 85"/>
          <p:cNvSpPr>
            <a:spLocks noChangeArrowheads="1"/>
          </p:cNvSpPr>
          <p:nvPr/>
        </p:nvSpPr>
        <p:spPr bwMode="auto">
          <a:xfrm>
            <a:off x="5919415" y="3133129"/>
            <a:ext cx="1295400" cy="12954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B050"/>
            </a:solidFill>
          </a:ln>
          <a:effectLst/>
          <a:extLst/>
        </p:spPr>
        <p:txBody>
          <a:bodyPr wrap="none" anchor="ctr"/>
          <a:lstStyle/>
          <a:p>
            <a:pPr algn="ctr" latinLnBrk="1"/>
            <a:r>
              <a:rPr kumimoji="1"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输入内容</a:t>
            </a:r>
            <a:endParaRPr kumimoji="1" lang="en-US" altLang="zh-CN" sz="20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latinLnBrk="1"/>
            <a:r>
              <a:rPr kumimoji="1"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文本信息</a:t>
            </a:r>
            <a:endParaRPr kumimoji="1" lang="en-US" altLang="zh-CN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AutoShape 85"/>
          <p:cNvSpPr>
            <a:spLocks noChangeArrowheads="1"/>
          </p:cNvSpPr>
          <p:nvPr/>
        </p:nvSpPr>
        <p:spPr bwMode="auto">
          <a:xfrm>
            <a:off x="7525965" y="3133129"/>
            <a:ext cx="1295400" cy="12954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B050"/>
            </a:solidFill>
          </a:ln>
          <a:effectLst/>
          <a:extLst/>
        </p:spPr>
        <p:txBody>
          <a:bodyPr wrap="none" anchor="ctr"/>
          <a:lstStyle/>
          <a:p>
            <a:pPr algn="ctr" latinLnBrk="1"/>
            <a:r>
              <a:rPr kumimoji="1"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输入内容</a:t>
            </a:r>
            <a:endParaRPr kumimoji="1" lang="en-US" altLang="zh-CN" sz="20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 latinLnBrk="1"/>
            <a:r>
              <a:rPr kumimoji="1"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文本信息</a:t>
            </a:r>
            <a:endParaRPr kumimoji="1" lang="en-US" altLang="zh-CN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1116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6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2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2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2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2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2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2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2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2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2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7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/>
      <p:bldP spid="15" grpId="0"/>
      <p:bldP spid="16" grpId="0"/>
      <p:bldP spid="17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" y="-107975"/>
            <a:ext cx="9751532" cy="5530217"/>
            <a:chOff x="0" y="197164"/>
            <a:chExt cx="12227632" cy="6660837"/>
          </a:xfrm>
        </p:grpSpPr>
        <p:pic>
          <p:nvPicPr>
            <p:cNvPr id="42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681" y="197164"/>
              <a:ext cx="12183731" cy="486969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  <a:extLst/>
          </p:spPr>
        </p:pic>
        <p:sp>
          <p:nvSpPr>
            <p:cNvPr id="43" name="矩形 42"/>
            <p:cNvSpPr/>
            <p:nvPr/>
          </p:nvSpPr>
          <p:spPr>
            <a:xfrm>
              <a:off x="0" y="5376738"/>
              <a:ext cx="12227632" cy="14812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-13756" y="1679624"/>
            <a:ext cx="9746204" cy="2041427"/>
          </a:xfrm>
          <a:prstGeom prst="rect">
            <a:avLst/>
          </a:prstGeom>
          <a:solidFill>
            <a:schemeClr val="accent6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1" tIns="36290" rIns="72581" bIns="36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56669" y="1996106"/>
            <a:ext cx="4835714" cy="704231"/>
          </a:xfrm>
          <a:prstGeom prst="rect">
            <a:avLst/>
          </a:prstGeom>
          <a:noFill/>
        </p:spPr>
        <p:txBody>
          <a:bodyPr wrap="square" lIns="72581" tIns="36290" rIns="72581" bIns="36290" rtlCol="0">
            <a:spAutoFit/>
          </a:bodyPr>
          <a:lstStyle/>
          <a:p>
            <a:r>
              <a:rPr lang="zh-CN" altLang="en-US" sz="4100" b="1" dirty="0" smtClean="0">
                <a:solidFill>
                  <a:schemeClr val="bg1"/>
                </a:solidFill>
                <a:cs typeface="+mn-ea"/>
                <a:sym typeface="+mn-lt"/>
              </a:rPr>
              <a:t>感谢各位领导的观看！</a:t>
            </a:r>
            <a:endParaRPr lang="zh-CN" altLang="en-US" sz="41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348757" y="2746037"/>
            <a:ext cx="4290926" cy="411843"/>
          </a:xfrm>
          <a:prstGeom prst="rect">
            <a:avLst/>
          </a:prstGeom>
          <a:noFill/>
        </p:spPr>
        <p:txBody>
          <a:bodyPr wrap="square" lIns="72581" tIns="36290" rIns="72581" bIns="36290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      汇报人</a:t>
            </a:r>
            <a:r>
              <a:rPr lang="zh-CN" altLang="en-US" sz="2200" dirty="0" smtClean="0">
                <a:solidFill>
                  <a:schemeClr val="bg1"/>
                </a:solidFill>
                <a:cs typeface="+mn-ea"/>
                <a:sym typeface="+mn-lt"/>
              </a:rPr>
              <a:t>：</a:t>
            </a:r>
            <a:r>
              <a:rPr lang="en-US" altLang="zh-CN" sz="2200" dirty="0" smtClean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endParaRPr lang="zh-CN" altLang="en-US" sz="2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284861" y="3298829"/>
            <a:ext cx="1165658" cy="222904"/>
            <a:chOff x="8963672" y="-2383876"/>
            <a:chExt cx="6161888" cy="1290635"/>
          </a:xfrm>
        </p:grpSpPr>
        <p:grpSp>
          <p:nvGrpSpPr>
            <p:cNvPr id="45" name="组合 44"/>
            <p:cNvGrpSpPr/>
            <p:nvPr/>
          </p:nvGrpSpPr>
          <p:grpSpPr>
            <a:xfrm>
              <a:off x="10601698" y="-2383876"/>
              <a:ext cx="1290635" cy="1290635"/>
              <a:chOff x="4686046" y="3181838"/>
              <a:chExt cx="1290635" cy="1290635"/>
            </a:xfrm>
          </p:grpSpPr>
          <p:sp>
            <p:nvSpPr>
              <p:cNvPr id="55" name="Oval 87"/>
              <p:cNvSpPr>
                <a:spLocks noChangeArrowheads="1"/>
              </p:cNvSpPr>
              <p:nvPr/>
            </p:nvSpPr>
            <p:spPr bwMode="auto">
              <a:xfrm>
                <a:off x="4686046" y="3181838"/>
                <a:ext cx="1290635" cy="1290635"/>
              </a:xfrm>
              <a:prstGeom prst="ellipse">
                <a:avLst/>
              </a:prstGeom>
              <a:solidFill>
                <a:srgbClr val="FFC000"/>
              </a:solidFill>
              <a:ln w="2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6" name="Freeform 44"/>
              <p:cNvSpPr>
                <a:spLocks noEditPoints="1"/>
              </p:cNvSpPr>
              <p:nvPr/>
            </p:nvSpPr>
            <p:spPr bwMode="auto">
              <a:xfrm>
                <a:off x="4943211" y="3521659"/>
                <a:ext cx="744244" cy="648096"/>
              </a:xfrm>
              <a:custGeom>
                <a:avLst/>
                <a:gdLst>
                  <a:gd name="T0" fmla="*/ 41 w 62"/>
                  <a:gd name="T1" fmla="*/ 31 h 54"/>
                  <a:gd name="T2" fmla="*/ 34 w 62"/>
                  <a:gd name="T3" fmla="*/ 23 h 54"/>
                  <a:gd name="T4" fmla="*/ 33 w 62"/>
                  <a:gd name="T5" fmla="*/ 17 h 54"/>
                  <a:gd name="T6" fmla="*/ 30 w 62"/>
                  <a:gd name="T7" fmla="*/ 20 h 54"/>
                  <a:gd name="T8" fmla="*/ 23 w 62"/>
                  <a:gd name="T9" fmla="*/ 13 h 54"/>
                  <a:gd name="T10" fmla="*/ 18 w 62"/>
                  <a:gd name="T11" fmla="*/ 17 h 54"/>
                  <a:gd name="T12" fmla="*/ 7 w 62"/>
                  <a:gd name="T13" fmla="*/ 17 h 54"/>
                  <a:gd name="T14" fmla="*/ 7 w 62"/>
                  <a:gd name="T15" fmla="*/ 23 h 54"/>
                  <a:gd name="T16" fmla="*/ 0 w 62"/>
                  <a:gd name="T17" fmla="*/ 31 h 54"/>
                  <a:gd name="T18" fmla="*/ 4 w 62"/>
                  <a:gd name="T19" fmla="*/ 36 h 54"/>
                  <a:gd name="T20" fmla="*/ 4 w 62"/>
                  <a:gd name="T21" fmla="*/ 46 h 54"/>
                  <a:gd name="T22" fmla="*/ 10 w 62"/>
                  <a:gd name="T23" fmla="*/ 47 h 54"/>
                  <a:gd name="T24" fmla="*/ 18 w 62"/>
                  <a:gd name="T25" fmla="*/ 54 h 54"/>
                  <a:gd name="T26" fmla="*/ 23 w 62"/>
                  <a:gd name="T27" fmla="*/ 50 h 54"/>
                  <a:gd name="T28" fmla="*/ 32 w 62"/>
                  <a:gd name="T29" fmla="*/ 48 h 54"/>
                  <a:gd name="T30" fmla="*/ 37 w 62"/>
                  <a:gd name="T31" fmla="*/ 46 h 54"/>
                  <a:gd name="T32" fmla="*/ 37 w 62"/>
                  <a:gd name="T33" fmla="*/ 36 h 54"/>
                  <a:gd name="T34" fmla="*/ 32 w 62"/>
                  <a:gd name="T35" fmla="*/ 38 h 54"/>
                  <a:gd name="T36" fmla="*/ 20 w 62"/>
                  <a:gd name="T37" fmla="*/ 46 h 54"/>
                  <a:gd name="T38" fmla="*/ 20 w 62"/>
                  <a:gd name="T39" fmla="*/ 21 h 54"/>
                  <a:gd name="T40" fmla="*/ 33 w 62"/>
                  <a:gd name="T41" fmla="*/ 33 h 54"/>
                  <a:gd name="T42" fmla="*/ 58 w 62"/>
                  <a:gd name="T43" fmla="*/ 35 h 54"/>
                  <a:gd name="T44" fmla="*/ 62 w 62"/>
                  <a:gd name="T45" fmla="*/ 38 h 54"/>
                  <a:gd name="T46" fmla="*/ 60 w 62"/>
                  <a:gd name="T47" fmla="*/ 41 h 54"/>
                  <a:gd name="T48" fmla="*/ 59 w 62"/>
                  <a:gd name="T49" fmla="*/ 46 h 54"/>
                  <a:gd name="T50" fmla="*/ 56 w 62"/>
                  <a:gd name="T51" fmla="*/ 47 h 54"/>
                  <a:gd name="T52" fmla="*/ 52 w 62"/>
                  <a:gd name="T53" fmla="*/ 50 h 54"/>
                  <a:gd name="T54" fmla="*/ 50 w 62"/>
                  <a:gd name="T55" fmla="*/ 48 h 54"/>
                  <a:gd name="T56" fmla="*/ 45 w 62"/>
                  <a:gd name="T57" fmla="*/ 48 h 54"/>
                  <a:gd name="T58" fmla="*/ 44 w 62"/>
                  <a:gd name="T59" fmla="*/ 45 h 54"/>
                  <a:gd name="T60" fmla="*/ 41 w 62"/>
                  <a:gd name="T61" fmla="*/ 41 h 54"/>
                  <a:gd name="T62" fmla="*/ 43 w 62"/>
                  <a:gd name="T63" fmla="*/ 39 h 54"/>
                  <a:gd name="T64" fmla="*/ 43 w 62"/>
                  <a:gd name="T65" fmla="*/ 33 h 54"/>
                  <a:gd name="T66" fmla="*/ 46 w 62"/>
                  <a:gd name="T67" fmla="*/ 33 h 54"/>
                  <a:gd name="T68" fmla="*/ 50 w 62"/>
                  <a:gd name="T69" fmla="*/ 29 h 54"/>
                  <a:gd name="T70" fmla="*/ 52 w 62"/>
                  <a:gd name="T71" fmla="*/ 31 h 54"/>
                  <a:gd name="T72" fmla="*/ 58 w 62"/>
                  <a:gd name="T73" fmla="*/ 31 h 54"/>
                  <a:gd name="T74" fmla="*/ 58 w 62"/>
                  <a:gd name="T75" fmla="*/ 35 h 54"/>
                  <a:gd name="T76" fmla="*/ 57 w 62"/>
                  <a:gd name="T77" fmla="*/ 40 h 54"/>
                  <a:gd name="T78" fmla="*/ 45 w 62"/>
                  <a:gd name="T79" fmla="*/ 40 h 54"/>
                  <a:gd name="T80" fmla="*/ 51 w 62"/>
                  <a:gd name="T81" fmla="*/ 46 h 54"/>
                  <a:gd name="T82" fmla="*/ 62 w 62"/>
                  <a:gd name="T83" fmla="*/ 12 h 54"/>
                  <a:gd name="T84" fmla="*/ 59 w 62"/>
                  <a:gd name="T85" fmla="*/ 15 h 54"/>
                  <a:gd name="T86" fmla="*/ 59 w 62"/>
                  <a:gd name="T87" fmla="*/ 22 h 54"/>
                  <a:gd name="T88" fmla="*/ 55 w 62"/>
                  <a:gd name="T89" fmla="*/ 23 h 54"/>
                  <a:gd name="T90" fmla="*/ 50 w 62"/>
                  <a:gd name="T91" fmla="*/ 28 h 54"/>
                  <a:gd name="T92" fmla="*/ 46 w 62"/>
                  <a:gd name="T93" fmla="*/ 25 h 54"/>
                  <a:gd name="T94" fmla="*/ 39 w 62"/>
                  <a:gd name="T95" fmla="*/ 25 h 54"/>
                  <a:gd name="T96" fmla="*/ 39 w 62"/>
                  <a:gd name="T97" fmla="*/ 20 h 54"/>
                  <a:gd name="T98" fmla="*/ 34 w 62"/>
                  <a:gd name="T99" fmla="*/ 15 h 54"/>
                  <a:gd name="T100" fmla="*/ 37 w 62"/>
                  <a:gd name="T101" fmla="*/ 12 h 54"/>
                  <a:gd name="T102" fmla="*/ 37 w 62"/>
                  <a:gd name="T103" fmla="*/ 5 h 54"/>
                  <a:gd name="T104" fmla="*/ 41 w 62"/>
                  <a:gd name="T105" fmla="*/ 5 h 54"/>
                  <a:gd name="T106" fmla="*/ 46 w 62"/>
                  <a:gd name="T107" fmla="*/ 0 h 54"/>
                  <a:gd name="T108" fmla="*/ 49 w 62"/>
                  <a:gd name="T109" fmla="*/ 3 h 54"/>
                  <a:gd name="T110" fmla="*/ 56 w 62"/>
                  <a:gd name="T111" fmla="*/ 3 h 54"/>
                  <a:gd name="T112" fmla="*/ 57 w 62"/>
                  <a:gd name="T113" fmla="*/ 7 h 54"/>
                  <a:gd name="T114" fmla="*/ 48 w 62"/>
                  <a:gd name="T115" fmla="*/ 22 h 54"/>
                  <a:gd name="T116" fmla="*/ 40 w 62"/>
                  <a:gd name="T117" fmla="*/ 14 h 54"/>
                  <a:gd name="T118" fmla="*/ 56 w 62"/>
                  <a:gd name="T119" fmla="*/ 1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" h="54">
                    <a:moveTo>
                      <a:pt x="41" y="36"/>
                    </a:moveTo>
                    <a:cubicBezTo>
                      <a:pt x="41" y="31"/>
                      <a:pt x="41" y="31"/>
                      <a:pt x="41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28"/>
                      <a:pt x="36" y="25"/>
                      <a:pt x="34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26" y="17"/>
                      <a:pt x="23" y="17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5" y="17"/>
                      <a:pt x="12" y="18"/>
                      <a:pt x="10" y="2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6"/>
                      <a:pt x="4" y="28"/>
                      <a:pt x="4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9"/>
                      <a:pt x="5" y="41"/>
                      <a:pt x="7" y="44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2" y="49"/>
                      <a:pt x="15" y="50"/>
                      <a:pt x="18" y="50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6" y="50"/>
                      <a:pt x="28" y="49"/>
                      <a:pt x="31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6" y="41"/>
                      <a:pt x="37" y="39"/>
                      <a:pt x="37" y="36"/>
                    </a:cubicBezTo>
                    <a:cubicBezTo>
                      <a:pt x="41" y="36"/>
                      <a:pt x="41" y="36"/>
                      <a:pt x="41" y="36"/>
                    </a:cubicBezTo>
                    <a:close/>
                    <a:moveTo>
                      <a:pt x="32" y="38"/>
                    </a:moveTo>
                    <a:cubicBezTo>
                      <a:pt x="32" y="38"/>
                      <a:pt x="32" y="38"/>
                      <a:pt x="32" y="38"/>
                    </a:cubicBezTo>
                    <a:cubicBezTo>
                      <a:pt x="30" y="43"/>
                      <a:pt x="26" y="46"/>
                      <a:pt x="20" y="46"/>
                    </a:cubicBezTo>
                    <a:cubicBezTo>
                      <a:pt x="14" y="46"/>
                      <a:pt x="8" y="40"/>
                      <a:pt x="8" y="33"/>
                    </a:cubicBezTo>
                    <a:cubicBezTo>
                      <a:pt x="8" y="27"/>
                      <a:pt x="14" y="21"/>
                      <a:pt x="20" y="21"/>
                    </a:cubicBezTo>
                    <a:cubicBezTo>
                      <a:pt x="26" y="21"/>
                      <a:pt x="30" y="24"/>
                      <a:pt x="32" y="29"/>
                    </a:cubicBezTo>
                    <a:cubicBezTo>
                      <a:pt x="32" y="30"/>
                      <a:pt x="33" y="32"/>
                      <a:pt x="33" y="33"/>
                    </a:cubicBezTo>
                    <a:cubicBezTo>
                      <a:pt x="33" y="35"/>
                      <a:pt x="32" y="37"/>
                      <a:pt x="32" y="38"/>
                    </a:cubicBezTo>
                    <a:close/>
                    <a:moveTo>
                      <a:pt x="58" y="35"/>
                    </a:moveTo>
                    <a:cubicBezTo>
                      <a:pt x="59" y="36"/>
                      <a:pt x="59" y="37"/>
                      <a:pt x="60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59" y="42"/>
                      <a:pt x="59" y="44"/>
                      <a:pt x="58" y="45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5" y="47"/>
                      <a:pt x="54" y="48"/>
                      <a:pt x="52" y="48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8"/>
                      <a:pt x="47" y="47"/>
                      <a:pt x="46" y="47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2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7"/>
                      <a:pt x="43" y="36"/>
                      <a:pt x="44" y="3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7" y="32"/>
                      <a:pt x="48" y="32"/>
                      <a:pt x="50" y="31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4" y="32"/>
                      <a:pt x="55" y="32"/>
                      <a:pt x="56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5"/>
                      <a:pt x="58" y="35"/>
                      <a:pt x="58" y="35"/>
                    </a:cubicBezTo>
                    <a:close/>
                    <a:moveTo>
                      <a:pt x="51" y="46"/>
                    </a:moveTo>
                    <a:cubicBezTo>
                      <a:pt x="55" y="46"/>
                      <a:pt x="57" y="43"/>
                      <a:pt x="57" y="40"/>
                    </a:cubicBezTo>
                    <a:cubicBezTo>
                      <a:pt x="57" y="36"/>
                      <a:pt x="55" y="34"/>
                      <a:pt x="51" y="34"/>
                    </a:cubicBezTo>
                    <a:cubicBezTo>
                      <a:pt x="48" y="34"/>
                      <a:pt x="45" y="36"/>
                      <a:pt x="45" y="40"/>
                    </a:cubicBezTo>
                    <a:cubicBezTo>
                      <a:pt x="45" y="43"/>
                      <a:pt x="48" y="46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lose/>
                    <a:moveTo>
                      <a:pt x="59" y="12"/>
                    </a:move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7"/>
                      <a:pt x="58" y="19"/>
                      <a:pt x="57" y="20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3" y="24"/>
                      <a:pt x="51" y="25"/>
                      <a:pt x="50" y="25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4" y="25"/>
                      <a:pt x="43" y="24"/>
                      <a:pt x="41" y="23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19"/>
                      <a:pt x="37" y="17"/>
                      <a:pt x="37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10"/>
                      <a:pt x="38" y="9"/>
                      <a:pt x="39" y="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4"/>
                      <a:pt x="44" y="3"/>
                      <a:pt x="46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51" y="3"/>
                      <a:pt x="53" y="4"/>
                      <a:pt x="54" y="5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8"/>
                      <a:pt x="59" y="10"/>
                      <a:pt x="59" y="1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  <a:cubicBezTo>
                      <a:pt x="43" y="22"/>
                      <a:pt x="40" y="18"/>
                      <a:pt x="40" y="14"/>
                    </a:cubicBezTo>
                    <a:cubicBezTo>
                      <a:pt x="40" y="9"/>
                      <a:pt x="43" y="6"/>
                      <a:pt x="48" y="6"/>
                    </a:cubicBezTo>
                    <a:cubicBezTo>
                      <a:pt x="52" y="6"/>
                      <a:pt x="56" y="9"/>
                      <a:pt x="56" y="14"/>
                    </a:cubicBezTo>
                    <a:cubicBezTo>
                      <a:pt x="56" y="18"/>
                      <a:pt x="52" y="22"/>
                      <a:pt x="48" y="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/>
            </p:spPr>
            <p:txBody>
              <a:bodyPr vert="horz" wrap="square" lIns="81015" tIns="40507" rIns="81015" bIns="40507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12201827" y="-2383876"/>
              <a:ext cx="1290635" cy="1290635"/>
              <a:chOff x="6286175" y="3181838"/>
              <a:chExt cx="1290635" cy="1290635"/>
            </a:xfrm>
          </p:grpSpPr>
          <p:sp>
            <p:nvSpPr>
              <p:cNvPr id="53" name="Oval 88"/>
              <p:cNvSpPr>
                <a:spLocks noChangeArrowheads="1"/>
              </p:cNvSpPr>
              <p:nvPr/>
            </p:nvSpPr>
            <p:spPr bwMode="auto">
              <a:xfrm>
                <a:off x="6286175" y="3181838"/>
                <a:ext cx="1290635" cy="1290635"/>
              </a:xfrm>
              <a:prstGeom prst="ellipse">
                <a:avLst/>
              </a:prstGeom>
              <a:solidFill>
                <a:srgbClr val="00CC66"/>
              </a:solidFill>
              <a:ln w="2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4" name="Freeform 6"/>
              <p:cNvSpPr>
                <a:spLocks noEditPoints="1"/>
              </p:cNvSpPr>
              <p:nvPr/>
            </p:nvSpPr>
            <p:spPr bwMode="auto">
              <a:xfrm>
                <a:off x="6513658" y="3467308"/>
                <a:ext cx="848984" cy="533412"/>
              </a:xfrm>
              <a:custGeom>
                <a:avLst/>
                <a:gdLst>
                  <a:gd name="T0" fmla="*/ 107 w 165"/>
                  <a:gd name="T1" fmla="*/ 104 h 104"/>
                  <a:gd name="T2" fmla="*/ 124 w 165"/>
                  <a:gd name="T3" fmla="*/ 104 h 104"/>
                  <a:gd name="T4" fmla="*/ 124 w 165"/>
                  <a:gd name="T5" fmla="*/ 45 h 104"/>
                  <a:gd name="T6" fmla="*/ 107 w 165"/>
                  <a:gd name="T7" fmla="*/ 61 h 104"/>
                  <a:gd name="T8" fmla="*/ 107 w 165"/>
                  <a:gd name="T9" fmla="*/ 104 h 104"/>
                  <a:gd name="T10" fmla="*/ 132 w 165"/>
                  <a:gd name="T11" fmla="*/ 104 h 104"/>
                  <a:gd name="T12" fmla="*/ 149 w 165"/>
                  <a:gd name="T13" fmla="*/ 104 h 104"/>
                  <a:gd name="T14" fmla="*/ 149 w 165"/>
                  <a:gd name="T15" fmla="*/ 22 h 104"/>
                  <a:gd name="T16" fmla="*/ 132 w 165"/>
                  <a:gd name="T17" fmla="*/ 38 h 104"/>
                  <a:gd name="T18" fmla="*/ 132 w 165"/>
                  <a:gd name="T19" fmla="*/ 104 h 104"/>
                  <a:gd name="T20" fmla="*/ 161 w 165"/>
                  <a:gd name="T21" fmla="*/ 0 h 104"/>
                  <a:gd name="T22" fmla="*/ 164 w 165"/>
                  <a:gd name="T23" fmla="*/ 4 h 104"/>
                  <a:gd name="T24" fmla="*/ 164 w 165"/>
                  <a:gd name="T25" fmla="*/ 5 h 104"/>
                  <a:gd name="T26" fmla="*/ 161 w 165"/>
                  <a:gd name="T27" fmla="*/ 15 h 104"/>
                  <a:gd name="T28" fmla="*/ 161 w 165"/>
                  <a:gd name="T29" fmla="*/ 16 h 104"/>
                  <a:gd name="T30" fmla="*/ 156 w 165"/>
                  <a:gd name="T31" fmla="*/ 17 h 104"/>
                  <a:gd name="T32" fmla="*/ 155 w 165"/>
                  <a:gd name="T33" fmla="*/ 17 h 104"/>
                  <a:gd name="T34" fmla="*/ 153 w 165"/>
                  <a:gd name="T35" fmla="*/ 14 h 104"/>
                  <a:gd name="T36" fmla="*/ 103 w 165"/>
                  <a:gd name="T37" fmla="*/ 61 h 104"/>
                  <a:gd name="T38" fmla="*/ 87 w 165"/>
                  <a:gd name="T39" fmla="*/ 44 h 104"/>
                  <a:gd name="T40" fmla="*/ 74 w 165"/>
                  <a:gd name="T41" fmla="*/ 30 h 104"/>
                  <a:gd name="T42" fmla="*/ 3 w 165"/>
                  <a:gd name="T43" fmla="*/ 96 h 104"/>
                  <a:gd name="T44" fmla="*/ 0 w 165"/>
                  <a:gd name="T45" fmla="*/ 93 h 104"/>
                  <a:gd name="T46" fmla="*/ 74 w 165"/>
                  <a:gd name="T47" fmla="*/ 24 h 104"/>
                  <a:gd name="T48" fmla="*/ 87 w 165"/>
                  <a:gd name="T49" fmla="*/ 37 h 104"/>
                  <a:gd name="T50" fmla="*/ 103 w 165"/>
                  <a:gd name="T51" fmla="*/ 55 h 104"/>
                  <a:gd name="T52" fmla="*/ 150 w 165"/>
                  <a:gd name="T53" fmla="*/ 11 h 104"/>
                  <a:gd name="T54" fmla="*/ 148 w 165"/>
                  <a:gd name="T55" fmla="*/ 9 h 104"/>
                  <a:gd name="T56" fmla="*/ 147 w 165"/>
                  <a:gd name="T57" fmla="*/ 8 h 104"/>
                  <a:gd name="T58" fmla="*/ 149 w 165"/>
                  <a:gd name="T59" fmla="*/ 3 h 104"/>
                  <a:gd name="T60" fmla="*/ 150 w 165"/>
                  <a:gd name="T61" fmla="*/ 3 h 104"/>
                  <a:gd name="T62" fmla="*/ 160 w 165"/>
                  <a:gd name="T63" fmla="*/ 1 h 104"/>
                  <a:gd name="T64" fmla="*/ 161 w 165"/>
                  <a:gd name="T65" fmla="*/ 0 h 104"/>
                  <a:gd name="T66" fmla="*/ 7 w 165"/>
                  <a:gd name="T67" fmla="*/ 104 h 104"/>
                  <a:gd name="T68" fmla="*/ 24 w 165"/>
                  <a:gd name="T69" fmla="*/ 104 h 104"/>
                  <a:gd name="T70" fmla="*/ 24 w 165"/>
                  <a:gd name="T71" fmla="*/ 81 h 104"/>
                  <a:gd name="T72" fmla="*/ 7 w 165"/>
                  <a:gd name="T73" fmla="*/ 97 h 104"/>
                  <a:gd name="T74" fmla="*/ 7 w 165"/>
                  <a:gd name="T75" fmla="*/ 104 h 104"/>
                  <a:gd name="T76" fmla="*/ 32 w 165"/>
                  <a:gd name="T77" fmla="*/ 104 h 104"/>
                  <a:gd name="T78" fmla="*/ 49 w 165"/>
                  <a:gd name="T79" fmla="*/ 104 h 104"/>
                  <a:gd name="T80" fmla="*/ 49 w 165"/>
                  <a:gd name="T81" fmla="*/ 58 h 104"/>
                  <a:gd name="T82" fmla="*/ 32 w 165"/>
                  <a:gd name="T83" fmla="*/ 74 h 104"/>
                  <a:gd name="T84" fmla="*/ 32 w 165"/>
                  <a:gd name="T85" fmla="*/ 104 h 104"/>
                  <a:gd name="T86" fmla="*/ 57 w 165"/>
                  <a:gd name="T87" fmla="*/ 50 h 104"/>
                  <a:gd name="T88" fmla="*/ 57 w 165"/>
                  <a:gd name="T89" fmla="*/ 104 h 104"/>
                  <a:gd name="T90" fmla="*/ 74 w 165"/>
                  <a:gd name="T91" fmla="*/ 104 h 104"/>
                  <a:gd name="T92" fmla="*/ 74 w 165"/>
                  <a:gd name="T93" fmla="*/ 34 h 104"/>
                  <a:gd name="T94" fmla="*/ 74 w 165"/>
                  <a:gd name="T95" fmla="*/ 34 h 104"/>
                  <a:gd name="T96" fmla="*/ 57 w 165"/>
                  <a:gd name="T97" fmla="*/ 50 h 104"/>
                  <a:gd name="T98" fmla="*/ 82 w 165"/>
                  <a:gd name="T99" fmla="*/ 43 h 104"/>
                  <a:gd name="T100" fmla="*/ 82 w 165"/>
                  <a:gd name="T101" fmla="*/ 104 h 104"/>
                  <a:gd name="T102" fmla="*/ 87 w 165"/>
                  <a:gd name="T103" fmla="*/ 104 h 104"/>
                  <a:gd name="T104" fmla="*/ 99 w 165"/>
                  <a:gd name="T105" fmla="*/ 104 h 104"/>
                  <a:gd name="T106" fmla="*/ 99 w 165"/>
                  <a:gd name="T107" fmla="*/ 61 h 104"/>
                  <a:gd name="T108" fmla="*/ 87 w 165"/>
                  <a:gd name="T109" fmla="*/ 48 h 104"/>
                  <a:gd name="T110" fmla="*/ 82 w 165"/>
                  <a:gd name="T111" fmla="*/ 4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5" h="104">
                    <a:moveTo>
                      <a:pt x="107" y="104"/>
                    </a:move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4" y="45"/>
                      <a:pt x="124" y="45"/>
                      <a:pt x="124" y="4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104"/>
                      <a:pt x="107" y="104"/>
                      <a:pt x="107" y="104"/>
                    </a:cubicBezTo>
                    <a:close/>
                    <a:moveTo>
                      <a:pt x="132" y="104"/>
                    </a:move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32" y="104"/>
                      <a:pt x="132" y="104"/>
                      <a:pt x="132" y="104"/>
                    </a:cubicBezTo>
                    <a:close/>
                    <a:moveTo>
                      <a:pt x="161" y="0"/>
                    </a:moveTo>
                    <a:cubicBezTo>
                      <a:pt x="164" y="0"/>
                      <a:pt x="165" y="2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3" y="8"/>
                      <a:pt x="162" y="12"/>
                      <a:pt x="161" y="15"/>
                    </a:cubicBezTo>
                    <a:cubicBezTo>
                      <a:pt x="161" y="16"/>
                      <a:pt x="161" y="16"/>
                      <a:pt x="161" y="16"/>
                    </a:cubicBezTo>
                    <a:cubicBezTo>
                      <a:pt x="160" y="19"/>
                      <a:pt x="158" y="19"/>
                      <a:pt x="156" y="17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4" y="16"/>
                      <a:pt x="154" y="15"/>
                      <a:pt x="153" y="14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49" y="10"/>
                      <a:pt x="148" y="9"/>
                      <a:pt x="148" y="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45" y="6"/>
                      <a:pt x="146" y="4"/>
                      <a:pt x="149" y="3"/>
                    </a:cubicBezTo>
                    <a:cubicBezTo>
                      <a:pt x="150" y="3"/>
                      <a:pt x="150" y="3"/>
                      <a:pt x="150" y="3"/>
                    </a:cubicBezTo>
                    <a:cubicBezTo>
                      <a:pt x="152" y="2"/>
                      <a:pt x="157" y="1"/>
                      <a:pt x="160" y="1"/>
                    </a:cubicBezTo>
                    <a:cubicBezTo>
                      <a:pt x="161" y="0"/>
                      <a:pt x="161" y="0"/>
                      <a:pt x="161" y="0"/>
                    </a:cubicBezTo>
                    <a:close/>
                    <a:moveTo>
                      <a:pt x="7" y="104"/>
                    </a:moveTo>
                    <a:cubicBezTo>
                      <a:pt x="24" y="104"/>
                      <a:pt x="24" y="104"/>
                      <a:pt x="24" y="104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104"/>
                      <a:pt x="7" y="104"/>
                      <a:pt x="7" y="104"/>
                    </a:cubicBezTo>
                    <a:close/>
                    <a:moveTo>
                      <a:pt x="32" y="104"/>
                    </a:moveTo>
                    <a:cubicBezTo>
                      <a:pt x="49" y="104"/>
                      <a:pt x="49" y="104"/>
                      <a:pt x="49" y="104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104"/>
                      <a:pt x="32" y="104"/>
                      <a:pt x="32" y="104"/>
                    </a:cubicBezTo>
                    <a:close/>
                    <a:moveTo>
                      <a:pt x="57" y="50"/>
                    </a:moveTo>
                    <a:cubicBezTo>
                      <a:pt x="57" y="104"/>
                      <a:pt x="57" y="104"/>
                      <a:pt x="57" y="104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57" y="50"/>
                      <a:pt x="57" y="50"/>
                      <a:pt x="57" y="50"/>
                    </a:cubicBezTo>
                    <a:close/>
                    <a:moveTo>
                      <a:pt x="82" y="43"/>
                    </a:moveTo>
                    <a:cubicBezTo>
                      <a:pt x="82" y="104"/>
                      <a:pt x="82" y="104"/>
                      <a:pt x="82" y="104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87" y="48"/>
                      <a:pt x="87" y="48"/>
                      <a:pt x="87" y="48"/>
                    </a:cubicBezTo>
                    <a:lnTo>
                      <a:pt x="82" y="4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13834925" y="-2383876"/>
              <a:ext cx="1290635" cy="1290635"/>
              <a:chOff x="7919273" y="3181838"/>
              <a:chExt cx="1290635" cy="1290635"/>
            </a:xfrm>
          </p:grpSpPr>
          <p:sp>
            <p:nvSpPr>
              <p:cNvPr id="51" name="Oval 89"/>
              <p:cNvSpPr>
                <a:spLocks noChangeArrowheads="1"/>
              </p:cNvSpPr>
              <p:nvPr/>
            </p:nvSpPr>
            <p:spPr bwMode="auto">
              <a:xfrm>
                <a:off x="7919273" y="3181838"/>
                <a:ext cx="1290635" cy="1290635"/>
              </a:xfrm>
              <a:prstGeom prst="ellipse">
                <a:avLst/>
              </a:prstGeom>
              <a:solidFill>
                <a:srgbClr val="FF6600"/>
              </a:solidFill>
              <a:ln w="2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2" name="Freeform 45"/>
              <p:cNvSpPr>
                <a:spLocks noEditPoints="1"/>
              </p:cNvSpPr>
              <p:nvPr/>
            </p:nvSpPr>
            <p:spPr bwMode="auto">
              <a:xfrm>
                <a:off x="8295761" y="3462502"/>
                <a:ext cx="621462" cy="690549"/>
              </a:xfrm>
              <a:custGeom>
                <a:avLst/>
                <a:gdLst>
                  <a:gd name="T0" fmla="*/ 40 w 46"/>
                  <a:gd name="T1" fmla="*/ 28 h 51"/>
                  <a:gd name="T2" fmla="*/ 35 w 46"/>
                  <a:gd name="T3" fmla="*/ 41 h 51"/>
                  <a:gd name="T4" fmla="*/ 34 w 46"/>
                  <a:gd name="T5" fmla="*/ 34 h 51"/>
                  <a:gd name="T6" fmla="*/ 29 w 46"/>
                  <a:gd name="T7" fmla="*/ 30 h 51"/>
                  <a:gd name="T8" fmla="*/ 29 w 46"/>
                  <a:gd name="T9" fmla="*/ 30 h 51"/>
                  <a:gd name="T10" fmla="*/ 27 w 46"/>
                  <a:gd name="T11" fmla="*/ 30 h 51"/>
                  <a:gd name="T12" fmla="*/ 25 w 46"/>
                  <a:gd name="T13" fmla="*/ 35 h 51"/>
                  <a:gd name="T14" fmla="*/ 24 w 46"/>
                  <a:gd name="T15" fmla="*/ 38 h 51"/>
                  <a:gd name="T16" fmla="*/ 24 w 46"/>
                  <a:gd name="T17" fmla="*/ 32 h 51"/>
                  <a:gd name="T18" fmla="*/ 24 w 46"/>
                  <a:gd name="T19" fmla="*/ 31 h 51"/>
                  <a:gd name="T20" fmla="*/ 23 w 46"/>
                  <a:gd name="T21" fmla="*/ 30 h 51"/>
                  <a:gd name="T22" fmla="*/ 22 w 46"/>
                  <a:gd name="T23" fmla="*/ 31 h 51"/>
                  <a:gd name="T24" fmla="*/ 22 w 46"/>
                  <a:gd name="T25" fmla="*/ 32 h 51"/>
                  <a:gd name="T26" fmla="*/ 21 w 46"/>
                  <a:gd name="T27" fmla="*/ 38 h 51"/>
                  <a:gd name="T28" fmla="*/ 20 w 46"/>
                  <a:gd name="T29" fmla="*/ 35 h 51"/>
                  <a:gd name="T30" fmla="*/ 19 w 46"/>
                  <a:gd name="T31" fmla="*/ 30 h 51"/>
                  <a:gd name="T32" fmla="*/ 15 w 46"/>
                  <a:gd name="T33" fmla="*/ 30 h 51"/>
                  <a:gd name="T34" fmla="*/ 15 w 46"/>
                  <a:gd name="T35" fmla="*/ 30 h 51"/>
                  <a:gd name="T36" fmla="*/ 11 w 46"/>
                  <a:gd name="T37" fmla="*/ 34 h 51"/>
                  <a:gd name="T38" fmla="*/ 10 w 46"/>
                  <a:gd name="T39" fmla="*/ 41 h 51"/>
                  <a:gd name="T40" fmla="*/ 5 w 46"/>
                  <a:gd name="T41" fmla="*/ 28 h 51"/>
                  <a:gd name="T42" fmla="*/ 23 w 46"/>
                  <a:gd name="T43" fmla="*/ 11 h 51"/>
                  <a:gd name="T44" fmla="*/ 23 w 46"/>
                  <a:gd name="T45" fmla="*/ 14 h 51"/>
                  <a:gd name="T46" fmla="*/ 25 w 46"/>
                  <a:gd name="T47" fmla="*/ 15 h 51"/>
                  <a:gd name="T48" fmla="*/ 28 w 46"/>
                  <a:gd name="T49" fmla="*/ 13 h 51"/>
                  <a:gd name="T50" fmla="*/ 32 w 46"/>
                  <a:gd name="T51" fmla="*/ 11 h 51"/>
                  <a:gd name="T52" fmla="*/ 34 w 46"/>
                  <a:gd name="T53" fmla="*/ 9 h 51"/>
                  <a:gd name="T54" fmla="*/ 34 w 46"/>
                  <a:gd name="T55" fmla="*/ 7 h 51"/>
                  <a:gd name="T56" fmla="*/ 32 w 46"/>
                  <a:gd name="T57" fmla="*/ 5 h 51"/>
                  <a:gd name="T58" fmla="*/ 28 w 46"/>
                  <a:gd name="T59" fmla="*/ 3 h 51"/>
                  <a:gd name="T60" fmla="*/ 25 w 46"/>
                  <a:gd name="T61" fmla="*/ 1 h 51"/>
                  <a:gd name="T62" fmla="*/ 23 w 46"/>
                  <a:gd name="T63" fmla="*/ 2 h 51"/>
                  <a:gd name="T64" fmla="*/ 23 w 46"/>
                  <a:gd name="T65" fmla="*/ 5 h 51"/>
                  <a:gd name="T66" fmla="*/ 0 w 46"/>
                  <a:gd name="T67" fmla="*/ 28 h 51"/>
                  <a:gd name="T68" fmla="*/ 23 w 46"/>
                  <a:gd name="T69" fmla="*/ 51 h 51"/>
                  <a:gd name="T70" fmla="*/ 46 w 46"/>
                  <a:gd name="T71" fmla="*/ 28 h 51"/>
                  <a:gd name="T72" fmla="*/ 40 w 46"/>
                  <a:gd name="T73" fmla="*/ 28 h 51"/>
                  <a:gd name="T74" fmla="*/ 23 w 46"/>
                  <a:gd name="T75" fmla="*/ 19 h 51"/>
                  <a:gd name="T76" fmla="*/ 28 w 46"/>
                  <a:gd name="T77" fmla="*/ 24 h 51"/>
                  <a:gd name="T78" fmla="*/ 23 w 46"/>
                  <a:gd name="T79" fmla="*/ 29 h 51"/>
                  <a:gd name="T80" fmla="*/ 17 w 46"/>
                  <a:gd name="T81" fmla="*/ 24 h 51"/>
                  <a:gd name="T82" fmla="*/ 23 w 46"/>
                  <a:gd name="T83" fmla="*/ 19 h 51"/>
                  <a:gd name="T84" fmla="*/ 30 w 46"/>
                  <a:gd name="T85" fmla="*/ 37 h 51"/>
                  <a:gd name="T86" fmla="*/ 30 w 46"/>
                  <a:gd name="T87" fmla="*/ 37 h 51"/>
                  <a:gd name="T88" fmla="*/ 30 w 46"/>
                  <a:gd name="T89" fmla="*/ 37 h 51"/>
                  <a:gd name="T90" fmla="*/ 30 w 46"/>
                  <a:gd name="T91" fmla="*/ 44 h 51"/>
                  <a:gd name="T92" fmla="*/ 30 w 46"/>
                  <a:gd name="T93" fmla="*/ 44 h 51"/>
                  <a:gd name="T94" fmla="*/ 29 w 46"/>
                  <a:gd name="T95" fmla="*/ 37 h 51"/>
                  <a:gd name="T96" fmla="*/ 30 w 46"/>
                  <a:gd name="T97" fmla="*/ 37 h 51"/>
                  <a:gd name="T98" fmla="*/ 15 w 46"/>
                  <a:gd name="T99" fmla="*/ 37 h 51"/>
                  <a:gd name="T100" fmla="*/ 15 w 46"/>
                  <a:gd name="T101" fmla="*/ 37 h 51"/>
                  <a:gd name="T102" fmla="*/ 15 w 46"/>
                  <a:gd name="T103" fmla="*/ 44 h 51"/>
                  <a:gd name="T104" fmla="*/ 14 w 46"/>
                  <a:gd name="T105" fmla="*/ 44 h 51"/>
                  <a:gd name="T106" fmla="*/ 14 w 46"/>
                  <a:gd name="T107" fmla="*/ 37 h 51"/>
                  <a:gd name="T108" fmla="*/ 15 w 46"/>
                  <a:gd name="T109" fmla="*/ 3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6" h="51">
                    <a:moveTo>
                      <a:pt x="40" y="28"/>
                    </a:moveTo>
                    <a:cubicBezTo>
                      <a:pt x="40" y="33"/>
                      <a:pt x="38" y="38"/>
                      <a:pt x="35" y="41"/>
                    </a:cubicBezTo>
                    <a:cubicBezTo>
                      <a:pt x="34" y="38"/>
                      <a:pt x="34" y="35"/>
                      <a:pt x="34" y="34"/>
                    </a:cubicBezTo>
                    <a:cubicBezTo>
                      <a:pt x="33" y="31"/>
                      <a:pt x="30" y="30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2"/>
                      <a:pt x="24" y="31"/>
                      <a:pt x="24" y="31"/>
                    </a:cubicBezTo>
                    <a:cubicBezTo>
                      <a:pt x="24" y="31"/>
                      <a:pt x="23" y="30"/>
                      <a:pt x="23" y="30"/>
                    </a:cubicBezTo>
                    <a:cubicBezTo>
                      <a:pt x="22" y="30"/>
                      <a:pt x="22" y="31"/>
                      <a:pt x="22" y="31"/>
                    </a:cubicBezTo>
                    <a:cubicBezTo>
                      <a:pt x="22" y="31"/>
                      <a:pt x="22" y="32"/>
                      <a:pt x="22" y="32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1"/>
                      <a:pt x="11" y="31"/>
                      <a:pt x="11" y="34"/>
                    </a:cubicBezTo>
                    <a:cubicBezTo>
                      <a:pt x="10" y="35"/>
                      <a:pt x="10" y="37"/>
                      <a:pt x="10" y="41"/>
                    </a:cubicBezTo>
                    <a:cubicBezTo>
                      <a:pt x="7" y="37"/>
                      <a:pt x="5" y="33"/>
                      <a:pt x="5" y="28"/>
                    </a:cubicBezTo>
                    <a:cubicBezTo>
                      <a:pt x="5" y="19"/>
                      <a:pt x="13" y="11"/>
                      <a:pt x="23" y="11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3" y="15"/>
                      <a:pt x="24" y="15"/>
                      <a:pt x="25" y="15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2"/>
                      <a:pt x="30" y="11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6" y="8"/>
                      <a:pt x="36" y="7"/>
                      <a:pt x="34" y="7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0" y="5"/>
                      <a:pt x="0" y="16"/>
                      <a:pt x="0" y="28"/>
                    </a:cubicBezTo>
                    <a:cubicBezTo>
                      <a:pt x="0" y="41"/>
                      <a:pt x="10" y="51"/>
                      <a:pt x="23" y="51"/>
                    </a:cubicBezTo>
                    <a:cubicBezTo>
                      <a:pt x="35" y="51"/>
                      <a:pt x="46" y="41"/>
                      <a:pt x="46" y="28"/>
                    </a:cubicBezTo>
                    <a:cubicBezTo>
                      <a:pt x="40" y="28"/>
                      <a:pt x="40" y="28"/>
                      <a:pt x="40" y="28"/>
                    </a:cubicBezTo>
                    <a:close/>
                    <a:moveTo>
                      <a:pt x="23" y="19"/>
                    </a:moveTo>
                    <a:cubicBezTo>
                      <a:pt x="26" y="19"/>
                      <a:pt x="28" y="21"/>
                      <a:pt x="28" y="24"/>
                    </a:cubicBezTo>
                    <a:cubicBezTo>
                      <a:pt x="28" y="27"/>
                      <a:pt x="26" y="29"/>
                      <a:pt x="23" y="29"/>
                    </a:cubicBezTo>
                    <a:cubicBezTo>
                      <a:pt x="20" y="29"/>
                      <a:pt x="17" y="27"/>
                      <a:pt x="17" y="24"/>
                    </a:cubicBezTo>
                    <a:cubicBezTo>
                      <a:pt x="17" y="21"/>
                      <a:pt x="20" y="19"/>
                      <a:pt x="23" y="19"/>
                    </a:cubicBezTo>
                    <a:close/>
                    <a:moveTo>
                      <a:pt x="30" y="37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30" y="37"/>
                      <a:pt x="30" y="37"/>
                      <a:pt x="30" y="37"/>
                    </a:cubicBezTo>
                    <a:close/>
                    <a:moveTo>
                      <a:pt x="15" y="37"/>
                    </a:move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4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/>
            </p:spPr>
            <p:txBody>
              <a:bodyPr vert="horz" wrap="square" lIns="81015" tIns="40507" rIns="81015" bIns="40507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8963672" y="-2383875"/>
              <a:ext cx="1302812" cy="1290632"/>
              <a:chOff x="3048020" y="3181839"/>
              <a:chExt cx="1302812" cy="1290632"/>
            </a:xfrm>
          </p:grpSpPr>
          <p:sp>
            <p:nvSpPr>
              <p:cNvPr id="49" name="Oval 94"/>
              <p:cNvSpPr>
                <a:spLocks noChangeArrowheads="1"/>
              </p:cNvSpPr>
              <p:nvPr/>
            </p:nvSpPr>
            <p:spPr bwMode="auto">
              <a:xfrm>
                <a:off x="3048020" y="3181839"/>
                <a:ext cx="1302812" cy="1290632"/>
              </a:xfrm>
              <a:prstGeom prst="ellipse">
                <a:avLst/>
              </a:prstGeom>
              <a:solidFill>
                <a:srgbClr val="25C0B7"/>
              </a:solidFill>
              <a:ln w="2" cap="flat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0" name="Freeform 39"/>
              <p:cNvSpPr>
                <a:spLocks noEditPoints="1"/>
              </p:cNvSpPr>
              <p:nvPr/>
            </p:nvSpPr>
            <p:spPr bwMode="auto">
              <a:xfrm>
                <a:off x="3368516" y="3483160"/>
                <a:ext cx="686595" cy="686595"/>
              </a:xfrm>
              <a:custGeom>
                <a:avLst/>
                <a:gdLst>
                  <a:gd name="T0" fmla="*/ 43 w 57"/>
                  <a:gd name="T1" fmla="*/ 9 h 58"/>
                  <a:gd name="T2" fmla="*/ 4 w 57"/>
                  <a:gd name="T3" fmla="*/ 22 h 58"/>
                  <a:gd name="T4" fmla="*/ 5 w 57"/>
                  <a:gd name="T5" fmla="*/ 25 h 58"/>
                  <a:gd name="T6" fmla="*/ 6 w 57"/>
                  <a:gd name="T7" fmla="*/ 30 h 58"/>
                  <a:gd name="T8" fmla="*/ 7 w 57"/>
                  <a:gd name="T9" fmla="*/ 35 h 58"/>
                  <a:gd name="T10" fmla="*/ 10 w 57"/>
                  <a:gd name="T11" fmla="*/ 39 h 58"/>
                  <a:gd name="T12" fmla="*/ 12 w 57"/>
                  <a:gd name="T13" fmla="*/ 41 h 58"/>
                  <a:gd name="T14" fmla="*/ 13 w 57"/>
                  <a:gd name="T15" fmla="*/ 49 h 58"/>
                  <a:gd name="T16" fmla="*/ 16 w 57"/>
                  <a:gd name="T17" fmla="*/ 52 h 58"/>
                  <a:gd name="T18" fmla="*/ 17 w 57"/>
                  <a:gd name="T19" fmla="*/ 51 h 58"/>
                  <a:gd name="T20" fmla="*/ 18 w 57"/>
                  <a:gd name="T21" fmla="*/ 47 h 58"/>
                  <a:gd name="T22" fmla="*/ 20 w 57"/>
                  <a:gd name="T23" fmla="*/ 41 h 58"/>
                  <a:gd name="T24" fmla="*/ 24 w 57"/>
                  <a:gd name="T25" fmla="*/ 36 h 58"/>
                  <a:gd name="T26" fmla="*/ 26 w 57"/>
                  <a:gd name="T27" fmla="*/ 33 h 58"/>
                  <a:gd name="T28" fmla="*/ 22 w 57"/>
                  <a:gd name="T29" fmla="*/ 30 h 58"/>
                  <a:gd name="T30" fmla="*/ 19 w 57"/>
                  <a:gd name="T31" fmla="*/ 29 h 58"/>
                  <a:gd name="T32" fmla="*/ 16 w 57"/>
                  <a:gd name="T33" fmla="*/ 26 h 58"/>
                  <a:gd name="T34" fmla="*/ 12 w 57"/>
                  <a:gd name="T35" fmla="*/ 24 h 58"/>
                  <a:gd name="T36" fmla="*/ 8 w 57"/>
                  <a:gd name="T37" fmla="*/ 24 h 58"/>
                  <a:gd name="T38" fmla="*/ 6 w 57"/>
                  <a:gd name="T39" fmla="*/ 22 h 58"/>
                  <a:gd name="T40" fmla="*/ 6 w 57"/>
                  <a:gd name="T41" fmla="*/ 18 h 58"/>
                  <a:gd name="T42" fmla="*/ 4 w 57"/>
                  <a:gd name="T43" fmla="*/ 19 h 58"/>
                  <a:gd name="T44" fmla="*/ 6 w 57"/>
                  <a:gd name="T45" fmla="*/ 15 h 58"/>
                  <a:gd name="T46" fmla="*/ 9 w 57"/>
                  <a:gd name="T47" fmla="*/ 15 h 58"/>
                  <a:gd name="T48" fmla="*/ 11 w 57"/>
                  <a:gd name="T49" fmla="*/ 13 h 58"/>
                  <a:gd name="T50" fmla="*/ 15 w 57"/>
                  <a:gd name="T51" fmla="*/ 9 h 58"/>
                  <a:gd name="T52" fmla="*/ 16 w 57"/>
                  <a:gd name="T53" fmla="*/ 8 h 58"/>
                  <a:gd name="T54" fmla="*/ 21 w 57"/>
                  <a:gd name="T55" fmla="*/ 6 h 58"/>
                  <a:gd name="T56" fmla="*/ 17 w 57"/>
                  <a:gd name="T57" fmla="*/ 4 h 58"/>
                  <a:gd name="T58" fmla="*/ 16 w 57"/>
                  <a:gd name="T59" fmla="*/ 4 h 58"/>
                  <a:gd name="T60" fmla="*/ 24 w 57"/>
                  <a:gd name="T61" fmla="*/ 1 h 58"/>
                  <a:gd name="T62" fmla="*/ 27 w 57"/>
                  <a:gd name="T63" fmla="*/ 3 h 58"/>
                  <a:gd name="T64" fmla="*/ 41 w 57"/>
                  <a:gd name="T65" fmla="*/ 3 h 58"/>
                  <a:gd name="T66" fmla="*/ 39 w 57"/>
                  <a:gd name="T67" fmla="*/ 6 h 58"/>
                  <a:gd name="T68" fmla="*/ 42 w 57"/>
                  <a:gd name="T69" fmla="*/ 10 h 58"/>
                  <a:gd name="T70" fmla="*/ 44 w 57"/>
                  <a:gd name="T71" fmla="*/ 10 h 58"/>
                  <a:gd name="T72" fmla="*/ 46 w 57"/>
                  <a:gd name="T73" fmla="*/ 9 h 58"/>
                  <a:gd name="T74" fmla="*/ 48 w 57"/>
                  <a:gd name="T75" fmla="*/ 12 h 58"/>
                  <a:gd name="T76" fmla="*/ 50 w 57"/>
                  <a:gd name="T77" fmla="*/ 13 h 58"/>
                  <a:gd name="T78" fmla="*/ 47 w 57"/>
                  <a:gd name="T79" fmla="*/ 14 h 58"/>
                  <a:gd name="T80" fmla="*/ 44 w 57"/>
                  <a:gd name="T81" fmla="*/ 12 h 58"/>
                  <a:gd name="T82" fmla="*/ 40 w 57"/>
                  <a:gd name="T83" fmla="*/ 12 h 58"/>
                  <a:gd name="T84" fmla="*/ 36 w 57"/>
                  <a:gd name="T85" fmla="*/ 15 h 58"/>
                  <a:gd name="T86" fmla="*/ 34 w 57"/>
                  <a:gd name="T87" fmla="*/ 20 h 58"/>
                  <a:gd name="T88" fmla="*/ 36 w 57"/>
                  <a:gd name="T89" fmla="*/ 25 h 58"/>
                  <a:gd name="T90" fmla="*/ 40 w 57"/>
                  <a:gd name="T91" fmla="*/ 27 h 58"/>
                  <a:gd name="T92" fmla="*/ 45 w 57"/>
                  <a:gd name="T93" fmla="*/ 27 h 58"/>
                  <a:gd name="T94" fmla="*/ 47 w 57"/>
                  <a:gd name="T95" fmla="*/ 30 h 58"/>
                  <a:gd name="T96" fmla="*/ 47 w 57"/>
                  <a:gd name="T97" fmla="*/ 35 h 58"/>
                  <a:gd name="T98" fmla="*/ 47 w 57"/>
                  <a:gd name="T99" fmla="*/ 40 h 58"/>
                  <a:gd name="T100" fmla="*/ 50 w 57"/>
                  <a:gd name="T101" fmla="*/ 45 h 58"/>
                  <a:gd name="T102" fmla="*/ 53 w 57"/>
                  <a:gd name="T103" fmla="*/ 41 h 58"/>
                  <a:gd name="T104" fmla="*/ 56 w 57"/>
                  <a:gd name="T105" fmla="*/ 34 h 58"/>
                  <a:gd name="T106" fmla="*/ 56 w 57"/>
                  <a:gd name="T107" fmla="*/ 26 h 58"/>
                  <a:gd name="T108" fmla="*/ 54 w 57"/>
                  <a:gd name="T109" fmla="*/ 19 h 58"/>
                  <a:gd name="T110" fmla="*/ 52 w 57"/>
                  <a:gd name="T111" fmla="*/ 16 h 58"/>
                  <a:gd name="T112" fmla="*/ 55 w 57"/>
                  <a:gd name="T113" fmla="*/ 20 h 58"/>
                  <a:gd name="T114" fmla="*/ 39 w 57"/>
                  <a:gd name="T115" fmla="*/ 5 h 58"/>
                  <a:gd name="T116" fmla="*/ 37 w 57"/>
                  <a:gd name="T117" fmla="*/ 3 h 58"/>
                  <a:gd name="T118" fmla="*/ 38 w 57"/>
                  <a:gd name="T119" fmla="*/ 5 h 58"/>
                  <a:gd name="T120" fmla="*/ 36 w 57"/>
                  <a:gd name="T121" fmla="*/ 2 h 58"/>
                  <a:gd name="T122" fmla="*/ 54 w 57"/>
                  <a:gd name="T123" fmla="*/ 4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7" h="58">
                    <a:moveTo>
                      <a:pt x="3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2" y="17"/>
                    </a:move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lose/>
                    <a:moveTo>
                      <a:pt x="43" y="9"/>
                    </a:move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9"/>
                      <a:pt x="42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55" y="19"/>
                    </a:moveTo>
                    <a:cubicBezTo>
                      <a:pt x="56" y="22"/>
                      <a:pt x="57" y="25"/>
                      <a:pt x="57" y="29"/>
                    </a:cubicBezTo>
                    <a:cubicBezTo>
                      <a:pt x="57" y="45"/>
                      <a:pt x="44" y="58"/>
                      <a:pt x="28" y="58"/>
                    </a:cubicBezTo>
                    <a:cubicBezTo>
                      <a:pt x="13" y="58"/>
                      <a:pt x="0" y="45"/>
                      <a:pt x="0" y="29"/>
                    </a:cubicBezTo>
                    <a:cubicBezTo>
                      <a:pt x="0" y="25"/>
                      <a:pt x="1" y="21"/>
                      <a:pt x="2" y="18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6" y="30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9" y="37"/>
                      <a:pt x="9" y="38"/>
                      <a:pt x="9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8"/>
                      <a:pt x="10" y="38"/>
                      <a:pt x="10" y="38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0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1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2" y="44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8"/>
                      <a:pt x="12" y="48"/>
                      <a:pt x="13" y="48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48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3" y="49"/>
                      <a:pt x="13" y="49"/>
                      <a:pt x="14" y="49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5" y="50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1"/>
                      <a:pt x="15" y="51"/>
                      <a:pt x="15" y="51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50"/>
                      <a:pt x="17" y="50"/>
                      <a:pt x="17" y="49"/>
                    </a:cubicBezTo>
                    <a:cubicBezTo>
                      <a:pt x="17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8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6"/>
                      <a:pt x="19" y="46"/>
                    </a:cubicBezTo>
                    <a:cubicBezTo>
                      <a:pt x="19" y="46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5"/>
                      <a:pt x="19" y="45"/>
                      <a:pt x="20" y="44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2"/>
                      <a:pt x="20" y="42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2" y="40"/>
                      <a:pt x="22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5" y="32"/>
                    </a:cubicBezTo>
                    <a:cubicBezTo>
                      <a:pt x="25" y="32"/>
                      <a:pt x="25" y="32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7" y="27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4" y="25"/>
                      <a:pt x="13" y="25"/>
                    </a:cubicBezTo>
                    <a:cubicBezTo>
                      <a:pt x="14" y="25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1" y="24"/>
                      <a:pt x="11" y="24"/>
                    </a:cubicBezTo>
                    <a:cubicBezTo>
                      <a:pt x="11" y="24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7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5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6" y="20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3"/>
                      <a:pt x="12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3" y="11"/>
                      <a:pt x="13" y="11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5" y="10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0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0" y="2"/>
                      <a:pt x="22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4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3"/>
                      <a:pt x="27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1"/>
                      <a:pt x="30" y="1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1"/>
                      <a:pt x="37" y="1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1" y="3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9" y="8"/>
                      <a:pt x="39" y="8"/>
                      <a:pt x="39" y="9"/>
                    </a:cubicBezTo>
                    <a:cubicBezTo>
                      <a:pt x="39" y="9"/>
                      <a:pt x="39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2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0"/>
                      <a:pt x="47" y="10"/>
                      <a:pt x="47" y="10"/>
                    </a:cubicBezTo>
                    <a:cubicBezTo>
                      <a:pt x="47" y="10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7" y="8"/>
                    </a:cubicBezTo>
                    <a:cubicBezTo>
                      <a:pt x="47" y="8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8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9"/>
                      <a:pt x="48" y="9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50" y="13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4"/>
                      <a:pt x="47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3"/>
                      <a:pt x="45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3"/>
                      <a:pt x="44" y="13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1" y="12"/>
                      <a:pt x="41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5"/>
                      <a:pt x="36" y="15"/>
                      <a:pt x="35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4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4" y="22"/>
                      <a:pt x="35" y="22"/>
                    </a:cubicBezTo>
                    <a:cubicBezTo>
                      <a:pt x="35" y="22"/>
                      <a:pt x="35" y="22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5" y="23"/>
                      <a:pt x="36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4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6"/>
                      <a:pt x="42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7"/>
                      <a:pt x="47" y="28"/>
                      <a:pt x="47" y="28"/>
                    </a:cubicBezTo>
                    <a:cubicBezTo>
                      <a:pt x="47" y="28"/>
                      <a:pt x="46" y="28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8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29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2"/>
                      <a:pt x="47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0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7" y="45"/>
                    </a:cubicBezTo>
                    <a:cubicBezTo>
                      <a:pt x="47" y="45"/>
                      <a:pt x="47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1" y="42"/>
                      <a:pt x="51" y="42"/>
                    </a:cubicBezTo>
                    <a:cubicBezTo>
                      <a:pt x="51" y="42"/>
                      <a:pt x="51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41"/>
                      <a:pt x="53" y="41"/>
                      <a:pt x="53" y="41"/>
                    </a:cubicBezTo>
                    <a:cubicBezTo>
                      <a:pt x="53" y="41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9"/>
                      <a:pt x="54" y="39"/>
                      <a:pt x="54" y="39"/>
                    </a:cubicBezTo>
                    <a:cubicBezTo>
                      <a:pt x="54" y="39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5"/>
                      <a:pt x="55" y="35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55" y="35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6" y="33"/>
                      <a:pt x="56" y="33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9"/>
                    </a:cubicBezTo>
                    <a:cubicBezTo>
                      <a:pt x="56" y="29"/>
                      <a:pt x="56" y="29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8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7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3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1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5"/>
                      <a:pt x="52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3" y="18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20"/>
                      <a:pt x="54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2"/>
                    </a:cubicBezTo>
                    <a:cubicBezTo>
                      <a:pt x="55" y="22"/>
                      <a:pt x="55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1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lose/>
                    <a:moveTo>
                      <a:pt x="39" y="3"/>
                    </a:moveTo>
                    <a:cubicBezTo>
                      <a:pt x="39" y="3"/>
                      <a:pt x="39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4"/>
                      <a:pt x="40" y="4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3"/>
                      <a:pt x="39" y="3"/>
                      <a:pt x="39" y="3"/>
                    </a:cubicBezTo>
                    <a:close/>
                    <a:moveTo>
                      <a:pt x="37" y="3"/>
                    </a:move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8" y="2"/>
                      <a:pt x="38" y="2"/>
                    </a:cubicBezTo>
                    <a:cubicBezTo>
                      <a:pt x="38" y="2"/>
                      <a:pt x="38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2"/>
                      <a:pt x="36" y="2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lose/>
                    <a:moveTo>
                      <a:pt x="55" y="38"/>
                    </a:moveTo>
                    <a:cubicBezTo>
                      <a:pt x="56" y="38"/>
                      <a:pt x="56" y="38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8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40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5" y="41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40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/>
            </p:spPr>
            <p:txBody>
              <a:bodyPr vert="horz" wrap="square" lIns="81015" tIns="40507" rIns="81015" bIns="40507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pic>
        <p:nvPicPr>
          <p:cNvPr id="73" name="图片 7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701" y="4052965"/>
            <a:ext cx="3863936" cy="721833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 flipV="1">
            <a:off x="5329" y="1736331"/>
            <a:ext cx="9746204" cy="22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1" tIns="36290" rIns="72581" bIns="36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 flipV="1">
            <a:off x="5329" y="3641665"/>
            <a:ext cx="9746204" cy="22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581" tIns="36290" rIns="72581" bIns="36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562704" y="-1276149"/>
            <a:ext cx="433185" cy="41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4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34" grpId="0"/>
      <p:bldP spid="34" grpId="1"/>
      <p:bldP spid="63" grpId="0"/>
      <p:bldP spid="58" grpId="0" animBg="1"/>
      <p:bldP spid="59" grpId="0" animBg="1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自定义 8">
      <a:dk1>
        <a:srgbClr val="0C0C0C"/>
      </a:dk1>
      <a:lt1>
        <a:srgbClr val="FFFFFF"/>
      </a:lt1>
      <a:dk2>
        <a:srgbClr val="17365D"/>
      </a:dk2>
      <a:lt2>
        <a:srgbClr val="C6D9F0"/>
      </a:lt2>
      <a:accent1>
        <a:srgbClr val="0F243E"/>
      </a:accent1>
      <a:accent2>
        <a:srgbClr val="17365D"/>
      </a:accent2>
      <a:accent3>
        <a:srgbClr val="548DD4"/>
      </a:accent3>
      <a:accent4>
        <a:srgbClr val="8DB3E2"/>
      </a:accent4>
      <a:accent5>
        <a:srgbClr val="C6D9F0"/>
      </a:accent5>
      <a:accent6>
        <a:srgbClr val="0070C0"/>
      </a:accent6>
      <a:hlink>
        <a:srgbClr val="92CDDC"/>
      </a:hlink>
      <a:folHlink>
        <a:srgbClr val="3B71E9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1496</Words>
  <Application>Microsoft Office PowerPoint</Application>
  <PresentationFormat>自定义</PresentationFormat>
  <Paragraphs>311</Paragraphs>
  <Slides>25</Slides>
  <Notes>25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Sky123.Org</cp:lastModifiedBy>
  <cp:revision>88</cp:revision>
  <dcterms:created xsi:type="dcterms:W3CDTF">2015-07-15T04:07:55Z</dcterms:created>
  <dcterms:modified xsi:type="dcterms:W3CDTF">2018-01-09T05:35:09Z</dcterms:modified>
</cp:coreProperties>
</file>