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wdp" ContentType="image/vnd.ms-photo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14"/>
  </p:notesMasterIdLst>
  <p:sldIdLst>
    <p:sldId id="256" r:id="rId4"/>
    <p:sldId id="258" r:id="rId5"/>
    <p:sldId id="259" r:id="rId6"/>
    <p:sldId id="263" r:id="rId7"/>
    <p:sldId id="264" r:id="rId8"/>
    <p:sldId id="265" r:id="rId9"/>
    <p:sldId id="266" r:id="rId10"/>
    <p:sldId id="287" r:id="rId11"/>
    <p:sldId id="288" r:id="rId12"/>
    <p:sldId id="292" r:id="rId13"/>
    <p:sldId id="260" r:id="rId15"/>
    <p:sldId id="293" r:id="rId16"/>
    <p:sldId id="294" r:id="rId17"/>
    <p:sldId id="295" r:id="rId18"/>
    <p:sldId id="289" r:id="rId19"/>
    <p:sldId id="290" r:id="rId20"/>
    <p:sldId id="291" r:id="rId21"/>
    <p:sldId id="267" r:id="rId22"/>
    <p:sldId id="269" r:id="rId23"/>
    <p:sldId id="261" r:id="rId24"/>
    <p:sldId id="270" r:id="rId25"/>
    <p:sldId id="271" r:id="rId26"/>
    <p:sldId id="272" r:id="rId27"/>
    <p:sldId id="275" r:id="rId28"/>
    <p:sldId id="276" r:id="rId29"/>
    <p:sldId id="277" r:id="rId30"/>
    <p:sldId id="262" r:id="rId31"/>
    <p:sldId id="278" r:id="rId32"/>
    <p:sldId id="279" r:id="rId33"/>
    <p:sldId id="280" r:id="rId34"/>
    <p:sldId id="296" r:id="rId3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463B"/>
    <a:srgbClr val="FDE9EB"/>
    <a:srgbClr val="FA70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063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732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8" Type="http://schemas.openxmlformats.org/officeDocument/2006/relationships/tableStyles" Target="tableStyles.xml"/><Relationship Id="rId37" Type="http://schemas.openxmlformats.org/officeDocument/2006/relationships/viewProps" Target="viewProps.xml"/><Relationship Id="rId36" Type="http://schemas.openxmlformats.org/officeDocument/2006/relationships/presProps" Target="presProps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notesMaster" Target="notesMasters/notesMaster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themeOverride" Target="../theme/themeOverride1.xml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themeOverride" Target="../theme/themeOverride2.xml"/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explosion val="0"/>
          <c:dPt>
            <c:idx val="0"/>
            <c:bubble3D val="0"/>
            <c:spPr>
              <a:solidFill>
                <a:srgbClr val="F8D35E"/>
              </a:solidFill>
            </c:spPr>
          </c:dPt>
          <c:dPt>
            <c:idx val="1"/>
            <c:bubble3D val="0"/>
            <c:spPr>
              <a:solidFill>
                <a:sysClr val="window" lastClr="FFFFFF">
                  <a:lumMod val="95000"/>
                </a:sysClr>
              </a:solidFill>
            </c:spPr>
          </c:dPt>
          <c:dLbls>
            <c:delete val="1"/>
          </c:dLbls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87</c:v>
                </c:pt>
                <c:pt idx="1">
                  <c:v>13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zero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explosion val="0"/>
          <c:dPt>
            <c:idx val="0"/>
            <c:bubble3D val="0"/>
            <c:spPr>
              <a:solidFill>
                <a:srgbClr val="F8D35E"/>
              </a:solidFill>
            </c:spPr>
          </c:dPt>
          <c:dPt>
            <c:idx val="1"/>
            <c:bubble3D val="0"/>
            <c:spPr>
              <a:solidFill>
                <a:sysClr val="window" lastClr="FFFFFF">
                  <a:lumMod val="95000"/>
                </a:sysClr>
              </a:solidFill>
            </c:spPr>
          </c:dPt>
          <c:dLbls>
            <c:delete val="1"/>
          </c:dLbls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87</c:v>
                </c:pt>
                <c:pt idx="1">
                  <c:v>13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zero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671337389644479"/>
          <c:y val="0.047187335958006"/>
          <c:w val="0.869734947904239"/>
          <c:h val="0.814833661417322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ln w="19050" cap="rnd" cmpd="sng" algn="ctr">
              <a:solidFill>
                <a:schemeClr val="accent3"/>
              </a:solidFill>
              <a:prstDash val="solid"/>
              <a:round/>
            </a:ln>
          </c:spPr>
          <c:marker>
            <c:symbol val="none"/>
          </c:marker>
          <c:dLbls>
            <c:delete val="1"/>
          </c:dLbls>
          <c:cat>
            <c:strRef>
              <c:f>Sheet1!$A$2:$A$5</c:f>
              <c:strCache>
                <c:ptCount val="4"/>
                <c:pt idx="0">
                  <c:v>添加标题</c:v>
                </c:pt>
                <c:pt idx="1">
                  <c:v>添加标题</c:v>
                </c:pt>
                <c:pt idx="2">
                  <c:v>添加标题</c:v>
                </c:pt>
                <c:pt idx="3">
                  <c:v>添加标题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列2</c:v>
                </c:pt>
              </c:strCache>
            </c:strRef>
          </c:tx>
          <c:spPr>
            <a:ln w="19050" cap="rnd" cmpd="sng" algn="ctr">
              <a:solidFill>
                <a:schemeClr val="accent4"/>
              </a:solidFill>
              <a:prstDash val="solid"/>
              <a:round/>
            </a:ln>
          </c:spPr>
          <c:marker>
            <c:symbol val="none"/>
          </c:marker>
          <c:dLbls>
            <c:delete val="1"/>
          </c:dLbls>
          <c:cat>
            <c:strRef>
              <c:f>Sheet1!$A$2:$A$5</c:f>
              <c:strCache>
                <c:ptCount val="4"/>
                <c:pt idx="0">
                  <c:v>添加标题</c:v>
                </c:pt>
                <c:pt idx="1">
                  <c:v>添加标题</c:v>
                </c:pt>
                <c:pt idx="2">
                  <c:v>添加标题</c:v>
                </c:pt>
                <c:pt idx="3">
                  <c:v>添加标题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列3</c:v>
                </c:pt>
              </c:strCache>
            </c:strRef>
          </c:tx>
          <c:spPr>
            <a:ln w="19050" cap="rnd" cmpd="sng" algn="ctr">
              <a:solidFill>
                <a:schemeClr val="accent1"/>
              </a:solidFill>
              <a:prstDash val="solid"/>
              <a:round/>
            </a:ln>
          </c:spPr>
          <c:marker>
            <c:symbol val="none"/>
          </c:marker>
          <c:dLbls>
            <c:delete val="1"/>
          </c:dLbls>
          <c:cat>
            <c:strRef>
              <c:f>Sheet1!$A$2:$A$5</c:f>
              <c:strCache>
                <c:ptCount val="4"/>
                <c:pt idx="0">
                  <c:v>添加标题</c:v>
                </c:pt>
                <c:pt idx="1">
                  <c:v>添加标题</c:v>
                </c:pt>
                <c:pt idx="2">
                  <c:v>添加标题</c:v>
                </c:pt>
                <c:pt idx="3">
                  <c:v>添加标题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0"/>
        <c:smooth val="0"/>
        <c:axId val="830774208"/>
        <c:axId val="830774768"/>
      </c:lineChart>
      <c:catAx>
        <c:axId val="83077420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 w="6350" cap="flat" cmpd="sng" algn="ctr">
            <a:solidFill>
              <a:schemeClr val="bg1">
                <a:lumMod val="75000"/>
              </a:schemeClr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</a:p>
        </c:txPr>
        <c:crossAx val="830774768"/>
        <c:crosses val="autoZero"/>
        <c:auto val="1"/>
        <c:lblAlgn val="ctr"/>
        <c:lblOffset val="100"/>
        <c:noMultiLvlLbl val="0"/>
      </c:catAx>
      <c:valAx>
        <c:axId val="8307747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6350" cap="flat" cmpd="sng" algn="ctr">
            <a:solidFill>
              <a:schemeClr val="bg1">
                <a:lumMod val="75000"/>
              </a:schemeClr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</a:p>
        </c:txPr>
        <c:crossAx val="83077420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lang="zh-CN" sz="800">
          <a:solidFill>
            <a:schemeClr val="bg1">
              <a:lumMod val="6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pPr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748DC4-E98F-4D17-8648-DE44BB5AE18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401561-79F7-4A2C-9B11-5C6F048097A7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>
                  <a:alpha val="46000"/>
                </a:schemeClr>
              </a:gs>
              <a:gs pos="100000">
                <a:srgbClr val="FDE9EB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418956" y="305490"/>
            <a:ext cx="10515600" cy="549275"/>
          </a:xfrm>
        </p:spPr>
        <p:txBody>
          <a:bodyPr>
            <a:normAutofit/>
          </a:bodyPr>
          <a:lstStyle>
            <a:lvl1pPr>
              <a:defRPr sz="2800">
                <a:solidFill>
                  <a:srgbClr val="EF463B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 cstate="email"/>
          <a:stretch>
            <a:fillRect/>
          </a:stretch>
        </p:blipFill>
        <p:spPr>
          <a:xfrm>
            <a:off x="105335" y="-152738"/>
            <a:ext cx="1465729" cy="1465729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3" cstate="email"/>
          <a:stretch>
            <a:fillRect/>
          </a:stretch>
        </p:blipFill>
        <p:spPr>
          <a:xfrm>
            <a:off x="9574305" y="0"/>
            <a:ext cx="3012142" cy="14919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blipFill dpi="0" rotWithShape="1">
          <a:blip r:embed="rId2"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4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389" y="365780"/>
            <a:ext cx="10515224" cy="1324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389" y="1825890"/>
            <a:ext cx="10515224" cy="43517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389" y="6356747"/>
            <a:ext cx="2742447" cy="364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413" y="6356747"/>
            <a:ext cx="4115176" cy="364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1166" y="6356747"/>
            <a:ext cx="2742447" cy="364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866775" rtl="0" eaLnBrk="1" latinLnBrk="0" hangingPunct="1">
        <a:lnSpc>
          <a:spcPct val="90000"/>
        </a:lnSpc>
        <a:spcBef>
          <a:spcPct val="0"/>
        </a:spcBef>
        <a:buNone/>
        <a:defRPr sz="417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6535" indent="-216535" algn="l" defTabSz="866775" rtl="0" eaLnBrk="1" latinLnBrk="0" hangingPunct="1">
        <a:lnSpc>
          <a:spcPct val="90000"/>
        </a:lnSpc>
        <a:spcBef>
          <a:spcPts val="950"/>
        </a:spcBef>
        <a:buFont typeface="Arial" panose="020B0604020202020204" pitchFamily="34" charset="0"/>
        <a:buChar char="•"/>
        <a:defRPr sz="2655" kern="1200">
          <a:solidFill>
            <a:schemeClr val="tx1"/>
          </a:solidFill>
          <a:latin typeface="+mn-lt"/>
          <a:ea typeface="+mn-ea"/>
          <a:cs typeface="+mn-cs"/>
        </a:defRPr>
      </a:lvl1pPr>
      <a:lvl2pPr marL="650240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2pPr>
      <a:lvl3pPr marL="1083945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895" kern="1200">
          <a:solidFill>
            <a:schemeClr val="tx1"/>
          </a:solidFill>
          <a:latin typeface="+mn-lt"/>
          <a:ea typeface="+mn-ea"/>
          <a:cs typeface="+mn-cs"/>
        </a:defRPr>
      </a:lvl3pPr>
      <a:lvl4pPr marL="1517015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5" kern="1200">
          <a:solidFill>
            <a:schemeClr val="tx1"/>
          </a:solidFill>
          <a:latin typeface="+mn-lt"/>
          <a:ea typeface="+mn-ea"/>
          <a:cs typeface="+mn-cs"/>
        </a:defRPr>
      </a:lvl4pPr>
      <a:lvl5pPr marL="1950720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5" kern="1200">
          <a:solidFill>
            <a:schemeClr val="tx1"/>
          </a:solidFill>
          <a:latin typeface="+mn-lt"/>
          <a:ea typeface="+mn-ea"/>
          <a:cs typeface="+mn-cs"/>
        </a:defRPr>
      </a:lvl5pPr>
      <a:lvl6pPr marL="2383790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5" kern="1200">
          <a:solidFill>
            <a:schemeClr val="tx1"/>
          </a:solidFill>
          <a:latin typeface="+mn-lt"/>
          <a:ea typeface="+mn-ea"/>
          <a:cs typeface="+mn-cs"/>
        </a:defRPr>
      </a:lvl6pPr>
      <a:lvl7pPr marL="2817495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5" kern="1200">
          <a:solidFill>
            <a:schemeClr val="tx1"/>
          </a:solidFill>
          <a:latin typeface="+mn-lt"/>
          <a:ea typeface="+mn-ea"/>
          <a:cs typeface="+mn-cs"/>
        </a:defRPr>
      </a:lvl7pPr>
      <a:lvl8pPr marL="3251200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5" kern="1200">
          <a:solidFill>
            <a:schemeClr val="tx1"/>
          </a:solidFill>
          <a:latin typeface="+mn-lt"/>
          <a:ea typeface="+mn-ea"/>
          <a:cs typeface="+mn-cs"/>
        </a:defRPr>
      </a:lvl8pPr>
      <a:lvl9pPr marL="3684270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1pPr>
      <a:lvl2pPr marL="433705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2pPr>
      <a:lvl3pPr marL="866775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3pPr>
      <a:lvl4pPr marL="1300480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4pPr>
      <a:lvl5pPr marL="1734185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5pPr>
      <a:lvl6pPr marL="2167255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6pPr>
      <a:lvl7pPr marL="2600960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7pPr>
      <a:lvl8pPr marL="3034030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8pPr>
      <a:lvl9pPr marL="3467735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6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7" Type="http://schemas.openxmlformats.org/officeDocument/2006/relationships/image" Target="../media/image11.jpeg"/><Relationship Id="rId6" Type="http://schemas.microsoft.com/office/2007/relationships/hdphoto" Target="../media/hdphoto3.wdp"/><Relationship Id="rId5" Type="http://schemas.openxmlformats.org/officeDocument/2006/relationships/image" Target="../media/image10.png"/><Relationship Id="rId4" Type="http://schemas.microsoft.com/office/2007/relationships/hdphoto" Target="../media/hdphoto2.wdp"/><Relationship Id="rId3" Type="http://schemas.openxmlformats.org/officeDocument/2006/relationships/image" Target="../media/image9.png"/><Relationship Id="rId2" Type="http://schemas.microsoft.com/office/2007/relationships/hdphoto" Target="../media/hdphoto1.wdp"/><Relationship Id="rId1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microsoft.com/office/2007/relationships/hdphoto" Target="../media/hdphoto4.wdp"/><Relationship Id="rId1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3.jpeg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.xml"/><Relationship Id="rId4" Type="http://schemas.openxmlformats.org/officeDocument/2006/relationships/image" Target="../media/image17.jpeg"/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image" Target="../media/image14.jpeg"/></Relationships>
</file>

<file path=ppt/slides/_rels/slide2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.xml"/><Relationship Id="rId4" Type="http://schemas.openxmlformats.org/officeDocument/2006/relationships/image" Target="../media/image21.jpeg"/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image" Target="../media/image1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23.jpeg"/><Relationship Id="rId1" Type="http://schemas.openxmlformats.org/officeDocument/2006/relationships/image" Target="../media/image2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27.jpeg"/><Relationship Id="rId2" Type="http://schemas.openxmlformats.org/officeDocument/2006/relationships/image" Target="../media/image16.jpeg"/><Relationship Id="rId1" Type="http://schemas.openxmlformats.org/officeDocument/2006/relationships/image" Target="../media/image26.png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16.jpeg"/><Relationship Id="rId2" Type="http://schemas.openxmlformats.org/officeDocument/2006/relationships/image" Target="../media/image28.png"/><Relationship Id="rId1" Type="http://schemas.openxmlformats.org/officeDocument/2006/relationships/chart" Target="../charts/chart3.xml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16.jpeg"/><Relationship Id="rId2" Type="http://schemas.openxmlformats.org/officeDocument/2006/relationships/image" Target="../media/image26.png"/><Relationship Id="rId1" Type="http://schemas.openxmlformats.org/officeDocument/2006/relationships/image" Target="../media/image24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1595718" y="1186227"/>
            <a:ext cx="8659906" cy="4289358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947112" y="4125617"/>
            <a:ext cx="46651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solidFill>
                  <a:srgbClr val="EF463B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活动策划实用</a:t>
            </a:r>
            <a:r>
              <a:rPr lang="zh-CN" altLang="en-US" sz="4000" b="1" dirty="0">
                <a:solidFill>
                  <a:srgbClr val="EF463B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模板</a:t>
            </a:r>
            <a:endParaRPr lang="zh-CN" altLang="en-US" sz="4000" b="1" dirty="0">
              <a:solidFill>
                <a:srgbClr val="EF463B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903964" y="4867800"/>
            <a:ext cx="44176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rgbClr val="EF46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PROFESSIONAL POWERPOINT TEMPLATE</a:t>
            </a:r>
            <a:endParaRPr lang="zh-CN" altLang="en-US" sz="1200" dirty="0">
              <a:solidFill>
                <a:srgbClr val="EF463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32"/>
          <p:cNvSpPr txBox="1">
            <a:spLocks noChangeArrowheads="1"/>
          </p:cNvSpPr>
          <p:nvPr/>
        </p:nvSpPr>
        <p:spPr bwMode="auto">
          <a:xfrm>
            <a:off x="5305872" y="5149187"/>
            <a:ext cx="1655928" cy="275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200" dirty="0">
                <a:solidFill>
                  <a:srgbClr val="EF463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汇报人</a:t>
            </a:r>
            <a:r>
              <a:rPr lang="zh-CN" altLang="en-US" sz="1200" dirty="0" smtClean="0">
                <a:solidFill>
                  <a:srgbClr val="EF463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：</a:t>
            </a:r>
            <a:endParaRPr lang="en-US" altLang="zh-CN" sz="1200" dirty="0" smtClean="0">
              <a:solidFill>
                <a:srgbClr val="EF463B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4107517" y="5283298"/>
            <a:ext cx="1299913" cy="0"/>
          </a:xfrm>
          <a:prstGeom prst="line">
            <a:avLst/>
          </a:prstGeom>
          <a:ln>
            <a:solidFill>
              <a:srgbClr val="EF46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6860242" y="5283298"/>
            <a:ext cx="1299913" cy="0"/>
          </a:xfrm>
          <a:prstGeom prst="line">
            <a:avLst/>
          </a:prstGeom>
          <a:ln>
            <a:solidFill>
              <a:srgbClr val="EF46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Two Steps From Hell - For The Win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928847" y="-2200836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">
                <p:cTn id="3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3" grpId="0"/>
      <p:bldP spid="4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矩形 10"/>
          <p:cNvSpPr>
            <a:spLocks noChangeArrowheads="1"/>
          </p:cNvSpPr>
          <p:nvPr/>
        </p:nvSpPr>
        <p:spPr bwMode="auto">
          <a:xfrm>
            <a:off x="3854450" y="1635779"/>
            <a:ext cx="44831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4400" b="1" dirty="0">
                <a:solidFill>
                  <a:srgbClr val="EF46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 </a:t>
            </a:r>
            <a:r>
              <a:rPr lang="en-US" altLang="zh-CN" sz="4400" b="1" dirty="0">
                <a:solidFill>
                  <a:srgbClr val="EF46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</a:t>
            </a:r>
            <a:endParaRPr lang="zh-CN" altLang="en-US" sz="4400" b="1" dirty="0">
              <a:solidFill>
                <a:srgbClr val="EF463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TextBox 6"/>
          <p:cNvSpPr txBox="1"/>
          <p:nvPr/>
        </p:nvSpPr>
        <p:spPr>
          <a:xfrm>
            <a:off x="4588216" y="2705215"/>
            <a:ext cx="30155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 smtClean="0">
                <a:ln w="12700">
                  <a:noFill/>
                  <a:prstDash val="solid"/>
                </a:ln>
                <a:solidFill>
                  <a:srgbClr val="EF463B"/>
                </a:solidFill>
                <a:latin typeface="+mj-ea"/>
                <a:ea typeface="+mj-ea"/>
              </a:rPr>
              <a:t>01 / </a:t>
            </a:r>
            <a:r>
              <a:rPr lang="zh-CN" altLang="en-US" sz="2400" dirty="0" smtClean="0">
                <a:ln w="12700">
                  <a:noFill/>
                  <a:prstDash val="solid"/>
                </a:ln>
                <a:solidFill>
                  <a:srgbClr val="EF463B"/>
                </a:solidFill>
                <a:latin typeface="+mj-ea"/>
                <a:ea typeface="+mj-ea"/>
              </a:rPr>
              <a:t>单击添加目录一</a:t>
            </a:r>
            <a:endParaRPr lang="zh-CN" altLang="en-US" sz="2400" dirty="0">
              <a:ln w="12700">
                <a:noFill/>
                <a:prstDash val="solid"/>
              </a:ln>
              <a:solidFill>
                <a:srgbClr val="EF463B"/>
              </a:solidFill>
              <a:latin typeface="+mj-ea"/>
              <a:ea typeface="+mj-ea"/>
            </a:endParaRPr>
          </a:p>
        </p:txBody>
      </p:sp>
      <p:sp>
        <p:nvSpPr>
          <p:cNvPr id="76" name="TextBox 6"/>
          <p:cNvSpPr txBox="1"/>
          <p:nvPr/>
        </p:nvSpPr>
        <p:spPr>
          <a:xfrm>
            <a:off x="4588216" y="3422391"/>
            <a:ext cx="30155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 smtClean="0">
                <a:ln w="12700">
                  <a:noFill/>
                  <a:prstDash val="solid"/>
                </a:ln>
                <a:solidFill>
                  <a:srgbClr val="EF463B"/>
                </a:solidFill>
                <a:latin typeface="+mj-ea"/>
                <a:ea typeface="+mj-ea"/>
              </a:rPr>
              <a:t>02 / </a:t>
            </a:r>
            <a:r>
              <a:rPr lang="zh-CN" altLang="en-US" sz="2400" dirty="0" smtClean="0">
                <a:ln w="12700">
                  <a:noFill/>
                  <a:prstDash val="solid"/>
                </a:ln>
                <a:solidFill>
                  <a:srgbClr val="EF463B"/>
                </a:solidFill>
                <a:latin typeface="+mj-ea"/>
                <a:ea typeface="+mj-ea"/>
              </a:rPr>
              <a:t>单击添加目录二</a:t>
            </a:r>
            <a:endParaRPr lang="zh-CN" altLang="en-US" sz="2400" dirty="0">
              <a:ln w="12700">
                <a:noFill/>
                <a:prstDash val="solid"/>
              </a:ln>
              <a:solidFill>
                <a:srgbClr val="EF463B"/>
              </a:solidFill>
              <a:latin typeface="+mj-ea"/>
              <a:ea typeface="+mj-ea"/>
            </a:endParaRPr>
          </a:p>
        </p:txBody>
      </p:sp>
      <p:sp>
        <p:nvSpPr>
          <p:cNvPr id="77" name="TextBox 6"/>
          <p:cNvSpPr txBox="1"/>
          <p:nvPr/>
        </p:nvSpPr>
        <p:spPr>
          <a:xfrm>
            <a:off x="4588216" y="4139567"/>
            <a:ext cx="30155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 smtClean="0">
                <a:ln w="12700">
                  <a:noFill/>
                  <a:prstDash val="solid"/>
                </a:ln>
                <a:solidFill>
                  <a:srgbClr val="EF463B"/>
                </a:solidFill>
                <a:latin typeface="+mj-ea"/>
                <a:ea typeface="+mj-ea"/>
              </a:rPr>
              <a:t>03 / </a:t>
            </a:r>
            <a:r>
              <a:rPr lang="zh-CN" altLang="en-US" sz="2400" dirty="0" smtClean="0">
                <a:ln w="12700">
                  <a:noFill/>
                  <a:prstDash val="solid"/>
                </a:ln>
                <a:solidFill>
                  <a:srgbClr val="EF463B"/>
                </a:solidFill>
                <a:latin typeface="+mj-ea"/>
                <a:ea typeface="+mj-ea"/>
              </a:rPr>
              <a:t>单击添加目录三</a:t>
            </a:r>
            <a:endParaRPr lang="zh-CN" altLang="en-US" sz="2400" dirty="0">
              <a:ln w="12700">
                <a:noFill/>
                <a:prstDash val="solid"/>
              </a:ln>
              <a:solidFill>
                <a:srgbClr val="EF463B"/>
              </a:solidFill>
              <a:latin typeface="+mj-ea"/>
              <a:ea typeface="+mj-ea"/>
            </a:endParaRPr>
          </a:p>
        </p:txBody>
      </p:sp>
      <p:sp>
        <p:nvSpPr>
          <p:cNvPr id="78" name="TextBox 6"/>
          <p:cNvSpPr txBox="1"/>
          <p:nvPr/>
        </p:nvSpPr>
        <p:spPr>
          <a:xfrm>
            <a:off x="4588216" y="4856744"/>
            <a:ext cx="30155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 smtClean="0">
                <a:ln w="12700">
                  <a:noFill/>
                  <a:prstDash val="solid"/>
                </a:ln>
                <a:solidFill>
                  <a:srgbClr val="EF463B"/>
                </a:solidFill>
                <a:latin typeface="+mj-ea"/>
                <a:ea typeface="+mj-ea"/>
              </a:rPr>
              <a:t>04 / </a:t>
            </a:r>
            <a:r>
              <a:rPr lang="zh-CN" altLang="en-US" sz="2400" dirty="0" smtClean="0">
                <a:ln w="12700">
                  <a:noFill/>
                  <a:prstDash val="solid"/>
                </a:ln>
                <a:solidFill>
                  <a:srgbClr val="EF463B"/>
                </a:solidFill>
                <a:latin typeface="+mj-ea"/>
                <a:ea typeface="+mj-ea"/>
              </a:rPr>
              <a:t>单击添加目录四</a:t>
            </a:r>
            <a:endParaRPr lang="zh-CN" altLang="en-US" sz="2400" dirty="0">
              <a:ln w="12700">
                <a:noFill/>
                <a:prstDash val="solid"/>
              </a:ln>
              <a:solidFill>
                <a:srgbClr val="EF463B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99"/>
                            </p:stCondLst>
                            <p:childTnLst>
                              <p:par>
                                <p:cTn id="19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699"/>
                            </p:stCondLst>
                            <p:childTnLst>
                              <p:par>
                                <p:cTn id="27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799"/>
                            </p:stCondLst>
                            <p:childTnLst>
                              <p:par>
                                <p:cTn id="3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75" grpId="0"/>
      <p:bldP spid="76" grpId="0"/>
      <p:bldP spid="77" grpId="0"/>
      <p:bldP spid="7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/>
          <p:cNvSpPr txBox="1"/>
          <p:nvPr/>
        </p:nvSpPr>
        <p:spPr>
          <a:xfrm>
            <a:off x="4624110" y="2902440"/>
            <a:ext cx="29546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5400" b="1" dirty="0">
                <a:ln w="12700">
                  <a:noFill/>
                  <a:prstDash val="solid"/>
                </a:ln>
                <a:solidFill>
                  <a:srgbClr val="EF463B"/>
                </a:solidFill>
                <a:latin typeface="+mj-ea"/>
                <a:ea typeface="+mj-ea"/>
              </a:rPr>
              <a:t>添加标题</a:t>
            </a:r>
            <a:endParaRPr lang="zh-CN" altLang="en-US" sz="5400" b="1" dirty="0">
              <a:ln w="12700">
                <a:noFill/>
                <a:prstDash val="solid"/>
              </a:ln>
              <a:solidFill>
                <a:srgbClr val="EF463B"/>
              </a:solidFill>
              <a:latin typeface="+mj-ea"/>
              <a:ea typeface="+mj-ea"/>
            </a:endParaRPr>
          </a:p>
        </p:txBody>
      </p:sp>
      <p:sp>
        <p:nvSpPr>
          <p:cNvPr id="4" name="TextBox 8"/>
          <p:cNvSpPr txBox="1"/>
          <p:nvPr/>
        </p:nvSpPr>
        <p:spPr>
          <a:xfrm>
            <a:off x="5534614" y="2097579"/>
            <a:ext cx="113364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6000" b="1" dirty="0">
                <a:ln w="12700">
                  <a:noFill/>
                  <a:prstDash val="solid"/>
                </a:ln>
                <a:solidFill>
                  <a:srgbClr val="EF463B"/>
                </a:solidFill>
                <a:latin typeface="+mj-ea"/>
                <a:ea typeface="+mj-ea"/>
              </a:rPr>
              <a:t>01</a:t>
            </a:r>
            <a:endParaRPr lang="zh-CN" altLang="en-US" sz="6000" b="1" dirty="0">
              <a:ln w="12700">
                <a:noFill/>
                <a:prstDash val="solid"/>
              </a:ln>
              <a:solidFill>
                <a:srgbClr val="EF463B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93365" y="1206366"/>
            <a:ext cx="3936488" cy="692497"/>
          </a:xfrm>
          <a:prstGeom prst="rect">
            <a:avLst/>
          </a:prstGeom>
          <a:noFill/>
        </p:spPr>
        <p:txBody>
          <a:bodyPr wrap="square" lIns="76192" tIns="38096" rIns="76192" bIns="38096" rtlCol="0">
            <a:spAutoFit/>
          </a:bodyPr>
          <a:lstStyle/>
          <a:p>
            <a:r>
              <a:rPr lang="zh-CN" altLang="en-US" sz="4000" b="1" dirty="0">
                <a:solidFill>
                  <a:schemeClr val="accent4"/>
                </a:solidFill>
                <a:latin typeface="+mn-ea"/>
              </a:rPr>
              <a:t>创意流程</a:t>
            </a:r>
            <a:endParaRPr lang="en-US" sz="4000" b="1" dirty="0">
              <a:solidFill>
                <a:schemeClr val="accent4"/>
              </a:solidFill>
              <a:latin typeface="+mn-e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03136" y="2158864"/>
            <a:ext cx="4888864" cy="1231098"/>
          </a:xfrm>
          <a:prstGeom prst="rect">
            <a:avLst/>
          </a:prstGeom>
          <a:noFill/>
        </p:spPr>
        <p:txBody>
          <a:bodyPr wrap="square" lIns="76192" tIns="38096" rIns="76192" bIns="38096" rtlCol="0">
            <a:spAutoFit/>
          </a:bodyPr>
          <a:lstStyle/>
          <a:p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此处添加详细文本描述，建议与标题相关并符合整体语言风格，语言描述尽量简洁生动。此处添加详细文本描述，建议与标题相关并符合整体语言风格，语言描述尽量简洁生动。</a:t>
            </a:r>
            <a:endParaRPr lang="en-US" altLang="zh-CN" sz="15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5" name="Shape 22"/>
          <p:cNvSpPr/>
          <p:nvPr/>
        </p:nvSpPr>
        <p:spPr>
          <a:xfrm>
            <a:off x="8508687" y="3052657"/>
            <a:ext cx="2711535" cy="2711888"/>
          </a:xfrm>
          <a:prstGeom prst="gear9">
            <a:avLst/>
          </a:prstGeom>
          <a:solidFill>
            <a:schemeClr val="accent4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</p:sp>
      <p:sp>
        <p:nvSpPr>
          <p:cNvPr id="6" name="Shape 20"/>
          <p:cNvSpPr/>
          <p:nvPr/>
        </p:nvSpPr>
        <p:spPr>
          <a:xfrm rot="19625411">
            <a:off x="6565832" y="2545799"/>
            <a:ext cx="2167185" cy="2167467"/>
          </a:xfrm>
          <a:prstGeom prst="gear6">
            <a:avLst/>
          </a:prstGeom>
          <a:solidFill>
            <a:schemeClr val="accent6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</p:sp>
      <p:sp>
        <p:nvSpPr>
          <p:cNvPr id="7" name="Shape 18"/>
          <p:cNvSpPr/>
          <p:nvPr/>
        </p:nvSpPr>
        <p:spPr>
          <a:xfrm rot="20700000">
            <a:off x="8116851" y="1209500"/>
            <a:ext cx="2123398" cy="2123675"/>
          </a:xfrm>
          <a:prstGeom prst="gear6">
            <a:avLst/>
          </a:prstGeom>
          <a:solidFill>
            <a:schemeClr val="accent3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</p:sp>
      <p:sp>
        <p:nvSpPr>
          <p:cNvPr id="8" name="TextBox 7"/>
          <p:cNvSpPr txBox="1"/>
          <p:nvPr/>
        </p:nvSpPr>
        <p:spPr>
          <a:xfrm>
            <a:off x="8582573" y="2045141"/>
            <a:ext cx="1269700" cy="446276"/>
          </a:xfrm>
          <a:prstGeom prst="rect">
            <a:avLst/>
          </a:prstGeom>
          <a:noFill/>
        </p:spPr>
        <p:txBody>
          <a:bodyPr wrap="square" lIns="76192" tIns="38096" rIns="76192" bIns="38096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+mn-ea"/>
              </a:rPr>
              <a:t>分析</a:t>
            </a:r>
            <a:endParaRPr lang="en-US" sz="24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155786" y="4181531"/>
            <a:ext cx="1516133" cy="446276"/>
          </a:xfrm>
          <a:prstGeom prst="rect">
            <a:avLst/>
          </a:prstGeom>
          <a:noFill/>
        </p:spPr>
        <p:txBody>
          <a:bodyPr wrap="square" lIns="76192" tIns="38096" rIns="76192" bIns="38096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+mn-ea"/>
              </a:rPr>
              <a:t>创意</a:t>
            </a:r>
            <a:endParaRPr lang="en-US" sz="24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99758" y="3378641"/>
            <a:ext cx="1516133" cy="446276"/>
          </a:xfrm>
          <a:prstGeom prst="rect">
            <a:avLst/>
          </a:prstGeom>
          <a:noFill/>
        </p:spPr>
        <p:txBody>
          <a:bodyPr wrap="square" lIns="76192" tIns="38096" rIns="76192" bIns="38096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+mn-ea"/>
              </a:rPr>
              <a:t>优化</a:t>
            </a:r>
            <a:endParaRPr lang="en-US" sz="2400" b="1" dirty="0">
              <a:solidFill>
                <a:schemeClr val="bg1"/>
              </a:solidFill>
              <a:latin typeface="+mn-ea"/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58846" y="3291909"/>
            <a:ext cx="4619776" cy="2575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" name="直接连接符 11"/>
          <p:cNvCxnSpPr/>
          <p:nvPr/>
        </p:nvCxnSpPr>
        <p:spPr>
          <a:xfrm>
            <a:off x="1392091" y="2026973"/>
            <a:ext cx="4586531" cy="0"/>
          </a:xfrm>
          <a:prstGeom prst="line">
            <a:avLst/>
          </a:prstGeom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dash"/>
          </a:ln>
          <a:effectLst/>
        </p:spPr>
      </p:cxn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0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8" grpId="0"/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35"/>
          <p:cNvGrpSpPr/>
          <p:nvPr/>
        </p:nvGrpSpPr>
        <p:grpSpPr>
          <a:xfrm rot="9000000">
            <a:off x="695340" y="1278898"/>
            <a:ext cx="4566560" cy="3797471"/>
            <a:chOff x="7242069" y="1000204"/>
            <a:chExt cx="4142805" cy="3446444"/>
          </a:xfrm>
          <a:solidFill>
            <a:schemeClr val="accent3">
              <a:alpha val="30000"/>
            </a:schemeClr>
          </a:solidFill>
        </p:grpSpPr>
        <p:sp>
          <p:nvSpPr>
            <p:cNvPr id="4" name="Oval 136"/>
            <p:cNvSpPr/>
            <p:nvPr/>
          </p:nvSpPr>
          <p:spPr>
            <a:xfrm>
              <a:off x="8373143" y="1000204"/>
              <a:ext cx="1180478" cy="118047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Agency FB" panose="020B0503020202020204" pitchFamily="34" charset="0"/>
              </a:endParaRPr>
            </a:p>
          </p:txBody>
        </p:sp>
        <p:sp>
          <p:nvSpPr>
            <p:cNvPr id="5" name="Oval 137"/>
            <p:cNvSpPr/>
            <p:nvPr/>
          </p:nvSpPr>
          <p:spPr>
            <a:xfrm>
              <a:off x="9793458" y="1543897"/>
              <a:ext cx="673424" cy="67342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Agency FB" panose="020B0503020202020204" pitchFamily="34" charset="0"/>
              </a:endParaRPr>
            </a:p>
          </p:txBody>
        </p:sp>
        <p:sp>
          <p:nvSpPr>
            <p:cNvPr id="6" name="Oval 138"/>
            <p:cNvSpPr/>
            <p:nvPr/>
          </p:nvSpPr>
          <p:spPr>
            <a:xfrm>
              <a:off x="7728795" y="3028844"/>
              <a:ext cx="608999" cy="60899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Agency FB" panose="020B0503020202020204" pitchFamily="34" charset="0"/>
              </a:endParaRPr>
            </a:p>
          </p:txBody>
        </p:sp>
        <p:sp>
          <p:nvSpPr>
            <p:cNvPr id="7" name="Oval 139"/>
            <p:cNvSpPr/>
            <p:nvPr/>
          </p:nvSpPr>
          <p:spPr>
            <a:xfrm>
              <a:off x="10055853" y="2924511"/>
              <a:ext cx="608999" cy="60899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Agency FB" panose="020B0503020202020204" pitchFamily="34" charset="0"/>
              </a:endParaRPr>
            </a:p>
          </p:txBody>
        </p:sp>
        <p:sp>
          <p:nvSpPr>
            <p:cNvPr id="8" name="Oval 140"/>
            <p:cNvSpPr/>
            <p:nvPr/>
          </p:nvSpPr>
          <p:spPr>
            <a:xfrm>
              <a:off x="7242069" y="1362158"/>
              <a:ext cx="550776" cy="5507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Agency FB" panose="020B0503020202020204" pitchFamily="34" charset="0"/>
              </a:endParaRPr>
            </a:p>
          </p:txBody>
        </p:sp>
        <p:sp>
          <p:nvSpPr>
            <p:cNvPr id="9" name="Oval 141"/>
            <p:cNvSpPr/>
            <p:nvPr/>
          </p:nvSpPr>
          <p:spPr>
            <a:xfrm>
              <a:off x="7460786" y="2351919"/>
              <a:ext cx="460611" cy="46061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Agency FB" panose="020B0503020202020204" pitchFamily="34" charset="0"/>
              </a:endParaRPr>
            </a:p>
          </p:txBody>
        </p:sp>
        <p:sp>
          <p:nvSpPr>
            <p:cNvPr id="10" name="Oval 142"/>
            <p:cNvSpPr/>
            <p:nvPr/>
          </p:nvSpPr>
          <p:spPr>
            <a:xfrm>
              <a:off x="10593255" y="2042438"/>
              <a:ext cx="460611" cy="46061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Agency FB" panose="020B0503020202020204" pitchFamily="34" charset="0"/>
              </a:endParaRPr>
            </a:p>
          </p:txBody>
        </p:sp>
        <p:sp>
          <p:nvSpPr>
            <p:cNvPr id="11" name="Oval 143"/>
            <p:cNvSpPr/>
            <p:nvPr/>
          </p:nvSpPr>
          <p:spPr>
            <a:xfrm>
              <a:off x="11048082" y="1704777"/>
              <a:ext cx="336792" cy="3367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Agency FB" panose="020B0503020202020204" pitchFamily="34" charset="0"/>
              </a:endParaRPr>
            </a:p>
          </p:txBody>
        </p:sp>
        <p:sp>
          <p:nvSpPr>
            <p:cNvPr id="12" name="Oval 144"/>
            <p:cNvSpPr/>
            <p:nvPr/>
          </p:nvSpPr>
          <p:spPr>
            <a:xfrm>
              <a:off x="11027370" y="3450791"/>
              <a:ext cx="336792" cy="3367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Agency FB" panose="020B0503020202020204" pitchFamily="34" charset="0"/>
              </a:endParaRPr>
            </a:p>
          </p:txBody>
        </p:sp>
        <p:sp>
          <p:nvSpPr>
            <p:cNvPr id="13" name="Oval 145"/>
            <p:cNvSpPr/>
            <p:nvPr/>
          </p:nvSpPr>
          <p:spPr>
            <a:xfrm>
              <a:off x="8453970" y="3618181"/>
              <a:ext cx="828467" cy="82846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Agency FB" panose="020B0503020202020204" pitchFamily="34" charset="0"/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6923287" y="3429769"/>
            <a:ext cx="4281960" cy="1001974"/>
          </a:xfrm>
          <a:prstGeom prst="rect">
            <a:avLst/>
          </a:prstGeom>
          <a:noFill/>
        </p:spPr>
        <p:txBody>
          <a:bodyPr wrap="square" lIns="100745" tIns="50372" rIns="100745" bIns="50372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300" dirty="0">
                <a:solidFill>
                  <a:sysClr val="windowText" lastClr="000000"/>
                </a:solidFill>
                <a:latin typeface="Agency FB" panose="020B0503020202020204" pitchFamily="34" charset="0"/>
              </a:rPr>
              <a:t>此处添加详细文本描述，建议与标题相关并符合整体语言风格，语言描述尽量简洁生动。</a:t>
            </a:r>
            <a:r>
              <a:rPr lang="id-ID" sz="1300" b="1" dirty="0">
                <a:solidFill>
                  <a:sysClr val="windowText" lastClr="000000"/>
                </a:solidFill>
                <a:latin typeface="Agency FB" panose="020B0503020202020204" pitchFamily="34" charset="0"/>
              </a:rPr>
              <a:t> </a:t>
            </a:r>
            <a:r>
              <a:rPr lang="zh-CN" altLang="en-US" sz="1300" dirty="0">
                <a:solidFill>
                  <a:sysClr val="windowText" lastClr="000000"/>
                </a:solidFill>
                <a:latin typeface="Agency FB" panose="020B0503020202020204" pitchFamily="34" charset="0"/>
              </a:rPr>
              <a:t>此处添加详细文本描述，建议与标题相关</a:t>
            </a:r>
            <a:endParaRPr lang="id-ID" sz="1300" dirty="0">
              <a:solidFill>
                <a:sysClr val="windowText" lastClr="000000"/>
              </a:solidFill>
              <a:latin typeface="Agency FB" panose="020B0503020202020204" pitchFamily="34" charset="0"/>
            </a:endParaRPr>
          </a:p>
        </p:txBody>
      </p:sp>
      <p:sp>
        <p:nvSpPr>
          <p:cNvPr id="15" name="Freeform 56"/>
          <p:cNvSpPr/>
          <p:nvPr/>
        </p:nvSpPr>
        <p:spPr bwMode="auto">
          <a:xfrm>
            <a:off x="1951773" y="2707821"/>
            <a:ext cx="3335070" cy="4175580"/>
          </a:xfrm>
          <a:custGeom>
            <a:avLst/>
            <a:gdLst>
              <a:gd name="T0" fmla="*/ 197 w 454"/>
              <a:gd name="T1" fmla="*/ 254 h 569"/>
              <a:gd name="T2" fmla="*/ 200 w 454"/>
              <a:gd name="T3" fmla="*/ 449 h 569"/>
              <a:gd name="T4" fmla="*/ 148 w 454"/>
              <a:gd name="T5" fmla="*/ 559 h 569"/>
              <a:gd name="T6" fmla="*/ 122 w 454"/>
              <a:gd name="T7" fmla="*/ 569 h 569"/>
              <a:gd name="T8" fmla="*/ 339 w 454"/>
              <a:gd name="T9" fmla="*/ 569 h 569"/>
              <a:gd name="T10" fmla="*/ 304 w 454"/>
              <a:gd name="T11" fmla="*/ 557 h 569"/>
              <a:gd name="T12" fmla="*/ 277 w 454"/>
              <a:gd name="T13" fmla="*/ 354 h 569"/>
              <a:gd name="T14" fmla="*/ 282 w 454"/>
              <a:gd name="T15" fmla="*/ 261 h 569"/>
              <a:gd name="T16" fmla="*/ 315 w 454"/>
              <a:gd name="T17" fmla="*/ 247 h 569"/>
              <a:gd name="T18" fmla="*/ 454 w 454"/>
              <a:gd name="T19" fmla="*/ 120 h 569"/>
              <a:gd name="T20" fmla="*/ 451 w 454"/>
              <a:gd name="T21" fmla="*/ 117 h 569"/>
              <a:gd name="T22" fmla="*/ 451 w 454"/>
              <a:gd name="T23" fmla="*/ 117 h 569"/>
              <a:gd name="T24" fmla="*/ 389 w 454"/>
              <a:gd name="T25" fmla="*/ 164 h 569"/>
              <a:gd name="T26" fmla="*/ 400 w 454"/>
              <a:gd name="T27" fmla="*/ 82 h 569"/>
              <a:gd name="T28" fmla="*/ 399 w 454"/>
              <a:gd name="T29" fmla="*/ 82 h 569"/>
              <a:gd name="T30" fmla="*/ 398 w 454"/>
              <a:gd name="T31" fmla="*/ 82 h 569"/>
              <a:gd name="T32" fmla="*/ 362 w 454"/>
              <a:gd name="T33" fmla="*/ 182 h 569"/>
              <a:gd name="T34" fmla="*/ 257 w 454"/>
              <a:gd name="T35" fmla="*/ 234 h 569"/>
              <a:gd name="T36" fmla="*/ 241 w 454"/>
              <a:gd name="T37" fmla="*/ 146 h 569"/>
              <a:gd name="T38" fmla="*/ 296 w 454"/>
              <a:gd name="T39" fmla="*/ 54 h 569"/>
              <a:gd name="T40" fmla="*/ 295 w 454"/>
              <a:gd name="T41" fmla="*/ 54 h 569"/>
              <a:gd name="T42" fmla="*/ 294 w 454"/>
              <a:gd name="T43" fmla="*/ 52 h 569"/>
              <a:gd name="T44" fmla="*/ 238 w 454"/>
              <a:gd name="T45" fmla="*/ 113 h 569"/>
              <a:gd name="T46" fmla="*/ 235 w 454"/>
              <a:gd name="T47" fmla="*/ 35 h 569"/>
              <a:gd name="T48" fmla="*/ 235 w 454"/>
              <a:gd name="T49" fmla="*/ 35 h 569"/>
              <a:gd name="T50" fmla="*/ 230 w 454"/>
              <a:gd name="T51" fmla="*/ 35 h 569"/>
              <a:gd name="T52" fmla="*/ 219 w 454"/>
              <a:gd name="T53" fmla="*/ 223 h 569"/>
              <a:gd name="T54" fmla="*/ 122 w 454"/>
              <a:gd name="T55" fmla="*/ 132 h 569"/>
              <a:gd name="T56" fmla="*/ 137 w 454"/>
              <a:gd name="T57" fmla="*/ 64 h 569"/>
              <a:gd name="T58" fmla="*/ 135 w 454"/>
              <a:gd name="T59" fmla="*/ 63 h 569"/>
              <a:gd name="T60" fmla="*/ 135 w 454"/>
              <a:gd name="T61" fmla="*/ 63 h 569"/>
              <a:gd name="T62" fmla="*/ 113 w 454"/>
              <a:gd name="T63" fmla="*/ 118 h 569"/>
              <a:gd name="T64" fmla="*/ 52 w 454"/>
              <a:gd name="T65" fmla="*/ 1 h 569"/>
              <a:gd name="T66" fmla="*/ 50 w 454"/>
              <a:gd name="T67" fmla="*/ 0 h 569"/>
              <a:gd name="T68" fmla="*/ 46 w 454"/>
              <a:gd name="T69" fmla="*/ 1 h 569"/>
              <a:gd name="T70" fmla="*/ 74 w 454"/>
              <a:gd name="T71" fmla="*/ 91 h 569"/>
              <a:gd name="T72" fmla="*/ 74 w 454"/>
              <a:gd name="T73" fmla="*/ 91 h 569"/>
              <a:gd name="T74" fmla="*/ 149 w 454"/>
              <a:gd name="T75" fmla="*/ 208 h 569"/>
              <a:gd name="T76" fmla="*/ 3 w 454"/>
              <a:gd name="T77" fmla="*/ 195 h 569"/>
              <a:gd name="T78" fmla="*/ 3 w 454"/>
              <a:gd name="T79" fmla="*/ 196 h 569"/>
              <a:gd name="T80" fmla="*/ 0 w 454"/>
              <a:gd name="T81" fmla="*/ 201 h 569"/>
              <a:gd name="T82" fmla="*/ 172 w 454"/>
              <a:gd name="T83" fmla="*/ 237 h 569"/>
              <a:gd name="T84" fmla="*/ 197 w 454"/>
              <a:gd name="T85" fmla="*/ 254 h 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454" h="569">
                <a:moveTo>
                  <a:pt x="197" y="254"/>
                </a:moveTo>
                <a:cubicBezTo>
                  <a:pt x="209" y="304"/>
                  <a:pt x="213" y="368"/>
                  <a:pt x="200" y="449"/>
                </a:cubicBezTo>
                <a:cubicBezTo>
                  <a:pt x="191" y="518"/>
                  <a:pt x="199" y="559"/>
                  <a:pt x="148" y="559"/>
                </a:cubicBezTo>
                <a:cubicBezTo>
                  <a:pt x="148" y="559"/>
                  <a:pt x="138" y="555"/>
                  <a:pt x="122" y="569"/>
                </a:cubicBezTo>
                <a:cubicBezTo>
                  <a:pt x="339" y="569"/>
                  <a:pt x="339" y="569"/>
                  <a:pt x="339" y="569"/>
                </a:cubicBezTo>
                <a:cubicBezTo>
                  <a:pt x="328" y="564"/>
                  <a:pt x="315" y="559"/>
                  <a:pt x="304" y="557"/>
                </a:cubicBezTo>
                <a:cubicBezTo>
                  <a:pt x="292" y="529"/>
                  <a:pt x="279" y="475"/>
                  <a:pt x="277" y="354"/>
                </a:cubicBezTo>
                <a:cubicBezTo>
                  <a:pt x="276" y="318"/>
                  <a:pt x="278" y="287"/>
                  <a:pt x="282" y="261"/>
                </a:cubicBezTo>
                <a:cubicBezTo>
                  <a:pt x="315" y="247"/>
                  <a:pt x="315" y="247"/>
                  <a:pt x="315" y="247"/>
                </a:cubicBezTo>
                <a:cubicBezTo>
                  <a:pt x="404" y="194"/>
                  <a:pt x="433" y="147"/>
                  <a:pt x="454" y="120"/>
                </a:cubicBezTo>
                <a:cubicBezTo>
                  <a:pt x="451" y="117"/>
                  <a:pt x="451" y="117"/>
                  <a:pt x="451" y="117"/>
                </a:cubicBezTo>
                <a:cubicBezTo>
                  <a:pt x="451" y="117"/>
                  <a:pt x="451" y="117"/>
                  <a:pt x="451" y="117"/>
                </a:cubicBezTo>
                <a:cubicBezTo>
                  <a:pt x="428" y="135"/>
                  <a:pt x="407" y="151"/>
                  <a:pt x="389" y="164"/>
                </a:cubicBezTo>
                <a:cubicBezTo>
                  <a:pt x="396" y="133"/>
                  <a:pt x="398" y="121"/>
                  <a:pt x="400" y="82"/>
                </a:cubicBezTo>
                <a:cubicBezTo>
                  <a:pt x="399" y="82"/>
                  <a:pt x="399" y="82"/>
                  <a:pt x="399" y="82"/>
                </a:cubicBezTo>
                <a:cubicBezTo>
                  <a:pt x="399" y="82"/>
                  <a:pt x="398" y="82"/>
                  <a:pt x="398" y="82"/>
                </a:cubicBezTo>
                <a:cubicBezTo>
                  <a:pt x="393" y="101"/>
                  <a:pt x="379" y="147"/>
                  <a:pt x="362" y="182"/>
                </a:cubicBezTo>
                <a:cubicBezTo>
                  <a:pt x="312" y="215"/>
                  <a:pt x="278" y="228"/>
                  <a:pt x="257" y="234"/>
                </a:cubicBezTo>
                <a:cubicBezTo>
                  <a:pt x="251" y="213"/>
                  <a:pt x="245" y="185"/>
                  <a:pt x="241" y="146"/>
                </a:cubicBezTo>
                <a:cubicBezTo>
                  <a:pt x="257" y="110"/>
                  <a:pt x="284" y="70"/>
                  <a:pt x="296" y="54"/>
                </a:cubicBezTo>
                <a:cubicBezTo>
                  <a:pt x="295" y="54"/>
                  <a:pt x="295" y="54"/>
                  <a:pt x="295" y="54"/>
                </a:cubicBezTo>
                <a:cubicBezTo>
                  <a:pt x="294" y="52"/>
                  <a:pt x="294" y="52"/>
                  <a:pt x="294" y="52"/>
                </a:cubicBezTo>
                <a:cubicBezTo>
                  <a:pt x="265" y="79"/>
                  <a:pt x="258" y="88"/>
                  <a:pt x="238" y="113"/>
                </a:cubicBezTo>
                <a:cubicBezTo>
                  <a:pt x="236" y="91"/>
                  <a:pt x="235" y="64"/>
                  <a:pt x="235" y="35"/>
                </a:cubicBezTo>
                <a:cubicBezTo>
                  <a:pt x="235" y="35"/>
                  <a:pt x="235" y="35"/>
                  <a:pt x="235" y="35"/>
                </a:cubicBezTo>
                <a:cubicBezTo>
                  <a:pt x="230" y="35"/>
                  <a:pt x="230" y="35"/>
                  <a:pt x="230" y="35"/>
                </a:cubicBezTo>
                <a:cubicBezTo>
                  <a:pt x="223" y="69"/>
                  <a:pt x="210" y="143"/>
                  <a:pt x="219" y="223"/>
                </a:cubicBezTo>
                <a:cubicBezTo>
                  <a:pt x="219" y="223"/>
                  <a:pt x="175" y="205"/>
                  <a:pt x="122" y="132"/>
                </a:cubicBezTo>
                <a:cubicBezTo>
                  <a:pt x="123" y="120"/>
                  <a:pt x="125" y="90"/>
                  <a:pt x="137" y="64"/>
                </a:cubicBezTo>
                <a:cubicBezTo>
                  <a:pt x="135" y="63"/>
                  <a:pt x="135" y="63"/>
                  <a:pt x="135" y="63"/>
                </a:cubicBezTo>
                <a:cubicBezTo>
                  <a:pt x="135" y="63"/>
                  <a:pt x="135" y="63"/>
                  <a:pt x="135" y="63"/>
                </a:cubicBezTo>
                <a:cubicBezTo>
                  <a:pt x="127" y="75"/>
                  <a:pt x="118" y="94"/>
                  <a:pt x="113" y="118"/>
                </a:cubicBezTo>
                <a:cubicBezTo>
                  <a:pt x="93" y="88"/>
                  <a:pt x="72" y="50"/>
                  <a:pt x="52" y="1"/>
                </a:cubicBezTo>
                <a:cubicBezTo>
                  <a:pt x="51" y="1"/>
                  <a:pt x="51" y="1"/>
                  <a:pt x="50" y="0"/>
                </a:cubicBezTo>
                <a:cubicBezTo>
                  <a:pt x="46" y="1"/>
                  <a:pt x="46" y="1"/>
                  <a:pt x="46" y="1"/>
                </a:cubicBezTo>
                <a:cubicBezTo>
                  <a:pt x="49" y="17"/>
                  <a:pt x="74" y="91"/>
                  <a:pt x="74" y="91"/>
                </a:cubicBezTo>
                <a:cubicBezTo>
                  <a:pt x="74" y="91"/>
                  <a:pt x="74" y="91"/>
                  <a:pt x="74" y="91"/>
                </a:cubicBezTo>
                <a:cubicBezTo>
                  <a:pt x="91" y="132"/>
                  <a:pt x="115" y="175"/>
                  <a:pt x="149" y="208"/>
                </a:cubicBezTo>
                <a:cubicBezTo>
                  <a:pt x="149" y="208"/>
                  <a:pt x="89" y="222"/>
                  <a:pt x="3" y="195"/>
                </a:cubicBezTo>
                <a:cubicBezTo>
                  <a:pt x="3" y="196"/>
                  <a:pt x="3" y="196"/>
                  <a:pt x="3" y="196"/>
                </a:cubicBezTo>
                <a:cubicBezTo>
                  <a:pt x="0" y="201"/>
                  <a:pt x="0" y="201"/>
                  <a:pt x="0" y="201"/>
                </a:cubicBezTo>
                <a:cubicBezTo>
                  <a:pt x="37" y="218"/>
                  <a:pt x="97" y="238"/>
                  <a:pt x="172" y="237"/>
                </a:cubicBezTo>
                <a:cubicBezTo>
                  <a:pt x="178" y="238"/>
                  <a:pt x="187" y="243"/>
                  <a:pt x="197" y="254"/>
                </a:cubicBezTo>
                <a:close/>
              </a:path>
            </a:pathLst>
          </a:custGeom>
          <a:solidFill>
            <a:srgbClr val="4B5773"/>
          </a:solidFill>
          <a:ln>
            <a:noFill/>
          </a:ln>
        </p:spPr>
        <p:txBody>
          <a:bodyPr vert="horz" wrap="square" lIns="100745" tIns="50372" rIns="100745" bIns="50372" numCol="1" anchor="t" anchorCtr="0" compatLnSpc="1"/>
          <a:lstStyle/>
          <a:p>
            <a:endParaRPr lang="id-ID">
              <a:latin typeface="Agency FB" panose="020B0503020202020204" pitchFamily="34" charset="0"/>
            </a:endParaRPr>
          </a:p>
        </p:txBody>
      </p:sp>
      <p:grpSp>
        <p:nvGrpSpPr>
          <p:cNvPr id="16" name="Group 49"/>
          <p:cNvGrpSpPr/>
          <p:nvPr/>
        </p:nvGrpSpPr>
        <p:grpSpPr>
          <a:xfrm>
            <a:off x="941050" y="1133774"/>
            <a:ext cx="5268574" cy="4045455"/>
            <a:chOff x="7223605" y="1034167"/>
            <a:chExt cx="4779675" cy="3671505"/>
          </a:xfrm>
          <a:solidFill>
            <a:srgbClr val="92D050">
              <a:alpha val="70000"/>
            </a:srgbClr>
          </a:solidFill>
        </p:grpSpPr>
        <p:sp>
          <p:nvSpPr>
            <p:cNvPr id="17" name="Oval 94"/>
            <p:cNvSpPr/>
            <p:nvPr/>
          </p:nvSpPr>
          <p:spPr>
            <a:xfrm>
              <a:off x="7223605" y="2907942"/>
              <a:ext cx="333375" cy="33337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Agency FB" panose="020B0503020202020204" pitchFamily="34" charset="0"/>
              </a:endParaRPr>
            </a:p>
          </p:txBody>
        </p:sp>
        <p:sp>
          <p:nvSpPr>
            <p:cNvPr id="18" name="Oval 95"/>
            <p:cNvSpPr/>
            <p:nvPr/>
          </p:nvSpPr>
          <p:spPr>
            <a:xfrm>
              <a:off x="8051873" y="4113273"/>
              <a:ext cx="333375" cy="33337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Agency FB" panose="020B0503020202020204" pitchFamily="34" charset="0"/>
              </a:endParaRPr>
            </a:p>
          </p:txBody>
        </p:sp>
        <p:sp>
          <p:nvSpPr>
            <p:cNvPr id="19" name="Oval 96"/>
            <p:cNvSpPr/>
            <p:nvPr/>
          </p:nvSpPr>
          <p:spPr>
            <a:xfrm>
              <a:off x="8576155" y="1922081"/>
              <a:ext cx="424970" cy="42497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Agency FB" panose="020B0503020202020204" pitchFamily="34" charset="0"/>
              </a:endParaRPr>
            </a:p>
          </p:txBody>
        </p:sp>
        <p:sp>
          <p:nvSpPr>
            <p:cNvPr id="20" name="Oval 97"/>
            <p:cNvSpPr/>
            <p:nvPr/>
          </p:nvSpPr>
          <p:spPr>
            <a:xfrm>
              <a:off x="9722732" y="3212873"/>
              <a:ext cx="424970" cy="42497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Agency FB" panose="020B0503020202020204" pitchFamily="34" charset="0"/>
              </a:endParaRPr>
            </a:p>
          </p:txBody>
        </p:sp>
        <p:sp>
          <p:nvSpPr>
            <p:cNvPr id="21" name="Oval 98"/>
            <p:cNvSpPr/>
            <p:nvPr/>
          </p:nvSpPr>
          <p:spPr>
            <a:xfrm>
              <a:off x="8647793" y="2598759"/>
              <a:ext cx="541253" cy="54125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Agency FB" panose="020B0503020202020204" pitchFamily="34" charset="0"/>
              </a:endParaRPr>
            </a:p>
          </p:txBody>
        </p:sp>
        <p:sp>
          <p:nvSpPr>
            <p:cNvPr id="22" name="Oval 99"/>
            <p:cNvSpPr/>
            <p:nvPr/>
          </p:nvSpPr>
          <p:spPr>
            <a:xfrm>
              <a:off x="10147702" y="4164419"/>
              <a:ext cx="541253" cy="54125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Agency FB" panose="020B0503020202020204" pitchFamily="34" charset="0"/>
              </a:endParaRPr>
            </a:p>
          </p:txBody>
        </p:sp>
        <p:sp>
          <p:nvSpPr>
            <p:cNvPr id="23" name="Oval 100"/>
            <p:cNvSpPr/>
            <p:nvPr/>
          </p:nvSpPr>
          <p:spPr>
            <a:xfrm>
              <a:off x="11150960" y="2163063"/>
              <a:ext cx="541253" cy="54125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Agency FB" panose="020B0503020202020204" pitchFamily="34" charset="0"/>
              </a:endParaRPr>
            </a:p>
          </p:txBody>
        </p:sp>
        <p:sp>
          <p:nvSpPr>
            <p:cNvPr id="24" name="Oval 101"/>
            <p:cNvSpPr/>
            <p:nvPr/>
          </p:nvSpPr>
          <p:spPr>
            <a:xfrm>
              <a:off x="11294540" y="3501142"/>
              <a:ext cx="708740" cy="7087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Agency FB" panose="020B0503020202020204" pitchFamily="34" charset="0"/>
              </a:endParaRPr>
            </a:p>
          </p:txBody>
        </p:sp>
        <p:sp>
          <p:nvSpPr>
            <p:cNvPr id="25" name="Oval 102"/>
            <p:cNvSpPr/>
            <p:nvPr/>
          </p:nvSpPr>
          <p:spPr>
            <a:xfrm>
              <a:off x="9368362" y="1034167"/>
              <a:ext cx="708740" cy="7087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Agency FB" panose="020B0503020202020204" pitchFamily="34" charset="0"/>
              </a:endParaRPr>
            </a:p>
          </p:txBody>
        </p:sp>
      </p:grpSp>
      <p:grpSp>
        <p:nvGrpSpPr>
          <p:cNvPr id="26" name="Group 103"/>
          <p:cNvGrpSpPr/>
          <p:nvPr/>
        </p:nvGrpSpPr>
        <p:grpSpPr>
          <a:xfrm>
            <a:off x="818542" y="1471328"/>
            <a:ext cx="5277769" cy="4111235"/>
            <a:chOff x="7071416" y="1121303"/>
            <a:chExt cx="4788017" cy="3731205"/>
          </a:xfrm>
          <a:solidFill>
            <a:schemeClr val="accent2">
              <a:alpha val="22000"/>
            </a:schemeClr>
          </a:solidFill>
        </p:grpSpPr>
        <p:sp>
          <p:nvSpPr>
            <p:cNvPr id="27" name="Oval 104"/>
            <p:cNvSpPr/>
            <p:nvPr/>
          </p:nvSpPr>
          <p:spPr>
            <a:xfrm>
              <a:off x="7071416" y="1970672"/>
              <a:ext cx="604144" cy="6041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Agency FB" panose="020B0503020202020204" pitchFamily="34" charset="0"/>
              </a:endParaRPr>
            </a:p>
          </p:txBody>
        </p:sp>
        <p:sp>
          <p:nvSpPr>
            <p:cNvPr id="28" name="Oval 105"/>
            <p:cNvSpPr/>
            <p:nvPr/>
          </p:nvSpPr>
          <p:spPr>
            <a:xfrm>
              <a:off x="10028885" y="2266337"/>
              <a:ext cx="778885" cy="77888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Agency FB" panose="020B0503020202020204" pitchFamily="34" charset="0"/>
              </a:endParaRPr>
            </a:p>
          </p:txBody>
        </p:sp>
        <p:sp>
          <p:nvSpPr>
            <p:cNvPr id="29" name="Oval 106"/>
            <p:cNvSpPr/>
            <p:nvPr/>
          </p:nvSpPr>
          <p:spPr>
            <a:xfrm>
              <a:off x="8444595" y="4164419"/>
              <a:ext cx="688089" cy="68808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Agency FB" panose="020B0503020202020204" pitchFamily="34" charset="0"/>
              </a:endParaRPr>
            </a:p>
          </p:txBody>
        </p:sp>
        <p:sp>
          <p:nvSpPr>
            <p:cNvPr id="30" name="Oval 107"/>
            <p:cNvSpPr/>
            <p:nvPr/>
          </p:nvSpPr>
          <p:spPr>
            <a:xfrm>
              <a:off x="10677336" y="3875937"/>
              <a:ext cx="260868" cy="26086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Agency FB" panose="020B0503020202020204" pitchFamily="34" charset="0"/>
              </a:endParaRPr>
            </a:p>
          </p:txBody>
        </p:sp>
        <p:sp>
          <p:nvSpPr>
            <p:cNvPr id="31" name="Oval 108"/>
            <p:cNvSpPr/>
            <p:nvPr/>
          </p:nvSpPr>
          <p:spPr>
            <a:xfrm>
              <a:off x="11598565" y="2698248"/>
              <a:ext cx="260868" cy="26086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Agency FB" panose="020B0503020202020204" pitchFamily="34" charset="0"/>
              </a:endParaRPr>
            </a:p>
          </p:txBody>
        </p:sp>
        <p:sp>
          <p:nvSpPr>
            <p:cNvPr id="32" name="Oval 109"/>
            <p:cNvSpPr/>
            <p:nvPr/>
          </p:nvSpPr>
          <p:spPr>
            <a:xfrm>
              <a:off x="7688405" y="2869385"/>
              <a:ext cx="260868" cy="26086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Agency FB" panose="020B0503020202020204" pitchFamily="34" charset="0"/>
              </a:endParaRPr>
            </a:p>
          </p:txBody>
        </p:sp>
        <p:sp>
          <p:nvSpPr>
            <p:cNvPr id="33" name="Oval 110"/>
            <p:cNvSpPr/>
            <p:nvPr/>
          </p:nvSpPr>
          <p:spPr>
            <a:xfrm>
              <a:off x="9592298" y="1865334"/>
              <a:ext cx="260868" cy="26086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Agency FB" panose="020B0503020202020204" pitchFamily="34" charset="0"/>
              </a:endParaRPr>
            </a:p>
          </p:txBody>
        </p:sp>
        <p:sp>
          <p:nvSpPr>
            <p:cNvPr id="34" name="Oval 111"/>
            <p:cNvSpPr/>
            <p:nvPr/>
          </p:nvSpPr>
          <p:spPr>
            <a:xfrm>
              <a:off x="7838577" y="1121303"/>
              <a:ext cx="759965" cy="75996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Agency FB" panose="020B0503020202020204" pitchFamily="34" charset="0"/>
              </a:endParaRPr>
            </a:p>
          </p:txBody>
        </p:sp>
        <p:sp>
          <p:nvSpPr>
            <p:cNvPr id="35" name="Oval 112"/>
            <p:cNvSpPr/>
            <p:nvPr/>
          </p:nvSpPr>
          <p:spPr>
            <a:xfrm>
              <a:off x="9111041" y="3345133"/>
              <a:ext cx="156009" cy="15600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Agency FB" panose="020B0503020202020204" pitchFamily="34" charset="0"/>
              </a:endParaRPr>
            </a:p>
          </p:txBody>
        </p:sp>
        <p:sp>
          <p:nvSpPr>
            <p:cNvPr id="36" name="Oval 113"/>
            <p:cNvSpPr/>
            <p:nvPr/>
          </p:nvSpPr>
          <p:spPr>
            <a:xfrm>
              <a:off x="11106733" y="2785942"/>
              <a:ext cx="156009" cy="15600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Agency FB" panose="020B0503020202020204" pitchFamily="34" charset="0"/>
              </a:endParaRPr>
            </a:p>
          </p:txBody>
        </p:sp>
      </p:grpSp>
      <p:grpSp>
        <p:nvGrpSpPr>
          <p:cNvPr id="37" name="Group 114"/>
          <p:cNvGrpSpPr/>
          <p:nvPr/>
        </p:nvGrpSpPr>
        <p:grpSpPr>
          <a:xfrm>
            <a:off x="1520675" y="1838180"/>
            <a:ext cx="4566560" cy="3499280"/>
            <a:chOff x="7242069" y="1000204"/>
            <a:chExt cx="4142805" cy="3175817"/>
          </a:xfrm>
          <a:solidFill>
            <a:schemeClr val="accent1">
              <a:alpha val="20000"/>
            </a:schemeClr>
          </a:solidFill>
        </p:grpSpPr>
        <p:sp>
          <p:nvSpPr>
            <p:cNvPr id="38" name="Oval 115"/>
            <p:cNvSpPr/>
            <p:nvPr/>
          </p:nvSpPr>
          <p:spPr>
            <a:xfrm>
              <a:off x="8373143" y="1000204"/>
              <a:ext cx="1180478" cy="118047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Agency FB" panose="020B0503020202020204" pitchFamily="34" charset="0"/>
              </a:endParaRPr>
            </a:p>
          </p:txBody>
        </p:sp>
        <p:sp>
          <p:nvSpPr>
            <p:cNvPr id="39" name="Oval 116"/>
            <p:cNvSpPr/>
            <p:nvPr/>
          </p:nvSpPr>
          <p:spPr>
            <a:xfrm>
              <a:off x="9793458" y="1543897"/>
              <a:ext cx="673424" cy="67342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Agency FB" panose="020B0503020202020204" pitchFamily="34" charset="0"/>
              </a:endParaRPr>
            </a:p>
          </p:txBody>
        </p:sp>
        <p:sp>
          <p:nvSpPr>
            <p:cNvPr id="40" name="Oval 117"/>
            <p:cNvSpPr/>
            <p:nvPr/>
          </p:nvSpPr>
          <p:spPr>
            <a:xfrm>
              <a:off x="7728795" y="3028844"/>
              <a:ext cx="608999" cy="60899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Agency FB" panose="020B0503020202020204" pitchFamily="34" charset="0"/>
              </a:endParaRPr>
            </a:p>
          </p:txBody>
        </p:sp>
        <p:sp>
          <p:nvSpPr>
            <p:cNvPr id="41" name="Oval 118"/>
            <p:cNvSpPr/>
            <p:nvPr/>
          </p:nvSpPr>
          <p:spPr>
            <a:xfrm>
              <a:off x="10055853" y="2924511"/>
              <a:ext cx="608999" cy="60899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Agency FB" panose="020B0503020202020204" pitchFamily="34" charset="0"/>
              </a:endParaRPr>
            </a:p>
          </p:txBody>
        </p:sp>
        <p:sp>
          <p:nvSpPr>
            <p:cNvPr id="42" name="Oval 119"/>
            <p:cNvSpPr/>
            <p:nvPr/>
          </p:nvSpPr>
          <p:spPr>
            <a:xfrm>
              <a:off x="7242069" y="1362158"/>
              <a:ext cx="550776" cy="5507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Agency FB" panose="020B0503020202020204" pitchFamily="34" charset="0"/>
              </a:endParaRPr>
            </a:p>
          </p:txBody>
        </p:sp>
        <p:sp>
          <p:nvSpPr>
            <p:cNvPr id="43" name="Oval 120"/>
            <p:cNvSpPr/>
            <p:nvPr/>
          </p:nvSpPr>
          <p:spPr>
            <a:xfrm>
              <a:off x="7460786" y="2351919"/>
              <a:ext cx="460611" cy="46061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Agency FB" panose="020B0503020202020204" pitchFamily="34" charset="0"/>
              </a:endParaRPr>
            </a:p>
          </p:txBody>
        </p:sp>
        <p:sp>
          <p:nvSpPr>
            <p:cNvPr id="44" name="Oval 121"/>
            <p:cNvSpPr/>
            <p:nvPr/>
          </p:nvSpPr>
          <p:spPr>
            <a:xfrm>
              <a:off x="10593255" y="2042438"/>
              <a:ext cx="460611" cy="46061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Agency FB" panose="020B0503020202020204" pitchFamily="34" charset="0"/>
              </a:endParaRPr>
            </a:p>
          </p:txBody>
        </p:sp>
        <p:sp>
          <p:nvSpPr>
            <p:cNvPr id="45" name="Oval 122"/>
            <p:cNvSpPr/>
            <p:nvPr/>
          </p:nvSpPr>
          <p:spPr>
            <a:xfrm>
              <a:off x="11048082" y="1704777"/>
              <a:ext cx="336792" cy="3367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Agency FB" panose="020B0503020202020204" pitchFamily="34" charset="0"/>
              </a:endParaRPr>
            </a:p>
          </p:txBody>
        </p:sp>
        <p:sp>
          <p:nvSpPr>
            <p:cNvPr id="46" name="Oval 123"/>
            <p:cNvSpPr/>
            <p:nvPr/>
          </p:nvSpPr>
          <p:spPr>
            <a:xfrm>
              <a:off x="11027370" y="3450791"/>
              <a:ext cx="336792" cy="3367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Agency FB" panose="020B0503020202020204" pitchFamily="34" charset="0"/>
              </a:endParaRPr>
            </a:p>
          </p:txBody>
        </p:sp>
        <p:sp>
          <p:nvSpPr>
            <p:cNvPr id="47" name="Oval 124"/>
            <p:cNvSpPr/>
            <p:nvPr/>
          </p:nvSpPr>
          <p:spPr>
            <a:xfrm>
              <a:off x="8046453" y="3347554"/>
              <a:ext cx="828466" cy="82846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Agency FB" panose="020B0503020202020204" pitchFamily="34" charset="0"/>
              </a:endParaRPr>
            </a:p>
          </p:txBody>
        </p:sp>
      </p:grpSp>
      <p:sp>
        <p:nvSpPr>
          <p:cNvPr id="48" name="Oval 146"/>
          <p:cNvSpPr/>
          <p:nvPr/>
        </p:nvSpPr>
        <p:spPr>
          <a:xfrm>
            <a:off x="1837298" y="1399501"/>
            <a:ext cx="1669805" cy="1669145"/>
          </a:xfrm>
          <a:prstGeom prst="ellipse">
            <a:avLst/>
          </a:prstGeom>
          <a:solidFill>
            <a:schemeClr val="accent6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45" tIns="50372" rIns="100745" bIns="50372" rtlCol="0" anchor="ctr"/>
          <a:lstStyle/>
          <a:p>
            <a:pPr algn="ctr"/>
            <a:endParaRPr lang="id-ID">
              <a:latin typeface="Agency FB" panose="020B0503020202020204" pitchFamily="34" charset="0"/>
            </a:endParaRPr>
          </a:p>
        </p:txBody>
      </p:sp>
      <p:sp>
        <p:nvSpPr>
          <p:cNvPr id="49" name="Oval 147"/>
          <p:cNvSpPr/>
          <p:nvPr/>
        </p:nvSpPr>
        <p:spPr>
          <a:xfrm>
            <a:off x="3988579" y="1686118"/>
            <a:ext cx="1584162" cy="1583535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45" tIns="50372" rIns="100745" bIns="50372" rtlCol="0" anchor="ctr"/>
          <a:lstStyle/>
          <a:p>
            <a:pPr algn="ctr"/>
            <a:endParaRPr lang="id-ID">
              <a:latin typeface="Agency FB" panose="020B0503020202020204" pitchFamily="34" charset="0"/>
            </a:endParaRPr>
          </a:p>
        </p:txBody>
      </p:sp>
      <p:sp>
        <p:nvSpPr>
          <p:cNvPr id="50" name="Oval 148"/>
          <p:cNvSpPr/>
          <p:nvPr/>
        </p:nvSpPr>
        <p:spPr>
          <a:xfrm>
            <a:off x="751865" y="3132656"/>
            <a:ext cx="1584162" cy="1583535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45" tIns="50372" rIns="100745" bIns="50372" rtlCol="0" anchor="ctr"/>
          <a:lstStyle/>
          <a:p>
            <a:pPr algn="ctr"/>
            <a:endParaRPr lang="id-ID">
              <a:latin typeface="Agency FB" panose="020B0503020202020204" pitchFamily="34" charset="0"/>
            </a:endParaRPr>
          </a:p>
        </p:txBody>
      </p:sp>
      <p:sp>
        <p:nvSpPr>
          <p:cNvPr id="51" name="Oval 149"/>
          <p:cNvSpPr/>
          <p:nvPr/>
        </p:nvSpPr>
        <p:spPr>
          <a:xfrm>
            <a:off x="4734147" y="3365036"/>
            <a:ext cx="1584162" cy="1583535"/>
          </a:xfrm>
          <a:prstGeom prst="ellipse">
            <a:avLst/>
          </a:prstGeom>
          <a:solidFill>
            <a:schemeClr val="accent4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45" tIns="50372" rIns="100745" bIns="50372" rtlCol="0" anchor="ctr"/>
          <a:lstStyle/>
          <a:p>
            <a:pPr algn="ctr"/>
            <a:endParaRPr lang="id-ID">
              <a:latin typeface="Agency FB" panose="020B0503020202020204" pitchFamily="34" charset="0"/>
            </a:endParaRPr>
          </a:p>
        </p:txBody>
      </p:sp>
      <p:grpSp>
        <p:nvGrpSpPr>
          <p:cNvPr id="52" name="Group 150"/>
          <p:cNvGrpSpPr/>
          <p:nvPr/>
        </p:nvGrpSpPr>
        <p:grpSpPr>
          <a:xfrm>
            <a:off x="4526028" y="2195192"/>
            <a:ext cx="551212" cy="518224"/>
            <a:chOff x="4433888" y="4613275"/>
            <a:chExt cx="1147763" cy="1079500"/>
          </a:xfrm>
          <a:solidFill>
            <a:schemeClr val="bg1"/>
          </a:solidFill>
        </p:grpSpPr>
        <p:sp>
          <p:nvSpPr>
            <p:cNvPr id="53" name="Oval 5"/>
            <p:cNvSpPr>
              <a:spLocks noChangeArrowheads="1"/>
            </p:cNvSpPr>
            <p:nvPr/>
          </p:nvSpPr>
          <p:spPr bwMode="auto">
            <a:xfrm>
              <a:off x="4991100" y="5203825"/>
              <a:ext cx="138113" cy="1397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Agency FB" panose="020B0503020202020204" pitchFamily="34" charset="0"/>
              </a:endParaRPr>
            </a:p>
          </p:txBody>
        </p:sp>
        <p:sp>
          <p:nvSpPr>
            <p:cNvPr id="54" name="Freeform 6"/>
            <p:cNvSpPr>
              <a:spLocks noEditPoints="1"/>
            </p:cNvSpPr>
            <p:nvPr/>
          </p:nvSpPr>
          <p:spPr bwMode="auto">
            <a:xfrm>
              <a:off x="4433888" y="4613275"/>
              <a:ext cx="1147763" cy="1079500"/>
            </a:xfrm>
            <a:custGeom>
              <a:avLst/>
              <a:gdLst>
                <a:gd name="T0" fmla="*/ 268 w 305"/>
                <a:gd name="T1" fmla="*/ 111 h 287"/>
                <a:gd name="T2" fmla="*/ 268 w 305"/>
                <a:gd name="T3" fmla="*/ 51 h 287"/>
                <a:gd name="T4" fmla="*/ 240 w 305"/>
                <a:gd name="T5" fmla="*/ 0 h 287"/>
                <a:gd name="T6" fmla="*/ 51 w 305"/>
                <a:gd name="T7" fmla="*/ 0 h 287"/>
                <a:gd name="T8" fmla="*/ 0 w 305"/>
                <a:gd name="T9" fmla="*/ 236 h 287"/>
                <a:gd name="T10" fmla="*/ 217 w 305"/>
                <a:gd name="T11" fmla="*/ 287 h 287"/>
                <a:gd name="T12" fmla="*/ 268 w 305"/>
                <a:gd name="T13" fmla="*/ 222 h 287"/>
                <a:gd name="T14" fmla="*/ 268 w 305"/>
                <a:gd name="T15" fmla="*/ 111 h 287"/>
                <a:gd name="T16" fmla="*/ 203 w 305"/>
                <a:gd name="T17" fmla="*/ 19 h 287"/>
                <a:gd name="T18" fmla="*/ 250 w 305"/>
                <a:gd name="T19" fmla="*/ 28 h 287"/>
                <a:gd name="T20" fmla="*/ 250 w 305"/>
                <a:gd name="T21" fmla="*/ 56 h 287"/>
                <a:gd name="T22" fmla="*/ 240 w 305"/>
                <a:gd name="T23" fmla="*/ 83 h 287"/>
                <a:gd name="T24" fmla="*/ 240 w 305"/>
                <a:gd name="T25" fmla="*/ 74 h 287"/>
                <a:gd name="T26" fmla="*/ 240 w 305"/>
                <a:gd name="T27" fmla="*/ 37 h 287"/>
                <a:gd name="T28" fmla="*/ 37 w 305"/>
                <a:gd name="T29" fmla="*/ 28 h 287"/>
                <a:gd name="T30" fmla="*/ 28 w 305"/>
                <a:gd name="T31" fmla="*/ 56 h 287"/>
                <a:gd name="T32" fmla="*/ 18 w 305"/>
                <a:gd name="T33" fmla="*/ 51 h 287"/>
                <a:gd name="T34" fmla="*/ 231 w 305"/>
                <a:gd name="T35" fmla="*/ 46 h 287"/>
                <a:gd name="T36" fmla="*/ 37 w 305"/>
                <a:gd name="T37" fmla="*/ 37 h 287"/>
                <a:gd name="T38" fmla="*/ 231 w 305"/>
                <a:gd name="T39" fmla="*/ 46 h 287"/>
                <a:gd name="T40" fmla="*/ 231 w 305"/>
                <a:gd name="T41" fmla="*/ 65 h 287"/>
                <a:gd name="T42" fmla="*/ 37 w 305"/>
                <a:gd name="T43" fmla="*/ 56 h 287"/>
                <a:gd name="T44" fmla="*/ 231 w 305"/>
                <a:gd name="T45" fmla="*/ 74 h 287"/>
                <a:gd name="T46" fmla="*/ 203 w 305"/>
                <a:gd name="T47" fmla="*/ 83 h 287"/>
                <a:gd name="T48" fmla="*/ 37 w 305"/>
                <a:gd name="T49" fmla="*/ 80 h 287"/>
                <a:gd name="T50" fmla="*/ 231 w 305"/>
                <a:gd name="T51" fmla="*/ 74 h 287"/>
                <a:gd name="T52" fmla="*/ 217 w 305"/>
                <a:gd name="T53" fmla="*/ 268 h 287"/>
                <a:gd name="T54" fmla="*/ 18 w 305"/>
                <a:gd name="T55" fmla="*/ 236 h 287"/>
                <a:gd name="T56" fmla="*/ 51 w 305"/>
                <a:gd name="T57" fmla="*/ 102 h 287"/>
                <a:gd name="T58" fmla="*/ 240 w 305"/>
                <a:gd name="T59" fmla="*/ 102 h 287"/>
                <a:gd name="T60" fmla="*/ 250 w 305"/>
                <a:gd name="T61" fmla="*/ 130 h 287"/>
                <a:gd name="T62" fmla="*/ 120 w 305"/>
                <a:gd name="T63" fmla="*/ 176 h 287"/>
                <a:gd name="T64" fmla="*/ 250 w 305"/>
                <a:gd name="T65" fmla="*/ 222 h 287"/>
                <a:gd name="T66" fmla="*/ 262 w 305"/>
                <a:gd name="T67" fmla="*/ 204 h 287"/>
                <a:gd name="T68" fmla="*/ 139 w 305"/>
                <a:gd name="T69" fmla="*/ 176 h 287"/>
                <a:gd name="T70" fmla="*/ 250 w 305"/>
                <a:gd name="T71" fmla="*/ 148 h 287"/>
                <a:gd name="T72" fmla="*/ 267 w 305"/>
                <a:gd name="T73" fmla="*/ 136 h 287"/>
                <a:gd name="T74" fmla="*/ 277 w 305"/>
                <a:gd name="T75" fmla="*/ 167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05" h="287">
                  <a:moveTo>
                    <a:pt x="268" y="111"/>
                  </a:moveTo>
                  <a:cubicBezTo>
                    <a:pt x="268" y="111"/>
                    <a:pt x="268" y="111"/>
                    <a:pt x="268" y="111"/>
                  </a:cubicBezTo>
                  <a:cubicBezTo>
                    <a:pt x="268" y="56"/>
                    <a:pt x="268" y="56"/>
                    <a:pt x="268" y="56"/>
                  </a:cubicBezTo>
                  <a:cubicBezTo>
                    <a:pt x="268" y="51"/>
                    <a:pt x="268" y="51"/>
                    <a:pt x="268" y="51"/>
                  </a:cubicBezTo>
                  <a:cubicBezTo>
                    <a:pt x="268" y="28"/>
                    <a:pt x="268" y="28"/>
                    <a:pt x="268" y="28"/>
                  </a:cubicBezTo>
                  <a:cubicBezTo>
                    <a:pt x="268" y="13"/>
                    <a:pt x="256" y="0"/>
                    <a:pt x="240" y="0"/>
                  </a:cubicBezTo>
                  <a:cubicBezTo>
                    <a:pt x="203" y="0"/>
                    <a:pt x="203" y="0"/>
                    <a:pt x="203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23" y="0"/>
                    <a:pt x="0" y="23"/>
                    <a:pt x="0" y="51"/>
                  </a:cubicBezTo>
                  <a:cubicBezTo>
                    <a:pt x="0" y="236"/>
                    <a:pt x="0" y="236"/>
                    <a:pt x="0" y="236"/>
                  </a:cubicBezTo>
                  <a:cubicBezTo>
                    <a:pt x="0" y="264"/>
                    <a:pt x="23" y="287"/>
                    <a:pt x="51" y="287"/>
                  </a:cubicBezTo>
                  <a:cubicBezTo>
                    <a:pt x="217" y="287"/>
                    <a:pt x="217" y="287"/>
                    <a:pt x="217" y="287"/>
                  </a:cubicBezTo>
                  <a:cubicBezTo>
                    <a:pt x="245" y="287"/>
                    <a:pt x="268" y="264"/>
                    <a:pt x="268" y="236"/>
                  </a:cubicBezTo>
                  <a:cubicBezTo>
                    <a:pt x="268" y="222"/>
                    <a:pt x="268" y="222"/>
                    <a:pt x="268" y="222"/>
                  </a:cubicBezTo>
                  <a:cubicBezTo>
                    <a:pt x="268" y="222"/>
                    <a:pt x="268" y="222"/>
                    <a:pt x="268" y="222"/>
                  </a:cubicBezTo>
                  <a:cubicBezTo>
                    <a:pt x="305" y="194"/>
                    <a:pt x="305" y="139"/>
                    <a:pt x="268" y="111"/>
                  </a:cubicBezTo>
                  <a:close/>
                  <a:moveTo>
                    <a:pt x="51" y="19"/>
                  </a:moveTo>
                  <a:cubicBezTo>
                    <a:pt x="203" y="19"/>
                    <a:pt x="203" y="19"/>
                    <a:pt x="203" y="19"/>
                  </a:cubicBezTo>
                  <a:cubicBezTo>
                    <a:pt x="240" y="19"/>
                    <a:pt x="240" y="19"/>
                    <a:pt x="240" y="19"/>
                  </a:cubicBezTo>
                  <a:cubicBezTo>
                    <a:pt x="246" y="19"/>
                    <a:pt x="250" y="23"/>
                    <a:pt x="250" y="28"/>
                  </a:cubicBezTo>
                  <a:cubicBezTo>
                    <a:pt x="250" y="51"/>
                    <a:pt x="250" y="51"/>
                    <a:pt x="250" y="51"/>
                  </a:cubicBezTo>
                  <a:cubicBezTo>
                    <a:pt x="250" y="56"/>
                    <a:pt x="250" y="56"/>
                    <a:pt x="250" y="56"/>
                  </a:cubicBezTo>
                  <a:cubicBezTo>
                    <a:pt x="250" y="85"/>
                    <a:pt x="250" y="85"/>
                    <a:pt x="250" y="85"/>
                  </a:cubicBezTo>
                  <a:cubicBezTo>
                    <a:pt x="247" y="84"/>
                    <a:pt x="244" y="83"/>
                    <a:pt x="240" y="83"/>
                  </a:cubicBezTo>
                  <a:cubicBezTo>
                    <a:pt x="240" y="83"/>
                    <a:pt x="240" y="83"/>
                    <a:pt x="240" y="83"/>
                  </a:cubicBezTo>
                  <a:cubicBezTo>
                    <a:pt x="240" y="74"/>
                    <a:pt x="240" y="74"/>
                    <a:pt x="240" y="74"/>
                  </a:cubicBezTo>
                  <a:cubicBezTo>
                    <a:pt x="240" y="56"/>
                    <a:pt x="240" y="56"/>
                    <a:pt x="240" y="56"/>
                  </a:cubicBezTo>
                  <a:cubicBezTo>
                    <a:pt x="240" y="37"/>
                    <a:pt x="240" y="37"/>
                    <a:pt x="240" y="37"/>
                  </a:cubicBezTo>
                  <a:cubicBezTo>
                    <a:pt x="240" y="32"/>
                    <a:pt x="236" y="28"/>
                    <a:pt x="231" y="28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2" y="28"/>
                    <a:pt x="28" y="32"/>
                    <a:pt x="28" y="37"/>
                  </a:cubicBezTo>
                  <a:cubicBezTo>
                    <a:pt x="28" y="56"/>
                    <a:pt x="28" y="56"/>
                    <a:pt x="28" y="56"/>
                  </a:cubicBezTo>
                  <a:cubicBezTo>
                    <a:pt x="28" y="74"/>
                    <a:pt x="28" y="74"/>
                    <a:pt x="28" y="74"/>
                  </a:cubicBezTo>
                  <a:cubicBezTo>
                    <a:pt x="22" y="68"/>
                    <a:pt x="18" y="60"/>
                    <a:pt x="18" y="51"/>
                  </a:cubicBezTo>
                  <a:cubicBezTo>
                    <a:pt x="18" y="33"/>
                    <a:pt x="33" y="19"/>
                    <a:pt x="51" y="19"/>
                  </a:cubicBezTo>
                  <a:close/>
                  <a:moveTo>
                    <a:pt x="231" y="46"/>
                  </a:moveTo>
                  <a:cubicBezTo>
                    <a:pt x="37" y="46"/>
                    <a:pt x="37" y="46"/>
                    <a:pt x="37" y="46"/>
                  </a:cubicBezTo>
                  <a:cubicBezTo>
                    <a:pt x="37" y="37"/>
                    <a:pt x="37" y="37"/>
                    <a:pt x="37" y="37"/>
                  </a:cubicBezTo>
                  <a:cubicBezTo>
                    <a:pt x="231" y="37"/>
                    <a:pt x="231" y="37"/>
                    <a:pt x="231" y="37"/>
                  </a:cubicBezTo>
                  <a:lnTo>
                    <a:pt x="231" y="46"/>
                  </a:lnTo>
                  <a:close/>
                  <a:moveTo>
                    <a:pt x="231" y="56"/>
                  </a:moveTo>
                  <a:cubicBezTo>
                    <a:pt x="231" y="65"/>
                    <a:pt x="231" y="65"/>
                    <a:pt x="231" y="65"/>
                  </a:cubicBezTo>
                  <a:cubicBezTo>
                    <a:pt x="37" y="65"/>
                    <a:pt x="37" y="65"/>
                    <a:pt x="37" y="65"/>
                  </a:cubicBezTo>
                  <a:cubicBezTo>
                    <a:pt x="37" y="56"/>
                    <a:pt x="37" y="56"/>
                    <a:pt x="37" y="56"/>
                  </a:cubicBezTo>
                  <a:lnTo>
                    <a:pt x="231" y="56"/>
                  </a:lnTo>
                  <a:close/>
                  <a:moveTo>
                    <a:pt x="231" y="74"/>
                  </a:moveTo>
                  <a:cubicBezTo>
                    <a:pt x="231" y="83"/>
                    <a:pt x="231" y="83"/>
                    <a:pt x="231" y="83"/>
                  </a:cubicBezTo>
                  <a:cubicBezTo>
                    <a:pt x="203" y="83"/>
                    <a:pt x="203" y="83"/>
                    <a:pt x="203" y="83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46" y="83"/>
                    <a:pt x="41" y="82"/>
                    <a:pt x="37" y="80"/>
                  </a:cubicBezTo>
                  <a:cubicBezTo>
                    <a:pt x="37" y="74"/>
                    <a:pt x="37" y="74"/>
                    <a:pt x="37" y="74"/>
                  </a:cubicBezTo>
                  <a:lnTo>
                    <a:pt x="231" y="74"/>
                  </a:lnTo>
                  <a:close/>
                  <a:moveTo>
                    <a:pt x="250" y="236"/>
                  </a:moveTo>
                  <a:cubicBezTo>
                    <a:pt x="250" y="254"/>
                    <a:pt x="235" y="268"/>
                    <a:pt x="217" y="268"/>
                  </a:cubicBezTo>
                  <a:cubicBezTo>
                    <a:pt x="51" y="268"/>
                    <a:pt x="51" y="268"/>
                    <a:pt x="51" y="268"/>
                  </a:cubicBezTo>
                  <a:cubicBezTo>
                    <a:pt x="33" y="268"/>
                    <a:pt x="18" y="254"/>
                    <a:pt x="18" y="236"/>
                  </a:cubicBezTo>
                  <a:cubicBezTo>
                    <a:pt x="18" y="90"/>
                    <a:pt x="18" y="90"/>
                    <a:pt x="18" y="90"/>
                  </a:cubicBezTo>
                  <a:cubicBezTo>
                    <a:pt x="27" y="98"/>
                    <a:pt x="38" y="102"/>
                    <a:pt x="51" y="102"/>
                  </a:cubicBezTo>
                  <a:cubicBezTo>
                    <a:pt x="203" y="102"/>
                    <a:pt x="203" y="102"/>
                    <a:pt x="203" y="102"/>
                  </a:cubicBezTo>
                  <a:cubicBezTo>
                    <a:pt x="240" y="102"/>
                    <a:pt x="240" y="102"/>
                    <a:pt x="240" y="102"/>
                  </a:cubicBezTo>
                  <a:cubicBezTo>
                    <a:pt x="246" y="102"/>
                    <a:pt x="250" y="106"/>
                    <a:pt x="250" y="111"/>
                  </a:cubicBezTo>
                  <a:cubicBezTo>
                    <a:pt x="250" y="130"/>
                    <a:pt x="250" y="130"/>
                    <a:pt x="250" y="130"/>
                  </a:cubicBezTo>
                  <a:cubicBezTo>
                    <a:pt x="166" y="130"/>
                    <a:pt x="166" y="130"/>
                    <a:pt x="166" y="130"/>
                  </a:cubicBezTo>
                  <a:cubicBezTo>
                    <a:pt x="141" y="130"/>
                    <a:pt x="120" y="150"/>
                    <a:pt x="120" y="176"/>
                  </a:cubicBezTo>
                  <a:cubicBezTo>
                    <a:pt x="120" y="201"/>
                    <a:pt x="141" y="222"/>
                    <a:pt x="166" y="222"/>
                  </a:cubicBezTo>
                  <a:cubicBezTo>
                    <a:pt x="250" y="222"/>
                    <a:pt x="250" y="222"/>
                    <a:pt x="250" y="222"/>
                  </a:cubicBezTo>
                  <a:lnTo>
                    <a:pt x="250" y="236"/>
                  </a:lnTo>
                  <a:close/>
                  <a:moveTo>
                    <a:pt x="262" y="204"/>
                  </a:moveTo>
                  <a:cubicBezTo>
                    <a:pt x="166" y="204"/>
                    <a:pt x="166" y="204"/>
                    <a:pt x="166" y="204"/>
                  </a:cubicBezTo>
                  <a:cubicBezTo>
                    <a:pt x="151" y="204"/>
                    <a:pt x="139" y="191"/>
                    <a:pt x="139" y="176"/>
                  </a:cubicBezTo>
                  <a:cubicBezTo>
                    <a:pt x="139" y="161"/>
                    <a:pt x="151" y="148"/>
                    <a:pt x="166" y="148"/>
                  </a:cubicBezTo>
                  <a:cubicBezTo>
                    <a:pt x="250" y="148"/>
                    <a:pt x="250" y="148"/>
                    <a:pt x="250" y="148"/>
                  </a:cubicBezTo>
                  <a:cubicBezTo>
                    <a:pt x="255" y="148"/>
                    <a:pt x="261" y="145"/>
                    <a:pt x="265" y="141"/>
                  </a:cubicBezTo>
                  <a:cubicBezTo>
                    <a:pt x="266" y="139"/>
                    <a:pt x="266" y="138"/>
                    <a:pt x="267" y="136"/>
                  </a:cubicBezTo>
                  <a:cubicBezTo>
                    <a:pt x="267" y="136"/>
                    <a:pt x="267" y="136"/>
                    <a:pt x="267" y="136"/>
                  </a:cubicBezTo>
                  <a:cubicBezTo>
                    <a:pt x="274" y="145"/>
                    <a:pt x="277" y="155"/>
                    <a:pt x="277" y="167"/>
                  </a:cubicBezTo>
                  <a:cubicBezTo>
                    <a:pt x="277" y="181"/>
                    <a:pt x="272" y="194"/>
                    <a:pt x="262" y="2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Agency FB" panose="020B0503020202020204" pitchFamily="34" charset="0"/>
              </a:endParaRPr>
            </a:p>
          </p:txBody>
        </p:sp>
      </p:grpSp>
      <p:sp>
        <p:nvSpPr>
          <p:cNvPr id="55" name="Freeform 7"/>
          <p:cNvSpPr>
            <a:spLocks noEditPoints="1"/>
          </p:cNvSpPr>
          <p:nvPr/>
        </p:nvSpPr>
        <p:spPr bwMode="auto">
          <a:xfrm>
            <a:off x="5283807" y="3873033"/>
            <a:ext cx="535201" cy="534989"/>
          </a:xfrm>
          <a:custGeom>
            <a:avLst/>
            <a:gdLst>
              <a:gd name="T0" fmla="*/ 263 w 296"/>
              <a:gd name="T1" fmla="*/ 67 h 296"/>
              <a:gd name="T2" fmla="*/ 259 w 296"/>
              <a:gd name="T3" fmla="*/ 19 h 296"/>
              <a:gd name="T4" fmla="*/ 55 w 296"/>
              <a:gd name="T5" fmla="*/ 0 h 296"/>
              <a:gd name="T6" fmla="*/ 37 w 296"/>
              <a:gd name="T7" fmla="*/ 63 h 296"/>
              <a:gd name="T8" fmla="*/ 5 w 296"/>
              <a:gd name="T9" fmla="*/ 104 h 296"/>
              <a:gd name="T10" fmla="*/ 0 w 296"/>
              <a:gd name="T11" fmla="*/ 130 h 296"/>
              <a:gd name="T12" fmla="*/ 28 w 296"/>
              <a:gd name="T13" fmla="*/ 158 h 296"/>
              <a:gd name="T14" fmla="*/ 46 w 296"/>
              <a:gd name="T15" fmla="*/ 296 h 296"/>
              <a:gd name="T16" fmla="*/ 268 w 296"/>
              <a:gd name="T17" fmla="*/ 278 h 296"/>
              <a:gd name="T18" fmla="*/ 268 w 296"/>
              <a:gd name="T19" fmla="*/ 158 h 296"/>
              <a:gd name="T20" fmla="*/ 296 w 296"/>
              <a:gd name="T21" fmla="*/ 121 h 296"/>
              <a:gd name="T22" fmla="*/ 241 w 296"/>
              <a:gd name="T23" fmla="*/ 19 h 296"/>
              <a:gd name="T24" fmla="*/ 55 w 296"/>
              <a:gd name="T25" fmla="*/ 56 h 296"/>
              <a:gd name="T26" fmla="*/ 55 w 296"/>
              <a:gd name="T27" fmla="*/ 19 h 296"/>
              <a:gd name="T28" fmla="*/ 94 w 296"/>
              <a:gd name="T29" fmla="*/ 139 h 296"/>
              <a:gd name="T30" fmla="*/ 93 w 296"/>
              <a:gd name="T31" fmla="*/ 74 h 296"/>
              <a:gd name="T32" fmla="*/ 94 w 296"/>
              <a:gd name="T33" fmla="*/ 139 h 296"/>
              <a:gd name="T34" fmla="*/ 143 w 296"/>
              <a:gd name="T35" fmla="*/ 74 h 296"/>
              <a:gd name="T36" fmla="*/ 104 w 296"/>
              <a:gd name="T37" fmla="*/ 139 h 296"/>
              <a:gd name="T38" fmla="*/ 153 w 296"/>
              <a:gd name="T39" fmla="*/ 74 h 296"/>
              <a:gd name="T40" fmla="*/ 192 w 296"/>
              <a:gd name="T41" fmla="*/ 139 h 296"/>
              <a:gd name="T42" fmla="*/ 153 w 296"/>
              <a:gd name="T43" fmla="*/ 74 h 296"/>
              <a:gd name="T44" fmla="*/ 204 w 296"/>
              <a:gd name="T45" fmla="*/ 74 h 296"/>
              <a:gd name="T46" fmla="*/ 202 w 296"/>
              <a:gd name="T47" fmla="*/ 139 h 296"/>
              <a:gd name="T48" fmla="*/ 18 w 296"/>
              <a:gd name="T49" fmla="*/ 130 h 296"/>
              <a:gd name="T50" fmla="*/ 20 w 296"/>
              <a:gd name="T51" fmla="*/ 115 h 296"/>
              <a:gd name="T52" fmla="*/ 55 w 296"/>
              <a:gd name="T53" fmla="*/ 74 h 296"/>
              <a:gd name="T54" fmla="*/ 45 w 296"/>
              <a:gd name="T55" fmla="*/ 139 h 296"/>
              <a:gd name="T56" fmla="*/ 18 w 296"/>
              <a:gd name="T57" fmla="*/ 130 h 296"/>
              <a:gd name="T58" fmla="*/ 116 w 296"/>
              <a:gd name="T59" fmla="*/ 278 h 296"/>
              <a:gd name="T60" fmla="*/ 185 w 296"/>
              <a:gd name="T61" fmla="*/ 185 h 296"/>
              <a:gd name="T62" fmla="*/ 250 w 296"/>
              <a:gd name="T63" fmla="*/ 278 h 296"/>
              <a:gd name="T64" fmla="*/ 194 w 296"/>
              <a:gd name="T65" fmla="*/ 185 h 296"/>
              <a:gd name="T66" fmla="*/ 116 w 296"/>
              <a:gd name="T67" fmla="*/ 176 h 296"/>
              <a:gd name="T68" fmla="*/ 106 w 296"/>
              <a:gd name="T69" fmla="*/ 278 h 296"/>
              <a:gd name="T70" fmla="*/ 46 w 296"/>
              <a:gd name="T71" fmla="*/ 158 h 296"/>
              <a:gd name="T72" fmla="*/ 250 w 296"/>
              <a:gd name="T73" fmla="*/ 278 h 296"/>
              <a:gd name="T74" fmla="*/ 268 w 296"/>
              <a:gd name="T75" fmla="*/ 139 h 296"/>
              <a:gd name="T76" fmla="*/ 214 w 296"/>
              <a:gd name="T77" fmla="*/ 74 h 296"/>
              <a:gd name="T78" fmla="*/ 241 w 296"/>
              <a:gd name="T79" fmla="*/ 74 h 296"/>
              <a:gd name="T80" fmla="*/ 276 w 296"/>
              <a:gd name="T81" fmla="*/ 115 h 296"/>
              <a:gd name="T82" fmla="*/ 278 w 296"/>
              <a:gd name="T83" fmla="*/ 130 h 2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96" h="296">
                <a:moveTo>
                  <a:pt x="291" y="104"/>
                </a:moveTo>
                <a:cubicBezTo>
                  <a:pt x="263" y="67"/>
                  <a:pt x="263" y="67"/>
                  <a:pt x="263" y="67"/>
                </a:cubicBezTo>
                <a:cubicBezTo>
                  <a:pt x="262" y="66"/>
                  <a:pt x="260" y="64"/>
                  <a:pt x="259" y="63"/>
                </a:cubicBezTo>
                <a:cubicBezTo>
                  <a:pt x="259" y="19"/>
                  <a:pt x="259" y="19"/>
                  <a:pt x="259" y="19"/>
                </a:cubicBezTo>
                <a:cubicBezTo>
                  <a:pt x="259" y="9"/>
                  <a:pt x="251" y="0"/>
                  <a:pt x="241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45" y="0"/>
                  <a:pt x="37" y="9"/>
                  <a:pt x="37" y="19"/>
                </a:cubicBezTo>
                <a:cubicBezTo>
                  <a:pt x="37" y="63"/>
                  <a:pt x="37" y="63"/>
                  <a:pt x="37" y="63"/>
                </a:cubicBezTo>
                <a:cubicBezTo>
                  <a:pt x="36" y="64"/>
                  <a:pt x="34" y="66"/>
                  <a:pt x="33" y="67"/>
                </a:cubicBezTo>
                <a:cubicBezTo>
                  <a:pt x="5" y="104"/>
                  <a:pt x="5" y="104"/>
                  <a:pt x="5" y="104"/>
                </a:cubicBezTo>
                <a:cubicBezTo>
                  <a:pt x="2" y="109"/>
                  <a:pt x="0" y="115"/>
                  <a:pt x="0" y="121"/>
                </a:cubicBezTo>
                <a:cubicBezTo>
                  <a:pt x="0" y="130"/>
                  <a:pt x="0" y="130"/>
                  <a:pt x="0" y="130"/>
                </a:cubicBezTo>
                <a:cubicBezTo>
                  <a:pt x="0" y="145"/>
                  <a:pt x="12" y="158"/>
                  <a:pt x="28" y="158"/>
                </a:cubicBezTo>
                <a:cubicBezTo>
                  <a:pt x="28" y="158"/>
                  <a:pt x="28" y="158"/>
                  <a:pt x="28" y="158"/>
                </a:cubicBezTo>
                <a:cubicBezTo>
                  <a:pt x="28" y="278"/>
                  <a:pt x="28" y="278"/>
                  <a:pt x="28" y="278"/>
                </a:cubicBezTo>
                <a:cubicBezTo>
                  <a:pt x="28" y="288"/>
                  <a:pt x="36" y="296"/>
                  <a:pt x="46" y="296"/>
                </a:cubicBezTo>
                <a:cubicBezTo>
                  <a:pt x="250" y="296"/>
                  <a:pt x="250" y="296"/>
                  <a:pt x="250" y="296"/>
                </a:cubicBezTo>
                <a:cubicBezTo>
                  <a:pt x="260" y="296"/>
                  <a:pt x="268" y="288"/>
                  <a:pt x="268" y="278"/>
                </a:cubicBezTo>
                <a:cubicBezTo>
                  <a:pt x="268" y="158"/>
                  <a:pt x="268" y="158"/>
                  <a:pt x="268" y="158"/>
                </a:cubicBezTo>
                <a:cubicBezTo>
                  <a:pt x="268" y="158"/>
                  <a:pt x="268" y="158"/>
                  <a:pt x="268" y="158"/>
                </a:cubicBezTo>
                <a:cubicBezTo>
                  <a:pt x="284" y="158"/>
                  <a:pt x="296" y="145"/>
                  <a:pt x="296" y="130"/>
                </a:cubicBezTo>
                <a:cubicBezTo>
                  <a:pt x="296" y="121"/>
                  <a:pt x="296" y="121"/>
                  <a:pt x="296" y="121"/>
                </a:cubicBezTo>
                <a:cubicBezTo>
                  <a:pt x="296" y="115"/>
                  <a:pt x="294" y="109"/>
                  <a:pt x="291" y="104"/>
                </a:cubicBezTo>
                <a:close/>
                <a:moveTo>
                  <a:pt x="241" y="19"/>
                </a:moveTo>
                <a:cubicBezTo>
                  <a:pt x="241" y="56"/>
                  <a:pt x="241" y="56"/>
                  <a:pt x="241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19"/>
                  <a:pt x="55" y="19"/>
                  <a:pt x="55" y="19"/>
                </a:cubicBezTo>
                <a:lnTo>
                  <a:pt x="241" y="19"/>
                </a:lnTo>
                <a:close/>
                <a:moveTo>
                  <a:pt x="94" y="139"/>
                </a:moveTo>
                <a:cubicBezTo>
                  <a:pt x="55" y="139"/>
                  <a:pt x="55" y="139"/>
                  <a:pt x="55" y="139"/>
                </a:cubicBezTo>
                <a:cubicBezTo>
                  <a:pt x="93" y="74"/>
                  <a:pt x="93" y="74"/>
                  <a:pt x="93" y="74"/>
                </a:cubicBezTo>
                <a:cubicBezTo>
                  <a:pt x="113" y="74"/>
                  <a:pt x="113" y="74"/>
                  <a:pt x="113" y="74"/>
                </a:cubicBezTo>
                <a:lnTo>
                  <a:pt x="94" y="139"/>
                </a:lnTo>
                <a:close/>
                <a:moveTo>
                  <a:pt x="122" y="74"/>
                </a:moveTo>
                <a:cubicBezTo>
                  <a:pt x="143" y="74"/>
                  <a:pt x="143" y="74"/>
                  <a:pt x="143" y="74"/>
                </a:cubicBezTo>
                <a:cubicBezTo>
                  <a:pt x="143" y="139"/>
                  <a:pt x="143" y="139"/>
                  <a:pt x="143" y="139"/>
                </a:cubicBezTo>
                <a:cubicBezTo>
                  <a:pt x="104" y="139"/>
                  <a:pt x="104" y="139"/>
                  <a:pt x="104" y="139"/>
                </a:cubicBezTo>
                <a:lnTo>
                  <a:pt x="122" y="74"/>
                </a:lnTo>
                <a:close/>
                <a:moveTo>
                  <a:pt x="153" y="74"/>
                </a:moveTo>
                <a:cubicBezTo>
                  <a:pt x="174" y="74"/>
                  <a:pt x="174" y="74"/>
                  <a:pt x="174" y="74"/>
                </a:cubicBezTo>
                <a:cubicBezTo>
                  <a:pt x="192" y="139"/>
                  <a:pt x="192" y="139"/>
                  <a:pt x="192" y="139"/>
                </a:cubicBezTo>
                <a:cubicBezTo>
                  <a:pt x="153" y="139"/>
                  <a:pt x="153" y="139"/>
                  <a:pt x="153" y="139"/>
                </a:cubicBezTo>
                <a:lnTo>
                  <a:pt x="153" y="74"/>
                </a:lnTo>
                <a:close/>
                <a:moveTo>
                  <a:pt x="183" y="74"/>
                </a:moveTo>
                <a:cubicBezTo>
                  <a:pt x="204" y="74"/>
                  <a:pt x="204" y="74"/>
                  <a:pt x="204" y="74"/>
                </a:cubicBezTo>
                <a:cubicBezTo>
                  <a:pt x="241" y="139"/>
                  <a:pt x="241" y="139"/>
                  <a:pt x="241" y="139"/>
                </a:cubicBezTo>
                <a:cubicBezTo>
                  <a:pt x="202" y="139"/>
                  <a:pt x="202" y="139"/>
                  <a:pt x="202" y="139"/>
                </a:cubicBezTo>
                <a:lnTo>
                  <a:pt x="183" y="74"/>
                </a:lnTo>
                <a:close/>
                <a:moveTo>
                  <a:pt x="18" y="130"/>
                </a:moveTo>
                <a:cubicBezTo>
                  <a:pt x="18" y="121"/>
                  <a:pt x="18" y="121"/>
                  <a:pt x="18" y="121"/>
                </a:cubicBezTo>
                <a:cubicBezTo>
                  <a:pt x="18" y="119"/>
                  <a:pt x="19" y="117"/>
                  <a:pt x="20" y="115"/>
                </a:cubicBezTo>
                <a:cubicBezTo>
                  <a:pt x="48" y="78"/>
                  <a:pt x="48" y="78"/>
                  <a:pt x="48" y="78"/>
                </a:cubicBezTo>
                <a:cubicBezTo>
                  <a:pt x="50" y="76"/>
                  <a:pt x="53" y="74"/>
                  <a:pt x="55" y="74"/>
                </a:cubicBezTo>
                <a:cubicBezTo>
                  <a:pt x="82" y="74"/>
                  <a:pt x="82" y="74"/>
                  <a:pt x="82" y="74"/>
                </a:cubicBezTo>
                <a:cubicBezTo>
                  <a:pt x="45" y="139"/>
                  <a:pt x="45" y="139"/>
                  <a:pt x="45" y="139"/>
                </a:cubicBezTo>
                <a:cubicBezTo>
                  <a:pt x="28" y="139"/>
                  <a:pt x="28" y="139"/>
                  <a:pt x="28" y="139"/>
                </a:cubicBezTo>
                <a:cubicBezTo>
                  <a:pt x="23" y="139"/>
                  <a:pt x="18" y="135"/>
                  <a:pt x="18" y="130"/>
                </a:cubicBezTo>
                <a:close/>
                <a:moveTo>
                  <a:pt x="185" y="278"/>
                </a:moveTo>
                <a:cubicBezTo>
                  <a:pt x="116" y="278"/>
                  <a:pt x="116" y="278"/>
                  <a:pt x="116" y="278"/>
                </a:cubicBezTo>
                <a:cubicBezTo>
                  <a:pt x="116" y="185"/>
                  <a:pt x="116" y="185"/>
                  <a:pt x="116" y="185"/>
                </a:cubicBezTo>
                <a:cubicBezTo>
                  <a:pt x="185" y="185"/>
                  <a:pt x="185" y="185"/>
                  <a:pt x="185" y="185"/>
                </a:cubicBezTo>
                <a:lnTo>
                  <a:pt x="185" y="278"/>
                </a:lnTo>
                <a:close/>
                <a:moveTo>
                  <a:pt x="250" y="278"/>
                </a:moveTo>
                <a:cubicBezTo>
                  <a:pt x="194" y="278"/>
                  <a:pt x="194" y="278"/>
                  <a:pt x="194" y="278"/>
                </a:cubicBezTo>
                <a:cubicBezTo>
                  <a:pt x="194" y="185"/>
                  <a:pt x="194" y="185"/>
                  <a:pt x="194" y="185"/>
                </a:cubicBezTo>
                <a:cubicBezTo>
                  <a:pt x="194" y="180"/>
                  <a:pt x="190" y="176"/>
                  <a:pt x="185" y="176"/>
                </a:cubicBezTo>
                <a:cubicBezTo>
                  <a:pt x="116" y="176"/>
                  <a:pt x="116" y="176"/>
                  <a:pt x="116" y="176"/>
                </a:cubicBezTo>
                <a:cubicBezTo>
                  <a:pt x="111" y="176"/>
                  <a:pt x="106" y="180"/>
                  <a:pt x="106" y="185"/>
                </a:cubicBezTo>
                <a:cubicBezTo>
                  <a:pt x="106" y="278"/>
                  <a:pt x="106" y="278"/>
                  <a:pt x="106" y="278"/>
                </a:cubicBezTo>
                <a:cubicBezTo>
                  <a:pt x="46" y="278"/>
                  <a:pt x="46" y="278"/>
                  <a:pt x="46" y="278"/>
                </a:cubicBezTo>
                <a:cubicBezTo>
                  <a:pt x="46" y="158"/>
                  <a:pt x="46" y="158"/>
                  <a:pt x="46" y="158"/>
                </a:cubicBezTo>
                <a:cubicBezTo>
                  <a:pt x="250" y="158"/>
                  <a:pt x="250" y="158"/>
                  <a:pt x="250" y="158"/>
                </a:cubicBezTo>
                <a:lnTo>
                  <a:pt x="250" y="278"/>
                </a:lnTo>
                <a:close/>
                <a:moveTo>
                  <a:pt x="278" y="130"/>
                </a:moveTo>
                <a:cubicBezTo>
                  <a:pt x="278" y="135"/>
                  <a:pt x="273" y="139"/>
                  <a:pt x="268" y="139"/>
                </a:cubicBezTo>
                <a:cubicBezTo>
                  <a:pt x="251" y="139"/>
                  <a:pt x="251" y="139"/>
                  <a:pt x="251" y="139"/>
                </a:cubicBezTo>
                <a:cubicBezTo>
                  <a:pt x="214" y="74"/>
                  <a:pt x="214" y="74"/>
                  <a:pt x="214" y="74"/>
                </a:cubicBezTo>
                <a:cubicBezTo>
                  <a:pt x="241" y="74"/>
                  <a:pt x="241" y="74"/>
                  <a:pt x="241" y="74"/>
                </a:cubicBezTo>
                <a:cubicBezTo>
                  <a:pt x="241" y="74"/>
                  <a:pt x="241" y="74"/>
                  <a:pt x="241" y="74"/>
                </a:cubicBezTo>
                <a:cubicBezTo>
                  <a:pt x="243" y="74"/>
                  <a:pt x="246" y="76"/>
                  <a:pt x="248" y="78"/>
                </a:cubicBezTo>
                <a:cubicBezTo>
                  <a:pt x="276" y="115"/>
                  <a:pt x="276" y="115"/>
                  <a:pt x="276" y="115"/>
                </a:cubicBezTo>
                <a:cubicBezTo>
                  <a:pt x="277" y="117"/>
                  <a:pt x="278" y="119"/>
                  <a:pt x="278" y="121"/>
                </a:cubicBezTo>
                <a:lnTo>
                  <a:pt x="278" y="13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00745" tIns="50372" rIns="100745" bIns="50372" numCol="1" anchor="t" anchorCtr="0" compatLnSpc="1"/>
          <a:lstStyle/>
          <a:p>
            <a:endParaRPr lang="id-ID">
              <a:latin typeface="Agency FB" panose="020B0503020202020204" pitchFamily="34" charset="0"/>
            </a:endParaRPr>
          </a:p>
        </p:txBody>
      </p:sp>
      <p:grpSp>
        <p:nvGrpSpPr>
          <p:cNvPr id="56" name="Group 154"/>
          <p:cNvGrpSpPr/>
          <p:nvPr/>
        </p:nvGrpSpPr>
        <p:grpSpPr>
          <a:xfrm>
            <a:off x="1280637" y="3672604"/>
            <a:ext cx="536726" cy="467925"/>
            <a:chOff x="4233863" y="2697163"/>
            <a:chExt cx="1117600" cy="974725"/>
          </a:xfrm>
          <a:solidFill>
            <a:schemeClr val="bg1"/>
          </a:solidFill>
        </p:grpSpPr>
        <p:sp>
          <p:nvSpPr>
            <p:cNvPr id="57" name="Freeform 8"/>
            <p:cNvSpPr>
              <a:spLocks noEditPoints="1"/>
            </p:cNvSpPr>
            <p:nvPr/>
          </p:nvSpPr>
          <p:spPr bwMode="auto">
            <a:xfrm>
              <a:off x="4233863" y="2697163"/>
              <a:ext cx="1117600" cy="974725"/>
            </a:xfrm>
            <a:custGeom>
              <a:avLst/>
              <a:gdLst>
                <a:gd name="T0" fmla="*/ 296 w 297"/>
                <a:gd name="T1" fmla="*/ 152 h 259"/>
                <a:gd name="T2" fmla="*/ 259 w 297"/>
                <a:gd name="T3" fmla="*/ 13 h 259"/>
                <a:gd name="T4" fmla="*/ 241 w 297"/>
                <a:gd name="T5" fmla="*/ 0 h 259"/>
                <a:gd name="T6" fmla="*/ 148 w 297"/>
                <a:gd name="T7" fmla="*/ 0 h 259"/>
                <a:gd name="T8" fmla="*/ 56 w 297"/>
                <a:gd name="T9" fmla="*/ 0 h 259"/>
                <a:gd name="T10" fmla="*/ 38 w 297"/>
                <a:gd name="T11" fmla="*/ 13 h 259"/>
                <a:gd name="T12" fmla="*/ 1 w 297"/>
                <a:gd name="T13" fmla="*/ 152 h 259"/>
                <a:gd name="T14" fmla="*/ 0 w 297"/>
                <a:gd name="T15" fmla="*/ 157 h 259"/>
                <a:gd name="T16" fmla="*/ 0 w 297"/>
                <a:gd name="T17" fmla="*/ 222 h 259"/>
                <a:gd name="T18" fmla="*/ 37 w 297"/>
                <a:gd name="T19" fmla="*/ 259 h 259"/>
                <a:gd name="T20" fmla="*/ 260 w 297"/>
                <a:gd name="T21" fmla="*/ 259 h 259"/>
                <a:gd name="T22" fmla="*/ 297 w 297"/>
                <a:gd name="T23" fmla="*/ 222 h 259"/>
                <a:gd name="T24" fmla="*/ 297 w 297"/>
                <a:gd name="T25" fmla="*/ 157 h 259"/>
                <a:gd name="T26" fmla="*/ 296 w 297"/>
                <a:gd name="T27" fmla="*/ 152 h 259"/>
                <a:gd name="T28" fmla="*/ 278 w 297"/>
                <a:gd name="T29" fmla="*/ 222 h 259"/>
                <a:gd name="T30" fmla="*/ 260 w 297"/>
                <a:gd name="T31" fmla="*/ 241 h 259"/>
                <a:gd name="T32" fmla="*/ 37 w 297"/>
                <a:gd name="T33" fmla="*/ 241 h 259"/>
                <a:gd name="T34" fmla="*/ 19 w 297"/>
                <a:gd name="T35" fmla="*/ 222 h 259"/>
                <a:gd name="T36" fmla="*/ 19 w 297"/>
                <a:gd name="T37" fmla="*/ 157 h 259"/>
                <a:gd name="T38" fmla="*/ 56 w 297"/>
                <a:gd name="T39" fmla="*/ 19 h 259"/>
                <a:gd name="T40" fmla="*/ 241 w 297"/>
                <a:gd name="T41" fmla="*/ 19 h 259"/>
                <a:gd name="T42" fmla="*/ 278 w 297"/>
                <a:gd name="T43" fmla="*/ 157 h 259"/>
                <a:gd name="T44" fmla="*/ 278 w 297"/>
                <a:gd name="T45" fmla="*/ 222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97" h="259">
                  <a:moveTo>
                    <a:pt x="296" y="152"/>
                  </a:moveTo>
                  <a:cubicBezTo>
                    <a:pt x="259" y="13"/>
                    <a:pt x="259" y="13"/>
                    <a:pt x="259" y="13"/>
                  </a:cubicBezTo>
                  <a:cubicBezTo>
                    <a:pt x="257" y="6"/>
                    <a:pt x="249" y="0"/>
                    <a:pt x="241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48" y="0"/>
                    <a:pt x="40" y="6"/>
                    <a:pt x="38" y="13"/>
                  </a:cubicBezTo>
                  <a:cubicBezTo>
                    <a:pt x="1" y="152"/>
                    <a:pt x="1" y="152"/>
                    <a:pt x="1" y="152"/>
                  </a:cubicBezTo>
                  <a:cubicBezTo>
                    <a:pt x="1" y="154"/>
                    <a:pt x="0" y="156"/>
                    <a:pt x="0" y="157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0" y="243"/>
                    <a:pt x="17" y="259"/>
                    <a:pt x="37" y="259"/>
                  </a:cubicBezTo>
                  <a:cubicBezTo>
                    <a:pt x="260" y="259"/>
                    <a:pt x="260" y="259"/>
                    <a:pt x="260" y="259"/>
                  </a:cubicBezTo>
                  <a:cubicBezTo>
                    <a:pt x="280" y="259"/>
                    <a:pt x="297" y="243"/>
                    <a:pt x="297" y="222"/>
                  </a:cubicBezTo>
                  <a:cubicBezTo>
                    <a:pt x="297" y="157"/>
                    <a:pt x="297" y="157"/>
                    <a:pt x="297" y="157"/>
                  </a:cubicBezTo>
                  <a:cubicBezTo>
                    <a:pt x="297" y="156"/>
                    <a:pt x="296" y="154"/>
                    <a:pt x="296" y="152"/>
                  </a:cubicBezTo>
                  <a:close/>
                  <a:moveTo>
                    <a:pt x="278" y="222"/>
                  </a:moveTo>
                  <a:cubicBezTo>
                    <a:pt x="278" y="232"/>
                    <a:pt x="270" y="241"/>
                    <a:pt x="260" y="241"/>
                  </a:cubicBezTo>
                  <a:cubicBezTo>
                    <a:pt x="37" y="241"/>
                    <a:pt x="37" y="241"/>
                    <a:pt x="37" y="241"/>
                  </a:cubicBezTo>
                  <a:cubicBezTo>
                    <a:pt x="27" y="241"/>
                    <a:pt x="19" y="232"/>
                    <a:pt x="19" y="222"/>
                  </a:cubicBezTo>
                  <a:cubicBezTo>
                    <a:pt x="19" y="157"/>
                    <a:pt x="19" y="157"/>
                    <a:pt x="19" y="157"/>
                  </a:cubicBezTo>
                  <a:cubicBezTo>
                    <a:pt x="56" y="19"/>
                    <a:pt x="56" y="19"/>
                    <a:pt x="56" y="19"/>
                  </a:cubicBezTo>
                  <a:cubicBezTo>
                    <a:pt x="241" y="19"/>
                    <a:pt x="241" y="19"/>
                    <a:pt x="241" y="19"/>
                  </a:cubicBezTo>
                  <a:cubicBezTo>
                    <a:pt x="278" y="157"/>
                    <a:pt x="278" y="157"/>
                    <a:pt x="278" y="157"/>
                  </a:cubicBezTo>
                  <a:lnTo>
                    <a:pt x="278" y="2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Agency FB" panose="020B0503020202020204" pitchFamily="34" charset="0"/>
              </a:endParaRPr>
            </a:p>
          </p:txBody>
        </p:sp>
        <p:sp>
          <p:nvSpPr>
            <p:cNvPr id="58" name="Freeform 9"/>
            <p:cNvSpPr>
              <a:spLocks noEditPoints="1"/>
            </p:cNvSpPr>
            <p:nvPr/>
          </p:nvSpPr>
          <p:spPr bwMode="auto">
            <a:xfrm>
              <a:off x="4365625" y="2835275"/>
              <a:ext cx="854075" cy="628650"/>
            </a:xfrm>
            <a:custGeom>
              <a:avLst/>
              <a:gdLst>
                <a:gd name="T0" fmla="*/ 185 w 227"/>
                <a:gd name="T1" fmla="*/ 0 h 167"/>
                <a:gd name="T2" fmla="*/ 42 w 227"/>
                <a:gd name="T3" fmla="*/ 0 h 167"/>
                <a:gd name="T4" fmla="*/ 33 w 227"/>
                <a:gd name="T5" fmla="*/ 7 h 167"/>
                <a:gd name="T6" fmla="*/ 1 w 227"/>
                <a:gd name="T7" fmla="*/ 118 h 167"/>
                <a:gd name="T8" fmla="*/ 3 w 227"/>
                <a:gd name="T9" fmla="*/ 126 h 167"/>
                <a:gd name="T10" fmla="*/ 10 w 227"/>
                <a:gd name="T11" fmla="*/ 130 h 167"/>
                <a:gd name="T12" fmla="*/ 37 w 227"/>
                <a:gd name="T13" fmla="*/ 130 h 167"/>
                <a:gd name="T14" fmla="*/ 47 w 227"/>
                <a:gd name="T15" fmla="*/ 130 h 167"/>
                <a:gd name="T16" fmla="*/ 52 w 227"/>
                <a:gd name="T17" fmla="*/ 130 h 167"/>
                <a:gd name="T18" fmla="*/ 66 w 227"/>
                <a:gd name="T19" fmla="*/ 156 h 167"/>
                <a:gd name="T20" fmla="*/ 82 w 227"/>
                <a:gd name="T21" fmla="*/ 167 h 167"/>
                <a:gd name="T22" fmla="*/ 145 w 227"/>
                <a:gd name="T23" fmla="*/ 167 h 167"/>
                <a:gd name="T24" fmla="*/ 161 w 227"/>
                <a:gd name="T25" fmla="*/ 156 h 167"/>
                <a:gd name="T26" fmla="*/ 175 w 227"/>
                <a:gd name="T27" fmla="*/ 130 h 167"/>
                <a:gd name="T28" fmla="*/ 180 w 227"/>
                <a:gd name="T29" fmla="*/ 130 h 167"/>
                <a:gd name="T30" fmla="*/ 190 w 227"/>
                <a:gd name="T31" fmla="*/ 130 h 167"/>
                <a:gd name="T32" fmla="*/ 217 w 227"/>
                <a:gd name="T33" fmla="*/ 130 h 167"/>
                <a:gd name="T34" fmla="*/ 224 w 227"/>
                <a:gd name="T35" fmla="*/ 126 h 167"/>
                <a:gd name="T36" fmla="*/ 226 w 227"/>
                <a:gd name="T37" fmla="*/ 118 h 167"/>
                <a:gd name="T38" fmla="*/ 194 w 227"/>
                <a:gd name="T39" fmla="*/ 7 h 167"/>
                <a:gd name="T40" fmla="*/ 185 w 227"/>
                <a:gd name="T41" fmla="*/ 0 h 167"/>
                <a:gd name="T42" fmla="*/ 190 w 227"/>
                <a:gd name="T43" fmla="*/ 111 h 167"/>
                <a:gd name="T44" fmla="*/ 175 w 227"/>
                <a:gd name="T45" fmla="*/ 111 h 167"/>
                <a:gd name="T46" fmla="*/ 158 w 227"/>
                <a:gd name="T47" fmla="*/ 121 h 167"/>
                <a:gd name="T48" fmla="*/ 145 w 227"/>
                <a:gd name="T49" fmla="*/ 148 h 167"/>
                <a:gd name="T50" fmla="*/ 82 w 227"/>
                <a:gd name="T51" fmla="*/ 148 h 167"/>
                <a:gd name="T52" fmla="*/ 69 w 227"/>
                <a:gd name="T53" fmla="*/ 121 h 167"/>
                <a:gd name="T54" fmla="*/ 52 w 227"/>
                <a:gd name="T55" fmla="*/ 111 h 167"/>
                <a:gd name="T56" fmla="*/ 37 w 227"/>
                <a:gd name="T57" fmla="*/ 111 h 167"/>
                <a:gd name="T58" fmla="*/ 15 w 227"/>
                <a:gd name="T59" fmla="*/ 111 h 167"/>
                <a:gd name="T60" fmla="*/ 42 w 227"/>
                <a:gd name="T61" fmla="*/ 9 h 167"/>
                <a:gd name="T62" fmla="*/ 185 w 227"/>
                <a:gd name="T63" fmla="*/ 9 h 167"/>
                <a:gd name="T64" fmla="*/ 212 w 227"/>
                <a:gd name="T65" fmla="*/ 111 h 167"/>
                <a:gd name="T66" fmla="*/ 190 w 227"/>
                <a:gd name="T67" fmla="*/ 111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27" h="167">
                  <a:moveTo>
                    <a:pt x="185" y="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38" y="0"/>
                    <a:pt x="34" y="3"/>
                    <a:pt x="33" y="7"/>
                  </a:cubicBezTo>
                  <a:cubicBezTo>
                    <a:pt x="1" y="118"/>
                    <a:pt x="1" y="118"/>
                    <a:pt x="1" y="118"/>
                  </a:cubicBezTo>
                  <a:cubicBezTo>
                    <a:pt x="0" y="121"/>
                    <a:pt x="1" y="124"/>
                    <a:pt x="3" y="126"/>
                  </a:cubicBezTo>
                  <a:cubicBezTo>
                    <a:pt x="4" y="128"/>
                    <a:pt x="7" y="130"/>
                    <a:pt x="10" y="130"/>
                  </a:cubicBezTo>
                  <a:cubicBezTo>
                    <a:pt x="37" y="130"/>
                    <a:pt x="37" y="130"/>
                    <a:pt x="37" y="130"/>
                  </a:cubicBezTo>
                  <a:cubicBezTo>
                    <a:pt x="47" y="130"/>
                    <a:pt x="47" y="130"/>
                    <a:pt x="47" y="130"/>
                  </a:cubicBezTo>
                  <a:cubicBezTo>
                    <a:pt x="52" y="130"/>
                    <a:pt x="52" y="130"/>
                    <a:pt x="52" y="130"/>
                  </a:cubicBezTo>
                  <a:cubicBezTo>
                    <a:pt x="66" y="156"/>
                    <a:pt x="66" y="156"/>
                    <a:pt x="66" y="156"/>
                  </a:cubicBezTo>
                  <a:cubicBezTo>
                    <a:pt x="69" y="163"/>
                    <a:pt x="75" y="167"/>
                    <a:pt x="82" y="167"/>
                  </a:cubicBezTo>
                  <a:cubicBezTo>
                    <a:pt x="145" y="167"/>
                    <a:pt x="145" y="167"/>
                    <a:pt x="145" y="167"/>
                  </a:cubicBezTo>
                  <a:cubicBezTo>
                    <a:pt x="152" y="167"/>
                    <a:pt x="158" y="163"/>
                    <a:pt x="161" y="156"/>
                  </a:cubicBezTo>
                  <a:cubicBezTo>
                    <a:pt x="175" y="130"/>
                    <a:pt x="175" y="130"/>
                    <a:pt x="175" y="130"/>
                  </a:cubicBezTo>
                  <a:cubicBezTo>
                    <a:pt x="180" y="130"/>
                    <a:pt x="180" y="130"/>
                    <a:pt x="180" y="130"/>
                  </a:cubicBezTo>
                  <a:cubicBezTo>
                    <a:pt x="190" y="130"/>
                    <a:pt x="190" y="130"/>
                    <a:pt x="190" y="130"/>
                  </a:cubicBezTo>
                  <a:cubicBezTo>
                    <a:pt x="217" y="130"/>
                    <a:pt x="217" y="130"/>
                    <a:pt x="217" y="130"/>
                  </a:cubicBezTo>
                  <a:cubicBezTo>
                    <a:pt x="220" y="130"/>
                    <a:pt x="223" y="128"/>
                    <a:pt x="224" y="126"/>
                  </a:cubicBezTo>
                  <a:cubicBezTo>
                    <a:pt x="226" y="124"/>
                    <a:pt x="227" y="121"/>
                    <a:pt x="226" y="118"/>
                  </a:cubicBezTo>
                  <a:cubicBezTo>
                    <a:pt x="194" y="7"/>
                    <a:pt x="194" y="7"/>
                    <a:pt x="194" y="7"/>
                  </a:cubicBezTo>
                  <a:cubicBezTo>
                    <a:pt x="193" y="3"/>
                    <a:pt x="189" y="0"/>
                    <a:pt x="185" y="0"/>
                  </a:cubicBezTo>
                  <a:close/>
                  <a:moveTo>
                    <a:pt x="190" y="111"/>
                  </a:moveTo>
                  <a:cubicBezTo>
                    <a:pt x="175" y="111"/>
                    <a:pt x="175" y="111"/>
                    <a:pt x="175" y="111"/>
                  </a:cubicBezTo>
                  <a:cubicBezTo>
                    <a:pt x="168" y="111"/>
                    <a:pt x="161" y="115"/>
                    <a:pt x="158" y="121"/>
                  </a:cubicBezTo>
                  <a:cubicBezTo>
                    <a:pt x="145" y="148"/>
                    <a:pt x="145" y="148"/>
                    <a:pt x="145" y="148"/>
                  </a:cubicBezTo>
                  <a:cubicBezTo>
                    <a:pt x="82" y="148"/>
                    <a:pt x="82" y="148"/>
                    <a:pt x="82" y="148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6" y="115"/>
                    <a:pt x="59" y="111"/>
                    <a:pt x="52" y="111"/>
                  </a:cubicBezTo>
                  <a:cubicBezTo>
                    <a:pt x="37" y="111"/>
                    <a:pt x="37" y="111"/>
                    <a:pt x="37" y="111"/>
                  </a:cubicBezTo>
                  <a:cubicBezTo>
                    <a:pt x="15" y="111"/>
                    <a:pt x="15" y="111"/>
                    <a:pt x="15" y="111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185" y="9"/>
                    <a:pt x="185" y="9"/>
                    <a:pt x="185" y="9"/>
                  </a:cubicBezTo>
                  <a:cubicBezTo>
                    <a:pt x="212" y="111"/>
                    <a:pt x="212" y="111"/>
                    <a:pt x="212" y="111"/>
                  </a:cubicBezTo>
                  <a:lnTo>
                    <a:pt x="190" y="1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Agency FB" panose="020B0503020202020204" pitchFamily="34" charset="0"/>
              </a:endParaRPr>
            </a:p>
          </p:txBody>
        </p:sp>
      </p:grpSp>
      <p:sp>
        <p:nvSpPr>
          <p:cNvPr id="59" name="Freeform 10"/>
          <p:cNvSpPr>
            <a:spLocks noEditPoints="1"/>
          </p:cNvSpPr>
          <p:nvPr/>
        </p:nvSpPr>
        <p:spPr bwMode="auto">
          <a:xfrm>
            <a:off x="2417029" y="2051157"/>
            <a:ext cx="535201" cy="400861"/>
          </a:xfrm>
          <a:custGeom>
            <a:avLst/>
            <a:gdLst>
              <a:gd name="T0" fmla="*/ 244 w 296"/>
              <a:gd name="T1" fmla="*/ 5 h 222"/>
              <a:gd name="T2" fmla="*/ 65 w 296"/>
              <a:gd name="T3" fmla="*/ 0 h 222"/>
              <a:gd name="T4" fmla="*/ 5 w 296"/>
              <a:gd name="T5" fmla="*/ 52 h 222"/>
              <a:gd name="T6" fmla="*/ 4 w 296"/>
              <a:gd name="T7" fmla="*/ 78 h 222"/>
              <a:gd name="T8" fmla="*/ 148 w 296"/>
              <a:gd name="T9" fmla="*/ 222 h 222"/>
              <a:gd name="T10" fmla="*/ 291 w 296"/>
              <a:gd name="T11" fmla="*/ 78 h 222"/>
              <a:gd name="T12" fmla="*/ 291 w 296"/>
              <a:gd name="T13" fmla="*/ 52 h 222"/>
              <a:gd name="T14" fmla="*/ 127 w 296"/>
              <a:gd name="T15" fmla="*/ 65 h 222"/>
              <a:gd name="T16" fmla="*/ 168 w 296"/>
              <a:gd name="T17" fmla="*/ 65 h 222"/>
              <a:gd name="T18" fmla="*/ 180 w 296"/>
              <a:gd name="T19" fmla="*/ 20 h 222"/>
              <a:gd name="T20" fmla="*/ 176 w 296"/>
              <a:gd name="T21" fmla="*/ 59 h 222"/>
              <a:gd name="T22" fmla="*/ 120 w 296"/>
              <a:gd name="T23" fmla="*/ 59 h 222"/>
              <a:gd name="T24" fmla="*/ 115 w 296"/>
              <a:gd name="T25" fmla="*/ 20 h 222"/>
              <a:gd name="T26" fmla="*/ 120 w 296"/>
              <a:gd name="T27" fmla="*/ 59 h 222"/>
              <a:gd name="T28" fmla="*/ 148 w 296"/>
              <a:gd name="T29" fmla="*/ 189 h 222"/>
              <a:gd name="T30" fmla="*/ 171 w 296"/>
              <a:gd name="T31" fmla="*/ 74 h 222"/>
              <a:gd name="T32" fmla="*/ 226 w 296"/>
              <a:gd name="T33" fmla="*/ 74 h 222"/>
              <a:gd name="T34" fmla="*/ 180 w 296"/>
              <a:gd name="T35" fmla="*/ 74 h 222"/>
              <a:gd name="T36" fmla="*/ 206 w 296"/>
              <a:gd name="T37" fmla="*/ 46 h 222"/>
              <a:gd name="T38" fmla="*/ 183 w 296"/>
              <a:gd name="T39" fmla="*/ 65 h 222"/>
              <a:gd name="T40" fmla="*/ 224 w 296"/>
              <a:gd name="T41" fmla="*/ 18 h 222"/>
              <a:gd name="T42" fmla="*/ 191 w 296"/>
              <a:gd name="T43" fmla="*/ 18 h 222"/>
              <a:gd name="T44" fmla="*/ 127 w 296"/>
              <a:gd name="T45" fmla="*/ 18 h 222"/>
              <a:gd name="T46" fmla="*/ 148 w 296"/>
              <a:gd name="T47" fmla="*/ 35 h 222"/>
              <a:gd name="T48" fmla="*/ 72 w 296"/>
              <a:gd name="T49" fmla="*/ 18 h 222"/>
              <a:gd name="T50" fmla="*/ 90 w 296"/>
              <a:gd name="T51" fmla="*/ 33 h 222"/>
              <a:gd name="T52" fmla="*/ 113 w 296"/>
              <a:gd name="T53" fmla="*/ 65 h 222"/>
              <a:gd name="T54" fmla="*/ 90 w 296"/>
              <a:gd name="T55" fmla="*/ 46 h 222"/>
              <a:gd name="T56" fmla="*/ 138 w 296"/>
              <a:gd name="T57" fmla="*/ 187 h 222"/>
              <a:gd name="T58" fmla="*/ 115 w 296"/>
              <a:gd name="T59" fmla="*/ 74 h 222"/>
              <a:gd name="T60" fmla="*/ 26 w 296"/>
              <a:gd name="T61" fmla="*/ 74 h 222"/>
              <a:gd name="T62" fmla="*/ 117 w 296"/>
              <a:gd name="T63" fmla="*/ 171 h 222"/>
              <a:gd name="T64" fmla="*/ 269 w 296"/>
              <a:gd name="T65" fmla="*/ 74 h 222"/>
              <a:gd name="T66" fmla="*/ 237 w 296"/>
              <a:gd name="T67" fmla="*/ 74 h 222"/>
              <a:gd name="T68" fmla="*/ 213 w 296"/>
              <a:gd name="T69" fmla="*/ 40 h 222"/>
              <a:gd name="T70" fmla="*/ 277 w 296"/>
              <a:gd name="T71" fmla="*/ 65 h 222"/>
              <a:gd name="T72" fmla="*/ 62 w 296"/>
              <a:gd name="T73" fmla="*/ 22 h 222"/>
              <a:gd name="T74" fmla="*/ 58 w 296"/>
              <a:gd name="T75" fmla="*/ 65 h 222"/>
              <a:gd name="T76" fmla="*/ 62 w 296"/>
              <a:gd name="T77" fmla="*/ 22 h 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96" h="222">
                <a:moveTo>
                  <a:pt x="291" y="52"/>
                </a:moveTo>
                <a:cubicBezTo>
                  <a:pt x="244" y="5"/>
                  <a:pt x="244" y="5"/>
                  <a:pt x="244" y="5"/>
                </a:cubicBezTo>
                <a:cubicBezTo>
                  <a:pt x="240" y="2"/>
                  <a:pt x="235" y="0"/>
                  <a:pt x="230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0" y="0"/>
                  <a:pt x="56" y="2"/>
                  <a:pt x="52" y="5"/>
                </a:cubicBezTo>
                <a:cubicBezTo>
                  <a:pt x="5" y="52"/>
                  <a:pt x="5" y="52"/>
                  <a:pt x="5" y="52"/>
                </a:cubicBezTo>
                <a:cubicBezTo>
                  <a:pt x="2" y="56"/>
                  <a:pt x="0" y="61"/>
                  <a:pt x="0" y="65"/>
                </a:cubicBezTo>
                <a:cubicBezTo>
                  <a:pt x="0" y="70"/>
                  <a:pt x="1" y="74"/>
                  <a:pt x="4" y="78"/>
                </a:cubicBezTo>
                <a:cubicBezTo>
                  <a:pt x="134" y="216"/>
                  <a:pt x="134" y="216"/>
                  <a:pt x="134" y="216"/>
                </a:cubicBezTo>
                <a:cubicBezTo>
                  <a:pt x="138" y="220"/>
                  <a:pt x="143" y="222"/>
                  <a:pt x="148" y="222"/>
                </a:cubicBezTo>
                <a:cubicBezTo>
                  <a:pt x="153" y="222"/>
                  <a:pt x="158" y="220"/>
                  <a:pt x="162" y="216"/>
                </a:cubicBezTo>
                <a:cubicBezTo>
                  <a:pt x="291" y="78"/>
                  <a:pt x="291" y="78"/>
                  <a:pt x="291" y="78"/>
                </a:cubicBezTo>
                <a:cubicBezTo>
                  <a:pt x="294" y="74"/>
                  <a:pt x="296" y="70"/>
                  <a:pt x="296" y="65"/>
                </a:cubicBezTo>
                <a:cubicBezTo>
                  <a:pt x="296" y="60"/>
                  <a:pt x="294" y="56"/>
                  <a:pt x="291" y="52"/>
                </a:cubicBezTo>
                <a:close/>
                <a:moveTo>
                  <a:pt x="168" y="65"/>
                </a:moveTo>
                <a:cubicBezTo>
                  <a:pt x="127" y="65"/>
                  <a:pt x="127" y="65"/>
                  <a:pt x="127" y="65"/>
                </a:cubicBezTo>
                <a:cubicBezTo>
                  <a:pt x="148" y="47"/>
                  <a:pt x="148" y="47"/>
                  <a:pt x="148" y="47"/>
                </a:cubicBezTo>
                <a:lnTo>
                  <a:pt x="168" y="65"/>
                </a:lnTo>
                <a:close/>
                <a:moveTo>
                  <a:pt x="155" y="41"/>
                </a:moveTo>
                <a:cubicBezTo>
                  <a:pt x="180" y="20"/>
                  <a:pt x="180" y="20"/>
                  <a:pt x="180" y="20"/>
                </a:cubicBezTo>
                <a:cubicBezTo>
                  <a:pt x="199" y="39"/>
                  <a:pt x="199" y="39"/>
                  <a:pt x="199" y="39"/>
                </a:cubicBezTo>
                <a:cubicBezTo>
                  <a:pt x="176" y="59"/>
                  <a:pt x="176" y="59"/>
                  <a:pt x="176" y="59"/>
                </a:cubicBezTo>
                <a:lnTo>
                  <a:pt x="155" y="41"/>
                </a:lnTo>
                <a:close/>
                <a:moveTo>
                  <a:pt x="120" y="59"/>
                </a:moveTo>
                <a:cubicBezTo>
                  <a:pt x="97" y="39"/>
                  <a:pt x="97" y="39"/>
                  <a:pt x="97" y="39"/>
                </a:cubicBezTo>
                <a:cubicBezTo>
                  <a:pt x="115" y="20"/>
                  <a:pt x="115" y="20"/>
                  <a:pt x="115" y="20"/>
                </a:cubicBezTo>
                <a:cubicBezTo>
                  <a:pt x="141" y="41"/>
                  <a:pt x="141" y="41"/>
                  <a:pt x="141" y="41"/>
                </a:cubicBezTo>
                <a:lnTo>
                  <a:pt x="120" y="59"/>
                </a:lnTo>
                <a:close/>
                <a:moveTo>
                  <a:pt x="171" y="74"/>
                </a:moveTo>
                <a:cubicBezTo>
                  <a:pt x="148" y="189"/>
                  <a:pt x="148" y="189"/>
                  <a:pt x="148" y="189"/>
                </a:cubicBezTo>
                <a:cubicBezTo>
                  <a:pt x="125" y="74"/>
                  <a:pt x="125" y="74"/>
                  <a:pt x="125" y="74"/>
                </a:cubicBezTo>
                <a:lnTo>
                  <a:pt x="171" y="74"/>
                </a:lnTo>
                <a:close/>
                <a:moveTo>
                  <a:pt x="180" y="74"/>
                </a:moveTo>
                <a:cubicBezTo>
                  <a:pt x="226" y="74"/>
                  <a:pt x="226" y="74"/>
                  <a:pt x="226" y="74"/>
                </a:cubicBezTo>
                <a:cubicBezTo>
                  <a:pt x="158" y="187"/>
                  <a:pt x="158" y="187"/>
                  <a:pt x="158" y="187"/>
                </a:cubicBezTo>
                <a:lnTo>
                  <a:pt x="180" y="74"/>
                </a:lnTo>
                <a:close/>
                <a:moveTo>
                  <a:pt x="183" y="65"/>
                </a:moveTo>
                <a:cubicBezTo>
                  <a:pt x="206" y="46"/>
                  <a:pt x="206" y="46"/>
                  <a:pt x="206" y="46"/>
                </a:cubicBezTo>
                <a:cubicBezTo>
                  <a:pt x="225" y="65"/>
                  <a:pt x="225" y="65"/>
                  <a:pt x="225" y="65"/>
                </a:cubicBezTo>
                <a:lnTo>
                  <a:pt x="183" y="65"/>
                </a:lnTo>
                <a:close/>
                <a:moveTo>
                  <a:pt x="191" y="18"/>
                </a:moveTo>
                <a:cubicBezTo>
                  <a:pt x="224" y="18"/>
                  <a:pt x="224" y="18"/>
                  <a:pt x="224" y="18"/>
                </a:cubicBezTo>
                <a:cubicBezTo>
                  <a:pt x="206" y="33"/>
                  <a:pt x="206" y="33"/>
                  <a:pt x="206" y="33"/>
                </a:cubicBezTo>
                <a:lnTo>
                  <a:pt x="191" y="18"/>
                </a:lnTo>
                <a:close/>
                <a:moveTo>
                  <a:pt x="148" y="35"/>
                </a:moveTo>
                <a:cubicBezTo>
                  <a:pt x="127" y="18"/>
                  <a:pt x="127" y="18"/>
                  <a:pt x="127" y="18"/>
                </a:cubicBezTo>
                <a:cubicBezTo>
                  <a:pt x="168" y="18"/>
                  <a:pt x="168" y="18"/>
                  <a:pt x="168" y="18"/>
                </a:cubicBezTo>
                <a:lnTo>
                  <a:pt x="148" y="35"/>
                </a:lnTo>
                <a:close/>
                <a:moveTo>
                  <a:pt x="90" y="33"/>
                </a:moveTo>
                <a:cubicBezTo>
                  <a:pt x="72" y="18"/>
                  <a:pt x="72" y="18"/>
                  <a:pt x="72" y="18"/>
                </a:cubicBezTo>
                <a:cubicBezTo>
                  <a:pt x="104" y="18"/>
                  <a:pt x="104" y="18"/>
                  <a:pt x="104" y="18"/>
                </a:cubicBezTo>
                <a:lnTo>
                  <a:pt x="90" y="33"/>
                </a:lnTo>
                <a:close/>
                <a:moveTo>
                  <a:pt x="90" y="46"/>
                </a:moveTo>
                <a:cubicBezTo>
                  <a:pt x="113" y="65"/>
                  <a:pt x="113" y="65"/>
                  <a:pt x="113" y="65"/>
                </a:cubicBezTo>
                <a:cubicBezTo>
                  <a:pt x="71" y="65"/>
                  <a:pt x="71" y="65"/>
                  <a:pt x="71" y="65"/>
                </a:cubicBezTo>
                <a:lnTo>
                  <a:pt x="90" y="46"/>
                </a:lnTo>
                <a:close/>
                <a:moveTo>
                  <a:pt x="115" y="74"/>
                </a:moveTo>
                <a:cubicBezTo>
                  <a:pt x="138" y="187"/>
                  <a:pt x="138" y="187"/>
                  <a:pt x="138" y="187"/>
                </a:cubicBezTo>
                <a:cubicBezTo>
                  <a:pt x="70" y="74"/>
                  <a:pt x="70" y="74"/>
                  <a:pt x="70" y="74"/>
                </a:cubicBezTo>
                <a:lnTo>
                  <a:pt x="115" y="74"/>
                </a:lnTo>
                <a:close/>
                <a:moveTo>
                  <a:pt x="117" y="171"/>
                </a:moveTo>
                <a:cubicBezTo>
                  <a:pt x="26" y="74"/>
                  <a:pt x="26" y="74"/>
                  <a:pt x="26" y="74"/>
                </a:cubicBezTo>
                <a:cubicBezTo>
                  <a:pt x="59" y="74"/>
                  <a:pt x="59" y="74"/>
                  <a:pt x="59" y="74"/>
                </a:cubicBezTo>
                <a:lnTo>
                  <a:pt x="117" y="171"/>
                </a:lnTo>
                <a:close/>
                <a:moveTo>
                  <a:pt x="237" y="74"/>
                </a:moveTo>
                <a:cubicBezTo>
                  <a:pt x="269" y="74"/>
                  <a:pt x="269" y="74"/>
                  <a:pt x="269" y="74"/>
                </a:cubicBezTo>
                <a:cubicBezTo>
                  <a:pt x="178" y="171"/>
                  <a:pt x="178" y="171"/>
                  <a:pt x="178" y="171"/>
                </a:cubicBezTo>
                <a:lnTo>
                  <a:pt x="237" y="74"/>
                </a:lnTo>
                <a:close/>
                <a:moveTo>
                  <a:pt x="238" y="65"/>
                </a:moveTo>
                <a:cubicBezTo>
                  <a:pt x="213" y="40"/>
                  <a:pt x="213" y="40"/>
                  <a:pt x="213" y="40"/>
                </a:cubicBezTo>
                <a:cubicBezTo>
                  <a:pt x="234" y="22"/>
                  <a:pt x="234" y="22"/>
                  <a:pt x="234" y="22"/>
                </a:cubicBezTo>
                <a:cubicBezTo>
                  <a:pt x="277" y="65"/>
                  <a:pt x="277" y="65"/>
                  <a:pt x="277" y="65"/>
                </a:cubicBezTo>
                <a:lnTo>
                  <a:pt x="238" y="65"/>
                </a:lnTo>
                <a:close/>
                <a:moveTo>
                  <a:pt x="62" y="22"/>
                </a:moveTo>
                <a:cubicBezTo>
                  <a:pt x="83" y="40"/>
                  <a:pt x="83" y="40"/>
                  <a:pt x="83" y="40"/>
                </a:cubicBezTo>
                <a:cubicBezTo>
                  <a:pt x="58" y="65"/>
                  <a:pt x="58" y="65"/>
                  <a:pt x="58" y="65"/>
                </a:cubicBezTo>
                <a:cubicBezTo>
                  <a:pt x="18" y="65"/>
                  <a:pt x="18" y="65"/>
                  <a:pt x="18" y="65"/>
                </a:cubicBezTo>
                <a:lnTo>
                  <a:pt x="62" y="2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00745" tIns="50372" rIns="100745" bIns="50372" numCol="1" anchor="t" anchorCtr="0" compatLnSpc="1"/>
          <a:lstStyle/>
          <a:p>
            <a:endParaRPr lang="id-ID">
              <a:latin typeface="Agency FB" panose="020B0503020202020204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6879100" y="1793260"/>
            <a:ext cx="2563078" cy="455671"/>
          </a:xfrm>
          <a:prstGeom prst="rect">
            <a:avLst/>
          </a:prstGeom>
          <a:noFill/>
        </p:spPr>
        <p:txBody>
          <a:bodyPr wrap="none" lIns="100745" tIns="50372" rIns="100745" bIns="50372" rtlCol="0">
            <a:spAutoFit/>
          </a:bodyPr>
          <a:lstStyle/>
          <a:p>
            <a:r>
              <a:rPr lang="zh-CN" altLang="en-US" sz="2300" b="1" dirty="0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</a:rPr>
              <a:t>单击此处添加标题</a:t>
            </a:r>
            <a:endParaRPr lang="zh-CN" altLang="en-US" sz="2300" b="1" dirty="0">
              <a:solidFill>
                <a:schemeClr val="bg1">
                  <a:lumMod val="50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8413183" y="2386727"/>
            <a:ext cx="2753142" cy="932725"/>
          </a:xfrm>
          <a:prstGeom prst="rect">
            <a:avLst/>
          </a:prstGeom>
          <a:noFill/>
        </p:spPr>
        <p:txBody>
          <a:bodyPr wrap="square" lIns="100745" tIns="50372" rIns="100745" bIns="50372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dirty="0">
                <a:solidFill>
                  <a:sysClr val="windowText" lastClr="000000"/>
                </a:solidFill>
                <a:latin typeface="Agency FB" panose="020B0503020202020204" pitchFamily="34" charset="0"/>
              </a:rPr>
              <a:t>此处添加详细文本描述，建议与标题相关并符合整体语言风格，语言描述尽量简洁生动。</a:t>
            </a:r>
            <a:endParaRPr lang="id-ID" sz="1200" dirty="0">
              <a:solidFill>
                <a:sysClr val="windowText" lastClr="000000"/>
              </a:solidFill>
              <a:latin typeface="Agency FB" panose="020B0503020202020204" pitchFamily="34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6879100" y="2348475"/>
            <a:ext cx="1402341" cy="1025068"/>
          </a:xfrm>
          <a:prstGeom prst="rect">
            <a:avLst/>
          </a:prstGeom>
          <a:noFill/>
        </p:spPr>
        <p:txBody>
          <a:bodyPr wrap="none" lIns="100745" tIns="50372" rIns="100745" bIns="50372" rtlCol="0">
            <a:spAutoFit/>
          </a:bodyPr>
          <a:lstStyle/>
          <a:p>
            <a:r>
              <a:rPr lang="en-US" sz="6000" b="1" dirty="0">
                <a:solidFill>
                  <a:schemeClr val="accent4"/>
                </a:solidFill>
                <a:latin typeface="Agency FB" panose="020B0503020202020204" pitchFamily="34" charset="0"/>
              </a:rPr>
              <a:t>92</a:t>
            </a:r>
            <a:r>
              <a:rPr lang="id-ID" sz="6000" b="1" dirty="0">
                <a:solidFill>
                  <a:schemeClr val="accent4"/>
                </a:solidFill>
                <a:latin typeface="Agency FB" panose="020B0503020202020204" pitchFamily="34" charset="0"/>
              </a:rPr>
              <a:t>%</a:t>
            </a:r>
            <a:endParaRPr lang="id-ID" sz="6000" b="1" dirty="0">
              <a:solidFill>
                <a:schemeClr val="accent4"/>
              </a:solidFill>
              <a:latin typeface="Agency FB" panose="020B0503020202020204" pitchFamily="34" charset="0"/>
            </a:endParaRPr>
          </a:p>
        </p:txBody>
      </p:sp>
      <p:cxnSp>
        <p:nvCxnSpPr>
          <p:cNvPr id="63" name="Straight Connector 175"/>
          <p:cNvCxnSpPr/>
          <p:nvPr/>
        </p:nvCxnSpPr>
        <p:spPr>
          <a:xfrm>
            <a:off x="6803311" y="4592403"/>
            <a:ext cx="452191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176"/>
          <p:cNvCxnSpPr/>
          <p:nvPr/>
        </p:nvCxnSpPr>
        <p:spPr>
          <a:xfrm>
            <a:off x="6479993" y="1633430"/>
            <a:ext cx="0" cy="429600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/>
        </p:nvSpPr>
        <p:spPr>
          <a:xfrm>
            <a:off x="6931654" y="4929673"/>
            <a:ext cx="4273594" cy="663014"/>
          </a:xfrm>
          <a:prstGeom prst="rect">
            <a:avLst/>
          </a:prstGeom>
          <a:noFill/>
        </p:spPr>
        <p:txBody>
          <a:bodyPr wrap="square" lIns="107961" tIns="53981" rIns="107961" bIns="53981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ysClr val="windowText" lastClr="000000"/>
                </a:solidFill>
                <a:latin typeface="+mn-ea"/>
              </a:rPr>
              <a:t>此处添加详细文本描述，建议与标题相关并符合整体语言风格，语言描述尽量简洁生动。</a:t>
            </a:r>
            <a:endParaRPr lang="en-US" sz="1200" b="1" dirty="0">
              <a:solidFill>
                <a:sysClr val="windowText" lastClr="000000"/>
              </a:solidFill>
              <a:latin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5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500"/>
                            </p:stCondLst>
                            <p:childTnLst>
                              <p:par>
                                <p:cTn id="7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80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50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90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 animBg="1"/>
      <p:bldP spid="48" grpId="0" animBg="1"/>
      <p:bldP spid="49" grpId="0" animBg="1"/>
      <p:bldP spid="50" grpId="0" animBg="1"/>
      <p:bldP spid="51" grpId="0" animBg="1"/>
      <p:bldP spid="55" grpId="0" animBg="1"/>
      <p:bldP spid="59" grpId="0" animBg="1"/>
      <p:bldP spid="60" grpId="0"/>
      <p:bldP spid="61" grpId="0"/>
      <p:bldP spid="62" grpId="0"/>
      <p:bldP spid="6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9"/>
          <p:cNvGrpSpPr/>
          <p:nvPr/>
        </p:nvGrpSpPr>
        <p:grpSpPr>
          <a:xfrm>
            <a:off x="6228118" y="1537755"/>
            <a:ext cx="2225020" cy="2252340"/>
            <a:chOff x="523649" y="2000605"/>
            <a:chExt cx="2671496" cy="2671496"/>
          </a:xfrm>
        </p:grpSpPr>
        <p:sp>
          <p:nvSpPr>
            <p:cNvPr id="30" name="Rectangle 10"/>
            <p:cNvSpPr/>
            <p:nvPr/>
          </p:nvSpPr>
          <p:spPr bwMode="auto">
            <a:xfrm>
              <a:off x="523649" y="2000605"/>
              <a:ext cx="2671496" cy="2671496"/>
            </a:xfrm>
            <a:prstGeom prst="rect">
              <a:avLst/>
            </a:prstGeom>
            <a:solidFill>
              <a:schemeClr val="accent4"/>
            </a:solidFill>
            <a:ln w="25400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vert="horz" wrap="square" lIns="91436" tIns="91440" rIns="91436" bIns="91440" numCol="1" rtlCol="0" anchor="b" anchorCtr="0" compatLnSpc="1"/>
            <a:lstStyle/>
            <a:p>
              <a:pPr defTabSz="1087755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kern="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单击填加文字</a:t>
              </a:r>
              <a:endParaRPr lang="en-US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31" name="Picture 7" descr="\\MAGNUM\Projects\Microsoft\Cloud Power FY12\Design\Icons\PNGs\Metering.png"/>
            <p:cNvPicPr>
              <a:picLocks noChangeAspect="1" noChangeArrowheads="1"/>
            </p:cNvPicPr>
            <p:nvPr/>
          </p:nvPicPr>
          <p:blipFill>
            <a:blip r:embed="rId1" cstate="screen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 bwMode="auto">
            <a:xfrm>
              <a:off x="939380" y="2323940"/>
              <a:ext cx="1840034" cy="1854218"/>
            </a:xfrm>
            <a:prstGeom prst="rect">
              <a:avLst/>
            </a:prstGeom>
            <a:noFill/>
          </p:spPr>
        </p:pic>
      </p:grpSp>
      <p:grpSp>
        <p:nvGrpSpPr>
          <p:cNvPr id="32" name="Group 12"/>
          <p:cNvGrpSpPr/>
          <p:nvPr/>
        </p:nvGrpSpPr>
        <p:grpSpPr>
          <a:xfrm>
            <a:off x="8574891" y="1537755"/>
            <a:ext cx="2225020" cy="2252340"/>
            <a:chOff x="3344876" y="2000605"/>
            <a:chExt cx="2671496" cy="2671496"/>
          </a:xfrm>
        </p:grpSpPr>
        <p:sp>
          <p:nvSpPr>
            <p:cNvPr id="33" name="Rectangle 13"/>
            <p:cNvSpPr/>
            <p:nvPr/>
          </p:nvSpPr>
          <p:spPr bwMode="auto">
            <a:xfrm>
              <a:off x="3344876" y="2000605"/>
              <a:ext cx="2671496" cy="2671496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vert="horz" wrap="square" lIns="91436" tIns="91440" rIns="91436" bIns="91440" numCol="1" rtlCol="0" anchor="b" anchorCtr="0" compatLnSpc="1"/>
            <a:lstStyle/>
            <a:p>
              <a:pPr defTabSz="1087755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kern="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单击填加文字</a:t>
              </a:r>
              <a:endParaRPr lang="en-US" altLang="zh-CN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34" name="Picture 5" descr="\\MAGNUM\Projects\Microsoft\Cloud Power FY12\Design\Icons\PNGs\Self_Service.png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60105" y="2424205"/>
              <a:ext cx="1641038" cy="1653688"/>
            </a:xfrm>
            <a:prstGeom prst="rect">
              <a:avLst/>
            </a:prstGeom>
            <a:noFill/>
          </p:spPr>
        </p:pic>
      </p:grpSp>
      <p:grpSp>
        <p:nvGrpSpPr>
          <p:cNvPr id="35" name="Group 18"/>
          <p:cNvGrpSpPr/>
          <p:nvPr/>
        </p:nvGrpSpPr>
        <p:grpSpPr>
          <a:xfrm>
            <a:off x="8574891" y="3919859"/>
            <a:ext cx="2225020" cy="2252340"/>
            <a:chOff x="8987331" y="2006755"/>
            <a:chExt cx="2671496" cy="2671496"/>
          </a:xfrm>
        </p:grpSpPr>
        <p:sp>
          <p:nvSpPr>
            <p:cNvPr id="36" name="Rectangle 19"/>
            <p:cNvSpPr/>
            <p:nvPr/>
          </p:nvSpPr>
          <p:spPr bwMode="auto">
            <a:xfrm>
              <a:off x="8987331" y="2006755"/>
              <a:ext cx="2671496" cy="2671496"/>
            </a:xfrm>
            <a:prstGeom prst="rect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vert="horz" wrap="square" lIns="91436" tIns="91440" rIns="91436" bIns="91440" numCol="1" rtlCol="0" anchor="b" anchorCtr="0" compatLnSpc="1"/>
            <a:lstStyle/>
            <a:p>
              <a:pPr defTabSz="1087755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kern="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单击填加文字</a:t>
              </a:r>
              <a:endParaRPr lang="en-US" altLang="zh-CN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37" name="Picture 4" descr="\\MAGNUM\Projects\Microsoft\Cloud Power FY12\Design\Icons\PNGs\Scalable_Elastic_4.png"/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 bwMode="auto">
            <a:xfrm>
              <a:off x="9396077" y="2316898"/>
              <a:ext cx="1854004" cy="1868302"/>
            </a:xfrm>
            <a:prstGeom prst="rect">
              <a:avLst/>
            </a:prstGeom>
            <a:noFill/>
          </p:spPr>
        </p:pic>
      </p:grpSp>
      <p:grpSp>
        <p:nvGrpSpPr>
          <p:cNvPr id="38" name="Group 2"/>
          <p:cNvGrpSpPr/>
          <p:nvPr/>
        </p:nvGrpSpPr>
        <p:grpSpPr>
          <a:xfrm>
            <a:off x="6228125" y="3919859"/>
            <a:ext cx="2225018" cy="2252340"/>
            <a:chOff x="7153762" y="3619300"/>
            <a:chExt cx="1877134" cy="1877134"/>
          </a:xfrm>
        </p:grpSpPr>
        <p:sp>
          <p:nvSpPr>
            <p:cNvPr id="39" name="Rectangle 16"/>
            <p:cNvSpPr/>
            <p:nvPr/>
          </p:nvSpPr>
          <p:spPr bwMode="auto">
            <a:xfrm>
              <a:off x="7153762" y="3619300"/>
              <a:ext cx="1877134" cy="1877134"/>
            </a:xfrm>
            <a:prstGeom prst="rect">
              <a:avLst/>
            </a:prstGeom>
            <a:solidFill>
              <a:schemeClr val="accent3"/>
            </a:solidFill>
            <a:ln w="25400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vert="horz" wrap="square" lIns="91436" tIns="91440" rIns="91436" bIns="91440" numCol="1" rtlCol="0" anchor="b" anchorCtr="0" compatLnSpc="1"/>
            <a:lstStyle/>
            <a:p>
              <a:pPr defTabSz="1087755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kern="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单击填加文字</a:t>
              </a:r>
              <a:endParaRPr lang="en-US" altLang="zh-CN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Freeform 73"/>
            <p:cNvSpPr>
              <a:spLocks noEditPoints="1"/>
            </p:cNvSpPr>
            <p:nvPr/>
          </p:nvSpPr>
          <p:spPr bwMode="black">
            <a:xfrm>
              <a:off x="7624859" y="3966887"/>
              <a:ext cx="934942" cy="902560"/>
            </a:xfrm>
            <a:custGeom>
              <a:avLst/>
              <a:gdLst>
                <a:gd name="T0" fmla="*/ 1799 w 2278"/>
                <a:gd name="T1" fmla="*/ 879 h 2201"/>
                <a:gd name="T2" fmla="*/ 1711 w 2278"/>
                <a:gd name="T3" fmla="*/ 335 h 2201"/>
                <a:gd name="T4" fmla="*/ 1363 w 2278"/>
                <a:gd name="T5" fmla="*/ 315 h 2201"/>
                <a:gd name="T6" fmla="*/ 1068 w 2278"/>
                <a:gd name="T7" fmla="*/ 0 h 2201"/>
                <a:gd name="T8" fmla="*/ 810 w 2278"/>
                <a:gd name="T9" fmla="*/ 412 h 2201"/>
                <a:gd name="T10" fmla="*/ 408 w 2278"/>
                <a:gd name="T11" fmla="*/ 325 h 2201"/>
                <a:gd name="T12" fmla="*/ 246 w 2278"/>
                <a:gd name="T13" fmla="*/ 841 h 2201"/>
                <a:gd name="T14" fmla="*/ 0 w 2278"/>
                <a:gd name="T15" fmla="*/ 1138 h 2201"/>
                <a:gd name="T16" fmla="*/ 338 w 2278"/>
                <a:gd name="T17" fmla="*/ 1396 h 2201"/>
                <a:gd name="T18" fmla="*/ 166 w 2278"/>
                <a:gd name="T19" fmla="*/ 1885 h 2201"/>
                <a:gd name="T20" fmla="*/ 769 w 2278"/>
                <a:gd name="T21" fmla="*/ 1966 h 2201"/>
                <a:gd name="T22" fmla="*/ 1053 w 2278"/>
                <a:gd name="T23" fmla="*/ 2200 h 2201"/>
                <a:gd name="T24" fmla="*/ 1081 w 2278"/>
                <a:gd name="T25" fmla="*/ 2201 h 2201"/>
                <a:gd name="T26" fmla="*/ 1184 w 2278"/>
                <a:gd name="T27" fmla="*/ 1949 h 2201"/>
                <a:gd name="T28" fmla="*/ 1666 w 2278"/>
                <a:gd name="T29" fmla="*/ 1872 h 2201"/>
                <a:gd name="T30" fmla="*/ 1874 w 2278"/>
                <a:gd name="T31" fmla="*/ 1743 h 2201"/>
                <a:gd name="T32" fmla="*/ 2060 w 2278"/>
                <a:gd name="T33" fmla="*/ 1273 h 2201"/>
                <a:gd name="T34" fmla="*/ 1940 w 2278"/>
                <a:gd name="T35" fmla="*/ 1369 h 2201"/>
                <a:gd name="T36" fmla="*/ 1385 w 2278"/>
                <a:gd name="T37" fmla="*/ 1279 h 2201"/>
                <a:gd name="T38" fmla="*/ 1837 w 2278"/>
                <a:gd name="T39" fmla="*/ 1733 h 2201"/>
                <a:gd name="T40" fmla="*/ 1302 w 2278"/>
                <a:gd name="T41" fmla="*/ 1393 h 2201"/>
                <a:gd name="T42" fmla="*/ 1433 w 2278"/>
                <a:gd name="T43" fmla="*/ 1759 h 2201"/>
                <a:gd name="T44" fmla="*/ 1193 w 2278"/>
                <a:gd name="T45" fmla="*/ 1461 h 2201"/>
                <a:gd name="T46" fmla="*/ 1156 w 2278"/>
                <a:gd name="T47" fmla="*/ 1924 h 2201"/>
                <a:gd name="T48" fmla="*/ 1053 w 2278"/>
                <a:gd name="T49" fmla="*/ 1484 h 2201"/>
                <a:gd name="T50" fmla="*/ 878 w 2278"/>
                <a:gd name="T51" fmla="*/ 1857 h 2201"/>
                <a:gd name="T52" fmla="*/ 804 w 2278"/>
                <a:gd name="T53" fmla="*/ 1753 h 2201"/>
                <a:gd name="T54" fmla="*/ 438 w 2278"/>
                <a:gd name="T55" fmla="*/ 1789 h 2201"/>
                <a:gd name="T56" fmla="*/ 369 w 2278"/>
                <a:gd name="T57" fmla="*/ 1741 h 2201"/>
                <a:gd name="T58" fmla="*/ 551 w 2278"/>
                <a:gd name="T59" fmla="*/ 1362 h 2201"/>
                <a:gd name="T60" fmla="*/ 447 w 2278"/>
                <a:gd name="T61" fmla="*/ 1287 h 2201"/>
                <a:gd name="T62" fmla="*/ 723 w 2278"/>
                <a:gd name="T63" fmla="*/ 1153 h 2201"/>
                <a:gd name="T64" fmla="*/ 253 w 2278"/>
                <a:gd name="T65" fmla="*/ 1023 h 2201"/>
                <a:gd name="T66" fmla="*/ 745 w 2278"/>
                <a:gd name="T67" fmla="*/ 1014 h 2201"/>
                <a:gd name="T68" fmla="*/ 386 w 2278"/>
                <a:gd name="T69" fmla="*/ 736 h 2201"/>
                <a:gd name="T70" fmla="*/ 813 w 2278"/>
                <a:gd name="T71" fmla="*/ 904 h 2201"/>
                <a:gd name="T72" fmla="*/ 701 w 2278"/>
                <a:gd name="T73" fmla="*/ 530 h 2201"/>
                <a:gd name="T74" fmla="*/ 944 w 2278"/>
                <a:gd name="T75" fmla="*/ 815 h 2201"/>
                <a:gd name="T76" fmla="*/ 996 w 2278"/>
                <a:gd name="T77" fmla="*/ 287 h 2201"/>
                <a:gd name="T78" fmla="*/ 1083 w 2278"/>
                <a:gd name="T79" fmla="*/ 792 h 2201"/>
                <a:gd name="T80" fmla="*/ 1253 w 2278"/>
                <a:gd name="T81" fmla="*/ 424 h 2201"/>
                <a:gd name="T82" fmla="*/ 1331 w 2278"/>
                <a:gd name="T83" fmla="*/ 529 h 2201"/>
                <a:gd name="T84" fmla="*/ 1558 w 2278"/>
                <a:gd name="T85" fmla="*/ 488 h 2201"/>
                <a:gd name="T86" fmla="*/ 1618 w 2278"/>
                <a:gd name="T87" fmla="*/ 610 h 2201"/>
                <a:gd name="T88" fmla="*/ 1586 w 2278"/>
                <a:gd name="T89" fmla="*/ 914 h 2201"/>
                <a:gd name="T90" fmla="*/ 1690 w 2278"/>
                <a:gd name="T91" fmla="*/ 989 h 2201"/>
                <a:gd name="T92" fmla="*/ 1414 w 2278"/>
                <a:gd name="T93" fmla="*/ 1123 h 2201"/>
                <a:gd name="T94" fmla="*/ 2028 w 2278"/>
                <a:gd name="T95" fmla="*/ 1253 h 2201"/>
                <a:gd name="T96" fmla="*/ 1292 w 2278"/>
                <a:gd name="T97" fmla="*/ 936 h 2201"/>
                <a:gd name="T98" fmla="*/ 1083 w 2278"/>
                <a:gd name="T99" fmla="*/ 837 h 2201"/>
                <a:gd name="T100" fmla="*/ 945 w 2278"/>
                <a:gd name="T101" fmla="*/ 863 h 2201"/>
                <a:gd name="T102" fmla="*/ 787 w 2278"/>
                <a:gd name="T103" fmla="*/ 1031 h 2201"/>
                <a:gd name="T104" fmla="*/ 787 w 2278"/>
                <a:gd name="T105" fmla="*/ 1245 h 2201"/>
                <a:gd name="T106" fmla="*/ 945 w 2278"/>
                <a:gd name="T107" fmla="*/ 1412 h 2201"/>
                <a:gd name="T108" fmla="*/ 1083 w 2278"/>
                <a:gd name="T109" fmla="*/ 1439 h 2201"/>
                <a:gd name="T110" fmla="*/ 1292 w 2278"/>
                <a:gd name="T111" fmla="*/ 1340 h 2201"/>
                <a:gd name="T112" fmla="*/ 1370 w 2278"/>
                <a:gd name="T113" fmla="*/ 1138 h 2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78" h="2201">
                  <a:moveTo>
                    <a:pt x="2125" y="983"/>
                  </a:moveTo>
                  <a:cubicBezTo>
                    <a:pt x="2074" y="983"/>
                    <a:pt x="2030" y="1007"/>
                    <a:pt x="2002" y="1045"/>
                  </a:cubicBezTo>
                  <a:cubicBezTo>
                    <a:pt x="1787" y="929"/>
                    <a:pt x="1787" y="929"/>
                    <a:pt x="1787" y="929"/>
                  </a:cubicBezTo>
                  <a:cubicBezTo>
                    <a:pt x="1795" y="914"/>
                    <a:pt x="1799" y="897"/>
                    <a:pt x="1799" y="879"/>
                  </a:cubicBezTo>
                  <a:cubicBezTo>
                    <a:pt x="1799" y="828"/>
                    <a:pt x="1764" y="785"/>
                    <a:pt x="1715" y="773"/>
                  </a:cubicBezTo>
                  <a:cubicBezTo>
                    <a:pt x="1729" y="640"/>
                    <a:pt x="1729" y="640"/>
                    <a:pt x="1729" y="640"/>
                  </a:cubicBezTo>
                  <a:cubicBezTo>
                    <a:pt x="1805" y="630"/>
                    <a:pt x="1863" y="566"/>
                    <a:pt x="1863" y="488"/>
                  </a:cubicBezTo>
                  <a:cubicBezTo>
                    <a:pt x="1863" y="404"/>
                    <a:pt x="1795" y="335"/>
                    <a:pt x="1711" y="335"/>
                  </a:cubicBezTo>
                  <a:cubicBezTo>
                    <a:pt x="1645" y="335"/>
                    <a:pt x="1589" y="377"/>
                    <a:pt x="1567" y="435"/>
                  </a:cubicBezTo>
                  <a:cubicBezTo>
                    <a:pt x="1472" y="427"/>
                    <a:pt x="1472" y="427"/>
                    <a:pt x="1472" y="427"/>
                  </a:cubicBezTo>
                  <a:cubicBezTo>
                    <a:pt x="1472" y="426"/>
                    <a:pt x="1472" y="425"/>
                    <a:pt x="1472" y="424"/>
                  </a:cubicBezTo>
                  <a:cubicBezTo>
                    <a:pt x="1472" y="364"/>
                    <a:pt x="1423" y="315"/>
                    <a:pt x="1363" y="315"/>
                  </a:cubicBezTo>
                  <a:cubicBezTo>
                    <a:pt x="1334" y="315"/>
                    <a:pt x="1309" y="326"/>
                    <a:pt x="1289" y="343"/>
                  </a:cubicBezTo>
                  <a:cubicBezTo>
                    <a:pt x="1187" y="250"/>
                    <a:pt x="1187" y="250"/>
                    <a:pt x="1187" y="250"/>
                  </a:cubicBezTo>
                  <a:cubicBezTo>
                    <a:pt x="1208" y="223"/>
                    <a:pt x="1221" y="190"/>
                    <a:pt x="1221" y="153"/>
                  </a:cubicBezTo>
                  <a:cubicBezTo>
                    <a:pt x="1221" y="69"/>
                    <a:pt x="1153" y="0"/>
                    <a:pt x="1068" y="0"/>
                  </a:cubicBezTo>
                  <a:cubicBezTo>
                    <a:pt x="984" y="0"/>
                    <a:pt x="916" y="69"/>
                    <a:pt x="916" y="153"/>
                  </a:cubicBezTo>
                  <a:cubicBezTo>
                    <a:pt x="916" y="197"/>
                    <a:pt x="935" y="237"/>
                    <a:pt x="965" y="265"/>
                  </a:cubicBezTo>
                  <a:cubicBezTo>
                    <a:pt x="856" y="422"/>
                    <a:pt x="856" y="422"/>
                    <a:pt x="856" y="422"/>
                  </a:cubicBezTo>
                  <a:cubicBezTo>
                    <a:pt x="842" y="416"/>
                    <a:pt x="827" y="412"/>
                    <a:pt x="810" y="412"/>
                  </a:cubicBezTo>
                  <a:cubicBezTo>
                    <a:pt x="760" y="412"/>
                    <a:pt x="717" y="446"/>
                    <a:pt x="705" y="493"/>
                  </a:cubicBezTo>
                  <a:cubicBezTo>
                    <a:pt x="561" y="480"/>
                    <a:pt x="561" y="480"/>
                    <a:pt x="561" y="480"/>
                  </a:cubicBezTo>
                  <a:cubicBezTo>
                    <a:pt x="561" y="480"/>
                    <a:pt x="561" y="479"/>
                    <a:pt x="561" y="478"/>
                  </a:cubicBezTo>
                  <a:cubicBezTo>
                    <a:pt x="561" y="394"/>
                    <a:pt x="493" y="325"/>
                    <a:pt x="408" y="325"/>
                  </a:cubicBezTo>
                  <a:cubicBezTo>
                    <a:pt x="324" y="325"/>
                    <a:pt x="256" y="394"/>
                    <a:pt x="256" y="478"/>
                  </a:cubicBezTo>
                  <a:cubicBezTo>
                    <a:pt x="256" y="546"/>
                    <a:pt x="300" y="603"/>
                    <a:pt x="362" y="623"/>
                  </a:cubicBezTo>
                  <a:cubicBezTo>
                    <a:pt x="348" y="732"/>
                    <a:pt x="348" y="732"/>
                    <a:pt x="348" y="732"/>
                  </a:cubicBezTo>
                  <a:cubicBezTo>
                    <a:pt x="291" y="736"/>
                    <a:pt x="246" y="783"/>
                    <a:pt x="246" y="841"/>
                  </a:cubicBezTo>
                  <a:cubicBezTo>
                    <a:pt x="246" y="873"/>
                    <a:pt x="259" y="901"/>
                    <a:pt x="281" y="921"/>
                  </a:cubicBezTo>
                  <a:cubicBezTo>
                    <a:pt x="221" y="1002"/>
                    <a:pt x="221" y="1002"/>
                    <a:pt x="221" y="1002"/>
                  </a:cubicBezTo>
                  <a:cubicBezTo>
                    <a:pt x="201" y="991"/>
                    <a:pt x="177" y="985"/>
                    <a:pt x="153" y="985"/>
                  </a:cubicBezTo>
                  <a:cubicBezTo>
                    <a:pt x="68" y="985"/>
                    <a:pt x="0" y="1054"/>
                    <a:pt x="0" y="1138"/>
                  </a:cubicBezTo>
                  <a:cubicBezTo>
                    <a:pt x="0" y="1222"/>
                    <a:pt x="68" y="1291"/>
                    <a:pt x="153" y="1291"/>
                  </a:cubicBezTo>
                  <a:cubicBezTo>
                    <a:pt x="190" y="1291"/>
                    <a:pt x="225" y="1277"/>
                    <a:pt x="251" y="1254"/>
                  </a:cubicBezTo>
                  <a:cubicBezTo>
                    <a:pt x="354" y="1339"/>
                    <a:pt x="354" y="1339"/>
                    <a:pt x="354" y="1339"/>
                  </a:cubicBezTo>
                  <a:cubicBezTo>
                    <a:pt x="344" y="1356"/>
                    <a:pt x="338" y="1375"/>
                    <a:pt x="338" y="1396"/>
                  </a:cubicBezTo>
                  <a:cubicBezTo>
                    <a:pt x="338" y="1436"/>
                    <a:pt x="359" y="1471"/>
                    <a:pt x="392" y="1490"/>
                  </a:cubicBezTo>
                  <a:cubicBezTo>
                    <a:pt x="332" y="1733"/>
                    <a:pt x="332" y="1733"/>
                    <a:pt x="332" y="1733"/>
                  </a:cubicBezTo>
                  <a:cubicBezTo>
                    <a:pt x="328" y="1732"/>
                    <a:pt x="323" y="1732"/>
                    <a:pt x="319" y="1732"/>
                  </a:cubicBezTo>
                  <a:cubicBezTo>
                    <a:pt x="235" y="1732"/>
                    <a:pt x="166" y="1800"/>
                    <a:pt x="166" y="1885"/>
                  </a:cubicBezTo>
                  <a:cubicBezTo>
                    <a:pt x="166" y="1969"/>
                    <a:pt x="235" y="2038"/>
                    <a:pt x="319" y="2038"/>
                  </a:cubicBezTo>
                  <a:cubicBezTo>
                    <a:pt x="399" y="2038"/>
                    <a:pt x="464" y="1977"/>
                    <a:pt x="471" y="1899"/>
                  </a:cubicBezTo>
                  <a:cubicBezTo>
                    <a:pt x="664" y="1884"/>
                    <a:pt x="664" y="1884"/>
                    <a:pt x="664" y="1884"/>
                  </a:cubicBezTo>
                  <a:cubicBezTo>
                    <a:pt x="676" y="1931"/>
                    <a:pt x="718" y="1966"/>
                    <a:pt x="769" y="1966"/>
                  </a:cubicBezTo>
                  <a:cubicBezTo>
                    <a:pt x="802" y="1966"/>
                    <a:pt x="832" y="1951"/>
                    <a:pt x="852" y="1928"/>
                  </a:cubicBezTo>
                  <a:cubicBezTo>
                    <a:pt x="931" y="1982"/>
                    <a:pt x="931" y="1982"/>
                    <a:pt x="931" y="1982"/>
                  </a:cubicBezTo>
                  <a:cubicBezTo>
                    <a:pt x="921" y="2002"/>
                    <a:pt x="916" y="2024"/>
                    <a:pt x="916" y="2049"/>
                  </a:cubicBezTo>
                  <a:cubicBezTo>
                    <a:pt x="916" y="2128"/>
                    <a:pt x="976" y="2193"/>
                    <a:pt x="1053" y="2200"/>
                  </a:cubicBezTo>
                  <a:cubicBezTo>
                    <a:pt x="1053" y="2201"/>
                    <a:pt x="1053" y="2201"/>
                    <a:pt x="1053" y="2201"/>
                  </a:cubicBezTo>
                  <a:cubicBezTo>
                    <a:pt x="1056" y="2201"/>
                    <a:pt x="1056" y="2201"/>
                    <a:pt x="1056" y="2201"/>
                  </a:cubicBezTo>
                  <a:cubicBezTo>
                    <a:pt x="1060" y="2201"/>
                    <a:pt x="1064" y="2201"/>
                    <a:pt x="1068" y="2201"/>
                  </a:cubicBezTo>
                  <a:cubicBezTo>
                    <a:pt x="1073" y="2201"/>
                    <a:pt x="1077" y="2201"/>
                    <a:pt x="1081" y="2201"/>
                  </a:cubicBezTo>
                  <a:cubicBezTo>
                    <a:pt x="1083" y="2201"/>
                    <a:pt x="1083" y="2201"/>
                    <a:pt x="1083" y="2201"/>
                  </a:cubicBezTo>
                  <a:cubicBezTo>
                    <a:pt x="1083" y="2201"/>
                    <a:pt x="1083" y="2201"/>
                    <a:pt x="1083" y="2201"/>
                  </a:cubicBezTo>
                  <a:cubicBezTo>
                    <a:pt x="1161" y="2193"/>
                    <a:pt x="1221" y="2128"/>
                    <a:pt x="1221" y="2049"/>
                  </a:cubicBezTo>
                  <a:cubicBezTo>
                    <a:pt x="1221" y="2011"/>
                    <a:pt x="1207" y="1976"/>
                    <a:pt x="1184" y="1949"/>
                  </a:cubicBezTo>
                  <a:cubicBezTo>
                    <a:pt x="1268" y="1853"/>
                    <a:pt x="1268" y="1853"/>
                    <a:pt x="1268" y="1853"/>
                  </a:cubicBezTo>
                  <a:cubicBezTo>
                    <a:pt x="1285" y="1863"/>
                    <a:pt x="1304" y="1869"/>
                    <a:pt x="1324" y="1869"/>
                  </a:cubicBezTo>
                  <a:cubicBezTo>
                    <a:pt x="1364" y="1869"/>
                    <a:pt x="1399" y="1847"/>
                    <a:pt x="1418" y="1815"/>
                  </a:cubicBezTo>
                  <a:cubicBezTo>
                    <a:pt x="1666" y="1872"/>
                    <a:pt x="1666" y="1872"/>
                    <a:pt x="1666" y="1872"/>
                  </a:cubicBezTo>
                  <a:cubicBezTo>
                    <a:pt x="1665" y="1876"/>
                    <a:pt x="1665" y="1880"/>
                    <a:pt x="1665" y="1885"/>
                  </a:cubicBezTo>
                  <a:cubicBezTo>
                    <a:pt x="1665" y="1969"/>
                    <a:pt x="1734" y="2038"/>
                    <a:pt x="1818" y="2038"/>
                  </a:cubicBezTo>
                  <a:cubicBezTo>
                    <a:pt x="1902" y="2038"/>
                    <a:pt x="1971" y="1969"/>
                    <a:pt x="1971" y="1885"/>
                  </a:cubicBezTo>
                  <a:cubicBezTo>
                    <a:pt x="1971" y="1820"/>
                    <a:pt x="1931" y="1765"/>
                    <a:pt x="1874" y="1743"/>
                  </a:cubicBezTo>
                  <a:cubicBezTo>
                    <a:pt x="1893" y="1572"/>
                    <a:pt x="1893" y="1572"/>
                    <a:pt x="1893" y="1572"/>
                  </a:cubicBezTo>
                  <a:cubicBezTo>
                    <a:pt x="1949" y="1567"/>
                    <a:pt x="1994" y="1520"/>
                    <a:pt x="1994" y="1463"/>
                  </a:cubicBezTo>
                  <a:cubicBezTo>
                    <a:pt x="1994" y="1436"/>
                    <a:pt x="1984" y="1412"/>
                    <a:pt x="1969" y="1393"/>
                  </a:cubicBezTo>
                  <a:cubicBezTo>
                    <a:pt x="2060" y="1273"/>
                    <a:pt x="2060" y="1273"/>
                    <a:pt x="2060" y="1273"/>
                  </a:cubicBezTo>
                  <a:cubicBezTo>
                    <a:pt x="2080" y="1283"/>
                    <a:pt x="2102" y="1288"/>
                    <a:pt x="2125" y="1288"/>
                  </a:cubicBezTo>
                  <a:cubicBezTo>
                    <a:pt x="2209" y="1288"/>
                    <a:pt x="2278" y="1220"/>
                    <a:pt x="2278" y="1135"/>
                  </a:cubicBezTo>
                  <a:cubicBezTo>
                    <a:pt x="2278" y="1051"/>
                    <a:pt x="2209" y="983"/>
                    <a:pt x="2125" y="983"/>
                  </a:cubicBezTo>
                  <a:close/>
                  <a:moveTo>
                    <a:pt x="1940" y="1369"/>
                  </a:moveTo>
                  <a:cubicBezTo>
                    <a:pt x="1924" y="1359"/>
                    <a:pt x="1905" y="1353"/>
                    <a:pt x="1884" y="1353"/>
                  </a:cubicBezTo>
                  <a:cubicBezTo>
                    <a:pt x="1838" y="1353"/>
                    <a:pt x="1798" y="1383"/>
                    <a:pt x="1782" y="1424"/>
                  </a:cubicBezTo>
                  <a:cubicBezTo>
                    <a:pt x="1392" y="1262"/>
                    <a:pt x="1392" y="1262"/>
                    <a:pt x="1392" y="1262"/>
                  </a:cubicBezTo>
                  <a:cubicBezTo>
                    <a:pt x="1390" y="1268"/>
                    <a:pt x="1387" y="1273"/>
                    <a:pt x="1385" y="1279"/>
                  </a:cubicBezTo>
                  <a:cubicBezTo>
                    <a:pt x="1777" y="1441"/>
                    <a:pt x="1777" y="1441"/>
                    <a:pt x="1777" y="1441"/>
                  </a:cubicBezTo>
                  <a:cubicBezTo>
                    <a:pt x="1776" y="1448"/>
                    <a:pt x="1775" y="1455"/>
                    <a:pt x="1775" y="1463"/>
                  </a:cubicBezTo>
                  <a:cubicBezTo>
                    <a:pt x="1775" y="1513"/>
                    <a:pt x="1809" y="1555"/>
                    <a:pt x="1855" y="1568"/>
                  </a:cubicBezTo>
                  <a:cubicBezTo>
                    <a:pt x="1837" y="1733"/>
                    <a:pt x="1837" y="1733"/>
                    <a:pt x="1837" y="1733"/>
                  </a:cubicBezTo>
                  <a:cubicBezTo>
                    <a:pt x="1831" y="1733"/>
                    <a:pt x="1825" y="1732"/>
                    <a:pt x="1818" y="1732"/>
                  </a:cubicBezTo>
                  <a:cubicBezTo>
                    <a:pt x="1781" y="1732"/>
                    <a:pt x="1746" y="1746"/>
                    <a:pt x="1720" y="1768"/>
                  </a:cubicBezTo>
                  <a:cubicBezTo>
                    <a:pt x="1324" y="1372"/>
                    <a:pt x="1324" y="1372"/>
                    <a:pt x="1324" y="1372"/>
                  </a:cubicBezTo>
                  <a:cubicBezTo>
                    <a:pt x="1317" y="1379"/>
                    <a:pt x="1310" y="1386"/>
                    <a:pt x="1302" y="1393"/>
                  </a:cubicBezTo>
                  <a:cubicBezTo>
                    <a:pt x="1699" y="1789"/>
                    <a:pt x="1699" y="1789"/>
                    <a:pt x="1699" y="1789"/>
                  </a:cubicBezTo>
                  <a:cubicBezTo>
                    <a:pt x="1688" y="1803"/>
                    <a:pt x="1679" y="1818"/>
                    <a:pt x="1674" y="1835"/>
                  </a:cubicBezTo>
                  <a:cubicBezTo>
                    <a:pt x="1432" y="1779"/>
                    <a:pt x="1432" y="1779"/>
                    <a:pt x="1432" y="1779"/>
                  </a:cubicBezTo>
                  <a:cubicBezTo>
                    <a:pt x="1433" y="1773"/>
                    <a:pt x="1433" y="1766"/>
                    <a:pt x="1433" y="1759"/>
                  </a:cubicBezTo>
                  <a:cubicBezTo>
                    <a:pt x="1433" y="1699"/>
                    <a:pt x="1385" y="1650"/>
                    <a:pt x="1324" y="1650"/>
                  </a:cubicBezTo>
                  <a:cubicBezTo>
                    <a:pt x="1313" y="1650"/>
                    <a:pt x="1302" y="1652"/>
                    <a:pt x="1292" y="1655"/>
                  </a:cubicBezTo>
                  <a:cubicBezTo>
                    <a:pt x="1209" y="1454"/>
                    <a:pt x="1209" y="1454"/>
                    <a:pt x="1209" y="1454"/>
                  </a:cubicBezTo>
                  <a:cubicBezTo>
                    <a:pt x="1204" y="1457"/>
                    <a:pt x="1198" y="1459"/>
                    <a:pt x="1193" y="1461"/>
                  </a:cubicBezTo>
                  <a:cubicBezTo>
                    <a:pt x="1276" y="1662"/>
                    <a:pt x="1276" y="1662"/>
                    <a:pt x="1276" y="1662"/>
                  </a:cubicBezTo>
                  <a:cubicBezTo>
                    <a:pt x="1240" y="1680"/>
                    <a:pt x="1215" y="1717"/>
                    <a:pt x="1215" y="1759"/>
                  </a:cubicBezTo>
                  <a:cubicBezTo>
                    <a:pt x="1215" y="1786"/>
                    <a:pt x="1224" y="1810"/>
                    <a:pt x="1240" y="1828"/>
                  </a:cubicBezTo>
                  <a:cubicBezTo>
                    <a:pt x="1156" y="1924"/>
                    <a:pt x="1156" y="1924"/>
                    <a:pt x="1156" y="1924"/>
                  </a:cubicBezTo>
                  <a:cubicBezTo>
                    <a:pt x="1135" y="1909"/>
                    <a:pt x="1110" y="1899"/>
                    <a:pt x="1083" y="1897"/>
                  </a:cubicBezTo>
                  <a:cubicBezTo>
                    <a:pt x="1083" y="1484"/>
                    <a:pt x="1083" y="1484"/>
                    <a:pt x="1083" y="1484"/>
                  </a:cubicBezTo>
                  <a:cubicBezTo>
                    <a:pt x="1078" y="1484"/>
                    <a:pt x="1073" y="1484"/>
                    <a:pt x="1068" y="1484"/>
                  </a:cubicBezTo>
                  <a:cubicBezTo>
                    <a:pt x="1063" y="1484"/>
                    <a:pt x="1058" y="1484"/>
                    <a:pt x="1053" y="1484"/>
                  </a:cubicBezTo>
                  <a:cubicBezTo>
                    <a:pt x="1053" y="1897"/>
                    <a:pt x="1053" y="1897"/>
                    <a:pt x="1053" y="1897"/>
                  </a:cubicBezTo>
                  <a:cubicBezTo>
                    <a:pt x="1013" y="1901"/>
                    <a:pt x="977" y="1920"/>
                    <a:pt x="952" y="1950"/>
                  </a:cubicBezTo>
                  <a:cubicBezTo>
                    <a:pt x="871" y="1895"/>
                    <a:pt x="871" y="1895"/>
                    <a:pt x="871" y="1895"/>
                  </a:cubicBezTo>
                  <a:cubicBezTo>
                    <a:pt x="876" y="1883"/>
                    <a:pt x="878" y="1870"/>
                    <a:pt x="878" y="1857"/>
                  </a:cubicBezTo>
                  <a:cubicBezTo>
                    <a:pt x="878" y="1815"/>
                    <a:pt x="855" y="1779"/>
                    <a:pt x="820" y="1760"/>
                  </a:cubicBezTo>
                  <a:cubicBezTo>
                    <a:pt x="944" y="1461"/>
                    <a:pt x="944" y="1461"/>
                    <a:pt x="944" y="1461"/>
                  </a:cubicBezTo>
                  <a:cubicBezTo>
                    <a:pt x="939" y="1459"/>
                    <a:pt x="933" y="1457"/>
                    <a:pt x="928" y="1454"/>
                  </a:cubicBezTo>
                  <a:cubicBezTo>
                    <a:pt x="804" y="1753"/>
                    <a:pt x="804" y="1753"/>
                    <a:pt x="804" y="1753"/>
                  </a:cubicBezTo>
                  <a:cubicBezTo>
                    <a:pt x="793" y="1749"/>
                    <a:pt x="781" y="1747"/>
                    <a:pt x="769" y="1747"/>
                  </a:cubicBezTo>
                  <a:cubicBezTo>
                    <a:pt x="712" y="1747"/>
                    <a:pt x="666" y="1791"/>
                    <a:pt x="660" y="1846"/>
                  </a:cubicBezTo>
                  <a:cubicBezTo>
                    <a:pt x="470" y="1861"/>
                    <a:pt x="470" y="1861"/>
                    <a:pt x="470" y="1861"/>
                  </a:cubicBezTo>
                  <a:cubicBezTo>
                    <a:pt x="466" y="1834"/>
                    <a:pt x="454" y="1810"/>
                    <a:pt x="438" y="1789"/>
                  </a:cubicBezTo>
                  <a:cubicBezTo>
                    <a:pt x="835" y="1393"/>
                    <a:pt x="835" y="1393"/>
                    <a:pt x="835" y="1393"/>
                  </a:cubicBezTo>
                  <a:cubicBezTo>
                    <a:pt x="827" y="1386"/>
                    <a:pt x="820" y="1379"/>
                    <a:pt x="813" y="1372"/>
                  </a:cubicBezTo>
                  <a:cubicBezTo>
                    <a:pt x="417" y="1768"/>
                    <a:pt x="417" y="1768"/>
                    <a:pt x="417" y="1768"/>
                  </a:cubicBezTo>
                  <a:cubicBezTo>
                    <a:pt x="403" y="1756"/>
                    <a:pt x="387" y="1747"/>
                    <a:pt x="369" y="1741"/>
                  </a:cubicBezTo>
                  <a:cubicBezTo>
                    <a:pt x="428" y="1504"/>
                    <a:pt x="428" y="1504"/>
                    <a:pt x="428" y="1504"/>
                  </a:cubicBezTo>
                  <a:cubicBezTo>
                    <a:pt x="434" y="1505"/>
                    <a:pt x="440" y="1505"/>
                    <a:pt x="447" y="1505"/>
                  </a:cubicBezTo>
                  <a:cubicBezTo>
                    <a:pt x="507" y="1505"/>
                    <a:pt x="556" y="1457"/>
                    <a:pt x="556" y="1396"/>
                  </a:cubicBezTo>
                  <a:cubicBezTo>
                    <a:pt x="556" y="1384"/>
                    <a:pt x="554" y="1373"/>
                    <a:pt x="551" y="1362"/>
                  </a:cubicBezTo>
                  <a:cubicBezTo>
                    <a:pt x="752" y="1279"/>
                    <a:pt x="752" y="1279"/>
                    <a:pt x="752" y="1279"/>
                  </a:cubicBezTo>
                  <a:cubicBezTo>
                    <a:pt x="750" y="1273"/>
                    <a:pt x="747" y="1268"/>
                    <a:pt x="745" y="1262"/>
                  </a:cubicBezTo>
                  <a:cubicBezTo>
                    <a:pt x="544" y="1345"/>
                    <a:pt x="544" y="1345"/>
                    <a:pt x="544" y="1345"/>
                  </a:cubicBezTo>
                  <a:cubicBezTo>
                    <a:pt x="525" y="1311"/>
                    <a:pt x="489" y="1287"/>
                    <a:pt x="447" y="1287"/>
                  </a:cubicBezTo>
                  <a:cubicBezTo>
                    <a:pt x="421" y="1287"/>
                    <a:pt x="397" y="1296"/>
                    <a:pt x="379" y="1311"/>
                  </a:cubicBezTo>
                  <a:cubicBezTo>
                    <a:pt x="277" y="1226"/>
                    <a:pt x="277" y="1226"/>
                    <a:pt x="277" y="1226"/>
                  </a:cubicBezTo>
                  <a:cubicBezTo>
                    <a:pt x="292" y="1205"/>
                    <a:pt x="302" y="1180"/>
                    <a:pt x="305" y="1153"/>
                  </a:cubicBezTo>
                  <a:cubicBezTo>
                    <a:pt x="723" y="1153"/>
                    <a:pt x="723" y="1153"/>
                    <a:pt x="723" y="1153"/>
                  </a:cubicBezTo>
                  <a:cubicBezTo>
                    <a:pt x="722" y="1148"/>
                    <a:pt x="722" y="1143"/>
                    <a:pt x="722" y="1138"/>
                  </a:cubicBezTo>
                  <a:cubicBezTo>
                    <a:pt x="722" y="1133"/>
                    <a:pt x="722" y="1128"/>
                    <a:pt x="723" y="1123"/>
                  </a:cubicBezTo>
                  <a:cubicBezTo>
                    <a:pt x="305" y="1123"/>
                    <a:pt x="305" y="1123"/>
                    <a:pt x="305" y="1123"/>
                  </a:cubicBezTo>
                  <a:cubicBezTo>
                    <a:pt x="301" y="1083"/>
                    <a:pt x="281" y="1048"/>
                    <a:pt x="253" y="1023"/>
                  </a:cubicBezTo>
                  <a:cubicBezTo>
                    <a:pt x="312" y="942"/>
                    <a:pt x="312" y="942"/>
                    <a:pt x="312" y="942"/>
                  </a:cubicBezTo>
                  <a:cubicBezTo>
                    <a:pt x="325" y="947"/>
                    <a:pt x="340" y="950"/>
                    <a:pt x="355" y="950"/>
                  </a:cubicBezTo>
                  <a:cubicBezTo>
                    <a:pt x="397" y="950"/>
                    <a:pt x="433" y="927"/>
                    <a:pt x="451" y="892"/>
                  </a:cubicBezTo>
                  <a:cubicBezTo>
                    <a:pt x="745" y="1014"/>
                    <a:pt x="745" y="1014"/>
                    <a:pt x="745" y="1014"/>
                  </a:cubicBezTo>
                  <a:cubicBezTo>
                    <a:pt x="747" y="1008"/>
                    <a:pt x="750" y="1003"/>
                    <a:pt x="752" y="997"/>
                  </a:cubicBezTo>
                  <a:cubicBezTo>
                    <a:pt x="458" y="875"/>
                    <a:pt x="458" y="875"/>
                    <a:pt x="458" y="875"/>
                  </a:cubicBezTo>
                  <a:cubicBezTo>
                    <a:pt x="462" y="865"/>
                    <a:pt x="464" y="853"/>
                    <a:pt x="464" y="841"/>
                  </a:cubicBezTo>
                  <a:cubicBezTo>
                    <a:pt x="464" y="792"/>
                    <a:pt x="431" y="750"/>
                    <a:pt x="386" y="736"/>
                  </a:cubicBezTo>
                  <a:cubicBezTo>
                    <a:pt x="399" y="630"/>
                    <a:pt x="399" y="630"/>
                    <a:pt x="399" y="630"/>
                  </a:cubicBezTo>
                  <a:cubicBezTo>
                    <a:pt x="402" y="630"/>
                    <a:pt x="405" y="631"/>
                    <a:pt x="408" y="631"/>
                  </a:cubicBezTo>
                  <a:cubicBezTo>
                    <a:pt x="445" y="631"/>
                    <a:pt x="479" y="618"/>
                    <a:pt x="505" y="596"/>
                  </a:cubicBezTo>
                  <a:cubicBezTo>
                    <a:pt x="813" y="904"/>
                    <a:pt x="813" y="904"/>
                    <a:pt x="813" y="904"/>
                  </a:cubicBezTo>
                  <a:cubicBezTo>
                    <a:pt x="820" y="897"/>
                    <a:pt x="827" y="889"/>
                    <a:pt x="835" y="883"/>
                  </a:cubicBezTo>
                  <a:cubicBezTo>
                    <a:pt x="527" y="575"/>
                    <a:pt x="527" y="575"/>
                    <a:pt x="527" y="575"/>
                  </a:cubicBezTo>
                  <a:cubicBezTo>
                    <a:pt x="540" y="558"/>
                    <a:pt x="550" y="539"/>
                    <a:pt x="556" y="518"/>
                  </a:cubicBezTo>
                  <a:cubicBezTo>
                    <a:pt x="701" y="530"/>
                    <a:pt x="701" y="530"/>
                    <a:pt x="701" y="530"/>
                  </a:cubicBezTo>
                  <a:cubicBezTo>
                    <a:pt x="706" y="587"/>
                    <a:pt x="753" y="631"/>
                    <a:pt x="810" y="631"/>
                  </a:cubicBezTo>
                  <a:cubicBezTo>
                    <a:pt x="823" y="631"/>
                    <a:pt x="835" y="628"/>
                    <a:pt x="846" y="624"/>
                  </a:cubicBezTo>
                  <a:cubicBezTo>
                    <a:pt x="928" y="822"/>
                    <a:pt x="928" y="822"/>
                    <a:pt x="928" y="822"/>
                  </a:cubicBezTo>
                  <a:cubicBezTo>
                    <a:pt x="933" y="819"/>
                    <a:pt x="939" y="817"/>
                    <a:pt x="944" y="815"/>
                  </a:cubicBezTo>
                  <a:cubicBezTo>
                    <a:pt x="863" y="617"/>
                    <a:pt x="863" y="617"/>
                    <a:pt x="863" y="617"/>
                  </a:cubicBezTo>
                  <a:cubicBezTo>
                    <a:pt x="896" y="599"/>
                    <a:pt x="919" y="563"/>
                    <a:pt x="919" y="521"/>
                  </a:cubicBezTo>
                  <a:cubicBezTo>
                    <a:pt x="919" y="491"/>
                    <a:pt x="907" y="464"/>
                    <a:pt x="887" y="444"/>
                  </a:cubicBezTo>
                  <a:cubicBezTo>
                    <a:pt x="996" y="287"/>
                    <a:pt x="996" y="287"/>
                    <a:pt x="996" y="287"/>
                  </a:cubicBezTo>
                  <a:cubicBezTo>
                    <a:pt x="1013" y="297"/>
                    <a:pt x="1033" y="303"/>
                    <a:pt x="1053" y="305"/>
                  </a:cubicBezTo>
                  <a:cubicBezTo>
                    <a:pt x="1053" y="792"/>
                    <a:pt x="1053" y="792"/>
                    <a:pt x="1053" y="792"/>
                  </a:cubicBezTo>
                  <a:cubicBezTo>
                    <a:pt x="1058" y="792"/>
                    <a:pt x="1063" y="792"/>
                    <a:pt x="1068" y="792"/>
                  </a:cubicBezTo>
                  <a:cubicBezTo>
                    <a:pt x="1073" y="792"/>
                    <a:pt x="1078" y="792"/>
                    <a:pt x="1083" y="792"/>
                  </a:cubicBezTo>
                  <a:cubicBezTo>
                    <a:pt x="1083" y="305"/>
                    <a:pt x="1083" y="305"/>
                    <a:pt x="1083" y="305"/>
                  </a:cubicBezTo>
                  <a:cubicBezTo>
                    <a:pt x="1112" y="302"/>
                    <a:pt x="1138" y="292"/>
                    <a:pt x="1159" y="276"/>
                  </a:cubicBezTo>
                  <a:cubicBezTo>
                    <a:pt x="1266" y="373"/>
                    <a:pt x="1266" y="373"/>
                    <a:pt x="1266" y="373"/>
                  </a:cubicBezTo>
                  <a:cubicBezTo>
                    <a:pt x="1258" y="388"/>
                    <a:pt x="1253" y="406"/>
                    <a:pt x="1253" y="424"/>
                  </a:cubicBezTo>
                  <a:cubicBezTo>
                    <a:pt x="1253" y="467"/>
                    <a:pt x="1278" y="504"/>
                    <a:pt x="1314" y="522"/>
                  </a:cubicBezTo>
                  <a:cubicBezTo>
                    <a:pt x="1193" y="815"/>
                    <a:pt x="1193" y="815"/>
                    <a:pt x="1193" y="815"/>
                  </a:cubicBezTo>
                  <a:cubicBezTo>
                    <a:pt x="1198" y="817"/>
                    <a:pt x="1204" y="819"/>
                    <a:pt x="1209" y="822"/>
                  </a:cubicBezTo>
                  <a:cubicBezTo>
                    <a:pt x="1331" y="529"/>
                    <a:pt x="1331" y="529"/>
                    <a:pt x="1331" y="529"/>
                  </a:cubicBezTo>
                  <a:cubicBezTo>
                    <a:pt x="1341" y="532"/>
                    <a:pt x="1351" y="533"/>
                    <a:pt x="1363" y="533"/>
                  </a:cubicBezTo>
                  <a:cubicBezTo>
                    <a:pt x="1409" y="533"/>
                    <a:pt x="1448" y="505"/>
                    <a:pt x="1464" y="464"/>
                  </a:cubicBezTo>
                  <a:cubicBezTo>
                    <a:pt x="1559" y="472"/>
                    <a:pt x="1559" y="472"/>
                    <a:pt x="1559" y="472"/>
                  </a:cubicBezTo>
                  <a:cubicBezTo>
                    <a:pt x="1558" y="477"/>
                    <a:pt x="1558" y="483"/>
                    <a:pt x="1558" y="488"/>
                  </a:cubicBezTo>
                  <a:cubicBezTo>
                    <a:pt x="1558" y="527"/>
                    <a:pt x="1572" y="562"/>
                    <a:pt x="1596" y="589"/>
                  </a:cubicBezTo>
                  <a:cubicBezTo>
                    <a:pt x="1302" y="883"/>
                    <a:pt x="1302" y="883"/>
                    <a:pt x="1302" y="883"/>
                  </a:cubicBezTo>
                  <a:cubicBezTo>
                    <a:pt x="1310" y="889"/>
                    <a:pt x="1317" y="897"/>
                    <a:pt x="1324" y="904"/>
                  </a:cubicBezTo>
                  <a:cubicBezTo>
                    <a:pt x="1618" y="610"/>
                    <a:pt x="1618" y="610"/>
                    <a:pt x="1618" y="610"/>
                  </a:cubicBezTo>
                  <a:cubicBezTo>
                    <a:pt x="1639" y="625"/>
                    <a:pt x="1664" y="636"/>
                    <a:pt x="1691" y="640"/>
                  </a:cubicBezTo>
                  <a:cubicBezTo>
                    <a:pt x="1678" y="771"/>
                    <a:pt x="1678" y="771"/>
                    <a:pt x="1678" y="771"/>
                  </a:cubicBezTo>
                  <a:cubicBezTo>
                    <a:pt x="1623" y="777"/>
                    <a:pt x="1581" y="823"/>
                    <a:pt x="1581" y="879"/>
                  </a:cubicBezTo>
                  <a:cubicBezTo>
                    <a:pt x="1581" y="891"/>
                    <a:pt x="1583" y="903"/>
                    <a:pt x="1586" y="914"/>
                  </a:cubicBezTo>
                  <a:cubicBezTo>
                    <a:pt x="1385" y="997"/>
                    <a:pt x="1385" y="997"/>
                    <a:pt x="1385" y="997"/>
                  </a:cubicBezTo>
                  <a:cubicBezTo>
                    <a:pt x="1387" y="1003"/>
                    <a:pt x="1390" y="1008"/>
                    <a:pt x="1392" y="1014"/>
                  </a:cubicBezTo>
                  <a:cubicBezTo>
                    <a:pt x="1593" y="930"/>
                    <a:pt x="1593" y="930"/>
                    <a:pt x="1593" y="930"/>
                  </a:cubicBezTo>
                  <a:cubicBezTo>
                    <a:pt x="1612" y="965"/>
                    <a:pt x="1648" y="989"/>
                    <a:pt x="1690" y="989"/>
                  </a:cubicBezTo>
                  <a:cubicBezTo>
                    <a:pt x="1719" y="989"/>
                    <a:pt x="1745" y="978"/>
                    <a:pt x="1764" y="960"/>
                  </a:cubicBezTo>
                  <a:cubicBezTo>
                    <a:pt x="1983" y="1078"/>
                    <a:pt x="1983" y="1078"/>
                    <a:pt x="1983" y="1078"/>
                  </a:cubicBezTo>
                  <a:cubicBezTo>
                    <a:pt x="1978" y="1092"/>
                    <a:pt x="1974" y="1107"/>
                    <a:pt x="1973" y="1123"/>
                  </a:cubicBezTo>
                  <a:cubicBezTo>
                    <a:pt x="1414" y="1123"/>
                    <a:pt x="1414" y="1123"/>
                    <a:pt x="1414" y="1123"/>
                  </a:cubicBezTo>
                  <a:cubicBezTo>
                    <a:pt x="1415" y="1128"/>
                    <a:pt x="1415" y="1133"/>
                    <a:pt x="1415" y="1138"/>
                  </a:cubicBezTo>
                  <a:cubicBezTo>
                    <a:pt x="1415" y="1143"/>
                    <a:pt x="1415" y="1148"/>
                    <a:pt x="1414" y="1153"/>
                  </a:cubicBezTo>
                  <a:cubicBezTo>
                    <a:pt x="1973" y="1153"/>
                    <a:pt x="1973" y="1153"/>
                    <a:pt x="1973" y="1153"/>
                  </a:cubicBezTo>
                  <a:cubicBezTo>
                    <a:pt x="1978" y="1193"/>
                    <a:pt x="1998" y="1229"/>
                    <a:pt x="2028" y="1253"/>
                  </a:cubicBezTo>
                  <a:lnTo>
                    <a:pt x="1940" y="1369"/>
                  </a:lnTo>
                  <a:close/>
                  <a:moveTo>
                    <a:pt x="1350" y="1031"/>
                  </a:moveTo>
                  <a:cubicBezTo>
                    <a:pt x="1348" y="1025"/>
                    <a:pt x="1345" y="1020"/>
                    <a:pt x="1343" y="1014"/>
                  </a:cubicBezTo>
                  <a:cubicBezTo>
                    <a:pt x="1330" y="985"/>
                    <a:pt x="1313" y="959"/>
                    <a:pt x="1292" y="936"/>
                  </a:cubicBezTo>
                  <a:cubicBezTo>
                    <a:pt x="1285" y="928"/>
                    <a:pt x="1278" y="921"/>
                    <a:pt x="1270" y="915"/>
                  </a:cubicBezTo>
                  <a:cubicBezTo>
                    <a:pt x="1247" y="894"/>
                    <a:pt x="1221" y="876"/>
                    <a:pt x="1192" y="863"/>
                  </a:cubicBezTo>
                  <a:cubicBezTo>
                    <a:pt x="1186" y="861"/>
                    <a:pt x="1181" y="858"/>
                    <a:pt x="1175" y="856"/>
                  </a:cubicBezTo>
                  <a:cubicBezTo>
                    <a:pt x="1147" y="845"/>
                    <a:pt x="1116" y="839"/>
                    <a:pt x="1083" y="837"/>
                  </a:cubicBezTo>
                  <a:cubicBezTo>
                    <a:pt x="1079" y="837"/>
                    <a:pt x="1073" y="837"/>
                    <a:pt x="1068" y="837"/>
                  </a:cubicBezTo>
                  <a:cubicBezTo>
                    <a:pt x="1063" y="837"/>
                    <a:pt x="1058" y="837"/>
                    <a:pt x="1053" y="837"/>
                  </a:cubicBezTo>
                  <a:cubicBezTo>
                    <a:pt x="1021" y="839"/>
                    <a:pt x="990" y="845"/>
                    <a:pt x="962" y="856"/>
                  </a:cubicBezTo>
                  <a:cubicBezTo>
                    <a:pt x="956" y="858"/>
                    <a:pt x="950" y="861"/>
                    <a:pt x="945" y="863"/>
                  </a:cubicBezTo>
                  <a:cubicBezTo>
                    <a:pt x="916" y="876"/>
                    <a:pt x="890" y="894"/>
                    <a:pt x="866" y="915"/>
                  </a:cubicBezTo>
                  <a:cubicBezTo>
                    <a:pt x="859" y="921"/>
                    <a:pt x="852" y="928"/>
                    <a:pt x="845" y="936"/>
                  </a:cubicBezTo>
                  <a:cubicBezTo>
                    <a:pt x="824" y="959"/>
                    <a:pt x="807" y="985"/>
                    <a:pt x="794" y="1014"/>
                  </a:cubicBezTo>
                  <a:cubicBezTo>
                    <a:pt x="791" y="1020"/>
                    <a:pt x="789" y="1025"/>
                    <a:pt x="787" y="1031"/>
                  </a:cubicBezTo>
                  <a:cubicBezTo>
                    <a:pt x="776" y="1060"/>
                    <a:pt x="769" y="1091"/>
                    <a:pt x="768" y="1123"/>
                  </a:cubicBezTo>
                  <a:cubicBezTo>
                    <a:pt x="767" y="1128"/>
                    <a:pt x="767" y="1133"/>
                    <a:pt x="767" y="1138"/>
                  </a:cubicBezTo>
                  <a:cubicBezTo>
                    <a:pt x="767" y="1143"/>
                    <a:pt x="767" y="1148"/>
                    <a:pt x="768" y="1153"/>
                  </a:cubicBezTo>
                  <a:cubicBezTo>
                    <a:pt x="769" y="1185"/>
                    <a:pt x="776" y="1216"/>
                    <a:pt x="787" y="1245"/>
                  </a:cubicBezTo>
                  <a:cubicBezTo>
                    <a:pt x="789" y="1250"/>
                    <a:pt x="791" y="1256"/>
                    <a:pt x="794" y="1261"/>
                  </a:cubicBezTo>
                  <a:cubicBezTo>
                    <a:pt x="807" y="1290"/>
                    <a:pt x="824" y="1317"/>
                    <a:pt x="845" y="1340"/>
                  </a:cubicBezTo>
                  <a:cubicBezTo>
                    <a:pt x="852" y="1347"/>
                    <a:pt x="859" y="1354"/>
                    <a:pt x="866" y="1361"/>
                  </a:cubicBezTo>
                  <a:cubicBezTo>
                    <a:pt x="890" y="1382"/>
                    <a:pt x="916" y="1399"/>
                    <a:pt x="945" y="1412"/>
                  </a:cubicBezTo>
                  <a:cubicBezTo>
                    <a:pt x="950" y="1415"/>
                    <a:pt x="956" y="1417"/>
                    <a:pt x="962" y="1419"/>
                  </a:cubicBezTo>
                  <a:cubicBezTo>
                    <a:pt x="990" y="1430"/>
                    <a:pt x="1021" y="1437"/>
                    <a:pt x="1053" y="1439"/>
                  </a:cubicBezTo>
                  <a:cubicBezTo>
                    <a:pt x="1058" y="1439"/>
                    <a:pt x="1063" y="1439"/>
                    <a:pt x="1068" y="1439"/>
                  </a:cubicBezTo>
                  <a:cubicBezTo>
                    <a:pt x="1073" y="1439"/>
                    <a:pt x="1079" y="1439"/>
                    <a:pt x="1083" y="1439"/>
                  </a:cubicBezTo>
                  <a:cubicBezTo>
                    <a:pt x="1116" y="1437"/>
                    <a:pt x="1147" y="1430"/>
                    <a:pt x="1175" y="1419"/>
                  </a:cubicBezTo>
                  <a:cubicBezTo>
                    <a:pt x="1181" y="1417"/>
                    <a:pt x="1186" y="1415"/>
                    <a:pt x="1192" y="1412"/>
                  </a:cubicBezTo>
                  <a:cubicBezTo>
                    <a:pt x="1221" y="1399"/>
                    <a:pt x="1247" y="1382"/>
                    <a:pt x="1270" y="1361"/>
                  </a:cubicBezTo>
                  <a:cubicBezTo>
                    <a:pt x="1278" y="1354"/>
                    <a:pt x="1285" y="1347"/>
                    <a:pt x="1292" y="1340"/>
                  </a:cubicBezTo>
                  <a:cubicBezTo>
                    <a:pt x="1313" y="1317"/>
                    <a:pt x="1330" y="1290"/>
                    <a:pt x="1343" y="1261"/>
                  </a:cubicBezTo>
                  <a:cubicBezTo>
                    <a:pt x="1345" y="1256"/>
                    <a:pt x="1348" y="1250"/>
                    <a:pt x="1350" y="1245"/>
                  </a:cubicBezTo>
                  <a:cubicBezTo>
                    <a:pt x="1361" y="1216"/>
                    <a:pt x="1368" y="1185"/>
                    <a:pt x="1369" y="1153"/>
                  </a:cubicBezTo>
                  <a:cubicBezTo>
                    <a:pt x="1369" y="1148"/>
                    <a:pt x="1370" y="1143"/>
                    <a:pt x="1370" y="1138"/>
                  </a:cubicBezTo>
                  <a:cubicBezTo>
                    <a:pt x="1370" y="1133"/>
                    <a:pt x="1369" y="1128"/>
                    <a:pt x="1369" y="1123"/>
                  </a:cubicBezTo>
                  <a:cubicBezTo>
                    <a:pt x="1368" y="1091"/>
                    <a:pt x="1361" y="1060"/>
                    <a:pt x="1350" y="103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82305" tIns="41153" rIns="82305" bIns="41153" numCol="1" anchor="t" anchorCtr="0" compatLnSpc="1"/>
            <a:lstStyle/>
            <a:p>
              <a:endParaRPr lang="en-US" sz="19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73952" y="1537757"/>
            <a:ext cx="4529665" cy="4634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decel="10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 rot="21033189">
            <a:off x="2389691" y="1498597"/>
            <a:ext cx="4616123" cy="4528632"/>
          </a:xfrm>
          <a:prstGeom prst="ellips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86" tIns="56444" rIns="112886" bIns="56444"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2049651" y="1735661"/>
            <a:ext cx="4071658" cy="4075040"/>
            <a:chOff x="1187624" y="1119987"/>
            <a:chExt cx="3298688" cy="3298688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 rotWithShape="1">
            <a:blip r:embed="rId1" cstate="print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368" r="16368"/>
            <a:stretch>
              <a:fillRect/>
            </a:stretch>
          </p:blipFill>
          <p:spPr bwMode="auto">
            <a:xfrm>
              <a:off x="1706294" y="1615056"/>
              <a:ext cx="2261348" cy="2261346"/>
            </a:xfrm>
            <a:prstGeom prst="ellips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6" name="组合 5"/>
            <p:cNvGrpSpPr/>
            <p:nvPr/>
          </p:nvGrpSpPr>
          <p:grpSpPr>
            <a:xfrm>
              <a:off x="1187624" y="1119987"/>
              <a:ext cx="3298688" cy="3298688"/>
              <a:chOff x="2555776" y="915566"/>
              <a:chExt cx="1944216" cy="1944216"/>
            </a:xfrm>
            <a:effectLst>
              <a:outerShdw blurRad="63500" dist="50800" dir="8100000" algn="tr" rotWithShape="0">
                <a:prstClr val="black">
                  <a:alpha val="35000"/>
                </a:prstClr>
              </a:outerShdw>
            </a:effectLst>
          </p:grpSpPr>
          <p:sp>
            <p:nvSpPr>
              <p:cNvPr id="7" name="同心圆 6"/>
              <p:cNvSpPr/>
              <p:nvPr/>
            </p:nvSpPr>
            <p:spPr>
              <a:xfrm>
                <a:off x="2555776" y="915566"/>
                <a:ext cx="1944216" cy="1944216"/>
              </a:xfrm>
              <a:prstGeom prst="donut">
                <a:avLst>
                  <a:gd name="adj" fmla="val 10097"/>
                </a:avLst>
              </a:prstGeom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8100000" scaled="1"/>
                <a:tileRect/>
              </a:gra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" name="同心圆 7"/>
              <p:cNvSpPr/>
              <p:nvPr/>
            </p:nvSpPr>
            <p:spPr>
              <a:xfrm>
                <a:off x="2733336" y="1093126"/>
                <a:ext cx="1589098" cy="1589098"/>
              </a:xfrm>
              <a:prstGeom prst="donut">
                <a:avLst>
                  <a:gd name="adj" fmla="val 8132"/>
                </a:avLst>
              </a:prstGeom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16200000" scaled="1"/>
                <a:tileRect/>
              </a:gra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9" name="组合 8"/>
          <p:cNvGrpSpPr/>
          <p:nvPr/>
        </p:nvGrpSpPr>
        <p:grpSpPr>
          <a:xfrm>
            <a:off x="1742911" y="4223497"/>
            <a:ext cx="1585887" cy="1587204"/>
            <a:chOff x="5760133" y="2274196"/>
            <a:chExt cx="1284820" cy="1284820"/>
          </a:xfrm>
        </p:grpSpPr>
        <p:sp>
          <p:nvSpPr>
            <p:cNvPr id="10" name="椭圆 9"/>
            <p:cNvSpPr/>
            <p:nvPr/>
          </p:nvSpPr>
          <p:spPr>
            <a:xfrm rot="1245109">
              <a:off x="5760133" y="2274196"/>
              <a:ext cx="1284820" cy="1284820"/>
            </a:xfrm>
            <a:prstGeom prst="ellipse">
              <a:avLst/>
            </a:prstGeom>
            <a:gradFill flip="none" rotWithShape="1">
              <a:gsLst>
                <a:gs pos="6000">
                  <a:sysClr val="window" lastClr="FFFFFF">
                    <a:lumMod val="95000"/>
                    <a:shade val="67500"/>
                    <a:satMod val="115000"/>
                  </a:sysClr>
                </a:gs>
                <a:gs pos="100000">
                  <a:srgbClr val="E4E4E4"/>
                </a:gs>
                <a:gs pos="80000">
                  <a:srgbClr val="F1F1F1"/>
                </a:gs>
                <a:gs pos="43000">
                  <a:sysClr val="window" lastClr="FFFFFF"/>
                </a:gs>
              </a:gsLst>
              <a:lin ang="8100000" scaled="1"/>
              <a:tileRect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>
              <a:outerShdw blurRad="393700" dist="38100" dir="5400000" algn="t" rotWithShape="0">
                <a:schemeClr val="tx1">
                  <a:alpha val="37000"/>
                </a:schemeClr>
              </a:outerShdw>
            </a:effectLst>
          </p:spPr>
          <p:txBody>
            <a:bodyPr rtlCol="0" anchor="ctr"/>
            <a:lstStyle/>
            <a:p>
              <a:pPr algn="ctr" defTabSz="1128395">
                <a:defRPr/>
              </a:pPr>
              <a:endParaRPr lang="en-US" sz="2300" kern="0">
                <a:solidFill>
                  <a:sysClr val="window" lastClr="FFFFFF"/>
                </a:solidFill>
                <a:latin typeface="Calibri" panose="020F0502020204030204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5839094" y="2359019"/>
              <a:ext cx="1117070" cy="1117070"/>
            </a:xfrm>
            <a:prstGeom prst="ellipse">
              <a:avLst/>
            </a:prstGeom>
            <a:solidFill>
              <a:schemeClr val="accent4"/>
            </a:solidFill>
            <a:ln w="25400" cap="flat" cmpd="sng" algn="ctr">
              <a:noFill/>
              <a:prstDash val="solid"/>
            </a:ln>
            <a:effectLst>
              <a:innerShdw blurRad="139700" dist="50800" dir="13500000">
                <a:prstClr val="black">
                  <a:alpha val="45000"/>
                </a:prstClr>
              </a:inn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 defTabSz="1128395">
                <a:defRPr/>
              </a:pPr>
              <a:endParaRPr lang="en-US" sz="2300" kern="0">
                <a:solidFill>
                  <a:sysClr val="window" lastClr="FFFFFF"/>
                </a:solidFill>
                <a:latin typeface="Calibri" panose="020F0502020204030204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 flipH="1">
              <a:off x="6101415" y="2634973"/>
              <a:ext cx="631932" cy="5730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R="0" lvl="0" indent="0" algn="ctr"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2800" b="0" i="0" u="none" strike="noStrike" kern="0" cap="none" spc="0" normalizeH="0" baseline="0">
                  <a:ln w="18415" cmpd="sng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Arial Rounded MT Bold" panose="020F0704030504030204" pitchFamily="34" charset="0"/>
                  <a:ea typeface="微软雅黑" panose="020B0503020204020204" pitchFamily="34" charset="-122"/>
                  <a:cs typeface="Times New Roman" panose="02020603050405020304" pitchFamily="18" charset="0"/>
                </a:defRPr>
              </a:lvl1pPr>
            </a:lstStyle>
            <a:p>
              <a:pPr defTabSz="1128395">
                <a:lnSpc>
                  <a:spcPct val="100000"/>
                </a:lnSpc>
                <a:defRPr/>
              </a:pPr>
              <a:r>
                <a:rPr lang="zh-CN" altLang="en-US" sz="2000" b="1" dirty="0">
                  <a:ln>
                    <a:noFill/>
                  </a:ln>
                  <a:effectLst/>
                </a:rPr>
                <a:t>添加</a:t>
              </a:r>
              <a:endParaRPr lang="en-US" altLang="zh-CN" sz="2000" b="1" dirty="0">
                <a:ln>
                  <a:noFill/>
                </a:ln>
                <a:effectLst/>
              </a:endParaRPr>
            </a:p>
            <a:p>
              <a:pPr defTabSz="1128395">
                <a:lnSpc>
                  <a:spcPct val="100000"/>
                </a:lnSpc>
                <a:defRPr/>
              </a:pPr>
              <a:r>
                <a:rPr lang="zh-CN" altLang="en-US" sz="2000" b="1" dirty="0">
                  <a:ln>
                    <a:noFill/>
                  </a:ln>
                  <a:effectLst/>
                </a:rPr>
                <a:t>文本</a:t>
              </a:r>
              <a:endParaRPr lang="zh-CN" altLang="en-US" sz="2000" b="1" dirty="0">
                <a:ln>
                  <a:noFill/>
                </a:ln>
                <a:effectLst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583378" y="1447682"/>
            <a:ext cx="611454" cy="611961"/>
            <a:chOff x="4050503" y="886871"/>
            <a:chExt cx="495374" cy="495374"/>
          </a:xfrm>
        </p:grpSpPr>
        <p:grpSp>
          <p:nvGrpSpPr>
            <p:cNvPr id="14" name="组合 13"/>
            <p:cNvGrpSpPr/>
            <p:nvPr/>
          </p:nvGrpSpPr>
          <p:grpSpPr>
            <a:xfrm>
              <a:off x="4050503" y="886871"/>
              <a:ext cx="495374" cy="495374"/>
              <a:chOff x="4131160" y="713581"/>
              <a:chExt cx="881684" cy="881684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4131160" y="713581"/>
                <a:ext cx="881684" cy="881684"/>
              </a:xfrm>
              <a:prstGeom prst="ellipse">
                <a:avLst/>
              </a:prstGeom>
              <a:gradFill flip="none" rotWithShape="1">
                <a:gsLst>
                  <a:gs pos="4500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18000000" scaled="0"/>
                <a:tileRect/>
              </a:gradFill>
              <a:ln w="6350">
                <a:gradFill>
                  <a:gsLst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/>
                    </a:gs>
                  </a:gsLst>
                  <a:lin ang="17400000" scaled="0"/>
                </a:gradFill>
              </a:ln>
              <a:effectLst>
                <a:outerShdw blurRad="152400" dist="38100" dir="810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7" name="椭圆 16"/>
              <p:cNvSpPr/>
              <p:nvPr/>
            </p:nvSpPr>
            <p:spPr>
              <a:xfrm>
                <a:off x="4237176" y="819597"/>
                <a:ext cx="669652" cy="66965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sp>
          <p:nvSpPr>
            <p:cNvPr id="15" name="TextBox 14"/>
            <p:cNvSpPr txBox="1"/>
            <p:nvPr/>
          </p:nvSpPr>
          <p:spPr>
            <a:xfrm>
              <a:off x="4141736" y="957962"/>
              <a:ext cx="253503" cy="2989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</a:rPr>
                <a:t>1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315957" y="2269394"/>
            <a:ext cx="611454" cy="611961"/>
            <a:chOff x="4644008" y="1491630"/>
            <a:chExt cx="495374" cy="495374"/>
          </a:xfrm>
        </p:grpSpPr>
        <p:grpSp>
          <p:nvGrpSpPr>
            <p:cNvPr id="19" name="组合 18"/>
            <p:cNvGrpSpPr/>
            <p:nvPr/>
          </p:nvGrpSpPr>
          <p:grpSpPr>
            <a:xfrm>
              <a:off x="4644008" y="1491630"/>
              <a:ext cx="495374" cy="495374"/>
              <a:chOff x="4131160" y="713581"/>
              <a:chExt cx="881684" cy="881684"/>
            </a:xfrm>
          </p:grpSpPr>
          <p:sp>
            <p:nvSpPr>
              <p:cNvPr id="21" name="椭圆 20"/>
              <p:cNvSpPr/>
              <p:nvPr/>
            </p:nvSpPr>
            <p:spPr>
              <a:xfrm>
                <a:off x="4131160" y="713581"/>
                <a:ext cx="881684" cy="881684"/>
              </a:xfrm>
              <a:prstGeom prst="ellipse">
                <a:avLst/>
              </a:prstGeom>
              <a:gradFill flip="none" rotWithShape="1">
                <a:gsLst>
                  <a:gs pos="4500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18000000" scaled="0"/>
                <a:tileRect/>
              </a:gradFill>
              <a:ln w="6350">
                <a:gradFill>
                  <a:gsLst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/>
                    </a:gs>
                  </a:gsLst>
                  <a:lin ang="17400000" scaled="0"/>
                </a:gradFill>
              </a:ln>
              <a:effectLst>
                <a:outerShdw blurRad="152400" dist="38100" dir="810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22" name="椭圆 21"/>
              <p:cNvSpPr/>
              <p:nvPr/>
            </p:nvSpPr>
            <p:spPr>
              <a:xfrm>
                <a:off x="4237176" y="819597"/>
                <a:ext cx="669652" cy="669652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sp>
          <p:nvSpPr>
            <p:cNvPr id="20" name="TextBox 19"/>
            <p:cNvSpPr txBox="1"/>
            <p:nvPr/>
          </p:nvSpPr>
          <p:spPr>
            <a:xfrm>
              <a:off x="4735241" y="1554651"/>
              <a:ext cx="253503" cy="2989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</a:rPr>
                <a:t>2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682199" y="3336857"/>
            <a:ext cx="611454" cy="611961"/>
            <a:chOff x="4891695" y="2364408"/>
            <a:chExt cx="495374" cy="495374"/>
          </a:xfrm>
        </p:grpSpPr>
        <p:grpSp>
          <p:nvGrpSpPr>
            <p:cNvPr id="24" name="组合 23"/>
            <p:cNvGrpSpPr/>
            <p:nvPr/>
          </p:nvGrpSpPr>
          <p:grpSpPr>
            <a:xfrm>
              <a:off x="4891695" y="2364408"/>
              <a:ext cx="495374" cy="495374"/>
              <a:chOff x="4131160" y="713581"/>
              <a:chExt cx="881684" cy="881684"/>
            </a:xfrm>
          </p:grpSpPr>
          <p:sp>
            <p:nvSpPr>
              <p:cNvPr id="26" name="椭圆 25"/>
              <p:cNvSpPr/>
              <p:nvPr/>
            </p:nvSpPr>
            <p:spPr>
              <a:xfrm>
                <a:off x="4131160" y="713581"/>
                <a:ext cx="881684" cy="881684"/>
              </a:xfrm>
              <a:prstGeom prst="ellipse">
                <a:avLst/>
              </a:prstGeom>
              <a:gradFill flip="none" rotWithShape="1">
                <a:gsLst>
                  <a:gs pos="4500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18000000" scaled="0"/>
                <a:tileRect/>
              </a:gradFill>
              <a:ln w="6350">
                <a:gradFill>
                  <a:gsLst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/>
                    </a:gs>
                  </a:gsLst>
                  <a:lin ang="17400000" scaled="0"/>
                </a:gradFill>
              </a:ln>
              <a:effectLst>
                <a:outerShdw blurRad="152400" dist="38100" dir="810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27" name="椭圆 26"/>
              <p:cNvSpPr/>
              <p:nvPr/>
            </p:nvSpPr>
            <p:spPr>
              <a:xfrm>
                <a:off x="4237176" y="819597"/>
                <a:ext cx="669652" cy="669652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sp>
          <p:nvSpPr>
            <p:cNvPr id="25" name="TextBox 24"/>
            <p:cNvSpPr txBox="1"/>
            <p:nvPr/>
          </p:nvSpPr>
          <p:spPr>
            <a:xfrm>
              <a:off x="4982928" y="2433065"/>
              <a:ext cx="253503" cy="2989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</a:rPr>
                <a:t>3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493719" y="4503999"/>
            <a:ext cx="611454" cy="611961"/>
            <a:chOff x="4832130" y="3158273"/>
            <a:chExt cx="495374" cy="495374"/>
          </a:xfrm>
        </p:grpSpPr>
        <p:grpSp>
          <p:nvGrpSpPr>
            <p:cNvPr id="29" name="组合 28"/>
            <p:cNvGrpSpPr/>
            <p:nvPr/>
          </p:nvGrpSpPr>
          <p:grpSpPr>
            <a:xfrm>
              <a:off x="4832130" y="3158273"/>
              <a:ext cx="495374" cy="495374"/>
              <a:chOff x="4131160" y="713581"/>
              <a:chExt cx="881684" cy="881684"/>
            </a:xfrm>
          </p:grpSpPr>
          <p:sp>
            <p:nvSpPr>
              <p:cNvPr id="31" name="椭圆 30"/>
              <p:cNvSpPr/>
              <p:nvPr/>
            </p:nvSpPr>
            <p:spPr>
              <a:xfrm>
                <a:off x="4131160" y="713581"/>
                <a:ext cx="881684" cy="881684"/>
              </a:xfrm>
              <a:prstGeom prst="ellipse">
                <a:avLst/>
              </a:prstGeom>
              <a:gradFill flip="none" rotWithShape="1">
                <a:gsLst>
                  <a:gs pos="4500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18000000" scaled="0"/>
                <a:tileRect/>
              </a:gradFill>
              <a:ln w="6350">
                <a:gradFill>
                  <a:gsLst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/>
                    </a:gs>
                  </a:gsLst>
                  <a:lin ang="17400000" scaled="0"/>
                </a:gradFill>
              </a:ln>
              <a:effectLst>
                <a:outerShdw blurRad="152400" dist="38100" dir="810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32" name="椭圆 31"/>
              <p:cNvSpPr/>
              <p:nvPr/>
            </p:nvSpPr>
            <p:spPr>
              <a:xfrm>
                <a:off x="4237176" y="819597"/>
                <a:ext cx="669652" cy="669652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sp>
          <p:nvSpPr>
            <p:cNvPr id="30" name="TextBox 29"/>
            <p:cNvSpPr txBox="1"/>
            <p:nvPr/>
          </p:nvSpPr>
          <p:spPr>
            <a:xfrm>
              <a:off x="4923363" y="3221294"/>
              <a:ext cx="253503" cy="2989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</a:rPr>
                <a:t>4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5693787" y="5304597"/>
            <a:ext cx="611454" cy="611961"/>
            <a:chOff x="4139952" y="3948584"/>
            <a:chExt cx="495374" cy="495374"/>
          </a:xfrm>
        </p:grpSpPr>
        <p:grpSp>
          <p:nvGrpSpPr>
            <p:cNvPr id="34" name="组合 33"/>
            <p:cNvGrpSpPr/>
            <p:nvPr/>
          </p:nvGrpSpPr>
          <p:grpSpPr>
            <a:xfrm>
              <a:off x="4139952" y="3948584"/>
              <a:ext cx="495374" cy="495374"/>
              <a:chOff x="4131160" y="713581"/>
              <a:chExt cx="881684" cy="881684"/>
            </a:xfrm>
          </p:grpSpPr>
          <p:sp>
            <p:nvSpPr>
              <p:cNvPr id="36" name="椭圆 35"/>
              <p:cNvSpPr/>
              <p:nvPr/>
            </p:nvSpPr>
            <p:spPr>
              <a:xfrm>
                <a:off x="4131160" y="713581"/>
                <a:ext cx="881684" cy="881684"/>
              </a:xfrm>
              <a:prstGeom prst="ellipse">
                <a:avLst/>
              </a:prstGeom>
              <a:gradFill flip="none" rotWithShape="1">
                <a:gsLst>
                  <a:gs pos="4500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18000000" scaled="0"/>
                <a:tileRect/>
              </a:gradFill>
              <a:ln w="6350">
                <a:gradFill>
                  <a:gsLst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/>
                    </a:gs>
                  </a:gsLst>
                  <a:lin ang="17400000" scaled="0"/>
                </a:gradFill>
              </a:ln>
              <a:effectLst>
                <a:outerShdw blurRad="152400" dist="38100" dir="810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37" name="椭圆 36"/>
              <p:cNvSpPr/>
              <p:nvPr/>
            </p:nvSpPr>
            <p:spPr>
              <a:xfrm>
                <a:off x="4237176" y="819597"/>
                <a:ext cx="669652" cy="669652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sp>
          <p:nvSpPr>
            <p:cNvPr id="35" name="TextBox 34"/>
            <p:cNvSpPr txBox="1"/>
            <p:nvPr/>
          </p:nvSpPr>
          <p:spPr>
            <a:xfrm>
              <a:off x="4223974" y="4008149"/>
              <a:ext cx="253503" cy="2989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</a:rPr>
                <a:t>5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6551811" y="1314109"/>
            <a:ext cx="3782344" cy="729555"/>
          </a:xfrm>
          <a:prstGeom prst="rect">
            <a:avLst/>
          </a:prstGeom>
          <a:noFill/>
        </p:spPr>
        <p:txBody>
          <a:bodyPr wrap="square" lIns="112886" tIns="56444" rIns="112886" bIns="56444" rtlCol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13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单击此处添加文本，单击此处添加文本</a:t>
            </a:r>
            <a:endParaRPr lang="zh-CN" altLang="en-US" sz="1300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>
              <a:lnSpc>
                <a:spcPct val="150000"/>
              </a:lnSpc>
            </a:pPr>
            <a:r>
              <a:rPr lang="zh-CN" altLang="en-US" sz="13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单击此处添加文本，单击此处添加文本</a:t>
            </a:r>
            <a:endParaRPr lang="zh-CN" altLang="en-US" sz="1300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220132" y="2333478"/>
            <a:ext cx="3771777" cy="729555"/>
          </a:xfrm>
          <a:prstGeom prst="rect">
            <a:avLst/>
          </a:prstGeom>
          <a:noFill/>
        </p:spPr>
        <p:txBody>
          <a:bodyPr wrap="square" lIns="112886" tIns="56444" rIns="112886" bIns="56444" rtlCol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13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单击此处添加文本，单击此处添加文本</a:t>
            </a:r>
            <a:endParaRPr lang="zh-CN" altLang="en-US" sz="1300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>
              <a:lnSpc>
                <a:spcPct val="150000"/>
              </a:lnSpc>
            </a:pPr>
            <a:r>
              <a:rPr lang="zh-CN" altLang="en-US" sz="13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单击此处添加文本，单击此处添加文本</a:t>
            </a:r>
            <a:endParaRPr lang="zh-CN" altLang="en-US" sz="1300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471416" y="3352847"/>
            <a:ext cx="3520492" cy="729555"/>
          </a:xfrm>
          <a:prstGeom prst="rect">
            <a:avLst/>
          </a:prstGeom>
          <a:noFill/>
        </p:spPr>
        <p:txBody>
          <a:bodyPr wrap="square" lIns="112886" tIns="56444" rIns="112886" bIns="56444" rtlCol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13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单击此处添加文本，单击此处添加文本</a:t>
            </a:r>
            <a:endParaRPr lang="zh-CN" altLang="en-US" sz="1300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>
              <a:lnSpc>
                <a:spcPct val="150000"/>
              </a:lnSpc>
            </a:pPr>
            <a:r>
              <a:rPr lang="zh-CN" altLang="en-US" sz="13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单击此处添加文本，单击此处添加文本</a:t>
            </a:r>
            <a:endParaRPr lang="zh-CN" altLang="en-US" sz="1300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293653" y="4372217"/>
            <a:ext cx="3698255" cy="729555"/>
          </a:xfrm>
          <a:prstGeom prst="rect">
            <a:avLst/>
          </a:prstGeom>
          <a:noFill/>
        </p:spPr>
        <p:txBody>
          <a:bodyPr wrap="square" lIns="112886" tIns="56444" rIns="112886" bIns="56444" rtlCol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13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单击此处添加文本，单击此处添加文本</a:t>
            </a:r>
            <a:endParaRPr lang="zh-CN" altLang="en-US" sz="1300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>
              <a:lnSpc>
                <a:spcPct val="150000"/>
              </a:lnSpc>
            </a:pPr>
            <a:r>
              <a:rPr lang="zh-CN" altLang="en-US" sz="13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单击此处添加文本，单击此处添加文本</a:t>
            </a:r>
            <a:endParaRPr lang="zh-CN" altLang="en-US" sz="1300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621685" y="5391586"/>
            <a:ext cx="3712470" cy="729555"/>
          </a:xfrm>
          <a:prstGeom prst="rect">
            <a:avLst/>
          </a:prstGeom>
          <a:noFill/>
        </p:spPr>
        <p:txBody>
          <a:bodyPr wrap="square" lIns="112886" tIns="56444" rIns="112886" bIns="56444" rtlCol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13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单击此处添加文本，单击此处添加文本</a:t>
            </a:r>
            <a:endParaRPr lang="zh-CN" altLang="en-US" sz="1300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>
              <a:lnSpc>
                <a:spcPct val="150000"/>
              </a:lnSpc>
            </a:pPr>
            <a:r>
              <a:rPr lang="zh-CN" altLang="en-US" sz="13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单击此处添加文本，单击此处添加文本</a:t>
            </a:r>
            <a:endParaRPr lang="zh-CN" altLang="en-US" sz="1300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2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2" decel="10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" presetClass="entr" presetSubtype="2" decel="10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" presetClass="entr" presetSubtype="2" decel="100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8" grpId="0"/>
      <p:bldP spid="39" grpId="0"/>
      <p:bldP spid="40" grpId="0"/>
      <p:bldP spid="41" grpId="0"/>
      <p:bldP spid="4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42"/>
          <p:cNvGrpSpPr/>
          <p:nvPr/>
        </p:nvGrpSpPr>
        <p:grpSpPr>
          <a:xfrm>
            <a:off x="476943" y="2000241"/>
            <a:ext cx="2190480" cy="4094461"/>
            <a:chOff x="357158" y="1500180"/>
            <a:chExt cx="1643074" cy="3070846"/>
          </a:xfrm>
        </p:grpSpPr>
        <p:sp>
          <p:nvSpPr>
            <p:cNvPr id="4" name="Arc 3"/>
            <p:cNvSpPr/>
            <p:nvPr/>
          </p:nvSpPr>
          <p:spPr>
            <a:xfrm>
              <a:off x="357158" y="1500180"/>
              <a:ext cx="1587688" cy="1587688"/>
            </a:xfrm>
            <a:prstGeom prst="arc">
              <a:avLst>
                <a:gd name="adj1" fmla="val 6246170"/>
                <a:gd name="adj2" fmla="val 11025538"/>
              </a:avLst>
            </a:prstGeom>
            <a:ln w="7620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6" name="Arc 5"/>
            <p:cNvSpPr/>
            <p:nvPr/>
          </p:nvSpPr>
          <p:spPr>
            <a:xfrm>
              <a:off x="357158" y="1500180"/>
              <a:ext cx="1587688" cy="1587688"/>
            </a:xfrm>
            <a:prstGeom prst="arc">
              <a:avLst>
                <a:gd name="adj1" fmla="val 10911891"/>
                <a:gd name="adj2" fmla="val 4270614"/>
              </a:avLst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848649" y="2668223"/>
              <a:ext cx="652930" cy="652930"/>
            </a:xfrm>
            <a:prstGeom prst="ellipse">
              <a:avLst/>
            </a:prstGeom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20" name="AutoShape 117"/>
            <p:cNvSpPr/>
            <p:nvPr/>
          </p:nvSpPr>
          <p:spPr bwMode="auto">
            <a:xfrm>
              <a:off x="1036277" y="2915148"/>
              <a:ext cx="293698" cy="220398"/>
            </a:xfrm>
            <a:custGeom>
              <a:avLst/>
              <a:gdLst>
                <a:gd name="T0" fmla="+- 0 10799 1"/>
                <a:gd name="T1" fmla="*/ T0 w 21596"/>
                <a:gd name="T2" fmla="*/ 10800 h 21600"/>
                <a:gd name="T3" fmla="+- 0 10799 1"/>
                <a:gd name="T4" fmla="*/ T3 w 21596"/>
                <a:gd name="T5" fmla="*/ 10800 h 21600"/>
                <a:gd name="T6" fmla="+- 0 10799 1"/>
                <a:gd name="T7" fmla="*/ T6 w 21596"/>
                <a:gd name="T8" fmla="*/ 10800 h 21600"/>
                <a:gd name="T9" fmla="+- 0 10799 1"/>
                <a:gd name="T10" fmla="*/ T9 w 215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96" h="21600">
                  <a:moveTo>
                    <a:pt x="4511" y="2151"/>
                  </a:moveTo>
                  <a:lnTo>
                    <a:pt x="6064" y="3877"/>
                  </a:lnTo>
                  <a:lnTo>
                    <a:pt x="4246" y="6302"/>
                  </a:lnTo>
                  <a:lnTo>
                    <a:pt x="1353" y="6302"/>
                  </a:lnTo>
                  <a:cubicBezTo>
                    <a:pt x="1353" y="6302"/>
                    <a:pt x="4511" y="2151"/>
                    <a:pt x="4511" y="2151"/>
                  </a:cubicBezTo>
                  <a:close/>
                  <a:moveTo>
                    <a:pt x="17348" y="6302"/>
                  </a:moveTo>
                  <a:lnTo>
                    <a:pt x="15531" y="3877"/>
                  </a:lnTo>
                  <a:lnTo>
                    <a:pt x="17082" y="2153"/>
                  </a:lnTo>
                  <a:lnTo>
                    <a:pt x="20191" y="6302"/>
                  </a:lnTo>
                  <a:cubicBezTo>
                    <a:pt x="20191" y="6302"/>
                    <a:pt x="17348" y="6302"/>
                    <a:pt x="17348" y="6302"/>
                  </a:cubicBezTo>
                  <a:close/>
                  <a:moveTo>
                    <a:pt x="17264" y="7202"/>
                  </a:moveTo>
                  <a:lnTo>
                    <a:pt x="19663" y="7202"/>
                  </a:lnTo>
                  <a:lnTo>
                    <a:pt x="13021" y="16638"/>
                  </a:lnTo>
                  <a:cubicBezTo>
                    <a:pt x="13021" y="16638"/>
                    <a:pt x="17264" y="7202"/>
                    <a:pt x="17264" y="7202"/>
                  </a:cubicBezTo>
                  <a:close/>
                  <a:moveTo>
                    <a:pt x="8574" y="16637"/>
                  </a:moveTo>
                  <a:lnTo>
                    <a:pt x="1933" y="7202"/>
                  </a:lnTo>
                  <a:lnTo>
                    <a:pt x="4330" y="7202"/>
                  </a:lnTo>
                  <a:cubicBezTo>
                    <a:pt x="4330" y="7202"/>
                    <a:pt x="8574" y="16637"/>
                    <a:pt x="8574" y="16637"/>
                  </a:cubicBezTo>
                  <a:close/>
                  <a:moveTo>
                    <a:pt x="8429" y="7202"/>
                  </a:moveTo>
                  <a:lnTo>
                    <a:pt x="10084" y="18249"/>
                  </a:lnTo>
                  <a:lnTo>
                    <a:pt x="5117" y="7202"/>
                  </a:lnTo>
                  <a:cubicBezTo>
                    <a:pt x="5117" y="7202"/>
                    <a:pt x="8429" y="7202"/>
                    <a:pt x="8429" y="7202"/>
                  </a:cubicBezTo>
                  <a:close/>
                  <a:moveTo>
                    <a:pt x="6584" y="4456"/>
                  </a:moveTo>
                  <a:lnTo>
                    <a:pt x="8246" y="6302"/>
                  </a:lnTo>
                  <a:lnTo>
                    <a:pt x="5200" y="6302"/>
                  </a:lnTo>
                  <a:cubicBezTo>
                    <a:pt x="5200" y="6302"/>
                    <a:pt x="6584" y="4456"/>
                    <a:pt x="6584" y="4456"/>
                  </a:cubicBezTo>
                  <a:close/>
                  <a:moveTo>
                    <a:pt x="6543" y="3238"/>
                  </a:moveTo>
                  <a:lnTo>
                    <a:pt x="5250" y="1800"/>
                  </a:lnTo>
                  <a:lnTo>
                    <a:pt x="7621" y="1800"/>
                  </a:lnTo>
                  <a:cubicBezTo>
                    <a:pt x="7621" y="1800"/>
                    <a:pt x="6543" y="3238"/>
                    <a:pt x="6543" y="3238"/>
                  </a:cubicBezTo>
                  <a:close/>
                  <a:moveTo>
                    <a:pt x="10797" y="3466"/>
                  </a:moveTo>
                  <a:lnTo>
                    <a:pt x="9299" y="1800"/>
                  </a:lnTo>
                  <a:lnTo>
                    <a:pt x="12296" y="1800"/>
                  </a:lnTo>
                  <a:cubicBezTo>
                    <a:pt x="12296" y="1800"/>
                    <a:pt x="10797" y="3466"/>
                    <a:pt x="10797" y="3466"/>
                  </a:cubicBezTo>
                  <a:close/>
                  <a:moveTo>
                    <a:pt x="13974" y="1800"/>
                  </a:moveTo>
                  <a:lnTo>
                    <a:pt x="16345" y="1800"/>
                  </a:lnTo>
                  <a:lnTo>
                    <a:pt x="15052" y="3238"/>
                  </a:lnTo>
                  <a:cubicBezTo>
                    <a:pt x="15052" y="3238"/>
                    <a:pt x="13974" y="1800"/>
                    <a:pt x="13974" y="1800"/>
                  </a:cubicBezTo>
                  <a:close/>
                  <a:moveTo>
                    <a:pt x="13349" y="6302"/>
                  </a:moveTo>
                  <a:lnTo>
                    <a:pt x="15011" y="4456"/>
                  </a:lnTo>
                  <a:lnTo>
                    <a:pt x="16394" y="6302"/>
                  </a:lnTo>
                  <a:cubicBezTo>
                    <a:pt x="16394" y="6302"/>
                    <a:pt x="13349" y="6302"/>
                    <a:pt x="13349" y="6302"/>
                  </a:cubicBezTo>
                  <a:close/>
                  <a:moveTo>
                    <a:pt x="13166" y="7202"/>
                  </a:moveTo>
                  <a:lnTo>
                    <a:pt x="16478" y="7202"/>
                  </a:lnTo>
                  <a:lnTo>
                    <a:pt x="11511" y="18249"/>
                  </a:lnTo>
                  <a:cubicBezTo>
                    <a:pt x="11511" y="18249"/>
                    <a:pt x="13166" y="7202"/>
                    <a:pt x="13166" y="7202"/>
                  </a:cubicBezTo>
                  <a:close/>
                  <a:moveTo>
                    <a:pt x="12478" y="7202"/>
                  </a:moveTo>
                  <a:lnTo>
                    <a:pt x="10797" y="18414"/>
                  </a:lnTo>
                  <a:lnTo>
                    <a:pt x="9117" y="7202"/>
                  </a:lnTo>
                  <a:cubicBezTo>
                    <a:pt x="9117" y="7202"/>
                    <a:pt x="12478" y="7202"/>
                    <a:pt x="12478" y="7202"/>
                  </a:cubicBezTo>
                  <a:close/>
                  <a:moveTo>
                    <a:pt x="8773" y="5716"/>
                  </a:moveTo>
                  <a:lnTo>
                    <a:pt x="7064" y="3817"/>
                  </a:lnTo>
                  <a:lnTo>
                    <a:pt x="8426" y="2000"/>
                  </a:lnTo>
                  <a:lnTo>
                    <a:pt x="10270" y="4051"/>
                  </a:lnTo>
                  <a:cubicBezTo>
                    <a:pt x="10270" y="4051"/>
                    <a:pt x="8773" y="5716"/>
                    <a:pt x="8773" y="5716"/>
                  </a:cubicBezTo>
                  <a:close/>
                  <a:moveTo>
                    <a:pt x="11325" y="4051"/>
                  </a:moveTo>
                  <a:lnTo>
                    <a:pt x="13169" y="2000"/>
                  </a:lnTo>
                  <a:lnTo>
                    <a:pt x="14531" y="3817"/>
                  </a:lnTo>
                  <a:lnTo>
                    <a:pt x="12822" y="5716"/>
                  </a:lnTo>
                  <a:cubicBezTo>
                    <a:pt x="12822" y="5716"/>
                    <a:pt x="11325" y="4051"/>
                    <a:pt x="11325" y="4051"/>
                  </a:cubicBezTo>
                  <a:close/>
                  <a:moveTo>
                    <a:pt x="12296" y="6302"/>
                  </a:moveTo>
                  <a:lnTo>
                    <a:pt x="9299" y="6302"/>
                  </a:lnTo>
                  <a:lnTo>
                    <a:pt x="10797" y="4638"/>
                  </a:lnTo>
                  <a:cubicBezTo>
                    <a:pt x="10797" y="4638"/>
                    <a:pt x="12296" y="6302"/>
                    <a:pt x="12296" y="6302"/>
                  </a:cubicBezTo>
                  <a:close/>
                  <a:moveTo>
                    <a:pt x="21200" y="5102"/>
                  </a:moveTo>
                  <a:lnTo>
                    <a:pt x="17771" y="527"/>
                  </a:lnTo>
                  <a:cubicBezTo>
                    <a:pt x="17518" y="189"/>
                    <a:pt x="17176" y="0"/>
                    <a:pt x="16817" y="0"/>
                  </a:cubicBezTo>
                  <a:lnTo>
                    <a:pt x="4779" y="0"/>
                  </a:lnTo>
                  <a:cubicBezTo>
                    <a:pt x="4420" y="0"/>
                    <a:pt x="4077" y="189"/>
                    <a:pt x="3824" y="527"/>
                  </a:cubicBezTo>
                  <a:lnTo>
                    <a:pt x="395" y="5102"/>
                  </a:lnTo>
                  <a:cubicBezTo>
                    <a:pt x="131" y="5455"/>
                    <a:pt x="-1" y="5921"/>
                    <a:pt x="-1" y="6387"/>
                  </a:cubicBezTo>
                  <a:cubicBezTo>
                    <a:pt x="1" y="6810"/>
                    <a:pt x="114" y="7233"/>
                    <a:pt x="341" y="7573"/>
                  </a:cubicBezTo>
                  <a:lnTo>
                    <a:pt x="9788" y="20995"/>
                  </a:lnTo>
                  <a:cubicBezTo>
                    <a:pt x="10045" y="21379"/>
                    <a:pt x="10412" y="21599"/>
                    <a:pt x="10797" y="21599"/>
                  </a:cubicBezTo>
                  <a:cubicBezTo>
                    <a:pt x="11183" y="21599"/>
                    <a:pt x="11550" y="21379"/>
                    <a:pt x="11807" y="20995"/>
                  </a:cubicBezTo>
                  <a:lnTo>
                    <a:pt x="21255" y="7573"/>
                  </a:lnTo>
                  <a:cubicBezTo>
                    <a:pt x="21485" y="7226"/>
                    <a:pt x="21598" y="6791"/>
                    <a:pt x="21595" y="6359"/>
                  </a:cubicBezTo>
                  <a:cubicBezTo>
                    <a:pt x="21593" y="5902"/>
                    <a:pt x="21459" y="5449"/>
                    <a:pt x="21200" y="5102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pPr defTabSz="608965"/>
              <a:endParaRPr lang="en-US" sz="40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357158" y="3786196"/>
              <a:ext cx="1643074" cy="7848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200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字以内。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644282" y="1928808"/>
              <a:ext cx="1090825" cy="62324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4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rPr>
                <a:t>80%</a:t>
              </a:r>
              <a:endParaRPr lang="en-US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758214" y="3429006"/>
              <a:ext cx="869582" cy="2885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rPr>
                <a:t>添加标题</a:t>
              </a:r>
              <a:endParaRPr lang="en-US" sz="1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</p:grpSp>
      <p:grpSp>
        <p:nvGrpSpPr>
          <p:cNvPr id="21" name="Group 43"/>
          <p:cNvGrpSpPr/>
          <p:nvPr/>
        </p:nvGrpSpPr>
        <p:grpSpPr>
          <a:xfrm>
            <a:off x="3524567" y="2000241"/>
            <a:ext cx="2190480" cy="4094461"/>
            <a:chOff x="2643174" y="1500180"/>
            <a:chExt cx="1643074" cy="3070846"/>
          </a:xfrm>
        </p:grpSpPr>
        <p:sp>
          <p:nvSpPr>
            <p:cNvPr id="3" name="Arc 2"/>
            <p:cNvSpPr/>
            <p:nvPr/>
          </p:nvSpPr>
          <p:spPr>
            <a:xfrm>
              <a:off x="2643174" y="1500180"/>
              <a:ext cx="1587688" cy="1587688"/>
            </a:xfrm>
            <a:prstGeom prst="arc">
              <a:avLst>
                <a:gd name="adj1" fmla="val 6246170"/>
                <a:gd name="adj2" fmla="val 13766270"/>
              </a:avLst>
            </a:prstGeom>
            <a:ln w="7620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9" name="Arc 8"/>
            <p:cNvSpPr/>
            <p:nvPr/>
          </p:nvSpPr>
          <p:spPr>
            <a:xfrm>
              <a:off x="2643174" y="1500180"/>
              <a:ext cx="1587688" cy="1587688"/>
            </a:xfrm>
            <a:prstGeom prst="arc">
              <a:avLst>
                <a:gd name="adj1" fmla="val 13603009"/>
                <a:gd name="adj2" fmla="val 4270614"/>
              </a:avLst>
            </a:prstGeom>
            <a:ln w="762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17" name="Oval 16"/>
            <p:cNvSpPr/>
            <p:nvPr/>
          </p:nvSpPr>
          <p:spPr>
            <a:xfrm>
              <a:off x="3134665" y="2668223"/>
              <a:ext cx="652930" cy="652930"/>
            </a:xfrm>
            <a:prstGeom prst="ellipse">
              <a:avLst/>
            </a:prstGeom>
            <a:solidFill>
              <a:schemeClr val="accent3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grpSp>
          <p:nvGrpSpPr>
            <p:cNvPr id="24" name="Group 23"/>
            <p:cNvGrpSpPr/>
            <p:nvPr/>
          </p:nvGrpSpPr>
          <p:grpSpPr>
            <a:xfrm>
              <a:off x="3322293" y="2853221"/>
              <a:ext cx="293696" cy="293696"/>
              <a:chOff x="3288121" y="2035176"/>
              <a:chExt cx="366050" cy="366050"/>
            </a:xfrm>
            <a:solidFill>
              <a:schemeClr val="bg1"/>
            </a:solidFill>
          </p:grpSpPr>
          <p:sp>
            <p:nvSpPr>
              <p:cNvPr id="25" name="AutoShape 123"/>
              <p:cNvSpPr/>
              <p:nvPr/>
            </p:nvSpPr>
            <p:spPr bwMode="auto">
              <a:xfrm>
                <a:off x="3288121" y="2035176"/>
                <a:ext cx="366050" cy="36605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180" y="12132"/>
                    </a:moveTo>
                    <a:cubicBezTo>
                      <a:pt x="17710" y="12226"/>
                      <a:pt x="17327" y="12561"/>
                      <a:pt x="17170" y="13012"/>
                    </a:cubicBezTo>
                    <a:cubicBezTo>
                      <a:pt x="17083" y="13261"/>
                      <a:pt x="16981" y="13503"/>
                      <a:pt x="16868" y="13738"/>
                    </a:cubicBezTo>
                    <a:cubicBezTo>
                      <a:pt x="16658" y="14169"/>
                      <a:pt x="16694" y="14677"/>
                      <a:pt x="16959" y="15075"/>
                    </a:cubicBezTo>
                    <a:lnTo>
                      <a:pt x="18131" y="16833"/>
                    </a:lnTo>
                    <a:lnTo>
                      <a:pt x="16832" y="18132"/>
                    </a:lnTo>
                    <a:lnTo>
                      <a:pt x="15075" y="16960"/>
                    </a:lnTo>
                    <a:cubicBezTo>
                      <a:pt x="14850" y="16810"/>
                      <a:pt x="14589" y="16733"/>
                      <a:pt x="14326" y="16733"/>
                    </a:cubicBezTo>
                    <a:cubicBezTo>
                      <a:pt x="14126" y="16733"/>
                      <a:pt x="13924" y="16778"/>
                      <a:pt x="13738" y="16868"/>
                    </a:cubicBezTo>
                    <a:cubicBezTo>
                      <a:pt x="13504" y="16981"/>
                      <a:pt x="13262" y="17083"/>
                      <a:pt x="13012" y="17170"/>
                    </a:cubicBezTo>
                    <a:cubicBezTo>
                      <a:pt x="12561" y="17327"/>
                      <a:pt x="12226" y="17712"/>
                      <a:pt x="12133" y="18180"/>
                    </a:cubicBezTo>
                    <a:lnTo>
                      <a:pt x="11717" y="20249"/>
                    </a:lnTo>
                    <a:lnTo>
                      <a:pt x="9881" y="20249"/>
                    </a:lnTo>
                    <a:lnTo>
                      <a:pt x="9467" y="18180"/>
                    </a:lnTo>
                    <a:cubicBezTo>
                      <a:pt x="9373" y="17712"/>
                      <a:pt x="9039" y="17327"/>
                      <a:pt x="8588" y="17170"/>
                    </a:cubicBezTo>
                    <a:cubicBezTo>
                      <a:pt x="8339" y="17083"/>
                      <a:pt x="8096" y="16983"/>
                      <a:pt x="7861" y="16869"/>
                    </a:cubicBezTo>
                    <a:cubicBezTo>
                      <a:pt x="7675" y="16778"/>
                      <a:pt x="7474" y="16733"/>
                      <a:pt x="7273" y="16733"/>
                    </a:cubicBezTo>
                    <a:cubicBezTo>
                      <a:pt x="7011" y="16733"/>
                      <a:pt x="6750" y="16810"/>
                      <a:pt x="6525" y="16960"/>
                    </a:cubicBezTo>
                    <a:lnTo>
                      <a:pt x="4767" y="18132"/>
                    </a:lnTo>
                    <a:lnTo>
                      <a:pt x="3468" y="16833"/>
                    </a:lnTo>
                    <a:lnTo>
                      <a:pt x="4639" y="15075"/>
                    </a:lnTo>
                    <a:cubicBezTo>
                      <a:pt x="4904" y="14677"/>
                      <a:pt x="4939" y="14169"/>
                      <a:pt x="4732" y="13738"/>
                    </a:cubicBezTo>
                    <a:cubicBezTo>
                      <a:pt x="4618" y="13504"/>
                      <a:pt x="4516" y="13263"/>
                      <a:pt x="4429" y="13013"/>
                    </a:cubicBezTo>
                    <a:cubicBezTo>
                      <a:pt x="4273" y="12561"/>
                      <a:pt x="3888" y="12227"/>
                      <a:pt x="3419" y="12133"/>
                    </a:cubicBezTo>
                    <a:lnTo>
                      <a:pt x="1350" y="11718"/>
                    </a:lnTo>
                    <a:lnTo>
                      <a:pt x="1349" y="9882"/>
                    </a:lnTo>
                    <a:lnTo>
                      <a:pt x="3419" y="9468"/>
                    </a:lnTo>
                    <a:cubicBezTo>
                      <a:pt x="3888" y="9374"/>
                      <a:pt x="4273" y="9039"/>
                      <a:pt x="4429" y="8588"/>
                    </a:cubicBezTo>
                    <a:cubicBezTo>
                      <a:pt x="4516" y="8338"/>
                      <a:pt x="4617" y="8096"/>
                      <a:pt x="4731" y="7862"/>
                    </a:cubicBezTo>
                    <a:cubicBezTo>
                      <a:pt x="4940" y="7431"/>
                      <a:pt x="4905" y="6923"/>
                      <a:pt x="4639" y="6524"/>
                    </a:cubicBezTo>
                    <a:lnTo>
                      <a:pt x="3468" y="4767"/>
                    </a:lnTo>
                    <a:lnTo>
                      <a:pt x="4767" y="3468"/>
                    </a:lnTo>
                    <a:lnTo>
                      <a:pt x="6525" y="4639"/>
                    </a:lnTo>
                    <a:cubicBezTo>
                      <a:pt x="6750" y="4790"/>
                      <a:pt x="7011" y="4866"/>
                      <a:pt x="7273" y="4866"/>
                    </a:cubicBezTo>
                    <a:cubicBezTo>
                      <a:pt x="7474" y="4866"/>
                      <a:pt x="7674" y="4822"/>
                      <a:pt x="7861" y="4732"/>
                    </a:cubicBezTo>
                    <a:cubicBezTo>
                      <a:pt x="8095" y="4619"/>
                      <a:pt x="8337" y="4517"/>
                      <a:pt x="8586" y="4430"/>
                    </a:cubicBezTo>
                    <a:cubicBezTo>
                      <a:pt x="9039" y="4272"/>
                      <a:pt x="9373" y="3888"/>
                      <a:pt x="9467" y="3420"/>
                    </a:cubicBezTo>
                    <a:lnTo>
                      <a:pt x="9881" y="1350"/>
                    </a:lnTo>
                    <a:lnTo>
                      <a:pt x="11717" y="1350"/>
                    </a:lnTo>
                    <a:lnTo>
                      <a:pt x="12131" y="3420"/>
                    </a:lnTo>
                    <a:cubicBezTo>
                      <a:pt x="12225" y="3888"/>
                      <a:pt x="12560" y="4272"/>
                      <a:pt x="13012" y="4430"/>
                    </a:cubicBezTo>
                    <a:cubicBezTo>
                      <a:pt x="13261" y="4517"/>
                      <a:pt x="13502" y="4617"/>
                      <a:pt x="13737" y="4731"/>
                    </a:cubicBezTo>
                    <a:cubicBezTo>
                      <a:pt x="13924" y="4822"/>
                      <a:pt x="14125" y="4866"/>
                      <a:pt x="14326" y="4866"/>
                    </a:cubicBezTo>
                    <a:cubicBezTo>
                      <a:pt x="14589" y="4866"/>
                      <a:pt x="14850" y="4790"/>
                      <a:pt x="15075" y="4639"/>
                    </a:cubicBezTo>
                    <a:lnTo>
                      <a:pt x="16832" y="3468"/>
                    </a:lnTo>
                    <a:lnTo>
                      <a:pt x="18131" y="4767"/>
                    </a:lnTo>
                    <a:lnTo>
                      <a:pt x="16959" y="6524"/>
                    </a:lnTo>
                    <a:cubicBezTo>
                      <a:pt x="16694" y="6923"/>
                      <a:pt x="16660" y="7431"/>
                      <a:pt x="16867" y="7861"/>
                    </a:cubicBezTo>
                    <a:cubicBezTo>
                      <a:pt x="16980" y="8096"/>
                      <a:pt x="17083" y="8337"/>
                      <a:pt x="17170" y="8587"/>
                    </a:cubicBezTo>
                    <a:cubicBezTo>
                      <a:pt x="17327" y="9039"/>
                      <a:pt x="17710" y="9373"/>
                      <a:pt x="18180" y="9467"/>
                    </a:cubicBezTo>
                    <a:lnTo>
                      <a:pt x="20248" y="9882"/>
                    </a:lnTo>
                    <a:lnTo>
                      <a:pt x="20250" y="11718"/>
                    </a:lnTo>
                    <a:cubicBezTo>
                      <a:pt x="20250" y="11718"/>
                      <a:pt x="18180" y="12132"/>
                      <a:pt x="18180" y="12132"/>
                    </a:cubicBezTo>
                    <a:close/>
                    <a:moveTo>
                      <a:pt x="20513" y="8558"/>
                    </a:moveTo>
                    <a:lnTo>
                      <a:pt x="18445" y="8143"/>
                    </a:lnTo>
                    <a:cubicBezTo>
                      <a:pt x="18341" y="7844"/>
                      <a:pt x="18218" y="7554"/>
                      <a:pt x="18082" y="7273"/>
                    </a:cubicBezTo>
                    <a:lnTo>
                      <a:pt x="19254" y="5516"/>
                    </a:lnTo>
                    <a:cubicBezTo>
                      <a:pt x="19611" y="4980"/>
                      <a:pt x="19540" y="4268"/>
                      <a:pt x="19085" y="3813"/>
                    </a:cubicBezTo>
                    <a:lnTo>
                      <a:pt x="17787" y="2514"/>
                    </a:lnTo>
                    <a:cubicBezTo>
                      <a:pt x="17526" y="2253"/>
                      <a:pt x="17181" y="2118"/>
                      <a:pt x="16831" y="2118"/>
                    </a:cubicBezTo>
                    <a:cubicBezTo>
                      <a:pt x="16573" y="2118"/>
                      <a:pt x="16312" y="2193"/>
                      <a:pt x="16084" y="2345"/>
                    </a:cubicBezTo>
                    <a:lnTo>
                      <a:pt x="14326" y="3516"/>
                    </a:lnTo>
                    <a:cubicBezTo>
                      <a:pt x="14044" y="3380"/>
                      <a:pt x="13754" y="3258"/>
                      <a:pt x="13455" y="3155"/>
                    </a:cubicBezTo>
                    <a:lnTo>
                      <a:pt x="13041" y="1085"/>
                    </a:lnTo>
                    <a:cubicBezTo>
                      <a:pt x="12916" y="454"/>
                      <a:pt x="12361" y="0"/>
                      <a:pt x="11717" y="0"/>
                    </a:cubicBezTo>
                    <a:lnTo>
                      <a:pt x="9881" y="0"/>
                    </a:lnTo>
                    <a:cubicBezTo>
                      <a:pt x="9238" y="0"/>
                      <a:pt x="8684" y="454"/>
                      <a:pt x="8557" y="1085"/>
                    </a:cubicBezTo>
                    <a:lnTo>
                      <a:pt x="8143" y="3155"/>
                    </a:lnTo>
                    <a:cubicBezTo>
                      <a:pt x="7843" y="3258"/>
                      <a:pt x="7554" y="3381"/>
                      <a:pt x="7273" y="3516"/>
                    </a:cubicBezTo>
                    <a:lnTo>
                      <a:pt x="5516" y="2345"/>
                    </a:lnTo>
                    <a:cubicBezTo>
                      <a:pt x="5287" y="2193"/>
                      <a:pt x="5026" y="2118"/>
                      <a:pt x="4767" y="2118"/>
                    </a:cubicBezTo>
                    <a:cubicBezTo>
                      <a:pt x="4419" y="2118"/>
                      <a:pt x="4073" y="2253"/>
                      <a:pt x="3812" y="2514"/>
                    </a:cubicBezTo>
                    <a:lnTo>
                      <a:pt x="2514" y="3813"/>
                    </a:lnTo>
                    <a:cubicBezTo>
                      <a:pt x="2059" y="4268"/>
                      <a:pt x="1988" y="4980"/>
                      <a:pt x="2345" y="5516"/>
                    </a:cubicBezTo>
                    <a:lnTo>
                      <a:pt x="3516" y="7273"/>
                    </a:lnTo>
                    <a:cubicBezTo>
                      <a:pt x="3380" y="7555"/>
                      <a:pt x="3258" y="7844"/>
                      <a:pt x="3154" y="8144"/>
                    </a:cubicBezTo>
                    <a:lnTo>
                      <a:pt x="1085" y="8558"/>
                    </a:lnTo>
                    <a:cubicBezTo>
                      <a:pt x="454" y="8684"/>
                      <a:pt x="0" y="9238"/>
                      <a:pt x="0" y="9882"/>
                    </a:cubicBezTo>
                    <a:lnTo>
                      <a:pt x="0" y="11718"/>
                    </a:lnTo>
                    <a:cubicBezTo>
                      <a:pt x="0" y="12361"/>
                      <a:pt x="454" y="12916"/>
                      <a:pt x="1085" y="13042"/>
                    </a:cubicBezTo>
                    <a:lnTo>
                      <a:pt x="3154" y="13456"/>
                    </a:lnTo>
                    <a:cubicBezTo>
                      <a:pt x="3258" y="13755"/>
                      <a:pt x="3380" y="14046"/>
                      <a:pt x="3516" y="14326"/>
                    </a:cubicBezTo>
                    <a:lnTo>
                      <a:pt x="2345" y="16083"/>
                    </a:lnTo>
                    <a:cubicBezTo>
                      <a:pt x="1988" y="16619"/>
                      <a:pt x="2059" y="17332"/>
                      <a:pt x="2514" y="17787"/>
                    </a:cubicBezTo>
                    <a:lnTo>
                      <a:pt x="3812" y="19086"/>
                    </a:lnTo>
                    <a:cubicBezTo>
                      <a:pt x="4073" y="19346"/>
                      <a:pt x="4419" y="19482"/>
                      <a:pt x="4767" y="19482"/>
                    </a:cubicBezTo>
                    <a:cubicBezTo>
                      <a:pt x="5026" y="19482"/>
                      <a:pt x="5287" y="19406"/>
                      <a:pt x="5516" y="19254"/>
                    </a:cubicBezTo>
                    <a:lnTo>
                      <a:pt x="7273" y="18083"/>
                    </a:lnTo>
                    <a:cubicBezTo>
                      <a:pt x="7554" y="18220"/>
                      <a:pt x="7843" y="18341"/>
                      <a:pt x="8143" y="18445"/>
                    </a:cubicBezTo>
                    <a:lnTo>
                      <a:pt x="8557" y="20514"/>
                    </a:lnTo>
                    <a:cubicBezTo>
                      <a:pt x="8684" y="21146"/>
                      <a:pt x="9238" y="21599"/>
                      <a:pt x="9881" y="21599"/>
                    </a:cubicBezTo>
                    <a:lnTo>
                      <a:pt x="11717" y="21599"/>
                    </a:lnTo>
                    <a:cubicBezTo>
                      <a:pt x="12361" y="21599"/>
                      <a:pt x="12916" y="21146"/>
                      <a:pt x="13041" y="20514"/>
                    </a:cubicBezTo>
                    <a:lnTo>
                      <a:pt x="13456" y="18445"/>
                    </a:lnTo>
                    <a:cubicBezTo>
                      <a:pt x="13755" y="18341"/>
                      <a:pt x="14046" y="18219"/>
                      <a:pt x="14326" y="18083"/>
                    </a:cubicBezTo>
                    <a:lnTo>
                      <a:pt x="16084" y="19254"/>
                    </a:lnTo>
                    <a:cubicBezTo>
                      <a:pt x="16312" y="19406"/>
                      <a:pt x="16573" y="19482"/>
                      <a:pt x="16831" y="19482"/>
                    </a:cubicBezTo>
                    <a:cubicBezTo>
                      <a:pt x="17181" y="19482"/>
                      <a:pt x="17526" y="19346"/>
                      <a:pt x="17787" y="19086"/>
                    </a:cubicBezTo>
                    <a:lnTo>
                      <a:pt x="19085" y="17787"/>
                    </a:lnTo>
                    <a:cubicBezTo>
                      <a:pt x="19540" y="17332"/>
                      <a:pt x="19611" y="16619"/>
                      <a:pt x="19254" y="16083"/>
                    </a:cubicBezTo>
                    <a:lnTo>
                      <a:pt x="18082" y="14326"/>
                    </a:lnTo>
                    <a:cubicBezTo>
                      <a:pt x="18219" y="14045"/>
                      <a:pt x="18341" y="13755"/>
                      <a:pt x="18445" y="13456"/>
                    </a:cubicBezTo>
                    <a:lnTo>
                      <a:pt x="20513" y="13042"/>
                    </a:lnTo>
                    <a:cubicBezTo>
                      <a:pt x="21145" y="12916"/>
                      <a:pt x="21599" y="12361"/>
                      <a:pt x="21599" y="11718"/>
                    </a:cubicBezTo>
                    <a:lnTo>
                      <a:pt x="21599" y="9882"/>
                    </a:lnTo>
                    <a:cubicBezTo>
                      <a:pt x="21599" y="9238"/>
                      <a:pt x="21145" y="8684"/>
                      <a:pt x="20513" y="855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608965"/>
                <a:endParaRPr lang="en-US" sz="4000"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26" name="AutoShape 124"/>
              <p:cNvSpPr/>
              <p:nvPr/>
            </p:nvSpPr>
            <p:spPr bwMode="auto">
              <a:xfrm>
                <a:off x="3391366" y="2137795"/>
                <a:ext cx="160186" cy="16018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0250"/>
                    </a:moveTo>
                    <a:cubicBezTo>
                      <a:pt x="5580" y="20250"/>
                      <a:pt x="1350" y="16017"/>
                      <a:pt x="1350" y="10800"/>
                    </a:cubicBezTo>
                    <a:cubicBezTo>
                      <a:pt x="1350" y="5582"/>
                      <a:pt x="5580" y="1349"/>
                      <a:pt x="10800" y="1349"/>
                    </a:cubicBezTo>
                    <a:cubicBezTo>
                      <a:pt x="16016" y="1349"/>
                      <a:pt x="20250" y="5582"/>
                      <a:pt x="20250" y="10800"/>
                    </a:cubicBezTo>
                    <a:cubicBezTo>
                      <a:pt x="20250" y="16017"/>
                      <a:pt x="16016" y="20250"/>
                      <a:pt x="10800" y="20250"/>
                    </a:cubicBezTo>
                    <a:moveTo>
                      <a:pt x="10800" y="0"/>
                    </a:moveTo>
                    <a:cubicBezTo>
                      <a:pt x="4836" y="0"/>
                      <a:pt x="0" y="4836"/>
                      <a:pt x="0" y="10800"/>
                    </a:cubicBezTo>
                    <a:cubicBezTo>
                      <a:pt x="0" y="16763"/>
                      <a:pt x="4836" y="21600"/>
                      <a:pt x="10800" y="21600"/>
                    </a:cubicBezTo>
                    <a:cubicBezTo>
                      <a:pt x="16763" y="21600"/>
                      <a:pt x="21599" y="16763"/>
                      <a:pt x="21599" y="10800"/>
                    </a:cubicBezTo>
                    <a:cubicBezTo>
                      <a:pt x="21599" y="4836"/>
                      <a:pt x="16763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608965"/>
                <a:endParaRPr lang="en-US" sz="4000"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27" name="AutoShape 125"/>
              <p:cNvSpPr/>
              <p:nvPr/>
            </p:nvSpPr>
            <p:spPr bwMode="auto">
              <a:xfrm>
                <a:off x="3425156" y="2172210"/>
                <a:ext cx="91982" cy="9198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8900"/>
                    </a:moveTo>
                    <a:cubicBezTo>
                      <a:pt x="6328" y="18900"/>
                      <a:pt x="2699" y="15271"/>
                      <a:pt x="2699" y="10800"/>
                    </a:cubicBezTo>
                    <a:cubicBezTo>
                      <a:pt x="2699" y="6329"/>
                      <a:pt x="6328" y="2700"/>
                      <a:pt x="10800" y="2700"/>
                    </a:cubicBezTo>
                    <a:cubicBezTo>
                      <a:pt x="15271" y="2700"/>
                      <a:pt x="18899" y="6329"/>
                      <a:pt x="18899" y="10800"/>
                    </a:cubicBezTo>
                    <a:cubicBezTo>
                      <a:pt x="18899" y="15271"/>
                      <a:pt x="15271" y="18900"/>
                      <a:pt x="10800" y="18900"/>
                    </a:cubicBezTo>
                    <a:moveTo>
                      <a:pt x="10800" y="0"/>
                    </a:moveTo>
                    <a:cubicBezTo>
                      <a:pt x="4830" y="0"/>
                      <a:pt x="0" y="4833"/>
                      <a:pt x="0" y="10800"/>
                    </a:cubicBezTo>
                    <a:cubicBezTo>
                      <a:pt x="0" y="16766"/>
                      <a:pt x="4830" y="21599"/>
                      <a:pt x="10800" y="21599"/>
                    </a:cubicBezTo>
                    <a:cubicBezTo>
                      <a:pt x="16764" y="21599"/>
                      <a:pt x="21600" y="16766"/>
                      <a:pt x="21600" y="10800"/>
                    </a:cubicBezTo>
                    <a:cubicBezTo>
                      <a:pt x="21600" y="4833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608965"/>
                <a:endParaRPr lang="en-US" sz="4000"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</p:grpSp>
        <p:sp>
          <p:nvSpPr>
            <p:cNvPr id="34" name="Rectangle 33"/>
            <p:cNvSpPr/>
            <p:nvPr/>
          </p:nvSpPr>
          <p:spPr>
            <a:xfrm>
              <a:off x="2643174" y="3786196"/>
              <a:ext cx="1643074" cy="7848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200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字以内。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3019488" y="3429006"/>
              <a:ext cx="869582" cy="2885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rPr>
                <a:t>添加标题</a:t>
              </a:r>
              <a:endParaRPr lang="en-US" altLang="zh-CN" sz="1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2930298" y="1928808"/>
              <a:ext cx="1090825" cy="62324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4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rPr>
                <a:t>75%</a:t>
              </a:r>
              <a:endParaRPr lang="en-US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</p:grpSp>
      <p:grpSp>
        <p:nvGrpSpPr>
          <p:cNvPr id="28" name="Group 44"/>
          <p:cNvGrpSpPr/>
          <p:nvPr/>
        </p:nvGrpSpPr>
        <p:grpSpPr>
          <a:xfrm>
            <a:off x="6572192" y="2000241"/>
            <a:ext cx="2190480" cy="4094461"/>
            <a:chOff x="4929190" y="1500180"/>
            <a:chExt cx="1643074" cy="3070846"/>
          </a:xfrm>
        </p:grpSpPr>
        <p:sp>
          <p:nvSpPr>
            <p:cNvPr id="2" name="Arc 1"/>
            <p:cNvSpPr/>
            <p:nvPr/>
          </p:nvSpPr>
          <p:spPr>
            <a:xfrm>
              <a:off x="4929190" y="1500180"/>
              <a:ext cx="1587688" cy="1587688"/>
            </a:xfrm>
            <a:prstGeom prst="arc">
              <a:avLst>
                <a:gd name="adj1" fmla="val 6246170"/>
                <a:gd name="adj2" fmla="val 8658572"/>
              </a:avLst>
            </a:prstGeom>
            <a:ln w="7620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7" name="Arc 6"/>
            <p:cNvSpPr/>
            <p:nvPr/>
          </p:nvSpPr>
          <p:spPr>
            <a:xfrm>
              <a:off x="4929190" y="1500180"/>
              <a:ext cx="1587688" cy="1587688"/>
            </a:xfrm>
            <a:prstGeom prst="arc">
              <a:avLst>
                <a:gd name="adj1" fmla="val 8639899"/>
                <a:gd name="adj2" fmla="val 4270614"/>
              </a:avLst>
            </a:prstGeom>
            <a:ln w="762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5420681" y="2668223"/>
              <a:ext cx="652930" cy="652930"/>
            </a:xfrm>
            <a:prstGeom prst="ellipse">
              <a:avLst/>
            </a:prstGeom>
            <a:solidFill>
              <a:schemeClr val="accent4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grpSp>
          <p:nvGrpSpPr>
            <p:cNvPr id="43" name="Group 27"/>
            <p:cNvGrpSpPr/>
            <p:nvPr/>
          </p:nvGrpSpPr>
          <p:grpSpPr>
            <a:xfrm>
              <a:off x="5616550" y="2851935"/>
              <a:ext cx="294198" cy="293696"/>
              <a:chOff x="1823293" y="2035176"/>
              <a:chExt cx="366676" cy="366050"/>
            </a:xfrm>
            <a:solidFill>
              <a:schemeClr val="bg1"/>
            </a:solidFill>
          </p:grpSpPr>
          <p:sp>
            <p:nvSpPr>
              <p:cNvPr id="29" name="AutoShape 128"/>
              <p:cNvSpPr/>
              <p:nvPr/>
            </p:nvSpPr>
            <p:spPr bwMode="auto">
              <a:xfrm>
                <a:off x="1823293" y="2035176"/>
                <a:ext cx="366676" cy="36605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850" y="12150"/>
                    </a:moveTo>
                    <a:cubicBezTo>
                      <a:pt x="13851" y="12150"/>
                      <a:pt x="12926" y="11859"/>
                      <a:pt x="12124" y="11386"/>
                    </a:cubicBezTo>
                    <a:lnTo>
                      <a:pt x="11892" y="11618"/>
                    </a:lnTo>
                    <a:lnTo>
                      <a:pt x="11132" y="12377"/>
                    </a:lnTo>
                    <a:lnTo>
                      <a:pt x="9846" y="13663"/>
                    </a:lnTo>
                    <a:cubicBezTo>
                      <a:pt x="9593" y="13916"/>
                      <a:pt x="9451" y="14260"/>
                      <a:pt x="9451" y="14617"/>
                    </a:cubicBezTo>
                    <a:lnTo>
                      <a:pt x="9451" y="16200"/>
                    </a:lnTo>
                    <a:lnTo>
                      <a:pt x="8101" y="16200"/>
                    </a:lnTo>
                    <a:cubicBezTo>
                      <a:pt x="7356" y="16200"/>
                      <a:pt x="6751" y="16804"/>
                      <a:pt x="6751" y="17549"/>
                    </a:cubicBezTo>
                    <a:lnTo>
                      <a:pt x="6751" y="18900"/>
                    </a:lnTo>
                    <a:lnTo>
                      <a:pt x="5170" y="18900"/>
                    </a:lnTo>
                    <a:cubicBezTo>
                      <a:pt x="4812" y="18900"/>
                      <a:pt x="4469" y="19042"/>
                      <a:pt x="4216" y="19295"/>
                    </a:cubicBezTo>
                    <a:lnTo>
                      <a:pt x="3259" y="20252"/>
                    </a:lnTo>
                    <a:lnTo>
                      <a:pt x="1352" y="20249"/>
                    </a:lnTo>
                    <a:lnTo>
                      <a:pt x="1350" y="18326"/>
                    </a:lnTo>
                    <a:lnTo>
                      <a:pt x="9223" y="10467"/>
                    </a:lnTo>
                    <a:cubicBezTo>
                      <a:pt x="9223" y="10467"/>
                      <a:pt x="9223" y="10467"/>
                      <a:pt x="9224" y="10468"/>
                    </a:cubicBezTo>
                    <a:lnTo>
                      <a:pt x="10215" y="9477"/>
                    </a:lnTo>
                    <a:cubicBezTo>
                      <a:pt x="9741" y="8674"/>
                      <a:pt x="9451" y="7748"/>
                      <a:pt x="9451" y="6750"/>
                    </a:cubicBezTo>
                    <a:cubicBezTo>
                      <a:pt x="9451" y="3767"/>
                      <a:pt x="11869" y="1350"/>
                      <a:pt x="14850" y="1350"/>
                    </a:cubicBezTo>
                    <a:cubicBezTo>
                      <a:pt x="17832" y="1350"/>
                      <a:pt x="20250" y="3767"/>
                      <a:pt x="20250" y="6750"/>
                    </a:cubicBezTo>
                    <a:cubicBezTo>
                      <a:pt x="20250" y="9732"/>
                      <a:pt x="17832" y="12150"/>
                      <a:pt x="14850" y="12150"/>
                    </a:cubicBezTo>
                    <a:moveTo>
                      <a:pt x="14850" y="0"/>
                    </a:moveTo>
                    <a:cubicBezTo>
                      <a:pt x="11123" y="0"/>
                      <a:pt x="8101" y="3022"/>
                      <a:pt x="8101" y="6750"/>
                    </a:cubicBezTo>
                    <a:cubicBezTo>
                      <a:pt x="8101" y="7617"/>
                      <a:pt x="8283" y="8438"/>
                      <a:pt x="8582" y="9199"/>
                    </a:cubicBezTo>
                    <a:lnTo>
                      <a:pt x="383" y="17400"/>
                    </a:lnTo>
                    <a:cubicBezTo>
                      <a:pt x="146" y="17637"/>
                      <a:pt x="0" y="17863"/>
                      <a:pt x="0" y="18225"/>
                    </a:cubicBezTo>
                    <a:lnTo>
                      <a:pt x="0" y="20249"/>
                    </a:lnTo>
                    <a:cubicBezTo>
                      <a:pt x="0" y="20972"/>
                      <a:pt x="626" y="21599"/>
                      <a:pt x="1349" y="21599"/>
                    </a:cubicBezTo>
                    <a:lnTo>
                      <a:pt x="3374" y="21599"/>
                    </a:lnTo>
                    <a:cubicBezTo>
                      <a:pt x="3736" y="21599"/>
                      <a:pt x="3965" y="21455"/>
                      <a:pt x="4202" y="21219"/>
                    </a:cubicBezTo>
                    <a:lnTo>
                      <a:pt x="5170" y="20249"/>
                    </a:lnTo>
                    <a:lnTo>
                      <a:pt x="6751" y="20249"/>
                    </a:lnTo>
                    <a:cubicBezTo>
                      <a:pt x="7496" y="20249"/>
                      <a:pt x="8101" y="19645"/>
                      <a:pt x="8101" y="18900"/>
                    </a:cubicBezTo>
                    <a:lnTo>
                      <a:pt x="8101" y="17549"/>
                    </a:lnTo>
                    <a:lnTo>
                      <a:pt x="9451" y="17549"/>
                    </a:lnTo>
                    <a:cubicBezTo>
                      <a:pt x="10196" y="17549"/>
                      <a:pt x="10801" y="16945"/>
                      <a:pt x="10801" y="16200"/>
                    </a:cubicBezTo>
                    <a:lnTo>
                      <a:pt x="10801" y="14617"/>
                    </a:lnTo>
                    <a:lnTo>
                      <a:pt x="12400" y="13018"/>
                    </a:lnTo>
                    <a:cubicBezTo>
                      <a:pt x="13162" y="13317"/>
                      <a:pt x="13982" y="13500"/>
                      <a:pt x="14850" y="13500"/>
                    </a:cubicBezTo>
                    <a:cubicBezTo>
                      <a:pt x="18577" y="13500"/>
                      <a:pt x="21599" y="10477"/>
                      <a:pt x="21599" y="6750"/>
                    </a:cubicBezTo>
                    <a:cubicBezTo>
                      <a:pt x="21599" y="3022"/>
                      <a:pt x="18577" y="0"/>
                      <a:pt x="1485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608965"/>
                <a:endParaRPr lang="en-US" sz="4000"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30" name="AutoShape 129"/>
              <p:cNvSpPr/>
              <p:nvPr/>
            </p:nvSpPr>
            <p:spPr bwMode="auto">
              <a:xfrm>
                <a:off x="2052309" y="2080854"/>
                <a:ext cx="91356" cy="91356"/>
              </a:xfrm>
              <a:custGeom>
                <a:avLst/>
                <a:gdLst>
                  <a:gd name="T0" fmla="*/ 10800 w 21600"/>
                  <a:gd name="T1" fmla="+- 0 10800 134"/>
                  <a:gd name="T2" fmla="*/ 10800 h 21333"/>
                  <a:gd name="T3" fmla="*/ 10800 w 21600"/>
                  <a:gd name="T4" fmla="+- 0 10800 134"/>
                  <a:gd name="T5" fmla="*/ 10800 h 21333"/>
                  <a:gd name="T6" fmla="*/ 10800 w 21600"/>
                  <a:gd name="T7" fmla="+- 0 10800 134"/>
                  <a:gd name="T8" fmla="*/ 10800 h 21333"/>
                  <a:gd name="T9" fmla="*/ 10800 w 21600"/>
                  <a:gd name="T10" fmla="+- 0 10800 134"/>
                  <a:gd name="T11" fmla="*/ 10800 h 21333"/>
                </a:gdLst>
                <a:ahLst/>
                <a:cxnLst>
                  <a:cxn ang="0">
                    <a:pos x="T0" y="T2"/>
                  </a:cxn>
                  <a:cxn ang="0">
                    <a:pos x="T3" y="T5"/>
                  </a:cxn>
                  <a:cxn ang="0">
                    <a:pos x="T6" y="T8"/>
                  </a:cxn>
                  <a:cxn ang="0">
                    <a:pos x="T9" y="T11"/>
                  </a:cxn>
                </a:cxnLst>
                <a:rect l="0" t="0" r="r" b="b"/>
                <a:pathLst>
                  <a:path w="21600" h="21333">
                    <a:moveTo>
                      <a:pt x="13008" y="18684"/>
                    </a:moveTo>
                    <a:cubicBezTo>
                      <a:pt x="9017" y="15850"/>
                      <a:pt x="5542" y="12415"/>
                      <a:pt x="2694" y="8570"/>
                    </a:cubicBezTo>
                    <a:cubicBezTo>
                      <a:pt x="3736" y="5628"/>
                      <a:pt x="5693" y="3697"/>
                      <a:pt x="8585" y="2647"/>
                    </a:cubicBezTo>
                    <a:cubicBezTo>
                      <a:pt x="12578" y="5489"/>
                      <a:pt x="16048" y="8911"/>
                      <a:pt x="18889" y="12809"/>
                    </a:cubicBezTo>
                    <a:cubicBezTo>
                      <a:pt x="17836" y="15730"/>
                      <a:pt x="15883" y="17647"/>
                      <a:pt x="13008" y="18684"/>
                    </a:cubicBezTo>
                    <a:moveTo>
                      <a:pt x="21110" y="11295"/>
                    </a:moveTo>
                    <a:cubicBezTo>
                      <a:pt x="18081" y="7130"/>
                      <a:pt x="14396" y="3496"/>
                      <a:pt x="10161" y="484"/>
                    </a:cubicBezTo>
                    <a:cubicBezTo>
                      <a:pt x="9468" y="-8"/>
                      <a:pt x="8579" y="-134"/>
                      <a:pt x="7778" y="145"/>
                    </a:cubicBezTo>
                    <a:cubicBezTo>
                      <a:pt x="4027" y="1450"/>
                      <a:pt x="1463" y="3983"/>
                      <a:pt x="145" y="7687"/>
                    </a:cubicBezTo>
                    <a:cubicBezTo>
                      <a:pt x="46" y="7962"/>
                      <a:pt x="0" y="8252"/>
                      <a:pt x="0" y="8537"/>
                    </a:cubicBezTo>
                    <a:cubicBezTo>
                      <a:pt x="0" y="9071"/>
                      <a:pt x="167" y="9596"/>
                      <a:pt x="487" y="10041"/>
                    </a:cubicBezTo>
                    <a:cubicBezTo>
                      <a:pt x="3525" y="14213"/>
                      <a:pt x="7211" y="17850"/>
                      <a:pt x="11431" y="20850"/>
                    </a:cubicBezTo>
                    <a:cubicBezTo>
                      <a:pt x="12122" y="21338"/>
                      <a:pt x="13010" y="21466"/>
                      <a:pt x="13812" y="21188"/>
                    </a:cubicBezTo>
                    <a:cubicBezTo>
                      <a:pt x="17563" y="19893"/>
                      <a:pt x="20133" y="17356"/>
                      <a:pt x="21451" y="13647"/>
                    </a:cubicBezTo>
                    <a:cubicBezTo>
                      <a:pt x="21551" y="13372"/>
                      <a:pt x="21600" y="13081"/>
                      <a:pt x="21600" y="12796"/>
                    </a:cubicBezTo>
                    <a:cubicBezTo>
                      <a:pt x="21600" y="12265"/>
                      <a:pt x="21429" y="11740"/>
                      <a:pt x="21110" y="1129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608965"/>
                <a:endParaRPr lang="en-US" sz="4000"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</p:grpSp>
        <p:sp>
          <p:nvSpPr>
            <p:cNvPr id="36" name="Rectangle 35"/>
            <p:cNvSpPr/>
            <p:nvPr/>
          </p:nvSpPr>
          <p:spPr>
            <a:xfrm>
              <a:off x="4929190" y="3786196"/>
              <a:ext cx="1643074" cy="7848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200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字以内。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30959" y="3429006"/>
              <a:ext cx="869582" cy="2885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rPr>
                <a:t>添加标题</a:t>
              </a:r>
              <a:endParaRPr lang="en-US" altLang="zh-CN" sz="1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5216314" y="1928808"/>
              <a:ext cx="1090825" cy="62324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4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rPr>
                <a:t>90%</a:t>
              </a:r>
              <a:endParaRPr lang="en-US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</p:grpSp>
      <p:grpSp>
        <p:nvGrpSpPr>
          <p:cNvPr id="44" name="Group 45"/>
          <p:cNvGrpSpPr/>
          <p:nvPr/>
        </p:nvGrpSpPr>
        <p:grpSpPr>
          <a:xfrm>
            <a:off x="9524578" y="2000241"/>
            <a:ext cx="2190480" cy="4094461"/>
            <a:chOff x="7143768" y="1500180"/>
            <a:chExt cx="1643074" cy="3070846"/>
          </a:xfrm>
        </p:grpSpPr>
        <p:sp>
          <p:nvSpPr>
            <p:cNvPr id="5" name="Arc 4"/>
            <p:cNvSpPr/>
            <p:nvPr/>
          </p:nvSpPr>
          <p:spPr>
            <a:xfrm>
              <a:off x="7143768" y="1500180"/>
              <a:ext cx="1587688" cy="1587688"/>
            </a:xfrm>
            <a:prstGeom prst="arc">
              <a:avLst>
                <a:gd name="adj1" fmla="val 6246170"/>
                <a:gd name="adj2" fmla="val 16335005"/>
              </a:avLst>
            </a:prstGeom>
            <a:ln w="7620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8" name="Arc 7"/>
            <p:cNvSpPr/>
            <p:nvPr/>
          </p:nvSpPr>
          <p:spPr>
            <a:xfrm>
              <a:off x="7143768" y="1500180"/>
              <a:ext cx="1587688" cy="1587688"/>
            </a:xfrm>
            <a:prstGeom prst="arc">
              <a:avLst>
                <a:gd name="adj1" fmla="val 16280784"/>
                <a:gd name="adj2" fmla="val 4270614"/>
              </a:avLst>
            </a:prstGeom>
            <a:ln w="762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19" name="Oval 18"/>
            <p:cNvSpPr/>
            <p:nvPr/>
          </p:nvSpPr>
          <p:spPr>
            <a:xfrm>
              <a:off x="7635259" y="2668223"/>
              <a:ext cx="652930" cy="652930"/>
            </a:xfrm>
            <a:prstGeom prst="ellipse">
              <a:avLst/>
            </a:prstGeom>
            <a:solidFill>
              <a:schemeClr val="accent5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grpSp>
          <p:nvGrpSpPr>
            <p:cNvPr id="45" name="Group 20"/>
            <p:cNvGrpSpPr/>
            <p:nvPr/>
          </p:nvGrpSpPr>
          <p:grpSpPr>
            <a:xfrm>
              <a:off x="7822887" y="2884650"/>
              <a:ext cx="293698" cy="220398"/>
              <a:chOff x="359092" y="2813581"/>
              <a:chExt cx="366051" cy="274694"/>
            </a:xfrm>
            <a:solidFill>
              <a:schemeClr val="bg1"/>
            </a:solidFill>
          </p:grpSpPr>
          <p:sp>
            <p:nvSpPr>
              <p:cNvPr id="22" name="AutoShape 118"/>
              <p:cNvSpPr/>
              <p:nvPr/>
            </p:nvSpPr>
            <p:spPr bwMode="auto">
              <a:xfrm>
                <a:off x="359092" y="2813581"/>
                <a:ext cx="366051" cy="274694"/>
              </a:xfrm>
              <a:custGeom>
                <a:avLst/>
                <a:gdLst>
                  <a:gd name="T0" fmla="*/ 10732 w 21464"/>
                  <a:gd name="T1" fmla="*/ 10800 h 21600"/>
                  <a:gd name="T2" fmla="*/ 10732 w 21464"/>
                  <a:gd name="T3" fmla="*/ 10800 h 21600"/>
                  <a:gd name="T4" fmla="*/ 10732 w 21464"/>
                  <a:gd name="T5" fmla="*/ 10800 h 21600"/>
                  <a:gd name="T6" fmla="*/ 10732 w 21464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464" h="21600">
                    <a:moveTo>
                      <a:pt x="19918" y="11754"/>
                    </a:moveTo>
                    <a:lnTo>
                      <a:pt x="16564" y="18954"/>
                    </a:lnTo>
                    <a:cubicBezTo>
                      <a:pt x="16317" y="19484"/>
                      <a:pt x="15892" y="19800"/>
                      <a:pt x="15427" y="19800"/>
                    </a:cubicBezTo>
                    <a:lnTo>
                      <a:pt x="2683" y="19800"/>
                    </a:lnTo>
                    <a:cubicBezTo>
                      <a:pt x="1943" y="19800"/>
                      <a:pt x="1341" y="18992"/>
                      <a:pt x="1341" y="18000"/>
                    </a:cubicBezTo>
                    <a:lnTo>
                      <a:pt x="1341" y="3600"/>
                    </a:lnTo>
                    <a:cubicBezTo>
                      <a:pt x="1341" y="2608"/>
                      <a:pt x="1943" y="1800"/>
                      <a:pt x="2683" y="1800"/>
                    </a:cubicBezTo>
                    <a:lnTo>
                      <a:pt x="15427" y="1800"/>
                    </a:lnTo>
                    <a:cubicBezTo>
                      <a:pt x="15892" y="1800"/>
                      <a:pt x="16317" y="2116"/>
                      <a:pt x="16564" y="2645"/>
                    </a:cubicBezTo>
                    <a:lnTo>
                      <a:pt x="19917" y="9845"/>
                    </a:lnTo>
                    <a:cubicBezTo>
                      <a:pt x="20188" y="10425"/>
                      <a:pt x="20188" y="11174"/>
                      <a:pt x="19918" y="11754"/>
                    </a:cubicBezTo>
                    <a:moveTo>
                      <a:pt x="21055" y="8891"/>
                    </a:moveTo>
                    <a:lnTo>
                      <a:pt x="17701" y="1691"/>
                    </a:lnTo>
                    <a:cubicBezTo>
                      <a:pt x="17211" y="639"/>
                      <a:pt x="16352" y="0"/>
                      <a:pt x="15427" y="0"/>
                    </a:cubicBezTo>
                    <a:lnTo>
                      <a:pt x="2683" y="0"/>
                    </a:lnTo>
                    <a:cubicBezTo>
                      <a:pt x="1201" y="0"/>
                      <a:pt x="0" y="1611"/>
                      <a:pt x="0" y="3600"/>
                    </a:cubicBezTo>
                    <a:lnTo>
                      <a:pt x="0" y="18000"/>
                    </a:lnTo>
                    <a:cubicBezTo>
                      <a:pt x="0" y="19988"/>
                      <a:pt x="1201" y="21599"/>
                      <a:pt x="2683" y="21599"/>
                    </a:cubicBezTo>
                    <a:lnTo>
                      <a:pt x="15427" y="21599"/>
                    </a:lnTo>
                    <a:cubicBezTo>
                      <a:pt x="16352" y="21599"/>
                      <a:pt x="17211" y="20960"/>
                      <a:pt x="17701" y="19908"/>
                    </a:cubicBezTo>
                    <a:lnTo>
                      <a:pt x="21055" y="12708"/>
                    </a:lnTo>
                    <a:cubicBezTo>
                      <a:pt x="21600" y="11541"/>
                      <a:pt x="21600" y="10059"/>
                      <a:pt x="21055" y="8891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608965"/>
                <a:endParaRPr lang="en-US" sz="4000"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23" name="AutoShape 119"/>
              <p:cNvSpPr/>
              <p:nvPr/>
            </p:nvSpPr>
            <p:spPr bwMode="auto">
              <a:xfrm>
                <a:off x="587481" y="2916200"/>
                <a:ext cx="68830" cy="6883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8000"/>
                    </a:moveTo>
                    <a:cubicBezTo>
                      <a:pt x="6825" y="18000"/>
                      <a:pt x="3600" y="14774"/>
                      <a:pt x="3600" y="10800"/>
                    </a:cubicBezTo>
                    <a:cubicBezTo>
                      <a:pt x="3600" y="6825"/>
                      <a:pt x="6825" y="3600"/>
                      <a:pt x="10800" y="3600"/>
                    </a:cubicBezTo>
                    <a:cubicBezTo>
                      <a:pt x="14774" y="3600"/>
                      <a:pt x="17999" y="6825"/>
                      <a:pt x="17999" y="10800"/>
                    </a:cubicBezTo>
                    <a:cubicBezTo>
                      <a:pt x="17999" y="14774"/>
                      <a:pt x="14774" y="18000"/>
                      <a:pt x="10800" y="18000"/>
                    </a:cubicBezTo>
                    <a:moveTo>
                      <a:pt x="10800" y="0"/>
                    </a:moveTo>
                    <a:cubicBezTo>
                      <a:pt x="4833" y="0"/>
                      <a:pt x="0" y="4833"/>
                      <a:pt x="0" y="10800"/>
                    </a:cubicBezTo>
                    <a:cubicBezTo>
                      <a:pt x="0" y="16766"/>
                      <a:pt x="4833" y="21599"/>
                      <a:pt x="10800" y="21599"/>
                    </a:cubicBezTo>
                    <a:cubicBezTo>
                      <a:pt x="16766" y="21599"/>
                      <a:pt x="21600" y="16766"/>
                      <a:pt x="21600" y="10800"/>
                    </a:cubicBezTo>
                    <a:cubicBezTo>
                      <a:pt x="21600" y="4833"/>
                      <a:pt x="16766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608965"/>
                <a:endParaRPr lang="en-US" sz="4000"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</p:grpSp>
        <p:sp>
          <p:nvSpPr>
            <p:cNvPr id="38" name="Rectangle 37"/>
            <p:cNvSpPr/>
            <p:nvPr/>
          </p:nvSpPr>
          <p:spPr>
            <a:xfrm>
              <a:off x="7143768" y="3786196"/>
              <a:ext cx="1643074" cy="7848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200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字以内。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7525796" y="3429006"/>
              <a:ext cx="869582" cy="2885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rPr>
                <a:t>添加标题</a:t>
              </a:r>
              <a:endParaRPr lang="en-US" altLang="zh-CN" sz="1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7430892" y="1928808"/>
              <a:ext cx="1090825" cy="62324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4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rPr>
                <a:t>60%</a:t>
              </a:r>
              <a:endParaRPr lang="en-US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</p:grpSp>
      <p:sp>
        <p:nvSpPr>
          <p:cNvPr id="10" name="标题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Straight Connector 26"/>
          <p:cNvCxnSpPr>
            <a:stCxn id="16" idx="2"/>
          </p:cNvCxnSpPr>
          <p:nvPr/>
        </p:nvCxnSpPr>
        <p:spPr>
          <a:xfrm rot="10800000" flipV="1">
            <a:off x="2476946" y="3523839"/>
            <a:ext cx="761906" cy="413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25" idx="6"/>
          </p:cNvCxnSpPr>
          <p:nvPr/>
        </p:nvCxnSpPr>
        <p:spPr>
          <a:xfrm>
            <a:off x="8425980" y="3523839"/>
            <a:ext cx="812884" cy="413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" name="Group 44"/>
          <p:cNvGrpSpPr/>
          <p:nvPr/>
        </p:nvGrpSpPr>
        <p:grpSpPr>
          <a:xfrm>
            <a:off x="857896" y="1619239"/>
            <a:ext cx="3853792" cy="2641113"/>
            <a:chOff x="642910" y="1214428"/>
            <a:chExt cx="2890720" cy="1980835"/>
          </a:xfrm>
        </p:grpSpPr>
        <p:sp>
          <p:nvSpPr>
            <p:cNvPr id="31" name="Arc 30"/>
            <p:cNvSpPr/>
            <p:nvPr/>
          </p:nvSpPr>
          <p:spPr>
            <a:xfrm>
              <a:off x="1785918" y="1428742"/>
              <a:ext cx="1208844" cy="1208844"/>
            </a:xfrm>
            <a:prstGeom prst="arc">
              <a:avLst/>
            </a:prstGeom>
            <a:ln w="12700">
              <a:solidFill>
                <a:schemeClr val="bg1">
                  <a:lumMod val="75000"/>
                </a:schemeClr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grpSp>
          <p:nvGrpSpPr>
            <p:cNvPr id="6" name="Group 44"/>
            <p:cNvGrpSpPr/>
            <p:nvPr/>
          </p:nvGrpSpPr>
          <p:grpSpPr>
            <a:xfrm>
              <a:off x="642910" y="1214428"/>
              <a:ext cx="1643074" cy="1116749"/>
              <a:chOff x="642910" y="1214428"/>
              <a:chExt cx="1643074" cy="1116749"/>
            </a:xfrm>
          </p:grpSpPr>
          <p:sp>
            <p:nvSpPr>
              <p:cNvPr id="41" name="Rectangle 40"/>
              <p:cNvSpPr/>
              <p:nvPr/>
            </p:nvSpPr>
            <p:spPr>
              <a:xfrm>
                <a:off x="642910" y="1500180"/>
                <a:ext cx="1643074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此处添加详细文本描述，建议与标题相关并符合整体语言风格，语言描述尽量简洁生动。尽量将每页幻灯片的字数控制在</a:t>
                </a:r>
                <a:r>
                  <a:rPr lang="en-US" altLang="zh-CN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200</a:t>
                </a:r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字以内，据统计每页幻灯片的最好控制在</a:t>
                </a:r>
                <a:r>
                  <a:rPr lang="en-US" altLang="zh-CN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5</a:t>
                </a:r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分钟之内。</a:t>
                </a:r>
                <a:endParaRPr lang="ms-MY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endParaRPr>
              </a:p>
            </p:txBody>
          </p:sp>
          <p:sp>
            <p:nvSpPr>
              <p:cNvPr id="42" name="Rectangle 41"/>
              <p:cNvSpPr/>
              <p:nvPr/>
            </p:nvSpPr>
            <p:spPr>
              <a:xfrm>
                <a:off x="1000100" y="1214428"/>
                <a:ext cx="1283010" cy="2539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:r>
                  <a:rPr lang="zh-CN" altLang="en-US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产品名称</a:t>
                </a:r>
                <a:endParaRPr lang="ms-MY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6" name="Oval 15"/>
            <p:cNvSpPr/>
            <p:nvPr/>
          </p:nvSpPr>
          <p:spPr>
            <a:xfrm>
              <a:off x="2428860" y="2090493"/>
              <a:ext cx="1104770" cy="1104770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6953146" y="1619239"/>
            <a:ext cx="3904769" cy="2641113"/>
            <a:chOff x="5214942" y="1214428"/>
            <a:chExt cx="2928958" cy="1980835"/>
          </a:xfrm>
        </p:grpSpPr>
        <p:sp>
          <p:nvSpPr>
            <p:cNvPr id="32" name="Arc 31"/>
            <p:cNvSpPr/>
            <p:nvPr/>
          </p:nvSpPr>
          <p:spPr>
            <a:xfrm flipH="1">
              <a:off x="5786446" y="1428742"/>
              <a:ext cx="1208844" cy="1208844"/>
            </a:xfrm>
            <a:prstGeom prst="arc">
              <a:avLst/>
            </a:prstGeom>
            <a:ln w="12700">
              <a:solidFill>
                <a:schemeClr val="bg1">
                  <a:lumMod val="75000"/>
                </a:schemeClr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grpSp>
          <p:nvGrpSpPr>
            <p:cNvPr id="3" name="Group 45"/>
            <p:cNvGrpSpPr/>
            <p:nvPr/>
          </p:nvGrpSpPr>
          <p:grpSpPr>
            <a:xfrm>
              <a:off x="6500826" y="1214428"/>
              <a:ext cx="1643074" cy="1116749"/>
              <a:chOff x="6500826" y="1214428"/>
              <a:chExt cx="1643074" cy="1116749"/>
            </a:xfrm>
          </p:grpSpPr>
          <p:sp>
            <p:nvSpPr>
              <p:cNvPr id="35" name="Rectangle 34"/>
              <p:cNvSpPr/>
              <p:nvPr/>
            </p:nvSpPr>
            <p:spPr>
              <a:xfrm>
                <a:off x="6500826" y="1500180"/>
                <a:ext cx="1643074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此处添加详细文本描述，建议与标题相关并符合整体语言风格，语言描述尽量简洁生动。尽量将每页幻灯片的字数控制在</a:t>
                </a:r>
                <a:r>
                  <a:rPr lang="en-US" altLang="zh-CN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200</a:t>
                </a:r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字以内，据统计每页幻灯片的最好控制在</a:t>
                </a:r>
                <a:r>
                  <a:rPr lang="en-US" altLang="zh-CN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5</a:t>
                </a:r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分钟之内。</a:t>
                </a:r>
                <a:endParaRPr lang="ms-MY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endParaRPr>
              </a:p>
            </p:txBody>
          </p:sp>
          <p:sp>
            <p:nvSpPr>
              <p:cNvPr id="36" name="Rectangle 35"/>
              <p:cNvSpPr/>
              <p:nvPr/>
            </p:nvSpPr>
            <p:spPr>
              <a:xfrm>
                <a:off x="6500826" y="1214428"/>
                <a:ext cx="1285884" cy="2539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zh-CN" altLang="en-US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产品名称</a:t>
                </a:r>
                <a:endParaRPr lang="ms-MY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25" name="Oval 24"/>
            <p:cNvSpPr/>
            <p:nvPr/>
          </p:nvSpPr>
          <p:spPr>
            <a:xfrm>
              <a:off x="5214942" y="2090493"/>
              <a:ext cx="1104770" cy="1104770"/>
            </a:xfrm>
            <a:prstGeom prst="ellipse">
              <a:avLst/>
            </a:prstGeom>
            <a:solidFill>
              <a:schemeClr val="accent4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2095993" y="2787325"/>
            <a:ext cx="3853792" cy="3559435"/>
            <a:chOff x="1571604" y="2090493"/>
            <a:chExt cx="2890720" cy="2669576"/>
          </a:xfrm>
        </p:grpSpPr>
        <p:sp>
          <p:nvSpPr>
            <p:cNvPr id="34" name="Arc 33"/>
            <p:cNvSpPr/>
            <p:nvPr/>
          </p:nvSpPr>
          <p:spPr>
            <a:xfrm flipV="1">
              <a:off x="2714612" y="2643188"/>
              <a:ext cx="1208844" cy="1208844"/>
            </a:xfrm>
            <a:prstGeom prst="arc">
              <a:avLst/>
            </a:prstGeom>
            <a:ln w="12700">
              <a:solidFill>
                <a:schemeClr val="bg1">
                  <a:lumMod val="75000"/>
                </a:schemeClr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grpSp>
          <p:nvGrpSpPr>
            <p:cNvPr id="5" name="Group 43"/>
            <p:cNvGrpSpPr/>
            <p:nvPr/>
          </p:nvGrpSpPr>
          <p:grpSpPr>
            <a:xfrm>
              <a:off x="1571604" y="3643320"/>
              <a:ext cx="1643074" cy="1116749"/>
              <a:chOff x="1571604" y="3643320"/>
              <a:chExt cx="1643074" cy="1116749"/>
            </a:xfrm>
          </p:grpSpPr>
          <p:sp>
            <p:nvSpPr>
              <p:cNvPr id="39" name="Rectangle 38"/>
              <p:cNvSpPr/>
              <p:nvPr/>
            </p:nvSpPr>
            <p:spPr>
              <a:xfrm>
                <a:off x="1571604" y="3929072"/>
                <a:ext cx="1643074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此处添加详细文本描述，建议与标题相关并符合整体语言风格，语言描述尽量简洁生动。尽量将每页幻灯片的字数控制在</a:t>
                </a:r>
                <a:r>
                  <a:rPr lang="en-US" altLang="zh-CN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200</a:t>
                </a:r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字以内，据统计每页幻灯片的最好控制在</a:t>
                </a:r>
                <a:r>
                  <a:rPr lang="en-US" altLang="zh-CN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5</a:t>
                </a:r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分钟之内。</a:t>
                </a:r>
                <a:endParaRPr lang="ms-MY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endParaRPr>
              </a:p>
            </p:txBody>
          </p:sp>
          <p:sp>
            <p:nvSpPr>
              <p:cNvPr id="40" name="Rectangle 39"/>
              <p:cNvSpPr/>
              <p:nvPr/>
            </p:nvSpPr>
            <p:spPr>
              <a:xfrm>
                <a:off x="1928794" y="3643320"/>
                <a:ext cx="1283010" cy="2539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:r>
                  <a:rPr lang="zh-CN" altLang="en-US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产品名称</a:t>
                </a:r>
                <a:endParaRPr lang="ms-MY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23" name="Oval 22"/>
            <p:cNvSpPr/>
            <p:nvPr/>
          </p:nvSpPr>
          <p:spPr>
            <a:xfrm>
              <a:off x="3357554" y="2090493"/>
              <a:ext cx="1104770" cy="1104770"/>
            </a:xfrm>
            <a:prstGeom prst="ellipse">
              <a:avLst/>
            </a:prstGeom>
            <a:solidFill>
              <a:schemeClr val="accent3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5715048" y="2787325"/>
            <a:ext cx="3904769" cy="3559435"/>
            <a:chOff x="4286248" y="2090493"/>
            <a:chExt cx="2928958" cy="2669576"/>
          </a:xfrm>
        </p:grpSpPr>
        <p:sp>
          <p:nvSpPr>
            <p:cNvPr id="33" name="Arc 32"/>
            <p:cNvSpPr/>
            <p:nvPr/>
          </p:nvSpPr>
          <p:spPr>
            <a:xfrm flipH="1" flipV="1">
              <a:off x="4857752" y="2643188"/>
              <a:ext cx="1208844" cy="1208844"/>
            </a:xfrm>
            <a:prstGeom prst="arc">
              <a:avLst/>
            </a:prstGeom>
            <a:ln w="12700">
              <a:solidFill>
                <a:schemeClr val="bg1">
                  <a:lumMod val="75000"/>
                </a:schemeClr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grpSp>
          <p:nvGrpSpPr>
            <p:cNvPr id="4" name="Group 46"/>
            <p:cNvGrpSpPr/>
            <p:nvPr/>
          </p:nvGrpSpPr>
          <p:grpSpPr>
            <a:xfrm>
              <a:off x="5572132" y="3643320"/>
              <a:ext cx="1643074" cy="1116749"/>
              <a:chOff x="5572132" y="3643320"/>
              <a:chExt cx="1643074" cy="1116749"/>
            </a:xfrm>
          </p:grpSpPr>
          <p:sp>
            <p:nvSpPr>
              <p:cNvPr id="37" name="Rectangle 36"/>
              <p:cNvSpPr/>
              <p:nvPr/>
            </p:nvSpPr>
            <p:spPr>
              <a:xfrm>
                <a:off x="5572132" y="3929072"/>
                <a:ext cx="1643074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此处添加详细文本描述，建议与标题相关并符合整体语言风格，语言描述尽量简洁生动。尽量将每页幻灯片的字数控制在</a:t>
                </a:r>
                <a:r>
                  <a:rPr lang="en-US" altLang="zh-CN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200</a:t>
                </a:r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字以内，据统计每页幻灯片的最好控制在</a:t>
                </a:r>
                <a:r>
                  <a:rPr lang="en-US" altLang="zh-CN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5</a:t>
                </a:r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分钟之内。</a:t>
                </a:r>
                <a:endParaRPr lang="ms-MY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endParaRPr>
              </a:p>
            </p:txBody>
          </p:sp>
          <p:sp>
            <p:nvSpPr>
              <p:cNvPr id="38" name="Rectangle 37"/>
              <p:cNvSpPr/>
              <p:nvPr/>
            </p:nvSpPr>
            <p:spPr>
              <a:xfrm>
                <a:off x="5572132" y="3643320"/>
                <a:ext cx="1285884" cy="2539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zh-CN" altLang="en-US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产品名称</a:t>
                </a:r>
                <a:endParaRPr lang="ms-MY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24" name="Oval 23"/>
            <p:cNvSpPr/>
            <p:nvPr/>
          </p:nvSpPr>
          <p:spPr>
            <a:xfrm>
              <a:off x="4286248" y="2090493"/>
              <a:ext cx="1104770" cy="1104770"/>
            </a:xfrm>
            <a:prstGeom prst="ellipse">
              <a:avLst/>
            </a:prstGeom>
            <a:solidFill>
              <a:schemeClr val="accent6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914749" y="1926801"/>
            <a:ext cx="8308244" cy="4026576"/>
          </a:xfrm>
          <a:prstGeom prst="rect">
            <a:avLst/>
          </a:prstGeom>
          <a:noFill/>
          <a:ln>
            <a:solidFill>
              <a:srgbClr val="7F7F7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420" tIns="44710" rIns="89420" bIns="44710"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1066097" y="3127712"/>
            <a:ext cx="1617569" cy="162475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420" tIns="44710" rIns="89420" bIns="44710" rtlCol="0" anchor="ctr"/>
          <a:lstStyle/>
          <a:p>
            <a:pPr algn="ctr"/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</a:t>
            </a:r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9374341" y="3127712"/>
            <a:ext cx="1617569" cy="162475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420" tIns="44710" rIns="89420" bIns="44710" rtlCol="0" anchor="ctr"/>
          <a:lstStyle/>
          <a:p>
            <a:pPr algn="ctr"/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</a:t>
            </a:r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276045" y="3118596"/>
            <a:ext cx="1821875" cy="418613"/>
          </a:xfrm>
          <a:prstGeom prst="rect">
            <a:avLst/>
          </a:prstGeom>
        </p:spPr>
        <p:txBody>
          <a:bodyPr wrap="none" lIns="89420" tIns="44710" rIns="89420" bIns="44710">
            <a:spAutoFit/>
          </a:bodyPr>
          <a:lstStyle/>
          <a:p>
            <a:r>
              <a:rPr lang="zh-CN" altLang="en-US" sz="2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2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5276045" y="4399262"/>
            <a:ext cx="1821875" cy="418613"/>
          </a:xfrm>
          <a:prstGeom prst="rect">
            <a:avLst/>
          </a:prstGeom>
        </p:spPr>
        <p:txBody>
          <a:bodyPr wrap="none" lIns="89420" tIns="44710" rIns="89420" bIns="44710">
            <a:spAutoFit/>
          </a:bodyPr>
          <a:lstStyle/>
          <a:p>
            <a:r>
              <a:rPr lang="zh-CN" altLang="en-US" sz="21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2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上箭头 8"/>
          <p:cNvSpPr/>
          <p:nvPr/>
        </p:nvSpPr>
        <p:spPr>
          <a:xfrm>
            <a:off x="5330415" y="2310776"/>
            <a:ext cx="1476912" cy="706417"/>
          </a:xfrm>
          <a:prstGeom prst="upArrow">
            <a:avLst/>
          </a:prstGeom>
          <a:noFill/>
          <a:ln>
            <a:solidFill>
              <a:srgbClr val="6666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420" tIns="44710" rIns="89420" bIns="44710" rtlCol="0" anchor="ctr"/>
          <a:lstStyle/>
          <a:p>
            <a:pPr algn="ctr"/>
            <a:endParaRPr lang="zh-CN" altLang="en-US"/>
          </a:p>
        </p:txBody>
      </p:sp>
      <p:sp>
        <p:nvSpPr>
          <p:cNvPr id="10" name="上箭头 9"/>
          <p:cNvSpPr/>
          <p:nvPr/>
        </p:nvSpPr>
        <p:spPr>
          <a:xfrm flipV="1">
            <a:off x="5330415" y="4893755"/>
            <a:ext cx="1476912" cy="706417"/>
          </a:xfrm>
          <a:prstGeom prst="upArrow">
            <a:avLst/>
          </a:prstGeom>
          <a:noFill/>
          <a:ln>
            <a:solidFill>
              <a:srgbClr val="4144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420" tIns="44710" rIns="89420" bIns="44710"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3792046" y="5741454"/>
            <a:ext cx="4430734" cy="4238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420" tIns="44710" rIns="89420" bIns="44710" rtlCol="0" anchor="ctr"/>
          <a:lstStyle/>
          <a:p>
            <a:pPr algn="ctr"/>
            <a:r>
              <a:rPr lang="zh-CN" altLang="en-US" sz="210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</a:t>
            </a:r>
            <a:endParaRPr lang="zh-CN" altLang="en-US" sz="21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792046" y="1714878"/>
            <a:ext cx="4430734" cy="42385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420" tIns="44710" rIns="89420" bIns="44710" rtlCol="0" anchor="ctr"/>
          <a:lstStyle/>
          <a:p>
            <a:pPr algn="ctr"/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五边形 2"/>
          <p:cNvSpPr/>
          <p:nvPr/>
        </p:nvSpPr>
        <p:spPr>
          <a:xfrm>
            <a:off x="3176589" y="3993072"/>
            <a:ext cx="5784568" cy="317888"/>
          </a:xfrm>
          <a:custGeom>
            <a:avLst/>
            <a:gdLst/>
            <a:ahLst/>
            <a:cxnLst/>
            <a:rect l="l" t="t" r="r" b="b"/>
            <a:pathLst>
              <a:path w="5922658" h="324036">
                <a:moveTo>
                  <a:pt x="0" y="0"/>
                </a:moveTo>
                <a:lnTo>
                  <a:pt x="5760640" y="0"/>
                </a:lnTo>
                <a:lnTo>
                  <a:pt x="5922658" y="162018"/>
                </a:lnTo>
                <a:lnTo>
                  <a:pt x="5760640" y="324036"/>
                </a:lnTo>
                <a:lnTo>
                  <a:pt x="0" y="324036"/>
                </a:lnTo>
                <a:lnTo>
                  <a:pt x="162018" y="16201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420" tIns="44710" rIns="89420" bIns="44710" rtlCol="0" anchor="ctr"/>
          <a:lstStyle/>
          <a:p>
            <a:pPr algn="ctr"/>
            <a:endParaRPr lang="zh-CN" altLang="en-US"/>
          </a:p>
        </p:txBody>
      </p:sp>
      <p:sp>
        <p:nvSpPr>
          <p:cNvPr id="14" name="五边形 2"/>
          <p:cNvSpPr/>
          <p:nvPr/>
        </p:nvSpPr>
        <p:spPr>
          <a:xfrm flipH="1">
            <a:off x="3176589" y="3569221"/>
            <a:ext cx="5784568" cy="317888"/>
          </a:xfrm>
          <a:custGeom>
            <a:avLst/>
            <a:gdLst/>
            <a:ahLst/>
            <a:cxnLst/>
            <a:rect l="l" t="t" r="r" b="b"/>
            <a:pathLst>
              <a:path w="5922658" h="324036">
                <a:moveTo>
                  <a:pt x="0" y="0"/>
                </a:moveTo>
                <a:lnTo>
                  <a:pt x="5760640" y="0"/>
                </a:lnTo>
                <a:lnTo>
                  <a:pt x="5922658" y="162018"/>
                </a:lnTo>
                <a:lnTo>
                  <a:pt x="5760640" y="324036"/>
                </a:lnTo>
                <a:lnTo>
                  <a:pt x="0" y="324036"/>
                </a:lnTo>
                <a:lnTo>
                  <a:pt x="162018" y="16201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420" tIns="44710" rIns="89420" bIns="44710"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/>
      <p:bldP spid="8" grpId="0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/>
          <p:cNvSpPr txBox="1"/>
          <p:nvPr/>
        </p:nvSpPr>
        <p:spPr>
          <a:xfrm>
            <a:off x="4624110" y="2902440"/>
            <a:ext cx="29546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5400" b="1" dirty="0">
                <a:ln w="12700">
                  <a:noFill/>
                  <a:prstDash val="solid"/>
                </a:ln>
                <a:solidFill>
                  <a:srgbClr val="EF463B"/>
                </a:solidFill>
                <a:latin typeface="+mj-ea"/>
                <a:ea typeface="+mj-ea"/>
              </a:rPr>
              <a:t>添加标题</a:t>
            </a:r>
            <a:endParaRPr lang="zh-CN" altLang="en-US" sz="5400" b="1" dirty="0">
              <a:ln w="12700">
                <a:noFill/>
                <a:prstDash val="solid"/>
              </a:ln>
              <a:solidFill>
                <a:srgbClr val="EF463B"/>
              </a:solidFill>
              <a:latin typeface="+mj-ea"/>
              <a:ea typeface="+mj-ea"/>
            </a:endParaRPr>
          </a:p>
        </p:txBody>
      </p:sp>
      <p:sp>
        <p:nvSpPr>
          <p:cNvPr id="4" name="TextBox 8"/>
          <p:cNvSpPr txBox="1"/>
          <p:nvPr/>
        </p:nvSpPr>
        <p:spPr>
          <a:xfrm>
            <a:off x="5534614" y="2097579"/>
            <a:ext cx="113364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6000" b="1" dirty="0" smtClean="0">
                <a:ln w="12700">
                  <a:noFill/>
                  <a:prstDash val="solid"/>
                </a:ln>
                <a:solidFill>
                  <a:srgbClr val="EF463B"/>
                </a:solidFill>
                <a:latin typeface="+mj-ea"/>
                <a:ea typeface="+mj-ea"/>
              </a:rPr>
              <a:t>02</a:t>
            </a:r>
            <a:endParaRPr lang="zh-CN" altLang="en-US" sz="6000" b="1" dirty="0">
              <a:ln w="12700">
                <a:noFill/>
                <a:prstDash val="solid"/>
              </a:ln>
              <a:solidFill>
                <a:srgbClr val="EF463B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椭圆 28"/>
          <p:cNvSpPr/>
          <p:nvPr/>
        </p:nvSpPr>
        <p:spPr>
          <a:xfrm>
            <a:off x="336111" y="2111052"/>
            <a:ext cx="2430850" cy="246167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en-US" altLang="zh-CN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en-US" altLang="zh-CN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高标准完成公司各项任务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1498843" y="1246830"/>
            <a:ext cx="615376" cy="61545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2604631" y="1039263"/>
            <a:ext cx="979675" cy="979803"/>
          </a:xfrm>
          <a:prstGeom prst="ellipse">
            <a:avLst/>
          </a:prstGeom>
          <a:solidFill>
            <a:schemeClr val="accent2"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10837714" y="6467492"/>
            <a:ext cx="489838" cy="489901"/>
          </a:xfrm>
          <a:prstGeom prst="ellipse">
            <a:avLst/>
          </a:prstGeom>
          <a:solidFill>
            <a:schemeClr val="accent4"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9065641" y="5093397"/>
            <a:ext cx="1332401" cy="133257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8202689" y="4947763"/>
            <a:ext cx="333099" cy="33314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10984294" y="852798"/>
            <a:ext cx="697435" cy="69752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8683020" y="1349005"/>
            <a:ext cx="2644532" cy="264487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en-US" altLang="zh-CN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en-US" altLang="zh-CN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进一步提高自身能力素质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5032045" y="5538566"/>
            <a:ext cx="333099" cy="33314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>
            <a:off x="7268154" y="6282671"/>
            <a:ext cx="166549" cy="16657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3391750" y="2710341"/>
            <a:ext cx="166549" cy="166571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8983398" y="4572729"/>
            <a:ext cx="166549" cy="16657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grpSp>
        <p:nvGrpSpPr>
          <p:cNvPr id="41" name="组合 40"/>
          <p:cNvGrpSpPr/>
          <p:nvPr/>
        </p:nvGrpSpPr>
        <p:grpSpPr>
          <a:xfrm>
            <a:off x="4408316" y="1699665"/>
            <a:ext cx="3516505" cy="3615676"/>
            <a:chOff x="2627784" y="483518"/>
            <a:chExt cx="3471156" cy="3568584"/>
          </a:xfrm>
          <a:solidFill>
            <a:srgbClr val="60AF2F"/>
          </a:solidFill>
        </p:grpSpPr>
        <p:sp>
          <p:nvSpPr>
            <p:cNvPr id="42" name="椭圆 41"/>
            <p:cNvSpPr/>
            <p:nvPr/>
          </p:nvSpPr>
          <p:spPr>
            <a:xfrm>
              <a:off x="2771800" y="621141"/>
              <a:ext cx="3229337" cy="32293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椭圆 42"/>
            <p:cNvSpPr/>
            <p:nvPr/>
          </p:nvSpPr>
          <p:spPr>
            <a:xfrm>
              <a:off x="5364088" y="483518"/>
              <a:ext cx="734852" cy="73485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椭圆 43"/>
            <p:cNvSpPr/>
            <p:nvPr/>
          </p:nvSpPr>
          <p:spPr>
            <a:xfrm>
              <a:off x="2737008" y="628571"/>
              <a:ext cx="3278525" cy="3278525"/>
            </a:xfrm>
            <a:prstGeom prst="ellipse">
              <a:avLst/>
            </a:pr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椭圆 44"/>
            <p:cNvSpPr/>
            <p:nvPr/>
          </p:nvSpPr>
          <p:spPr>
            <a:xfrm>
              <a:off x="2627784" y="588398"/>
              <a:ext cx="3463704" cy="3463704"/>
            </a:xfrm>
            <a:prstGeom prst="ellipse">
              <a:avLst/>
            </a:prstGeom>
            <a:solidFill>
              <a:srgbClr val="00A1DA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椭圆 45"/>
            <p:cNvSpPr/>
            <p:nvPr/>
          </p:nvSpPr>
          <p:spPr>
            <a:xfrm>
              <a:off x="2659135" y="588398"/>
              <a:ext cx="3400495" cy="3400495"/>
            </a:xfrm>
            <a:prstGeom prst="ellipse">
              <a:avLst/>
            </a:pr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3243469" y="1442640"/>
              <a:ext cx="2336643" cy="1579594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明年工作计划</a:t>
              </a:r>
              <a:endParaRPr lang="zh-CN" altLang="en-US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8" name="椭圆 47"/>
          <p:cNvSpPr/>
          <p:nvPr/>
        </p:nvSpPr>
        <p:spPr>
          <a:xfrm>
            <a:off x="2344094" y="4307035"/>
            <a:ext cx="2399954" cy="240026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en-US" altLang="zh-CN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en-US" altLang="zh-CN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打造精品提高工作质量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8611 0.43704 C -0.58281 0.40833 -0.58611 0.41914 -0.57917 0.40247 C -0.57709 0.39136 -0.57309 0.38241 -0.56945 0.37284 C -0.56268 0.35463 -0.55608 0.3358 -0.54584 0.32346 C -0.52986 0.27654 -0.49844 0.26667 -0.47084 0.25432 C -0.38004 0.21389 -0.28386 0.25093 -0.19028 0.24938 C -0.17222 0.24229 -0.15452 0.2392 -0.13611 0.23704 C -0.12431 0.22994 -0.11215 0.2284 -0.1 0.22469 C -0.09219 0.21914 -0.08577 0.20957 -0.07778 0.20494 C -0.0757 0.19969 -0.07292 0.19537 -0.07084 0.19012 C -0.06823 0.18333 -0.06719 0.17315 -0.06528 0.16543 C -0.06198 0.15154 -0.05695 0.13889 -0.05278 0.12593 C -0.04896 0.1142 -0.05104 0.12222 -0.04584 0.11111 C -0.04479 0.10895 -0.04393 0.10617 -0.04306 0.10371 C -0.04202 0.10062 -0.0415 0.09661 -0.04028 0.09383 C -0.03785 0.08827 -0.0342 0.08488 -0.03195 0.07901 C -0.02535 0.06173 -0.01806 0.04445 -0.00972 0.02963 C -0.00799 0.02037 -0.00382 0.01173 1.38889E-6 -1.35802E-6 " pathEditMode="relative" ptsTypes="fffffffffffffffffA">
                                      <p:cBhvr>
                                        <p:cTn id="118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9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88333 0.49877 C 0.87725 0.48272 0.87934 0.46081 0.87777 0.44198 C 0.87534 0.41328 0.87014 0.38519 0.85972 0.36297 C 0.85486 0.35247 0.85382 0.34136 0.84722 0.33334 C 0.84409 0.31667 0.84861 0.33581 0.8375 0.31605 C 0.82777 0.29877 0.83298 0.30278 0.82361 0.29877 C 0.74218 0.20247 0.66979 0.23118 0.56527 0.22963 C 0.54982 0.22284 0.53368 0.22284 0.51805 0.21729 C 0.50173 0.21142 0.4875 0.2034 0.47222 0.1926 C 0.46284 0.18581 0.45503 0.17377 0.44722 0.16297 C 0.4401 0.15309 0.4408 0.13365 0.43194 0.1284 C 0.42864 0.12254 0.42552 0.11698 0.42222 0.11112 C 0.42031 0.10772 0.41788 0.10525 0.41666 0.10124 C 0.41319 0.08889 0.4158 0.0926 0.40972 0.08889 C 0.39948 0.07068 0.38836 0.05618 0.37639 0.04198 C 0.37309 0.03797 0.37031 0.03241 0.36666 0.02963 C 0.36267 0.02686 0.35816 0.02747 0.35416 0.0247 C 0.34027 0.01544 0.32725 0.00618 0.3125 0.00247 C 0.29027 0.0034 0.26805 0.0034 0.24583 0.00494 C 0.22795 0.00618 0.21059 0.02686 0.19305 0.0321 C 0.18055 0.03581 0.16684 0.03673 0.15416 0.03951 C 0.11944 0.03858 0.08472 0.03858 0.05 0.03704 C 0.04479 0.03673 0.03472 0.02963 0.03472 0.02994 C 0.02812 0.02192 0.03211 0.02562 0.02222 0.01976 C 0.01805 0.01729 0.01371 0.0105 0.00972 0.00741 C 0.00086 0.00062 0.00139 0.00803 3.33333E-6 -4.69136E-6 " pathEditMode="relative" rAng="0" ptsTypes="fffffffffffffffffffffffffA">
                                      <p:cBhvr>
                                        <p:cTn id="120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4167" y="-24938"/>
                                    </p:animMotion>
                                  </p:childTnLst>
                                </p:cTn>
                              </p:par>
                              <p:par>
                                <p:cTn id="121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8625 -0.21235 C -0.85191 -0.20155 -0.84219 -0.18889 -0.83195 -0.17778 C -0.82986 -0.17562 -0.82709 -0.175 -0.825 -0.17284 C -0.81198 -0.15895 -0.8007 -0.13457 -0.78611 -0.12593 C -0.78386 -0.12254 -0.7816 -0.11883 -0.77917 -0.11605 C -0.77795 -0.11482 -0.77622 -0.11513 -0.775 -0.11358 C -0.76597 -0.10093 -0.77847 -0.10988 -0.76806 -0.10371 C -0.76146 -0.09198 -0.75695 -0.075 -0.75 -0.0642 C -0.74393 -0.05463 -0.73594 -0.04846 -0.72917 -0.03951 C -0.72101 -0.02809 -0.71459 -0.0176 -0.70556 -0.00741 C -0.70174 0.00277 -0.69288 0.01172 -0.68611 0.01728 C -0.68091 0.03086 -0.67275 0.04166 -0.66389 0.04691 C -0.64323 0.07438 -0.62431 0.10061 -0.60139 0.12098 C -0.59184 0.12901 -0.58559 0.14197 -0.575 0.14567 C -0.56424 0.15833 -0.57882 0.14197 -0.56389 0.15308 C -0.56146 0.15493 -0.55938 0.15864 -0.55695 0.16049 C -0.54879 0.16697 -0.53924 0.17284 -0.53056 0.175 C -0.51372 0.19506 -0.49167 0.19444 -0.47222 0.20246 C -0.44306 0.20154 -0.41389 0.20216 -0.38472 0.19969 C -0.37778 0.19938 -0.36979 0.18611 -0.36389 0.18271 C -0.3599 0.18024 -0.35591 0.18086 -0.35139 0.18024 C -0.33282 0.16358 -0.35625 0.18302 -0.32778 0.16543 C -0.31615 0.15802 -0.30469 0.14845 -0.29306 0.14074 C -0.28629 0.13611 -0.28472 0.13117 -0.27778 0.12345 C -0.26997 0.11481 -0.25886 0.10648 -0.25 0.10123 C -0.2467 0.09166 -0.24236 0.08518 -0.23611 0.08148 C -0.22691 0.06481 -0.21181 0.05 -0.2 0.0395 C -0.19479 0.02716 -0.18924 0.02098 -0.18229 0.01234 C -0.17552 0.00463 -0.17014 -0.00525 -0.1625 -0.00988 C -0.1382 -0.02439 -0.11302 -0.02439 -0.0875 -0.02716 C -0.07136 -0.02624 -0.05504 -0.02686 -0.03889 -0.0247 C -0.03716 -0.02439 -0.03629 -0.02068 -0.03472 -0.01976 C -0.03212 -0.01821 -0.02917 -0.01852 -0.02639 -0.01729 C -0.01875 -0.0142 -0.02552 -0.01575 -0.01806 -0.00988 C -0.01285 -0.00587 -0.00677 -0.00309 2.77778E-6 4.32099E-6 " pathEditMode="relative" rAng="0" ptsTypes="ffffffffffffffffffffffffffffffffffA">
                                      <p:cBhvr>
                                        <p:cTn id="122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125" y="20741"/>
                                    </p:animMotion>
                                  </p:childTnLst>
                                </p:cTn>
                              </p:par>
                              <p:par>
                                <p:cTn id="123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72187 -0.95556 C -0.67864 -0.93426 -0.62726 -0.9142 -0.58646 -0.87963 C -0.56614 -0.86235 -0.56094 -0.8571 -0.54062 -0.8426 C -0.50642 -0.8179 -0.47014 -0.78889 -0.44167 -0.7463 C -0.4217 -0.71636 -0.41215 -0.67655 -0.39583 -0.6426 C -0.38368 -0.59105 -0.36337 -0.54753 -0.35104 -0.4963 C -0.34323 -0.46389 -0.33333 -0.43272 -0.32604 -0.4 C -0.32205 -0.3821 -0.3191 -0.36543 -0.31458 -0.34815 C -0.31007 -0.33087 -0.30364 -0.31513 -0.29896 -0.29815 C -0.29792 -0.29476 -0.29809 -0.29043 -0.29687 -0.28704 C -0.29444 -0.27963 -0.28854 -0.275 -0.28542 -0.26852 C -0.2658 -0.2284 -0.23785 -0.19506 -0.20729 -0.18889 C -0.16719 -0.16204 -0.09653 -0.17469 -0.06458 -0.17408 C -0.06076 -0.17315 -0.05607 -0.17469 -0.05312 -0.17037 C -0.05017 -0.16636 -0.05156 -0.1642 -0.05 -0.15926 C -0.04792 -0.15278 -0.04462 -0.14599 -0.04167 -0.14074 C -0.03976 -0.13025 -0.03542 -0.12068 -0.03229 -0.11111 C -0.02691 -0.09414 -0.02118 -0.07778 -0.01458 -0.06297 C -0.0092 -0.05062 -0.00712 -0.03488 -0.00104 -0.02408 C 0.00035 -0.00926 -1.38889E-6 -0.01667 -1.38889E-6 2.71605E-6 " pathEditMode="relative" rAng="0" ptsTypes="fffffffffffffffffffA">
                                      <p:cBhvr>
                                        <p:cTn id="124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111" y="47778"/>
                                    </p:animMotion>
                                  </p:childTnLst>
                                </p:cTn>
                              </p:par>
                              <p:par>
                                <p:cTn id="125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75313 -0.03703 C 0.74844 -0.02438 0.75365 -0.04012 0.74896 -0.01666 C 0.74792 -0.01142 0.74584 -0.0071 0.74479 -0.00185 C 0.74219 0.0105 0.74566 -0.00463 0.74271 0.01482 C 0.73993 0.03334 0.7349 0.0534 0.72813 0.06852 C 0.72431 0.0892 0.71841 0.1105 0.7125 0.12963 C 0.7099 0.13797 0.70851 0.14661 0.70417 0.15186 C 0.68559 0.20463 0.65191 0.22963 0.62084 0.25186 C 0.61407 0.25679 0.60608 0.25772 0.59896 0.25926 C 0.59167 0.26081 0.57709 0.26482 0.57709 0.26513 C 0.55417 0.2642 0.53125 0.26513 0.50834 0.26297 C 0.49792 0.26204 0.4875 0.25649 0.47709 0.25556 C 0.46372 0.25155 0.45226 0.24753 0.43854 0.2463 C 0.42691 0.2429 0.41441 0.23766 0.40313 0.23149 C 0.39549 0.22716 0.38802 0.2213 0.38021 0.21852 C 0.3757 0.21451 0.37153 0.20895 0.36667 0.20556 C 0.36181 0.20216 0.35591 0.20186 0.35104 0.19815 C 0.34097 0.19044 0.33108 0.18149 0.32084 0.17408 C 0.31667 0.17099 0.31233 0.17068 0.30834 0.16667 C 0.3 0.15803 0.29219 0.14784 0.28334 0.14074 C 0.27657 0.13519 0.26893 0.13087 0.2625 0.12408 C 0.26059 0.12192 0.2592 0.11883 0.25729 0.11667 C 0.24983 0.10772 0.23993 0.1034 0.23125 0.09815 C 0.22761 0.09167 0.22466 0.09136 0.21979 0.08889 C 0.15712 0.0571 0.19514 0.07253 0.09167 0.07037 C 0.08438 0.06976 0.07709 0.06976 0.06979 0.06852 C 0.06632 0.0679 0.05938 0.06482 0.05938 0.06513 C 0.05486 0.06081 0.0507 0.05957 0.04584 0.05741 C 0.0415 0.05247 0.03646 0.05155 0.03229 0.0463 C 0.0257 0.03797 0.03299 0.0426 0.025 0.03889 C 0.01945 0.0321 0.01493 0.02315 0.00834 0.02037 C 0.00434 0.01574 0.00209 0.00926 -2.5E-6 -3.58025E-6 " pathEditMode="relative" rAng="0" ptsTypes="fffffffffffffffffffffffffffffffA">
                                      <p:cBhvr>
                                        <p:cTn id="126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639" y="14938"/>
                                    </p:animMotion>
                                  </p:childTnLst>
                                </p:cTn>
                              </p:par>
                              <p:par>
                                <p:cTn id="127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6041 -0.08518 C -0.45694 -0.07778 -0.45416 -0.06913 -0.45 -0.06296 C -0.44271 -0.05278 -0.43802 -0.04629 -0.43229 -0.03518 C -0.43038 -0.03148 -0.42864 -0.02808 -0.42691 -0.02407 C -0.425 -0.01944 -0.42396 -0.01358 -0.42187 -0.00926 C -0.42048 -0.00617 -0.41823 -0.00463 -0.41666 -0.00185 C -0.40989 0.01019 -0.40382 0.02346 -0.39583 0.03334 C -0.37048 0.06482 -0.33559 0.07778 -0.30521 0.08148 C -0.26354 0.09784 -0.22413 0.08488 -0.17916 0.08334 C -0.16597 0.08087 -0.15278 0.07654 -0.13958 0.07408 C -0.12864 0.06975 -0.1184 0.06513 -0.10729 0.06296 C -0.09896 0.05803 -0.10312 0.05988 -0.09479 0.05741 C -0.08784 0.05124 -0.08038 0.04475 -0.07291 0.04074 C -0.06545 0.03673 -0.05729 0.03457 -0.05 0.02963 C -0.04218 0.02438 -0.03646 0.02068 -0.02812 0.01852 C -0.01979 0.01358 -0.00659 0.01358 -2.5E-6 -1.7284E-6 " pathEditMode="relative" rAng="0" ptsTypes="fffffffffffffffA">
                                      <p:cBhvr>
                                        <p:cTn id="128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021" y="9136"/>
                                    </p:animMotion>
                                  </p:childTnLst>
                                </p:cTn>
                              </p:par>
                              <p:par>
                                <p:cTn id="129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875 0.89074 C 0.58056 0.82962 0.56424 0.76913 0.54167 0.72222 C 0.53385 0.70617 0.53646 0.70648 0.52708 0.69074 C 0.51944 0.67808 0.51042 0.6679 0.50208 0.6574 C 0.49219 0.64506 0.50295 0.65524 0.49479 0.64259 C 0.48559 0.62839 0.47431 0.62098 0.4625 0.61851 C 0.45573 0.61049 0.43854 0.61111 0.43854 0.61142 C 0.42743 0.60339 0.41493 0.60555 0.40312 0.6037 C 0.39531 0.59814 0.3875 0.59629 0.37899 0.59444 C 0.37326 0.58734 0.36493 0.58364 0.35833 0.57777 C 0.35417 0.57407 0.35139 0.56759 0.34687 0.56481 C 0.33906 0.55092 0.32934 0.54197 0.32083 0.52962 C 0.31285 0.5179 0.30469 0.50648 0.29687 0.49444 C 0.29271 0.48796 0.28681 0.4858 0.28229 0.47962 C 0.27604 0.47129 0.26944 0.46111 0.26354 0.45185 C 0.2474 0.42654 0.23003 0.38703 0.21667 0.3574 C 0.21302 0.34938 0.2033 0.33611 0.2 0.33148 C 0.19219 0.32006 0.18524 0.30524 0.17795 0.29259 C 0.17153 0.28086 0.16372 0.27376 0.15625 0.26481 C 0.13437 0.23888 0.15243 0.25987 0.14271 0.24259 C 0.13663 0.23179 0.12865 0.22376 0.12187 0.21481 C 0.1184 0.21018 0.11632 0.20216 0.1125 0.19814 C 0.10712 0.19228 0.10503 0.18981 0.10104 0.18148 C 0.09983 0.1787 0.09861 0.17592 0.09687 0.17407 C 0.09497 0.17191 0.09062 0.17037 0.09062 0.17067 C 0.08889 0.16142 0.08368 0.15493 0.08021 0.14814 C 0.0776 0.1429 0.07622 0.13549 0.07292 0.13148 C 0.07083 0.12901 0.06823 0.12777 0.06667 0.12407 C 0.06285 0.11481 0.06493 0.11851 0.06042 0.11296 C 0.05885 0.10493 0.0559 0.10308 0.05208 0.09814 C 0.04792 0.08333 0.04115 0.0753 0.03437 0.06481 C 0.02899 0.05648 0.02431 0.0466 0.01979 0.03703 C 0.01493 0.02654 0.01076 0.01203 0.00312 0.0074 C 0.00191 0.00123 0.00312 0.00185 2.77778E-7 4.69136E-6 " pathEditMode="relative" rAng="0" ptsTypes="fffffffffffffffffffffffffffffffffA">
                                      <p:cBhvr>
                                        <p:cTn id="130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375" y="-44537"/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88837 0.86666 C -0.88837 0.86419 -0.89028 0.74969 -0.88108 0.71666 C -0.8783 0.69259 -0.87795 0.66419 -0.87066 0.64259 C -0.86997 0.62777 -0.86997 0.61759 -0.86545 0.60555 C -0.86285 0.58302 -0.85851 0.56419 -0.85191 0.54444 C -0.84948 0.52716 -0.85191 0.53333 -0.8467 0.52407 C -0.8441 0.50586 -0.84792 0.52685 -0.84254 0.51111 C -0.83907 0.50092 -0.83889 0.49351 -0.8342 0.48518 C -0.83143 0.47037 -0.82396 0.45802 -0.81754 0.44814 C -0.81337 0.44166 -0.81042 0.43456 -0.80504 0.43148 C -0.79827 0.41913 -0.80157 0.42191 -0.79566 0.41851 C -0.78768 0.40432 -0.77587 0.39321 -0.76563 0.38518 C -0.76025 0.38117 -0.75764 0.37623 -0.75191 0.37407 C -0.7474 0.36882 -0.74375 0.36821 -0.73837 0.36666 C -0.73073 0.36111 -0.725 0.36049 -0.7165 0.35926 C -0.70955 0.35308 -0.70313 0.35277 -0.69566 0.35 C -0.69358 0.34814 -0.69167 0.34568 -0.68941 0.34444 C -0.68698 0.34321 -0.68438 0.34413 -0.68212 0.34259 C -0.68073 0.34166 -0.68038 0.33796 -0.679 0.33703 C -0.67709 0.33549 -0.67483 0.33611 -0.67275 0.33518 C -0.66841 0.33333 -0.6658 0.32932 -0.66129 0.32777 C -0.65382 0.31728 -0.64636 0.3074 -0.63854 0.29814 C -0.63056 0.28888 -0.625 0.27314 -0.61754 0.26296 C -0.6099 0.25247 -0.60261 0.23827 -0.59566 0.22592 C -0.58889 0.21388 -0.58282 0.20061 -0.57709 0.18703 C -0.57622 0.18487 -0.57396 0.18487 -0.57275 0.18333 C -0.55851 0.16358 -0.58038 0.18518 -0.55608 0.15926 C -0.54132 0.14351 -0.52726 0.13765 -0.51025 0.13333 C -0.50434 0.13179 -0.49254 0.12777 -0.49254 0.12808 C -0.46979 0.12839 -0.4467 0.12808 -0.42379 0.12963 C -0.41459 0.13024 -0.40486 0.13796 -0.39566 0.14074 C -0.38611 0.14938 -0.375 0.15463 -0.36441 0.1574 C -0.35729 0.16481 -0.35122 0.16512 -0.34358 0.17037 C -0.32917 0.18086 -0.30643 0.18919 -0.29045 0.19259 C -0.27431 0.19197 -0.25782 0.19228 -0.2415 0.19074 C -0.23473 0.19012 -0.22518 0.17777 -0.21858 0.17407 C -0.21077 0.16296 -0.20226 0.15617 -0.19462 0.14444 C -0.18872 0.13518 -0.18368 0.1179 -0.17795 0.11111 C -0.17466 0.10247 -0.16997 0.09598 -0.16563 0.08888 C -0.16285 0.08487 -0.16146 0.07777 -0.15816 0.07592 C -0.15209 0.07222 -0.14792 0.06481 -0.14254 0.05926 C -0.13386 0.0503 -0.11563 0.04444 -0.10504 0.04074 C -0.0816 0.04166 -0.05 0.04753 -0.02587 0.03888 C -0.02379 0.03642 -0.02205 0.03302 -0.01962 0.03148 C -0.01754 0.03024 -0.01337 0.02777 -0.01337 0.02808 C -0.01007 0.02191 -0.00677 0.01759 -0.00295 0.01296 C -0.00174 0.00617 -0.00243 0.00926 3.05556E-6 3.95062E-6 " pathEditMode="relative" rAng="0" ptsTypes="ffffffffffffffffffffffffffffffffffffffffffffffA">
                                      <p:cBhvr>
                                        <p:cTn id="132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323" y="-43333"/>
                                    </p:animMotion>
                                  </p:childTnLst>
                                </p:cTn>
                              </p:par>
                              <p:par>
                                <p:cTn id="133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71459 -0.76296 C -0.70382 -0.75525 -0.69462 -0.73796 -0.68333 -0.73303 C -0.67465 -0.72377 -0.66528 -0.71728 -0.65781 -0.70556 C -0.65052 -0.69537 -0.64601 -0.68426 -0.64063 -0.67222 C -0.63837 -0.65617 -0.63177 -0.64445 -0.62761 -0.62963 C -0.62431 -0.61945 -0.62136 -0.60864 -0.61875 -0.59815 C -0.6158 -0.58611 -0.61493 -0.57377 -0.61042 -0.56296 C -0.60521 -0.53488 -0.60122 -0.50494 -0.59792 -0.47593 C -0.5967 -0.44012 -0.59288 -0.40401 -0.58958 -0.36852 C -0.58872 -0.34136 -0.58611 -0.31574 -0.58351 -0.28889 C -0.58247 -0.28025 -0.57952 -0.27161 -0.5783 -0.26296 C -0.57552 -0.24691 -0.57413 -0.23086 -0.56875 -0.21667 C -0.5684 -0.21358 -0.56858 -0.21019 -0.56771 -0.20741 C -0.56615 -0.20185 -0.56163 -0.19259 -0.56163 -0.19228 C -0.55938 -0.18117 -0.56198 -0.1929 -0.55625 -0.17963 C -0.55261 -0.1713 -0.54948 -0.1608 -0.54497 -0.1537 C -0.54358 -0.15185 -0.54202 -0.15154 -0.54063 -0.15 C -0.52969 -0.13827 -0.52292 -0.12901 -0.51042 -0.12222 C -0.50521 -0.11945 -0.49913 -0.11728 -0.49393 -0.11482 C -0.49167 -0.11389 -0.48958 -0.11235 -0.4875 -0.11111 C -0.48646 -0.11049 -0.48438 -0.10926 -0.48438 -0.10895 C -0.46563 -0.11049 -0.44705 -0.11142 -0.42813 -0.11296 C -0.41163 -0.11451 -0.39601 -0.12901 -0.37917 -0.13148 C -0.37188 -0.13457 -0.36476 -0.14012 -0.35729 -0.14259 C -0.34618 -0.14661 -0.3342 -0.14568 -0.32292 -0.14815 C -0.25556 -0.14599 -0.2875 -0.14691 -0.25643 -0.14074 C -0.24514 -0.13426 -0.25434 -0.13858 -0.23854 -0.13519 C -0.22761 -0.13272 -0.21632 -0.12531 -0.20643 -0.11667 C -0.20382 -0.11019 -0.20208 -0.10803 -0.19792 -0.10556 C -0.19427 -0.09907 -0.1908 -0.09383 -0.18646 -0.08889 C -0.18247 -0.07809 -0.1757 -0.06975 -0.16893 -0.06667 C -0.15504 -0.04846 -0.1717 -0.06945 -0.16146 -0.05926 C -0.15417 -0.05216 -0.15 -0.04259 -0.14167 -0.03889 C -0.12031 -0.00062 -0.06302 -0.01358 -0.04583 -0.01296 C -0.03993 -0.01173 -0.0342 -0.01019 -0.0283 -0.00926 C -0.02379 -0.00833 -0.01927 -0.00833 -0.01476 -0.00741 C -0.00886 -0.00648 -0.00365 -0.00185 0.00312 6.17284E-7 " pathEditMode="relative" rAng="0" ptsTypes="ffffffffffffffffffffffffffffffffffffA">
                                      <p:cBhvr>
                                        <p:cTn id="134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885" y="38148"/>
                                    </p:animMotion>
                                  </p:childTnLst>
                                </p:cTn>
                              </p:par>
                              <p:par>
                                <p:cTn id="135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771 -0.98704 C 0.11615 -0.97654 0.11146 -0.96914 0.10729 -0.96111 C 0.09983 -0.9466 0.09028 -0.93117 0.08021 -0.92222 C 0.07187 -0.91481 0.06181 -0.91512 0.05312 -0.90926 C 0.04635 -0.90463 0.04271 -0.89846 0.03542 -0.8963 C 0.03368 -0.89506 0.03194 -0.89414 0.03021 -0.89259 C 0.02847 -0.89105 0.02691 -0.88858 0.025 -0.88704 C 0.01892 -0.88241 0.01215 -0.88117 0.00625 -0.87593 C -0.00174 -0.86883 -0.00868 -0.86111 -0.01771 -0.85741 C -0.02361 -0.85062 -0.03004 -0.84876 -0.03646 -0.84444 C -0.03785 -0.84352 -0.03924 -0.84228 -0.04063 -0.84136 C -0.04271 -0.83981 -0.04688 -0.83704 -0.04688 -0.83673 C -0.05226 -0.82994 -0.05868 -0.82747 -0.06458 -0.82222 C -0.07691 -0.81111 -0.08924 -0.79846 -0.10313 -0.79444 C -0.11441 -0.78302 -0.12726 -0.77593 -0.13958 -0.76852 C -0.15347 -0.76018 -0.13802 -0.77376 -0.15208 -0.76296 C -0.16007 -0.75679 -0.16649 -0.75 -0.175 -0.7463 C -0.18767 -0.72839 -0.17257 -0.74722 -0.18646 -0.73734 C -0.19028 -0.73426 -0.1974 -0.72623 -0.20104 -0.72222 C -0.20729 -0.71543 -0.21493 -0.70802 -0.22083 -0.7 C -0.22448 -0.69537 -0.22691 -0.68951 -0.23125 -0.68704 C -0.23229 -0.68518 -0.23316 -0.68302 -0.23438 -0.68148 C -0.23524 -0.68025 -0.23681 -0.68086 -0.2375 -0.67963 C -0.23819 -0.67839 -0.23785 -0.67593 -0.23854 -0.67407 C -0.23941 -0.67222 -0.2408 -0.67068 -0.24167 -0.66852 C -0.24479 -0.66018 -0.24705 -0.65093 -0.25 -0.64259 C -0.2526 -0.63518 -0.25313 -0.625 -0.25417 -0.61667 C -0.25486 -0.61173 -0.25625 -0.60185 -0.25625 -0.60154 C -0.2566 -0.5963 -0.25729 -0.59074 -0.25729 -0.58518 C -0.25729 -0.54444 -0.25781 -0.5037 -0.25625 -0.46296 C -0.25608 -0.45741 -0.25313 -0.45339 -0.25208 -0.44846 C -0.24809 -0.42716 -0.23472 -0.40154 -0.22292 -0.39444 C -0.22188 -0.39259 -0.22101 -0.39012 -0.21979 -0.38889 C -0.21788 -0.38704 -0.21354 -0.38518 -0.21354 -0.38518 C -0.2092 -0.37778 -0.20347 -0.37716 -0.19792 -0.37222 C -0.19115 -0.36605 -0.18681 -0.36636 -0.18021 -0.36111 C -0.17031 -0.35339 -0.15972 -0.3463 -0.14896 -0.34259 C -0.14271 -0.33148 -0.13299 -0.33179 -0.125 -0.32593 C -0.12205 -0.32068 -0.12083 -0.31759 -0.11667 -0.31481 C -0.11406 -0.31296 -0.10833 -0.31111 -0.10833 -0.3108 C -0.10191 -0.3037 -0.09462 -0.29938 -0.0875 -0.29444 C -0.075 -0.28549 -0.06458 -0.27037 -0.05521 -0.2537 C -0.05104 -0.2463 -0.04879 -0.23302 -0.04583 -0.22407 C -0.04115 -0.20926 -0.03385 -0.18241 -0.02708 -0.17037 C -0.02535 -0.16111 -0.02292 -0.15432 -0.01979 -0.1463 C -0.01649 -0.13765 -0.01563 -0.12593 -0.0125 -0.11667 C -0.01059 -0.10339 -0.00764 -0.08827 -0.00417 -0.07593 C -0.00087 -0.04012 5.55556E-7 -0.0537 5.55556E-7 -7.40741E-7 " pathEditMode="relative" rAng="0" ptsTypes="fffffffffffffffffffffffffffffffffffffffffffffffA">
                                      <p:cBhvr>
                                        <p:cTn id="136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785" y="49352"/>
                                    </p:animMotion>
                                  </p:childTnLst>
                                </p:cTn>
                              </p:par>
                              <p:par>
                                <p:cTn id="137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74583 0.27777 C 0.7368 0.28302 0.71302 0.25956 0.70729 0.25555 C 0.67778 0.23456 0.65052 0.20432 0.62396 0.17407 C 0.59062 0.13611 0.55729 0.11512 0.51979 0.09444 C 0.48715 0.07654 0.45729 0.05987 0.42291 0.0574 C 0.40034 0.0537 0.37778 0.05277 0.35521 0.05 C 0.33142 0.05216 0.31996 0.04907 0.30104 0.06111 C 0.2908 0.06759 0.28264 0.07932 0.27291 0.08703 C 0.2618 0.09567 0.25104 0.10401 0.23958 0.11111 C 0.23264 0.11543 0.22673 0.12376 0.21979 0.12777 C 0.21857 0.12839 0.20104 0.13148 0.20104 0.13179 C 0.18819 0.13919 0.17743 0.1395 0.16354 0.14074 C 0.14826 0.14845 0.13993 0.14567 0.12187 0.14444 C 0.11753 0.13919 0.11666 0.13395 0.11146 0.13148 C 0.10625 0.12222 0.10121 0.11635 0.09479 0.10926 C 0.09357 0.10802 0.09288 0.10524 0.09166 0.1037 C 0.08489 0.09506 0.0776 0.08672 0.07083 0.07777 C 0.06927 0.07561 0.06719 0.07438 0.06562 0.07222 C 0.06441 0.07067 0.06371 0.06821 0.0625 0.06666 C 0.06059 0.06388 0.05833 0.06172 0.05625 0.05926 C 0.05521 0.05802 0.05312 0.05555 0.05312 0.05586 C 0.05104 0.05 0.04896 0.04444 0.04687 0.03888 C 0.04531 0.03487 0.04166 0.03456 0.03958 0.03148 C 0.03472 0.02438 0.03142 0.01944 0.025 0.01666 C 0.01927 0.00987 0.00781 4.07407E-6 2.5E-6 4.07407E-6 " pathEditMode="relative" rAng="0" ptsTypes="ffffffffffffffffffffffffA">
                                      <p:cBhvr>
                                        <p:cTn id="138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292" y="-13642"/>
                                    </p:animMotion>
                                  </p:childTnLst>
                                </p:cTn>
                              </p:par>
                              <p:par>
                                <p:cTn id="139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125 -0.39814 C -0.60712 -0.3858 -0.5993 -0.37839 -0.59062 -0.37592 C -0.57778 -0.3645 -0.56649 -0.35802 -0.55208 -0.35555 C -0.53073 -0.33641 -0.4934 -0.33796 -0.47083 -0.33703 C -0.43889 -0.3358 -0.40694 -0.33456 -0.375 -0.33333 C -0.36441 -0.33086 -0.35139 -0.32932 -0.34271 -0.31666 C -0.32639 -0.29259 -0.34132 -0.31049 -0.33229 -0.3 C -0.32639 -0.27932 -0.31649 -0.25864 -0.30833 -0.24074 C -0.29878 -0.21975 -0.29132 -0.19413 -0.28125 -0.17407 C -0.26163 -0.13518 -0.23576 -0.10709 -0.2125 -0.07592 C -0.19635 -0.05432 -0.17812 -0.03055 -0.15833 -0.02037 C -0.15 -0.01141 -0.14097 -0.0074 -0.13125 -0.00555 C -0.11667 -0.00617 -0.10208 -0.00617 -0.0875 -0.0074 C -0.08646 -0.0074 -0.08542 -0.00864 -0.08437 -0.00925 C -0.0776 -0.01265 -0.07621 -0.01296 -0.06979 -0.01481 C -0.06493 -0.01604 -0.05521 -0.01851 -0.05521 -0.0182 C -0.04323 -0.02561 -0.03003 -0.02098 -0.01771 -0.01666 C -0.01528 -0.0145 -0.01267 -0.01327 -0.01042 -0.01111 C -0.00816 -0.00895 -0.0066 -0.00524 -0.00417 -0.0037 C -0.00069 -0.00154 -0.00104 -0.0037 -1.38889E-6 -4.93827E-6 " pathEditMode="relative" rAng="0" ptsTypes="fffffffffffffffffffA">
                                      <p:cBhvr>
                                        <p:cTn id="140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625" y="19907"/>
                                    </p:animMotion>
                                  </p:childTnLst>
                                </p:cTn>
                              </p:par>
                              <p:par>
                                <p:cTn id="141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0625 -0.77037 C -0.30348 -0.77098 -0.30052 -0.77438 -0.29792 -0.77222 C -0.28594 -0.76234 -0.25573 -0.72068 -0.2448 -0.7074 C -0.22448 -0.6824 -0.20278 -0.66265 -0.18334 -0.63518 C -0.15764 -0.59907 -0.13611 -0.54598 -0.12813 -0.48889 C -0.125 -0.46728 -0.12275 -0.44537 -0.11875 -0.42407 C -0.11771 -0.40957 -0.11719 -0.39845 -0.11355 -0.38518 C -0.11268 -0.36419 -0.11164 -0.34444 -0.10938 -0.32407 C -0.10868 -0.27747 -0.11233 -0.21203 -0.0948 -0.17037 C -0.09236 -0.15339 -0.09584 -0.17098 -0.09063 -0.15926 C -0.08993 -0.15771 -0.09028 -0.15524 -0.08959 -0.1537 C -0.08299 -0.1395 -0.06841 -0.11852 -0.05834 -0.11481 C -0.05313 -0.10555 -0.04775 -0.1037 -0.04063 -0.10185 C -0.03629 -0.09938 -0.03386 -0.09598 -0.02917 -0.09444 C -0.02327 -0.07839 -0.03108 -0.09722 -0.02396 -0.08703 C -0.01771 -0.07808 -0.01233 -0.06666 -0.00625 -0.0574 C -0.00261 -0.05216 0.00312 -0.03889 0.00312 -0.03858 C 0.00503 -0.02592 0.00208 -0.0145 3.61111E-6 -2.71605E-6 " pathEditMode="relative" rAng="0" ptsTypes="fffffffffffffffffA">
                                      <p:cBhvr>
                                        <p:cTn id="142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556" y="38302"/>
                                    </p:animMotion>
                                  </p:childTnLst>
                                </p:cTn>
                              </p:par>
                              <p:par>
                                <p:cTn id="143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8854 0.24444 C 0.68385 0.21914 0.68593 0.19105 0.68437 0.16481 C 0.68298 0.14321 0.6809 0.12068 0.67708 0.1 C 0.67465 0.07068 0.67222 0.04537 0.66771 0.01667 C 0.66632 0.00802 0.66632 -0.00093 0.66458 -0.00926 C 0.66111 -0.02531 0.65625 -0.04012 0.65208 -0.05556 C 0.64653 -0.07593 0.64323 -0.09784 0.63854 -0.11852 C 0.63264 -0.14414 0.62257 -0.16821 0.61771 -0.19444 C 0.61232 -0.22284 0.60225 -0.24506 0.59375 -0.27037 C 0.58593 -0.29352 0.57951 -0.31975 0.56875 -0.33889 C 0.56597 -0.36327 0.54739 -0.3784 0.5375 -0.39444 C 0.53507 -0.39815 0.53368 -0.4037 0.53125 -0.40741 C 0.52552 -0.41667 0.51736 -0.42068 0.51146 -0.42963 C 0.50607 -0.43796 0.50382 -0.44198 0.49791 -0.44815 C 0.49028 -0.45586 0.48159 -0.4608 0.47396 -0.46852 C 0.44583 -0.49722 0.41632 -0.52006 0.38437 -0.53148 C 0.34305 -0.53025 0.30173 -0.52994 0.26041 -0.52778 C 0.24653 -0.52685 0.23281 -0.51049 0.22083 -0.5 C 0.21718 -0.49691 0.21302 -0.49568 0.20937 -0.49259 C 0.1776 -0.4642 0.15104 -0.42222 0.12604 -0.37778 C 0.11128 -0.35154 0.10225 -0.31698 0.0875 -0.29074 C 0.08507 -0.27346 0.07934 -0.26265 0.07396 -0.24815 C 0.07239 -0.23735 0.0684 -0.23025 0.06562 -0.22037 C 0.06267 -0.20988 0.05989 -0.19907 0.05521 -0.19074 C 0.0526 -0.18025 0.05034 -0.16914 0.04583 -0.16111 C 0.04444 -0.15093 0.04132 -0.13889 0.03646 -0.13333 C 0.03385 -0.11451 0.02534 -0.09321 0.01771 -0.07963 C 0.01597 -0.07037 0.01146 -0.06512 0.00833 -0.05741 C 0.00555 -0.05062 0.00416 -0.04074 0.00208 -0.03333 C 0.00156 -0.03148 0.00017 -0.02994 2.77778E-6 -0.02778 C -0.00052 -0.01914 2.77778E-6 -0.01049 2.77778E-6 3.7037E-7 " pathEditMode="relative" rAng="0" ptsTypes="ffffffffffffffffffffffffffffffA">
                                      <p:cBhvr>
                                        <p:cTn id="144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462" y="-387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29" grpId="1" animBg="1"/>
      <p:bldP spid="29" grpId="2" animBg="1"/>
      <p:bldP spid="30" grpId="0" animBg="1"/>
      <p:bldP spid="30" grpId="1" animBg="1"/>
      <p:bldP spid="30" grpId="2" animBg="1"/>
      <p:bldP spid="31" grpId="0" animBg="1"/>
      <p:bldP spid="31" grpId="1" animBg="1"/>
      <p:bldP spid="31" grpId="2" animBg="1"/>
      <p:bldP spid="32" grpId="0" animBg="1"/>
      <p:bldP spid="32" grpId="1" animBg="1"/>
      <p:bldP spid="32" grpId="2" animBg="1"/>
      <p:bldP spid="33" grpId="0" animBg="1"/>
      <p:bldP spid="33" grpId="1" animBg="1"/>
      <p:bldP spid="33" grpId="2" animBg="1"/>
      <p:bldP spid="34" grpId="0" animBg="1"/>
      <p:bldP spid="34" grpId="1" animBg="1"/>
      <p:bldP spid="34" grpId="2" animBg="1"/>
      <p:bldP spid="35" grpId="0" animBg="1"/>
      <p:bldP spid="35" grpId="1" animBg="1"/>
      <p:bldP spid="35" grpId="2" animBg="1"/>
      <p:bldP spid="36" grpId="0" animBg="1"/>
      <p:bldP spid="36" grpId="1" animBg="1"/>
      <p:bldP spid="36" grpId="2" animBg="1"/>
      <p:bldP spid="37" grpId="0" animBg="1"/>
      <p:bldP spid="37" grpId="1" animBg="1"/>
      <p:bldP spid="37" grpId="2" animBg="1"/>
      <p:bldP spid="38" grpId="0" animBg="1"/>
      <p:bldP spid="38" grpId="1" animBg="1"/>
      <p:bldP spid="38" grpId="2" animBg="1"/>
      <p:bldP spid="39" grpId="0" animBg="1"/>
      <p:bldP spid="39" grpId="1" animBg="1"/>
      <p:bldP spid="39" grpId="2" animBg="1"/>
      <p:bldP spid="40" grpId="0" animBg="1"/>
      <p:bldP spid="40" grpId="1" animBg="1"/>
      <p:bldP spid="40" grpId="2" animBg="1"/>
      <p:bldP spid="48" grpId="0" animBg="1"/>
      <p:bldP spid="48" grpId="1" animBg="1"/>
      <p:bldP spid="48" grpId="2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矩形 45"/>
          <p:cNvSpPr/>
          <p:nvPr/>
        </p:nvSpPr>
        <p:spPr>
          <a:xfrm>
            <a:off x="1574485" y="1405218"/>
            <a:ext cx="1758227" cy="176604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420" tIns="44710" rIns="89420" bIns="44710" rtlCol="0" anchor="ctr"/>
          <a:lstStyle/>
          <a:p>
            <a:pPr algn="ctr"/>
            <a:endParaRPr lang="zh-CN" altLang="en-US" sz="2100"/>
          </a:p>
        </p:txBody>
      </p:sp>
      <p:sp>
        <p:nvSpPr>
          <p:cNvPr id="47" name="矩形 46"/>
          <p:cNvSpPr/>
          <p:nvPr/>
        </p:nvSpPr>
        <p:spPr>
          <a:xfrm>
            <a:off x="1574485" y="3171263"/>
            <a:ext cx="1758227" cy="10596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420" tIns="44710" rIns="89420" bIns="44710" rtlCol="0" anchor="ctr"/>
          <a:lstStyle/>
          <a:p>
            <a:pPr algn="ctr"/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  <a:p>
            <a:pPr algn="ctr"/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3561281" y="1405218"/>
            <a:ext cx="1758227" cy="176604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420" tIns="44710" rIns="89420" bIns="44710" rtlCol="0" anchor="ctr"/>
          <a:lstStyle/>
          <a:p>
            <a:pPr algn="ctr"/>
            <a:endParaRPr lang="zh-CN" altLang="en-US" sz="2100"/>
          </a:p>
        </p:txBody>
      </p:sp>
      <p:sp>
        <p:nvSpPr>
          <p:cNvPr id="49" name="矩形 48"/>
          <p:cNvSpPr/>
          <p:nvPr/>
        </p:nvSpPr>
        <p:spPr>
          <a:xfrm>
            <a:off x="3561281" y="3171263"/>
            <a:ext cx="1758227" cy="10596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420" tIns="44710" rIns="89420" bIns="44710" rtlCol="0" anchor="ctr"/>
          <a:lstStyle/>
          <a:p>
            <a:pPr algn="ctr"/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  <a:p>
            <a:pPr algn="ctr"/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5548080" y="1405218"/>
            <a:ext cx="1758227" cy="176604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420" tIns="44710" rIns="89420" bIns="44710" rtlCol="0" anchor="ctr"/>
          <a:lstStyle/>
          <a:p>
            <a:pPr algn="ctr"/>
            <a:endParaRPr lang="zh-CN" altLang="en-US" sz="2100"/>
          </a:p>
        </p:txBody>
      </p:sp>
      <p:sp>
        <p:nvSpPr>
          <p:cNvPr id="51" name="矩形 50"/>
          <p:cNvSpPr/>
          <p:nvPr/>
        </p:nvSpPr>
        <p:spPr>
          <a:xfrm>
            <a:off x="5548080" y="3171263"/>
            <a:ext cx="1758227" cy="1059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420" tIns="44710" rIns="89420" bIns="44710" rtlCol="0" anchor="ctr"/>
          <a:lstStyle/>
          <a:p>
            <a:pPr algn="ctr"/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  <a:p>
            <a:pPr algn="ctr"/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7534877" y="1405218"/>
            <a:ext cx="1758227" cy="176604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420" tIns="44710" rIns="89420" bIns="44710" rtlCol="0" anchor="ctr"/>
          <a:lstStyle/>
          <a:p>
            <a:pPr algn="ctr"/>
            <a:endParaRPr lang="zh-CN" altLang="en-US" sz="2100"/>
          </a:p>
        </p:txBody>
      </p:sp>
      <p:sp>
        <p:nvSpPr>
          <p:cNvPr id="53" name="矩形 52"/>
          <p:cNvSpPr/>
          <p:nvPr/>
        </p:nvSpPr>
        <p:spPr>
          <a:xfrm>
            <a:off x="7534877" y="3171263"/>
            <a:ext cx="1758227" cy="105962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420" tIns="44710" rIns="89420" bIns="44710" rtlCol="0" anchor="ctr"/>
          <a:lstStyle/>
          <a:p>
            <a:pPr algn="ctr"/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  <a:p>
            <a:pPr algn="ctr"/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9521673" y="1405218"/>
            <a:ext cx="1758227" cy="176604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420" tIns="44710" rIns="89420" bIns="44710" rtlCol="0" anchor="ctr"/>
          <a:lstStyle/>
          <a:p>
            <a:pPr algn="ctr"/>
            <a:endParaRPr lang="zh-CN" altLang="en-US" sz="2100"/>
          </a:p>
        </p:txBody>
      </p:sp>
      <p:sp>
        <p:nvSpPr>
          <p:cNvPr id="55" name="矩形 54"/>
          <p:cNvSpPr/>
          <p:nvPr/>
        </p:nvSpPr>
        <p:spPr>
          <a:xfrm>
            <a:off x="9521673" y="3171263"/>
            <a:ext cx="1758227" cy="105962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420" tIns="44710" rIns="89420" bIns="44710" rtlCol="0" anchor="ctr"/>
          <a:lstStyle/>
          <a:p>
            <a:pPr algn="ctr"/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  <a:p>
            <a:pPr algn="ctr"/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2137374" y="1617142"/>
            <a:ext cx="632446" cy="816587"/>
            <a:chOff x="3095876" y="2479873"/>
            <a:chExt cx="366231" cy="470769"/>
          </a:xfrm>
        </p:grpSpPr>
        <p:sp>
          <p:nvSpPr>
            <p:cNvPr id="57" name="Freeform 108"/>
            <p:cNvSpPr/>
            <p:nvPr/>
          </p:nvSpPr>
          <p:spPr bwMode="auto">
            <a:xfrm flipH="1">
              <a:off x="3095876" y="2898027"/>
              <a:ext cx="51923" cy="52615"/>
            </a:xfrm>
            <a:custGeom>
              <a:avLst/>
              <a:gdLst>
                <a:gd name="T0" fmla="*/ 0 w 32"/>
                <a:gd name="T1" fmla="*/ 32 h 32"/>
                <a:gd name="T2" fmla="*/ 16 w 32"/>
                <a:gd name="T3" fmla="*/ 32 h 32"/>
                <a:gd name="T4" fmla="*/ 32 w 32"/>
                <a:gd name="T5" fmla="*/ 16 h 32"/>
                <a:gd name="T6" fmla="*/ 32 w 32"/>
                <a:gd name="T7" fmla="*/ 0 h 32"/>
                <a:gd name="T8" fmla="*/ 0 w 32"/>
                <a:gd name="T9" fmla="*/ 0 h 32"/>
                <a:gd name="T10" fmla="*/ 0 w 32"/>
                <a:gd name="T11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32">
                  <a:moveTo>
                    <a:pt x="0" y="32"/>
                  </a:moveTo>
                  <a:cubicBezTo>
                    <a:pt x="16" y="32"/>
                    <a:pt x="16" y="32"/>
                    <a:pt x="16" y="32"/>
                  </a:cubicBezTo>
                  <a:cubicBezTo>
                    <a:pt x="25" y="32"/>
                    <a:pt x="32" y="25"/>
                    <a:pt x="32" y="16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894080">
                <a:defRPr/>
              </a:pPr>
              <a:endParaRPr lang="zh-CN" altLang="en-US" sz="160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8" name="Freeform 109"/>
            <p:cNvSpPr>
              <a:spLocks noEditPoints="1"/>
            </p:cNvSpPr>
            <p:nvPr/>
          </p:nvSpPr>
          <p:spPr bwMode="auto">
            <a:xfrm flipH="1">
              <a:off x="3095876" y="2479873"/>
              <a:ext cx="366231" cy="470769"/>
            </a:xfrm>
            <a:custGeom>
              <a:avLst/>
              <a:gdLst>
                <a:gd name="T0" fmla="*/ 208 w 224"/>
                <a:gd name="T1" fmla="*/ 0 h 288"/>
                <a:gd name="T2" fmla="*/ 16 w 224"/>
                <a:gd name="T3" fmla="*/ 0 h 288"/>
                <a:gd name="T4" fmla="*/ 0 w 224"/>
                <a:gd name="T5" fmla="*/ 16 h 288"/>
                <a:gd name="T6" fmla="*/ 0 w 224"/>
                <a:gd name="T7" fmla="*/ 272 h 288"/>
                <a:gd name="T8" fmla="*/ 16 w 224"/>
                <a:gd name="T9" fmla="*/ 288 h 288"/>
                <a:gd name="T10" fmla="*/ 176 w 224"/>
                <a:gd name="T11" fmla="*/ 288 h 288"/>
                <a:gd name="T12" fmla="*/ 176 w 224"/>
                <a:gd name="T13" fmla="*/ 144 h 288"/>
                <a:gd name="T14" fmla="*/ 224 w 224"/>
                <a:gd name="T15" fmla="*/ 144 h 288"/>
                <a:gd name="T16" fmla="*/ 224 w 224"/>
                <a:gd name="T17" fmla="*/ 16 h 288"/>
                <a:gd name="T18" fmla="*/ 208 w 224"/>
                <a:gd name="T19" fmla="*/ 0 h 288"/>
                <a:gd name="T20" fmla="*/ 168 w 224"/>
                <a:gd name="T21" fmla="*/ 104 h 288"/>
                <a:gd name="T22" fmla="*/ 56 w 224"/>
                <a:gd name="T23" fmla="*/ 104 h 288"/>
                <a:gd name="T24" fmla="*/ 56 w 224"/>
                <a:gd name="T25" fmla="*/ 88 h 288"/>
                <a:gd name="T26" fmla="*/ 168 w 224"/>
                <a:gd name="T27" fmla="*/ 88 h 288"/>
                <a:gd name="T28" fmla="*/ 168 w 224"/>
                <a:gd name="T29" fmla="*/ 104 h 288"/>
                <a:gd name="T30" fmla="*/ 168 w 224"/>
                <a:gd name="T31" fmla="*/ 72 h 288"/>
                <a:gd name="T32" fmla="*/ 56 w 224"/>
                <a:gd name="T33" fmla="*/ 72 h 288"/>
                <a:gd name="T34" fmla="*/ 56 w 224"/>
                <a:gd name="T35" fmla="*/ 56 h 288"/>
                <a:gd name="T36" fmla="*/ 168 w 224"/>
                <a:gd name="T37" fmla="*/ 56 h 288"/>
                <a:gd name="T38" fmla="*/ 168 w 224"/>
                <a:gd name="T39" fmla="*/ 72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24" h="288">
                  <a:moveTo>
                    <a:pt x="208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272"/>
                    <a:pt x="0" y="272"/>
                    <a:pt x="0" y="272"/>
                  </a:cubicBezTo>
                  <a:cubicBezTo>
                    <a:pt x="0" y="281"/>
                    <a:pt x="7" y="288"/>
                    <a:pt x="16" y="288"/>
                  </a:cubicBezTo>
                  <a:cubicBezTo>
                    <a:pt x="176" y="288"/>
                    <a:pt x="176" y="288"/>
                    <a:pt x="176" y="288"/>
                  </a:cubicBezTo>
                  <a:cubicBezTo>
                    <a:pt x="176" y="144"/>
                    <a:pt x="176" y="144"/>
                    <a:pt x="176" y="144"/>
                  </a:cubicBezTo>
                  <a:cubicBezTo>
                    <a:pt x="224" y="144"/>
                    <a:pt x="224" y="144"/>
                    <a:pt x="224" y="144"/>
                  </a:cubicBezTo>
                  <a:cubicBezTo>
                    <a:pt x="224" y="16"/>
                    <a:pt x="224" y="16"/>
                    <a:pt x="224" y="16"/>
                  </a:cubicBezTo>
                  <a:cubicBezTo>
                    <a:pt x="224" y="7"/>
                    <a:pt x="217" y="0"/>
                    <a:pt x="208" y="0"/>
                  </a:cubicBezTo>
                  <a:close/>
                  <a:moveTo>
                    <a:pt x="168" y="104"/>
                  </a:moveTo>
                  <a:cubicBezTo>
                    <a:pt x="56" y="104"/>
                    <a:pt x="56" y="104"/>
                    <a:pt x="56" y="104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168" y="88"/>
                    <a:pt x="168" y="88"/>
                    <a:pt x="168" y="88"/>
                  </a:cubicBezTo>
                  <a:lnTo>
                    <a:pt x="168" y="104"/>
                  </a:lnTo>
                  <a:close/>
                  <a:moveTo>
                    <a:pt x="168" y="72"/>
                  </a:moveTo>
                  <a:cubicBezTo>
                    <a:pt x="56" y="72"/>
                    <a:pt x="56" y="72"/>
                    <a:pt x="56" y="72"/>
                  </a:cubicBezTo>
                  <a:cubicBezTo>
                    <a:pt x="56" y="56"/>
                    <a:pt x="56" y="56"/>
                    <a:pt x="56" y="56"/>
                  </a:cubicBezTo>
                  <a:cubicBezTo>
                    <a:pt x="168" y="56"/>
                    <a:pt x="168" y="56"/>
                    <a:pt x="168" y="56"/>
                  </a:cubicBezTo>
                  <a:lnTo>
                    <a:pt x="168" y="7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894080">
                <a:defRPr/>
              </a:pPr>
              <a:endParaRPr lang="zh-CN" altLang="en-US" sz="160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9" name="Rectangle 110"/>
            <p:cNvSpPr>
              <a:spLocks noChangeArrowheads="1"/>
            </p:cNvSpPr>
            <p:nvPr/>
          </p:nvSpPr>
          <p:spPr bwMode="auto">
            <a:xfrm flipH="1">
              <a:off x="3095876" y="2741565"/>
              <a:ext cx="51923" cy="5192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894080">
                <a:defRPr/>
              </a:pPr>
              <a:endParaRPr lang="zh-CN" altLang="en-US" sz="160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60" name="Rectangle 111"/>
            <p:cNvSpPr>
              <a:spLocks noChangeArrowheads="1"/>
            </p:cNvSpPr>
            <p:nvPr/>
          </p:nvSpPr>
          <p:spPr bwMode="auto">
            <a:xfrm flipH="1">
              <a:off x="3095876" y="2819796"/>
              <a:ext cx="51923" cy="526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894080">
                <a:defRPr/>
              </a:pPr>
              <a:endParaRPr lang="zh-CN" altLang="en-US" sz="160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61" name="Freeform 64"/>
          <p:cNvSpPr>
            <a:spLocks noEditPoints="1"/>
          </p:cNvSpPr>
          <p:nvPr/>
        </p:nvSpPr>
        <p:spPr bwMode="auto">
          <a:xfrm flipH="1">
            <a:off x="4005074" y="1662937"/>
            <a:ext cx="870644" cy="724997"/>
          </a:xfrm>
          <a:custGeom>
            <a:avLst/>
            <a:gdLst>
              <a:gd name="T0" fmla="*/ 188 w 308"/>
              <a:gd name="T1" fmla="*/ 19 h 256"/>
              <a:gd name="T2" fmla="*/ 154 w 308"/>
              <a:gd name="T3" fmla="*/ 0 h 256"/>
              <a:gd name="T4" fmla="*/ 120 w 308"/>
              <a:gd name="T5" fmla="*/ 19 h 256"/>
              <a:gd name="T6" fmla="*/ 8 w 308"/>
              <a:gd name="T7" fmla="*/ 195 h 256"/>
              <a:gd name="T8" fmla="*/ 7 w 308"/>
              <a:gd name="T9" fmla="*/ 235 h 256"/>
              <a:gd name="T10" fmla="*/ 42 w 308"/>
              <a:gd name="T11" fmla="*/ 256 h 256"/>
              <a:gd name="T12" fmla="*/ 266 w 308"/>
              <a:gd name="T13" fmla="*/ 256 h 256"/>
              <a:gd name="T14" fmla="*/ 301 w 308"/>
              <a:gd name="T15" fmla="*/ 235 h 256"/>
              <a:gd name="T16" fmla="*/ 300 w 308"/>
              <a:gd name="T17" fmla="*/ 195 h 256"/>
              <a:gd name="T18" fmla="*/ 188 w 308"/>
              <a:gd name="T19" fmla="*/ 19 h 256"/>
              <a:gd name="T20" fmla="*/ 154 w 308"/>
              <a:gd name="T21" fmla="*/ 216 h 256"/>
              <a:gd name="T22" fmla="*/ 138 w 308"/>
              <a:gd name="T23" fmla="*/ 200 h 256"/>
              <a:gd name="T24" fmla="*/ 154 w 308"/>
              <a:gd name="T25" fmla="*/ 184 h 256"/>
              <a:gd name="T26" fmla="*/ 170 w 308"/>
              <a:gd name="T27" fmla="*/ 200 h 256"/>
              <a:gd name="T28" fmla="*/ 154 w 308"/>
              <a:gd name="T29" fmla="*/ 216 h 256"/>
              <a:gd name="T30" fmla="*/ 170 w 308"/>
              <a:gd name="T31" fmla="*/ 152 h 256"/>
              <a:gd name="T32" fmla="*/ 154 w 308"/>
              <a:gd name="T33" fmla="*/ 168 h 256"/>
              <a:gd name="T34" fmla="*/ 138 w 308"/>
              <a:gd name="T35" fmla="*/ 152 h 256"/>
              <a:gd name="T36" fmla="*/ 138 w 308"/>
              <a:gd name="T37" fmla="*/ 96 h 256"/>
              <a:gd name="T38" fmla="*/ 154 w 308"/>
              <a:gd name="T39" fmla="*/ 80 h 256"/>
              <a:gd name="T40" fmla="*/ 170 w 308"/>
              <a:gd name="T41" fmla="*/ 96 h 256"/>
              <a:gd name="T42" fmla="*/ 170 w 308"/>
              <a:gd name="T43" fmla="*/ 152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08" h="256">
                <a:moveTo>
                  <a:pt x="188" y="19"/>
                </a:moveTo>
                <a:cubicBezTo>
                  <a:pt x="180" y="7"/>
                  <a:pt x="168" y="0"/>
                  <a:pt x="154" y="0"/>
                </a:cubicBezTo>
                <a:cubicBezTo>
                  <a:pt x="140" y="0"/>
                  <a:pt x="128" y="7"/>
                  <a:pt x="120" y="19"/>
                </a:cubicBezTo>
                <a:cubicBezTo>
                  <a:pt x="8" y="195"/>
                  <a:pt x="8" y="195"/>
                  <a:pt x="8" y="195"/>
                </a:cubicBezTo>
                <a:cubicBezTo>
                  <a:pt x="0" y="207"/>
                  <a:pt x="0" y="222"/>
                  <a:pt x="7" y="235"/>
                </a:cubicBezTo>
                <a:cubicBezTo>
                  <a:pt x="14" y="248"/>
                  <a:pt x="27" y="256"/>
                  <a:pt x="42" y="256"/>
                </a:cubicBezTo>
                <a:cubicBezTo>
                  <a:pt x="266" y="256"/>
                  <a:pt x="266" y="256"/>
                  <a:pt x="266" y="256"/>
                </a:cubicBezTo>
                <a:cubicBezTo>
                  <a:pt x="281" y="256"/>
                  <a:pt x="294" y="248"/>
                  <a:pt x="301" y="235"/>
                </a:cubicBezTo>
                <a:cubicBezTo>
                  <a:pt x="308" y="222"/>
                  <a:pt x="308" y="207"/>
                  <a:pt x="300" y="195"/>
                </a:cubicBezTo>
                <a:lnTo>
                  <a:pt x="188" y="19"/>
                </a:lnTo>
                <a:close/>
                <a:moveTo>
                  <a:pt x="154" y="216"/>
                </a:moveTo>
                <a:cubicBezTo>
                  <a:pt x="145" y="216"/>
                  <a:pt x="138" y="209"/>
                  <a:pt x="138" y="200"/>
                </a:cubicBezTo>
                <a:cubicBezTo>
                  <a:pt x="138" y="191"/>
                  <a:pt x="145" y="184"/>
                  <a:pt x="154" y="184"/>
                </a:cubicBezTo>
                <a:cubicBezTo>
                  <a:pt x="163" y="184"/>
                  <a:pt x="170" y="191"/>
                  <a:pt x="170" y="200"/>
                </a:cubicBezTo>
                <a:cubicBezTo>
                  <a:pt x="170" y="209"/>
                  <a:pt x="163" y="216"/>
                  <a:pt x="154" y="216"/>
                </a:cubicBezTo>
                <a:close/>
                <a:moveTo>
                  <a:pt x="170" y="152"/>
                </a:moveTo>
                <a:cubicBezTo>
                  <a:pt x="170" y="161"/>
                  <a:pt x="163" y="168"/>
                  <a:pt x="154" y="168"/>
                </a:cubicBezTo>
                <a:cubicBezTo>
                  <a:pt x="145" y="168"/>
                  <a:pt x="138" y="161"/>
                  <a:pt x="138" y="152"/>
                </a:cubicBezTo>
                <a:cubicBezTo>
                  <a:pt x="138" y="96"/>
                  <a:pt x="138" y="96"/>
                  <a:pt x="138" y="96"/>
                </a:cubicBezTo>
                <a:cubicBezTo>
                  <a:pt x="138" y="87"/>
                  <a:pt x="145" y="80"/>
                  <a:pt x="154" y="80"/>
                </a:cubicBezTo>
                <a:cubicBezTo>
                  <a:pt x="163" y="80"/>
                  <a:pt x="170" y="87"/>
                  <a:pt x="170" y="96"/>
                </a:cubicBezTo>
                <a:lnTo>
                  <a:pt x="170" y="15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89420" tIns="44710" rIns="89420" bIns="4471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94080">
              <a:defRPr/>
            </a:pPr>
            <a:endParaRPr lang="zh-CN" altLang="en-US" sz="1600">
              <a:solidFill>
                <a:sysClr val="windowText" lastClr="000000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grpSp>
        <p:nvGrpSpPr>
          <p:cNvPr id="62" name="组合 61"/>
          <p:cNvGrpSpPr/>
          <p:nvPr/>
        </p:nvGrpSpPr>
        <p:grpSpPr>
          <a:xfrm>
            <a:off x="6155438" y="1628167"/>
            <a:ext cx="543508" cy="794541"/>
            <a:chOff x="5690315" y="3674507"/>
            <a:chExt cx="314729" cy="458061"/>
          </a:xfrm>
        </p:grpSpPr>
        <p:sp>
          <p:nvSpPr>
            <p:cNvPr id="63" name="Freeform 36"/>
            <p:cNvSpPr/>
            <p:nvPr/>
          </p:nvSpPr>
          <p:spPr bwMode="auto">
            <a:xfrm flipH="1">
              <a:off x="5782528" y="4054387"/>
              <a:ext cx="130302" cy="78181"/>
            </a:xfrm>
            <a:custGeom>
              <a:avLst/>
              <a:gdLst>
                <a:gd name="T0" fmla="*/ 73 w 80"/>
                <a:gd name="T1" fmla="*/ 2 h 48"/>
                <a:gd name="T2" fmla="*/ 44 w 80"/>
                <a:gd name="T3" fmla="*/ 8 h 48"/>
                <a:gd name="T4" fmla="*/ 40 w 80"/>
                <a:gd name="T5" fmla="*/ 8 h 48"/>
                <a:gd name="T6" fmla="*/ 36 w 80"/>
                <a:gd name="T7" fmla="*/ 8 h 48"/>
                <a:gd name="T8" fmla="*/ 7 w 80"/>
                <a:gd name="T9" fmla="*/ 2 h 48"/>
                <a:gd name="T10" fmla="*/ 0 w 80"/>
                <a:gd name="T11" fmla="*/ 0 h 48"/>
                <a:gd name="T12" fmla="*/ 0 w 80"/>
                <a:gd name="T13" fmla="*/ 0 h 48"/>
                <a:gd name="T14" fmla="*/ 40 w 80"/>
                <a:gd name="T15" fmla="*/ 48 h 48"/>
                <a:gd name="T16" fmla="*/ 80 w 80"/>
                <a:gd name="T17" fmla="*/ 0 h 48"/>
                <a:gd name="T18" fmla="*/ 80 w 80"/>
                <a:gd name="T19" fmla="*/ 0 h 48"/>
                <a:gd name="T20" fmla="*/ 73 w 80"/>
                <a:gd name="T21" fmla="*/ 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0" h="48">
                  <a:moveTo>
                    <a:pt x="73" y="2"/>
                  </a:moveTo>
                  <a:cubicBezTo>
                    <a:pt x="65" y="5"/>
                    <a:pt x="55" y="7"/>
                    <a:pt x="44" y="8"/>
                  </a:cubicBezTo>
                  <a:cubicBezTo>
                    <a:pt x="42" y="8"/>
                    <a:pt x="41" y="8"/>
                    <a:pt x="40" y="8"/>
                  </a:cubicBezTo>
                  <a:cubicBezTo>
                    <a:pt x="39" y="8"/>
                    <a:pt x="38" y="8"/>
                    <a:pt x="36" y="8"/>
                  </a:cubicBezTo>
                  <a:cubicBezTo>
                    <a:pt x="25" y="7"/>
                    <a:pt x="15" y="5"/>
                    <a:pt x="7" y="2"/>
                  </a:cubicBezTo>
                  <a:cubicBezTo>
                    <a:pt x="3" y="1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7"/>
                    <a:pt x="13" y="48"/>
                    <a:pt x="40" y="48"/>
                  </a:cubicBezTo>
                  <a:cubicBezTo>
                    <a:pt x="67" y="48"/>
                    <a:pt x="80" y="27"/>
                    <a:pt x="80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0" y="0"/>
                    <a:pt x="77" y="1"/>
                    <a:pt x="7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894080">
                <a:defRPr/>
              </a:pPr>
              <a:endParaRPr lang="zh-CN" altLang="en-US" sz="160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64" name="Freeform 37"/>
            <p:cNvSpPr>
              <a:spLocks noEditPoints="1"/>
            </p:cNvSpPr>
            <p:nvPr/>
          </p:nvSpPr>
          <p:spPr bwMode="auto">
            <a:xfrm flipH="1">
              <a:off x="5690315" y="3674507"/>
              <a:ext cx="314729" cy="366849"/>
            </a:xfrm>
            <a:custGeom>
              <a:avLst/>
              <a:gdLst>
                <a:gd name="T0" fmla="*/ 96 w 192"/>
                <a:gd name="T1" fmla="*/ 0 h 224"/>
                <a:gd name="T2" fmla="*/ 0 w 192"/>
                <a:gd name="T3" fmla="*/ 96 h 224"/>
                <a:gd name="T4" fmla="*/ 48 w 192"/>
                <a:gd name="T5" fmla="*/ 200 h 224"/>
                <a:gd name="T6" fmla="*/ 67 w 192"/>
                <a:gd name="T7" fmla="*/ 219 h 224"/>
                <a:gd name="T8" fmla="*/ 90 w 192"/>
                <a:gd name="T9" fmla="*/ 224 h 224"/>
                <a:gd name="T10" fmla="*/ 96 w 192"/>
                <a:gd name="T11" fmla="*/ 224 h 224"/>
                <a:gd name="T12" fmla="*/ 125 w 192"/>
                <a:gd name="T13" fmla="*/ 218 h 224"/>
                <a:gd name="T14" fmla="*/ 144 w 192"/>
                <a:gd name="T15" fmla="*/ 200 h 224"/>
                <a:gd name="T16" fmla="*/ 192 w 192"/>
                <a:gd name="T17" fmla="*/ 96 h 224"/>
                <a:gd name="T18" fmla="*/ 96 w 192"/>
                <a:gd name="T19" fmla="*/ 0 h 224"/>
                <a:gd name="T20" fmla="*/ 113 w 192"/>
                <a:gd name="T21" fmla="*/ 40 h 224"/>
                <a:gd name="T22" fmla="*/ 31 w 192"/>
                <a:gd name="T23" fmla="*/ 121 h 224"/>
                <a:gd name="T24" fmla="*/ 31 w 192"/>
                <a:gd name="T25" fmla="*/ 128 h 224"/>
                <a:gd name="T26" fmla="*/ 24 w 192"/>
                <a:gd name="T27" fmla="*/ 98 h 224"/>
                <a:gd name="T28" fmla="*/ 99 w 192"/>
                <a:gd name="T29" fmla="*/ 24 h 224"/>
                <a:gd name="T30" fmla="*/ 160 w 192"/>
                <a:gd name="T31" fmla="*/ 54 h 224"/>
                <a:gd name="T32" fmla="*/ 113 w 192"/>
                <a:gd name="T33" fmla="*/ 4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2" h="224">
                  <a:moveTo>
                    <a:pt x="96" y="0"/>
                  </a:moveTo>
                  <a:cubicBezTo>
                    <a:pt x="43" y="0"/>
                    <a:pt x="0" y="43"/>
                    <a:pt x="0" y="96"/>
                  </a:cubicBezTo>
                  <a:cubicBezTo>
                    <a:pt x="0" y="144"/>
                    <a:pt x="48" y="184"/>
                    <a:pt x="48" y="200"/>
                  </a:cubicBezTo>
                  <a:cubicBezTo>
                    <a:pt x="48" y="205"/>
                    <a:pt x="54" y="213"/>
                    <a:pt x="67" y="219"/>
                  </a:cubicBezTo>
                  <a:cubicBezTo>
                    <a:pt x="73" y="220"/>
                    <a:pt x="82" y="223"/>
                    <a:pt x="90" y="224"/>
                  </a:cubicBezTo>
                  <a:cubicBezTo>
                    <a:pt x="92" y="224"/>
                    <a:pt x="94" y="224"/>
                    <a:pt x="96" y="224"/>
                  </a:cubicBezTo>
                  <a:cubicBezTo>
                    <a:pt x="103" y="224"/>
                    <a:pt x="113" y="222"/>
                    <a:pt x="125" y="218"/>
                  </a:cubicBezTo>
                  <a:cubicBezTo>
                    <a:pt x="138" y="213"/>
                    <a:pt x="144" y="205"/>
                    <a:pt x="144" y="200"/>
                  </a:cubicBezTo>
                  <a:cubicBezTo>
                    <a:pt x="144" y="184"/>
                    <a:pt x="192" y="144"/>
                    <a:pt x="192" y="96"/>
                  </a:cubicBezTo>
                  <a:cubicBezTo>
                    <a:pt x="192" y="43"/>
                    <a:pt x="149" y="0"/>
                    <a:pt x="96" y="0"/>
                  </a:cubicBezTo>
                  <a:close/>
                  <a:moveTo>
                    <a:pt x="113" y="40"/>
                  </a:moveTo>
                  <a:cubicBezTo>
                    <a:pt x="68" y="40"/>
                    <a:pt x="31" y="76"/>
                    <a:pt x="31" y="121"/>
                  </a:cubicBezTo>
                  <a:cubicBezTo>
                    <a:pt x="31" y="123"/>
                    <a:pt x="31" y="126"/>
                    <a:pt x="31" y="128"/>
                  </a:cubicBezTo>
                  <a:cubicBezTo>
                    <a:pt x="27" y="119"/>
                    <a:pt x="24" y="109"/>
                    <a:pt x="24" y="98"/>
                  </a:cubicBezTo>
                  <a:cubicBezTo>
                    <a:pt x="24" y="57"/>
                    <a:pt x="58" y="24"/>
                    <a:pt x="99" y="24"/>
                  </a:cubicBezTo>
                  <a:cubicBezTo>
                    <a:pt x="124" y="24"/>
                    <a:pt x="146" y="36"/>
                    <a:pt x="160" y="54"/>
                  </a:cubicBezTo>
                  <a:cubicBezTo>
                    <a:pt x="147" y="45"/>
                    <a:pt x="131" y="40"/>
                    <a:pt x="113" y="4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894080">
                <a:defRPr/>
              </a:pPr>
              <a:endParaRPr lang="zh-CN" altLang="en-US" sz="160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65" name="Freeform 9"/>
          <p:cNvSpPr/>
          <p:nvPr/>
        </p:nvSpPr>
        <p:spPr bwMode="auto">
          <a:xfrm flipH="1">
            <a:off x="7962226" y="1741175"/>
            <a:ext cx="903530" cy="568524"/>
          </a:xfrm>
          <a:custGeom>
            <a:avLst/>
            <a:gdLst>
              <a:gd name="T0" fmla="*/ 262 w 320"/>
              <a:gd name="T1" fmla="*/ 70 h 200"/>
              <a:gd name="T2" fmla="*/ 163 w 320"/>
              <a:gd name="T3" fmla="*/ 0 h 200"/>
              <a:gd name="T4" fmla="*/ 63 w 320"/>
              <a:gd name="T5" fmla="*/ 94 h 200"/>
              <a:gd name="T6" fmla="*/ 54 w 320"/>
              <a:gd name="T7" fmla="*/ 93 h 200"/>
              <a:gd name="T8" fmla="*/ 0 w 320"/>
              <a:gd name="T9" fmla="*/ 146 h 200"/>
              <a:gd name="T10" fmla="*/ 43 w 320"/>
              <a:gd name="T11" fmla="*/ 200 h 200"/>
              <a:gd name="T12" fmla="*/ 251 w 320"/>
              <a:gd name="T13" fmla="*/ 200 h 200"/>
              <a:gd name="T14" fmla="*/ 320 w 320"/>
              <a:gd name="T15" fmla="*/ 134 h 200"/>
              <a:gd name="T16" fmla="*/ 262 w 320"/>
              <a:gd name="T17" fmla="*/ 70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0" h="200">
                <a:moveTo>
                  <a:pt x="262" y="70"/>
                </a:moveTo>
                <a:cubicBezTo>
                  <a:pt x="249" y="29"/>
                  <a:pt x="209" y="0"/>
                  <a:pt x="163" y="0"/>
                </a:cubicBezTo>
                <a:cubicBezTo>
                  <a:pt x="108" y="0"/>
                  <a:pt x="66" y="41"/>
                  <a:pt x="63" y="94"/>
                </a:cubicBezTo>
                <a:cubicBezTo>
                  <a:pt x="60" y="94"/>
                  <a:pt x="57" y="93"/>
                  <a:pt x="54" y="93"/>
                </a:cubicBezTo>
                <a:cubicBezTo>
                  <a:pt x="24" y="93"/>
                  <a:pt x="0" y="117"/>
                  <a:pt x="0" y="146"/>
                </a:cubicBezTo>
                <a:cubicBezTo>
                  <a:pt x="0" y="171"/>
                  <a:pt x="19" y="195"/>
                  <a:pt x="43" y="200"/>
                </a:cubicBezTo>
                <a:cubicBezTo>
                  <a:pt x="251" y="200"/>
                  <a:pt x="251" y="200"/>
                  <a:pt x="251" y="200"/>
                </a:cubicBezTo>
                <a:cubicBezTo>
                  <a:pt x="287" y="200"/>
                  <a:pt x="320" y="170"/>
                  <a:pt x="320" y="134"/>
                </a:cubicBezTo>
                <a:cubicBezTo>
                  <a:pt x="320" y="101"/>
                  <a:pt x="295" y="74"/>
                  <a:pt x="262" y="7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89420" tIns="44710" rIns="89420" bIns="4471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94080">
              <a:defRPr/>
            </a:pPr>
            <a:endParaRPr lang="zh-CN" altLang="en-US" sz="1600">
              <a:solidFill>
                <a:sysClr val="windowText" lastClr="000000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grpSp>
        <p:nvGrpSpPr>
          <p:cNvPr id="66" name="组合 65"/>
          <p:cNvGrpSpPr/>
          <p:nvPr/>
        </p:nvGrpSpPr>
        <p:grpSpPr>
          <a:xfrm>
            <a:off x="10015664" y="1662068"/>
            <a:ext cx="770253" cy="726739"/>
            <a:chOff x="1784487" y="2486066"/>
            <a:chExt cx="446032" cy="418971"/>
          </a:xfrm>
        </p:grpSpPr>
        <p:sp>
          <p:nvSpPr>
            <p:cNvPr id="67" name="Freeform 68"/>
            <p:cNvSpPr/>
            <p:nvPr/>
          </p:nvSpPr>
          <p:spPr bwMode="auto">
            <a:xfrm flipH="1">
              <a:off x="1784487" y="2669491"/>
              <a:ext cx="66153" cy="235546"/>
            </a:xfrm>
            <a:custGeom>
              <a:avLst/>
              <a:gdLst>
                <a:gd name="T0" fmla="*/ 24 w 40"/>
                <a:gd name="T1" fmla="*/ 0 h 144"/>
                <a:gd name="T2" fmla="*/ 0 w 40"/>
                <a:gd name="T3" fmla="*/ 0 h 144"/>
                <a:gd name="T4" fmla="*/ 0 w 40"/>
                <a:gd name="T5" fmla="*/ 100 h 144"/>
                <a:gd name="T6" fmla="*/ 9 w 40"/>
                <a:gd name="T7" fmla="*/ 108 h 144"/>
                <a:gd name="T8" fmla="*/ 9 w 40"/>
                <a:gd name="T9" fmla="*/ 109 h 144"/>
                <a:gd name="T10" fmla="*/ 11 w 40"/>
                <a:gd name="T11" fmla="*/ 111 h 144"/>
                <a:gd name="T12" fmla="*/ 12 w 40"/>
                <a:gd name="T13" fmla="*/ 113 h 144"/>
                <a:gd name="T14" fmla="*/ 13 w 40"/>
                <a:gd name="T15" fmla="*/ 115 h 144"/>
                <a:gd name="T16" fmla="*/ 14 w 40"/>
                <a:gd name="T17" fmla="*/ 117 h 144"/>
                <a:gd name="T18" fmla="*/ 15 w 40"/>
                <a:gd name="T19" fmla="*/ 119 h 144"/>
                <a:gd name="T20" fmla="*/ 15 w 40"/>
                <a:gd name="T21" fmla="*/ 122 h 144"/>
                <a:gd name="T22" fmla="*/ 16 w 40"/>
                <a:gd name="T23" fmla="*/ 123 h 144"/>
                <a:gd name="T24" fmla="*/ 16 w 40"/>
                <a:gd name="T25" fmla="*/ 128 h 144"/>
                <a:gd name="T26" fmla="*/ 15 w 40"/>
                <a:gd name="T27" fmla="*/ 133 h 144"/>
                <a:gd name="T28" fmla="*/ 15 w 40"/>
                <a:gd name="T29" fmla="*/ 136 h 144"/>
                <a:gd name="T30" fmla="*/ 14 w 40"/>
                <a:gd name="T31" fmla="*/ 138 h 144"/>
                <a:gd name="T32" fmla="*/ 12 w 40"/>
                <a:gd name="T33" fmla="*/ 144 h 144"/>
                <a:gd name="T34" fmla="*/ 24 w 40"/>
                <a:gd name="T35" fmla="*/ 144 h 144"/>
                <a:gd name="T36" fmla="*/ 40 w 40"/>
                <a:gd name="T37" fmla="*/ 128 h 144"/>
                <a:gd name="T38" fmla="*/ 40 w 40"/>
                <a:gd name="T39" fmla="*/ 16 h 144"/>
                <a:gd name="T40" fmla="*/ 24 w 40"/>
                <a:gd name="T41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0" h="144">
                  <a:moveTo>
                    <a:pt x="2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3" y="102"/>
                    <a:pt x="6" y="105"/>
                    <a:pt x="9" y="108"/>
                  </a:cubicBezTo>
                  <a:cubicBezTo>
                    <a:pt x="9" y="109"/>
                    <a:pt x="9" y="109"/>
                    <a:pt x="9" y="109"/>
                  </a:cubicBezTo>
                  <a:cubicBezTo>
                    <a:pt x="10" y="109"/>
                    <a:pt x="10" y="110"/>
                    <a:pt x="11" y="111"/>
                  </a:cubicBezTo>
                  <a:cubicBezTo>
                    <a:pt x="11" y="112"/>
                    <a:pt x="12" y="112"/>
                    <a:pt x="12" y="113"/>
                  </a:cubicBezTo>
                  <a:cubicBezTo>
                    <a:pt x="12" y="113"/>
                    <a:pt x="13" y="114"/>
                    <a:pt x="13" y="115"/>
                  </a:cubicBezTo>
                  <a:cubicBezTo>
                    <a:pt x="13" y="115"/>
                    <a:pt x="14" y="116"/>
                    <a:pt x="14" y="117"/>
                  </a:cubicBezTo>
                  <a:cubicBezTo>
                    <a:pt x="14" y="118"/>
                    <a:pt x="14" y="118"/>
                    <a:pt x="15" y="119"/>
                  </a:cubicBezTo>
                  <a:cubicBezTo>
                    <a:pt x="15" y="120"/>
                    <a:pt x="15" y="121"/>
                    <a:pt x="15" y="122"/>
                  </a:cubicBezTo>
                  <a:cubicBezTo>
                    <a:pt x="15" y="122"/>
                    <a:pt x="16" y="123"/>
                    <a:pt x="16" y="123"/>
                  </a:cubicBezTo>
                  <a:cubicBezTo>
                    <a:pt x="16" y="125"/>
                    <a:pt x="16" y="126"/>
                    <a:pt x="16" y="128"/>
                  </a:cubicBezTo>
                  <a:cubicBezTo>
                    <a:pt x="16" y="130"/>
                    <a:pt x="16" y="132"/>
                    <a:pt x="15" y="133"/>
                  </a:cubicBezTo>
                  <a:cubicBezTo>
                    <a:pt x="15" y="134"/>
                    <a:pt x="15" y="135"/>
                    <a:pt x="15" y="136"/>
                  </a:cubicBezTo>
                  <a:cubicBezTo>
                    <a:pt x="15" y="136"/>
                    <a:pt x="15" y="137"/>
                    <a:pt x="14" y="138"/>
                  </a:cubicBezTo>
                  <a:cubicBezTo>
                    <a:pt x="14" y="140"/>
                    <a:pt x="13" y="142"/>
                    <a:pt x="12" y="144"/>
                  </a:cubicBezTo>
                  <a:cubicBezTo>
                    <a:pt x="24" y="144"/>
                    <a:pt x="24" y="144"/>
                    <a:pt x="24" y="144"/>
                  </a:cubicBezTo>
                  <a:cubicBezTo>
                    <a:pt x="33" y="144"/>
                    <a:pt x="40" y="137"/>
                    <a:pt x="40" y="128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40" y="7"/>
                    <a:pt x="33" y="0"/>
                    <a:pt x="2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894080">
                <a:defRPr/>
              </a:pPr>
              <a:endParaRPr lang="zh-CN" altLang="en-US" sz="160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68" name="Freeform 69"/>
            <p:cNvSpPr/>
            <p:nvPr/>
          </p:nvSpPr>
          <p:spPr bwMode="auto">
            <a:xfrm flipH="1">
              <a:off x="1850640" y="2852915"/>
              <a:ext cx="313727" cy="52121"/>
            </a:xfrm>
            <a:custGeom>
              <a:avLst/>
              <a:gdLst>
                <a:gd name="T0" fmla="*/ 191 w 192"/>
                <a:gd name="T1" fmla="*/ 10 h 32"/>
                <a:gd name="T2" fmla="*/ 189 w 192"/>
                <a:gd name="T3" fmla="*/ 8 h 32"/>
                <a:gd name="T4" fmla="*/ 188 w 192"/>
                <a:gd name="T5" fmla="*/ 6 h 32"/>
                <a:gd name="T6" fmla="*/ 187 w 192"/>
                <a:gd name="T7" fmla="*/ 4 h 32"/>
                <a:gd name="T8" fmla="*/ 184 w 192"/>
                <a:gd name="T9" fmla="*/ 3 h 32"/>
                <a:gd name="T10" fmla="*/ 181 w 192"/>
                <a:gd name="T11" fmla="*/ 1 h 32"/>
                <a:gd name="T12" fmla="*/ 176 w 192"/>
                <a:gd name="T13" fmla="*/ 0 h 32"/>
                <a:gd name="T14" fmla="*/ 16 w 192"/>
                <a:gd name="T15" fmla="*/ 0 h 32"/>
                <a:gd name="T16" fmla="*/ 11 w 192"/>
                <a:gd name="T17" fmla="*/ 1 h 32"/>
                <a:gd name="T18" fmla="*/ 8 w 192"/>
                <a:gd name="T19" fmla="*/ 3 h 32"/>
                <a:gd name="T20" fmla="*/ 5 w 192"/>
                <a:gd name="T21" fmla="*/ 4 h 32"/>
                <a:gd name="T22" fmla="*/ 4 w 192"/>
                <a:gd name="T23" fmla="*/ 6 h 32"/>
                <a:gd name="T24" fmla="*/ 3 w 192"/>
                <a:gd name="T25" fmla="*/ 8 h 32"/>
                <a:gd name="T26" fmla="*/ 1 w 192"/>
                <a:gd name="T27" fmla="*/ 10 h 32"/>
                <a:gd name="T28" fmla="*/ 1 w 192"/>
                <a:gd name="T29" fmla="*/ 11 h 32"/>
                <a:gd name="T30" fmla="*/ 0 w 192"/>
                <a:gd name="T31" fmla="*/ 16 h 32"/>
                <a:gd name="T32" fmla="*/ 2 w 192"/>
                <a:gd name="T33" fmla="*/ 24 h 32"/>
                <a:gd name="T34" fmla="*/ 3 w 192"/>
                <a:gd name="T35" fmla="*/ 25 h 32"/>
                <a:gd name="T36" fmla="*/ 16 w 192"/>
                <a:gd name="T37" fmla="*/ 32 h 32"/>
                <a:gd name="T38" fmla="*/ 176 w 192"/>
                <a:gd name="T39" fmla="*/ 32 h 32"/>
                <a:gd name="T40" fmla="*/ 189 w 192"/>
                <a:gd name="T41" fmla="*/ 25 h 32"/>
                <a:gd name="T42" fmla="*/ 190 w 192"/>
                <a:gd name="T43" fmla="*/ 24 h 32"/>
                <a:gd name="T44" fmla="*/ 192 w 192"/>
                <a:gd name="T45" fmla="*/ 16 h 32"/>
                <a:gd name="T46" fmla="*/ 191 w 192"/>
                <a:gd name="T47" fmla="*/ 11 h 32"/>
                <a:gd name="T48" fmla="*/ 191 w 192"/>
                <a:gd name="T49" fmla="*/ 1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92" h="32">
                  <a:moveTo>
                    <a:pt x="191" y="10"/>
                  </a:moveTo>
                  <a:cubicBezTo>
                    <a:pt x="190" y="9"/>
                    <a:pt x="190" y="8"/>
                    <a:pt x="189" y="8"/>
                  </a:cubicBezTo>
                  <a:cubicBezTo>
                    <a:pt x="189" y="7"/>
                    <a:pt x="188" y="6"/>
                    <a:pt x="188" y="6"/>
                  </a:cubicBezTo>
                  <a:cubicBezTo>
                    <a:pt x="188" y="5"/>
                    <a:pt x="187" y="5"/>
                    <a:pt x="187" y="4"/>
                  </a:cubicBezTo>
                  <a:cubicBezTo>
                    <a:pt x="186" y="4"/>
                    <a:pt x="185" y="3"/>
                    <a:pt x="184" y="3"/>
                  </a:cubicBezTo>
                  <a:cubicBezTo>
                    <a:pt x="183" y="2"/>
                    <a:pt x="182" y="1"/>
                    <a:pt x="181" y="1"/>
                  </a:cubicBezTo>
                  <a:cubicBezTo>
                    <a:pt x="180" y="0"/>
                    <a:pt x="178" y="0"/>
                    <a:pt x="17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4" y="0"/>
                    <a:pt x="12" y="0"/>
                    <a:pt x="11" y="1"/>
                  </a:cubicBezTo>
                  <a:cubicBezTo>
                    <a:pt x="10" y="1"/>
                    <a:pt x="9" y="2"/>
                    <a:pt x="8" y="3"/>
                  </a:cubicBezTo>
                  <a:cubicBezTo>
                    <a:pt x="7" y="3"/>
                    <a:pt x="6" y="4"/>
                    <a:pt x="5" y="4"/>
                  </a:cubicBezTo>
                  <a:cubicBezTo>
                    <a:pt x="5" y="5"/>
                    <a:pt x="4" y="5"/>
                    <a:pt x="4" y="6"/>
                  </a:cubicBezTo>
                  <a:cubicBezTo>
                    <a:pt x="4" y="6"/>
                    <a:pt x="3" y="7"/>
                    <a:pt x="3" y="8"/>
                  </a:cubicBezTo>
                  <a:cubicBezTo>
                    <a:pt x="2" y="8"/>
                    <a:pt x="2" y="9"/>
                    <a:pt x="1" y="10"/>
                  </a:cubicBezTo>
                  <a:cubicBezTo>
                    <a:pt x="1" y="10"/>
                    <a:pt x="1" y="11"/>
                    <a:pt x="1" y="11"/>
                  </a:cubicBezTo>
                  <a:cubicBezTo>
                    <a:pt x="0" y="13"/>
                    <a:pt x="0" y="14"/>
                    <a:pt x="0" y="16"/>
                  </a:cubicBezTo>
                  <a:cubicBezTo>
                    <a:pt x="0" y="19"/>
                    <a:pt x="1" y="21"/>
                    <a:pt x="2" y="24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5" y="29"/>
                    <a:pt x="10" y="32"/>
                    <a:pt x="16" y="32"/>
                  </a:cubicBezTo>
                  <a:cubicBezTo>
                    <a:pt x="176" y="32"/>
                    <a:pt x="176" y="32"/>
                    <a:pt x="176" y="32"/>
                  </a:cubicBezTo>
                  <a:cubicBezTo>
                    <a:pt x="182" y="32"/>
                    <a:pt x="187" y="29"/>
                    <a:pt x="189" y="25"/>
                  </a:cubicBezTo>
                  <a:cubicBezTo>
                    <a:pt x="190" y="24"/>
                    <a:pt x="190" y="24"/>
                    <a:pt x="190" y="24"/>
                  </a:cubicBezTo>
                  <a:cubicBezTo>
                    <a:pt x="191" y="21"/>
                    <a:pt x="192" y="19"/>
                    <a:pt x="192" y="16"/>
                  </a:cubicBezTo>
                  <a:cubicBezTo>
                    <a:pt x="192" y="14"/>
                    <a:pt x="192" y="13"/>
                    <a:pt x="191" y="11"/>
                  </a:cubicBezTo>
                  <a:cubicBezTo>
                    <a:pt x="191" y="11"/>
                    <a:pt x="191" y="10"/>
                    <a:pt x="191" y="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894080">
                <a:defRPr/>
              </a:pPr>
              <a:endParaRPr lang="zh-CN" altLang="en-US" sz="160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69" name="Freeform 70"/>
            <p:cNvSpPr/>
            <p:nvPr/>
          </p:nvSpPr>
          <p:spPr bwMode="auto">
            <a:xfrm flipH="1">
              <a:off x="2164366" y="2669491"/>
              <a:ext cx="66153" cy="235546"/>
            </a:xfrm>
            <a:custGeom>
              <a:avLst/>
              <a:gdLst>
                <a:gd name="T0" fmla="*/ 40 w 40"/>
                <a:gd name="T1" fmla="*/ 96 h 144"/>
                <a:gd name="T2" fmla="*/ 40 w 40"/>
                <a:gd name="T3" fmla="*/ 64 h 144"/>
                <a:gd name="T4" fmla="*/ 24 w 40"/>
                <a:gd name="T5" fmla="*/ 64 h 144"/>
                <a:gd name="T6" fmla="*/ 24 w 40"/>
                <a:gd name="T7" fmla="*/ 48 h 144"/>
                <a:gd name="T8" fmla="*/ 40 w 40"/>
                <a:gd name="T9" fmla="*/ 48 h 144"/>
                <a:gd name="T10" fmla="*/ 40 w 40"/>
                <a:gd name="T11" fmla="*/ 32 h 144"/>
                <a:gd name="T12" fmla="*/ 24 w 40"/>
                <a:gd name="T13" fmla="*/ 32 h 144"/>
                <a:gd name="T14" fmla="*/ 24 w 40"/>
                <a:gd name="T15" fmla="*/ 16 h 144"/>
                <a:gd name="T16" fmla="*/ 40 w 40"/>
                <a:gd name="T17" fmla="*/ 16 h 144"/>
                <a:gd name="T18" fmla="*/ 40 w 40"/>
                <a:gd name="T19" fmla="*/ 0 h 144"/>
                <a:gd name="T20" fmla="*/ 16 w 40"/>
                <a:gd name="T21" fmla="*/ 0 h 144"/>
                <a:gd name="T22" fmla="*/ 0 w 40"/>
                <a:gd name="T23" fmla="*/ 16 h 144"/>
                <a:gd name="T24" fmla="*/ 0 w 40"/>
                <a:gd name="T25" fmla="*/ 128 h 144"/>
                <a:gd name="T26" fmla="*/ 16 w 40"/>
                <a:gd name="T27" fmla="*/ 144 h 144"/>
                <a:gd name="T28" fmla="*/ 28 w 40"/>
                <a:gd name="T29" fmla="*/ 144 h 144"/>
                <a:gd name="T30" fmla="*/ 26 w 40"/>
                <a:gd name="T31" fmla="*/ 138 h 144"/>
                <a:gd name="T32" fmla="*/ 25 w 40"/>
                <a:gd name="T33" fmla="*/ 136 h 144"/>
                <a:gd name="T34" fmla="*/ 25 w 40"/>
                <a:gd name="T35" fmla="*/ 133 h 144"/>
                <a:gd name="T36" fmla="*/ 24 w 40"/>
                <a:gd name="T37" fmla="*/ 128 h 144"/>
                <a:gd name="T38" fmla="*/ 24 w 40"/>
                <a:gd name="T39" fmla="*/ 123 h 144"/>
                <a:gd name="T40" fmla="*/ 25 w 40"/>
                <a:gd name="T41" fmla="*/ 122 h 144"/>
                <a:gd name="T42" fmla="*/ 25 w 40"/>
                <a:gd name="T43" fmla="*/ 119 h 144"/>
                <a:gd name="T44" fmla="*/ 26 w 40"/>
                <a:gd name="T45" fmla="*/ 117 h 144"/>
                <a:gd name="T46" fmla="*/ 27 w 40"/>
                <a:gd name="T47" fmla="*/ 115 h 144"/>
                <a:gd name="T48" fmla="*/ 28 w 40"/>
                <a:gd name="T49" fmla="*/ 113 h 144"/>
                <a:gd name="T50" fmla="*/ 29 w 40"/>
                <a:gd name="T51" fmla="*/ 111 h 144"/>
                <a:gd name="T52" fmla="*/ 31 w 40"/>
                <a:gd name="T53" fmla="*/ 109 h 144"/>
                <a:gd name="T54" fmla="*/ 31 w 40"/>
                <a:gd name="T55" fmla="*/ 108 h 144"/>
                <a:gd name="T56" fmla="*/ 40 w 40"/>
                <a:gd name="T57" fmla="*/ 100 h 144"/>
                <a:gd name="T58" fmla="*/ 40 w 40"/>
                <a:gd name="T59" fmla="*/ 96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0" h="144">
                  <a:moveTo>
                    <a:pt x="40" y="96"/>
                  </a:moveTo>
                  <a:cubicBezTo>
                    <a:pt x="40" y="64"/>
                    <a:pt x="40" y="64"/>
                    <a:pt x="40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48"/>
                    <a:pt x="24" y="48"/>
                    <a:pt x="24" y="48"/>
                  </a:cubicBezTo>
                  <a:cubicBezTo>
                    <a:pt x="40" y="48"/>
                    <a:pt x="40" y="48"/>
                    <a:pt x="40" y="48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7"/>
                    <a:pt x="7" y="144"/>
                    <a:pt x="16" y="144"/>
                  </a:cubicBezTo>
                  <a:cubicBezTo>
                    <a:pt x="28" y="144"/>
                    <a:pt x="28" y="144"/>
                    <a:pt x="28" y="144"/>
                  </a:cubicBezTo>
                  <a:cubicBezTo>
                    <a:pt x="27" y="142"/>
                    <a:pt x="26" y="140"/>
                    <a:pt x="26" y="138"/>
                  </a:cubicBezTo>
                  <a:cubicBezTo>
                    <a:pt x="25" y="137"/>
                    <a:pt x="25" y="136"/>
                    <a:pt x="25" y="136"/>
                  </a:cubicBezTo>
                  <a:cubicBezTo>
                    <a:pt x="25" y="135"/>
                    <a:pt x="25" y="134"/>
                    <a:pt x="25" y="133"/>
                  </a:cubicBezTo>
                  <a:cubicBezTo>
                    <a:pt x="24" y="132"/>
                    <a:pt x="24" y="130"/>
                    <a:pt x="24" y="128"/>
                  </a:cubicBezTo>
                  <a:cubicBezTo>
                    <a:pt x="24" y="126"/>
                    <a:pt x="24" y="125"/>
                    <a:pt x="24" y="123"/>
                  </a:cubicBezTo>
                  <a:cubicBezTo>
                    <a:pt x="24" y="123"/>
                    <a:pt x="25" y="122"/>
                    <a:pt x="25" y="122"/>
                  </a:cubicBezTo>
                  <a:cubicBezTo>
                    <a:pt x="25" y="121"/>
                    <a:pt x="25" y="120"/>
                    <a:pt x="25" y="119"/>
                  </a:cubicBezTo>
                  <a:cubicBezTo>
                    <a:pt x="26" y="118"/>
                    <a:pt x="26" y="118"/>
                    <a:pt x="26" y="117"/>
                  </a:cubicBezTo>
                  <a:cubicBezTo>
                    <a:pt x="26" y="116"/>
                    <a:pt x="27" y="115"/>
                    <a:pt x="27" y="115"/>
                  </a:cubicBezTo>
                  <a:cubicBezTo>
                    <a:pt x="27" y="114"/>
                    <a:pt x="28" y="113"/>
                    <a:pt x="28" y="113"/>
                  </a:cubicBezTo>
                  <a:cubicBezTo>
                    <a:pt x="28" y="112"/>
                    <a:pt x="29" y="112"/>
                    <a:pt x="29" y="111"/>
                  </a:cubicBezTo>
                  <a:cubicBezTo>
                    <a:pt x="30" y="110"/>
                    <a:pt x="30" y="109"/>
                    <a:pt x="31" y="109"/>
                  </a:cubicBezTo>
                  <a:cubicBezTo>
                    <a:pt x="31" y="108"/>
                    <a:pt x="31" y="108"/>
                    <a:pt x="31" y="108"/>
                  </a:cubicBezTo>
                  <a:cubicBezTo>
                    <a:pt x="34" y="105"/>
                    <a:pt x="37" y="102"/>
                    <a:pt x="40" y="100"/>
                  </a:cubicBezTo>
                  <a:lnTo>
                    <a:pt x="40" y="9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894080">
                <a:defRPr/>
              </a:pPr>
              <a:endParaRPr lang="zh-CN" altLang="en-US" sz="160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70" name="Freeform 71"/>
            <p:cNvSpPr/>
            <p:nvPr/>
          </p:nvSpPr>
          <p:spPr bwMode="auto">
            <a:xfrm flipH="1">
              <a:off x="1863670" y="2486066"/>
              <a:ext cx="91211" cy="91211"/>
            </a:xfrm>
            <a:custGeom>
              <a:avLst/>
              <a:gdLst>
                <a:gd name="T0" fmla="*/ 16 w 56"/>
                <a:gd name="T1" fmla="*/ 56 h 56"/>
                <a:gd name="T2" fmla="*/ 56 w 56"/>
                <a:gd name="T3" fmla="*/ 56 h 56"/>
                <a:gd name="T4" fmla="*/ 0 w 56"/>
                <a:gd name="T5" fmla="*/ 0 h 56"/>
                <a:gd name="T6" fmla="*/ 0 w 56"/>
                <a:gd name="T7" fmla="*/ 40 h 56"/>
                <a:gd name="T8" fmla="*/ 16 w 56"/>
                <a:gd name="T9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56">
                  <a:moveTo>
                    <a:pt x="16" y="56"/>
                  </a:moveTo>
                  <a:cubicBezTo>
                    <a:pt x="56" y="56"/>
                    <a:pt x="56" y="56"/>
                    <a:pt x="56" y="5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9"/>
                    <a:pt x="7" y="56"/>
                    <a:pt x="16" y="5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894080">
                <a:defRPr/>
              </a:pPr>
              <a:endParaRPr lang="zh-CN" altLang="en-US" sz="160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71" name="Freeform 72"/>
            <p:cNvSpPr/>
            <p:nvPr/>
          </p:nvSpPr>
          <p:spPr bwMode="auto">
            <a:xfrm flipH="1">
              <a:off x="1863670" y="2486066"/>
              <a:ext cx="287666" cy="157365"/>
            </a:xfrm>
            <a:custGeom>
              <a:avLst/>
              <a:gdLst>
                <a:gd name="T0" fmla="*/ 176 w 176"/>
                <a:gd name="T1" fmla="*/ 72 h 96"/>
                <a:gd name="T2" fmla="*/ 120 w 176"/>
                <a:gd name="T3" fmla="*/ 72 h 96"/>
                <a:gd name="T4" fmla="*/ 104 w 176"/>
                <a:gd name="T5" fmla="*/ 56 h 96"/>
                <a:gd name="T6" fmla="*/ 104 w 176"/>
                <a:gd name="T7" fmla="*/ 40 h 96"/>
                <a:gd name="T8" fmla="*/ 104 w 176"/>
                <a:gd name="T9" fmla="*/ 0 h 96"/>
                <a:gd name="T10" fmla="*/ 16 w 176"/>
                <a:gd name="T11" fmla="*/ 0 h 96"/>
                <a:gd name="T12" fmla="*/ 0 w 176"/>
                <a:gd name="T13" fmla="*/ 16 h 96"/>
                <a:gd name="T14" fmla="*/ 0 w 176"/>
                <a:gd name="T15" fmla="*/ 96 h 96"/>
                <a:gd name="T16" fmla="*/ 176 w 176"/>
                <a:gd name="T17" fmla="*/ 96 h 96"/>
                <a:gd name="T18" fmla="*/ 176 w 176"/>
                <a:gd name="T19" fmla="*/ 7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6" h="96">
                  <a:moveTo>
                    <a:pt x="176" y="72"/>
                  </a:moveTo>
                  <a:cubicBezTo>
                    <a:pt x="120" y="72"/>
                    <a:pt x="120" y="72"/>
                    <a:pt x="120" y="72"/>
                  </a:cubicBezTo>
                  <a:cubicBezTo>
                    <a:pt x="111" y="72"/>
                    <a:pt x="104" y="65"/>
                    <a:pt x="104" y="56"/>
                  </a:cubicBezTo>
                  <a:cubicBezTo>
                    <a:pt x="104" y="40"/>
                    <a:pt x="104" y="40"/>
                    <a:pt x="104" y="40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176" y="96"/>
                    <a:pt x="176" y="96"/>
                    <a:pt x="176" y="96"/>
                  </a:cubicBezTo>
                  <a:lnTo>
                    <a:pt x="176" y="7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894080">
                <a:defRPr/>
              </a:pPr>
              <a:endParaRPr lang="zh-CN" altLang="en-US" sz="160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72" name="Rectangle 73"/>
            <p:cNvSpPr>
              <a:spLocks noChangeArrowheads="1"/>
            </p:cNvSpPr>
            <p:nvPr/>
          </p:nvSpPr>
          <p:spPr bwMode="auto">
            <a:xfrm flipH="1">
              <a:off x="1876700" y="2669491"/>
              <a:ext cx="261606" cy="15636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894080">
                <a:defRPr/>
              </a:pPr>
              <a:endParaRPr lang="zh-CN" altLang="en-US" sz="160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2348107" y="2676768"/>
            <a:ext cx="8158175" cy="211925"/>
            <a:chOff x="1918742" y="3212976"/>
            <a:chExt cx="8352927" cy="216024"/>
          </a:xfrm>
        </p:grpSpPr>
        <p:sp>
          <p:nvSpPr>
            <p:cNvPr id="74" name="椭圆 73"/>
            <p:cNvSpPr/>
            <p:nvPr/>
          </p:nvSpPr>
          <p:spPr>
            <a:xfrm>
              <a:off x="1918742" y="3212976"/>
              <a:ext cx="216024" cy="2160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/>
            </a:p>
          </p:txBody>
        </p:sp>
        <p:sp>
          <p:nvSpPr>
            <p:cNvPr id="75" name="椭圆 74"/>
            <p:cNvSpPr/>
            <p:nvPr/>
          </p:nvSpPr>
          <p:spPr>
            <a:xfrm>
              <a:off x="3913428" y="3212976"/>
              <a:ext cx="216024" cy="2160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/>
            </a:p>
          </p:txBody>
        </p:sp>
        <p:sp>
          <p:nvSpPr>
            <p:cNvPr id="76" name="椭圆 75"/>
            <p:cNvSpPr/>
            <p:nvPr/>
          </p:nvSpPr>
          <p:spPr>
            <a:xfrm>
              <a:off x="5987194" y="3212976"/>
              <a:ext cx="216024" cy="2160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/>
            </a:p>
          </p:txBody>
        </p:sp>
        <p:sp>
          <p:nvSpPr>
            <p:cNvPr id="77" name="椭圆 76"/>
            <p:cNvSpPr/>
            <p:nvPr/>
          </p:nvSpPr>
          <p:spPr>
            <a:xfrm>
              <a:off x="8021420" y="3212976"/>
              <a:ext cx="216024" cy="2160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/>
            </a:p>
          </p:txBody>
        </p:sp>
        <p:sp>
          <p:nvSpPr>
            <p:cNvPr id="78" name="椭圆 77"/>
            <p:cNvSpPr/>
            <p:nvPr/>
          </p:nvSpPr>
          <p:spPr>
            <a:xfrm>
              <a:off x="10055645" y="3212976"/>
              <a:ext cx="216024" cy="2160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/>
            </a:p>
          </p:txBody>
        </p:sp>
        <p:sp>
          <p:nvSpPr>
            <p:cNvPr id="79" name="矩形 78"/>
            <p:cNvSpPr/>
            <p:nvPr/>
          </p:nvSpPr>
          <p:spPr>
            <a:xfrm>
              <a:off x="1959948" y="3298129"/>
              <a:ext cx="8136905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/>
            </a:p>
          </p:txBody>
        </p:sp>
      </p:grpSp>
      <p:sp>
        <p:nvSpPr>
          <p:cNvPr id="80" name="等腰三角形 79"/>
          <p:cNvSpPr/>
          <p:nvPr/>
        </p:nvSpPr>
        <p:spPr>
          <a:xfrm flipV="1">
            <a:off x="2331229" y="4230885"/>
            <a:ext cx="244745" cy="211925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420" tIns="44710" rIns="89420" bIns="44710" rtlCol="0" anchor="ctr"/>
          <a:lstStyle/>
          <a:p>
            <a:pPr algn="ctr"/>
            <a:endParaRPr lang="zh-CN" altLang="en-US" sz="2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1" name="等腰三角形 80"/>
          <p:cNvSpPr/>
          <p:nvPr/>
        </p:nvSpPr>
        <p:spPr>
          <a:xfrm flipV="1">
            <a:off x="4318026" y="4230885"/>
            <a:ext cx="244745" cy="21192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420" tIns="44710" rIns="89420" bIns="44710" rtlCol="0" anchor="ctr"/>
          <a:lstStyle/>
          <a:p>
            <a:pPr algn="ctr"/>
            <a:endParaRPr lang="zh-CN" altLang="en-US" sz="2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2" name="等腰三角形 81"/>
          <p:cNvSpPr/>
          <p:nvPr/>
        </p:nvSpPr>
        <p:spPr>
          <a:xfrm flipV="1">
            <a:off x="6304823" y="4230885"/>
            <a:ext cx="244745" cy="211925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420" tIns="44710" rIns="89420" bIns="44710" rtlCol="0" anchor="ctr"/>
          <a:lstStyle/>
          <a:p>
            <a:pPr algn="ctr"/>
            <a:endParaRPr lang="zh-CN" altLang="en-US" sz="2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3" name="等腰三角形 82"/>
          <p:cNvSpPr/>
          <p:nvPr/>
        </p:nvSpPr>
        <p:spPr>
          <a:xfrm flipV="1">
            <a:off x="8291619" y="4230885"/>
            <a:ext cx="244745" cy="211925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420" tIns="44710" rIns="89420" bIns="44710" rtlCol="0" anchor="ctr"/>
          <a:lstStyle/>
          <a:p>
            <a:pPr algn="ctr"/>
            <a:endParaRPr lang="zh-CN" altLang="en-US" sz="2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4" name="等腰三角形 83"/>
          <p:cNvSpPr/>
          <p:nvPr/>
        </p:nvSpPr>
        <p:spPr>
          <a:xfrm flipV="1">
            <a:off x="10278418" y="4230885"/>
            <a:ext cx="244745" cy="211925"/>
          </a:xfrm>
          <a:prstGeom prst="triangl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420" tIns="44710" rIns="89420" bIns="44710" rtlCol="0" anchor="ctr"/>
          <a:lstStyle/>
          <a:p>
            <a:pPr algn="ctr"/>
            <a:endParaRPr lang="zh-CN" altLang="en-US" sz="2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1816205" y="4574979"/>
            <a:ext cx="1274790" cy="418613"/>
          </a:xfrm>
          <a:prstGeom prst="rect">
            <a:avLst/>
          </a:prstGeom>
          <a:noFill/>
        </p:spPr>
        <p:txBody>
          <a:bodyPr wrap="none" lIns="89420" tIns="44710" rIns="89420" bIns="44710" rtlCol="0">
            <a:spAutoFit/>
          </a:bodyPr>
          <a:lstStyle/>
          <a:p>
            <a:pPr algn="ctr"/>
            <a:r>
              <a:rPr lang="zh-CN" altLang="en-US" sz="21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endParaRPr lang="zh-CN" altLang="en-US" sz="210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3803002" y="4574979"/>
            <a:ext cx="1274790" cy="418613"/>
          </a:xfrm>
          <a:prstGeom prst="rect">
            <a:avLst/>
          </a:prstGeom>
          <a:noFill/>
        </p:spPr>
        <p:txBody>
          <a:bodyPr wrap="none" lIns="89420" tIns="44710" rIns="89420" bIns="44710" rtlCol="0">
            <a:spAutoFit/>
          </a:bodyPr>
          <a:lstStyle/>
          <a:p>
            <a:pPr algn="ctr"/>
            <a:r>
              <a:rPr lang="zh-CN" altLang="en-US" sz="21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endParaRPr lang="zh-CN" altLang="en-US" sz="210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5789801" y="4574979"/>
            <a:ext cx="1274790" cy="418613"/>
          </a:xfrm>
          <a:prstGeom prst="rect">
            <a:avLst/>
          </a:prstGeom>
          <a:noFill/>
        </p:spPr>
        <p:txBody>
          <a:bodyPr wrap="none" lIns="89420" tIns="44710" rIns="89420" bIns="44710" rtlCol="0">
            <a:spAutoFit/>
          </a:bodyPr>
          <a:lstStyle/>
          <a:p>
            <a:pPr algn="ctr"/>
            <a:r>
              <a:rPr lang="zh-CN" altLang="en-US" sz="21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endParaRPr lang="zh-CN" altLang="en-US" sz="210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7776598" y="4574979"/>
            <a:ext cx="1274790" cy="418613"/>
          </a:xfrm>
          <a:prstGeom prst="rect">
            <a:avLst/>
          </a:prstGeom>
          <a:noFill/>
        </p:spPr>
        <p:txBody>
          <a:bodyPr wrap="none" lIns="89420" tIns="44710" rIns="89420" bIns="44710" rtlCol="0">
            <a:spAutoFit/>
          </a:bodyPr>
          <a:lstStyle/>
          <a:p>
            <a:pPr algn="ctr"/>
            <a:r>
              <a:rPr lang="zh-CN" altLang="en-US" sz="21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endParaRPr lang="zh-CN" altLang="en-US" sz="210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9763393" y="4574979"/>
            <a:ext cx="1274790" cy="418613"/>
          </a:xfrm>
          <a:prstGeom prst="rect">
            <a:avLst/>
          </a:prstGeom>
          <a:noFill/>
        </p:spPr>
        <p:txBody>
          <a:bodyPr wrap="none" lIns="89420" tIns="44710" rIns="89420" bIns="44710" rtlCol="0">
            <a:spAutoFit/>
          </a:bodyPr>
          <a:lstStyle/>
          <a:p>
            <a:pPr algn="ctr"/>
            <a:r>
              <a:rPr lang="zh-CN" altLang="en-US" sz="21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endParaRPr lang="zh-CN" altLang="en-US" sz="210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0" name="矩形 89"/>
          <p:cNvSpPr/>
          <p:nvPr/>
        </p:nvSpPr>
        <p:spPr>
          <a:xfrm>
            <a:off x="1574486" y="5078587"/>
            <a:ext cx="9705417" cy="57802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420" tIns="44710" rIns="89420" bIns="44710" rtlCol="0" anchor="ctr"/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42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42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42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00"/>
                            </p:stCondLst>
                            <p:childTnLst>
                              <p:par>
                                <p:cTn id="1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61" grpId="0" animBg="1"/>
      <p:bldP spid="65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/>
      <p:bldP spid="86" grpId="0"/>
      <p:bldP spid="87" grpId="0"/>
      <p:bldP spid="88" grpId="0"/>
      <p:bldP spid="89" grpId="0"/>
      <p:bldP spid="9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等腰三角形 21"/>
          <p:cNvSpPr/>
          <p:nvPr/>
        </p:nvSpPr>
        <p:spPr bwMode="auto">
          <a:xfrm rot="16200000" flipH="1">
            <a:off x="5908676" y="1788859"/>
            <a:ext cx="2837935" cy="2890341"/>
          </a:xfrm>
          <a:custGeom>
            <a:avLst/>
            <a:gdLst>
              <a:gd name="connsiteX0" fmla="*/ 0 w 3169466"/>
              <a:gd name="connsiteY0" fmla="*/ 3096344 h 3096344"/>
              <a:gd name="connsiteX1" fmla="*/ 1508539 w 3169466"/>
              <a:gd name="connsiteY1" fmla="*/ 0 h 3096344"/>
              <a:gd name="connsiteX2" fmla="*/ 3169466 w 3169466"/>
              <a:gd name="connsiteY2" fmla="*/ 3096344 h 3096344"/>
              <a:gd name="connsiteX3" fmla="*/ 0 w 3169466"/>
              <a:gd name="connsiteY3" fmla="*/ 3096344 h 3096344"/>
              <a:gd name="connsiteX0-1" fmla="*/ 0 w 3017066"/>
              <a:gd name="connsiteY0-2" fmla="*/ 3083644 h 3096344"/>
              <a:gd name="connsiteX1-3" fmla="*/ 1356139 w 3017066"/>
              <a:gd name="connsiteY1-4" fmla="*/ 0 h 3096344"/>
              <a:gd name="connsiteX2-5" fmla="*/ 3017066 w 3017066"/>
              <a:gd name="connsiteY2-6" fmla="*/ 3096344 h 3096344"/>
              <a:gd name="connsiteX3-7" fmla="*/ 0 w 3017066"/>
              <a:gd name="connsiteY3-8" fmla="*/ 3083644 h 3096344"/>
              <a:gd name="connsiteX0-9" fmla="*/ 0 w 3017066"/>
              <a:gd name="connsiteY0-10" fmla="*/ 3083644 h 3096344"/>
              <a:gd name="connsiteX1-11" fmla="*/ 181393 w 3017066"/>
              <a:gd name="connsiteY1-12" fmla="*/ 2273423 h 3096344"/>
              <a:gd name="connsiteX2-13" fmla="*/ 1356139 w 3017066"/>
              <a:gd name="connsiteY2-14" fmla="*/ 0 h 3096344"/>
              <a:gd name="connsiteX3-15" fmla="*/ 3017066 w 3017066"/>
              <a:gd name="connsiteY3-16" fmla="*/ 3096344 h 3096344"/>
              <a:gd name="connsiteX4" fmla="*/ 0 w 3017066"/>
              <a:gd name="connsiteY4" fmla="*/ 3083644 h 3096344"/>
              <a:gd name="connsiteX0-17" fmla="*/ 0 w 3017066"/>
              <a:gd name="connsiteY0-18" fmla="*/ 3083644 h 3096344"/>
              <a:gd name="connsiteX1-19" fmla="*/ 181393 w 3017066"/>
              <a:gd name="connsiteY1-20" fmla="*/ 2222623 h 3096344"/>
              <a:gd name="connsiteX2-21" fmla="*/ 1356139 w 3017066"/>
              <a:gd name="connsiteY2-22" fmla="*/ 0 h 3096344"/>
              <a:gd name="connsiteX3-23" fmla="*/ 3017066 w 3017066"/>
              <a:gd name="connsiteY3-24" fmla="*/ 3096344 h 3096344"/>
              <a:gd name="connsiteX4-25" fmla="*/ 0 w 3017066"/>
              <a:gd name="connsiteY4-26" fmla="*/ 3083644 h 3096344"/>
              <a:gd name="connsiteX0-27" fmla="*/ 0 w 3017066"/>
              <a:gd name="connsiteY0-28" fmla="*/ 3083644 h 3096344"/>
              <a:gd name="connsiteX1-29" fmla="*/ 105193 w 3017066"/>
              <a:gd name="connsiteY1-30" fmla="*/ 2425823 h 3096344"/>
              <a:gd name="connsiteX2-31" fmla="*/ 1356139 w 3017066"/>
              <a:gd name="connsiteY2-32" fmla="*/ 0 h 3096344"/>
              <a:gd name="connsiteX3-33" fmla="*/ 3017066 w 3017066"/>
              <a:gd name="connsiteY3-34" fmla="*/ 3096344 h 3096344"/>
              <a:gd name="connsiteX4-35" fmla="*/ 0 w 3017066"/>
              <a:gd name="connsiteY4-36" fmla="*/ 3083644 h 3096344"/>
              <a:gd name="connsiteX0-37" fmla="*/ 0 w 3017066"/>
              <a:gd name="connsiteY0-38" fmla="*/ 2601044 h 2613744"/>
              <a:gd name="connsiteX1-39" fmla="*/ 105193 w 3017066"/>
              <a:gd name="connsiteY1-40" fmla="*/ 1943223 h 2613744"/>
              <a:gd name="connsiteX2-41" fmla="*/ 1368839 w 3017066"/>
              <a:gd name="connsiteY2-42" fmla="*/ 0 h 2613744"/>
              <a:gd name="connsiteX3-43" fmla="*/ 3017066 w 3017066"/>
              <a:gd name="connsiteY3-44" fmla="*/ 2613744 h 2613744"/>
              <a:gd name="connsiteX4-45" fmla="*/ 0 w 3017066"/>
              <a:gd name="connsiteY4-46" fmla="*/ 2601044 h 2613744"/>
              <a:gd name="connsiteX0-47" fmla="*/ 537730 w 2919796"/>
              <a:gd name="connsiteY0-48" fmla="*/ 2702644 h 2702644"/>
              <a:gd name="connsiteX1-49" fmla="*/ 7923 w 2919796"/>
              <a:gd name="connsiteY1-50" fmla="*/ 1943223 h 2702644"/>
              <a:gd name="connsiteX2-51" fmla="*/ 1271569 w 2919796"/>
              <a:gd name="connsiteY2-52" fmla="*/ 0 h 2702644"/>
              <a:gd name="connsiteX3-53" fmla="*/ 2919796 w 2919796"/>
              <a:gd name="connsiteY3-54" fmla="*/ 2613744 h 2702644"/>
              <a:gd name="connsiteX4-55" fmla="*/ 537730 w 2919796"/>
              <a:gd name="connsiteY4-56" fmla="*/ 2702644 h 2702644"/>
              <a:gd name="connsiteX0-57" fmla="*/ 552634 w 2934700"/>
              <a:gd name="connsiteY0-58" fmla="*/ 2702644 h 2702644"/>
              <a:gd name="connsiteX1-59" fmla="*/ 22827 w 2934700"/>
              <a:gd name="connsiteY1-60" fmla="*/ 1943223 h 2702644"/>
              <a:gd name="connsiteX2-61" fmla="*/ 1286473 w 2934700"/>
              <a:gd name="connsiteY2-62" fmla="*/ 0 h 2702644"/>
              <a:gd name="connsiteX3-63" fmla="*/ 2934700 w 2934700"/>
              <a:gd name="connsiteY3-64" fmla="*/ 2613744 h 2702644"/>
              <a:gd name="connsiteX4-65" fmla="*/ 552634 w 2934700"/>
              <a:gd name="connsiteY4-66" fmla="*/ 2702644 h 2702644"/>
              <a:gd name="connsiteX0-67" fmla="*/ 529807 w 2911873"/>
              <a:gd name="connsiteY0-68" fmla="*/ 2702644 h 2702644"/>
              <a:gd name="connsiteX1-69" fmla="*/ 0 w 2911873"/>
              <a:gd name="connsiteY1-70" fmla="*/ 1943223 h 2702644"/>
              <a:gd name="connsiteX2-71" fmla="*/ 1263646 w 2911873"/>
              <a:gd name="connsiteY2-72" fmla="*/ 0 h 2702644"/>
              <a:gd name="connsiteX3-73" fmla="*/ 2911873 w 2911873"/>
              <a:gd name="connsiteY3-74" fmla="*/ 2613744 h 2702644"/>
              <a:gd name="connsiteX4-75" fmla="*/ 529807 w 2911873"/>
              <a:gd name="connsiteY4-76" fmla="*/ 2702644 h 2702644"/>
              <a:gd name="connsiteX0-77" fmla="*/ 529807 w 2911873"/>
              <a:gd name="connsiteY0-78" fmla="*/ 2702644 h 2702644"/>
              <a:gd name="connsiteX1-79" fmla="*/ 0 w 2911873"/>
              <a:gd name="connsiteY1-80" fmla="*/ 1943223 h 2702644"/>
              <a:gd name="connsiteX2-81" fmla="*/ 1263646 w 2911873"/>
              <a:gd name="connsiteY2-82" fmla="*/ 0 h 2702644"/>
              <a:gd name="connsiteX3-83" fmla="*/ 2911873 w 2911873"/>
              <a:gd name="connsiteY3-84" fmla="*/ 2613744 h 2702644"/>
              <a:gd name="connsiteX4-85" fmla="*/ 529807 w 2911873"/>
              <a:gd name="connsiteY4-86" fmla="*/ 2702644 h 2702644"/>
              <a:gd name="connsiteX0-87" fmla="*/ 529807 w 2911873"/>
              <a:gd name="connsiteY0-88" fmla="*/ 2702644 h 2844923"/>
              <a:gd name="connsiteX1-89" fmla="*/ 0 w 2911873"/>
              <a:gd name="connsiteY1-90" fmla="*/ 1943223 h 2844923"/>
              <a:gd name="connsiteX2-91" fmla="*/ 1263646 w 2911873"/>
              <a:gd name="connsiteY2-92" fmla="*/ 0 h 2844923"/>
              <a:gd name="connsiteX3-93" fmla="*/ 2911873 w 2911873"/>
              <a:gd name="connsiteY3-94" fmla="*/ 2613744 h 2844923"/>
              <a:gd name="connsiteX4-95" fmla="*/ 1241478 w 2911873"/>
              <a:gd name="connsiteY4-96" fmla="*/ 2844923 h 2844923"/>
              <a:gd name="connsiteX5" fmla="*/ 529807 w 2911873"/>
              <a:gd name="connsiteY5" fmla="*/ 2702644 h 2844923"/>
              <a:gd name="connsiteX0-97" fmla="*/ 529807 w 2619773"/>
              <a:gd name="connsiteY0-98" fmla="*/ 2702644 h 2844923"/>
              <a:gd name="connsiteX1-99" fmla="*/ 0 w 2619773"/>
              <a:gd name="connsiteY1-100" fmla="*/ 1943223 h 2844923"/>
              <a:gd name="connsiteX2-101" fmla="*/ 1263646 w 2619773"/>
              <a:gd name="connsiteY2-102" fmla="*/ 0 h 2844923"/>
              <a:gd name="connsiteX3-103" fmla="*/ 2619773 w 2619773"/>
              <a:gd name="connsiteY3-104" fmla="*/ 2143844 h 2844923"/>
              <a:gd name="connsiteX4-105" fmla="*/ 1241478 w 2619773"/>
              <a:gd name="connsiteY4-106" fmla="*/ 2844923 h 2844923"/>
              <a:gd name="connsiteX5-107" fmla="*/ 529807 w 2619773"/>
              <a:gd name="connsiteY5-108" fmla="*/ 2702644 h 2844923"/>
              <a:gd name="connsiteX0-109" fmla="*/ 529807 w 2619773"/>
              <a:gd name="connsiteY0-110" fmla="*/ 2702644 h 2959223"/>
              <a:gd name="connsiteX1-111" fmla="*/ 0 w 2619773"/>
              <a:gd name="connsiteY1-112" fmla="*/ 1943223 h 2959223"/>
              <a:gd name="connsiteX2-113" fmla="*/ 1263646 w 2619773"/>
              <a:gd name="connsiteY2-114" fmla="*/ 0 h 2959223"/>
              <a:gd name="connsiteX3-115" fmla="*/ 2619773 w 2619773"/>
              <a:gd name="connsiteY3-116" fmla="*/ 2143844 h 2959223"/>
              <a:gd name="connsiteX4-117" fmla="*/ 1216078 w 2619773"/>
              <a:gd name="connsiteY4-118" fmla="*/ 2959223 h 2959223"/>
              <a:gd name="connsiteX5-119" fmla="*/ 529807 w 2619773"/>
              <a:gd name="connsiteY5-120" fmla="*/ 2702644 h 2959223"/>
              <a:gd name="connsiteX0-121" fmla="*/ 529807 w 2619773"/>
              <a:gd name="connsiteY0-122" fmla="*/ 2702644 h 2959223"/>
              <a:gd name="connsiteX1-123" fmla="*/ 0 w 2619773"/>
              <a:gd name="connsiteY1-124" fmla="*/ 1943223 h 2959223"/>
              <a:gd name="connsiteX2-125" fmla="*/ 1263646 w 2619773"/>
              <a:gd name="connsiteY2-126" fmla="*/ 0 h 2959223"/>
              <a:gd name="connsiteX3-127" fmla="*/ 2619773 w 2619773"/>
              <a:gd name="connsiteY3-128" fmla="*/ 2143844 h 2959223"/>
              <a:gd name="connsiteX4-129" fmla="*/ 1216078 w 2619773"/>
              <a:gd name="connsiteY4-130" fmla="*/ 2959223 h 2959223"/>
              <a:gd name="connsiteX5-131" fmla="*/ 529807 w 2619773"/>
              <a:gd name="connsiteY5-132" fmla="*/ 2702644 h 2959223"/>
              <a:gd name="connsiteX0-133" fmla="*/ 529807 w 2619773"/>
              <a:gd name="connsiteY0-134" fmla="*/ 2702644 h 2959223"/>
              <a:gd name="connsiteX1-135" fmla="*/ 0 w 2619773"/>
              <a:gd name="connsiteY1-136" fmla="*/ 1943223 h 2959223"/>
              <a:gd name="connsiteX2-137" fmla="*/ 1263646 w 2619773"/>
              <a:gd name="connsiteY2-138" fmla="*/ 0 h 2959223"/>
              <a:gd name="connsiteX3-139" fmla="*/ 2619773 w 2619773"/>
              <a:gd name="connsiteY3-140" fmla="*/ 2143844 h 2959223"/>
              <a:gd name="connsiteX4-141" fmla="*/ 1216078 w 2619773"/>
              <a:gd name="connsiteY4-142" fmla="*/ 2959223 h 2959223"/>
              <a:gd name="connsiteX5-143" fmla="*/ 529807 w 2619773"/>
              <a:gd name="connsiteY5-144" fmla="*/ 2702644 h 2959223"/>
              <a:gd name="connsiteX0-145" fmla="*/ 529807 w 2708673"/>
              <a:gd name="connsiteY0-146" fmla="*/ 2702644 h 2959223"/>
              <a:gd name="connsiteX1-147" fmla="*/ 0 w 2708673"/>
              <a:gd name="connsiteY1-148" fmla="*/ 1943223 h 2959223"/>
              <a:gd name="connsiteX2-149" fmla="*/ 1263646 w 2708673"/>
              <a:gd name="connsiteY2-150" fmla="*/ 0 h 2959223"/>
              <a:gd name="connsiteX3-151" fmla="*/ 2708673 w 2708673"/>
              <a:gd name="connsiteY3-152" fmla="*/ 2258144 h 2959223"/>
              <a:gd name="connsiteX4-153" fmla="*/ 1216078 w 2708673"/>
              <a:gd name="connsiteY4-154" fmla="*/ 2959223 h 2959223"/>
              <a:gd name="connsiteX5-155" fmla="*/ 529807 w 2708673"/>
              <a:gd name="connsiteY5-156" fmla="*/ 2702644 h 2959223"/>
              <a:gd name="connsiteX0-157" fmla="*/ 529807 w 2708673"/>
              <a:gd name="connsiteY0-158" fmla="*/ 2702644 h 3035423"/>
              <a:gd name="connsiteX1-159" fmla="*/ 0 w 2708673"/>
              <a:gd name="connsiteY1-160" fmla="*/ 1943223 h 3035423"/>
              <a:gd name="connsiteX2-161" fmla="*/ 1263646 w 2708673"/>
              <a:gd name="connsiteY2-162" fmla="*/ 0 h 3035423"/>
              <a:gd name="connsiteX3-163" fmla="*/ 2708673 w 2708673"/>
              <a:gd name="connsiteY3-164" fmla="*/ 2258144 h 3035423"/>
              <a:gd name="connsiteX4-165" fmla="*/ 1216078 w 2708673"/>
              <a:gd name="connsiteY4-166" fmla="*/ 3035423 h 3035423"/>
              <a:gd name="connsiteX5-167" fmla="*/ 529807 w 2708673"/>
              <a:gd name="connsiteY5-168" fmla="*/ 2702644 h 3035423"/>
              <a:gd name="connsiteX0-169" fmla="*/ 631407 w 2810273"/>
              <a:gd name="connsiteY0-170" fmla="*/ 2702644 h 3035423"/>
              <a:gd name="connsiteX1-171" fmla="*/ 0 w 2810273"/>
              <a:gd name="connsiteY1-172" fmla="*/ 1994023 h 3035423"/>
              <a:gd name="connsiteX2-173" fmla="*/ 1365246 w 2810273"/>
              <a:gd name="connsiteY2-174" fmla="*/ 0 h 3035423"/>
              <a:gd name="connsiteX3-175" fmla="*/ 2810273 w 2810273"/>
              <a:gd name="connsiteY3-176" fmla="*/ 2258144 h 3035423"/>
              <a:gd name="connsiteX4-177" fmla="*/ 1317678 w 2810273"/>
              <a:gd name="connsiteY4-178" fmla="*/ 3035423 h 3035423"/>
              <a:gd name="connsiteX5-179" fmla="*/ 631407 w 2810273"/>
              <a:gd name="connsiteY5-180" fmla="*/ 2702644 h 3035423"/>
              <a:gd name="connsiteX0-181" fmla="*/ 631407 w 2899173"/>
              <a:gd name="connsiteY0-182" fmla="*/ 2702644 h 3035423"/>
              <a:gd name="connsiteX1-183" fmla="*/ 0 w 2899173"/>
              <a:gd name="connsiteY1-184" fmla="*/ 1994023 h 3035423"/>
              <a:gd name="connsiteX2-185" fmla="*/ 1365246 w 2899173"/>
              <a:gd name="connsiteY2-186" fmla="*/ 0 h 3035423"/>
              <a:gd name="connsiteX3-187" fmla="*/ 2899173 w 2899173"/>
              <a:gd name="connsiteY3-188" fmla="*/ 2461344 h 3035423"/>
              <a:gd name="connsiteX4-189" fmla="*/ 1317678 w 2899173"/>
              <a:gd name="connsiteY4-190" fmla="*/ 3035423 h 3035423"/>
              <a:gd name="connsiteX5-191" fmla="*/ 631407 w 2899173"/>
              <a:gd name="connsiteY5-192" fmla="*/ 2702644 h 3035423"/>
              <a:gd name="connsiteX0-193" fmla="*/ 631407 w 2899173"/>
              <a:gd name="connsiteY0-194" fmla="*/ 2702644 h 3035423"/>
              <a:gd name="connsiteX1-195" fmla="*/ 0 w 2899173"/>
              <a:gd name="connsiteY1-196" fmla="*/ 1994023 h 3035423"/>
              <a:gd name="connsiteX2-197" fmla="*/ 1365246 w 2899173"/>
              <a:gd name="connsiteY2-198" fmla="*/ 0 h 3035423"/>
              <a:gd name="connsiteX3-199" fmla="*/ 2899173 w 2899173"/>
              <a:gd name="connsiteY3-200" fmla="*/ 2461344 h 3035423"/>
              <a:gd name="connsiteX4-201" fmla="*/ 1317678 w 2899173"/>
              <a:gd name="connsiteY4-202" fmla="*/ 3035423 h 3035423"/>
              <a:gd name="connsiteX5-203" fmla="*/ 631407 w 2899173"/>
              <a:gd name="connsiteY5-204" fmla="*/ 2702644 h 3035423"/>
              <a:gd name="connsiteX0-205" fmla="*/ 631407 w 2899173"/>
              <a:gd name="connsiteY0-206" fmla="*/ 2702644 h 3086223"/>
              <a:gd name="connsiteX1-207" fmla="*/ 0 w 2899173"/>
              <a:gd name="connsiteY1-208" fmla="*/ 1994023 h 3086223"/>
              <a:gd name="connsiteX2-209" fmla="*/ 1365246 w 2899173"/>
              <a:gd name="connsiteY2-210" fmla="*/ 0 h 3086223"/>
              <a:gd name="connsiteX3-211" fmla="*/ 2899173 w 2899173"/>
              <a:gd name="connsiteY3-212" fmla="*/ 2461344 h 3086223"/>
              <a:gd name="connsiteX4-213" fmla="*/ 1330378 w 2899173"/>
              <a:gd name="connsiteY4-214" fmla="*/ 3086223 h 3086223"/>
              <a:gd name="connsiteX5-215" fmla="*/ 631407 w 2899173"/>
              <a:gd name="connsiteY5-216" fmla="*/ 2702644 h 3086223"/>
              <a:gd name="connsiteX0-217" fmla="*/ 631407 w 2899173"/>
              <a:gd name="connsiteY0-218" fmla="*/ 2702644 h 3060823"/>
              <a:gd name="connsiteX1-219" fmla="*/ 0 w 2899173"/>
              <a:gd name="connsiteY1-220" fmla="*/ 1994023 h 3060823"/>
              <a:gd name="connsiteX2-221" fmla="*/ 1365246 w 2899173"/>
              <a:gd name="connsiteY2-222" fmla="*/ 0 h 3060823"/>
              <a:gd name="connsiteX3-223" fmla="*/ 2899173 w 2899173"/>
              <a:gd name="connsiteY3-224" fmla="*/ 2461344 h 3060823"/>
              <a:gd name="connsiteX4-225" fmla="*/ 1508178 w 2899173"/>
              <a:gd name="connsiteY4-226" fmla="*/ 3060823 h 3060823"/>
              <a:gd name="connsiteX5-227" fmla="*/ 631407 w 2899173"/>
              <a:gd name="connsiteY5-228" fmla="*/ 2702644 h 3060823"/>
              <a:gd name="connsiteX0-229" fmla="*/ 631407 w 2899173"/>
              <a:gd name="connsiteY0-230" fmla="*/ 2702644 h 3060823"/>
              <a:gd name="connsiteX1-231" fmla="*/ 0 w 2899173"/>
              <a:gd name="connsiteY1-232" fmla="*/ 1994023 h 3060823"/>
              <a:gd name="connsiteX2-233" fmla="*/ 1365246 w 2899173"/>
              <a:gd name="connsiteY2-234" fmla="*/ 0 h 3060823"/>
              <a:gd name="connsiteX3-235" fmla="*/ 2899173 w 2899173"/>
              <a:gd name="connsiteY3-236" fmla="*/ 2461344 h 3060823"/>
              <a:gd name="connsiteX4-237" fmla="*/ 1508178 w 2899173"/>
              <a:gd name="connsiteY4-238" fmla="*/ 3060823 h 3060823"/>
              <a:gd name="connsiteX5-239" fmla="*/ 631407 w 2899173"/>
              <a:gd name="connsiteY5-240" fmla="*/ 2702644 h 3060823"/>
              <a:gd name="connsiteX0-241" fmla="*/ 631407 w 2899173"/>
              <a:gd name="connsiteY0-242" fmla="*/ 2702644 h 3060823"/>
              <a:gd name="connsiteX1-243" fmla="*/ 0 w 2899173"/>
              <a:gd name="connsiteY1-244" fmla="*/ 1994023 h 3060823"/>
              <a:gd name="connsiteX2-245" fmla="*/ 1365246 w 2899173"/>
              <a:gd name="connsiteY2-246" fmla="*/ 0 h 3060823"/>
              <a:gd name="connsiteX3-247" fmla="*/ 2899173 w 2899173"/>
              <a:gd name="connsiteY3-248" fmla="*/ 2461344 h 3060823"/>
              <a:gd name="connsiteX4-249" fmla="*/ 1508178 w 2899173"/>
              <a:gd name="connsiteY4-250" fmla="*/ 3060823 h 3060823"/>
              <a:gd name="connsiteX5-251" fmla="*/ 631407 w 2899173"/>
              <a:gd name="connsiteY5-252" fmla="*/ 2702644 h 3060823"/>
              <a:gd name="connsiteX0-253" fmla="*/ 663159 w 2930925"/>
              <a:gd name="connsiteY0-254" fmla="*/ 2702644 h 3060823"/>
              <a:gd name="connsiteX1-255" fmla="*/ 0 w 2930925"/>
              <a:gd name="connsiteY1-256" fmla="*/ 2032204 h 3060823"/>
              <a:gd name="connsiteX2-257" fmla="*/ 1396998 w 2930925"/>
              <a:gd name="connsiteY2-258" fmla="*/ 0 h 3060823"/>
              <a:gd name="connsiteX3-259" fmla="*/ 2930925 w 2930925"/>
              <a:gd name="connsiteY3-260" fmla="*/ 2461344 h 3060823"/>
              <a:gd name="connsiteX4-261" fmla="*/ 1539930 w 2930925"/>
              <a:gd name="connsiteY4-262" fmla="*/ 3060823 h 3060823"/>
              <a:gd name="connsiteX5-263" fmla="*/ 663159 w 2930925"/>
              <a:gd name="connsiteY5-264" fmla="*/ 2702644 h 3060823"/>
              <a:gd name="connsiteX0-265" fmla="*/ 663159 w 2930925"/>
              <a:gd name="connsiteY0-266" fmla="*/ 2702644 h 3060823"/>
              <a:gd name="connsiteX1-267" fmla="*/ 0 w 2930925"/>
              <a:gd name="connsiteY1-268" fmla="*/ 2032204 h 3060823"/>
              <a:gd name="connsiteX2-269" fmla="*/ 1396998 w 2930925"/>
              <a:gd name="connsiteY2-270" fmla="*/ 0 h 3060823"/>
              <a:gd name="connsiteX3-271" fmla="*/ 2930925 w 2930925"/>
              <a:gd name="connsiteY3-272" fmla="*/ 2461344 h 3060823"/>
              <a:gd name="connsiteX4-273" fmla="*/ 1539930 w 2930925"/>
              <a:gd name="connsiteY4-274" fmla="*/ 3060823 h 3060823"/>
              <a:gd name="connsiteX5-275" fmla="*/ 663159 w 2930925"/>
              <a:gd name="connsiteY5-276" fmla="*/ 2702644 h 3060823"/>
              <a:gd name="connsiteX0-277" fmla="*/ 663159 w 2930925"/>
              <a:gd name="connsiteY0-278" fmla="*/ 2702644 h 3060823"/>
              <a:gd name="connsiteX1-279" fmla="*/ 0 w 2930925"/>
              <a:gd name="connsiteY1-280" fmla="*/ 2032204 h 3060823"/>
              <a:gd name="connsiteX2-281" fmla="*/ 1396998 w 2930925"/>
              <a:gd name="connsiteY2-282" fmla="*/ 0 h 3060823"/>
              <a:gd name="connsiteX3-283" fmla="*/ 2930925 w 2930925"/>
              <a:gd name="connsiteY3-284" fmla="*/ 2461344 h 3060823"/>
              <a:gd name="connsiteX4-285" fmla="*/ 1539930 w 2930925"/>
              <a:gd name="connsiteY4-286" fmla="*/ 3060823 h 3060823"/>
              <a:gd name="connsiteX5-287" fmla="*/ 663159 w 2930925"/>
              <a:gd name="connsiteY5-288" fmla="*/ 2702644 h 3060823"/>
              <a:gd name="connsiteX0-289" fmla="*/ 663159 w 2930925"/>
              <a:gd name="connsiteY0-290" fmla="*/ 2702644 h 3060823"/>
              <a:gd name="connsiteX1-291" fmla="*/ 0 w 2930925"/>
              <a:gd name="connsiteY1-292" fmla="*/ 2032204 h 3060823"/>
              <a:gd name="connsiteX2-293" fmla="*/ 1396998 w 2930925"/>
              <a:gd name="connsiteY2-294" fmla="*/ 0 h 3060823"/>
              <a:gd name="connsiteX3-295" fmla="*/ 2930925 w 2930925"/>
              <a:gd name="connsiteY3-296" fmla="*/ 2461344 h 3060823"/>
              <a:gd name="connsiteX4-297" fmla="*/ 1539930 w 2930925"/>
              <a:gd name="connsiteY4-298" fmla="*/ 3060823 h 3060823"/>
              <a:gd name="connsiteX5-299" fmla="*/ 663159 w 2930925"/>
              <a:gd name="connsiteY5-300" fmla="*/ 2702644 h 3060823"/>
              <a:gd name="connsiteX0-301" fmla="*/ 663159 w 2930925"/>
              <a:gd name="connsiteY0-302" fmla="*/ 2702644 h 2908539"/>
              <a:gd name="connsiteX1-303" fmla="*/ 0 w 2930925"/>
              <a:gd name="connsiteY1-304" fmla="*/ 2032204 h 2908539"/>
              <a:gd name="connsiteX2-305" fmla="*/ 1396998 w 2930925"/>
              <a:gd name="connsiteY2-306" fmla="*/ 0 h 2908539"/>
              <a:gd name="connsiteX3-307" fmla="*/ 2930925 w 2930925"/>
              <a:gd name="connsiteY3-308" fmla="*/ 2461344 h 2908539"/>
              <a:gd name="connsiteX4-309" fmla="*/ 1559196 w 2930925"/>
              <a:gd name="connsiteY4-310" fmla="*/ 2908539 h 2908539"/>
              <a:gd name="connsiteX5-311" fmla="*/ 663159 w 2930925"/>
              <a:gd name="connsiteY5-312" fmla="*/ 2702644 h 2908539"/>
              <a:gd name="connsiteX0-313" fmla="*/ 663159 w 2930925"/>
              <a:gd name="connsiteY0-314" fmla="*/ 2702644 h 2959458"/>
              <a:gd name="connsiteX1-315" fmla="*/ 0 w 2930925"/>
              <a:gd name="connsiteY1-316" fmla="*/ 2032204 h 2959458"/>
              <a:gd name="connsiteX2-317" fmla="*/ 1396998 w 2930925"/>
              <a:gd name="connsiteY2-318" fmla="*/ 0 h 2959458"/>
              <a:gd name="connsiteX3-319" fmla="*/ 2930925 w 2930925"/>
              <a:gd name="connsiteY3-320" fmla="*/ 2461344 h 2959458"/>
              <a:gd name="connsiteX4-321" fmla="*/ 1559412 w 2930925"/>
              <a:gd name="connsiteY4-322" fmla="*/ 2959458 h 2959458"/>
              <a:gd name="connsiteX5-323" fmla="*/ 663159 w 2930925"/>
              <a:gd name="connsiteY5-324" fmla="*/ 2702644 h 2959458"/>
              <a:gd name="connsiteX0-325" fmla="*/ 663159 w 2930925"/>
              <a:gd name="connsiteY0-326" fmla="*/ 2702644 h 2959458"/>
              <a:gd name="connsiteX1-327" fmla="*/ 0 w 2930925"/>
              <a:gd name="connsiteY1-328" fmla="*/ 2032204 h 2959458"/>
              <a:gd name="connsiteX2-329" fmla="*/ 1396998 w 2930925"/>
              <a:gd name="connsiteY2-330" fmla="*/ 0 h 2959458"/>
              <a:gd name="connsiteX3-331" fmla="*/ 2930925 w 2930925"/>
              <a:gd name="connsiteY3-332" fmla="*/ 2461344 h 2959458"/>
              <a:gd name="connsiteX4-333" fmla="*/ 1559412 w 2930925"/>
              <a:gd name="connsiteY4-334" fmla="*/ 2959458 h 2959458"/>
              <a:gd name="connsiteX5-335" fmla="*/ 663159 w 2930925"/>
              <a:gd name="connsiteY5-336" fmla="*/ 2702644 h 2959458"/>
              <a:gd name="connsiteX0-337" fmla="*/ 663159 w 2893222"/>
              <a:gd name="connsiteY0-338" fmla="*/ 2702644 h 2959458"/>
              <a:gd name="connsiteX1-339" fmla="*/ 0 w 2893222"/>
              <a:gd name="connsiteY1-340" fmla="*/ 2032204 h 2959458"/>
              <a:gd name="connsiteX2-341" fmla="*/ 1396998 w 2893222"/>
              <a:gd name="connsiteY2-342" fmla="*/ 0 h 2959458"/>
              <a:gd name="connsiteX3-343" fmla="*/ 2893222 w 2893222"/>
              <a:gd name="connsiteY3-344" fmla="*/ 2404291 h 2959458"/>
              <a:gd name="connsiteX4-345" fmla="*/ 1559412 w 2893222"/>
              <a:gd name="connsiteY4-346" fmla="*/ 2959458 h 2959458"/>
              <a:gd name="connsiteX5-347" fmla="*/ 663159 w 2893222"/>
              <a:gd name="connsiteY5-348" fmla="*/ 2702644 h 2959458"/>
              <a:gd name="connsiteX0-349" fmla="*/ 663159 w 2893222"/>
              <a:gd name="connsiteY0-350" fmla="*/ 2702644 h 2959458"/>
              <a:gd name="connsiteX1-351" fmla="*/ 0 w 2893222"/>
              <a:gd name="connsiteY1-352" fmla="*/ 2032204 h 2959458"/>
              <a:gd name="connsiteX2-353" fmla="*/ 1396998 w 2893222"/>
              <a:gd name="connsiteY2-354" fmla="*/ 0 h 2959458"/>
              <a:gd name="connsiteX3-355" fmla="*/ 2893222 w 2893222"/>
              <a:gd name="connsiteY3-356" fmla="*/ 2404291 h 2959458"/>
              <a:gd name="connsiteX4-357" fmla="*/ 1559412 w 2893222"/>
              <a:gd name="connsiteY4-358" fmla="*/ 2959458 h 2959458"/>
              <a:gd name="connsiteX5-359" fmla="*/ 663159 w 2893222"/>
              <a:gd name="connsiteY5-360" fmla="*/ 2702644 h 2959458"/>
              <a:gd name="connsiteX0-361" fmla="*/ 663159 w 2893222"/>
              <a:gd name="connsiteY0-362" fmla="*/ 2702644 h 2959458"/>
              <a:gd name="connsiteX1-363" fmla="*/ 0 w 2893222"/>
              <a:gd name="connsiteY1-364" fmla="*/ 2032204 h 2959458"/>
              <a:gd name="connsiteX2-365" fmla="*/ 1396998 w 2893222"/>
              <a:gd name="connsiteY2-366" fmla="*/ 0 h 2959458"/>
              <a:gd name="connsiteX3-367" fmla="*/ 2893222 w 2893222"/>
              <a:gd name="connsiteY3-368" fmla="*/ 2404291 h 2959458"/>
              <a:gd name="connsiteX4-369" fmla="*/ 1559412 w 2893222"/>
              <a:gd name="connsiteY4-370" fmla="*/ 2959458 h 2959458"/>
              <a:gd name="connsiteX5-371" fmla="*/ 663159 w 2893222"/>
              <a:gd name="connsiteY5-372" fmla="*/ 2702644 h 295945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25" y="connsiteY4-26"/>
              </a:cxn>
              <a:cxn ang="0">
                <a:pos x="connsiteX5-107" y="connsiteY5-108"/>
              </a:cxn>
            </a:cxnLst>
            <a:rect l="l" t="t" r="r" b="b"/>
            <a:pathLst>
              <a:path w="2893222" h="2959458">
                <a:moveTo>
                  <a:pt x="663159" y="2702644"/>
                </a:moveTo>
                <a:cubicBezTo>
                  <a:pt x="270694" y="2413616"/>
                  <a:pt x="297292" y="2480177"/>
                  <a:pt x="0" y="2032204"/>
                </a:cubicBezTo>
                <a:lnTo>
                  <a:pt x="1396998" y="0"/>
                </a:lnTo>
                <a:lnTo>
                  <a:pt x="2893222" y="2404291"/>
                </a:lnTo>
                <a:cubicBezTo>
                  <a:pt x="2180089" y="2991587"/>
                  <a:pt x="1930209" y="2931200"/>
                  <a:pt x="1559412" y="2959458"/>
                </a:cubicBezTo>
                <a:cubicBezTo>
                  <a:pt x="1254627" y="2941783"/>
                  <a:pt x="930144" y="2872952"/>
                  <a:pt x="663159" y="2702644"/>
                </a:cubicBezTo>
                <a:close/>
              </a:path>
            </a:pathLst>
          </a:custGeom>
          <a:solidFill>
            <a:srgbClr val="E8E8E6"/>
          </a:solidFill>
          <a:ln w="9525" cap="rnd">
            <a:solidFill>
              <a:srgbClr val="E6E6E6"/>
            </a:solidFill>
            <a:prstDash val="solid"/>
            <a:round/>
          </a:ln>
        </p:spPr>
        <p:txBody>
          <a:bodyPr vert="eaVert" lIns="89420" tIns="44710" rIns="89420" bIns="44710" anchor="ctr"/>
          <a:lstStyle/>
          <a:p>
            <a:pPr>
              <a:defRPr/>
            </a:pPr>
            <a:endParaRPr lang="zh-CN" altLang="en-US" sz="150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等腰三角形 21"/>
          <p:cNvSpPr/>
          <p:nvPr/>
        </p:nvSpPr>
        <p:spPr bwMode="auto">
          <a:xfrm rot="5400000">
            <a:off x="3109929" y="1788859"/>
            <a:ext cx="2837935" cy="2890341"/>
          </a:xfrm>
          <a:custGeom>
            <a:avLst/>
            <a:gdLst>
              <a:gd name="connsiteX0" fmla="*/ 0 w 3169466"/>
              <a:gd name="connsiteY0" fmla="*/ 3096344 h 3096344"/>
              <a:gd name="connsiteX1" fmla="*/ 1508539 w 3169466"/>
              <a:gd name="connsiteY1" fmla="*/ 0 h 3096344"/>
              <a:gd name="connsiteX2" fmla="*/ 3169466 w 3169466"/>
              <a:gd name="connsiteY2" fmla="*/ 3096344 h 3096344"/>
              <a:gd name="connsiteX3" fmla="*/ 0 w 3169466"/>
              <a:gd name="connsiteY3" fmla="*/ 3096344 h 3096344"/>
              <a:gd name="connsiteX0-1" fmla="*/ 0 w 3017066"/>
              <a:gd name="connsiteY0-2" fmla="*/ 3083644 h 3096344"/>
              <a:gd name="connsiteX1-3" fmla="*/ 1356139 w 3017066"/>
              <a:gd name="connsiteY1-4" fmla="*/ 0 h 3096344"/>
              <a:gd name="connsiteX2-5" fmla="*/ 3017066 w 3017066"/>
              <a:gd name="connsiteY2-6" fmla="*/ 3096344 h 3096344"/>
              <a:gd name="connsiteX3-7" fmla="*/ 0 w 3017066"/>
              <a:gd name="connsiteY3-8" fmla="*/ 3083644 h 3096344"/>
              <a:gd name="connsiteX0-9" fmla="*/ 0 w 3017066"/>
              <a:gd name="connsiteY0-10" fmla="*/ 3083644 h 3096344"/>
              <a:gd name="connsiteX1-11" fmla="*/ 181393 w 3017066"/>
              <a:gd name="connsiteY1-12" fmla="*/ 2273423 h 3096344"/>
              <a:gd name="connsiteX2-13" fmla="*/ 1356139 w 3017066"/>
              <a:gd name="connsiteY2-14" fmla="*/ 0 h 3096344"/>
              <a:gd name="connsiteX3-15" fmla="*/ 3017066 w 3017066"/>
              <a:gd name="connsiteY3-16" fmla="*/ 3096344 h 3096344"/>
              <a:gd name="connsiteX4" fmla="*/ 0 w 3017066"/>
              <a:gd name="connsiteY4" fmla="*/ 3083644 h 3096344"/>
              <a:gd name="connsiteX0-17" fmla="*/ 0 w 3017066"/>
              <a:gd name="connsiteY0-18" fmla="*/ 3083644 h 3096344"/>
              <a:gd name="connsiteX1-19" fmla="*/ 181393 w 3017066"/>
              <a:gd name="connsiteY1-20" fmla="*/ 2222623 h 3096344"/>
              <a:gd name="connsiteX2-21" fmla="*/ 1356139 w 3017066"/>
              <a:gd name="connsiteY2-22" fmla="*/ 0 h 3096344"/>
              <a:gd name="connsiteX3-23" fmla="*/ 3017066 w 3017066"/>
              <a:gd name="connsiteY3-24" fmla="*/ 3096344 h 3096344"/>
              <a:gd name="connsiteX4-25" fmla="*/ 0 w 3017066"/>
              <a:gd name="connsiteY4-26" fmla="*/ 3083644 h 3096344"/>
              <a:gd name="connsiteX0-27" fmla="*/ 0 w 3017066"/>
              <a:gd name="connsiteY0-28" fmla="*/ 3083644 h 3096344"/>
              <a:gd name="connsiteX1-29" fmla="*/ 105193 w 3017066"/>
              <a:gd name="connsiteY1-30" fmla="*/ 2425823 h 3096344"/>
              <a:gd name="connsiteX2-31" fmla="*/ 1356139 w 3017066"/>
              <a:gd name="connsiteY2-32" fmla="*/ 0 h 3096344"/>
              <a:gd name="connsiteX3-33" fmla="*/ 3017066 w 3017066"/>
              <a:gd name="connsiteY3-34" fmla="*/ 3096344 h 3096344"/>
              <a:gd name="connsiteX4-35" fmla="*/ 0 w 3017066"/>
              <a:gd name="connsiteY4-36" fmla="*/ 3083644 h 3096344"/>
              <a:gd name="connsiteX0-37" fmla="*/ 0 w 3017066"/>
              <a:gd name="connsiteY0-38" fmla="*/ 2601044 h 2613744"/>
              <a:gd name="connsiteX1-39" fmla="*/ 105193 w 3017066"/>
              <a:gd name="connsiteY1-40" fmla="*/ 1943223 h 2613744"/>
              <a:gd name="connsiteX2-41" fmla="*/ 1368839 w 3017066"/>
              <a:gd name="connsiteY2-42" fmla="*/ 0 h 2613744"/>
              <a:gd name="connsiteX3-43" fmla="*/ 3017066 w 3017066"/>
              <a:gd name="connsiteY3-44" fmla="*/ 2613744 h 2613744"/>
              <a:gd name="connsiteX4-45" fmla="*/ 0 w 3017066"/>
              <a:gd name="connsiteY4-46" fmla="*/ 2601044 h 2613744"/>
              <a:gd name="connsiteX0-47" fmla="*/ 537730 w 2919796"/>
              <a:gd name="connsiteY0-48" fmla="*/ 2702644 h 2702644"/>
              <a:gd name="connsiteX1-49" fmla="*/ 7923 w 2919796"/>
              <a:gd name="connsiteY1-50" fmla="*/ 1943223 h 2702644"/>
              <a:gd name="connsiteX2-51" fmla="*/ 1271569 w 2919796"/>
              <a:gd name="connsiteY2-52" fmla="*/ 0 h 2702644"/>
              <a:gd name="connsiteX3-53" fmla="*/ 2919796 w 2919796"/>
              <a:gd name="connsiteY3-54" fmla="*/ 2613744 h 2702644"/>
              <a:gd name="connsiteX4-55" fmla="*/ 537730 w 2919796"/>
              <a:gd name="connsiteY4-56" fmla="*/ 2702644 h 2702644"/>
              <a:gd name="connsiteX0-57" fmla="*/ 552634 w 2934700"/>
              <a:gd name="connsiteY0-58" fmla="*/ 2702644 h 2702644"/>
              <a:gd name="connsiteX1-59" fmla="*/ 22827 w 2934700"/>
              <a:gd name="connsiteY1-60" fmla="*/ 1943223 h 2702644"/>
              <a:gd name="connsiteX2-61" fmla="*/ 1286473 w 2934700"/>
              <a:gd name="connsiteY2-62" fmla="*/ 0 h 2702644"/>
              <a:gd name="connsiteX3-63" fmla="*/ 2934700 w 2934700"/>
              <a:gd name="connsiteY3-64" fmla="*/ 2613744 h 2702644"/>
              <a:gd name="connsiteX4-65" fmla="*/ 552634 w 2934700"/>
              <a:gd name="connsiteY4-66" fmla="*/ 2702644 h 2702644"/>
              <a:gd name="connsiteX0-67" fmla="*/ 529807 w 2911873"/>
              <a:gd name="connsiteY0-68" fmla="*/ 2702644 h 2702644"/>
              <a:gd name="connsiteX1-69" fmla="*/ 0 w 2911873"/>
              <a:gd name="connsiteY1-70" fmla="*/ 1943223 h 2702644"/>
              <a:gd name="connsiteX2-71" fmla="*/ 1263646 w 2911873"/>
              <a:gd name="connsiteY2-72" fmla="*/ 0 h 2702644"/>
              <a:gd name="connsiteX3-73" fmla="*/ 2911873 w 2911873"/>
              <a:gd name="connsiteY3-74" fmla="*/ 2613744 h 2702644"/>
              <a:gd name="connsiteX4-75" fmla="*/ 529807 w 2911873"/>
              <a:gd name="connsiteY4-76" fmla="*/ 2702644 h 2702644"/>
              <a:gd name="connsiteX0-77" fmla="*/ 529807 w 2911873"/>
              <a:gd name="connsiteY0-78" fmla="*/ 2702644 h 2702644"/>
              <a:gd name="connsiteX1-79" fmla="*/ 0 w 2911873"/>
              <a:gd name="connsiteY1-80" fmla="*/ 1943223 h 2702644"/>
              <a:gd name="connsiteX2-81" fmla="*/ 1263646 w 2911873"/>
              <a:gd name="connsiteY2-82" fmla="*/ 0 h 2702644"/>
              <a:gd name="connsiteX3-83" fmla="*/ 2911873 w 2911873"/>
              <a:gd name="connsiteY3-84" fmla="*/ 2613744 h 2702644"/>
              <a:gd name="connsiteX4-85" fmla="*/ 529807 w 2911873"/>
              <a:gd name="connsiteY4-86" fmla="*/ 2702644 h 2702644"/>
              <a:gd name="connsiteX0-87" fmla="*/ 529807 w 2911873"/>
              <a:gd name="connsiteY0-88" fmla="*/ 2702644 h 2844923"/>
              <a:gd name="connsiteX1-89" fmla="*/ 0 w 2911873"/>
              <a:gd name="connsiteY1-90" fmla="*/ 1943223 h 2844923"/>
              <a:gd name="connsiteX2-91" fmla="*/ 1263646 w 2911873"/>
              <a:gd name="connsiteY2-92" fmla="*/ 0 h 2844923"/>
              <a:gd name="connsiteX3-93" fmla="*/ 2911873 w 2911873"/>
              <a:gd name="connsiteY3-94" fmla="*/ 2613744 h 2844923"/>
              <a:gd name="connsiteX4-95" fmla="*/ 1241478 w 2911873"/>
              <a:gd name="connsiteY4-96" fmla="*/ 2844923 h 2844923"/>
              <a:gd name="connsiteX5" fmla="*/ 529807 w 2911873"/>
              <a:gd name="connsiteY5" fmla="*/ 2702644 h 2844923"/>
              <a:gd name="connsiteX0-97" fmla="*/ 529807 w 2619773"/>
              <a:gd name="connsiteY0-98" fmla="*/ 2702644 h 2844923"/>
              <a:gd name="connsiteX1-99" fmla="*/ 0 w 2619773"/>
              <a:gd name="connsiteY1-100" fmla="*/ 1943223 h 2844923"/>
              <a:gd name="connsiteX2-101" fmla="*/ 1263646 w 2619773"/>
              <a:gd name="connsiteY2-102" fmla="*/ 0 h 2844923"/>
              <a:gd name="connsiteX3-103" fmla="*/ 2619773 w 2619773"/>
              <a:gd name="connsiteY3-104" fmla="*/ 2143844 h 2844923"/>
              <a:gd name="connsiteX4-105" fmla="*/ 1241478 w 2619773"/>
              <a:gd name="connsiteY4-106" fmla="*/ 2844923 h 2844923"/>
              <a:gd name="connsiteX5-107" fmla="*/ 529807 w 2619773"/>
              <a:gd name="connsiteY5-108" fmla="*/ 2702644 h 2844923"/>
              <a:gd name="connsiteX0-109" fmla="*/ 529807 w 2619773"/>
              <a:gd name="connsiteY0-110" fmla="*/ 2702644 h 2959223"/>
              <a:gd name="connsiteX1-111" fmla="*/ 0 w 2619773"/>
              <a:gd name="connsiteY1-112" fmla="*/ 1943223 h 2959223"/>
              <a:gd name="connsiteX2-113" fmla="*/ 1263646 w 2619773"/>
              <a:gd name="connsiteY2-114" fmla="*/ 0 h 2959223"/>
              <a:gd name="connsiteX3-115" fmla="*/ 2619773 w 2619773"/>
              <a:gd name="connsiteY3-116" fmla="*/ 2143844 h 2959223"/>
              <a:gd name="connsiteX4-117" fmla="*/ 1216078 w 2619773"/>
              <a:gd name="connsiteY4-118" fmla="*/ 2959223 h 2959223"/>
              <a:gd name="connsiteX5-119" fmla="*/ 529807 w 2619773"/>
              <a:gd name="connsiteY5-120" fmla="*/ 2702644 h 2959223"/>
              <a:gd name="connsiteX0-121" fmla="*/ 529807 w 2619773"/>
              <a:gd name="connsiteY0-122" fmla="*/ 2702644 h 2959223"/>
              <a:gd name="connsiteX1-123" fmla="*/ 0 w 2619773"/>
              <a:gd name="connsiteY1-124" fmla="*/ 1943223 h 2959223"/>
              <a:gd name="connsiteX2-125" fmla="*/ 1263646 w 2619773"/>
              <a:gd name="connsiteY2-126" fmla="*/ 0 h 2959223"/>
              <a:gd name="connsiteX3-127" fmla="*/ 2619773 w 2619773"/>
              <a:gd name="connsiteY3-128" fmla="*/ 2143844 h 2959223"/>
              <a:gd name="connsiteX4-129" fmla="*/ 1216078 w 2619773"/>
              <a:gd name="connsiteY4-130" fmla="*/ 2959223 h 2959223"/>
              <a:gd name="connsiteX5-131" fmla="*/ 529807 w 2619773"/>
              <a:gd name="connsiteY5-132" fmla="*/ 2702644 h 2959223"/>
              <a:gd name="connsiteX0-133" fmla="*/ 529807 w 2619773"/>
              <a:gd name="connsiteY0-134" fmla="*/ 2702644 h 2959223"/>
              <a:gd name="connsiteX1-135" fmla="*/ 0 w 2619773"/>
              <a:gd name="connsiteY1-136" fmla="*/ 1943223 h 2959223"/>
              <a:gd name="connsiteX2-137" fmla="*/ 1263646 w 2619773"/>
              <a:gd name="connsiteY2-138" fmla="*/ 0 h 2959223"/>
              <a:gd name="connsiteX3-139" fmla="*/ 2619773 w 2619773"/>
              <a:gd name="connsiteY3-140" fmla="*/ 2143844 h 2959223"/>
              <a:gd name="connsiteX4-141" fmla="*/ 1216078 w 2619773"/>
              <a:gd name="connsiteY4-142" fmla="*/ 2959223 h 2959223"/>
              <a:gd name="connsiteX5-143" fmla="*/ 529807 w 2619773"/>
              <a:gd name="connsiteY5-144" fmla="*/ 2702644 h 2959223"/>
              <a:gd name="connsiteX0-145" fmla="*/ 529807 w 2708673"/>
              <a:gd name="connsiteY0-146" fmla="*/ 2702644 h 2959223"/>
              <a:gd name="connsiteX1-147" fmla="*/ 0 w 2708673"/>
              <a:gd name="connsiteY1-148" fmla="*/ 1943223 h 2959223"/>
              <a:gd name="connsiteX2-149" fmla="*/ 1263646 w 2708673"/>
              <a:gd name="connsiteY2-150" fmla="*/ 0 h 2959223"/>
              <a:gd name="connsiteX3-151" fmla="*/ 2708673 w 2708673"/>
              <a:gd name="connsiteY3-152" fmla="*/ 2258144 h 2959223"/>
              <a:gd name="connsiteX4-153" fmla="*/ 1216078 w 2708673"/>
              <a:gd name="connsiteY4-154" fmla="*/ 2959223 h 2959223"/>
              <a:gd name="connsiteX5-155" fmla="*/ 529807 w 2708673"/>
              <a:gd name="connsiteY5-156" fmla="*/ 2702644 h 2959223"/>
              <a:gd name="connsiteX0-157" fmla="*/ 529807 w 2708673"/>
              <a:gd name="connsiteY0-158" fmla="*/ 2702644 h 3035423"/>
              <a:gd name="connsiteX1-159" fmla="*/ 0 w 2708673"/>
              <a:gd name="connsiteY1-160" fmla="*/ 1943223 h 3035423"/>
              <a:gd name="connsiteX2-161" fmla="*/ 1263646 w 2708673"/>
              <a:gd name="connsiteY2-162" fmla="*/ 0 h 3035423"/>
              <a:gd name="connsiteX3-163" fmla="*/ 2708673 w 2708673"/>
              <a:gd name="connsiteY3-164" fmla="*/ 2258144 h 3035423"/>
              <a:gd name="connsiteX4-165" fmla="*/ 1216078 w 2708673"/>
              <a:gd name="connsiteY4-166" fmla="*/ 3035423 h 3035423"/>
              <a:gd name="connsiteX5-167" fmla="*/ 529807 w 2708673"/>
              <a:gd name="connsiteY5-168" fmla="*/ 2702644 h 3035423"/>
              <a:gd name="connsiteX0-169" fmla="*/ 631407 w 2810273"/>
              <a:gd name="connsiteY0-170" fmla="*/ 2702644 h 3035423"/>
              <a:gd name="connsiteX1-171" fmla="*/ 0 w 2810273"/>
              <a:gd name="connsiteY1-172" fmla="*/ 1994023 h 3035423"/>
              <a:gd name="connsiteX2-173" fmla="*/ 1365246 w 2810273"/>
              <a:gd name="connsiteY2-174" fmla="*/ 0 h 3035423"/>
              <a:gd name="connsiteX3-175" fmla="*/ 2810273 w 2810273"/>
              <a:gd name="connsiteY3-176" fmla="*/ 2258144 h 3035423"/>
              <a:gd name="connsiteX4-177" fmla="*/ 1317678 w 2810273"/>
              <a:gd name="connsiteY4-178" fmla="*/ 3035423 h 3035423"/>
              <a:gd name="connsiteX5-179" fmla="*/ 631407 w 2810273"/>
              <a:gd name="connsiteY5-180" fmla="*/ 2702644 h 3035423"/>
              <a:gd name="connsiteX0-181" fmla="*/ 631407 w 2899173"/>
              <a:gd name="connsiteY0-182" fmla="*/ 2702644 h 3035423"/>
              <a:gd name="connsiteX1-183" fmla="*/ 0 w 2899173"/>
              <a:gd name="connsiteY1-184" fmla="*/ 1994023 h 3035423"/>
              <a:gd name="connsiteX2-185" fmla="*/ 1365246 w 2899173"/>
              <a:gd name="connsiteY2-186" fmla="*/ 0 h 3035423"/>
              <a:gd name="connsiteX3-187" fmla="*/ 2899173 w 2899173"/>
              <a:gd name="connsiteY3-188" fmla="*/ 2461344 h 3035423"/>
              <a:gd name="connsiteX4-189" fmla="*/ 1317678 w 2899173"/>
              <a:gd name="connsiteY4-190" fmla="*/ 3035423 h 3035423"/>
              <a:gd name="connsiteX5-191" fmla="*/ 631407 w 2899173"/>
              <a:gd name="connsiteY5-192" fmla="*/ 2702644 h 3035423"/>
              <a:gd name="connsiteX0-193" fmla="*/ 631407 w 2899173"/>
              <a:gd name="connsiteY0-194" fmla="*/ 2702644 h 3035423"/>
              <a:gd name="connsiteX1-195" fmla="*/ 0 w 2899173"/>
              <a:gd name="connsiteY1-196" fmla="*/ 1994023 h 3035423"/>
              <a:gd name="connsiteX2-197" fmla="*/ 1365246 w 2899173"/>
              <a:gd name="connsiteY2-198" fmla="*/ 0 h 3035423"/>
              <a:gd name="connsiteX3-199" fmla="*/ 2899173 w 2899173"/>
              <a:gd name="connsiteY3-200" fmla="*/ 2461344 h 3035423"/>
              <a:gd name="connsiteX4-201" fmla="*/ 1317678 w 2899173"/>
              <a:gd name="connsiteY4-202" fmla="*/ 3035423 h 3035423"/>
              <a:gd name="connsiteX5-203" fmla="*/ 631407 w 2899173"/>
              <a:gd name="connsiteY5-204" fmla="*/ 2702644 h 3035423"/>
              <a:gd name="connsiteX0-205" fmla="*/ 631407 w 2899173"/>
              <a:gd name="connsiteY0-206" fmla="*/ 2702644 h 3086223"/>
              <a:gd name="connsiteX1-207" fmla="*/ 0 w 2899173"/>
              <a:gd name="connsiteY1-208" fmla="*/ 1994023 h 3086223"/>
              <a:gd name="connsiteX2-209" fmla="*/ 1365246 w 2899173"/>
              <a:gd name="connsiteY2-210" fmla="*/ 0 h 3086223"/>
              <a:gd name="connsiteX3-211" fmla="*/ 2899173 w 2899173"/>
              <a:gd name="connsiteY3-212" fmla="*/ 2461344 h 3086223"/>
              <a:gd name="connsiteX4-213" fmla="*/ 1330378 w 2899173"/>
              <a:gd name="connsiteY4-214" fmla="*/ 3086223 h 3086223"/>
              <a:gd name="connsiteX5-215" fmla="*/ 631407 w 2899173"/>
              <a:gd name="connsiteY5-216" fmla="*/ 2702644 h 3086223"/>
              <a:gd name="connsiteX0-217" fmla="*/ 631407 w 2899173"/>
              <a:gd name="connsiteY0-218" fmla="*/ 2702644 h 3060823"/>
              <a:gd name="connsiteX1-219" fmla="*/ 0 w 2899173"/>
              <a:gd name="connsiteY1-220" fmla="*/ 1994023 h 3060823"/>
              <a:gd name="connsiteX2-221" fmla="*/ 1365246 w 2899173"/>
              <a:gd name="connsiteY2-222" fmla="*/ 0 h 3060823"/>
              <a:gd name="connsiteX3-223" fmla="*/ 2899173 w 2899173"/>
              <a:gd name="connsiteY3-224" fmla="*/ 2461344 h 3060823"/>
              <a:gd name="connsiteX4-225" fmla="*/ 1508178 w 2899173"/>
              <a:gd name="connsiteY4-226" fmla="*/ 3060823 h 3060823"/>
              <a:gd name="connsiteX5-227" fmla="*/ 631407 w 2899173"/>
              <a:gd name="connsiteY5-228" fmla="*/ 2702644 h 3060823"/>
              <a:gd name="connsiteX0-229" fmla="*/ 631407 w 2899173"/>
              <a:gd name="connsiteY0-230" fmla="*/ 2702644 h 3060823"/>
              <a:gd name="connsiteX1-231" fmla="*/ 0 w 2899173"/>
              <a:gd name="connsiteY1-232" fmla="*/ 1994023 h 3060823"/>
              <a:gd name="connsiteX2-233" fmla="*/ 1365246 w 2899173"/>
              <a:gd name="connsiteY2-234" fmla="*/ 0 h 3060823"/>
              <a:gd name="connsiteX3-235" fmla="*/ 2899173 w 2899173"/>
              <a:gd name="connsiteY3-236" fmla="*/ 2461344 h 3060823"/>
              <a:gd name="connsiteX4-237" fmla="*/ 1508178 w 2899173"/>
              <a:gd name="connsiteY4-238" fmla="*/ 3060823 h 3060823"/>
              <a:gd name="connsiteX5-239" fmla="*/ 631407 w 2899173"/>
              <a:gd name="connsiteY5-240" fmla="*/ 2702644 h 3060823"/>
              <a:gd name="connsiteX0-241" fmla="*/ 631407 w 2899173"/>
              <a:gd name="connsiteY0-242" fmla="*/ 2702644 h 3060823"/>
              <a:gd name="connsiteX1-243" fmla="*/ 0 w 2899173"/>
              <a:gd name="connsiteY1-244" fmla="*/ 1994023 h 3060823"/>
              <a:gd name="connsiteX2-245" fmla="*/ 1365246 w 2899173"/>
              <a:gd name="connsiteY2-246" fmla="*/ 0 h 3060823"/>
              <a:gd name="connsiteX3-247" fmla="*/ 2899173 w 2899173"/>
              <a:gd name="connsiteY3-248" fmla="*/ 2461344 h 3060823"/>
              <a:gd name="connsiteX4-249" fmla="*/ 1508178 w 2899173"/>
              <a:gd name="connsiteY4-250" fmla="*/ 3060823 h 3060823"/>
              <a:gd name="connsiteX5-251" fmla="*/ 631407 w 2899173"/>
              <a:gd name="connsiteY5-252" fmla="*/ 2702644 h 3060823"/>
              <a:gd name="connsiteX0-253" fmla="*/ 663159 w 2930925"/>
              <a:gd name="connsiteY0-254" fmla="*/ 2702644 h 3060823"/>
              <a:gd name="connsiteX1-255" fmla="*/ 0 w 2930925"/>
              <a:gd name="connsiteY1-256" fmla="*/ 2032204 h 3060823"/>
              <a:gd name="connsiteX2-257" fmla="*/ 1396998 w 2930925"/>
              <a:gd name="connsiteY2-258" fmla="*/ 0 h 3060823"/>
              <a:gd name="connsiteX3-259" fmla="*/ 2930925 w 2930925"/>
              <a:gd name="connsiteY3-260" fmla="*/ 2461344 h 3060823"/>
              <a:gd name="connsiteX4-261" fmla="*/ 1539930 w 2930925"/>
              <a:gd name="connsiteY4-262" fmla="*/ 3060823 h 3060823"/>
              <a:gd name="connsiteX5-263" fmla="*/ 663159 w 2930925"/>
              <a:gd name="connsiteY5-264" fmla="*/ 2702644 h 3060823"/>
              <a:gd name="connsiteX0-265" fmla="*/ 663159 w 2930925"/>
              <a:gd name="connsiteY0-266" fmla="*/ 2702644 h 3060823"/>
              <a:gd name="connsiteX1-267" fmla="*/ 0 w 2930925"/>
              <a:gd name="connsiteY1-268" fmla="*/ 2032204 h 3060823"/>
              <a:gd name="connsiteX2-269" fmla="*/ 1396998 w 2930925"/>
              <a:gd name="connsiteY2-270" fmla="*/ 0 h 3060823"/>
              <a:gd name="connsiteX3-271" fmla="*/ 2930925 w 2930925"/>
              <a:gd name="connsiteY3-272" fmla="*/ 2461344 h 3060823"/>
              <a:gd name="connsiteX4-273" fmla="*/ 1539930 w 2930925"/>
              <a:gd name="connsiteY4-274" fmla="*/ 3060823 h 3060823"/>
              <a:gd name="connsiteX5-275" fmla="*/ 663159 w 2930925"/>
              <a:gd name="connsiteY5-276" fmla="*/ 2702644 h 3060823"/>
              <a:gd name="connsiteX0-277" fmla="*/ 663159 w 2930925"/>
              <a:gd name="connsiteY0-278" fmla="*/ 2702644 h 3060823"/>
              <a:gd name="connsiteX1-279" fmla="*/ 0 w 2930925"/>
              <a:gd name="connsiteY1-280" fmla="*/ 2032204 h 3060823"/>
              <a:gd name="connsiteX2-281" fmla="*/ 1396998 w 2930925"/>
              <a:gd name="connsiteY2-282" fmla="*/ 0 h 3060823"/>
              <a:gd name="connsiteX3-283" fmla="*/ 2930925 w 2930925"/>
              <a:gd name="connsiteY3-284" fmla="*/ 2461344 h 3060823"/>
              <a:gd name="connsiteX4-285" fmla="*/ 1539930 w 2930925"/>
              <a:gd name="connsiteY4-286" fmla="*/ 3060823 h 3060823"/>
              <a:gd name="connsiteX5-287" fmla="*/ 663159 w 2930925"/>
              <a:gd name="connsiteY5-288" fmla="*/ 2702644 h 3060823"/>
              <a:gd name="connsiteX0-289" fmla="*/ 663159 w 2930925"/>
              <a:gd name="connsiteY0-290" fmla="*/ 2702644 h 3060823"/>
              <a:gd name="connsiteX1-291" fmla="*/ 0 w 2930925"/>
              <a:gd name="connsiteY1-292" fmla="*/ 2032204 h 3060823"/>
              <a:gd name="connsiteX2-293" fmla="*/ 1396998 w 2930925"/>
              <a:gd name="connsiteY2-294" fmla="*/ 0 h 3060823"/>
              <a:gd name="connsiteX3-295" fmla="*/ 2930925 w 2930925"/>
              <a:gd name="connsiteY3-296" fmla="*/ 2461344 h 3060823"/>
              <a:gd name="connsiteX4-297" fmla="*/ 1539930 w 2930925"/>
              <a:gd name="connsiteY4-298" fmla="*/ 3060823 h 3060823"/>
              <a:gd name="connsiteX5-299" fmla="*/ 663159 w 2930925"/>
              <a:gd name="connsiteY5-300" fmla="*/ 2702644 h 3060823"/>
              <a:gd name="connsiteX0-301" fmla="*/ 663159 w 2930925"/>
              <a:gd name="connsiteY0-302" fmla="*/ 2702644 h 2908539"/>
              <a:gd name="connsiteX1-303" fmla="*/ 0 w 2930925"/>
              <a:gd name="connsiteY1-304" fmla="*/ 2032204 h 2908539"/>
              <a:gd name="connsiteX2-305" fmla="*/ 1396998 w 2930925"/>
              <a:gd name="connsiteY2-306" fmla="*/ 0 h 2908539"/>
              <a:gd name="connsiteX3-307" fmla="*/ 2930925 w 2930925"/>
              <a:gd name="connsiteY3-308" fmla="*/ 2461344 h 2908539"/>
              <a:gd name="connsiteX4-309" fmla="*/ 1559196 w 2930925"/>
              <a:gd name="connsiteY4-310" fmla="*/ 2908539 h 2908539"/>
              <a:gd name="connsiteX5-311" fmla="*/ 663159 w 2930925"/>
              <a:gd name="connsiteY5-312" fmla="*/ 2702644 h 2908539"/>
              <a:gd name="connsiteX0-313" fmla="*/ 663159 w 2930925"/>
              <a:gd name="connsiteY0-314" fmla="*/ 2702644 h 2959458"/>
              <a:gd name="connsiteX1-315" fmla="*/ 0 w 2930925"/>
              <a:gd name="connsiteY1-316" fmla="*/ 2032204 h 2959458"/>
              <a:gd name="connsiteX2-317" fmla="*/ 1396998 w 2930925"/>
              <a:gd name="connsiteY2-318" fmla="*/ 0 h 2959458"/>
              <a:gd name="connsiteX3-319" fmla="*/ 2930925 w 2930925"/>
              <a:gd name="connsiteY3-320" fmla="*/ 2461344 h 2959458"/>
              <a:gd name="connsiteX4-321" fmla="*/ 1559412 w 2930925"/>
              <a:gd name="connsiteY4-322" fmla="*/ 2959458 h 2959458"/>
              <a:gd name="connsiteX5-323" fmla="*/ 663159 w 2930925"/>
              <a:gd name="connsiteY5-324" fmla="*/ 2702644 h 2959458"/>
              <a:gd name="connsiteX0-325" fmla="*/ 663159 w 2930925"/>
              <a:gd name="connsiteY0-326" fmla="*/ 2702644 h 2959458"/>
              <a:gd name="connsiteX1-327" fmla="*/ 0 w 2930925"/>
              <a:gd name="connsiteY1-328" fmla="*/ 2032204 h 2959458"/>
              <a:gd name="connsiteX2-329" fmla="*/ 1396998 w 2930925"/>
              <a:gd name="connsiteY2-330" fmla="*/ 0 h 2959458"/>
              <a:gd name="connsiteX3-331" fmla="*/ 2930925 w 2930925"/>
              <a:gd name="connsiteY3-332" fmla="*/ 2461344 h 2959458"/>
              <a:gd name="connsiteX4-333" fmla="*/ 1559412 w 2930925"/>
              <a:gd name="connsiteY4-334" fmla="*/ 2959458 h 2959458"/>
              <a:gd name="connsiteX5-335" fmla="*/ 663159 w 2930925"/>
              <a:gd name="connsiteY5-336" fmla="*/ 2702644 h 2959458"/>
              <a:gd name="connsiteX0-337" fmla="*/ 663159 w 2893222"/>
              <a:gd name="connsiteY0-338" fmla="*/ 2702644 h 2959458"/>
              <a:gd name="connsiteX1-339" fmla="*/ 0 w 2893222"/>
              <a:gd name="connsiteY1-340" fmla="*/ 2032204 h 2959458"/>
              <a:gd name="connsiteX2-341" fmla="*/ 1396998 w 2893222"/>
              <a:gd name="connsiteY2-342" fmla="*/ 0 h 2959458"/>
              <a:gd name="connsiteX3-343" fmla="*/ 2893222 w 2893222"/>
              <a:gd name="connsiteY3-344" fmla="*/ 2404291 h 2959458"/>
              <a:gd name="connsiteX4-345" fmla="*/ 1559412 w 2893222"/>
              <a:gd name="connsiteY4-346" fmla="*/ 2959458 h 2959458"/>
              <a:gd name="connsiteX5-347" fmla="*/ 663159 w 2893222"/>
              <a:gd name="connsiteY5-348" fmla="*/ 2702644 h 2959458"/>
              <a:gd name="connsiteX0-349" fmla="*/ 663159 w 2893222"/>
              <a:gd name="connsiteY0-350" fmla="*/ 2702644 h 2959458"/>
              <a:gd name="connsiteX1-351" fmla="*/ 0 w 2893222"/>
              <a:gd name="connsiteY1-352" fmla="*/ 2032204 h 2959458"/>
              <a:gd name="connsiteX2-353" fmla="*/ 1396998 w 2893222"/>
              <a:gd name="connsiteY2-354" fmla="*/ 0 h 2959458"/>
              <a:gd name="connsiteX3-355" fmla="*/ 2893222 w 2893222"/>
              <a:gd name="connsiteY3-356" fmla="*/ 2404291 h 2959458"/>
              <a:gd name="connsiteX4-357" fmla="*/ 1559412 w 2893222"/>
              <a:gd name="connsiteY4-358" fmla="*/ 2959458 h 2959458"/>
              <a:gd name="connsiteX5-359" fmla="*/ 663159 w 2893222"/>
              <a:gd name="connsiteY5-360" fmla="*/ 2702644 h 2959458"/>
              <a:gd name="connsiteX0-361" fmla="*/ 663159 w 2893222"/>
              <a:gd name="connsiteY0-362" fmla="*/ 2702644 h 2959458"/>
              <a:gd name="connsiteX1-363" fmla="*/ 0 w 2893222"/>
              <a:gd name="connsiteY1-364" fmla="*/ 2032204 h 2959458"/>
              <a:gd name="connsiteX2-365" fmla="*/ 1396998 w 2893222"/>
              <a:gd name="connsiteY2-366" fmla="*/ 0 h 2959458"/>
              <a:gd name="connsiteX3-367" fmla="*/ 2893222 w 2893222"/>
              <a:gd name="connsiteY3-368" fmla="*/ 2404291 h 2959458"/>
              <a:gd name="connsiteX4-369" fmla="*/ 1559412 w 2893222"/>
              <a:gd name="connsiteY4-370" fmla="*/ 2959458 h 2959458"/>
              <a:gd name="connsiteX5-371" fmla="*/ 663159 w 2893222"/>
              <a:gd name="connsiteY5-372" fmla="*/ 2702644 h 295945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25" y="connsiteY4-26"/>
              </a:cxn>
              <a:cxn ang="0">
                <a:pos x="connsiteX5-107" y="connsiteY5-108"/>
              </a:cxn>
            </a:cxnLst>
            <a:rect l="l" t="t" r="r" b="b"/>
            <a:pathLst>
              <a:path w="2893222" h="2959458">
                <a:moveTo>
                  <a:pt x="663159" y="2702644"/>
                </a:moveTo>
                <a:cubicBezTo>
                  <a:pt x="270694" y="2413616"/>
                  <a:pt x="297292" y="2480177"/>
                  <a:pt x="0" y="2032204"/>
                </a:cubicBezTo>
                <a:lnTo>
                  <a:pt x="1396998" y="0"/>
                </a:lnTo>
                <a:lnTo>
                  <a:pt x="2893222" y="2404291"/>
                </a:lnTo>
                <a:cubicBezTo>
                  <a:pt x="2180089" y="2991587"/>
                  <a:pt x="1930209" y="2931200"/>
                  <a:pt x="1559412" y="2959458"/>
                </a:cubicBezTo>
                <a:cubicBezTo>
                  <a:pt x="1254627" y="2941783"/>
                  <a:pt x="930144" y="2872952"/>
                  <a:pt x="663159" y="2702644"/>
                </a:cubicBezTo>
                <a:close/>
              </a:path>
            </a:pathLst>
          </a:custGeom>
          <a:solidFill>
            <a:srgbClr val="E8E8E6"/>
          </a:solidFill>
          <a:ln w="9525" cap="rnd">
            <a:solidFill>
              <a:srgbClr val="E6E6E6"/>
            </a:solidFill>
            <a:prstDash val="solid"/>
            <a:round/>
          </a:ln>
        </p:spPr>
        <p:txBody>
          <a:bodyPr vert="eaVert" lIns="89420" tIns="44710" rIns="89420" bIns="44710" anchor="ctr"/>
          <a:lstStyle/>
          <a:p>
            <a:pPr>
              <a:defRPr/>
            </a:pPr>
            <a:endParaRPr lang="zh-CN" altLang="en-US" sz="150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 bwMode="auto">
          <a:xfrm>
            <a:off x="3085512" y="1578340"/>
            <a:ext cx="3563019" cy="3578855"/>
          </a:xfrm>
          <a:prstGeom prst="ellipse">
            <a:avLst/>
          </a:prstGeom>
          <a:noFill/>
          <a:ln w="25400" cap="flat" cmpd="sng" algn="ctr">
            <a:solidFill>
              <a:schemeClr val="accent1"/>
            </a:solidFill>
            <a:prstDash val="solid"/>
          </a:ln>
          <a:effectLst/>
        </p:spPr>
        <p:txBody>
          <a:bodyPr lIns="89420" tIns="44710" rIns="89420" bIns="44710" anchor="ctr"/>
          <a:lstStyle/>
          <a:p>
            <a:pPr algn="ctr">
              <a:defRPr/>
            </a:pPr>
            <a:endParaRPr lang="zh-CN" altLang="en-US" kern="0" dirty="0">
              <a:solidFill>
                <a:sysClr val="window" lastClr="FFFFFF"/>
              </a:solidFill>
              <a:latin typeface="Calibri" panose="020F0502020204030204"/>
              <a:ea typeface="微软雅黑" panose="020B0503020204020204" pitchFamily="34" charset="-122"/>
            </a:endParaRPr>
          </a:p>
        </p:txBody>
      </p:sp>
      <p:sp>
        <p:nvSpPr>
          <p:cNvPr id="7" name="椭圆 6"/>
          <p:cNvSpPr/>
          <p:nvPr/>
        </p:nvSpPr>
        <p:spPr bwMode="auto">
          <a:xfrm>
            <a:off x="5217433" y="1578340"/>
            <a:ext cx="3564569" cy="3578855"/>
          </a:xfrm>
          <a:prstGeom prst="ellipse">
            <a:avLst/>
          </a:prstGeom>
          <a:noFill/>
          <a:ln w="25400" cap="flat" cmpd="sng" algn="ctr">
            <a:solidFill>
              <a:schemeClr val="accent1"/>
            </a:solidFill>
            <a:prstDash val="solid"/>
          </a:ln>
          <a:effectLst/>
        </p:spPr>
        <p:txBody>
          <a:bodyPr lIns="89420" tIns="44710" rIns="89420" bIns="44710" anchor="ctr"/>
          <a:lstStyle/>
          <a:p>
            <a:pPr algn="ctr">
              <a:defRPr/>
            </a:pPr>
            <a:endParaRPr lang="zh-CN" altLang="en-US" kern="0" dirty="0">
              <a:solidFill>
                <a:sysClr val="window" lastClr="FFFFFF"/>
              </a:solidFill>
              <a:latin typeface="Calibri" panose="020F0502020204030204"/>
              <a:ea typeface="微软雅黑" panose="020B0503020204020204" pitchFamily="34" charset="-122"/>
            </a:endParaRPr>
          </a:p>
        </p:txBody>
      </p:sp>
      <p:cxnSp>
        <p:nvCxnSpPr>
          <p:cNvPr id="8" name="直接连接符 7"/>
          <p:cNvCxnSpPr>
            <a:cxnSpLocks noChangeShapeType="1"/>
          </p:cNvCxnSpPr>
          <p:nvPr/>
        </p:nvCxnSpPr>
        <p:spPr bwMode="auto">
          <a:xfrm>
            <a:off x="4063869" y="2452029"/>
            <a:ext cx="558175" cy="263196"/>
          </a:xfrm>
          <a:prstGeom prst="line">
            <a:avLst/>
          </a:prstGeom>
          <a:noFill/>
          <a:ln w="28575" algn="ctr">
            <a:solidFill>
              <a:schemeClr val="accent1"/>
            </a:solidFill>
            <a:round/>
            <a:headEnd type="none" w="med" len="med"/>
            <a:tailEnd type="arrow" w="med" len="med"/>
          </a:ln>
        </p:spPr>
      </p:cxnSp>
      <p:cxnSp>
        <p:nvCxnSpPr>
          <p:cNvPr id="9" name="直接连接符 8"/>
          <p:cNvCxnSpPr>
            <a:cxnSpLocks noChangeShapeType="1"/>
          </p:cNvCxnSpPr>
          <p:nvPr/>
        </p:nvCxnSpPr>
        <p:spPr bwMode="auto">
          <a:xfrm>
            <a:off x="3766174" y="3260305"/>
            <a:ext cx="576781" cy="0"/>
          </a:xfrm>
          <a:prstGeom prst="line">
            <a:avLst/>
          </a:prstGeom>
          <a:noFill/>
          <a:ln w="28575" algn="ctr">
            <a:solidFill>
              <a:schemeClr val="accent1"/>
            </a:solidFill>
            <a:round/>
            <a:headEnd type="none" w="med" len="med"/>
            <a:tailEnd type="arrow" w="med" len="med"/>
          </a:ln>
        </p:spPr>
      </p:cxnSp>
      <p:cxnSp>
        <p:nvCxnSpPr>
          <p:cNvPr id="10" name="直接连接符 9"/>
          <p:cNvCxnSpPr>
            <a:cxnSpLocks noChangeShapeType="1"/>
          </p:cNvCxnSpPr>
          <p:nvPr/>
        </p:nvCxnSpPr>
        <p:spPr bwMode="auto">
          <a:xfrm flipV="1">
            <a:off x="4063867" y="3783586"/>
            <a:ext cx="576781" cy="306804"/>
          </a:xfrm>
          <a:prstGeom prst="line">
            <a:avLst/>
          </a:prstGeom>
          <a:noFill/>
          <a:ln w="28575" algn="ctr">
            <a:solidFill>
              <a:schemeClr val="accent1"/>
            </a:solidFill>
            <a:round/>
            <a:headEnd type="none" w="med" len="med"/>
            <a:tailEnd type="arrow" w="med" len="med"/>
          </a:ln>
        </p:spPr>
      </p:cxnSp>
      <p:cxnSp>
        <p:nvCxnSpPr>
          <p:cNvPr id="11" name="直接连接符 10"/>
          <p:cNvCxnSpPr>
            <a:cxnSpLocks noChangeShapeType="1"/>
          </p:cNvCxnSpPr>
          <p:nvPr/>
        </p:nvCxnSpPr>
        <p:spPr bwMode="auto">
          <a:xfrm flipH="1" flipV="1">
            <a:off x="7318340" y="3771127"/>
            <a:ext cx="576781" cy="306804"/>
          </a:xfrm>
          <a:prstGeom prst="line">
            <a:avLst/>
          </a:prstGeom>
          <a:noFill/>
          <a:ln w="28575" algn="ctr">
            <a:solidFill>
              <a:schemeClr val="accent1"/>
            </a:solidFill>
            <a:round/>
            <a:headEnd type="none" w="med" len="med"/>
            <a:tailEnd type="arrow" w="med" len="med"/>
          </a:ln>
        </p:spPr>
      </p:cxnSp>
      <p:cxnSp>
        <p:nvCxnSpPr>
          <p:cNvPr id="12" name="直接连接符 11"/>
          <p:cNvCxnSpPr>
            <a:cxnSpLocks noChangeShapeType="1"/>
          </p:cNvCxnSpPr>
          <p:nvPr/>
        </p:nvCxnSpPr>
        <p:spPr bwMode="auto">
          <a:xfrm flipH="1">
            <a:off x="7606730" y="3257191"/>
            <a:ext cx="576781" cy="0"/>
          </a:xfrm>
          <a:prstGeom prst="line">
            <a:avLst/>
          </a:prstGeom>
          <a:noFill/>
          <a:ln w="28575" algn="ctr">
            <a:solidFill>
              <a:schemeClr val="accent1"/>
            </a:solidFill>
            <a:round/>
            <a:headEnd type="none" w="med" len="med"/>
            <a:tailEnd type="arrow" w="med" len="med"/>
          </a:ln>
        </p:spPr>
      </p:cxnSp>
      <p:cxnSp>
        <p:nvCxnSpPr>
          <p:cNvPr id="13" name="直接连接符 12"/>
          <p:cNvCxnSpPr>
            <a:cxnSpLocks noChangeShapeType="1"/>
          </p:cNvCxnSpPr>
          <p:nvPr/>
        </p:nvCxnSpPr>
        <p:spPr bwMode="auto">
          <a:xfrm flipH="1">
            <a:off x="7336947" y="2452029"/>
            <a:ext cx="558175" cy="263196"/>
          </a:xfrm>
          <a:prstGeom prst="line">
            <a:avLst/>
          </a:prstGeom>
          <a:noFill/>
          <a:ln w="28575" algn="ctr">
            <a:solidFill>
              <a:schemeClr val="accent1"/>
            </a:solidFill>
            <a:round/>
            <a:headEnd type="none" w="med" len="med"/>
            <a:tailEnd type="arrow" w="med" len="med"/>
          </a:ln>
        </p:spPr>
      </p:cxnSp>
      <p:grpSp>
        <p:nvGrpSpPr>
          <p:cNvPr id="14" name="组合 13"/>
          <p:cNvGrpSpPr/>
          <p:nvPr/>
        </p:nvGrpSpPr>
        <p:grpSpPr>
          <a:xfrm>
            <a:off x="4907335" y="2233996"/>
            <a:ext cx="2055944" cy="2065083"/>
            <a:chOff x="5014912" y="2584450"/>
            <a:chExt cx="2105025" cy="2105025"/>
          </a:xfrm>
        </p:grpSpPr>
        <p:sp>
          <p:nvSpPr>
            <p:cNvPr id="15" name="Oval 19"/>
            <p:cNvSpPr>
              <a:spLocks noChangeArrowheads="1"/>
            </p:cNvSpPr>
            <p:nvPr/>
          </p:nvSpPr>
          <p:spPr bwMode="auto">
            <a:xfrm>
              <a:off x="5014912" y="2584450"/>
              <a:ext cx="2105025" cy="2105025"/>
            </a:xfrm>
            <a:prstGeom prst="ellipse">
              <a:avLst/>
            </a:prstGeom>
            <a:solidFill>
              <a:schemeClr val="accent2"/>
            </a:soli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lnSpc>
                  <a:spcPct val="120000"/>
                </a:lnSpc>
                <a:defRPr/>
              </a:pPr>
              <a:endParaRPr lang="zh-CN" altLang="en-US" sz="900" kern="0" dirty="0">
                <a:solidFill>
                  <a:srgbClr val="4D4D4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Oval 19"/>
            <p:cNvSpPr>
              <a:spLocks noChangeArrowheads="1"/>
            </p:cNvSpPr>
            <p:nvPr/>
          </p:nvSpPr>
          <p:spPr bwMode="auto">
            <a:xfrm>
              <a:off x="5497512" y="3066331"/>
              <a:ext cx="1139825" cy="1139825"/>
            </a:xfrm>
            <a:prstGeom prst="ellipse">
              <a:avLst/>
            </a:prstGeom>
            <a:solidFill>
              <a:schemeClr val="bg1"/>
            </a:solidFill>
            <a:ln w="3175" cap="flat" cmpd="sng" algn="ctr">
              <a:solidFill>
                <a:srgbClr val="D7D7D7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r>
                <a:rPr lang="zh-CN" altLang="en-US" sz="21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工作计划</a:t>
              </a:r>
              <a:endParaRPr lang="zh-CN" altLang="en-US" sz="2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17" name="Oval 19"/>
          <p:cNvSpPr>
            <a:spLocks noChangeArrowheads="1"/>
          </p:cNvSpPr>
          <p:nvPr/>
        </p:nvSpPr>
        <p:spPr bwMode="auto">
          <a:xfrm>
            <a:off x="3102566" y="1662437"/>
            <a:ext cx="969055" cy="973360"/>
          </a:xfrm>
          <a:prstGeom prst="ellipse">
            <a:avLst/>
          </a:prstGeom>
          <a:solidFill>
            <a:schemeClr val="tx2"/>
          </a:solidFill>
          <a:ln w="9525">
            <a:noFill/>
            <a:round/>
          </a:ln>
          <a:effectLst/>
        </p:spPr>
        <p:txBody>
          <a:bodyPr lIns="89420" tIns="44710" rIns="89420" bIns="44710"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900" kern="0" dirty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添加文本</a:t>
            </a:r>
            <a:endParaRPr lang="zh-CN" altLang="en-US" sz="1900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8" name="Oval 19"/>
          <p:cNvSpPr>
            <a:spLocks noChangeArrowheads="1"/>
          </p:cNvSpPr>
          <p:nvPr/>
        </p:nvSpPr>
        <p:spPr bwMode="auto">
          <a:xfrm>
            <a:off x="7845507" y="1678012"/>
            <a:ext cx="969054" cy="974919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</a:ln>
          <a:effectLst/>
        </p:spPr>
        <p:txBody>
          <a:bodyPr lIns="89420" tIns="44710" rIns="89420" bIns="44710"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900" kern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添加文本</a:t>
            </a:r>
            <a:endParaRPr lang="zh-CN" altLang="en-US" sz="1900" kern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9" name="Oval 19"/>
          <p:cNvSpPr>
            <a:spLocks noChangeArrowheads="1"/>
          </p:cNvSpPr>
          <p:nvPr/>
        </p:nvSpPr>
        <p:spPr bwMode="auto">
          <a:xfrm>
            <a:off x="8285844" y="2808670"/>
            <a:ext cx="970604" cy="974919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</a:ln>
          <a:effectLst/>
        </p:spPr>
        <p:txBody>
          <a:bodyPr lIns="89420" tIns="44710" rIns="89420" bIns="44710"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900" kern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添加文本</a:t>
            </a:r>
            <a:endParaRPr lang="zh-CN" altLang="en-US" sz="1900" kern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0" name="Oval 19"/>
          <p:cNvSpPr>
            <a:spLocks noChangeArrowheads="1"/>
          </p:cNvSpPr>
          <p:nvPr/>
        </p:nvSpPr>
        <p:spPr bwMode="auto">
          <a:xfrm>
            <a:off x="7893569" y="3926866"/>
            <a:ext cx="970604" cy="974919"/>
          </a:xfrm>
          <a:prstGeom prst="ellipse">
            <a:avLst/>
          </a:prstGeom>
          <a:solidFill>
            <a:schemeClr val="tx2"/>
          </a:solidFill>
          <a:ln w="9525">
            <a:noFill/>
            <a:round/>
          </a:ln>
          <a:effectLst/>
        </p:spPr>
        <p:txBody>
          <a:bodyPr lIns="89420" tIns="44710" rIns="89420" bIns="44710"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900" kern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添加文本</a:t>
            </a:r>
            <a:endParaRPr lang="zh-CN" altLang="en-US" sz="1900" kern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1" name="Oval 19"/>
          <p:cNvSpPr>
            <a:spLocks noChangeArrowheads="1"/>
          </p:cNvSpPr>
          <p:nvPr/>
        </p:nvSpPr>
        <p:spPr bwMode="auto">
          <a:xfrm>
            <a:off x="2668430" y="2771292"/>
            <a:ext cx="970604" cy="974919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</a:ln>
          <a:effectLst/>
        </p:spPr>
        <p:txBody>
          <a:bodyPr lIns="89420" tIns="44710" rIns="89420" bIns="44710"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900" kern="0" dirty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添加文本</a:t>
            </a:r>
            <a:endParaRPr lang="zh-CN" altLang="en-US" sz="1900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2" name="Oval 19"/>
          <p:cNvSpPr>
            <a:spLocks noChangeArrowheads="1"/>
          </p:cNvSpPr>
          <p:nvPr/>
        </p:nvSpPr>
        <p:spPr bwMode="auto">
          <a:xfrm>
            <a:off x="3065355" y="3920635"/>
            <a:ext cx="970604" cy="974919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</a:ln>
          <a:effectLst/>
        </p:spPr>
        <p:txBody>
          <a:bodyPr lIns="89420" tIns="44710" rIns="89420" bIns="44710"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900" kern="0" dirty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添加文本</a:t>
            </a:r>
            <a:endParaRPr lang="zh-CN" altLang="en-US" sz="1900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29338" y="1691965"/>
            <a:ext cx="2124133" cy="990540"/>
          </a:xfrm>
          <a:prstGeom prst="rect">
            <a:avLst/>
          </a:prstGeom>
          <a:noFill/>
        </p:spPr>
        <p:txBody>
          <a:bodyPr wrap="square" lIns="89420" tIns="44710" rIns="89420" bIns="4471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</a:t>
            </a:r>
            <a:endParaRPr lang="zh-CN" altLang="en-US" sz="15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9029631" y="1691966"/>
            <a:ext cx="2095385" cy="990540"/>
          </a:xfrm>
          <a:prstGeom prst="rect">
            <a:avLst/>
          </a:prstGeom>
          <a:noFill/>
        </p:spPr>
        <p:txBody>
          <a:bodyPr wrap="square" lIns="89420" tIns="44710" rIns="89420" bIns="4471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</a:t>
            </a:r>
            <a:r>
              <a:rPr lang="zh-CN" altLang="en-US" sz="15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文本后。</a:t>
            </a:r>
            <a:endParaRPr lang="zh-CN" altLang="en-US" sz="150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36113" y="2976072"/>
            <a:ext cx="2095385" cy="990540"/>
          </a:xfrm>
          <a:prstGeom prst="rect">
            <a:avLst/>
          </a:prstGeom>
          <a:noFill/>
        </p:spPr>
        <p:txBody>
          <a:bodyPr wrap="square" lIns="89420" tIns="44710" rIns="89420" bIns="4471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</a:t>
            </a:r>
            <a:endParaRPr lang="zh-CN" altLang="en-US" sz="15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9486141" y="2976072"/>
            <a:ext cx="2095385" cy="990540"/>
          </a:xfrm>
          <a:prstGeom prst="rect">
            <a:avLst/>
          </a:prstGeom>
          <a:noFill/>
        </p:spPr>
        <p:txBody>
          <a:bodyPr wrap="square" lIns="89420" tIns="44710" rIns="89420" bIns="4471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</a:t>
            </a:r>
            <a:r>
              <a:rPr lang="zh-CN" altLang="en-US" sz="15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文本后。</a:t>
            </a:r>
            <a:endParaRPr lang="zh-CN" altLang="en-US" sz="150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9054834" y="4094269"/>
            <a:ext cx="2095385" cy="990540"/>
          </a:xfrm>
          <a:prstGeom prst="rect">
            <a:avLst/>
          </a:prstGeom>
          <a:noFill/>
        </p:spPr>
        <p:txBody>
          <a:bodyPr wrap="square" lIns="89420" tIns="44710" rIns="89420" bIns="4471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</a:t>
            </a:r>
            <a:r>
              <a:rPr lang="zh-CN" altLang="en-US" sz="15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文本后。</a:t>
            </a:r>
            <a:endParaRPr lang="zh-CN" altLang="en-US" sz="150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29339" y="4094269"/>
            <a:ext cx="2095385" cy="990540"/>
          </a:xfrm>
          <a:prstGeom prst="rect">
            <a:avLst/>
          </a:prstGeom>
          <a:noFill/>
        </p:spPr>
        <p:txBody>
          <a:bodyPr wrap="square" lIns="89420" tIns="44710" rIns="89420" bIns="4471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</a:t>
            </a:r>
            <a:r>
              <a:rPr lang="zh-CN" altLang="en-US" sz="15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文本后。</a:t>
            </a:r>
            <a:endParaRPr lang="zh-CN" altLang="en-US" sz="150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2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5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857897" y="5619765"/>
            <a:ext cx="10361851" cy="738664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anose="020B0306030504020204" pitchFamily="34" charset="0"/>
              </a:rPr>
              <a:t>200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anose="020B0306030504020204" pitchFamily="34" charset="0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anose="020B0306030504020204" pitchFamily="34" charset="0"/>
              </a:rPr>
              <a:t>5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anose="020B0306030504020204" pitchFamily="34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anose="020B0306030504020204" pitchFamily="34" charset="0"/>
              </a:rPr>
              <a:t>200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anose="020B0306030504020204" pitchFamily="34" charset="0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anose="020B0306030504020204" pitchFamily="34" charset="0"/>
              </a:rPr>
              <a:t>5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anose="020B0306030504020204" pitchFamily="34" charset="0"/>
              </a:rPr>
              <a:t>分钟之内。 </a:t>
            </a:r>
            <a:endParaRPr lang="ms-MY" sz="13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Open Sans Light" panose="020B0306030504020204" pitchFamily="34" charset="0"/>
            </a:endParaRPr>
          </a:p>
        </p:txBody>
      </p:sp>
      <p:grpSp>
        <p:nvGrpSpPr>
          <p:cNvPr id="44" name="Group 43"/>
          <p:cNvGrpSpPr/>
          <p:nvPr/>
        </p:nvGrpSpPr>
        <p:grpSpPr>
          <a:xfrm>
            <a:off x="1048373" y="2190743"/>
            <a:ext cx="2537859" cy="2538189"/>
            <a:chOff x="785786" y="1643056"/>
            <a:chExt cx="1903642" cy="1903642"/>
          </a:xfrm>
        </p:grpSpPr>
        <p:sp>
          <p:nvSpPr>
            <p:cNvPr id="8" name="Arc 7"/>
            <p:cNvSpPr/>
            <p:nvPr/>
          </p:nvSpPr>
          <p:spPr>
            <a:xfrm>
              <a:off x="785786" y="1643056"/>
              <a:ext cx="1903642" cy="1903642"/>
            </a:xfrm>
            <a:prstGeom prst="arc">
              <a:avLst>
                <a:gd name="adj1" fmla="val 10782369"/>
                <a:gd name="adj2" fmla="val 0"/>
              </a:avLst>
            </a:prstGeom>
            <a:noFill/>
            <a:ln w="1270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17" name="Arc 16"/>
            <p:cNvSpPr/>
            <p:nvPr/>
          </p:nvSpPr>
          <p:spPr>
            <a:xfrm flipH="1">
              <a:off x="785786" y="1643056"/>
              <a:ext cx="1903642" cy="1903642"/>
            </a:xfrm>
            <a:prstGeom prst="arc">
              <a:avLst>
                <a:gd name="adj1" fmla="val 21571566"/>
                <a:gd name="adj2" fmla="val 10822907"/>
              </a:avLst>
            </a:prstGeom>
            <a:noFill/>
            <a:ln w="1270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grpSp>
          <p:nvGrpSpPr>
            <p:cNvPr id="13" name="Group 38"/>
            <p:cNvGrpSpPr/>
            <p:nvPr/>
          </p:nvGrpSpPr>
          <p:grpSpPr>
            <a:xfrm>
              <a:off x="1071538" y="1857370"/>
              <a:ext cx="1357322" cy="1461797"/>
              <a:chOff x="1071538" y="1857370"/>
              <a:chExt cx="1357322" cy="1461797"/>
            </a:xfrm>
          </p:grpSpPr>
          <p:sp>
            <p:nvSpPr>
              <p:cNvPr id="19" name="Oval 18"/>
              <p:cNvSpPr/>
              <p:nvPr/>
            </p:nvSpPr>
            <p:spPr>
              <a:xfrm>
                <a:off x="1374129" y="1857370"/>
                <a:ext cx="680702" cy="680702"/>
              </a:xfrm>
              <a:prstGeom prst="ellipse">
                <a:avLst/>
              </a:prstGeom>
              <a:noFill/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1505391" y="2571750"/>
                <a:ext cx="504050" cy="2885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1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服务</a:t>
                </a:r>
                <a:endParaRPr lang="en-US" sz="1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  <p:grpSp>
            <p:nvGrpSpPr>
              <p:cNvPr id="27" name="Group 31"/>
              <p:cNvGrpSpPr/>
              <p:nvPr/>
            </p:nvGrpSpPr>
            <p:grpSpPr>
              <a:xfrm>
                <a:off x="1531359" y="2072984"/>
                <a:ext cx="366051" cy="320998"/>
                <a:chOff x="1178347" y="1308393"/>
                <a:chExt cx="366051" cy="320998"/>
              </a:xfrm>
              <a:solidFill>
                <a:schemeClr val="bg1">
                  <a:lumMod val="65000"/>
                </a:schemeClr>
              </a:solidFill>
            </p:grpSpPr>
            <p:sp>
              <p:nvSpPr>
                <p:cNvPr id="33" name="AutoShape 147"/>
                <p:cNvSpPr/>
                <p:nvPr/>
              </p:nvSpPr>
              <p:spPr bwMode="auto">
                <a:xfrm>
                  <a:off x="1178347" y="1308393"/>
                  <a:ext cx="366051" cy="320998"/>
                </a:xfrm>
                <a:custGeom>
                  <a:avLst/>
                  <a:gdLst>
                    <a:gd name="T0" fmla="+- 0 10800 597"/>
                    <a:gd name="T1" fmla="*/ T0 w 20407"/>
                    <a:gd name="T2" fmla="+- 0 11028 672"/>
                    <a:gd name="T3" fmla="*/ 11028 h 20712"/>
                    <a:gd name="T4" fmla="+- 0 10800 597"/>
                    <a:gd name="T5" fmla="*/ T4 w 20407"/>
                    <a:gd name="T6" fmla="+- 0 11028 672"/>
                    <a:gd name="T7" fmla="*/ 11028 h 20712"/>
                    <a:gd name="T8" fmla="+- 0 10800 597"/>
                    <a:gd name="T9" fmla="*/ T8 w 20407"/>
                    <a:gd name="T10" fmla="+- 0 11028 672"/>
                    <a:gd name="T11" fmla="*/ 11028 h 20712"/>
                    <a:gd name="T12" fmla="+- 0 10800 597"/>
                    <a:gd name="T13" fmla="*/ T12 w 20407"/>
                    <a:gd name="T14" fmla="+- 0 11028 672"/>
                    <a:gd name="T15" fmla="*/ 11028 h 20712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0407" h="20712">
                      <a:moveTo>
                        <a:pt x="17706" y="10922"/>
                      </a:moveTo>
                      <a:lnTo>
                        <a:pt x="10657" y="19017"/>
                      </a:lnTo>
                      <a:cubicBezTo>
                        <a:pt x="10407" y="19305"/>
                        <a:pt x="9998" y="19305"/>
                        <a:pt x="9748" y="19017"/>
                      </a:cubicBezTo>
                      <a:lnTo>
                        <a:pt x="2699" y="10922"/>
                      </a:lnTo>
                      <a:cubicBezTo>
                        <a:pt x="817" y="8762"/>
                        <a:pt x="817" y="5247"/>
                        <a:pt x="2699" y="3087"/>
                      </a:cubicBezTo>
                      <a:cubicBezTo>
                        <a:pt x="4512" y="1004"/>
                        <a:pt x="7429" y="931"/>
                        <a:pt x="9338" y="2923"/>
                      </a:cubicBezTo>
                      <a:lnTo>
                        <a:pt x="10202" y="3825"/>
                      </a:lnTo>
                      <a:lnTo>
                        <a:pt x="11067" y="2923"/>
                      </a:lnTo>
                      <a:cubicBezTo>
                        <a:pt x="12976" y="931"/>
                        <a:pt x="15893" y="1004"/>
                        <a:pt x="17706" y="3087"/>
                      </a:cubicBezTo>
                      <a:cubicBezTo>
                        <a:pt x="19588" y="5247"/>
                        <a:pt x="19588" y="8762"/>
                        <a:pt x="17706" y="10922"/>
                      </a:cubicBezTo>
                      <a:moveTo>
                        <a:pt x="18616" y="2043"/>
                      </a:moveTo>
                      <a:cubicBezTo>
                        <a:pt x="16301" y="-617"/>
                        <a:pt x="12601" y="-672"/>
                        <a:pt x="10202" y="1830"/>
                      </a:cubicBezTo>
                      <a:cubicBezTo>
                        <a:pt x="7805" y="-672"/>
                        <a:pt x="4104" y="-617"/>
                        <a:pt x="1789" y="2043"/>
                      </a:cubicBezTo>
                      <a:cubicBezTo>
                        <a:pt x="-597" y="4783"/>
                        <a:pt x="-597" y="9226"/>
                        <a:pt x="1789" y="11967"/>
                      </a:cubicBezTo>
                      <a:cubicBezTo>
                        <a:pt x="2470" y="12750"/>
                        <a:pt x="8838" y="20061"/>
                        <a:pt x="8838" y="20061"/>
                      </a:cubicBezTo>
                      <a:cubicBezTo>
                        <a:pt x="9592" y="20928"/>
                        <a:pt x="10812" y="20928"/>
                        <a:pt x="11567" y="20061"/>
                      </a:cubicBezTo>
                      <a:cubicBezTo>
                        <a:pt x="11567" y="20061"/>
                        <a:pt x="18539" y="12056"/>
                        <a:pt x="18616" y="11967"/>
                      </a:cubicBezTo>
                      <a:cubicBezTo>
                        <a:pt x="21003" y="9226"/>
                        <a:pt x="21003" y="4783"/>
                        <a:pt x="18616" y="2043"/>
                      </a:cubicBezTo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608965"/>
                  <a:endParaRPr lang="en-US" sz="4000"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ea"/>
                  </a:endParaRPr>
                </a:p>
              </p:txBody>
            </p:sp>
            <p:sp>
              <p:nvSpPr>
                <p:cNvPr id="34" name="AutoShape 148"/>
                <p:cNvSpPr/>
                <p:nvPr/>
              </p:nvSpPr>
              <p:spPr bwMode="auto">
                <a:xfrm>
                  <a:off x="1235287" y="1365960"/>
                  <a:ext cx="54438" cy="54438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9326" y="0"/>
                      </a:moveTo>
                      <a:cubicBezTo>
                        <a:pt x="19317" y="0"/>
                        <a:pt x="19317" y="4"/>
                        <a:pt x="19308" y="4"/>
                      </a:cubicBezTo>
                      <a:cubicBezTo>
                        <a:pt x="8643" y="13"/>
                        <a:pt x="0" y="8659"/>
                        <a:pt x="0" y="19326"/>
                      </a:cubicBezTo>
                      <a:cubicBezTo>
                        <a:pt x="0" y="20580"/>
                        <a:pt x="1019" y="21600"/>
                        <a:pt x="2273" y="21600"/>
                      </a:cubicBezTo>
                      <a:cubicBezTo>
                        <a:pt x="3528" y="21600"/>
                        <a:pt x="4547" y="20580"/>
                        <a:pt x="4547" y="19326"/>
                      </a:cubicBezTo>
                      <a:lnTo>
                        <a:pt x="4547" y="19321"/>
                      </a:lnTo>
                      <a:cubicBezTo>
                        <a:pt x="4547" y="11164"/>
                        <a:pt x="11164" y="4547"/>
                        <a:pt x="19321" y="4547"/>
                      </a:cubicBezTo>
                      <a:lnTo>
                        <a:pt x="19326" y="4547"/>
                      </a:lnTo>
                      <a:cubicBezTo>
                        <a:pt x="20580" y="4547"/>
                        <a:pt x="21599" y="3528"/>
                        <a:pt x="21599" y="2273"/>
                      </a:cubicBezTo>
                      <a:cubicBezTo>
                        <a:pt x="21599" y="1019"/>
                        <a:pt x="20580" y="0"/>
                        <a:pt x="19326" y="0"/>
                      </a:cubicBezTo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608965"/>
                  <a:endParaRPr lang="en-US" sz="4000"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ea"/>
                  </a:endParaRPr>
                </a:p>
              </p:txBody>
            </p:sp>
          </p:grpSp>
          <p:sp>
            <p:nvSpPr>
              <p:cNvPr id="35" name="Rectangle 34"/>
              <p:cNvSpPr/>
              <p:nvPr/>
            </p:nvSpPr>
            <p:spPr>
              <a:xfrm>
                <a:off x="1071538" y="2857502"/>
                <a:ext cx="1357322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此处添加详细文本描述，建议与标题相关并符合整体语言风格</a:t>
                </a:r>
                <a:endParaRPr lang="ms-MY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endParaRPr>
              </a:p>
            </p:txBody>
          </p:sp>
        </p:grpSp>
      </p:grpSp>
      <p:grpSp>
        <p:nvGrpSpPr>
          <p:cNvPr id="45" name="Group 44"/>
          <p:cNvGrpSpPr/>
          <p:nvPr/>
        </p:nvGrpSpPr>
        <p:grpSpPr>
          <a:xfrm>
            <a:off x="3619807" y="2190743"/>
            <a:ext cx="2537859" cy="2538189"/>
            <a:chOff x="2714612" y="1643056"/>
            <a:chExt cx="1903642" cy="1903642"/>
          </a:xfrm>
        </p:grpSpPr>
        <p:sp>
          <p:nvSpPr>
            <p:cNvPr id="9" name="Arc 8"/>
            <p:cNvSpPr/>
            <p:nvPr/>
          </p:nvSpPr>
          <p:spPr>
            <a:xfrm>
              <a:off x="2714612" y="1643056"/>
              <a:ext cx="1903642" cy="1903642"/>
            </a:xfrm>
            <a:prstGeom prst="arc">
              <a:avLst>
                <a:gd name="adj1" fmla="val 21571566"/>
                <a:gd name="adj2" fmla="val 10822907"/>
              </a:avLst>
            </a:prstGeom>
            <a:noFill/>
            <a:ln w="1270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16" name="Arc 15"/>
            <p:cNvSpPr/>
            <p:nvPr/>
          </p:nvSpPr>
          <p:spPr>
            <a:xfrm flipH="1">
              <a:off x="2714612" y="1643056"/>
              <a:ext cx="1903642" cy="1903642"/>
            </a:xfrm>
            <a:prstGeom prst="arc">
              <a:avLst>
                <a:gd name="adj1" fmla="val 10782369"/>
                <a:gd name="adj2" fmla="val 0"/>
              </a:avLst>
            </a:prstGeom>
            <a:noFill/>
            <a:ln w="1270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grpSp>
          <p:nvGrpSpPr>
            <p:cNvPr id="32" name="Group 39"/>
            <p:cNvGrpSpPr/>
            <p:nvPr/>
          </p:nvGrpSpPr>
          <p:grpSpPr>
            <a:xfrm>
              <a:off x="3000364" y="1857370"/>
              <a:ext cx="1357322" cy="1461797"/>
              <a:chOff x="3000364" y="1857370"/>
              <a:chExt cx="1357322" cy="1461797"/>
            </a:xfrm>
          </p:grpSpPr>
          <p:sp>
            <p:nvSpPr>
              <p:cNvPr id="20" name="Oval 19"/>
              <p:cNvSpPr/>
              <p:nvPr/>
            </p:nvSpPr>
            <p:spPr>
              <a:xfrm>
                <a:off x="3357554" y="1857370"/>
                <a:ext cx="680702" cy="680702"/>
              </a:xfrm>
              <a:prstGeom prst="ellipse">
                <a:avLst/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3441309" y="2571750"/>
                <a:ext cx="504050" cy="2885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1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生产</a:t>
                </a:r>
                <a:endParaRPr lang="en-US" sz="1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  <p:sp>
            <p:nvSpPr>
              <p:cNvPr id="30" name="AutoShape 117"/>
              <p:cNvSpPr/>
              <p:nvPr/>
            </p:nvSpPr>
            <p:spPr bwMode="auto">
              <a:xfrm>
                <a:off x="3524123" y="2075278"/>
                <a:ext cx="366051" cy="274694"/>
              </a:xfrm>
              <a:custGeom>
                <a:avLst/>
                <a:gdLst>
                  <a:gd name="T0" fmla="+- 0 10799 1"/>
                  <a:gd name="T1" fmla="*/ T0 w 21596"/>
                  <a:gd name="T2" fmla="*/ 10800 h 21600"/>
                  <a:gd name="T3" fmla="+- 0 10799 1"/>
                  <a:gd name="T4" fmla="*/ T3 w 21596"/>
                  <a:gd name="T5" fmla="*/ 10800 h 21600"/>
                  <a:gd name="T6" fmla="+- 0 10799 1"/>
                  <a:gd name="T7" fmla="*/ T6 w 21596"/>
                  <a:gd name="T8" fmla="*/ 10800 h 21600"/>
                  <a:gd name="T9" fmla="+- 0 10799 1"/>
                  <a:gd name="T10" fmla="*/ T9 w 21596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596" h="21600">
                    <a:moveTo>
                      <a:pt x="4511" y="2151"/>
                    </a:moveTo>
                    <a:lnTo>
                      <a:pt x="6064" y="3877"/>
                    </a:lnTo>
                    <a:lnTo>
                      <a:pt x="4246" y="6302"/>
                    </a:lnTo>
                    <a:lnTo>
                      <a:pt x="1353" y="6302"/>
                    </a:lnTo>
                    <a:cubicBezTo>
                      <a:pt x="1353" y="6302"/>
                      <a:pt x="4511" y="2151"/>
                      <a:pt x="4511" y="2151"/>
                    </a:cubicBezTo>
                    <a:close/>
                    <a:moveTo>
                      <a:pt x="17348" y="6302"/>
                    </a:moveTo>
                    <a:lnTo>
                      <a:pt x="15531" y="3877"/>
                    </a:lnTo>
                    <a:lnTo>
                      <a:pt x="17082" y="2153"/>
                    </a:lnTo>
                    <a:lnTo>
                      <a:pt x="20191" y="6302"/>
                    </a:lnTo>
                    <a:cubicBezTo>
                      <a:pt x="20191" y="6302"/>
                      <a:pt x="17348" y="6302"/>
                      <a:pt x="17348" y="6302"/>
                    </a:cubicBezTo>
                    <a:close/>
                    <a:moveTo>
                      <a:pt x="17264" y="7202"/>
                    </a:moveTo>
                    <a:lnTo>
                      <a:pt x="19663" y="7202"/>
                    </a:lnTo>
                    <a:lnTo>
                      <a:pt x="13021" y="16638"/>
                    </a:lnTo>
                    <a:cubicBezTo>
                      <a:pt x="13021" y="16638"/>
                      <a:pt x="17264" y="7202"/>
                      <a:pt x="17264" y="7202"/>
                    </a:cubicBezTo>
                    <a:close/>
                    <a:moveTo>
                      <a:pt x="8574" y="16637"/>
                    </a:moveTo>
                    <a:lnTo>
                      <a:pt x="1933" y="7202"/>
                    </a:lnTo>
                    <a:lnTo>
                      <a:pt x="4330" y="7202"/>
                    </a:lnTo>
                    <a:cubicBezTo>
                      <a:pt x="4330" y="7202"/>
                      <a:pt x="8574" y="16637"/>
                      <a:pt x="8574" y="16637"/>
                    </a:cubicBezTo>
                    <a:close/>
                    <a:moveTo>
                      <a:pt x="8429" y="7202"/>
                    </a:moveTo>
                    <a:lnTo>
                      <a:pt x="10084" y="18249"/>
                    </a:lnTo>
                    <a:lnTo>
                      <a:pt x="5117" y="7202"/>
                    </a:lnTo>
                    <a:cubicBezTo>
                      <a:pt x="5117" y="7202"/>
                      <a:pt x="8429" y="7202"/>
                      <a:pt x="8429" y="7202"/>
                    </a:cubicBezTo>
                    <a:close/>
                    <a:moveTo>
                      <a:pt x="6584" y="4456"/>
                    </a:moveTo>
                    <a:lnTo>
                      <a:pt x="8246" y="6302"/>
                    </a:lnTo>
                    <a:lnTo>
                      <a:pt x="5200" y="6302"/>
                    </a:lnTo>
                    <a:cubicBezTo>
                      <a:pt x="5200" y="6302"/>
                      <a:pt x="6584" y="4456"/>
                      <a:pt x="6584" y="4456"/>
                    </a:cubicBezTo>
                    <a:close/>
                    <a:moveTo>
                      <a:pt x="6543" y="3238"/>
                    </a:moveTo>
                    <a:lnTo>
                      <a:pt x="5250" y="1800"/>
                    </a:lnTo>
                    <a:lnTo>
                      <a:pt x="7621" y="1800"/>
                    </a:lnTo>
                    <a:cubicBezTo>
                      <a:pt x="7621" y="1800"/>
                      <a:pt x="6543" y="3238"/>
                      <a:pt x="6543" y="3238"/>
                    </a:cubicBezTo>
                    <a:close/>
                    <a:moveTo>
                      <a:pt x="10797" y="3466"/>
                    </a:moveTo>
                    <a:lnTo>
                      <a:pt x="9299" y="1800"/>
                    </a:lnTo>
                    <a:lnTo>
                      <a:pt x="12296" y="1800"/>
                    </a:lnTo>
                    <a:cubicBezTo>
                      <a:pt x="12296" y="1800"/>
                      <a:pt x="10797" y="3466"/>
                      <a:pt x="10797" y="3466"/>
                    </a:cubicBezTo>
                    <a:close/>
                    <a:moveTo>
                      <a:pt x="13974" y="1800"/>
                    </a:moveTo>
                    <a:lnTo>
                      <a:pt x="16345" y="1800"/>
                    </a:lnTo>
                    <a:lnTo>
                      <a:pt x="15052" y="3238"/>
                    </a:lnTo>
                    <a:cubicBezTo>
                      <a:pt x="15052" y="3238"/>
                      <a:pt x="13974" y="1800"/>
                      <a:pt x="13974" y="1800"/>
                    </a:cubicBezTo>
                    <a:close/>
                    <a:moveTo>
                      <a:pt x="13349" y="6302"/>
                    </a:moveTo>
                    <a:lnTo>
                      <a:pt x="15011" y="4456"/>
                    </a:lnTo>
                    <a:lnTo>
                      <a:pt x="16394" y="6302"/>
                    </a:lnTo>
                    <a:cubicBezTo>
                      <a:pt x="16394" y="6302"/>
                      <a:pt x="13349" y="6302"/>
                      <a:pt x="13349" y="6302"/>
                    </a:cubicBezTo>
                    <a:close/>
                    <a:moveTo>
                      <a:pt x="13166" y="7202"/>
                    </a:moveTo>
                    <a:lnTo>
                      <a:pt x="16478" y="7202"/>
                    </a:lnTo>
                    <a:lnTo>
                      <a:pt x="11511" y="18249"/>
                    </a:lnTo>
                    <a:cubicBezTo>
                      <a:pt x="11511" y="18249"/>
                      <a:pt x="13166" y="7202"/>
                      <a:pt x="13166" y="7202"/>
                    </a:cubicBezTo>
                    <a:close/>
                    <a:moveTo>
                      <a:pt x="12478" y="7202"/>
                    </a:moveTo>
                    <a:lnTo>
                      <a:pt x="10797" y="18414"/>
                    </a:lnTo>
                    <a:lnTo>
                      <a:pt x="9117" y="7202"/>
                    </a:lnTo>
                    <a:cubicBezTo>
                      <a:pt x="9117" y="7202"/>
                      <a:pt x="12478" y="7202"/>
                      <a:pt x="12478" y="7202"/>
                    </a:cubicBezTo>
                    <a:close/>
                    <a:moveTo>
                      <a:pt x="8773" y="5716"/>
                    </a:moveTo>
                    <a:lnTo>
                      <a:pt x="7064" y="3817"/>
                    </a:lnTo>
                    <a:lnTo>
                      <a:pt x="8426" y="2000"/>
                    </a:lnTo>
                    <a:lnTo>
                      <a:pt x="10270" y="4051"/>
                    </a:lnTo>
                    <a:cubicBezTo>
                      <a:pt x="10270" y="4051"/>
                      <a:pt x="8773" y="5716"/>
                      <a:pt x="8773" y="5716"/>
                    </a:cubicBezTo>
                    <a:close/>
                    <a:moveTo>
                      <a:pt x="11325" y="4051"/>
                    </a:moveTo>
                    <a:lnTo>
                      <a:pt x="13169" y="2000"/>
                    </a:lnTo>
                    <a:lnTo>
                      <a:pt x="14531" y="3817"/>
                    </a:lnTo>
                    <a:lnTo>
                      <a:pt x="12822" y="5716"/>
                    </a:lnTo>
                    <a:cubicBezTo>
                      <a:pt x="12822" y="5716"/>
                      <a:pt x="11325" y="4051"/>
                      <a:pt x="11325" y="4051"/>
                    </a:cubicBezTo>
                    <a:close/>
                    <a:moveTo>
                      <a:pt x="12296" y="6302"/>
                    </a:moveTo>
                    <a:lnTo>
                      <a:pt x="9299" y="6302"/>
                    </a:lnTo>
                    <a:lnTo>
                      <a:pt x="10797" y="4638"/>
                    </a:lnTo>
                    <a:cubicBezTo>
                      <a:pt x="10797" y="4638"/>
                      <a:pt x="12296" y="6302"/>
                      <a:pt x="12296" y="6302"/>
                    </a:cubicBezTo>
                    <a:close/>
                    <a:moveTo>
                      <a:pt x="21200" y="5102"/>
                    </a:moveTo>
                    <a:lnTo>
                      <a:pt x="17771" y="527"/>
                    </a:lnTo>
                    <a:cubicBezTo>
                      <a:pt x="17518" y="189"/>
                      <a:pt x="17176" y="0"/>
                      <a:pt x="16817" y="0"/>
                    </a:cubicBezTo>
                    <a:lnTo>
                      <a:pt x="4779" y="0"/>
                    </a:lnTo>
                    <a:cubicBezTo>
                      <a:pt x="4420" y="0"/>
                      <a:pt x="4077" y="189"/>
                      <a:pt x="3824" y="527"/>
                    </a:cubicBezTo>
                    <a:lnTo>
                      <a:pt x="395" y="5102"/>
                    </a:lnTo>
                    <a:cubicBezTo>
                      <a:pt x="131" y="5455"/>
                      <a:pt x="-1" y="5921"/>
                      <a:pt x="-1" y="6387"/>
                    </a:cubicBezTo>
                    <a:cubicBezTo>
                      <a:pt x="1" y="6810"/>
                      <a:pt x="114" y="7233"/>
                      <a:pt x="341" y="7573"/>
                    </a:cubicBezTo>
                    <a:lnTo>
                      <a:pt x="9788" y="20995"/>
                    </a:lnTo>
                    <a:cubicBezTo>
                      <a:pt x="10045" y="21379"/>
                      <a:pt x="10412" y="21599"/>
                      <a:pt x="10797" y="21599"/>
                    </a:cubicBezTo>
                    <a:cubicBezTo>
                      <a:pt x="11183" y="21599"/>
                      <a:pt x="11550" y="21379"/>
                      <a:pt x="11807" y="20995"/>
                    </a:cubicBezTo>
                    <a:lnTo>
                      <a:pt x="21255" y="7573"/>
                    </a:lnTo>
                    <a:cubicBezTo>
                      <a:pt x="21485" y="7226"/>
                      <a:pt x="21598" y="6791"/>
                      <a:pt x="21595" y="6359"/>
                    </a:cubicBezTo>
                    <a:cubicBezTo>
                      <a:pt x="21593" y="5902"/>
                      <a:pt x="21459" y="5449"/>
                      <a:pt x="21200" y="5102"/>
                    </a:cubicBezTo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608965"/>
                <a:endParaRPr lang="en-US" sz="4000"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36" name="Rectangle 35"/>
              <p:cNvSpPr/>
              <p:nvPr/>
            </p:nvSpPr>
            <p:spPr>
              <a:xfrm>
                <a:off x="3000364" y="2857502"/>
                <a:ext cx="1357322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此处添加详细文本描述，建议与标题相关并符合整体语言风格</a:t>
                </a:r>
                <a:endParaRPr lang="ms-MY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endParaRPr>
              </a:p>
            </p:txBody>
          </p:sp>
        </p:grpSp>
      </p:grpSp>
      <p:grpSp>
        <p:nvGrpSpPr>
          <p:cNvPr id="46" name="Group 45"/>
          <p:cNvGrpSpPr/>
          <p:nvPr/>
        </p:nvGrpSpPr>
        <p:grpSpPr>
          <a:xfrm>
            <a:off x="6191240" y="2190743"/>
            <a:ext cx="2537859" cy="2538189"/>
            <a:chOff x="4643438" y="1643056"/>
            <a:chExt cx="1903642" cy="1903642"/>
          </a:xfrm>
        </p:grpSpPr>
        <p:sp>
          <p:nvSpPr>
            <p:cNvPr id="10" name="Arc 9"/>
            <p:cNvSpPr/>
            <p:nvPr/>
          </p:nvSpPr>
          <p:spPr>
            <a:xfrm>
              <a:off x="4643438" y="1643056"/>
              <a:ext cx="1903642" cy="1903642"/>
            </a:xfrm>
            <a:prstGeom prst="arc">
              <a:avLst>
                <a:gd name="adj1" fmla="val 10782369"/>
                <a:gd name="adj2" fmla="val 0"/>
              </a:avLst>
            </a:prstGeom>
            <a:noFill/>
            <a:ln w="1270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15" name="Arc 14"/>
            <p:cNvSpPr/>
            <p:nvPr/>
          </p:nvSpPr>
          <p:spPr>
            <a:xfrm flipH="1">
              <a:off x="4643438" y="1643056"/>
              <a:ext cx="1903642" cy="1903642"/>
            </a:xfrm>
            <a:prstGeom prst="arc">
              <a:avLst>
                <a:gd name="adj1" fmla="val 21571566"/>
                <a:gd name="adj2" fmla="val 10822907"/>
              </a:avLst>
            </a:prstGeom>
            <a:noFill/>
            <a:ln w="1270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grpSp>
          <p:nvGrpSpPr>
            <p:cNvPr id="39" name="Group 40"/>
            <p:cNvGrpSpPr/>
            <p:nvPr/>
          </p:nvGrpSpPr>
          <p:grpSpPr>
            <a:xfrm>
              <a:off x="4929190" y="1857370"/>
              <a:ext cx="1357322" cy="1461797"/>
              <a:chOff x="4929190" y="1857370"/>
              <a:chExt cx="1357322" cy="1461797"/>
            </a:xfrm>
          </p:grpSpPr>
          <p:sp>
            <p:nvSpPr>
              <p:cNvPr id="21" name="Oval 20"/>
              <p:cNvSpPr/>
              <p:nvPr/>
            </p:nvSpPr>
            <p:spPr>
              <a:xfrm>
                <a:off x="5214942" y="1857370"/>
                <a:ext cx="680702" cy="680702"/>
              </a:xfrm>
              <a:prstGeom prst="ellipse">
                <a:avLst/>
              </a:prstGeom>
              <a:noFill/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5294203" y="2571750"/>
                <a:ext cx="504050" cy="2885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1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标注</a:t>
                </a:r>
                <a:endParaRPr lang="en-US" sz="1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  <p:sp>
            <p:nvSpPr>
              <p:cNvPr id="31" name="AutoShape 139"/>
              <p:cNvSpPr/>
              <p:nvPr/>
            </p:nvSpPr>
            <p:spPr bwMode="auto">
              <a:xfrm>
                <a:off x="5375987" y="2013242"/>
                <a:ext cx="366050" cy="354788"/>
              </a:xfrm>
              <a:custGeom>
                <a:avLst/>
                <a:gdLst>
                  <a:gd name="T0" fmla="+- 0 10800 104"/>
                  <a:gd name="T1" fmla="*/ T0 w 21392"/>
                  <a:gd name="T2" fmla="*/ 10800 h 21600"/>
                  <a:gd name="T3" fmla="+- 0 10800 104"/>
                  <a:gd name="T4" fmla="*/ T3 w 21392"/>
                  <a:gd name="T5" fmla="*/ 10800 h 21600"/>
                  <a:gd name="T6" fmla="+- 0 10800 104"/>
                  <a:gd name="T7" fmla="*/ T6 w 21392"/>
                  <a:gd name="T8" fmla="*/ 10800 h 21600"/>
                  <a:gd name="T9" fmla="+- 0 10800 104"/>
                  <a:gd name="T10" fmla="*/ T9 w 21392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392" h="21600">
                    <a:moveTo>
                      <a:pt x="15768" y="12794"/>
                    </a:moveTo>
                    <a:cubicBezTo>
                      <a:pt x="15426" y="13150"/>
                      <a:pt x="15271" y="13651"/>
                      <a:pt x="15350" y="14142"/>
                    </a:cubicBezTo>
                    <a:lnTo>
                      <a:pt x="16296" y="20031"/>
                    </a:lnTo>
                    <a:lnTo>
                      <a:pt x="11443" y="17309"/>
                    </a:lnTo>
                    <a:cubicBezTo>
                      <a:pt x="11210" y="17178"/>
                      <a:pt x="10953" y="17112"/>
                      <a:pt x="10696" y="17112"/>
                    </a:cubicBezTo>
                    <a:cubicBezTo>
                      <a:pt x="10439" y="17112"/>
                      <a:pt x="10182" y="17178"/>
                      <a:pt x="9949" y="17309"/>
                    </a:cubicBezTo>
                    <a:lnTo>
                      <a:pt x="5095" y="20031"/>
                    </a:lnTo>
                    <a:lnTo>
                      <a:pt x="6042" y="14142"/>
                    </a:lnTo>
                    <a:cubicBezTo>
                      <a:pt x="6121" y="13651"/>
                      <a:pt x="5966" y="13150"/>
                      <a:pt x="5624" y="12794"/>
                    </a:cubicBezTo>
                    <a:lnTo>
                      <a:pt x="1545" y="8550"/>
                    </a:lnTo>
                    <a:lnTo>
                      <a:pt x="7111" y="7685"/>
                    </a:lnTo>
                    <a:cubicBezTo>
                      <a:pt x="7619" y="7607"/>
                      <a:pt x="8057" y="7275"/>
                      <a:pt x="8276" y="6802"/>
                    </a:cubicBezTo>
                    <a:lnTo>
                      <a:pt x="10696" y="1568"/>
                    </a:lnTo>
                    <a:lnTo>
                      <a:pt x="13116" y="6802"/>
                    </a:lnTo>
                    <a:cubicBezTo>
                      <a:pt x="13334" y="7275"/>
                      <a:pt x="13772" y="7607"/>
                      <a:pt x="14280" y="7685"/>
                    </a:cubicBezTo>
                    <a:lnTo>
                      <a:pt x="19847" y="8550"/>
                    </a:lnTo>
                    <a:cubicBezTo>
                      <a:pt x="19847" y="8550"/>
                      <a:pt x="15768" y="12794"/>
                      <a:pt x="15768" y="12794"/>
                    </a:cubicBezTo>
                    <a:close/>
                    <a:moveTo>
                      <a:pt x="21312" y="8051"/>
                    </a:moveTo>
                    <a:cubicBezTo>
                      <a:pt x="21127" y="7495"/>
                      <a:pt x="20652" y="7088"/>
                      <a:pt x="20080" y="6999"/>
                    </a:cubicBezTo>
                    <a:lnTo>
                      <a:pt x="14514" y="6136"/>
                    </a:lnTo>
                    <a:lnTo>
                      <a:pt x="12094" y="901"/>
                    </a:lnTo>
                    <a:cubicBezTo>
                      <a:pt x="11840" y="351"/>
                      <a:pt x="11295" y="0"/>
                      <a:pt x="10696" y="0"/>
                    </a:cubicBezTo>
                    <a:cubicBezTo>
                      <a:pt x="10097" y="0"/>
                      <a:pt x="9552" y="351"/>
                      <a:pt x="9297" y="901"/>
                    </a:cubicBezTo>
                    <a:lnTo>
                      <a:pt x="6878" y="6136"/>
                    </a:lnTo>
                    <a:lnTo>
                      <a:pt x="1311" y="6999"/>
                    </a:lnTo>
                    <a:cubicBezTo>
                      <a:pt x="739" y="7088"/>
                      <a:pt x="264" y="7495"/>
                      <a:pt x="80" y="8051"/>
                    </a:cubicBezTo>
                    <a:cubicBezTo>
                      <a:pt x="-104" y="8609"/>
                      <a:pt x="35" y="9224"/>
                      <a:pt x="439" y="9644"/>
                    </a:cubicBezTo>
                    <a:lnTo>
                      <a:pt x="4518" y="13889"/>
                    </a:lnTo>
                    <a:lnTo>
                      <a:pt x="3572" y="19777"/>
                    </a:lnTo>
                    <a:cubicBezTo>
                      <a:pt x="3476" y="20370"/>
                      <a:pt x="3722" y="20966"/>
                      <a:pt x="4206" y="21313"/>
                    </a:cubicBezTo>
                    <a:cubicBezTo>
                      <a:pt x="4471" y="21503"/>
                      <a:pt x="4783" y="21600"/>
                      <a:pt x="5095" y="21600"/>
                    </a:cubicBezTo>
                    <a:cubicBezTo>
                      <a:pt x="5352" y="21600"/>
                      <a:pt x="5609" y="21534"/>
                      <a:pt x="5843" y="21404"/>
                    </a:cubicBezTo>
                    <a:lnTo>
                      <a:pt x="10696" y="18681"/>
                    </a:lnTo>
                    <a:lnTo>
                      <a:pt x="15549" y="21404"/>
                    </a:lnTo>
                    <a:cubicBezTo>
                      <a:pt x="15782" y="21534"/>
                      <a:pt x="16040" y="21600"/>
                      <a:pt x="16296" y="21600"/>
                    </a:cubicBezTo>
                    <a:cubicBezTo>
                      <a:pt x="16608" y="21600"/>
                      <a:pt x="16920" y="21503"/>
                      <a:pt x="17186" y="21313"/>
                    </a:cubicBezTo>
                    <a:cubicBezTo>
                      <a:pt x="17669" y="20966"/>
                      <a:pt x="17915" y="20370"/>
                      <a:pt x="17820" y="19777"/>
                    </a:cubicBezTo>
                    <a:lnTo>
                      <a:pt x="16873" y="13889"/>
                    </a:lnTo>
                    <a:lnTo>
                      <a:pt x="20953" y="9644"/>
                    </a:lnTo>
                    <a:cubicBezTo>
                      <a:pt x="21357" y="9224"/>
                      <a:pt x="21496" y="8609"/>
                      <a:pt x="21312" y="8051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608965"/>
                <a:endParaRPr lang="en-US" sz="4000"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37" name="Rectangle 36"/>
              <p:cNvSpPr/>
              <p:nvPr/>
            </p:nvSpPr>
            <p:spPr>
              <a:xfrm>
                <a:off x="4929190" y="2857502"/>
                <a:ext cx="1357322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此处添加详细文本描述，建议与标题相关并符合整体语言风格</a:t>
                </a:r>
                <a:endParaRPr lang="ms-MY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endParaRPr>
              </a:p>
            </p:txBody>
          </p:sp>
        </p:grpSp>
      </p:grpSp>
      <p:grpSp>
        <p:nvGrpSpPr>
          <p:cNvPr id="47" name="Group 46"/>
          <p:cNvGrpSpPr/>
          <p:nvPr/>
        </p:nvGrpSpPr>
        <p:grpSpPr>
          <a:xfrm>
            <a:off x="8762673" y="2190743"/>
            <a:ext cx="2537859" cy="2538189"/>
            <a:chOff x="6572264" y="1643056"/>
            <a:chExt cx="1903642" cy="1903642"/>
          </a:xfrm>
        </p:grpSpPr>
        <p:sp>
          <p:nvSpPr>
            <p:cNvPr id="11" name="Arc 10"/>
            <p:cNvSpPr/>
            <p:nvPr/>
          </p:nvSpPr>
          <p:spPr>
            <a:xfrm>
              <a:off x="6572264" y="1643056"/>
              <a:ext cx="1903642" cy="1903642"/>
            </a:xfrm>
            <a:prstGeom prst="arc">
              <a:avLst>
                <a:gd name="adj1" fmla="val 21571566"/>
                <a:gd name="adj2" fmla="val 10822907"/>
              </a:avLst>
            </a:prstGeom>
            <a:noFill/>
            <a:ln w="1270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14" name="Arc 13"/>
            <p:cNvSpPr/>
            <p:nvPr/>
          </p:nvSpPr>
          <p:spPr>
            <a:xfrm flipH="1">
              <a:off x="6572264" y="1643056"/>
              <a:ext cx="1903642" cy="1903642"/>
            </a:xfrm>
            <a:prstGeom prst="arc">
              <a:avLst>
                <a:gd name="adj1" fmla="val 10782369"/>
                <a:gd name="adj2" fmla="val 0"/>
              </a:avLst>
            </a:prstGeom>
            <a:noFill/>
            <a:ln w="1270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grpSp>
          <p:nvGrpSpPr>
            <p:cNvPr id="40" name="Group 41"/>
            <p:cNvGrpSpPr/>
            <p:nvPr/>
          </p:nvGrpSpPr>
          <p:grpSpPr>
            <a:xfrm>
              <a:off x="6858016" y="1857370"/>
              <a:ext cx="1357322" cy="1461797"/>
              <a:chOff x="6858016" y="1857370"/>
              <a:chExt cx="1357322" cy="1461797"/>
            </a:xfrm>
          </p:grpSpPr>
          <p:sp>
            <p:nvSpPr>
              <p:cNvPr id="22" name="Oval 21"/>
              <p:cNvSpPr/>
              <p:nvPr/>
            </p:nvSpPr>
            <p:spPr>
              <a:xfrm>
                <a:off x="7215206" y="1857370"/>
                <a:ext cx="680702" cy="680702"/>
              </a:xfrm>
              <a:prstGeom prst="ellipse">
                <a:avLst/>
              </a:prstGeom>
              <a:noFill/>
              <a:ln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7322308" y="2571750"/>
                <a:ext cx="504050" cy="2885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1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交付</a:t>
                </a:r>
                <a:endParaRPr lang="en-US" sz="1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  <p:grpSp>
            <p:nvGrpSpPr>
              <p:cNvPr id="41" name="Group 26"/>
              <p:cNvGrpSpPr/>
              <p:nvPr/>
            </p:nvGrpSpPr>
            <p:grpSpPr>
              <a:xfrm>
                <a:off x="7384751" y="2038569"/>
                <a:ext cx="366051" cy="297846"/>
                <a:chOff x="7817318" y="3514082"/>
                <a:chExt cx="366051" cy="297846"/>
              </a:xfrm>
              <a:solidFill>
                <a:schemeClr val="bg1">
                  <a:lumMod val="65000"/>
                </a:schemeClr>
              </a:solidFill>
            </p:grpSpPr>
            <p:sp>
              <p:nvSpPr>
                <p:cNvPr id="28" name="AutoShape 5"/>
                <p:cNvSpPr/>
                <p:nvPr/>
              </p:nvSpPr>
              <p:spPr bwMode="auto">
                <a:xfrm>
                  <a:off x="8068858" y="3605439"/>
                  <a:ext cx="68830" cy="91982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7999" y="18900"/>
                      </a:moveTo>
                      <a:lnTo>
                        <a:pt x="3600" y="18900"/>
                      </a:lnTo>
                      <a:lnTo>
                        <a:pt x="3600" y="2700"/>
                      </a:lnTo>
                      <a:lnTo>
                        <a:pt x="7200" y="2700"/>
                      </a:lnTo>
                      <a:lnTo>
                        <a:pt x="17999" y="14850"/>
                      </a:lnTo>
                      <a:cubicBezTo>
                        <a:pt x="17999" y="14850"/>
                        <a:pt x="17999" y="18900"/>
                        <a:pt x="17999" y="18900"/>
                      </a:cubicBezTo>
                      <a:close/>
                      <a:moveTo>
                        <a:pt x="10195" y="1202"/>
                      </a:moveTo>
                      <a:cubicBezTo>
                        <a:pt x="9527" y="450"/>
                        <a:pt x="8402" y="0"/>
                        <a:pt x="7200" y="0"/>
                      </a:cubicBezTo>
                      <a:lnTo>
                        <a:pt x="3600" y="0"/>
                      </a:lnTo>
                      <a:cubicBezTo>
                        <a:pt x="1610" y="0"/>
                        <a:pt x="0" y="1207"/>
                        <a:pt x="0" y="2700"/>
                      </a:cubicBezTo>
                      <a:lnTo>
                        <a:pt x="0" y="18900"/>
                      </a:lnTo>
                      <a:cubicBezTo>
                        <a:pt x="0" y="20392"/>
                        <a:pt x="1610" y="21599"/>
                        <a:pt x="3600" y="21599"/>
                      </a:cubicBezTo>
                      <a:lnTo>
                        <a:pt x="17999" y="21599"/>
                      </a:lnTo>
                      <a:cubicBezTo>
                        <a:pt x="19989" y="21599"/>
                        <a:pt x="21600" y="20392"/>
                        <a:pt x="21600" y="18900"/>
                      </a:cubicBezTo>
                      <a:lnTo>
                        <a:pt x="21600" y="14850"/>
                      </a:lnTo>
                      <a:cubicBezTo>
                        <a:pt x="21600" y="14317"/>
                        <a:pt x="21389" y="13795"/>
                        <a:pt x="20995" y="13352"/>
                      </a:cubicBezTo>
                      <a:cubicBezTo>
                        <a:pt x="20995" y="13352"/>
                        <a:pt x="10195" y="1202"/>
                        <a:pt x="10195" y="1202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608965"/>
                  <a:endParaRPr lang="en-US" sz="4000"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ea"/>
                  </a:endParaRPr>
                </a:p>
              </p:txBody>
            </p:sp>
            <p:sp>
              <p:nvSpPr>
                <p:cNvPr id="29" name="AutoShape 6"/>
                <p:cNvSpPr/>
                <p:nvPr/>
              </p:nvSpPr>
              <p:spPr bwMode="auto">
                <a:xfrm>
                  <a:off x="7817318" y="3514082"/>
                  <a:ext cx="366051" cy="297846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20250" y="16615"/>
                      </a:moveTo>
                      <a:cubicBezTo>
                        <a:pt x="20250" y="17074"/>
                        <a:pt x="19948" y="17446"/>
                        <a:pt x="19575" y="17446"/>
                      </a:cubicBezTo>
                      <a:lnTo>
                        <a:pt x="18803" y="17446"/>
                      </a:lnTo>
                      <a:cubicBezTo>
                        <a:pt x="18501" y="16016"/>
                        <a:pt x="17453" y="14953"/>
                        <a:pt x="16200" y="14953"/>
                      </a:cubicBezTo>
                      <a:cubicBezTo>
                        <a:pt x="14945" y="14953"/>
                        <a:pt x="13897" y="16016"/>
                        <a:pt x="13595" y="17446"/>
                      </a:cubicBezTo>
                      <a:lnTo>
                        <a:pt x="10029" y="17446"/>
                      </a:lnTo>
                      <a:cubicBezTo>
                        <a:pt x="9727" y="16016"/>
                        <a:pt x="8679" y="14953"/>
                        <a:pt x="7425" y="14953"/>
                      </a:cubicBezTo>
                      <a:cubicBezTo>
                        <a:pt x="6170" y="14953"/>
                        <a:pt x="5122" y="16016"/>
                        <a:pt x="4820" y="17446"/>
                      </a:cubicBezTo>
                      <a:lnTo>
                        <a:pt x="4050" y="17446"/>
                      </a:lnTo>
                      <a:cubicBezTo>
                        <a:pt x="3677" y="17446"/>
                        <a:pt x="3375" y="17074"/>
                        <a:pt x="3375" y="16615"/>
                      </a:cubicBezTo>
                      <a:lnTo>
                        <a:pt x="3375" y="14123"/>
                      </a:lnTo>
                      <a:lnTo>
                        <a:pt x="12150" y="14123"/>
                      </a:lnTo>
                      <a:cubicBezTo>
                        <a:pt x="13266" y="14123"/>
                        <a:pt x="14175" y="13005"/>
                        <a:pt x="14175" y="11630"/>
                      </a:cubicBezTo>
                      <a:lnTo>
                        <a:pt x="14175" y="5815"/>
                      </a:lnTo>
                      <a:lnTo>
                        <a:pt x="16875" y="5815"/>
                      </a:lnTo>
                      <a:cubicBezTo>
                        <a:pt x="17100" y="5815"/>
                        <a:pt x="17311" y="5954"/>
                        <a:pt x="17436" y="6185"/>
                      </a:cubicBezTo>
                      <a:lnTo>
                        <a:pt x="20136" y="11169"/>
                      </a:lnTo>
                      <a:cubicBezTo>
                        <a:pt x="20210" y="11306"/>
                        <a:pt x="20250" y="11466"/>
                        <a:pt x="20250" y="11630"/>
                      </a:cubicBezTo>
                      <a:cubicBezTo>
                        <a:pt x="20250" y="11630"/>
                        <a:pt x="20250" y="16615"/>
                        <a:pt x="20250" y="16615"/>
                      </a:cubicBezTo>
                      <a:close/>
                      <a:moveTo>
                        <a:pt x="16200" y="19938"/>
                      </a:moveTo>
                      <a:cubicBezTo>
                        <a:pt x="15454" y="19938"/>
                        <a:pt x="14850" y="19193"/>
                        <a:pt x="14850" y="18276"/>
                      </a:cubicBezTo>
                      <a:cubicBezTo>
                        <a:pt x="14850" y="17360"/>
                        <a:pt x="15454" y="16615"/>
                        <a:pt x="16200" y="16615"/>
                      </a:cubicBezTo>
                      <a:cubicBezTo>
                        <a:pt x="16945" y="16615"/>
                        <a:pt x="17550" y="17360"/>
                        <a:pt x="17550" y="18276"/>
                      </a:cubicBezTo>
                      <a:cubicBezTo>
                        <a:pt x="17550" y="19193"/>
                        <a:pt x="16945" y="19938"/>
                        <a:pt x="16200" y="19938"/>
                      </a:cubicBezTo>
                      <a:moveTo>
                        <a:pt x="7425" y="19938"/>
                      </a:moveTo>
                      <a:cubicBezTo>
                        <a:pt x="6679" y="19938"/>
                        <a:pt x="6075" y="19193"/>
                        <a:pt x="6075" y="18276"/>
                      </a:cubicBezTo>
                      <a:cubicBezTo>
                        <a:pt x="6075" y="17360"/>
                        <a:pt x="6679" y="16615"/>
                        <a:pt x="7425" y="16615"/>
                      </a:cubicBezTo>
                      <a:cubicBezTo>
                        <a:pt x="8170" y="16615"/>
                        <a:pt x="8775" y="17360"/>
                        <a:pt x="8775" y="18276"/>
                      </a:cubicBezTo>
                      <a:cubicBezTo>
                        <a:pt x="8775" y="19193"/>
                        <a:pt x="8170" y="19938"/>
                        <a:pt x="7425" y="19938"/>
                      </a:cubicBezTo>
                      <a:moveTo>
                        <a:pt x="2024" y="12461"/>
                      </a:moveTo>
                      <a:cubicBezTo>
                        <a:pt x="1652" y="12461"/>
                        <a:pt x="1349" y="12089"/>
                        <a:pt x="1349" y="11630"/>
                      </a:cubicBezTo>
                      <a:lnTo>
                        <a:pt x="1349" y="2492"/>
                      </a:lnTo>
                      <a:cubicBezTo>
                        <a:pt x="1349" y="2033"/>
                        <a:pt x="1652" y="1661"/>
                        <a:pt x="2024" y="1661"/>
                      </a:cubicBezTo>
                      <a:lnTo>
                        <a:pt x="12150" y="1661"/>
                      </a:lnTo>
                      <a:cubicBezTo>
                        <a:pt x="12523" y="1661"/>
                        <a:pt x="12825" y="2033"/>
                        <a:pt x="12825" y="2492"/>
                      </a:cubicBezTo>
                      <a:lnTo>
                        <a:pt x="12825" y="4153"/>
                      </a:lnTo>
                      <a:lnTo>
                        <a:pt x="12825" y="5815"/>
                      </a:lnTo>
                      <a:lnTo>
                        <a:pt x="12825" y="11630"/>
                      </a:lnTo>
                      <a:cubicBezTo>
                        <a:pt x="12825" y="12089"/>
                        <a:pt x="12523" y="12461"/>
                        <a:pt x="12150" y="12461"/>
                      </a:cubicBezTo>
                      <a:cubicBezTo>
                        <a:pt x="12150" y="12461"/>
                        <a:pt x="2024" y="12461"/>
                        <a:pt x="2024" y="12461"/>
                      </a:cubicBezTo>
                      <a:close/>
                      <a:moveTo>
                        <a:pt x="21259" y="10248"/>
                      </a:moveTo>
                      <a:lnTo>
                        <a:pt x="18559" y="5263"/>
                      </a:lnTo>
                      <a:cubicBezTo>
                        <a:pt x="18182" y="4568"/>
                        <a:pt x="17552" y="4153"/>
                        <a:pt x="16875" y="4153"/>
                      </a:cubicBezTo>
                      <a:lnTo>
                        <a:pt x="14175" y="4153"/>
                      </a:lnTo>
                      <a:lnTo>
                        <a:pt x="14175" y="2492"/>
                      </a:lnTo>
                      <a:cubicBezTo>
                        <a:pt x="14175" y="1117"/>
                        <a:pt x="13266" y="0"/>
                        <a:pt x="12150" y="0"/>
                      </a:cubicBezTo>
                      <a:lnTo>
                        <a:pt x="2024" y="0"/>
                      </a:lnTo>
                      <a:cubicBezTo>
                        <a:pt x="908" y="0"/>
                        <a:pt x="0" y="1117"/>
                        <a:pt x="0" y="2492"/>
                      </a:cubicBezTo>
                      <a:lnTo>
                        <a:pt x="0" y="11630"/>
                      </a:lnTo>
                      <a:cubicBezTo>
                        <a:pt x="0" y="13005"/>
                        <a:pt x="908" y="14123"/>
                        <a:pt x="2024" y="14123"/>
                      </a:cubicBezTo>
                      <a:lnTo>
                        <a:pt x="2025" y="14123"/>
                      </a:lnTo>
                      <a:lnTo>
                        <a:pt x="2025" y="16615"/>
                      </a:lnTo>
                      <a:cubicBezTo>
                        <a:pt x="2025" y="17989"/>
                        <a:pt x="2933" y="19107"/>
                        <a:pt x="4050" y="19107"/>
                      </a:cubicBezTo>
                      <a:lnTo>
                        <a:pt x="4820" y="19107"/>
                      </a:lnTo>
                      <a:cubicBezTo>
                        <a:pt x="5122" y="20537"/>
                        <a:pt x="6170" y="21600"/>
                        <a:pt x="7425" y="21600"/>
                      </a:cubicBezTo>
                      <a:cubicBezTo>
                        <a:pt x="8679" y="21600"/>
                        <a:pt x="9727" y="20537"/>
                        <a:pt x="10029" y="19107"/>
                      </a:cubicBezTo>
                      <a:lnTo>
                        <a:pt x="13595" y="19107"/>
                      </a:lnTo>
                      <a:cubicBezTo>
                        <a:pt x="13897" y="20537"/>
                        <a:pt x="14945" y="21600"/>
                        <a:pt x="16200" y="21600"/>
                      </a:cubicBezTo>
                      <a:cubicBezTo>
                        <a:pt x="17453" y="21600"/>
                        <a:pt x="18501" y="20537"/>
                        <a:pt x="18803" y="19107"/>
                      </a:cubicBezTo>
                      <a:lnTo>
                        <a:pt x="19575" y="19107"/>
                      </a:lnTo>
                      <a:cubicBezTo>
                        <a:pt x="20691" y="19107"/>
                        <a:pt x="21599" y="17989"/>
                        <a:pt x="21599" y="16615"/>
                      </a:cubicBezTo>
                      <a:lnTo>
                        <a:pt x="21599" y="11630"/>
                      </a:lnTo>
                      <a:cubicBezTo>
                        <a:pt x="21599" y="11137"/>
                        <a:pt x="21482" y="10658"/>
                        <a:pt x="21259" y="10248"/>
                      </a:cubicBezTo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608965"/>
                  <a:endParaRPr lang="en-US" sz="4000"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ea"/>
                  </a:endParaRPr>
                </a:p>
              </p:txBody>
            </p:sp>
          </p:grpSp>
          <p:sp>
            <p:nvSpPr>
              <p:cNvPr id="38" name="Rectangle 37"/>
              <p:cNvSpPr/>
              <p:nvPr/>
            </p:nvSpPr>
            <p:spPr>
              <a:xfrm>
                <a:off x="6858016" y="2857502"/>
                <a:ext cx="1357322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此处添加详细文本描述，建议与标题相关并符合整体语言风格</a:t>
                </a:r>
                <a:endParaRPr lang="ms-MY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56"/>
          <p:cNvGrpSpPr/>
          <p:nvPr/>
        </p:nvGrpSpPr>
        <p:grpSpPr>
          <a:xfrm>
            <a:off x="7143622" y="2659874"/>
            <a:ext cx="2190480" cy="3279529"/>
            <a:chOff x="5357818" y="1994904"/>
            <a:chExt cx="1643074" cy="2459647"/>
          </a:xfrm>
        </p:grpSpPr>
        <p:grpSp>
          <p:nvGrpSpPr>
            <p:cNvPr id="4" name="Group 40"/>
            <p:cNvGrpSpPr/>
            <p:nvPr/>
          </p:nvGrpSpPr>
          <p:grpSpPr>
            <a:xfrm>
              <a:off x="5357818" y="2786064"/>
              <a:ext cx="1643074" cy="571504"/>
              <a:chOff x="5357818" y="2428874"/>
              <a:chExt cx="1643074" cy="571504"/>
            </a:xfrm>
          </p:grpSpPr>
          <p:sp>
            <p:nvSpPr>
              <p:cNvPr id="31" name="Rectangle 30"/>
              <p:cNvSpPr/>
              <p:nvPr/>
            </p:nvSpPr>
            <p:spPr>
              <a:xfrm>
                <a:off x="5357818" y="2428874"/>
                <a:ext cx="1643074" cy="35719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38" name="Rectangle 37"/>
              <p:cNvSpPr/>
              <p:nvPr/>
            </p:nvSpPr>
            <p:spPr>
              <a:xfrm>
                <a:off x="6786578" y="2786064"/>
                <a:ext cx="214314" cy="214314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</p:grpSp>
        <p:sp>
          <p:nvSpPr>
            <p:cNvPr id="48" name="Rectangle 47"/>
            <p:cNvSpPr/>
            <p:nvPr/>
          </p:nvSpPr>
          <p:spPr>
            <a:xfrm>
              <a:off x="5714649" y="2786064"/>
              <a:ext cx="946536" cy="31162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100" dirty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rPr>
                <a:t>添加标题</a:t>
              </a:r>
              <a:endParaRPr lang="en-US" sz="2100" dirty="0">
                <a:solidFill>
                  <a:schemeClr val="bg1"/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5500694" y="3500444"/>
              <a:ext cx="1500198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200</a:t>
              </a: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5</a:t>
              </a: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分钟之内。</a:t>
              </a:r>
              <a:endParaRPr lang="id-ID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sp>
          <p:nvSpPr>
            <p:cNvPr id="58" name="AutoShape 59"/>
            <p:cNvSpPr/>
            <p:nvPr/>
          </p:nvSpPr>
          <p:spPr bwMode="auto">
            <a:xfrm>
              <a:off x="5923971" y="1994904"/>
              <a:ext cx="393702" cy="393030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pPr defTabSz="608965"/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</a:endParaRPr>
            </a:p>
          </p:txBody>
        </p:sp>
      </p:grpSp>
      <p:grpSp>
        <p:nvGrpSpPr>
          <p:cNvPr id="5" name="Group 62"/>
          <p:cNvGrpSpPr/>
          <p:nvPr/>
        </p:nvGrpSpPr>
        <p:grpSpPr>
          <a:xfrm>
            <a:off x="2762661" y="2666996"/>
            <a:ext cx="2190480" cy="3272407"/>
            <a:chOff x="2071670" y="2000246"/>
            <a:chExt cx="1643074" cy="2454305"/>
          </a:xfrm>
        </p:grpSpPr>
        <p:grpSp>
          <p:nvGrpSpPr>
            <p:cNvPr id="6" name="Group 42"/>
            <p:cNvGrpSpPr/>
            <p:nvPr/>
          </p:nvGrpSpPr>
          <p:grpSpPr>
            <a:xfrm>
              <a:off x="2071670" y="2786064"/>
              <a:ext cx="1643074" cy="571504"/>
              <a:chOff x="2071670" y="2428874"/>
              <a:chExt cx="1643074" cy="571504"/>
            </a:xfrm>
          </p:grpSpPr>
          <p:sp>
            <p:nvSpPr>
              <p:cNvPr id="33" name="Rectangle 32"/>
              <p:cNvSpPr/>
              <p:nvPr/>
            </p:nvSpPr>
            <p:spPr>
              <a:xfrm>
                <a:off x="2071670" y="2428874"/>
                <a:ext cx="1643074" cy="35719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36" name="Rectangle 35"/>
              <p:cNvSpPr/>
              <p:nvPr/>
            </p:nvSpPr>
            <p:spPr>
              <a:xfrm>
                <a:off x="3500430" y="2786064"/>
                <a:ext cx="214314" cy="214314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</p:grpSp>
        <p:sp>
          <p:nvSpPr>
            <p:cNvPr id="46" name="Rectangle 45"/>
            <p:cNvSpPr/>
            <p:nvPr/>
          </p:nvSpPr>
          <p:spPr>
            <a:xfrm>
              <a:off x="2428501" y="2786064"/>
              <a:ext cx="946536" cy="31162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100" dirty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rPr>
                <a:t>添加标题</a:t>
              </a:r>
              <a:endParaRPr lang="en-US" sz="2100" dirty="0">
                <a:solidFill>
                  <a:schemeClr val="bg1"/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2143108" y="3500444"/>
              <a:ext cx="1500198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200</a:t>
              </a: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5</a:t>
              </a: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分钟之内。</a:t>
              </a:r>
              <a:endParaRPr lang="id-ID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grpSp>
          <p:nvGrpSpPr>
            <p:cNvPr id="7" name="Group 66"/>
            <p:cNvGrpSpPr/>
            <p:nvPr/>
          </p:nvGrpSpPr>
          <p:grpSpPr>
            <a:xfrm>
              <a:off x="2643174" y="2000246"/>
              <a:ext cx="431456" cy="308976"/>
              <a:chOff x="8340725" y="4748227"/>
              <a:chExt cx="246063" cy="176213"/>
            </a:xfrm>
            <a:solidFill>
              <a:schemeClr val="accent4"/>
            </a:solidFill>
          </p:grpSpPr>
          <p:sp>
            <p:nvSpPr>
              <p:cNvPr id="60" name="Freeform 49"/>
              <p:cNvSpPr/>
              <p:nvPr/>
            </p:nvSpPr>
            <p:spPr bwMode="auto">
              <a:xfrm>
                <a:off x="8340725" y="4748227"/>
                <a:ext cx="138113" cy="176213"/>
              </a:xfrm>
              <a:custGeom>
                <a:avLst/>
                <a:gdLst/>
                <a:ahLst/>
                <a:cxnLst>
                  <a:cxn ang="0">
                    <a:pos x="160" y="0"/>
                  </a:cxn>
                  <a:cxn ang="0">
                    <a:pos x="160" y="0"/>
                  </a:cxn>
                  <a:cxn ang="0">
                    <a:pos x="155" y="1"/>
                  </a:cxn>
                  <a:cxn ang="0">
                    <a:pos x="151" y="5"/>
                  </a:cxn>
                  <a:cxn ang="0">
                    <a:pos x="75" y="52"/>
                  </a:cxn>
                  <a:cxn ang="0">
                    <a:pos x="15" y="52"/>
                  </a:cxn>
                  <a:cxn ang="0">
                    <a:pos x="15" y="52"/>
                  </a:cxn>
                  <a:cxn ang="0">
                    <a:pos x="10" y="54"/>
                  </a:cxn>
                  <a:cxn ang="0">
                    <a:pos x="4" y="58"/>
                  </a:cxn>
                  <a:cxn ang="0">
                    <a:pos x="4" y="58"/>
                  </a:cxn>
                  <a:cxn ang="0">
                    <a:pos x="2" y="61"/>
                  </a:cxn>
                  <a:cxn ang="0">
                    <a:pos x="0" y="67"/>
                  </a:cxn>
                  <a:cxn ang="0">
                    <a:pos x="0" y="156"/>
                  </a:cxn>
                  <a:cxn ang="0">
                    <a:pos x="0" y="156"/>
                  </a:cxn>
                  <a:cxn ang="0">
                    <a:pos x="2" y="161"/>
                  </a:cxn>
                  <a:cxn ang="0">
                    <a:pos x="4" y="165"/>
                  </a:cxn>
                  <a:cxn ang="0">
                    <a:pos x="4" y="165"/>
                  </a:cxn>
                  <a:cxn ang="0">
                    <a:pos x="10" y="168"/>
                  </a:cxn>
                  <a:cxn ang="0">
                    <a:pos x="15" y="170"/>
                  </a:cxn>
                  <a:cxn ang="0">
                    <a:pos x="75" y="170"/>
                  </a:cxn>
                  <a:cxn ang="0">
                    <a:pos x="151" y="217"/>
                  </a:cxn>
                  <a:cxn ang="0">
                    <a:pos x="151" y="217"/>
                  </a:cxn>
                  <a:cxn ang="0">
                    <a:pos x="155" y="221"/>
                  </a:cxn>
                  <a:cxn ang="0">
                    <a:pos x="160" y="223"/>
                  </a:cxn>
                  <a:cxn ang="0">
                    <a:pos x="160" y="223"/>
                  </a:cxn>
                  <a:cxn ang="0">
                    <a:pos x="165" y="221"/>
                  </a:cxn>
                  <a:cxn ang="0">
                    <a:pos x="171" y="217"/>
                  </a:cxn>
                  <a:cxn ang="0">
                    <a:pos x="171" y="217"/>
                  </a:cxn>
                  <a:cxn ang="0">
                    <a:pos x="174" y="214"/>
                  </a:cxn>
                  <a:cxn ang="0">
                    <a:pos x="174" y="208"/>
                  </a:cxn>
                  <a:cxn ang="0">
                    <a:pos x="174" y="14"/>
                  </a:cxn>
                  <a:cxn ang="0">
                    <a:pos x="174" y="14"/>
                  </a:cxn>
                  <a:cxn ang="0">
                    <a:pos x="174" y="9"/>
                  </a:cxn>
                  <a:cxn ang="0">
                    <a:pos x="171" y="5"/>
                  </a:cxn>
                  <a:cxn ang="0">
                    <a:pos x="171" y="5"/>
                  </a:cxn>
                  <a:cxn ang="0">
                    <a:pos x="165" y="1"/>
                  </a:cxn>
                  <a:cxn ang="0">
                    <a:pos x="160" y="0"/>
                  </a:cxn>
                  <a:cxn ang="0">
                    <a:pos x="160" y="0"/>
                  </a:cxn>
                </a:cxnLst>
                <a:rect l="0" t="0" r="r" b="b"/>
                <a:pathLst>
                  <a:path w="174" h="223">
                    <a:moveTo>
                      <a:pt x="160" y="0"/>
                    </a:moveTo>
                    <a:lnTo>
                      <a:pt x="160" y="0"/>
                    </a:lnTo>
                    <a:lnTo>
                      <a:pt x="155" y="1"/>
                    </a:lnTo>
                    <a:lnTo>
                      <a:pt x="151" y="5"/>
                    </a:lnTo>
                    <a:lnTo>
                      <a:pt x="75" y="52"/>
                    </a:lnTo>
                    <a:lnTo>
                      <a:pt x="15" y="52"/>
                    </a:lnTo>
                    <a:lnTo>
                      <a:pt x="15" y="52"/>
                    </a:lnTo>
                    <a:lnTo>
                      <a:pt x="10" y="54"/>
                    </a:lnTo>
                    <a:lnTo>
                      <a:pt x="4" y="58"/>
                    </a:lnTo>
                    <a:lnTo>
                      <a:pt x="4" y="58"/>
                    </a:lnTo>
                    <a:lnTo>
                      <a:pt x="2" y="61"/>
                    </a:lnTo>
                    <a:lnTo>
                      <a:pt x="0" y="67"/>
                    </a:lnTo>
                    <a:lnTo>
                      <a:pt x="0" y="156"/>
                    </a:lnTo>
                    <a:lnTo>
                      <a:pt x="0" y="156"/>
                    </a:lnTo>
                    <a:lnTo>
                      <a:pt x="2" y="161"/>
                    </a:lnTo>
                    <a:lnTo>
                      <a:pt x="4" y="165"/>
                    </a:lnTo>
                    <a:lnTo>
                      <a:pt x="4" y="165"/>
                    </a:lnTo>
                    <a:lnTo>
                      <a:pt x="10" y="168"/>
                    </a:lnTo>
                    <a:lnTo>
                      <a:pt x="15" y="170"/>
                    </a:lnTo>
                    <a:lnTo>
                      <a:pt x="75" y="170"/>
                    </a:lnTo>
                    <a:lnTo>
                      <a:pt x="151" y="217"/>
                    </a:lnTo>
                    <a:lnTo>
                      <a:pt x="151" y="217"/>
                    </a:lnTo>
                    <a:lnTo>
                      <a:pt x="155" y="221"/>
                    </a:lnTo>
                    <a:lnTo>
                      <a:pt x="160" y="223"/>
                    </a:lnTo>
                    <a:lnTo>
                      <a:pt x="160" y="223"/>
                    </a:lnTo>
                    <a:lnTo>
                      <a:pt x="165" y="221"/>
                    </a:lnTo>
                    <a:lnTo>
                      <a:pt x="171" y="217"/>
                    </a:lnTo>
                    <a:lnTo>
                      <a:pt x="171" y="217"/>
                    </a:lnTo>
                    <a:lnTo>
                      <a:pt x="174" y="214"/>
                    </a:lnTo>
                    <a:lnTo>
                      <a:pt x="174" y="208"/>
                    </a:lnTo>
                    <a:lnTo>
                      <a:pt x="174" y="14"/>
                    </a:lnTo>
                    <a:lnTo>
                      <a:pt x="174" y="14"/>
                    </a:lnTo>
                    <a:lnTo>
                      <a:pt x="174" y="9"/>
                    </a:lnTo>
                    <a:lnTo>
                      <a:pt x="171" y="5"/>
                    </a:lnTo>
                    <a:lnTo>
                      <a:pt x="171" y="5"/>
                    </a:lnTo>
                    <a:lnTo>
                      <a:pt x="165" y="1"/>
                    </a:lnTo>
                    <a:lnTo>
                      <a:pt x="160" y="0"/>
                    </a:lnTo>
                    <a:lnTo>
                      <a:pt x="16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61" name="Freeform 50"/>
              <p:cNvSpPr/>
              <p:nvPr/>
            </p:nvSpPr>
            <p:spPr bwMode="auto">
              <a:xfrm>
                <a:off x="8496300" y="4792677"/>
                <a:ext cx="44450" cy="87313"/>
              </a:xfrm>
              <a:custGeom>
                <a:avLst/>
                <a:gdLst/>
                <a:ahLst/>
                <a:cxnLst>
                  <a:cxn ang="0">
                    <a:pos x="46" y="87"/>
                  </a:cxn>
                  <a:cxn ang="0">
                    <a:pos x="53" y="72"/>
                  </a:cxn>
                  <a:cxn ang="0">
                    <a:pos x="56" y="56"/>
                  </a:cxn>
                  <a:cxn ang="0">
                    <a:pos x="55" y="47"/>
                  </a:cxn>
                  <a:cxn ang="0">
                    <a:pos x="51" y="31"/>
                  </a:cxn>
                  <a:cxn ang="0">
                    <a:pos x="46" y="23"/>
                  </a:cxn>
                  <a:cxn ang="0">
                    <a:pos x="35" y="11"/>
                  </a:cxn>
                  <a:cxn ang="0">
                    <a:pos x="20" y="2"/>
                  </a:cxn>
                  <a:cxn ang="0">
                    <a:pos x="15" y="0"/>
                  </a:cxn>
                  <a:cxn ang="0">
                    <a:pos x="9" y="2"/>
                  </a:cxn>
                  <a:cxn ang="0">
                    <a:pos x="4" y="5"/>
                  </a:cxn>
                  <a:cxn ang="0">
                    <a:pos x="0" y="14"/>
                  </a:cxn>
                  <a:cxn ang="0">
                    <a:pos x="0" y="20"/>
                  </a:cxn>
                  <a:cxn ang="0">
                    <a:pos x="2" y="23"/>
                  </a:cxn>
                  <a:cxn ang="0">
                    <a:pos x="9" y="29"/>
                  </a:cxn>
                  <a:cxn ang="0">
                    <a:pos x="17" y="34"/>
                  </a:cxn>
                  <a:cxn ang="0">
                    <a:pos x="24" y="42"/>
                  </a:cxn>
                  <a:cxn ang="0">
                    <a:pos x="26" y="49"/>
                  </a:cxn>
                  <a:cxn ang="0">
                    <a:pos x="27" y="56"/>
                  </a:cxn>
                  <a:cxn ang="0">
                    <a:pos x="24" y="69"/>
                  </a:cxn>
                  <a:cxn ang="0">
                    <a:pos x="20" y="72"/>
                  </a:cxn>
                  <a:cxn ang="0">
                    <a:pos x="17" y="76"/>
                  </a:cxn>
                  <a:cxn ang="0">
                    <a:pos x="9" y="81"/>
                  </a:cxn>
                  <a:cxn ang="0">
                    <a:pos x="2" y="87"/>
                  </a:cxn>
                  <a:cxn ang="0">
                    <a:pos x="0" y="96"/>
                  </a:cxn>
                  <a:cxn ang="0">
                    <a:pos x="2" y="101"/>
                  </a:cxn>
                  <a:cxn ang="0">
                    <a:pos x="4" y="105"/>
                  </a:cxn>
                  <a:cxn ang="0">
                    <a:pos x="15" y="110"/>
                  </a:cxn>
                  <a:cxn ang="0">
                    <a:pos x="20" y="109"/>
                  </a:cxn>
                  <a:cxn ang="0">
                    <a:pos x="27" y="105"/>
                  </a:cxn>
                  <a:cxn ang="0">
                    <a:pos x="40" y="94"/>
                  </a:cxn>
                  <a:cxn ang="0">
                    <a:pos x="46" y="87"/>
                  </a:cxn>
                </a:cxnLst>
                <a:rect l="0" t="0" r="r" b="b"/>
                <a:pathLst>
                  <a:path w="56" h="110">
                    <a:moveTo>
                      <a:pt x="46" y="87"/>
                    </a:moveTo>
                    <a:lnTo>
                      <a:pt x="46" y="87"/>
                    </a:lnTo>
                    <a:lnTo>
                      <a:pt x="51" y="80"/>
                    </a:lnTo>
                    <a:lnTo>
                      <a:pt x="53" y="72"/>
                    </a:lnTo>
                    <a:lnTo>
                      <a:pt x="55" y="63"/>
                    </a:lnTo>
                    <a:lnTo>
                      <a:pt x="56" y="56"/>
                    </a:lnTo>
                    <a:lnTo>
                      <a:pt x="56" y="56"/>
                    </a:lnTo>
                    <a:lnTo>
                      <a:pt x="55" y="47"/>
                    </a:lnTo>
                    <a:lnTo>
                      <a:pt x="53" y="38"/>
                    </a:lnTo>
                    <a:lnTo>
                      <a:pt x="51" y="31"/>
                    </a:lnTo>
                    <a:lnTo>
                      <a:pt x="46" y="23"/>
                    </a:lnTo>
                    <a:lnTo>
                      <a:pt x="46" y="23"/>
                    </a:lnTo>
                    <a:lnTo>
                      <a:pt x="40" y="16"/>
                    </a:lnTo>
                    <a:lnTo>
                      <a:pt x="35" y="11"/>
                    </a:lnTo>
                    <a:lnTo>
                      <a:pt x="27" y="5"/>
                    </a:lnTo>
                    <a:lnTo>
                      <a:pt x="20" y="2"/>
                    </a:lnTo>
                    <a:lnTo>
                      <a:pt x="20" y="2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9" y="2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2" y="9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0" y="20"/>
                    </a:lnTo>
                    <a:lnTo>
                      <a:pt x="2" y="23"/>
                    </a:lnTo>
                    <a:lnTo>
                      <a:pt x="2" y="23"/>
                    </a:lnTo>
                    <a:lnTo>
                      <a:pt x="9" y="29"/>
                    </a:lnTo>
                    <a:lnTo>
                      <a:pt x="9" y="29"/>
                    </a:lnTo>
                    <a:lnTo>
                      <a:pt x="17" y="34"/>
                    </a:lnTo>
                    <a:lnTo>
                      <a:pt x="17" y="34"/>
                    </a:lnTo>
                    <a:lnTo>
                      <a:pt x="20" y="38"/>
                    </a:lnTo>
                    <a:lnTo>
                      <a:pt x="24" y="42"/>
                    </a:lnTo>
                    <a:lnTo>
                      <a:pt x="24" y="42"/>
                    </a:lnTo>
                    <a:lnTo>
                      <a:pt x="26" y="49"/>
                    </a:lnTo>
                    <a:lnTo>
                      <a:pt x="27" y="56"/>
                    </a:lnTo>
                    <a:lnTo>
                      <a:pt x="27" y="56"/>
                    </a:lnTo>
                    <a:lnTo>
                      <a:pt x="26" y="62"/>
                    </a:lnTo>
                    <a:lnTo>
                      <a:pt x="24" y="69"/>
                    </a:lnTo>
                    <a:lnTo>
                      <a:pt x="24" y="69"/>
                    </a:lnTo>
                    <a:lnTo>
                      <a:pt x="20" y="72"/>
                    </a:lnTo>
                    <a:lnTo>
                      <a:pt x="17" y="76"/>
                    </a:lnTo>
                    <a:lnTo>
                      <a:pt x="17" y="76"/>
                    </a:lnTo>
                    <a:lnTo>
                      <a:pt x="9" y="81"/>
                    </a:lnTo>
                    <a:lnTo>
                      <a:pt x="9" y="81"/>
                    </a:lnTo>
                    <a:lnTo>
                      <a:pt x="2" y="87"/>
                    </a:lnTo>
                    <a:lnTo>
                      <a:pt x="2" y="87"/>
                    </a:lnTo>
                    <a:lnTo>
                      <a:pt x="0" y="91"/>
                    </a:lnTo>
                    <a:lnTo>
                      <a:pt x="0" y="96"/>
                    </a:lnTo>
                    <a:lnTo>
                      <a:pt x="0" y="96"/>
                    </a:lnTo>
                    <a:lnTo>
                      <a:pt x="2" y="101"/>
                    </a:lnTo>
                    <a:lnTo>
                      <a:pt x="4" y="105"/>
                    </a:lnTo>
                    <a:lnTo>
                      <a:pt x="4" y="105"/>
                    </a:lnTo>
                    <a:lnTo>
                      <a:pt x="9" y="109"/>
                    </a:lnTo>
                    <a:lnTo>
                      <a:pt x="15" y="110"/>
                    </a:lnTo>
                    <a:lnTo>
                      <a:pt x="15" y="110"/>
                    </a:lnTo>
                    <a:lnTo>
                      <a:pt x="20" y="109"/>
                    </a:lnTo>
                    <a:lnTo>
                      <a:pt x="20" y="109"/>
                    </a:lnTo>
                    <a:lnTo>
                      <a:pt x="27" y="105"/>
                    </a:lnTo>
                    <a:lnTo>
                      <a:pt x="35" y="100"/>
                    </a:lnTo>
                    <a:lnTo>
                      <a:pt x="40" y="94"/>
                    </a:lnTo>
                    <a:lnTo>
                      <a:pt x="46" y="87"/>
                    </a:lnTo>
                    <a:lnTo>
                      <a:pt x="46" y="8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62" name="Freeform 51"/>
              <p:cNvSpPr/>
              <p:nvPr/>
            </p:nvSpPr>
            <p:spPr bwMode="auto">
              <a:xfrm>
                <a:off x="8515350" y="4751402"/>
                <a:ext cx="71438" cy="171450"/>
              </a:xfrm>
              <a:custGeom>
                <a:avLst/>
                <a:gdLst/>
                <a:ahLst/>
                <a:cxnLst>
                  <a:cxn ang="0">
                    <a:pos x="20" y="2"/>
                  </a:cxn>
                  <a:cxn ang="0">
                    <a:pos x="14" y="0"/>
                  </a:cxn>
                  <a:cxn ang="0">
                    <a:pos x="3" y="4"/>
                  </a:cxn>
                  <a:cxn ang="0">
                    <a:pos x="0" y="9"/>
                  </a:cxn>
                  <a:cxn ang="0">
                    <a:pos x="0" y="15"/>
                  </a:cxn>
                  <a:cxn ang="0">
                    <a:pos x="2" y="22"/>
                  </a:cxn>
                  <a:cxn ang="0">
                    <a:pos x="7" y="27"/>
                  </a:cxn>
                  <a:cxn ang="0">
                    <a:pos x="25" y="38"/>
                  </a:cxn>
                  <a:cxn ang="0">
                    <a:pos x="32" y="44"/>
                  </a:cxn>
                  <a:cxn ang="0">
                    <a:pos x="47" y="60"/>
                  </a:cxn>
                  <a:cxn ang="0">
                    <a:pos x="51" y="69"/>
                  </a:cxn>
                  <a:cxn ang="0">
                    <a:pos x="58" y="87"/>
                  </a:cxn>
                  <a:cxn ang="0">
                    <a:pos x="61" y="109"/>
                  </a:cxn>
                  <a:cxn ang="0">
                    <a:pos x="60" y="118"/>
                  </a:cxn>
                  <a:cxn ang="0">
                    <a:pos x="56" y="138"/>
                  </a:cxn>
                  <a:cxn ang="0">
                    <a:pos x="51" y="147"/>
                  </a:cxn>
                  <a:cxn ang="0">
                    <a:pos x="40" y="165"/>
                  </a:cxn>
                  <a:cxn ang="0">
                    <a:pos x="25" y="178"/>
                  </a:cxn>
                  <a:cxn ang="0">
                    <a:pos x="7" y="189"/>
                  </a:cxn>
                  <a:cxn ang="0">
                    <a:pos x="3" y="191"/>
                  </a:cxn>
                  <a:cxn ang="0">
                    <a:pos x="0" y="198"/>
                  </a:cxn>
                  <a:cxn ang="0">
                    <a:pos x="0" y="202"/>
                  </a:cxn>
                  <a:cxn ang="0">
                    <a:pos x="3" y="212"/>
                  </a:cxn>
                  <a:cxn ang="0">
                    <a:pos x="9" y="216"/>
                  </a:cxn>
                  <a:cxn ang="0">
                    <a:pos x="14" y="216"/>
                  </a:cxn>
                  <a:cxn ang="0">
                    <a:pos x="20" y="214"/>
                  </a:cxn>
                  <a:cxn ang="0">
                    <a:pos x="49" y="198"/>
                  </a:cxn>
                  <a:cxn ang="0">
                    <a:pos x="71" y="173"/>
                  </a:cxn>
                  <a:cxn ang="0">
                    <a:pos x="80" y="158"/>
                  </a:cxn>
                  <a:cxn ang="0">
                    <a:pos x="89" y="125"/>
                  </a:cxn>
                  <a:cxn ang="0">
                    <a:pos x="90" y="109"/>
                  </a:cxn>
                  <a:cxn ang="0">
                    <a:pos x="85" y="75"/>
                  </a:cxn>
                  <a:cxn ang="0">
                    <a:pos x="71" y="44"/>
                  </a:cxn>
                  <a:cxn ang="0">
                    <a:pos x="60" y="31"/>
                  </a:cxn>
                  <a:cxn ang="0">
                    <a:pos x="34" y="9"/>
                  </a:cxn>
                  <a:cxn ang="0">
                    <a:pos x="20" y="2"/>
                  </a:cxn>
                </a:cxnLst>
                <a:rect l="0" t="0" r="r" b="b"/>
                <a:pathLst>
                  <a:path w="90" h="216">
                    <a:moveTo>
                      <a:pt x="20" y="2"/>
                    </a:moveTo>
                    <a:lnTo>
                      <a:pt x="20" y="2"/>
                    </a:lnTo>
                    <a:lnTo>
                      <a:pt x="14" y="0"/>
                    </a:lnTo>
                    <a:lnTo>
                      <a:pt x="14" y="0"/>
                    </a:lnTo>
                    <a:lnTo>
                      <a:pt x="7" y="2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0" y="9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8"/>
                    </a:lnTo>
                    <a:lnTo>
                      <a:pt x="2" y="22"/>
                    </a:lnTo>
                    <a:lnTo>
                      <a:pt x="3" y="26"/>
                    </a:lnTo>
                    <a:lnTo>
                      <a:pt x="7" y="27"/>
                    </a:lnTo>
                    <a:lnTo>
                      <a:pt x="7" y="27"/>
                    </a:lnTo>
                    <a:lnTo>
                      <a:pt x="25" y="38"/>
                    </a:lnTo>
                    <a:lnTo>
                      <a:pt x="25" y="38"/>
                    </a:lnTo>
                    <a:lnTo>
                      <a:pt x="32" y="44"/>
                    </a:lnTo>
                    <a:lnTo>
                      <a:pt x="40" y="51"/>
                    </a:lnTo>
                    <a:lnTo>
                      <a:pt x="47" y="60"/>
                    </a:lnTo>
                    <a:lnTo>
                      <a:pt x="51" y="69"/>
                    </a:lnTo>
                    <a:lnTo>
                      <a:pt x="51" y="69"/>
                    </a:lnTo>
                    <a:lnTo>
                      <a:pt x="56" y="78"/>
                    </a:lnTo>
                    <a:lnTo>
                      <a:pt x="58" y="87"/>
                    </a:lnTo>
                    <a:lnTo>
                      <a:pt x="60" y="98"/>
                    </a:lnTo>
                    <a:lnTo>
                      <a:pt x="61" y="109"/>
                    </a:lnTo>
                    <a:lnTo>
                      <a:pt x="61" y="109"/>
                    </a:lnTo>
                    <a:lnTo>
                      <a:pt x="60" y="118"/>
                    </a:lnTo>
                    <a:lnTo>
                      <a:pt x="58" y="129"/>
                    </a:lnTo>
                    <a:lnTo>
                      <a:pt x="56" y="138"/>
                    </a:lnTo>
                    <a:lnTo>
                      <a:pt x="51" y="147"/>
                    </a:lnTo>
                    <a:lnTo>
                      <a:pt x="51" y="147"/>
                    </a:lnTo>
                    <a:lnTo>
                      <a:pt x="47" y="156"/>
                    </a:lnTo>
                    <a:lnTo>
                      <a:pt x="40" y="165"/>
                    </a:lnTo>
                    <a:lnTo>
                      <a:pt x="32" y="173"/>
                    </a:lnTo>
                    <a:lnTo>
                      <a:pt x="25" y="178"/>
                    </a:lnTo>
                    <a:lnTo>
                      <a:pt x="25" y="178"/>
                    </a:lnTo>
                    <a:lnTo>
                      <a:pt x="7" y="189"/>
                    </a:lnTo>
                    <a:lnTo>
                      <a:pt x="7" y="189"/>
                    </a:lnTo>
                    <a:lnTo>
                      <a:pt x="3" y="191"/>
                    </a:lnTo>
                    <a:lnTo>
                      <a:pt x="2" y="194"/>
                    </a:lnTo>
                    <a:lnTo>
                      <a:pt x="0" y="198"/>
                    </a:lnTo>
                    <a:lnTo>
                      <a:pt x="0" y="202"/>
                    </a:lnTo>
                    <a:lnTo>
                      <a:pt x="0" y="202"/>
                    </a:lnTo>
                    <a:lnTo>
                      <a:pt x="0" y="207"/>
                    </a:lnTo>
                    <a:lnTo>
                      <a:pt x="3" y="212"/>
                    </a:lnTo>
                    <a:lnTo>
                      <a:pt x="3" y="212"/>
                    </a:lnTo>
                    <a:lnTo>
                      <a:pt x="9" y="216"/>
                    </a:lnTo>
                    <a:lnTo>
                      <a:pt x="14" y="216"/>
                    </a:lnTo>
                    <a:lnTo>
                      <a:pt x="14" y="216"/>
                    </a:lnTo>
                    <a:lnTo>
                      <a:pt x="20" y="214"/>
                    </a:lnTo>
                    <a:lnTo>
                      <a:pt x="20" y="214"/>
                    </a:lnTo>
                    <a:lnTo>
                      <a:pt x="34" y="207"/>
                    </a:lnTo>
                    <a:lnTo>
                      <a:pt x="49" y="198"/>
                    </a:lnTo>
                    <a:lnTo>
                      <a:pt x="60" y="185"/>
                    </a:lnTo>
                    <a:lnTo>
                      <a:pt x="71" y="173"/>
                    </a:lnTo>
                    <a:lnTo>
                      <a:pt x="71" y="173"/>
                    </a:lnTo>
                    <a:lnTo>
                      <a:pt x="80" y="158"/>
                    </a:lnTo>
                    <a:lnTo>
                      <a:pt x="85" y="142"/>
                    </a:lnTo>
                    <a:lnTo>
                      <a:pt x="89" y="125"/>
                    </a:lnTo>
                    <a:lnTo>
                      <a:pt x="90" y="109"/>
                    </a:lnTo>
                    <a:lnTo>
                      <a:pt x="90" y="109"/>
                    </a:lnTo>
                    <a:lnTo>
                      <a:pt x="89" y="91"/>
                    </a:lnTo>
                    <a:lnTo>
                      <a:pt x="85" y="75"/>
                    </a:lnTo>
                    <a:lnTo>
                      <a:pt x="80" y="58"/>
                    </a:lnTo>
                    <a:lnTo>
                      <a:pt x="71" y="44"/>
                    </a:lnTo>
                    <a:lnTo>
                      <a:pt x="71" y="44"/>
                    </a:lnTo>
                    <a:lnTo>
                      <a:pt x="60" y="31"/>
                    </a:lnTo>
                    <a:lnTo>
                      <a:pt x="49" y="18"/>
                    </a:lnTo>
                    <a:lnTo>
                      <a:pt x="34" y="9"/>
                    </a:lnTo>
                    <a:lnTo>
                      <a:pt x="20" y="2"/>
                    </a:lnTo>
                    <a:lnTo>
                      <a:pt x="20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</p:grpSp>
      </p:grpSp>
      <p:grpSp>
        <p:nvGrpSpPr>
          <p:cNvPr id="8" name="Group 58"/>
          <p:cNvGrpSpPr/>
          <p:nvPr/>
        </p:nvGrpSpPr>
        <p:grpSpPr>
          <a:xfrm>
            <a:off x="4953141" y="1809740"/>
            <a:ext cx="2190480" cy="3483501"/>
            <a:chOff x="3714744" y="1357304"/>
            <a:chExt cx="1643074" cy="2612626"/>
          </a:xfrm>
        </p:grpSpPr>
        <p:grpSp>
          <p:nvGrpSpPr>
            <p:cNvPr id="9" name="Group 41"/>
            <p:cNvGrpSpPr/>
            <p:nvPr/>
          </p:nvGrpSpPr>
          <p:grpSpPr>
            <a:xfrm>
              <a:off x="3714744" y="2571750"/>
              <a:ext cx="1643074" cy="571504"/>
              <a:chOff x="3714744" y="2214560"/>
              <a:chExt cx="1643074" cy="571504"/>
            </a:xfrm>
          </p:grpSpPr>
          <p:sp>
            <p:nvSpPr>
              <p:cNvPr id="32" name="Rectangle 31"/>
              <p:cNvSpPr/>
              <p:nvPr/>
            </p:nvSpPr>
            <p:spPr>
              <a:xfrm>
                <a:off x="3714744" y="2428874"/>
                <a:ext cx="1643074" cy="35719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37" name="Rectangle 36"/>
              <p:cNvSpPr/>
              <p:nvPr/>
            </p:nvSpPr>
            <p:spPr>
              <a:xfrm>
                <a:off x="5143504" y="2214560"/>
                <a:ext cx="214314" cy="214314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</p:grpSp>
        <p:sp>
          <p:nvSpPr>
            <p:cNvPr id="47" name="Rectangle 46"/>
            <p:cNvSpPr/>
            <p:nvPr/>
          </p:nvSpPr>
          <p:spPr>
            <a:xfrm>
              <a:off x="4071575" y="2786064"/>
              <a:ext cx="946536" cy="31162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100" dirty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rPr>
                <a:t>添加标题</a:t>
              </a:r>
              <a:endParaRPr lang="en-US" sz="2100" dirty="0">
                <a:solidFill>
                  <a:schemeClr val="bg1"/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3714744" y="1357304"/>
              <a:ext cx="1500198" cy="9579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200</a:t>
              </a: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5</a:t>
              </a: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分钟之内。</a:t>
              </a:r>
              <a:endParaRPr lang="id-ID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sp>
          <p:nvSpPr>
            <p:cNvPr id="64" name="Freeform 59"/>
            <p:cNvSpPr>
              <a:spLocks noEditPoints="1"/>
            </p:cNvSpPr>
            <p:nvPr/>
          </p:nvSpPr>
          <p:spPr bwMode="auto">
            <a:xfrm>
              <a:off x="4357686" y="3571882"/>
              <a:ext cx="398052" cy="398048"/>
            </a:xfrm>
            <a:custGeom>
              <a:avLst/>
              <a:gdLst/>
              <a:ahLst/>
              <a:cxnLst>
                <a:cxn ang="0">
                  <a:pos x="129" y="1"/>
                </a:cxn>
                <a:cxn ang="0">
                  <a:pos x="87" y="12"/>
                </a:cxn>
                <a:cxn ang="0">
                  <a:pos x="53" y="32"/>
                </a:cxn>
                <a:cxn ang="0">
                  <a:pos x="26" y="63"/>
                </a:cxn>
                <a:cxn ang="0">
                  <a:pos x="8" y="101"/>
                </a:cxn>
                <a:cxn ang="0">
                  <a:pos x="0" y="143"/>
                </a:cxn>
                <a:cxn ang="0">
                  <a:pos x="4" y="172"/>
                </a:cxn>
                <a:cxn ang="0">
                  <a:pos x="19" y="212"/>
                </a:cxn>
                <a:cxn ang="0">
                  <a:pos x="42" y="244"/>
                </a:cxn>
                <a:cxn ang="0">
                  <a:pos x="75" y="270"/>
                </a:cxn>
                <a:cxn ang="0">
                  <a:pos x="115" y="284"/>
                </a:cxn>
                <a:cxn ang="0">
                  <a:pos x="144" y="286"/>
                </a:cxn>
                <a:cxn ang="0">
                  <a:pos x="185" y="281"/>
                </a:cxn>
                <a:cxn ang="0">
                  <a:pos x="223" y="263"/>
                </a:cxn>
                <a:cxn ang="0">
                  <a:pos x="254" y="235"/>
                </a:cxn>
                <a:cxn ang="0">
                  <a:pos x="276" y="199"/>
                </a:cxn>
                <a:cxn ang="0">
                  <a:pos x="285" y="157"/>
                </a:cxn>
                <a:cxn ang="0">
                  <a:pos x="285" y="128"/>
                </a:cxn>
                <a:cxn ang="0">
                  <a:pos x="276" y="89"/>
                </a:cxn>
                <a:cxn ang="0">
                  <a:pos x="254" y="52"/>
                </a:cxn>
                <a:cxn ang="0">
                  <a:pos x="223" y="25"/>
                </a:cxn>
                <a:cxn ang="0">
                  <a:pos x="185" y="7"/>
                </a:cxn>
                <a:cxn ang="0">
                  <a:pos x="144" y="0"/>
                </a:cxn>
                <a:cxn ang="0">
                  <a:pos x="144" y="252"/>
                </a:cxn>
                <a:cxn ang="0">
                  <a:pos x="102" y="243"/>
                </a:cxn>
                <a:cxn ang="0">
                  <a:pos x="55" y="203"/>
                </a:cxn>
                <a:cxn ang="0">
                  <a:pos x="37" y="154"/>
                </a:cxn>
                <a:cxn ang="0">
                  <a:pos x="37" y="132"/>
                </a:cxn>
                <a:cxn ang="0">
                  <a:pos x="55" y="83"/>
                </a:cxn>
                <a:cxn ang="0">
                  <a:pos x="102" y="45"/>
                </a:cxn>
                <a:cxn ang="0">
                  <a:pos x="144" y="36"/>
                </a:cxn>
                <a:cxn ang="0">
                  <a:pos x="165" y="38"/>
                </a:cxn>
                <a:cxn ang="0">
                  <a:pos x="220" y="67"/>
                </a:cxn>
                <a:cxn ang="0">
                  <a:pos x="249" y="121"/>
                </a:cxn>
                <a:cxn ang="0">
                  <a:pos x="251" y="143"/>
                </a:cxn>
                <a:cxn ang="0">
                  <a:pos x="241" y="185"/>
                </a:cxn>
                <a:cxn ang="0">
                  <a:pos x="203" y="232"/>
                </a:cxn>
                <a:cxn ang="0">
                  <a:pos x="154" y="250"/>
                </a:cxn>
                <a:cxn ang="0">
                  <a:pos x="232" y="143"/>
                </a:cxn>
                <a:cxn ang="0">
                  <a:pos x="227" y="156"/>
                </a:cxn>
                <a:cxn ang="0">
                  <a:pos x="144" y="161"/>
                </a:cxn>
                <a:cxn ang="0">
                  <a:pos x="131" y="156"/>
                </a:cxn>
                <a:cxn ang="0">
                  <a:pos x="125" y="72"/>
                </a:cxn>
                <a:cxn ang="0">
                  <a:pos x="131" y="60"/>
                </a:cxn>
                <a:cxn ang="0">
                  <a:pos x="144" y="54"/>
                </a:cxn>
                <a:cxn ang="0">
                  <a:pos x="160" y="65"/>
                </a:cxn>
                <a:cxn ang="0">
                  <a:pos x="214" y="125"/>
                </a:cxn>
                <a:cxn ang="0">
                  <a:pos x="227" y="130"/>
                </a:cxn>
                <a:cxn ang="0">
                  <a:pos x="232" y="143"/>
                </a:cxn>
              </a:cxnLst>
              <a:rect l="0" t="0" r="r" b="b"/>
              <a:pathLst>
                <a:path w="287" h="286">
                  <a:moveTo>
                    <a:pt x="144" y="0"/>
                  </a:moveTo>
                  <a:lnTo>
                    <a:pt x="144" y="0"/>
                  </a:lnTo>
                  <a:lnTo>
                    <a:pt x="129" y="1"/>
                  </a:lnTo>
                  <a:lnTo>
                    <a:pt x="115" y="3"/>
                  </a:lnTo>
                  <a:lnTo>
                    <a:pt x="100" y="7"/>
                  </a:lnTo>
                  <a:lnTo>
                    <a:pt x="87" y="12"/>
                  </a:lnTo>
                  <a:lnTo>
                    <a:pt x="75" y="18"/>
                  </a:lnTo>
                  <a:lnTo>
                    <a:pt x="64" y="25"/>
                  </a:lnTo>
                  <a:lnTo>
                    <a:pt x="53" y="32"/>
                  </a:lnTo>
                  <a:lnTo>
                    <a:pt x="42" y="43"/>
                  </a:lnTo>
                  <a:lnTo>
                    <a:pt x="33" y="52"/>
                  </a:lnTo>
                  <a:lnTo>
                    <a:pt x="26" y="63"/>
                  </a:lnTo>
                  <a:lnTo>
                    <a:pt x="19" y="76"/>
                  </a:lnTo>
                  <a:lnTo>
                    <a:pt x="11" y="89"/>
                  </a:lnTo>
                  <a:lnTo>
                    <a:pt x="8" y="101"/>
                  </a:lnTo>
                  <a:lnTo>
                    <a:pt x="4" y="114"/>
                  </a:lnTo>
                  <a:lnTo>
                    <a:pt x="0" y="128"/>
                  </a:lnTo>
                  <a:lnTo>
                    <a:pt x="0" y="143"/>
                  </a:lnTo>
                  <a:lnTo>
                    <a:pt x="0" y="143"/>
                  </a:lnTo>
                  <a:lnTo>
                    <a:pt x="0" y="157"/>
                  </a:lnTo>
                  <a:lnTo>
                    <a:pt x="4" y="172"/>
                  </a:lnTo>
                  <a:lnTo>
                    <a:pt x="8" y="186"/>
                  </a:lnTo>
                  <a:lnTo>
                    <a:pt x="11" y="199"/>
                  </a:lnTo>
                  <a:lnTo>
                    <a:pt x="19" y="212"/>
                  </a:lnTo>
                  <a:lnTo>
                    <a:pt x="26" y="223"/>
                  </a:lnTo>
                  <a:lnTo>
                    <a:pt x="33" y="235"/>
                  </a:lnTo>
                  <a:lnTo>
                    <a:pt x="42" y="244"/>
                  </a:lnTo>
                  <a:lnTo>
                    <a:pt x="53" y="253"/>
                  </a:lnTo>
                  <a:lnTo>
                    <a:pt x="64" y="263"/>
                  </a:lnTo>
                  <a:lnTo>
                    <a:pt x="75" y="270"/>
                  </a:lnTo>
                  <a:lnTo>
                    <a:pt x="87" y="275"/>
                  </a:lnTo>
                  <a:lnTo>
                    <a:pt x="100" y="281"/>
                  </a:lnTo>
                  <a:lnTo>
                    <a:pt x="115" y="284"/>
                  </a:lnTo>
                  <a:lnTo>
                    <a:pt x="129" y="286"/>
                  </a:lnTo>
                  <a:lnTo>
                    <a:pt x="144" y="286"/>
                  </a:lnTo>
                  <a:lnTo>
                    <a:pt x="144" y="286"/>
                  </a:lnTo>
                  <a:lnTo>
                    <a:pt x="158" y="286"/>
                  </a:lnTo>
                  <a:lnTo>
                    <a:pt x="173" y="284"/>
                  </a:lnTo>
                  <a:lnTo>
                    <a:pt x="185" y="281"/>
                  </a:lnTo>
                  <a:lnTo>
                    <a:pt x="200" y="275"/>
                  </a:lnTo>
                  <a:lnTo>
                    <a:pt x="212" y="270"/>
                  </a:lnTo>
                  <a:lnTo>
                    <a:pt x="223" y="263"/>
                  </a:lnTo>
                  <a:lnTo>
                    <a:pt x="234" y="253"/>
                  </a:lnTo>
                  <a:lnTo>
                    <a:pt x="245" y="244"/>
                  </a:lnTo>
                  <a:lnTo>
                    <a:pt x="254" y="235"/>
                  </a:lnTo>
                  <a:lnTo>
                    <a:pt x="261" y="223"/>
                  </a:lnTo>
                  <a:lnTo>
                    <a:pt x="269" y="212"/>
                  </a:lnTo>
                  <a:lnTo>
                    <a:pt x="276" y="199"/>
                  </a:lnTo>
                  <a:lnTo>
                    <a:pt x="280" y="186"/>
                  </a:lnTo>
                  <a:lnTo>
                    <a:pt x="283" y="172"/>
                  </a:lnTo>
                  <a:lnTo>
                    <a:pt x="285" y="157"/>
                  </a:lnTo>
                  <a:lnTo>
                    <a:pt x="287" y="143"/>
                  </a:lnTo>
                  <a:lnTo>
                    <a:pt x="287" y="143"/>
                  </a:lnTo>
                  <a:lnTo>
                    <a:pt x="285" y="128"/>
                  </a:lnTo>
                  <a:lnTo>
                    <a:pt x="283" y="114"/>
                  </a:lnTo>
                  <a:lnTo>
                    <a:pt x="280" y="101"/>
                  </a:lnTo>
                  <a:lnTo>
                    <a:pt x="276" y="89"/>
                  </a:lnTo>
                  <a:lnTo>
                    <a:pt x="269" y="76"/>
                  </a:lnTo>
                  <a:lnTo>
                    <a:pt x="261" y="63"/>
                  </a:lnTo>
                  <a:lnTo>
                    <a:pt x="254" y="52"/>
                  </a:lnTo>
                  <a:lnTo>
                    <a:pt x="245" y="43"/>
                  </a:lnTo>
                  <a:lnTo>
                    <a:pt x="234" y="32"/>
                  </a:lnTo>
                  <a:lnTo>
                    <a:pt x="223" y="25"/>
                  </a:lnTo>
                  <a:lnTo>
                    <a:pt x="212" y="18"/>
                  </a:lnTo>
                  <a:lnTo>
                    <a:pt x="200" y="12"/>
                  </a:lnTo>
                  <a:lnTo>
                    <a:pt x="185" y="7"/>
                  </a:lnTo>
                  <a:lnTo>
                    <a:pt x="173" y="3"/>
                  </a:lnTo>
                  <a:lnTo>
                    <a:pt x="158" y="1"/>
                  </a:lnTo>
                  <a:lnTo>
                    <a:pt x="144" y="0"/>
                  </a:lnTo>
                  <a:lnTo>
                    <a:pt x="144" y="0"/>
                  </a:lnTo>
                  <a:close/>
                  <a:moveTo>
                    <a:pt x="144" y="252"/>
                  </a:moveTo>
                  <a:lnTo>
                    <a:pt x="144" y="252"/>
                  </a:lnTo>
                  <a:lnTo>
                    <a:pt x="133" y="250"/>
                  </a:lnTo>
                  <a:lnTo>
                    <a:pt x="122" y="248"/>
                  </a:lnTo>
                  <a:lnTo>
                    <a:pt x="102" y="243"/>
                  </a:lnTo>
                  <a:lnTo>
                    <a:pt x="84" y="232"/>
                  </a:lnTo>
                  <a:lnTo>
                    <a:pt x="67" y="219"/>
                  </a:lnTo>
                  <a:lnTo>
                    <a:pt x="55" y="203"/>
                  </a:lnTo>
                  <a:lnTo>
                    <a:pt x="44" y="185"/>
                  </a:lnTo>
                  <a:lnTo>
                    <a:pt x="38" y="165"/>
                  </a:lnTo>
                  <a:lnTo>
                    <a:pt x="37" y="154"/>
                  </a:lnTo>
                  <a:lnTo>
                    <a:pt x="37" y="143"/>
                  </a:lnTo>
                  <a:lnTo>
                    <a:pt x="37" y="143"/>
                  </a:lnTo>
                  <a:lnTo>
                    <a:pt x="37" y="132"/>
                  </a:lnTo>
                  <a:lnTo>
                    <a:pt x="38" y="121"/>
                  </a:lnTo>
                  <a:lnTo>
                    <a:pt x="44" y="101"/>
                  </a:lnTo>
                  <a:lnTo>
                    <a:pt x="55" y="83"/>
                  </a:lnTo>
                  <a:lnTo>
                    <a:pt x="67" y="67"/>
                  </a:lnTo>
                  <a:lnTo>
                    <a:pt x="84" y="54"/>
                  </a:lnTo>
                  <a:lnTo>
                    <a:pt x="102" y="45"/>
                  </a:lnTo>
                  <a:lnTo>
                    <a:pt x="122" y="38"/>
                  </a:lnTo>
                  <a:lnTo>
                    <a:pt x="133" y="36"/>
                  </a:lnTo>
                  <a:lnTo>
                    <a:pt x="144" y="36"/>
                  </a:lnTo>
                  <a:lnTo>
                    <a:pt x="144" y="36"/>
                  </a:lnTo>
                  <a:lnTo>
                    <a:pt x="154" y="36"/>
                  </a:lnTo>
                  <a:lnTo>
                    <a:pt x="165" y="38"/>
                  </a:lnTo>
                  <a:lnTo>
                    <a:pt x="185" y="45"/>
                  </a:lnTo>
                  <a:lnTo>
                    <a:pt x="203" y="54"/>
                  </a:lnTo>
                  <a:lnTo>
                    <a:pt x="220" y="67"/>
                  </a:lnTo>
                  <a:lnTo>
                    <a:pt x="232" y="83"/>
                  </a:lnTo>
                  <a:lnTo>
                    <a:pt x="241" y="101"/>
                  </a:lnTo>
                  <a:lnTo>
                    <a:pt x="249" y="121"/>
                  </a:lnTo>
                  <a:lnTo>
                    <a:pt x="251" y="132"/>
                  </a:lnTo>
                  <a:lnTo>
                    <a:pt x="251" y="143"/>
                  </a:lnTo>
                  <a:lnTo>
                    <a:pt x="251" y="143"/>
                  </a:lnTo>
                  <a:lnTo>
                    <a:pt x="251" y="154"/>
                  </a:lnTo>
                  <a:lnTo>
                    <a:pt x="249" y="165"/>
                  </a:lnTo>
                  <a:lnTo>
                    <a:pt x="241" y="185"/>
                  </a:lnTo>
                  <a:lnTo>
                    <a:pt x="232" y="203"/>
                  </a:lnTo>
                  <a:lnTo>
                    <a:pt x="220" y="219"/>
                  </a:lnTo>
                  <a:lnTo>
                    <a:pt x="203" y="232"/>
                  </a:lnTo>
                  <a:lnTo>
                    <a:pt x="185" y="243"/>
                  </a:lnTo>
                  <a:lnTo>
                    <a:pt x="165" y="248"/>
                  </a:lnTo>
                  <a:lnTo>
                    <a:pt x="154" y="250"/>
                  </a:lnTo>
                  <a:lnTo>
                    <a:pt x="144" y="252"/>
                  </a:lnTo>
                  <a:lnTo>
                    <a:pt x="144" y="252"/>
                  </a:lnTo>
                  <a:close/>
                  <a:moveTo>
                    <a:pt x="232" y="143"/>
                  </a:moveTo>
                  <a:lnTo>
                    <a:pt x="232" y="143"/>
                  </a:lnTo>
                  <a:lnTo>
                    <a:pt x="231" y="150"/>
                  </a:lnTo>
                  <a:lnTo>
                    <a:pt x="227" y="156"/>
                  </a:lnTo>
                  <a:lnTo>
                    <a:pt x="222" y="159"/>
                  </a:lnTo>
                  <a:lnTo>
                    <a:pt x="214" y="161"/>
                  </a:lnTo>
                  <a:lnTo>
                    <a:pt x="144" y="161"/>
                  </a:lnTo>
                  <a:lnTo>
                    <a:pt x="144" y="161"/>
                  </a:lnTo>
                  <a:lnTo>
                    <a:pt x="136" y="159"/>
                  </a:lnTo>
                  <a:lnTo>
                    <a:pt x="131" y="156"/>
                  </a:lnTo>
                  <a:lnTo>
                    <a:pt x="127" y="150"/>
                  </a:lnTo>
                  <a:lnTo>
                    <a:pt x="125" y="143"/>
                  </a:lnTo>
                  <a:lnTo>
                    <a:pt x="125" y="72"/>
                  </a:lnTo>
                  <a:lnTo>
                    <a:pt x="125" y="72"/>
                  </a:lnTo>
                  <a:lnTo>
                    <a:pt x="127" y="65"/>
                  </a:lnTo>
                  <a:lnTo>
                    <a:pt x="131" y="60"/>
                  </a:lnTo>
                  <a:lnTo>
                    <a:pt x="136" y="56"/>
                  </a:lnTo>
                  <a:lnTo>
                    <a:pt x="144" y="54"/>
                  </a:lnTo>
                  <a:lnTo>
                    <a:pt x="144" y="54"/>
                  </a:lnTo>
                  <a:lnTo>
                    <a:pt x="151" y="56"/>
                  </a:lnTo>
                  <a:lnTo>
                    <a:pt x="156" y="60"/>
                  </a:lnTo>
                  <a:lnTo>
                    <a:pt x="160" y="65"/>
                  </a:lnTo>
                  <a:lnTo>
                    <a:pt x="162" y="72"/>
                  </a:lnTo>
                  <a:lnTo>
                    <a:pt x="162" y="125"/>
                  </a:lnTo>
                  <a:lnTo>
                    <a:pt x="214" y="125"/>
                  </a:lnTo>
                  <a:lnTo>
                    <a:pt x="214" y="125"/>
                  </a:lnTo>
                  <a:lnTo>
                    <a:pt x="222" y="127"/>
                  </a:lnTo>
                  <a:lnTo>
                    <a:pt x="227" y="130"/>
                  </a:lnTo>
                  <a:lnTo>
                    <a:pt x="231" y="136"/>
                  </a:lnTo>
                  <a:lnTo>
                    <a:pt x="232" y="143"/>
                  </a:lnTo>
                  <a:lnTo>
                    <a:pt x="232" y="143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</p:grpSp>
      <p:grpSp>
        <p:nvGrpSpPr>
          <p:cNvPr id="10" name="Group 55"/>
          <p:cNvGrpSpPr/>
          <p:nvPr/>
        </p:nvGrpSpPr>
        <p:grpSpPr>
          <a:xfrm>
            <a:off x="9334102" y="1809740"/>
            <a:ext cx="2190480" cy="3483501"/>
            <a:chOff x="7000892" y="1357304"/>
            <a:chExt cx="1643074" cy="2612626"/>
          </a:xfrm>
        </p:grpSpPr>
        <p:grpSp>
          <p:nvGrpSpPr>
            <p:cNvPr id="11" name="Group 39"/>
            <p:cNvGrpSpPr/>
            <p:nvPr/>
          </p:nvGrpSpPr>
          <p:grpSpPr>
            <a:xfrm>
              <a:off x="7000892" y="2571750"/>
              <a:ext cx="1643074" cy="571504"/>
              <a:chOff x="7000892" y="2214560"/>
              <a:chExt cx="1643074" cy="571504"/>
            </a:xfrm>
          </p:grpSpPr>
          <p:sp>
            <p:nvSpPr>
              <p:cNvPr id="30" name="Rectangle 29"/>
              <p:cNvSpPr/>
              <p:nvPr/>
            </p:nvSpPr>
            <p:spPr>
              <a:xfrm>
                <a:off x="7000892" y="2428874"/>
                <a:ext cx="1643074" cy="35719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39" name="Rectangle 38"/>
              <p:cNvSpPr/>
              <p:nvPr/>
            </p:nvSpPr>
            <p:spPr>
              <a:xfrm>
                <a:off x="8429652" y="2214560"/>
                <a:ext cx="214314" cy="214314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</p:grpSp>
        <p:sp>
          <p:nvSpPr>
            <p:cNvPr id="49" name="Rectangle 48"/>
            <p:cNvSpPr/>
            <p:nvPr/>
          </p:nvSpPr>
          <p:spPr>
            <a:xfrm>
              <a:off x="7357723" y="2786064"/>
              <a:ext cx="946536" cy="31162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100" dirty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rPr>
                <a:t>添加标题</a:t>
              </a:r>
              <a:endParaRPr lang="en-US" sz="2100" dirty="0">
                <a:solidFill>
                  <a:schemeClr val="bg1"/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sp>
          <p:nvSpPr>
            <p:cNvPr id="54" name="Rectangle 53"/>
            <p:cNvSpPr/>
            <p:nvPr/>
          </p:nvSpPr>
          <p:spPr>
            <a:xfrm>
              <a:off x="7000892" y="1357304"/>
              <a:ext cx="1500198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200</a:t>
              </a: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5</a:t>
              </a: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分钟之内。</a:t>
              </a:r>
              <a:endParaRPr lang="id-ID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sp>
          <p:nvSpPr>
            <p:cNvPr id="65" name="Freeform 60"/>
            <p:cNvSpPr>
              <a:spLocks noEditPoints="1"/>
            </p:cNvSpPr>
            <p:nvPr/>
          </p:nvSpPr>
          <p:spPr bwMode="auto">
            <a:xfrm>
              <a:off x="7643834" y="3571882"/>
              <a:ext cx="395268" cy="398048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11" y="2"/>
                </a:cxn>
                <a:cxn ang="0">
                  <a:pos x="0" y="11"/>
                </a:cxn>
                <a:cxn ang="0">
                  <a:pos x="0" y="269"/>
                </a:cxn>
                <a:cxn ang="0">
                  <a:pos x="0" y="276"/>
                </a:cxn>
                <a:cxn ang="0">
                  <a:pos x="11" y="285"/>
                </a:cxn>
                <a:cxn ang="0">
                  <a:pos x="267" y="287"/>
                </a:cxn>
                <a:cxn ang="0">
                  <a:pos x="274" y="285"/>
                </a:cxn>
                <a:cxn ang="0">
                  <a:pos x="283" y="276"/>
                </a:cxn>
                <a:cxn ang="0">
                  <a:pos x="285" y="19"/>
                </a:cxn>
                <a:cxn ang="0">
                  <a:pos x="283" y="11"/>
                </a:cxn>
                <a:cxn ang="0">
                  <a:pos x="274" y="2"/>
                </a:cxn>
                <a:cxn ang="0">
                  <a:pos x="267" y="0"/>
                </a:cxn>
                <a:cxn ang="0">
                  <a:pos x="18" y="269"/>
                </a:cxn>
                <a:cxn ang="0">
                  <a:pos x="53" y="233"/>
                </a:cxn>
                <a:cxn ang="0">
                  <a:pos x="53" y="198"/>
                </a:cxn>
                <a:cxn ang="0">
                  <a:pos x="18" y="162"/>
                </a:cxn>
                <a:cxn ang="0">
                  <a:pos x="53" y="198"/>
                </a:cxn>
                <a:cxn ang="0">
                  <a:pos x="18" y="126"/>
                </a:cxn>
                <a:cxn ang="0">
                  <a:pos x="53" y="91"/>
                </a:cxn>
                <a:cxn ang="0">
                  <a:pos x="53" y="55"/>
                </a:cxn>
                <a:cxn ang="0">
                  <a:pos x="18" y="19"/>
                </a:cxn>
                <a:cxn ang="0">
                  <a:pos x="53" y="55"/>
                </a:cxn>
                <a:cxn ang="0">
                  <a:pos x="71" y="269"/>
                </a:cxn>
                <a:cxn ang="0">
                  <a:pos x="214" y="180"/>
                </a:cxn>
                <a:cxn ang="0">
                  <a:pos x="214" y="162"/>
                </a:cxn>
                <a:cxn ang="0">
                  <a:pos x="71" y="19"/>
                </a:cxn>
                <a:cxn ang="0">
                  <a:pos x="214" y="162"/>
                </a:cxn>
                <a:cxn ang="0">
                  <a:pos x="232" y="269"/>
                </a:cxn>
                <a:cxn ang="0">
                  <a:pos x="267" y="233"/>
                </a:cxn>
                <a:cxn ang="0">
                  <a:pos x="267" y="198"/>
                </a:cxn>
                <a:cxn ang="0">
                  <a:pos x="232" y="162"/>
                </a:cxn>
                <a:cxn ang="0">
                  <a:pos x="267" y="198"/>
                </a:cxn>
                <a:cxn ang="0">
                  <a:pos x="232" y="126"/>
                </a:cxn>
                <a:cxn ang="0">
                  <a:pos x="267" y="91"/>
                </a:cxn>
                <a:cxn ang="0">
                  <a:pos x="267" y="55"/>
                </a:cxn>
                <a:cxn ang="0">
                  <a:pos x="232" y="19"/>
                </a:cxn>
                <a:cxn ang="0">
                  <a:pos x="267" y="55"/>
                </a:cxn>
              </a:cxnLst>
              <a:rect l="0" t="0" r="r" b="b"/>
              <a:pathLst>
                <a:path w="285" h="287">
                  <a:moveTo>
                    <a:pt x="267" y="0"/>
                  </a:moveTo>
                  <a:lnTo>
                    <a:pt x="18" y="0"/>
                  </a:lnTo>
                  <a:lnTo>
                    <a:pt x="18" y="0"/>
                  </a:lnTo>
                  <a:lnTo>
                    <a:pt x="11" y="2"/>
                  </a:lnTo>
                  <a:lnTo>
                    <a:pt x="6" y="6"/>
                  </a:lnTo>
                  <a:lnTo>
                    <a:pt x="0" y="11"/>
                  </a:lnTo>
                  <a:lnTo>
                    <a:pt x="0" y="19"/>
                  </a:lnTo>
                  <a:lnTo>
                    <a:pt x="0" y="269"/>
                  </a:lnTo>
                  <a:lnTo>
                    <a:pt x="0" y="269"/>
                  </a:lnTo>
                  <a:lnTo>
                    <a:pt x="0" y="276"/>
                  </a:lnTo>
                  <a:lnTo>
                    <a:pt x="6" y="281"/>
                  </a:lnTo>
                  <a:lnTo>
                    <a:pt x="11" y="285"/>
                  </a:lnTo>
                  <a:lnTo>
                    <a:pt x="18" y="287"/>
                  </a:lnTo>
                  <a:lnTo>
                    <a:pt x="267" y="287"/>
                  </a:lnTo>
                  <a:lnTo>
                    <a:pt x="267" y="287"/>
                  </a:lnTo>
                  <a:lnTo>
                    <a:pt x="274" y="285"/>
                  </a:lnTo>
                  <a:lnTo>
                    <a:pt x="279" y="281"/>
                  </a:lnTo>
                  <a:lnTo>
                    <a:pt x="283" y="276"/>
                  </a:lnTo>
                  <a:lnTo>
                    <a:pt x="285" y="269"/>
                  </a:lnTo>
                  <a:lnTo>
                    <a:pt x="285" y="19"/>
                  </a:lnTo>
                  <a:lnTo>
                    <a:pt x="285" y="19"/>
                  </a:lnTo>
                  <a:lnTo>
                    <a:pt x="283" y="11"/>
                  </a:lnTo>
                  <a:lnTo>
                    <a:pt x="279" y="6"/>
                  </a:lnTo>
                  <a:lnTo>
                    <a:pt x="274" y="2"/>
                  </a:lnTo>
                  <a:lnTo>
                    <a:pt x="267" y="0"/>
                  </a:lnTo>
                  <a:lnTo>
                    <a:pt x="267" y="0"/>
                  </a:lnTo>
                  <a:close/>
                  <a:moveTo>
                    <a:pt x="53" y="269"/>
                  </a:moveTo>
                  <a:lnTo>
                    <a:pt x="18" y="269"/>
                  </a:lnTo>
                  <a:lnTo>
                    <a:pt x="18" y="233"/>
                  </a:lnTo>
                  <a:lnTo>
                    <a:pt x="53" y="233"/>
                  </a:lnTo>
                  <a:lnTo>
                    <a:pt x="53" y="269"/>
                  </a:lnTo>
                  <a:close/>
                  <a:moveTo>
                    <a:pt x="53" y="198"/>
                  </a:moveTo>
                  <a:lnTo>
                    <a:pt x="18" y="198"/>
                  </a:lnTo>
                  <a:lnTo>
                    <a:pt x="18" y="162"/>
                  </a:lnTo>
                  <a:lnTo>
                    <a:pt x="53" y="162"/>
                  </a:lnTo>
                  <a:lnTo>
                    <a:pt x="53" y="198"/>
                  </a:lnTo>
                  <a:close/>
                  <a:moveTo>
                    <a:pt x="53" y="126"/>
                  </a:moveTo>
                  <a:lnTo>
                    <a:pt x="18" y="126"/>
                  </a:lnTo>
                  <a:lnTo>
                    <a:pt x="18" y="91"/>
                  </a:lnTo>
                  <a:lnTo>
                    <a:pt x="53" y="91"/>
                  </a:lnTo>
                  <a:lnTo>
                    <a:pt x="53" y="126"/>
                  </a:lnTo>
                  <a:close/>
                  <a:moveTo>
                    <a:pt x="53" y="55"/>
                  </a:moveTo>
                  <a:lnTo>
                    <a:pt x="18" y="55"/>
                  </a:lnTo>
                  <a:lnTo>
                    <a:pt x="18" y="19"/>
                  </a:lnTo>
                  <a:lnTo>
                    <a:pt x="53" y="19"/>
                  </a:lnTo>
                  <a:lnTo>
                    <a:pt x="53" y="55"/>
                  </a:lnTo>
                  <a:close/>
                  <a:moveTo>
                    <a:pt x="214" y="269"/>
                  </a:moveTo>
                  <a:lnTo>
                    <a:pt x="71" y="269"/>
                  </a:lnTo>
                  <a:lnTo>
                    <a:pt x="71" y="180"/>
                  </a:lnTo>
                  <a:lnTo>
                    <a:pt x="214" y="180"/>
                  </a:lnTo>
                  <a:lnTo>
                    <a:pt x="214" y="269"/>
                  </a:lnTo>
                  <a:close/>
                  <a:moveTo>
                    <a:pt x="214" y="162"/>
                  </a:moveTo>
                  <a:lnTo>
                    <a:pt x="71" y="162"/>
                  </a:lnTo>
                  <a:lnTo>
                    <a:pt x="71" y="19"/>
                  </a:lnTo>
                  <a:lnTo>
                    <a:pt x="214" y="19"/>
                  </a:lnTo>
                  <a:lnTo>
                    <a:pt x="214" y="162"/>
                  </a:lnTo>
                  <a:close/>
                  <a:moveTo>
                    <a:pt x="267" y="269"/>
                  </a:moveTo>
                  <a:lnTo>
                    <a:pt x="232" y="269"/>
                  </a:lnTo>
                  <a:lnTo>
                    <a:pt x="232" y="233"/>
                  </a:lnTo>
                  <a:lnTo>
                    <a:pt x="267" y="233"/>
                  </a:lnTo>
                  <a:lnTo>
                    <a:pt x="267" y="269"/>
                  </a:lnTo>
                  <a:close/>
                  <a:moveTo>
                    <a:pt x="267" y="198"/>
                  </a:moveTo>
                  <a:lnTo>
                    <a:pt x="232" y="198"/>
                  </a:lnTo>
                  <a:lnTo>
                    <a:pt x="232" y="162"/>
                  </a:lnTo>
                  <a:lnTo>
                    <a:pt x="267" y="162"/>
                  </a:lnTo>
                  <a:lnTo>
                    <a:pt x="267" y="198"/>
                  </a:lnTo>
                  <a:close/>
                  <a:moveTo>
                    <a:pt x="267" y="126"/>
                  </a:moveTo>
                  <a:lnTo>
                    <a:pt x="232" y="126"/>
                  </a:lnTo>
                  <a:lnTo>
                    <a:pt x="232" y="91"/>
                  </a:lnTo>
                  <a:lnTo>
                    <a:pt x="267" y="91"/>
                  </a:lnTo>
                  <a:lnTo>
                    <a:pt x="267" y="126"/>
                  </a:lnTo>
                  <a:close/>
                  <a:moveTo>
                    <a:pt x="267" y="55"/>
                  </a:moveTo>
                  <a:lnTo>
                    <a:pt x="232" y="55"/>
                  </a:lnTo>
                  <a:lnTo>
                    <a:pt x="232" y="19"/>
                  </a:lnTo>
                  <a:lnTo>
                    <a:pt x="267" y="19"/>
                  </a:lnTo>
                  <a:lnTo>
                    <a:pt x="267" y="55"/>
                  </a:ln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</p:grpSp>
      <p:grpSp>
        <p:nvGrpSpPr>
          <p:cNvPr id="12" name="Group 67"/>
          <p:cNvGrpSpPr/>
          <p:nvPr/>
        </p:nvGrpSpPr>
        <p:grpSpPr>
          <a:xfrm>
            <a:off x="476943" y="1809740"/>
            <a:ext cx="2285718" cy="3476083"/>
            <a:chOff x="357158" y="1357304"/>
            <a:chExt cx="1714512" cy="2607062"/>
          </a:xfrm>
        </p:grpSpPr>
        <p:grpSp>
          <p:nvGrpSpPr>
            <p:cNvPr id="13" name="Group 43"/>
            <p:cNvGrpSpPr/>
            <p:nvPr/>
          </p:nvGrpSpPr>
          <p:grpSpPr>
            <a:xfrm>
              <a:off x="428596" y="2571750"/>
              <a:ext cx="1643074" cy="571504"/>
              <a:chOff x="428596" y="2214560"/>
              <a:chExt cx="1643074" cy="571504"/>
            </a:xfrm>
          </p:grpSpPr>
          <p:sp>
            <p:nvSpPr>
              <p:cNvPr id="34" name="Rectangle 33"/>
              <p:cNvSpPr/>
              <p:nvPr/>
            </p:nvSpPr>
            <p:spPr>
              <a:xfrm>
                <a:off x="428596" y="2428874"/>
                <a:ext cx="1643074" cy="35719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35" name="Rectangle 34"/>
              <p:cNvSpPr/>
              <p:nvPr/>
            </p:nvSpPr>
            <p:spPr>
              <a:xfrm>
                <a:off x="1857356" y="2214560"/>
                <a:ext cx="214314" cy="214314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</p:grpSp>
        <p:sp>
          <p:nvSpPr>
            <p:cNvPr id="45" name="Rectangle 44"/>
            <p:cNvSpPr/>
            <p:nvPr/>
          </p:nvSpPr>
          <p:spPr>
            <a:xfrm>
              <a:off x="785427" y="2786064"/>
              <a:ext cx="946536" cy="31162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100" dirty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rPr>
                <a:t>添加标题</a:t>
              </a:r>
              <a:endParaRPr lang="en-US" sz="2100" dirty="0">
                <a:solidFill>
                  <a:schemeClr val="bg1"/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357158" y="1357304"/>
              <a:ext cx="1500198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200</a:t>
              </a: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5</a:t>
              </a: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分钟之内。</a:t>
              </a:r>
              <a:endParaRPr lang="id-ID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sp>
          <p:nvSpPr>
            <p:cNvPr id="66" name="Freeform 111"/>
            <p:cNvSpPr>
              <a:spLocks noEditPoints="1"/>
            </p:cNvSpPr>
            <p:nvPr/>
          </p:nvSpPr>
          <p:spPr bwMode="auto">
            <a:xfrm>
              <a:off x="1000100" y="3571882"/>
              <a:ext cx="389700" cy="392484"/>
            </a:xfrm>
            <a:custGeom>
              <a:avLst/>
              <a:gdLst/>
              <a:ahLst/>
              <a:cxnLst>
                <a:cxn ang="0">
                  <a:pos x="36" y="38"/>
                </a:cxn>
                <a:cxn ang="0">
                  <a:pos x="5" y="38"/>
                </a:cxn>
                <a:cxn ang="0">
                  <a:pos x="0" y="45"/>
                </a:cxn>
                <a:cxn ang="0">
                  <a:pos x="0" y="69"/>
                </a:cxn>
                <a:cxn ang="0">
                  <a:pos x="9" y="74"/>
                </a:cxn>
                <a:cxn ang="0">
                  <a:pos x="9" y="94"/>
                </a:cxn>
                <a:cxn ang="0">
                  <a:pos x="1" y="96"/>
                </a:cxn>
                <a:cxn ang="0">
                  <a:pos x="0" y="121"/>
                </a:cxn>
                <a:cxn ang="0">
                  <a:pos x="1" y="128"/>
                </a:cxn>
                <a:cxn ang="0">
                  <a:pos x="36" y="130"/>
                </a:cxn>
                <a:cxn ang="0">
                  <a:pos x="9" y="150"/>
                </a:cxn>
                <a:cxn ang="0">
                  <a:pos x="0" y="156"/>
                </a:cxn>
                <a:cxn ang="0">
                  <a:pos x="0" y="177"/>
                </a:cxn>
                <a:cxn ang="0">
                  <a:pos x="5" y="186"/>
                </a:cxn>
                <a:cxn ang="0">
                  <a:pos x="36" y="206"/>
                </a:cxn>
                <a:cxn ang="0">
                  <a:pos x="5" y="206"/>
                </a:cxn>
                <a:cxn ang="0">
                  <a:pos x="0" y="215"/>
                </a:cxn>
                <a:cxn ang="0">
                  <a:pos x="0" y="237"/>
                </a:cxn>
                <a:cxn ang="0">
                  <a:pos x="9" y="243"/>
                </a:cxn>
                <a:cxn ang="0">
                  <a:pos x="262" y="281"/>
                </a:cxn>
                <a:cxn ang="0">
                  <a:pos x="275" y="275"/>
                </a:cxn>
                <a:cxn ang="0">
                  <a:pos x="281" y="18"/>
                </a:cxn>
                <a:cxn ang="0">
                  <a:pos x="275" y="5"/>
                </a:cxn>
                <a:cxn ang="0">
                  <a:pos x="262" y="0"/>
                </a:cxn>
                <a:cxn ang="0">
                  <a:pos x="56" y="243"/>
                </a:cxn>
                <a:cxn ang="0">
                  <a:pos x="69" y="243"/>
                </a:cxn>
                <a:cxn ang="0">
                  <a:pos x="74" y="234"/>
                </a:cxn>
                <a:cxn ang="0">
                  <a:pos x="74" y="212"/>
                </a:cxn>
                <a:cxn ang="0">
                  <a:pos x="65" y="206"/>
                </a:cxn>
                <a:cxn ang="0">
                  <a:pos x="65" y="186"/>
                </a:cxn>
                <a:cxn ang="0">
                  <a:pos x="72" y="185"/>
                </a:cxn>
                <a:cxn ang="0">
                  <a:pos x="74" y="159"/>
                </a:cxn>
                <a:cxn ang="0">
                  <a:pos x="72" y="152"/>
                </a:cxn>
                <a:cxn ang="0">
                  <a:pos x="56" y="150"/>
                </a:cxn>
                <a:cxn ang="0">
                  <a:pos x="65" y="130"/>
                </a:cxn>
                <a:cxn ang="0">
                  <a:pos x="74" y="125"/>
                </a:cxn>
                <a:cxn ang="0">
                  <a:pos x="74" y="103"/>
                </a:cxn>
                <a:cxn ang="0">
                  <a:pos x="69" y="94"/>
                </a:cxn>
                <a:cxn ang="0">
                  <a:pos x="56" y="74"/>
                </a:cxn>
                <a:cxn ang="0">
                  <a:pos x="69" y="74"/>
                </a:cxn>
                <a:cxn ang="0">
                  <a:pos x="74" y="65"/>
                </a:cxn>
                <a:cxn ang="0">
                  <a:pos x="74" y="41"/>
                </a:cxn>
                <a:cxn ang="0">
                  <a:pos x="65" y="38"/>
                </a:cxn>
                <a:cxn ang="0">
                  <a:pos x="92" y="18"/>
                </a:cxn>
              </a:cxnLst>
              <a:rect l="0" t="0" r="r" b="b"/>
              <a:pathLst>
                <a:path w="281" h="281">
                  <a:moveTo>
                    <a:pt x="262" y="0"/>
                  </a:moveTo>
                  <a:lnTo>
                    <a:pt x="36" y="0"/>
                  </a:lnTo>
                  <a:lnTo>
                    <a:pt x="36" y="38"/>
                  </a:lnTo>
                  <a:lnTo>
                    <a:pt x="9" y="38"/>
                  </a:lnTo>
                  <a:lnTo>
                    <a:pt x="9" y="38"/>
                  </a:lnTo>
                  <a:lnTo>
                    <a:pt x="5" y="38"/>
                  </a:lnTo>
                  <a:lnTo>
                    <a:pt x="1" y="40"/>
                  </a:lnTo>
                  <a:lnTo>
                    <a:pt x="0" y="41"/>
                  </a:lnTo>
                  <a:lnTo>
                    <a:pt x="0" y="45"/>
                  </a:lnTo>
                  <a:lnTo>
                    <a:pt x="0" y="65"/>
                  </a:lnTo>
                  <a:lnTo>
                    <a:pt x="0" y="65"/>
                  </a:lnTo>
                  <a:lnTo>
                    <a:pt x="0" y="69"/>
                  </a:lnTo>
                  <a:lnTo>
                    <a:pt x="1" y="72"/>
                  </a:lnTo>
                  <a:lnTo>
                    <a:pt x="5" y="74"/>
                  </a:lnTo>
                  <a:lnTo>
                    <a:pt x="9" y="74"/>
                  </a:lnTo>
                  <a:lnTo>
                    <a:pt x="36" y="74"/>
                  </a:lnTo>
                  <a:lnTo>
                    <a:pt x="36" y="94"/>
                  </a:lnTo>
                  <a:lnTo>
                    <a:pt x="9" y="94"/>
                  </a:lnTo>
                  <a:lnTo>
                    <a:pt x="9" y="94"/>
                  </a:lnTo>
                  <a:lnTo>
                    <a:pt x="5" y="94"/>
                  </a:lnTo>
                  <a:lnTo>
                    <a:pt x="1" y="96"/>
                  </a:lnTo>
                  <a:lnTo>
                    <a:pt x="0" y="99"/>
                  </a:lnTo>
                  <a:lnTo>
                    <a:pt x="0" y="103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0" y="125"/>
                  </a:lnTo>
                  <a:lnTo>
                    <a:pt x="1" y="128"/>
                  </a:lnTo>
                  <a:lnTo>
                    <a:pt x="5" y="130"/>
                  </a:lnTo>
                  <a:lnTo>
                    <a:pt x="9" y="130"/>
                  </a:lnTo>
                  <a:lnTo>
                    <a:pt x="36" y="130"/>
                  </a:lnTo>
                  <a:lnTo>
                    <a:pt x="36" y="150"/>
                  </a:lnTo>
                  <a:lnTo>
                    <a:pt x="9" y="150"/>
                  </a:lnTo>
                  <a:lnTo>
                    <a:pt x="9" y="150"/>
                  </a:lnTo>
                  <a:lnTo>
                    <a:pt x="5" y="150"/>
                  </a:lnTo>
                  <a:lnTo>
                    <a:pt x="1" y="152"/>
                  </a:lnTo>
                  <a:lnTo>
                    <a:pt x="0" y="156"/>
                  </a:lnTo>
                  <a:lnTo>
                    <a:pt x="0" y="159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0" y="181"/>
                  </a:lnTo>
                  <a:lnTo>
                    <a:pt x="1" y="185"/>
                  </a:lnTo>
                  <a:lnTo>
                    <a:pt x="5" y="186"/>
                  </a:lnTo>
                  <a:lnTo>
                    <a:pt x="9" y="186"/>
                  </a:lnTo>
                  <a:lnTo>
                    <a:pt x="36" y="186"/>
                  </a:lnTo>
                  <a:lnTo>
                    <a:pt x="36" y="206"/>
                  </a:lnTo>
                  <a:lnTo>
                    <a:pt x="9" y="206"/>
                  </a:lnTo>
                  <a:lnTo>
                    <a:pt x="9" y="206"/>
                  </a:lnTo>
                  <a:lnTo>
                    <a:pt x="5" y="206"/>
                  </a:lnTo>
                  <a:lnTo>
                    <a:pt x="1" y="208"/>
                  </a:lnTo>
                  <a:lnTo>
                    <a:pt x="0" y="212"/>
                  </a:lnTo>
                  <a:lnTo>
                    <a:pt x="0" y="215"/>
                  </a:lnTo>
                  <a:lnTo>
                    <a:pt x="0" y="234"/>
                  </a:lnTo>
                  <a:lnTo>
                    <a:pt x="0" y="234"/>
                  </a:lnTo>
                  <a:lnTo>
                    <a:pt x="0" y="237"/>
                  </a:lnTo>
                  <a:lnTo>
                    <a:pt x="1" y="241"/>
                  </a:lnTo>
                  <a:lnTo>
                    <a:pt x="5" y="243"/>
                  </a:lnTo>
                  <a:lnTo>
                    <a:pt x="9" y="243"/>
                  </a:lnTo>
                  <a:lnTo>
                    <a:pt x="36" y="243"/>
                  </a:lnTo>
                  <a:lnTo>
                    <a:pt x="36" y="281"/>
                  </a:lnTo>
                  <a:lnTo>
                    <a:pt x="262" y="281"/>
                  </a:lnTo>
                  <a:lnTo>
                    <a:pt x="262" y="281"/>
                  </a:lnTo>
                  <a:lnTo>
                    <a:pt x="270" y="279"/>
                  </a:lnTo>
                  <a:lnTo>
                    <a:pt x="275" y="275"/>
                  </a:lnTo>
                  <a:lnTo>
                    <a:pt x="279" y="270"/>
                  </a:lnTo>
                  <a:lnTo>
                    <a:pt x="281" y="261"/>
                  </a:lnTo>
                  <a:lnTo>
                    <a:pt x="281" y="18"/>
                  </a:lnTo>
                  <a:lnTo>
                    <a:pt x="281" y="18"/>
                  </a:lnTo>
                  <a:lnTo>
                    <a:pt x="279" y="11"/>
                  </a:lnTo>
                  <a:lnTo>
                    <a:pt x="275" y="5"/>
                  </a:lnTo>
                  <a:lnTo>
                    <a:pt x="270" y="1"/>
                  </a:lnTo>
                  <a:lnTo>
                    <a:pt x="262" y="0"/>
                  </a:lnTo>
                  <a:lnTo>
                    <a:pt x="262" y="0"/>
                  </a:lnTo>
                  <a:close/>
                  <a:moveTo>
                    <a:pt x="92" y="263"/>
                  </a:moveTo>
                  <a:lnTo>
                    <a:pt x="56" y="263"/>
                  </a:lnTo>
                  <a:lnTo>
                    <a:pt x="56" y="243"/>
                  </a:lnTo>
                  <a:lnTo>
                    <a:pt x="65" y="243"/>
                  </a:lnTo>
                  <a:lnTo>
                    <a:pt x="65" y="243"/>
                  </a:lnTo>
                  <a:lnTo>
                    <a:pt x="69" y="243"/>
                  </a:lnTo>
                  <a:lnTo>
                    <a:pt x="72" y="241"/>
                  </a:lnTo>
                  <a:lnTo>
                    <a:pt x="74" y="237"/>
                  </a:lnTo>
                  <a:lnTo>
                    <a:pt x="74" y="234"/>
                  </a:lnTo>
                  <a:lnTo>
                    <a:pt x="74" y="215"/>
                  </a:lnTo>
                  <a:lnTo>
                    <a:pt x="74" y="215"/>
                  </a:lnTo>
                  <a:lnTo>
                    <a:pt x="74" y="212"/>
                  </a:lnTo>
                  <a:lnTo>
                    <a:pt x="72" y="208"/>
                  </a:lnTo>
                  <a:lnTo>
                    <a:pt x="69" y="206"/>
                  </a:lnTo>
                  <a:lnTo>
                    <a:pt x="65" y="206"/>
                  </a:lnTo>
                  <a:lnTo>
                    <a:pt x="56" y="206"/>
                  </a:lnTo>
                  <a:lnTo>
                    <a:pt x="56" y="186"/>
                  </a:lnTo>
                  <a:lnTo>
                    <a:pt x="65" y="186"/>
                  </a:lnTo>
                  <a:lnTo>
                    <a:pt x="65" y="186"/>
                  </a:lnTo>
                  <a:lnTo>
                    <a:pt x="69" y="186"/>
                  </a:lnTo>
                  <a:lnTo>
                    <a:pt x="72" y="185"/>
                  </a:lnTo>
                  <a:lnTo>
                    <a:pt x="74" y="181"/>
                  </a:lnTo>
                  <a:lnTo>
                    <a:pt x="74" y="177"/>
                  </a:lnTo>
                  <a:lnTo>
                    <a:pt x="74" y="159"/>
                  </a:lnTo>
                  <a:lnTo>
                    <a:pt x="74" y="159"/>
                  </a:lnTo>
                  <a:lnTo>
                    <a:pt x="74" y="156"/>
                  </a:lnTo>
                  <a:lnTo>
                    <a:pt x="72" y="152"/>
                  </a:lnTo>
                  <a:lnTo>
                    <a:pt x="69" y="150"/>
                  </a:lnTo>
                  <a:lnTo>
                    <a:pt x="65" y="150"/>
                  </a:lnTo>
                  <a:lnTo>
                    <a:pt x="56" y="150"/>
                  </a:lnTo>
                  <a:lnTo>
                    <a:pt x="56" y="130"/>
                  </a:lnTo>
                  <a:lnTo>
                    <a:pt x="65" y="130"/>
                  </a:lnTo>
                  <a:lnTo>
                    <a:pt x="65" y="130"/>
                  </a:lnTo>
                  <a:lnTo>
                    <a:pt x="69" y="130"/>
                  </a:lnTo>
                  <a:lnTo>
                    <a:pt x="72" y="128"/>
                  </a:lnTo>
                  <a:lnTo>
                    <a:pt x="74" y="125"/>
                  </a:lnTo>
                  <a:lnTo>
                    <a:pt x="74" y="121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74" y="99"/>
                  </a:lnTo>
                  <a:lnTo>
                    <a:pt x="72" y="96"/>
                  </a:lnTo>
                  <a:lnTo>
                    <a:pt x="69" y="94"/>
                  </a:lnTo>
                  <a:lnTo>
                    <a:pt x="65" y="94"/>
                  </a:lnTo>
                  <a:lnTo>
                    <a:pt x="56" y="94"/>
                  </a:lnTo>
                  <a:lnTo>
                    <a:pt x="56" y="74"/>
                  </a:lnTo>
                  <a:lnTo>
                    <a:pt x="65" y="74"/>
                  </a:lnTo>
                  <a:lnTo>
                    <a:pt x="65" y="74"/>
                  </a:lnTo>
                  <a:lnTo>
                    <a:pt x="69" y="74"/>
                  </a:lnTo>
                  <a:lnTo>
                    <a:pt x="72" y="72"/>
                  </a:lnTo>
                  <a:lnTo>
                    <a:pt x="74" y="69"/>
                  </a:lnTo>
                  <a:lnTo>
                    <a:pt x="74" y="65"/>
                  </a:lnTo>
                  <a:lnTo>
                    <a:pt x="74" y="45"/>
                  </a:lnTo>
                  <a:lnTo>
                    <a:pt x="74" y="45"/>
                  </a:lnTo>
                  <a:lnTo>
                    <a:pt x="74" y="41"/>
                  </a:lnTo>
                  <a:lnTo>
                    <a:pt x="72" y="40"/>
                  </a:lnTo>
                  <a:lnTo>
                    <a:pt x="69" y="38"/>
                  </a:lnTo>
                  <a:lnTo>
                    <a:pt x="65" y="38"/>
                  </a:lnTo>
                  <a:lnTo>
                    <a:pt x="56" y="38"/>
                  </a:lnTo>
                  <a:lnTo>
                    <a:pt x="56" y="18"/>
                  </a:lnTo>
                  <a:lnTo>
                    <a:pt x="92" y="18"/>
                  </a:lnTo>
                  <a:lnTo>
                    <a:pt x="92" y="263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38"/>
          <p:cNvGrpSpPr/>
          <p:nvPr/>
        </p:nvGrpSpPr>
        <p:grpSpPr>
          <a:xfrm>
            <a:off x="794" y="4762510"/>
            <a:ext cx="2476152" cy="2095491"/>
            <a:chOff x="0" y="3571882"/>
            <a:chExt cx="1857356" cy="1571618"/>
          </a:xfrm>
        </p:grpSpPr>
        <p:sp>
          <p:nvSpPr>
            <p:cNvPr id="8" name="Rectangle 7"/>
            <p:cNvSpPr/>
            <p:nvPr/>
          </p:nvSpPr>
          <p:spPr>
            <a:xfrm>
              <a:off x="0" y="3571882"/>
              <a:ext cx="1857356" cy="157161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34" name="AutoShape 59"/>
            <p:cNvSpPr/>
            <p:nvPr/>
          </p:nvSpPr>
          <p:spPr bwMode="auto">
            <a:xfrm>
              <a:off x="634748" y="3856868"/>
              <a:ext cx="383000" cy="382346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pPr defTabSz="608965"/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</a:endParaRPr>
            </a:p>
          </p:txBody>
        </p:sp>
      </p:grpSp>
      <p:grpSp>
        <p:nvGrpSpPr>
          <p:cNvPr id="7" name="Group 137"/>
          <p:cNvGrpSpPr/>
          <p:nvPr/>
        </p:nvGrpSpPr>
        <p:grpSpPr>
          <a:xfrm>
            <a:off x="2476946" y="4762510"/>
            <a:ext cx="2476152" cy="2095491"/>
            <a:chOff x="1857356" y="3571882"/>
            <a:chExt cx="1857356" cy="1571618"/>
          </a:xfrm>
        </p:grpSpPr>
        <p:sp>
          <p:nvSpPr>
            <p:cNvPr id="20" name="Rectangle 19"/>
            <p:cNvSpPr/>
            <p:nvPr/>
          </p:nvSpPr>
          <p:spPr>
            <a:xfrm>
              <a:off x="1857356" y="3571882"/>
              <a:ext cx="1857356" cy="157161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grpSp>
          <p:nvGrpSpPr>
            <p:cNvPr id="9" name="Group 35"/>
            <p:cNvGrpSpPr/>
            <p:nvPr/>
          </p:nvGrpSpPr>
          <p:grpSpPr>
            <a:xfrm>
              <a:off x="2563587" y="3856868"/>
              <a:ext cx="382350" cy="382346"/>
              <a:chOff x="5533232" y="2031421"/>
              <a:chExt cx="366051" cy="366050"/>
            </a:xfrm>
            <a:solidFill>
              <a:schemeClr val="bg1"/>
            </a:solidFill>
          </p:grpSpPr>
          <p:sp>
            <p:nvSpPr>
              <p:cNvPr id="31" name="AutoShape 56"/>
              <p:cNvSpPr/>
              <p:nvPr/>
            </p:nvSpPr>
            <p:spPr bwMode="auto">
              <a:xfrm>
                <a:off x="5533232" y="2031421"/>
                <a:ext cx="114508" cy="36605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88" y="7316"/>
                    </a:moveTo>
                    <a:cubicBezTo>
                      <a:pt x="16954" y="7352"/>
                      <a:pt x="16923" y="7387"/>
                      <a:pt x="16883" y="7423"/>
                    </a:cubicBezTo>
                    <a:cubicBezTo>
                      <a:pt x="16677" y="7601"/>
                      <a:pt x="16414" y="7770"/>
                      <a:pt x="16066" y="7920"/>
                    </a:cubicBezTo>
                    <a:cubicBezTo>
                      <a:pt x="16057" y="7924"/>
                      <a:pt x="16044" y="7927"/>
                      <a:pt x="16038" y="7931"/>
                    </a:cubicBezTo>
                    <a:cubicBezTo>
                      <a:pt x="15662" y="8092"/>
                      <a:pt x="15214" y="8234"/>
                      <a:pt x="14705" y="8354"/>
                    </a:cubicBezTo>
                    <a:cubicBezTo>
                      <a:pt x="14697" y="8357"/>
                      <a:pt x="14692" y="8358"/>
                      <a:pt x="14686" y="8359"/>
                    </a:cubicBezTo>
                    <a:cubicBezTo>
                      <a:pt x="14163" y="8482"/>
                      <a:pt x="13584" y="8581"/>
                      <a:pt x="12960" y="8649"/>
                    </a:cubicBezTo>
                    <a:cubicBezTo>
                      <a:pt x="12279" y="8726"/>
                      <a:pt x="11560" y="8774"/>
                      <a:pt x="10800" y="8774"/>
                    </a:cubicBezTo>
                    <a:cubicBezTo>
                      <a:pt x="10037" y="8774"/>
                      <a:pt x="9318" y="8726"/>
                      <a:pt x="8640" y="8649"/>
                    </a:cubicBezTo>
                    <a:cubicBezTo>
                      <a:pt x="8016" y="8581"/>
                      <a:pt x="7435" y="8482"/>
                      <a:pt x="6914" y="8359"/>
                    </a:cubicBezTo>
                    <a:cubicBezTo>
                      <a:pt x="6908" y="8358"/>
                      <a:pt x="6901" y="8357"/>
                      <a:pt x="6893" y="8354"/>
                    </a:cubicBezTo>
                    <a:cubicBezTo>
                      <a:pt x="6385" y="8234"/>
                      <a:pt x="5937" y="8092"/>
                      <a:pt x="5562" y="7931"/>
                    </a:cubicBezTo>
                    <a:cubicBezTo>
                      <a:pt x="5553" y="7927"/>
                      <a:pt x="5541" y="7924"/>
                      <a:pt x="5531" y="7920"/>
                    </a:cubicBezTo>
                    <a:cubicBezTo>
                      <a:pt x="5184" y="7770"/>
                      <a:pt x="4921" y="7601"/>
                      <a:pt x="4715" y="7423"/>
                    </a:cubicBezTo>
                    <a:cubicBezTo>
                      <a:pt x="4676" y="7387"/>
                      <a:pt x="4644" y="7352"/>
                      <a:pt x="4612" y="7316"/>
                    </a:cubicBezTo>
                    <a:cubicBezTo>
                      <a:pt x="4437" y="7136"/>
                      <a:pt x="4320" y="6947"/>
                      <a:pt x="4320" y="6750"/>
                    </a:cubicBezTo>
                    <a:cubicBezTo>
                      <a:pt x="4320" y="6550"/>
                      <a:pt x="4437" y="6362"/>
                      <a:pt x="4612" y="6181"/>
                    </a:cubicBezTo>
                    <a:cubicBezTo>
                      <a:pt x="4644" y="6146"/>
                      <a:pt x="4676" y="6110"/>
                      <a:pt x="4715" y="6076"/>
                    </a:cubicBezTo>
                    <a:cubicBezTo>
                      <a:pt x="4921" y="5898"/>
                      <a:pt x="5184" y="5729"/>
                      <a:pt x="5531" y="5577"/>
                    </a:cubicBezTo>
                    <a:cubicBezTo>
                      <a:pt x="5541" y="5574"/>
                      <a:pt x="5553" y="5571"/>
                      <a:pt x="5562" y="5567"/>
                    </a:cubicBezTo>
                    <a:cubicBezTo>
                      <a:pt x="5937" y="5407"/>
                      <a:pt x="6385" y="5264"/>
                      <a:pt x="6893" y="5144"/>
                    </a:cubicBezTo>
                    <a:cubicBezTo>
                      <a:pt x="6901" y="5142"/>
                      <a:pt x="6908" y="5140"/>
                      <a:pt x="6914" y="5138"/>
                    </a:cubicBezTo>
                    <a:cubicBezTo>
                      <a:pt x="7435" y="5017"/>
                      <a:pt x="8016" y="4918"/>
                      <a:pt x="8640" y="4848"/>
                    </a:cubicBezTo>
                    <a:cubicBezTo>
                      <a:pt x="9318" y="4773"/>
                      <a:pt x="10037" y="4725"/>
                      <a:pt x="10800" y="4725"/>
                    </a:cubicBezTo>
                    <a:cubicBezTo>
                      <a:pt x="11560" y="4725"/>
                      <a:pt x="12279" y="4773"/>
                      <a:pt x="12960" y="4848"/>
                    </a:cubicBezTo>
                    <a:cubicBezTo>
                      <a:pt x="13584" y="4918"/>
                      <a:pt x="14163" y="5017"/>
                      <a:pt x="14686" y="5138"/>
                    </a:cubicBezTo>
                    <a:cubicBezTo>
                      <a:pt x="14692" y="5140"/>
                      <a:pt x="14697" y="5142"/>
                      <a:pt x="14705" y="5144"/>
                    </a:cubicBezTo>
                    <a:cubicBezTo>
                      <a:pt x="15214" y="5264"/>
                      <a:pt x="15662" y="5407"/>
                      <a:pt x="16038" y="5567"/>
                    </a:cubicBezTo>
                    <a:cubicBezTo>
                      <a:pt x="16044" y="5571"/>
                      <a:pt x="16057" y="5574"/>
                      <a:pt x="16066" y="5577"/>
                    </a:cubicBezTo>
                    <a:cubicBezTo>
                      <a:pt x="16414" y="5729"/>
                      <a:pt x="16677" y="5898"/>
                      <a:pt x="16883" y="6076"/>
                    </a:cubicBezTo>
                    <a:cubicBezTo>
                      <a:pt x="16923" y="6110"/>
                      <a:pt x="16954" y="6146"/>
                      <a:pt x="16988" y="6181"/>
                    </a:cubicBezTo>
                    <a:cubicBezTo>
                      <a:pt x="17161" y="6362"/>
                      <a:pt x="17280" y="6550"/>
                      <a:pt x="17280" y="6750"/>
                    </a:cubicBezTo>
                    <a:cubicBezTo>
                      <a:pt x="17280" y="6947"/>
                      <a:pt x="17161" y="7136"/>
                      <a:pt x="16988" y="7316"/>
                    </a:cubicBezTo>
                    <a:moveTo>
                      <a:pt x="12960" y="19575"/>
                    </a:moveTo>
                    <a:cubicBezTo>
                      <a:pt x="12960" y="19948"/>
                      <a:pt x="11992" y="20249"/>
                      <a:pt x="10800" y="20249"/>
                    </a:cubicBezTo>
                    <a:cubicBezTo>
                      <a:pt x="9606" y="20249"/>
                      <a:pt x="8640" y="19948"/>
                      <a:pt x="8640" y="19575"/>
                    </a:cubicBezTo>
                    <a:lnTo>
                      <a:pt x="8640" y="10056"/>
                    </a:lnTo>
                    <a:cubicBezTo>
                      <a:pt x="9338" y="10101"/>
                      <a:pt x="10059" y="10124"/>
                      <a:pt x="10800" y="10124"/>
                    </a:cubicBezTo>
                    <a:cubicBezTo>
                      <a:pt x="11541" y="10124"/>
                      <a:pt x="12262" y="10101"/>
                      <a:pt x="12960" y="10056"/>
                    </a:cubicBezTo>
                    <a:cubicBezTo>
                      <a:pt x="12960" y="10056"/>
                      <a:pt x="12960" y="19575"/>
                      <a:pt x="12960" y="19575"/>
                    </a:cubicBezTo>
                    <a:close/>
                    <a:moveTo>
                      <a:pt x="8640" y="2025"/>
                    </a:moveTo>
                    <a:cubicBezTo>
                      <a:pt x="8640" y="1651"/>
                      <a:pt x="9606" y="1350"/>
                      <a:pt x="10800" y="1350"/>
                    </a:cubicBezTo>
                    <a:cubicBezTo>
                      <a:pt x="11992" y="1350"/>
                      <a:pt x="12960" y="1651"/>
                      <a:pt x="12960" y="2025"/>
                    </a:cubicBezTo>
                    <a:lnTo>
                      <a:pt x="12960" y="3442"/>
                    </a:lnTo>
                    <a:cubicBezTo>
                      <a:pt x="12262" y="3398"/>
                      <a:pt x="11541" y="3375"/>
                      <a:pt x="10800" y="3375"/>
                    </a:cubicBezTo>
                    <a:cubicBezTo>
                      <a:pt x="10059" y="3375"/>
                      <a:pt x="9338" y="3398"/>
                      <a:pt x="8640" y="3442"/>
                    </a:cubicBezTo>
                    <a:cubicBezTo>
                      <a:pt x="8640" y="3442"/>
                      <a:pt x="8640" y="2025"/>
                      <a:pt x="8640" y="2025"/>
                    </a:cubicBezTo>
                    <a:close/>
                    <a:moveTo>
                      <a:pt x="17280" y="4064"/>
                    </a:moveTo>
                    <a:lnTo>
                      <a:pt x="17280" y="2025"/>
                    </a:lnTo>
                    <a:cubicBezTo>
                      <a:pt x="17280" y="908"/>
                      <a:pt x="14373" y="0"/>
                      <a:pt x="10800" y="0"/>
                    </a:cubicBezTo>
                    <a:cubicBezTo>
                      <a:pt x="7225" y="0"/>
                      <a:pt x="4320" y="908"/>
                      <a:pt x="4320" y="2025"/>
                    </a:cubicBezTo>
                    <a:lnTo>
                      <a:pt x="4320" y="4064"/>
                    </a:lnTo>
                    <a:cubicBezTo>
                      <a:pt x="1710" y="4681"/>
                      <a:pt x="0" y="5649"/>
                      <a:pt x="0" y="6750"/>
                    </a:cubicBezTo>
                    <a:cubicBezTo>
                      <a:pt x="0" y="7850"/>
                      <a:pt x="1710" y="8818"/>
                      <a:pt x="4320" y="9434"/>
                    </a:cubicBezTo>
                    <a:lnTo>
                      <a:pt x="4320" y="19575"/>
                    </a:lnTo>
                    <a:cubicBezTo>
                      <a:pt x="4320" y="20691"/>
                      <a:pt x="7225" y="21599"/>
                      <a:pt x="10800" y="21599"/>
                    </a:cubicBezTo>
                    <a:cubicBezTo>
                      <a:pt x="14373" y="21599"/>
                      <a:pt x="17280" y="20691"/>
                      <a:pt x="17280" y="19575"/>
                    </a:cubicBezTo>
                    <a:lnTo>
                      <a:pt x="17280" y="9434"/>
                    </a:lnTo>
                    <a:cubicBezTo>
                      <a:pt x="19889" y="8818"/>
                      <a:pt x="21600" y="7850"/>
                      <a:pt x="21600" y="6750"/>
                    </a:cubicBezTo>
                    <a:cubicBezTo>
                      <a:pt x="21600" y="5649"/>
                      <a:pt x="19889" y="4681"/>
                      <a:pt x="17280" y="406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608965"/>
                <a:endParaRPr lang="en-US" sz="4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32" name="AutoShape 57"/>
              <p:cNvSpPr/>
              <p:nvPr/>
            </p:nvSpPr>
            <p:spPr bwMode="auto">
              <a:xfrm>
                <a:off x="5784775" y="2031421"/>
                <a:ext cx="114508" cy="36605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88" y="7316"/>
                    </a:moveTo>
                    <a:cubicBezTo>
                      <a:pt x="16954" y="7352"/>
                      <a:pt x="16923" y="7387"/>
                      <a:pt x="16883" y="7423"/>
                    </a:cubicBezTo>
                    <a:cubicBezTo>
                      <a:pt x="16677" y="7601"/>
                      <a:pt x="16414" y="7770"/>
                      <a:pt x="16066" y="7920"/>
                    </a:cubicBezTo>
                    <a:cubicBezTo>
                      <a:pt x="16057" y="7924"/>
                      <a:pt x="16044" y="7927"/>
                      <a:pt x="16038" y="7931"/>
                    </a:cubicBezTo>
                    <a:cubicBezTo>
                      <a:pt x="15662" y="8092"/>
                      <a:pt x="15214" y="8234"/>
                      <a:pt x="14705" y="8354"/>
                    </a:cubicBezTo>
                    <a:cubicBezTo>
                      <a:pt x="14697" y="8357"/>
                      <a:pt x="14692" y="8358"/>
                      <a:pt x="14686" y="8359"/>
                    </a:cubicBezTo>
                    <a:cubicBezTo>
                      <a:pt x="14163" y="8482"/>
                      <a:pt x="13584" y="8581"/>
                      <a:pt x="12960" y="8649"/>
                    </a:cubicBezTo>
                    <a:cubicBezTo>
                      <a:pt x="12279" y="8726"/>
                      <a:pt x="11560" y="8774"/>
                      <a:pt x="10800" y="8774"/>
                    </a:cubicBezTo>
                    <a:cubicBezTo>
                      <a:pt x="10037" y="8774"/>
                      <a:pt x="9318" y="8726"/>
                      <a:pt x="8640" y="8649"/>
                    </a:cubicBezTo>
                    <a:cubicBezTo>
                      <a:pt x="8016" y="8581"/>
                      <a:pt x="7435" y="8482"/>
                      <a:pt x="6914" y="8359"/>
                    </a:cubicBezTo>
                    <a:cubicBezTo>
                      <a:pt x="6908" y="8358"/>
                      <a:pt x="6901" y="8357"/>
                      <a:pt x="6893" y="8354"/>
                    </a:cubicBezTo>
                    <a:cubicBezTo>
                      <a:pt x="6385" y="8234"/>
                      <a:pt x="5937" y="8092"/>
                      <a:pt x="5562" y="7931"/>
                    </a:cubicBezTo>
                    <a:cubicBezTo>
                      <a:pt x="5553" y="7927"/>
                      <a:pt x="5541" y="7924"/>
                      <a:pt x="5531" y="7920"/>
                    </a:cubicBezTo>
                    <a:cubicBezTo>
                      <a:pt x="5184" y="7770"/>
                      <a:pt x="4921" y="7601"/>
                      <a:pt x="4715" y="7423"/>
                    </a:cubicBezTo>
                    <a:cubicBezTo>
                      <a:pt x="4676" y="7387"/>
                      <a:pt x="4644" y="7352"/>
                      <a:pt x="4612" y="7316"/>
                    </a:cubicBezTo>
                    <a:cubicBezTo>
                      <a:pt x="4437" y="7136"/>
                      <a:pt x="4320" y="6947"/>
                      <a:pt x="4320" y="6750"/>
                    </a:cubicBezTo>
                    <a:cubicBezTo>
                      <a:pt x="4320" y="6550"/>
                      <a:pt x="4437" y="6362"/>
                      <a:pt x="4612" y="6181"/>
                    </a:cubicBezTo>
                    <a:cubicBezTo>
                      <a:pt x="4644" y="6146"/>
                      <a:pt x="4676" y="6110"/>
                      <a:pt x="4715" y="6076"/>
                    </a:cubicBezTo>
                    <a:cubicBezTo>
                      <a:pt x="4921" y="5898"/>
                      <a:pt x="5184" y="5729"/>
                      <a:pt x="5531" y="5577"/>
                    </a:cubicBezTo>
                    <a:cubicBezTo>
                      <a:pt x="5541" y="5574"/>
                      <a:pt x="5553" y="5571"/>
                      <a:pt x="5562" y="5567"/>
                    </a:cubicBezTo>
                    <a:cubicBezTo>
                      <a:pt x="5937" y="5407"/>
                      <a:pt x="6385" y="5264"/>
                      <a:pt x="6893" y="5144"/>
                    </a:cubicBezTo>
                    <a:cubicBezTo>
                      <a:pt x="6901" y="5142"/>
                      <a:pt x="6908" y="5140"/>
                      <a:pt x="6914" y="5138"/>
                    </a:cubicBezTo>
                    <a:cubicBezTo>
                      <a:pt x="7435" y="5017"/>
                      <a:pt x="8016" y="4918"/>
                      <a:pt x="8640" y="4848"/>
                    </a:cubicBezTo>
                    <a:cubicBezTo>
                      <a:pt x="9318" y="4773"/>
                      <a:pt x="10037" y="4725"/>
                      <a:pt x="10800" y="4725"/>
                    </a:cubicBezTo>
                    <a:cubicBezTo>
                      <a:pt x="11560" y="4725"/>
                      <a:pt x="12279" y="4773"/>
                      <a:pt x="12960" y="4848"/>
                    </a:cubicBezTo>
                    <a:cubicBezTo>
                      <a:pt x="13584" y="4918"/>
                      <a:pt x="14163" y="5017"/>
                      <a:pt x="14686" y="5138"/>
                    </a:cubicBezTo>
                    <a:cubicBezTo>
                      <a:pt x="14692" y="5140"/>
                      <a:pt x="14697" y="5142"/>
                      <a:pt x="14705" y="5144"/>
                    </a:cubicBezTo>
                    <a:cubicBezTo>
                      <a:pt x="15214" y="5264"/>
                      <a:pt x="15662" y="5407"/>
                      <a:pt x="16038" y="5567"/>
                    </a:cubicBezTo>
                    <a:cubicBezTo>
                      <a:pt x="16044" y="5571"/>
                      <a:pt x="16057" y="5574"/>
                      <a:pt x="16066" y="5577"/>
                    </a:cubicBezTo>
                    <a:cubicBezTo>
                      <a:pt x="16414" y="5729"/>
                      <a:pt x="16677" y="5898"/>
                      <a:pt x="16883" y="6076"/>
                    </a:cubicBezTo>
                    <a:cubicBezTo>
                      <a:pt x="16923" y="6110"/>
                      <a:pt x="16954" y="6146"/>
                      <a:pt x="16988" y="6181"/>
                    </a:cubicBezTo>
                    <a:cubicBezTo>
                      <a:pt x="17161" y="6362"/>
                      <a:pt x="17280" y="6550"/>
                      <a:pt x="17280" y="6750"/>
                    </a:cubicBezTo>
                    <a:cubicBezTo>
                      <a:pt x="17280" y="6947"/>
                      <a:pt x="17161" y="7136"/>
                      <a:pt x="16988" y="7316"/>
                    </a:cubicBezTo>
                    <a:moveTo>
                      <a:pt x="12960" y="19575"/>
                    </a:moveTo>
                    <a:cubicBezTo>
                      <a:pt x="12960" y="19948"/>
                      <a:pt x="11992" y="20249"/>
                      <a:pt x="10800" y="20249"/>
                    </a:cubicBezTo>
                    <a:cubicBezTo>
                      <a:pt x="9606" y="20249"/>
                      <a:pt x="8640" y="19948"/>
                      <a:pt x="8640" y="19575"/>
                    </a:cubicBezTo>
                    <a:lnTo>
                      <a:pt x="8640" y="10056"/>
                    </a:lnTo>
                    <a:cubicBezTo>
                      <a:pt x="9338" y="10101"/>
                      <a:pt x="10059" y="10124"/>
                      <a:pt x="10800" y="10124"/>
                    </a:cubicBezTo>
                    <a:cubicBezTo>
                      <a:pt x="11541" y="10124"/>
                      <a:pt x="12262" y="10101"/>
                      <a:pt x="12960" y="10056"/>
                    </a:cubicBezTo>
                    <a:cubicBezTo>
                      <a:pt x="12960" y="10056"/>
                      <a:pt x="12960" y="19575"/>
                      <a:pt x="12960" y="19575"/>
                    </a:cubicBezTo>
                    <a:close/>
                    <a:moveTo>
                      <a:pt x="8640" y="2025"/>
                    </a:moveTo>
                    <a:cubicBezTo>
                      <a:pt x="8640" y="1651"/>
                      <a:pt x="9606" y="1350"/>
                      <a:pt x="10800" y="1350"/>
                    </a:cubicBezTo>
                    <a:cubicBezTo>
                      <a:pt x="11992" y="1350"/>
                      <a:pt x="12960" y="1651"/>
                      <a:pt x="12960" y="2025"/>
                    </a:cubicBezTo>
                    <a:lnTo>
                      <a:pt x="12960" y="3442"/>
                    </a:lnTo>
                    <a:cubicBezTo>
                      <a:pt x="12262" y="3398"/>
                      <a:pt x="11541" y="3375"/>
                      <a:pt x="10800" y="3375"/>
                    </a:cubicBezTo>
                    <a:cubicBezTo>
                      <a:pt x="10059" y="3375"/>
                      <a:pt x="9338" y="3398"/>
                      <a:pt x="8640" y="3442"/>
                    </a:cubicBezTo>
                    <a:cubicBezTo>
                      <a:pt x="8640" y="3442"/>
                      <a:pt x="8640" y="2025"/>
                      <a:pt x="8640" y="2025"/>
                    </a:cubicBezTo>
                    <a:close/>
                    <a:moveTo>
                      <a:pt x="17280" y="4064"/>
                    </a:moveTo>
                    <a:lnTo>
                      <a:pt x="17280" y="2025"/>
                    </a:lnTo>
                    <a:cubicBezTo>
                      <a:pt x="17280" y="908"/>
                      <a:pt x="14373" y="0"/>
                      <a:pt x="10800" y="0"/>
                    </a:cubicBezTo>
                    <a:cubicBezTo>
                      <a:pt x="7225" y="0"/>
                      <a:pt x="4320" y="908"/>
                      <a:pt x="4320" y="2025"/>
                    </a:cubicBezTo>
                    <a:lnTo>
                      <a:pt x="4320" y="4064"/>
                    </a:lnTo>
                    <a:cubicBezTo>
                      <a:pt x="1710" y="4681"/>
                      <a:pt x="0" y="5649"/>
                      <a:pt x="0" y="6750"/>
                    </a:cubicBezTo>
                    <a:cubicBezTo>
                      <a:pt x="0" y="7850"/>
                      <a:pt x="1710" y="8818"/>
                      <a:pt x="4320" y="9434"/>
                    </a:cubicBezTo>
                    <a:lnTo>
                      <a:pt x="4320" y="19575"/>
                    </a:lnTo>
                    <a:cubicBezTo>
                      <a:pt x="4320" y="20691"/>
                      <a:pt x="7225" y="21599"/>
                      <a:pt x="10800" y="21599"/>
                    </a:cubicBezTo>
                    <a:cubicBezTo>
                      <a:pt x="14373" y="21599"/>
                      <a:pt x="17280" y="20691"/>
                      <a:pt x="17280" y="19575"/>
                    </a:cubicBezTo>
                    <a:lnTo>
                      <a:pt x="17280" y="9434"/>
                    </a:lnTo>
                    <a:cubicBezTo>
                      <a:pt x="19889" y="8818"/>
                      <a:pt x="21600" y="7850"/>
                      <a:pt x="21600" y="6750"/>
                    </a:cubicBezTo>
                    <a:cubicBezTo>
                      <a:pt x="21600" y="5649"/>
                      <a:pt x="19889" y="4681"/>
                      <a:pt x="17280" y="406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608965"/>
                <a:endParaRPr lang="en-US" sz="4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33" name="AutoShape 58"/>
              <p:cNvSpPr/>
              <p:nvPr/>
            </p:nvSpPr>
            <p:spPr bwMode="auto">
              <a:xfrm>
                <a:off x="5659003" y="2031421"/>
                <a:ext cx="114508" cy="36605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88" y="15416"/>
                    </a:moveTo>
                    <a:cubicBezTo>
                      <a:pt x="16954" y="15452"/>
                      <a:pt x="16923" y="15487"/>
                      <a:pt x="16883" y="15523"/>
                    </a:cubicBezTo>
                    <a:cubicBezTo>
                      <a:pt x="16677" y="15701"/>
                      <a:pt x="16414" y="15870"/>
                      <a:pt x="16066" y="16020"/>
                    </a:cubicBezTo>
                    <a:cubicBezTo>
                      <a:pt x="16057" y="16024"/>
                      <a:pt x="16044" y="16027"/>
                      <a:pt x="16038" y="16031"/>
                    </a:cubicBezTo>
                    <a:cubicBezTo>
                      <a:pt x="15662" y="16192"/>
                      <a:pt x="15214" y="16334"/>
                      <a:pt x="14705" y="16454"/>
                    </a:cubicBezTo>
                    <a:cubicBezTo>
                      <a:pt x="14697" y="16457"/>
                      <a:pt x="14692" y="16458"/>
                      <a:pt x="14686" y="16459"/>
                    </a:cubicBezTo>
                    <a:cubicBezTo>
                      <a:pt x="14163" y="16582"/>
                      <a:pt x="13584" y="16681"/>
                      <a:pt x="12960" y="16749"/>
                    </a:cubicBezTo>
                    <a:cubicBezTo>
                      <a:pt x="12279" y="16826"/>
                      <a:pt x="11560" y="16875"/>
                      <a:pt x="10800" y="16875"/>
                    </a:cubicBezTo>
                    <a:cubicBezTo>
                      <a:pt x="10037" y="16875"/>
                      <a:pt x="9318" y="16826"/>
                      <a:pt x="8640" y="16749"/>
                    </a:cubicBezTo>
                    <a:cubicBezTo>
                      <a:pt x="8016" y="16681"/>
                      <a:pt x="7435" y="16582"/>
                      <a:pt x="6914" y="16459"/>
                    </a:cubicBezTo>
                    <a:cubicBezTo>
                      <a:pt x="6908" y="16458"/>
                      <a:pt x="6901" y="16457"/>
                      <a:pt x="6893" y="16454"/>
                    </a:cubicBezTo>
                    <a:cubicBezTo>
                      <a:pt x="6385" y="16334"/>
                      <a:pt x="5937" y="16192"/>
                      <a:pt x="5562" y="16031"/>
                    </a:cubicBezTo>
                    <a:cubicBezTo>
                      <a:pt x="5553" y="16027"/>
                      <a:pt x="5541" y="16024"/>
                      <a:pt x="5531" y="16020"/>
                    </a:cubicBezTo>
                    <a:cubicBezTo>
                      <a:pt x="5184" y="15870"/>
                      <a:pt x="4921" y="15701"/>
                      <a:pt x="4715" y="15523"/>
                    </a:cubicBezTo>
                    <a:cubicBezTo>
                      <a:pt x="4676" y="15487"/>
                      <a:pt x="4644" y="15452"/>
                      <a:pt x="4612" y="15416"/>
                    </a:cubicBezTo>
                    <a:cubicBezTo>
                      <a:pt x="4437" y="15236"/>
                      <a:pt x="4320" y="15047"/>
                      <a:pt x="4320" y="14850"/>
                    </a:cubicBezTo>
                    <a:cubicBezTo>
                      <a:pt x="4320" y="14650"/>
                      <a:pt x="4437" y="14462"/>
                      <a:pt x="4612" y="14281"/>
                    </a:cubicBezTo>
                    <a:cubicBezTo>
                      <a:pt x="4644" y="14246"/>
                      <a:pt x="4676" y="14210"/>
                      <a:pt x="4715" y="14176"/>
                    </a:cubicBezTo>
                    <a:cubicBezTo>
                      <a:pt x="4921" y="13998"/>
                      <a:pt x="5184" y="13829"/>
                      <a:pt x="5531" y="13677"/>
                    </a:cubicBezTo>
                    <a:cubicBezTo>
                      <a:pt x="5541" y="13674"/>
                      <a:pt x="5553" y="13671"/>
                      <a:pt x="5562" y="13667"/>
                    </a:cubicBezTo>
                    <a:cubicBezTo>
                      <a:pt x="5937" y="13507"/>
                      <a:pt x="6385" y="13364"/>
                      <a:pt x="6893" y="13244"/>
                    </a:cubicBezTo>
                    <a:cubicBezTo>
                      <a:pt x="6901" y="13242"/>
                      <a:pt x="6908" y="13240"/>
                      <a:pt x="6914" y="13238"/>
                    </a:cubicBezTo>
                    <a:cubicBezTo>
                      <a:pt x="7435" y="13117"/>
                      <a:pt x="8016" y="13018"/>
                      <a:pt x="8640" y="12948"/>
                    </a:cubicBezTo>
                    <a:cubicBezTo>
                      <a:pt x="9318" y="12873"/>
                      <a:pt x="10037" y="12825"/>
                      <a:pt x="10800" y="12825"/>
                    </a:cubicBezTo>
                    <a:cubicBezTo>
                      <a:pt x="11560" y="12825"/>
                      <a:pt x="12279" y="12873"/>
                      <a:pt x="12960" y="12948"/>
                    </a:cubicBezTo>
                    <a:cubicBezTo>
                      <a:pt x="13584" y="13018"/>
                      <a:pt x="14163" y="13117"/>
                      <a:pt x="14686" y="13238"/>
                    </a:cubicBezTo>
                    <a:cubicBezTo>
                      <a:pt x="14692" y="13240"/>
                      <a:pt x="14697" y="13242"/>
                      <a:pt x="14705" y="13244"/>
                    </a:cubicBezTo>
                    <a:cubicBezTo>
                      <a:pt x="15214" y="13364"/>
                      <a:pt x="15662" y="13507"/>
                      <a:pt x="16038" y="13667"/>
                    </a:cubicBezTo>
                    <a:cubicBezTo>
                      <a:pt x="16044" y="13671"/>
                      <a:pt x="16057" y="13674"/>
                      <a:pt x="16066" y="13677"/>
                    </a:cubicBezTo>
                    <a:cubicBezTo>
                      <a:pt x="16414" y="13829"/>
                      <a:pt x="16677" y="13998"/>
                      <a:pt x="16883" y="14176"/>
                    </a:cubicBezTo>
                    <a:cubicBezTo>
                      <a:pt x="16923" y="14210"/>
                      <a:pt x="16954" y="14246"/>
                      <a:pt x="16988" y="14281"/>
                    </a:cubicBezTo>
                    <a:cubicBezTo>
                      <a:pt x="17161" y="14462"/>
                      <a:pt x="17280" y="14650"/>
                      <a:pt x="17280" y="14850"/>
                    </a:cubicBezTo>
                    <a:cubicBezTo>
                      <a:pt x="17280" y="15047"/>
                      <a:pt x="17161" y="15236"/>
                      <a:pt x="16988" y="15416"/>
                    </a:cubicBezTo>
                    <a:moveTo>
                      <a:pt x="12960" y="19575"/>
                    </a:moveTo>
                    <a:cubicBezTo>
                      <a:pt x="12960" y="19948"/>
                      <a:pt x="11992" y="20249"/>
                      <a:pt x="10800" y="20249"/>
                    </a:cubicBezTo>
                    <a:cubicBezTo>
                      <a:pt x="9606" y="20249"/>
                      <a:pt x="8640" y="19948"/>
                      <a:pt x="8640" y="19575"/>
                    </a:cubicBezTo>
                    <a:lnTo>
                      <a:pt x="8640" y="18156"/>
                    </a:lnTo>
                    <a:cubicBezTo>
                      <a:pt x="9338" y="18201"/>
                      <a:pt x="10059" y="18225"/>
                      <a:pt x="10800" y="18225"/>
                    </a:cubicBezTo>
                    <a:cubicBezTo>
                      <a:pt x="11541" y="18225"/>
                      <a:pt x="12262" y="18201"/>
                      <a:pt x="12960" y="18156"/>
                    </a:cubicBezTo>
                    <a:cubicBezTo>
                      <a:pt x="12960" y="18156"/>
                      <a:pt x="12960" y="19575"/>
                      <a:pt x="12960" y="19575"/>
                    </a:cubicBezTo>
                    <a:close/>
                    <a:moveTo>
                      <a:pt x="8640" y="2025"/>
                    </a:moveTo>
                    <a:cubicBezTo>
                      <a:pt x="8640" y="1651"/>
                      <a:pt x="9606" y="1350"/>
                      <a:pt x="10800" y="1350"/>
                    </a:cubicBezTo>
                    <a:cubicBezTo>
                      <a:pt x="11992" y="1350"/>
                      <a:pt x="12960" y="1651"/>
                      <a:pt x="12960" y="2025"/>
                    </a:cubicBezTo>
                    <a:lnTo>
                      <a:pt x="12960" y="11542"/>
                    </a:lnTo>
                    <a:cubicBezTo>
                      <a:pt x="12262" y="11498"/>
                      <a:pt x="11541" y="11475"/>
                      <a:pt x="10800" y="11475"/>
                    </a:cubicBezTo>
                    <a:cubicBezTo>
                      <a:pt x="10059" y="11475"/>
                      <a:pt x="9338" y="11498"/>
                      <a:pt x="8640" y="11542"/>
                    </a:cubicBezTo>
                    <a:cubicBezTo>
                      <a:pt x="8640" y="11542"/>
                      <a:pt x="8640" y="2025"/>
                      <a:pt x="8640" y="2025"/>
                    </a:cubicBezTo>
                    <a:close/>
                    <a:moveTo>
                      <a:pt x="17280" y="12164"/>
                    </a:moveTo>
                    <a:lnTo>
                      <a:pt x="17280" y="2025"/>
                    </a:lnTo>
                    <a:cubicBezTo>
                      <a:pt x="17280" y="908"/>
                      <a:pt x="14373" y="0"/>
                      <a:pt x="10800" y="0"/>
                    </a:cubicBezTo>
                    <a:cubicBezTo>
                      <a:pt x="7225" y="0"/>
                      <a:pt x="4320" y="908"/>
                      <a:pt x="4320" y="2025"/>
                    </a:cubicBezTo>
                    <a:lnTo>
                      <a:pt x="4320" y="12164"/>
                    </a:lnTo>
                    <a:cubicBezTo>
                      <a:pt x="1710" y="12781"/>
                      <a:pt x="0" y="13749"/>
                      <a:pt x="0" y="14850"/>
                    </a:cubicBezTo>
                    <a:cubicBezTo>
                      <a:pt x="0" y="15950"/>
                      <a:pt x="1710" y="16918"/>
                      <a:pt x="4320" y="17534"/>
                    </a:cubicBezTo>
                    <a:lnTo>
                      <a:pt x="4320" y="19575"/>
                    </a:lnTo>
                    <a:cubicBezTo>
                      <a:pt x="4320" y="20691"/>
                      <a:pt x="7225" y="21599"/>
                      <a:pt x="10800" y="21599"/>
                    </a:cubicBezTo>
                    <a:cubicBezTo>
                      <a:pt x="14373" y="21599"/>
                      <a:pt x="17280" y="20691"/>
                      <a:pt x="17280" y="19575"/>
                    </a:cubicBezTo>
                    <a:lnTo>
                      <a:pt x="17280" y="17534"/>
                    </a:lnTo>
                    <a:cubicBezTo>
                      <a:pt x="19889" y="16918"/>
                      <a:pt x="21600" y="15950"/>
                      <a:pt x="21600" y="14850"/>
                    </a:cubicBezTo>
                    <a:cubicBezTo>
                      <a:pt x="21600" y="13749"/>
                      <a:pt x="19889" y="12781"/>
                      <a:pt x="17280" y="1216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608965"/>
                <a:endParaRPr lang="en-US" sz="4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</p:grpSp>
      </p:grpSp>
      <p:grpSp>
        <p:nvGrpSpPr>
          <p:cNvPr id="10" name="Group 136"/>
          <p:cNvGrpSpPr/>
          <p:nvPr/>
        </p:nvGrpSpPr>
        <p:grpSpPr>
          <a:xfrm>
            <a:off x="4953141" y="4762510"/>
            <a:ext cx="2476152" cy="2095491"/>
            <a:chOff x="3714744" y="3571882"/>
            <a:chExt cx="1857356" cy="1571618"/>
          </a:xfrm>
        </p:grpSpPr>
        <p:sp>
          <p:nvSpPr>
            <p:cNvPr id="21" name="Rectangle 20"/>
            <p:cNvSpPr/>
            <p:nvPr/>
          </p:nvSpPr>
          <p:spPr>
            <a:xfrm>
              <a:off x="3714744" y="3571882"/>
              <a:ext cx="1857356" cy="1571618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30" name="AutoShape 46"/>
            <p:cNvSpPr/>
            <p:nvPr/>
          </p:nvSpPr>
          <p:spPr bwMode="auto">
            <a:xfrm>
              <a:off x="4492413" y="3856868"/>
              <a:ext cx="382350" cy="38234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874" y="17549"/>
                  </a:moveTo>
                  <a:cubicBezTo>
                    <a:pt x="15513" y="17549"/>
                    <a:pt x="14343" y="15612"/>
                    <a:pt x="13809" y="12825"/>
                  </a:cubicBezTo>
                  <a:lnTo>
                    <a:pt x="15524" y="12825"/>
                  </a:lnTo>
                  <a:cubicBezTo>
                    <a:pt x="17038" y="12825"/>
                    <a:pt x="18224" y="11343"/>
                    <a:pt x="18224" y="9450"/>
                  </a:cubicBezTo>
                  <a:cubicBezTo>
                    <a:pt x="18224" y="7558"/>
                    <a:pt x="17038" y="6075"/>
                    <a:pt x="15524" y="6075"/>
                  </a:cubicBezTo>
                  <a:lnTo>
                    <a:pt x="13809" y="6075"/>
                  </a:lnTo>
                  <a:cubicBezTo>
                    <a:pt x="14343" y="3289"/>
                    <a:pt x="15513" y="1350"/>
                    <a:pt x="16874" y="1350"/>
                  </a:cubicBezTo>
                  <a:cubicBezTo>
                    <a:pt x="18739" y="1350"/>
                    <a:pt x="20249" y="4976"/>
                    <a:pt x="20249" y="9450"/>
                  </a:cubicBezTo>
                  <a:cubicBezTo>
                    <a:pt x="20249" y="13923"/>
                    <a:pt x="18739" y="17549"/>
                    <a:pt x="16874" y="17549"/>
                  </a:cubicBezTo>
                  <a:moveTo>
                    <a:pt x="8926" y="11482"/>
                  </a:moveTo>
                  <a:lnTo>
                    <a:pt x="8774" y="11482"/>
                  </a:lnTo>
                  <a:lnTo>
                    <a:pt x="8774" y="11475"/>
                  </a:lnTo>
                  <a:cubicBezTo>
                    <a:pt x="8028" y="11475"/>
                    <a:pt x="7424" y="10569"/>
                    <a:pt x="7424" y="9450"/>
                  </a:cubicBezTo>
                  <a:cubicBezTo>
                    <a:pt x="7424" y="8332"/>
                    <a:pt x="8028" y="7425"/>
                    <a:pt x="8774" y="7425"/>
                  </a:cubicBezTo>
                  <a:lnTo>
                    <a:pt x="8926" y="7425"/>
                  </a:lnTo>
                  <a:cubicBezTo>
                    <a:pt x="10200" y="7425"/>
                    <a:pt x="11391" y="6924"/>
                    <a:pt x="12441" y="6063"/>
                  </a:cubicBezTo>
                  <a:cubicBezTo>
                    <a:pt x="12248" y="7149"/>
                    <a:pt x="12149" y="8300"/>
                    <a:pt x="12149" y="9450"/>
                  </a:cubicBezTo>
                  <a:cubicBezTo>
                    <a:pt x="12149" y="10603"/>
                    <a:pt x="12248" y="11758"/>
                    <a:pt x="12442" y="12846"/>
                  </a:cubicBezTo>
                  <a:cubicBezTo>
                    <a:pt x="11393" y="11983"/>
                    <a:pt x="10200" y="11482"/>
                    <a:pt x="8926" y="11482"/>
                  </a:cubicBezTo>
                  <a:moveTo>
                    <a:pt x="8096" y="20249"/>
                  </a:moveTo>
                  <a:lnTo>
                    <a:pt x="5396" y="20249"/>
                  </a:lnTo>
                  <a:lnTo>
                    <a:pt x="5396" y="14175"/>
                  </a:lnTo>
                  <a:cubicBezTo>
                    <a:pt x="5396" y="13683"/>
                    <a:pt x="5264" y="13223"/>
                    <a:pt x="5033" y="12825"/>
                  </a:cubicBezTo>
                  <a:lnTo>
                    <a:pt x="5505" y="12825"/>
                  </a:lnTo>
                  <a:lnTo>
                    <a:pt x="5505" y="12832"/>
                  </a:lnTo>
                  <a:lnTo>
                    <a:pt x="7535" y="12832"/>
                  </a:lnTo>
                  <a:cubicBezTo>
                    <a:pt x="7463" y="13042"/>
                    <a:pt x="7421" y="13265"/>
                    <a:pt x="7421" y="13500"/>
                  </a:cubicBezTo>
                  <a:lnTo>
                    <a:pt x="7421" y="18225"/>
                  </a:lnTo>
                  <a:cubicBezTo>
                    <a:pt x="7421" y="18874"/>
                    <a:pt x="7784" y="19307"/>
                    <a:pt x="8001" y="19565"/>
                  </a:cubicBezTo>
                  <a:cubicBezTo>
                    <a:pt x="8031" y="19601"/>
                    <a:pt x="8065" y="19638"/>
                    <a:pt x="8096" y="19677"/>
                  </a:cubicBezTo>
                  <a:cubicBezTo>
                    <a:pt x="8096" y="19677"/>
                    <a:pt x="8096" y="20249"/>
                    <a:pt x="8096" y="20249"/>
                  </a:cubicBezTo>
                  <a:close/>
                  <a:moveTo>
                    <a:pt x="1349" y="9450"/>
                  </a:moveTo>
                  <a:cubicBezTo>
                    <a:pt x="1349" y="8332"/>
                    <a:pt x="1953" y="7425"/>
                    <a:pt x="2699" y="7425"/>
                  </a:cubicBezTo>
                  <a:lnTo>
                    <a:pt x="7434" y="7425"/>
                  </a:lnTo>
                  <a:cubicBezTo>
                    <a:pt x="7014" y="7916"/>
                    <a:pt x="6749" y="8631"/>
                    <a:pt x="6749" y="9450"/>
                  </a:cubicBezTo>
                  <a:cubicBezTo>
                    <a:pt x="6749" y="10270"/>
                    <a:pt x="7014" y="10984"/>
                    <a:pt x="7434" y="11475"/>
                  </a:cubicBezTo>
                  <a:lnTo>
                    <a:pt x="2699" y="11475"/>
                  </a:lnTo>
                  <a:cubicBezTo>
                    <a:pt x="1953" y="11475"/>
                    <a:pt x="1349" y="10569"/>
                    <a:pt x="1349" y="9450"/>
                  </a:cubicBezTo>
                  <a:moveTo>
                    <a:pt x="13499" y="9450"/>
                  </a:moveTo>
                  <a:cubicBezTo>
                    <a:pt x="13499" y="8749"/>
                    <a:pt x="13540" y="8073"/>
                    <a:pt x="13610" y="7425"/>
                  </a:cubicBezTo>
                  <a:lnTo>
                    <a:pt x="15524" y="7425"/>
                  </a:lnTo>
                  <a:cubicBezTo>
                    <a:pt x="16269" y="7425"/>
                    <a:pt x="16874" y="8332"/>
                    <a:pt x="16874" y="9450"/>
                  </a:cubicBezTo>
                  <a:cubicBezTo>
                    <a:pt x="16874" y="10569"/>
                    <a:pt x="16269" y="11475"/>
                    <a:pt x="15524" y="11475"/>
                  </a:cubicBezTo>
                  <a:lnTo>
                    <a:pt x="13610" y="11475"/>
                  </a:lnTo>
                  <a:cubicBezTo>
                    <a:pt x="13540" y="10826"/>
                    <a:pt x="13499" y="10151"/>
                    <a:pt x="13499" y="9450"/>
                  </a:cubicBezTo>
                  <a:moveTo>
                    <a:pt x="16874" y="0"/>
                  </a:moveTo>
                  <a:cubicBezTo>
                    <a:pt x="15489" y="0"/>
                    <a:pt x="14400" y="951"/>
                    <a:pt x="13618" y="2420"/>
                  </a:cubicBezTo>
                  <a:lnTo>
                    <a:pt x="13604" y="2412"/>
                  </a:lnTo>
                  <a:cubicBezTo>
                    <a:pt x="12469" y="4635"/>
                    <a:pt x="10778" y="6075"/>
                    <a:pt x="8926" y="6075"/>
                  </a:cubicBezTo>
                  <a:lnTo>
                    <a:pt x="8479" y="6075"/>
                  </a:lnTo>
                  <a:lnTo>
                    <a:pt x="5505" y="6075"/>
                  </a:lnTo>
                  <a:lnTo>
                    <a:pt x="2699" y="6075"/>
                  </a:lnTo>
                  <a:cubicBezTo>
                    <a:pt x="1185" y="6075"/>
                    <a:pt x="0" y="7558"/>
                    <a:pt x="0" y="9450"/>
                  </a:cubicBezTo>
                  <a:cubicBezTo>
                    <a:pt x="0" y="11343"/>
                    <a:pt x="1185" y="12825"/>
                    <a:pt x="2699" y="12825"/>
                  </a:cubicBezTo>
                  <a:cubicBezTo>
                    <a:pt x="3443" y="12827"/>
                    <a:pt x="4046" y="13430"/>
                    <a:pt x="4046" y="14175"/>
                  </a:cubicBezTo>
                  <a:lnTo>
                    <a:pt x="4046" y="20249"/>
                  </a:lnTo>
                  <a:cubicBezTo>
                    <a:pt x="4046" y="20996"/>
                    <a:pt x="4651" y="21599"/>
                    <a:pt x="5396" y="21599"/>
                  </a:cubicBezTo>
                  <a:lnTo>
                    <a:pt x="8096" y="21599"/>
                  </a:lnTo>
                  <a:cubicBezTo>
                    <a:pt x="8842" y="21599"/>
                    <a:pt x="9446" y="20996"/>
                    <a:pt x="9446" y="20249"/>
                  </a:cubicBezTo>
                  <a:lnTo>
                    <a:pt x="9446" y="19575"/>
                  </a:lnTo>
                  <a:cubicBezTo>
                    <a:pt x="9446" y="18900"/>
                    <a:pt x="8771" y="18598"/>
                    <a:pt x="8771" y="18225"/>
                  </a:cubicBezTo>
                  <a:lnTo>
                    <a:pt x="8771" y="13500"/>
                  </a:lnTo>
                  <a:cubicBezTo>
                    <a:pt x="8771" y="13484"/>
                    <a:pt x="8781" y="13473"/>
                    <a:pt x="8782" y="13458"/>
                  </a:cubicBezTo>
                  <a:cubicBezTo>
                    <a:pt x="8789" y="13361"/>
                    <a:pt x="8815" y="13271"/>
                    <a:pt x="8859" y="13191"/>
                  </a:cubicBezTo>
                  <a:cubicBezTo>
                    <a:pt x="8871" y="13169"/>
                    <a:pt x="8884" y="13151"/>
                    <a:pt x="8898" y="13132"/>
                  </a:cubicBezTo>
                  <a:cubicBezTo>
                    <a:pt x="8952" y="13051"/>
                    <a:pt x="9020" y="12985"/>
                    <a:pt x="9103" y="12934"/>
                  </a:cubicBezTo>
                  <a:cubicBezTo>
                    <a:pt x="9107" y="12931"/>
                    <a:pt x="9108" y="12927"/>
                    <a:pt x="9112" y="12925"/>
                  </a:cubicBezTo>
                  <a:cubicBezTo>
                    <a:pt x="9115" y="12925"/>
                    <a:pt x="9117" y="12922"/>
                    <a:pt x="9120" y="12922"/>
                  </a:cubicBezTo>
                  <a:cubicBezTo>
                    <a:pt x="9174" y="12892"/>
                    <a:pt x="9238" y="12885"/>
                    <a:pt x="9299" y="12868"/>
                  </a:cubicBezTo>
                  <a:cubicBezTo>
                    <a:pt x="11003" y="13049"/>
                    <a:pt x="12545" y="14424"/>
                    <a:pt x="13604" y="16495"/>
                  </a:cubicBezTo>
                  <a:lnTo>
                    <a:pt x="13621" y="16487"/>
                  </a:lnTo>
                  <a:cubicBezTo>
                    <a:pt x="14404" y="17950"/>
                    <a:pt x="15490" y="18900"/>
                    <a:pt x="16874" y="18900"/>
                  </a:cubicBezTo>
                  <a:cubicBezTo>
                    <a:pt x="19977" y="18900"/>
                    <a:pt x="21600" y="14145"/>
                    <a:pt x="21600" y="9450"/>
                  </a:cubicBezTo>
                  <a:cubicBezTo>
                    <a:pt x="21600" y="4754"/>
                    <a:pt x="19977" y="0"/>
                    <a:pt x="16874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pPr defTabSz="608965"/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</a:endParaRPr>
            </a:p>
          </p:txBody>
        </p:sp>
      </p:grpSp>
      <p:grpSp>
        <p:nvGrpSpPr>
          <p:cNvPr id="11" name="Group 135"/>
          <p:cNvGrpSpPr/>
          <p:nvPr/>
        </p:nvGrpSpPr>
        <p:grpSpPr>
          <a:xfrm>
            <a:off x="7429337" y="4762510"/>
            <a:ext cx="2380957" cy="2095491"/>
            <a:chOff x="5572132" y="3571882"/>
            <a:chExt cx="1785950" cy="1571618"/>
          </a:xfrm>
        </p:grpSpPr>
        <p:sp>
          <p:nvSpPr>
            <p:cNvPr id="22" name="Rectangle 21"/>
            <p:cNvSpPr/>
            <p:nvPr/>
          </p:nvSpPr>
          <p:spPr>
            <a:xfrm>
              <a:off x="5572132" y="3571882"/>
              <a:ext cx="1785950" cy="157161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29" name="AutoShape 29"/>
            <p:cNvSpPr/>
            <p:nvPr/>
          </p:nvSpPr>
          <p:spPr bwMode="auto">
            <a:xfrm>
              <a:off x="6278364" y="3857634"/>
              <a:ext cx="382348" cy="346400"/>
            </a:xfrm>
            <a:custGeom>
              <a:avLst/>
              <a:gdLst>
                <a:gd name="T0" fmla="+- 0 10736 439"/>
                <a:gd name="T1" fmla="*/ T0 w 20595"/>
                <a:gd name="T2" fmla="+- 0 10869 621"/>
                <a:gd name="T3" fmla="*/ 10869 h 20497"/>
                <a:gd name="T4" fmla="+- 0 10736 439"/>
                <a:gd name="T5" fmla="*/ T4 w 20595"/>
                <a:gd name="T6" fmla="+- 0 10869 621"/>
                <a:gd name="T7" fmla="*/ 10869 h 20497"/>
                <a:gd name="T8" fmla="+- 0 10736 439"/>
                <a:gd name="T9" fmla="*/ T8 w 20595"/>
                <a:gd name="T10" fmla="+- 0 10869 621"/>
                <a:gd name="T11" fmla="*/ 10869 h 20497"/>
                <a:gd name="T12" fmla="+- 0 10736 439"/>
                <a:gd name="T13" fmla="*/ T12 w 20595"/>
                <a:gd name="T14" fmla="+- 0 10869 621"/>
                <a:gd name="T15" fmla="*/ 10869 h 2049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0595" h="20497">
                  <a:moveTo>
                    <a:pt x="18898" y="1863"/>
                  </a:moveTo>
                  <a:cubicBezTo>
                    <a:pt x="16636" y="-621"/>
                    <a:pt x="12968" y="-621"/>
                    <a:pt x="10707" y="1863"/>
                  </a:cubicBezTo>
                  <a:lnTo>
                    <a:pt x="1317" y="12053"/>
                  </a:lnTo>
                  <a:cubicBezTo>
                    <a:pt x="-439" y="13982"/>
                    <a:pt x="-439" y="17121"/>
                    <a:pt x="1317" y="19050"/>
                  </a:cubicBezTo>
                  <a:cubicBezTo>
                    <a:pt x="3073" y="20979"/>
                    <a:pt x="5931" y="20979"/>
                    <a:pt x="7687" y="19050"/>
                  </a:cubicBezTo>
                  <a:lnTo>
                    <a:pt x="17078" y="8860"/>
                  </a:lnTo>
                  <a:cubicBezTo>
                    <a:pt x="18335" y="7479"/>
                    <a:pt x="18335" y="5242"/>
                    <a:pt x="17078" y="3862"/>
                  </a:cubicBezTo>
                  <a:cubicBezTo>
                    <a:pt x="15821" y="2482"/>
                    <a:pt x="13783" y="2482"/>
                    <a:pt x="12527" y="3862"/>
                  </a:cubicBezTo>
                  <a:lnTo>
                    <a:pt x="5467" y="11614"/>
                  </a:lnTo>
                  <a:cubicBezTo>
                    <a:pt x="5216" y="11891"/>
                    <a:pt x="5216" y="12337"/>
                    <a:pt x="5467" y="12614"/>
                  </a:cubicBezTo>
                  <a:cubicBezTo>
                    <a:pt x="5719" y="12890"/>
                    <a:pt x="6126" y="12890"/>
                    <a:pt x="6378" y="12614"/>
                  </a:cubicBezTo>
                  <a:lnTo>
                    <a:pt x="13437" y="4861"/>
                  </a:lnTo>
                  <a:cubicBezTo>
                    <a:pt x="14190" y="4035"/>
                    <a:pt x="15414" y="4035"/>
                    <a:pt x="16167" y="4861"/>
                  </a:cubicBezTo>
                  <a:cubicBezTo>
                    <a:pt x="16920" y="5688"/>
                    <a:pt x="16920" y="7034"/>
                    <a:pt x="16167" y="7860"/>
                  </a:cubicBezTo>
                  <a:lnTo>
                    <a:pt x="6777" y="18050"/>
                  </a:lnTo>
                  <a:cubicBezTo>
                    <a:pt x="5520" y="19430"/>
                    <a:pt x="3484" y="19430"/>
                    <a:pt x="2227" y="18050"/>
                  </a:cubicBezTo>
                  <a:cubicBezTo>
                    <a:pt x="970" y="16670"/>
                    <a:pt x="970" y="14433"/>
                    <a:pt x="2227" y="13053"/>
                  </a:cubicBezTo>
                  <a:lnTo>
                    <a:pt x="11525" y="2963"/>
                  </a:lnTo>
                  <a:cubicBezTo>
                    <a:pt x="13285" y="1030"/>
                    <a:pt x="16139" y="1030"/>
                    <a:pt x="17896" y="2963"/>
                  </a:cubicBezTo>
                  <a:cubicBezTo>
                    <a:pt x="19657" y="4896"/>
                    <a:pt x="19657" y="8027"/>
                    <a:pt x="17897" y="9959"/>
                  </a:cubicBezTo>
                  <a:lnTo>
                    <a:pt x="10929" y="17611"/>
                  </a:lnTo>
                  <a:cubicBezTo>
                    <a:pt x="10677" y="17888"/>
                    <a:pt x="10677" y="18334"/>
                    <a:pt x="10929" y="18610"/>
                  </a:cubicBezTo>
                  <a:cubicBezTo>
                    <a:pt x="11181" y="18887"/>
                    <a:pt x="11588" y="18887"/>
                    <a:pt x="11839" y="18610"/>
                  </a:cubicBezTo>
                  <a:lnTo>
                    <a:pt x="18898" y="10859"/>
                  </a:lnTo>
                  <a:cubicBezTo>
                    <a:pt x="21160" y="8375"/>
                    <a:pt x="21160" y="4347"/>
                    <a:pt x="18898" y="1863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pPr defTabSz="608965"/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</a:endParaRPr>
            </a:p>
          </p:txBody>
        </p:sp>
      </p:grpSp>
      <p:grpSp>
        <p:nvGrpSpPr>
          <p:cNvPr id="12" name="Group 134"/>
          <p:cNvGrpSpPr/>
          <p:nvPr/>
        </p:nvGrpSpPr>
        <p:grpSpPr>
          <a:xfrm>
            <a:off x="9810293" y="4762510"/>
            <a:ext cx="2380914" cy="2095491"/>
            <a:chOff x="7358082" y="3571882"/>
            <a:chExt cx="1785918" cy="1571618"/>
          </a:xfrm>
        </p:grpSpPr>
        <p:sp>
          <p:nvSpPr>
            <p:cNvPr id="23" name="Rectangle 22"/>
            <p:cNvSpPr/>
            <p:nvPr/>
          </p:nvSpPr>
          <p:spPr>
            <a:xfrm>
              <a:off x="7358082" y="3571882"/>
              <a:ext cx="1785918" cy="157161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grpSp>
          <p:nvGrpSpPr>
            <p:cNvPr id="13" name="Group 38"/>
            <p:cNvGrpSpPr/>
            <p:nvPr/>
          </p:nvGrpSpPr>
          <p:grpSpPr>
            <a:xfrm>
              <a:off x="8066863" y="3856854"/>
              <a:ext cx="262742" cy="383000"/>
              <a:chOff x="2612963" y="2767277"/>
              <a:chExt cx="251543" cy="366676"/>
            </a:xfrm>
            <a:solidFill>
              <a:schemeClr val="bg1"/>
            </a:solidFill>
          </p:grpSpPr>
          <p:sp>
            <p:nvSpPr>
              <p:cNvPr id="37" name="AutoShape 113"/>
              <p:cNvSpPr/>
              <p:nvPr/>
            </p:nvSpPr>
            <p:spPr bwMode="auto">
              <a:xfrm>
                <a:off x="2612963" y="2767277"/>
                <a:ext cx="251543" cy="36667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608965"/>
                <a:endParaRPr lang="en-US" sz="4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38" name="AutoShape 114"/>
              <p:cNvSpPr/>
              <p:nvPr/>
            </p:nvSpPr>
            <p:spPr bwMode="auto">
              <a:xfrm>
                <a:off x="2669904" y="2824844"/>
                <a:ext cx="74461" cy="74461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608965"/>
                <a:endParaRPr lang="en-US" sz="4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</p:grpSp>
      </p:grpSp>
      <p:sp>
        <p:nvSpPr>
          <p:cNvPr id="24" name="Rectangle 23"/>
          <p:cNvSpPr/>
          <p:nvPr/>
        </p:nvSpPr>
        <p:spPr>
          <a:xfrm>
            <a:off x="795" y="6000769"/>
            <a:ext cx="12190413" cy="476229"/>
          </a:xfrm>
          <a:prstGeom prst="rect">
            <a:avLst/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765862" y="6000769"/>
            <a:ext cx="793278" cy="451405"/>
          </a:xfrm>
          <a:prstGeom prst="rect">
            <a:avLst/>
          </a:prstGeom>
        </p:spPr>
        <p:txBody>
          <a:bodyPr wrap="none" lIns="121908" tIns="60954" rIns="121908" bIns="60954">
            <a:spAutoFit/>
          </a:bodyPr>
          <a:lstStyle/>
          <a:p>
            <a:pPr algn="ctr"/>
            <a:r>
              <a:rPr lang="zh-CN" altLang="en-US" sz="2100" dirty="0">
                <a:solidFill>
                  <a:schemeClr val="bg1"/>
                </a:solidFill>
                <a:latin typeface="+mn-ea"/>
                <a:cs typeface="Open Sans" panose="020B0606030504020204" pitchFamily="34" charset="0"/>
              </a:rPr>
              <a:t>计划</a:t>
            </a:r>
            <a:endParaRPr lang="en-US" sz="2100" dirty="0">
              <a:solidFill>
                <a:schemeClr val="bg1"/>
              </a:solidFill>
              <a:latin typeface="+mn-ea"/>
              <a:cs typeface="Open Sans" panose="020B0606030504020204" pitchFamily="34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3311372" y="6000769"/>
            <a:ext cx="793278" cy="451405"/>
          </a:xfrm>
          <a:prstGeom prst="rect">
            <a:avLst/>
          </a:prstGeom>
        </p:spPr>
        <p:txBody>
          <a:bodyPr wrap="none" lIns="121908" tIns="60954" rIns="121908" bIns="60954">
            <a:spAutoFit/>
          </a:bodyPr>
          <a:lstStyle/>
          <a:p>
            <a:pPr algn="ctr"/>
            <a:r>
              <a:rPr lang="zh-CN" altLang="en-US" sz="2100" dirty="0">
                <a:solidFill>
                  <a:schemeClr val="bg1"/>
                </a:solidFill>
                <a:latin typeface="+mn-ea"/>
                <a:cs typeface="Open Sans" panose="020B0606030504020204" pitchFamily="34" charset="0"/>
              </a:rPr>
              <a:t>设置</a:t>
            </a:r>
            <a:endParaRPr lang="en-US" sz="2100" dirty="0">
              <a:solidFill>
                <a:schemeClr val="bg1"/>
              </a:solidFill>
              <a:latin typeface="+mn-ea"/>
              <a:cs typeface="Open Sans" panose="020B0606030504020204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5870594" y="6000769"/>
            <a:ext cx="793278" cy="451405"/>
          </a:xfrm>
          <a:prstGeom prst="rect">
            <a:avLst/>
          </a:prstGeom>
        </p:spPr>
        <p:txBody>
          <a:bodyPr wrap="none" lIns="121908" tIns="60954" rIns="121908" bIns="60954">
            <a:spAutoFit/>
          </a:bodyPr>
          <a:lstStyle/>
          <a:p>
            <a:pPr algn="ctr"/>
            <a:r>
              <a:rPr lang="zh-CN" altLang="en-US" sz="2100" dirty="0">
                <a:solidFill>
                  <a:schemeClr val="bg1"/>
                </a:solidFill>
                <a:latin typeface="+mn-ea"/>
                <a:cs typeface="Open Sans" panose="020B0606030504020204" pitchFamily="34" charset="0"/>
              </a:rPr>
              <a:t>宣传</a:t>
            </a:r>
            <a:endParaRPr lang="en-US" sz="2100" dirty="0">
              <a:solidFill>
                <a:schemeClr val="bg1"/>
              </a:solidFill>
              <a:latin typeface="+mn-ea"/>
              <a:cs typeface="Open Sans" panose="020B0606030504020204" pitchFamily="34" charset="0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8273657" y="6000769"/>
            <a:ext cx="793278" cy="451405"/>
          </a:xfrm>
          <a:prstGeom prst="rect">
            <a:avLst/>
          </a:prstGeom>
        </p:spPr>
        <p:txBody>
          <a:bodyPr wrap="none" lIns="121908" tIns="60954" rIns="121908" bIns="60954">
            <a:spAutoFit/>
          </a:bodyPr>
          <a:lstStyle/>
          <a:p>
            <a:pPr algn="ctr"/>
            <a:r>
              <a:rPr lang="zh-CN" altLang="en-US" sz="2100" dirty="0">
                <a:solidFill>
                  <a:schemeClr val="bg1"/>
                </a:solidFill>
                <a:latin typeface="+mn-ea"/>
                <a:cs typeface="Open Sans" panose="020B0606030504020204" pitchFamily="34" charset="0"/>
              </a:rPr>
              <a:t>链接</a:t>
            </a:r>
            <a:endParaRPr lang="en-US" sz="2100" dirty="0">
              <a:solidFill>
                <a:schemeClr val="bg1"/>
              </a:solidFill>
              <a:latin typeface="+mn-ea"/>
              <a:cs typeface="Open Sans" panose="020B0606030504020204" pitchFamily="34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10573267" y="6000769"/>
            <a:ext cx="793278" cy="451405"/>
          </a:xfrm>
          <a:prstGeom prst="rect">
            <a:avLst/>
          </a:prstGeom>
        </p:spPr>
        <p:txBody>
          <a:bodyPr wrap="none" lIns="121908" tIns="60954" rIns="121908" bIns="60954">
            <a:spAutoFit/>
          </a:bodyPr>
          <a:lstStyle/>
          <a:p>
            <a:pPr algn="ctr"/>
            <a:r>
              <a:rPr lang="zh-CN" altLang="en-US" sz="2100" dirty="0">
                <a:solidFill>
                  <a:schemeClr val="bg1"/>
                </a:solidFill>
                <a:latin typeface="+mn-ea"/>
                <a:cs typeface="Open Sans" panose="020B0606030504020204" pitchFamily="34" charset="0"/>
              </a:rPr>
              <a:t>理念</a:t>
            </a:r>
            <a:endParaRPr lang="en-US" sz="2100" dirty="0">
              <a:solidFill>
                <a:schemeClr val="bg1"/>
              </a:solidFill>
              <a:latin typeface="+mn-ea"/>
              <a:cs typeface="Open Sans" panose="020B0606030504020204" pitchFamily="34" charset="0"/>
            </a:endParaRPr>
          </a:p>
        </p:txBody>
      </p:sp>
      <p:grpSp>
        <p:nvGrpSpPr>
          <p:cNvPr id="15" name="Group 109"/>
          <p:cNvGrpSpPr/>
          <p:nvPr/>
        </p:nvGrpSpPr>
        <p:grpSpPr>
          <a:xfrm>
            <a:off x="572182" y="1714490"/>
            <a:ext cx="3142863" cy="2359525"/>
            <a:chOff x="428596" y="1285866"/>
            <a:chExt cx="2357454" cy="1769644"/>
          </a:xfrm>
        </p:grpSpPr>
        <p:sp>
          <p:nvSpPr>
            <p:cNvPr id="40" name="Rectangle 39"/>
            <p:cNvSpPr/>
            <p:nvPr/>
          </p:nvSpPr>
          <p:spPr>
            <a:xfrm>
              <a:off x="428596" y="1785932"/>
              <a:ext cx="2357454" cy="126957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200</a:t>
              </a: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字以内，据统计每页幻灯片的最好控制在</a:t>
              </a:r>
              <a:r>
                <a:rPr lang="en-US" altLang="zh-CN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5</a:t>
              </a: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分钟之内。此处添加详细文本描述，建议与标题相关并符合整体语言风格，语言描述尽量简洁生动。尽量将每页幻灯片的字数控制。</a:t>
              </a:r>
              <a:endPara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428596" y="1285866"/>
              <a:ext cx="869582" cy="2885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rPr>
                <a:t>市场策略</a:t>
              </a:r>
              <a:endParaRPr lang="en-US" sz="1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</p:grpSp>
      <p:cxnSp>
        <p:nvCxnSpPr>
          <p:cNvPr id="111" name="Straight Connector 110"/>
          <p:cNvCxnSpPr/>
          <p:nvPr/>
        </p:nvCxnSpPr>
        <p:spPr>
          <a:xfrm rot="5400000">
            <a:off x="2906965" y="3095095"/>
            <a:ext cx="2189707" cy="2117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/>
          <p:cNvCxnSpPr/>
          <p:nvPr/>
        </p:nvCxnSpPr>
        <p:spPr>
          <a:xfrm rot="5400000">
            <a:off x="6049827" y="3095095"/>
            <a:ext cx="2189707" cy="2117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0" name="Group 119"/>
          <p:cNvGrpSpPr/>
          <p:nvPr/>
        </p:nvGrpSpPr>
        <p:grpSpPr>
          <a:xfrm>
            <a:off x="4000759" y="1714489"/>
            <a:ext cx="3099125" cy="2317593"/>
            <a:chOff x="3000364" y="1285866"/>
            <a:chExt cx="2324646" cy="1738195"/>
          </a:xfrm>
        </p:grpSpPr>
        <p:sp>
          <p:nvSpPr>
            <p:cNvPr id="119" name="Rectangle 118"/>
            <p:cNvSpPr/>
            <p:nvPr/>
          </p:nvSpPr>
          <p:spPr>
            <a:xfrm>
              <a:off x="3143240" y="1285866"/>
              <a:ext cx="869582" cy="2885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rPr>
                <a:t>价格体系</a:t>
              </a:r>
              <a:endParaRPr lang="en-US" sz="1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grpSp>
          <p:nvGrpSpPr>
            <p:cNvPr id="17" name="Group 119"/>
            <p:cNvGrpSpPr/>
            <p:nvPr/>
          </p:nvGrpSpPr>
          <p:grpSpPr>
            <a:xfrm>
              <a:off x="3000364" y="1571618"/>
              <a:ext cx="1181638" cy="1452443"/>
              <a:chOff x="3000364" y="1571618"/>
              <a:chExt cx="1181638" cy="1452443"/>
            </a:xfrm>
          </p:grpSpPr>
          <p:graphicFrame>
            <p:nvGraphicFramePr>
              <p:cNvPr id="47" name="Chart 46"/>
              <p:cNvGraphicFramePr/>
              <p:nvPr/>
            </p:nvGraphicFramePr>
            <p:xfrm>
              <a:off x="3000364" y="1571618"/>
              <a:ext cx="1181638" cy="916204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1"/>
              </a:graphicData>
            </a:graphic>
          </p:graphicFrame>
          <p:sp>
            <p:nvSpPr>
              <p:cNvPr id="118" name="Rectangle 117"/>
              <p:cNvSpPr/>
              <p:nvPr/>
            </p:nvSpPr>
            <p:spPr>
              <a:xfrm>
                <a:off x="3287788" y="2357436"/>
                <a:ext cx="608660" cy="21929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3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$56.000</a:t>
                </a:r>
                <a:endParaRPr 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  <p:sp>
            <p:nvSpPr>
              <p:cNvPr id="121" name="Rectangle 120"/>
              <p:cNvSpPr/>
              <p:nvPr/>
            </p:nvSpPr>
            <p:spPr>
              <a:xfrm>
                <a:off x="3143240" y="2643188"/>
                <a:ext cx="928694" cy="38087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此处添加详细文本描述，建议与标题相关并符合整体语言风格</a:t>
                </a:r>
                <a:endParaRPr lang="id-ID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18" name="Group 124"/>
            <p:cNvGrpSpPr/>
            <p:nvPr/>
          </p:nvGrpSpPr>
          <p:grpSpPr>
            <a:xfrm>
              <a:off x="4143372" y="1571618"/>
              <a:ext cx="1181638" cy="1452443"/>
              <a:chOff x="4143372" y="1571618"/>
              <a:chExt cx="1181638" cy="1452443"/>
            </a:xfrm>
          </p:grpSpPr>
          <p:graphicFrame>
            <p:nvGraphicFramePr>
              <p:cNvPr id="48" name="Chart 47"/>
              <p:cNvGraphicFramePr/>
              <p:nvPr/>
            </p:nvGraphicFramePr>
            <p:xfrm>
              <a:off x="4143372" y="1571618"/>
              <a:ext cx="1181638" cy="916204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2"/>
              </a:graphicData>
            </a:graphic>
          </p:graphicFrame>
          <p:sp>
            <p:nvSpPr>
              <p:cNvPr id="117" name="Rectangle 116"/>
              <p:cNvSpPr/>
              <p:nvPr/>
            </p:nvSpPr>
            <p:spPr>
              <a:xfrm>
                <a:off x="4430796" y="2354582"/>
                <a:ext cx="608660" cy="21929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3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$56.000</a:t>
                </a:r>
                <a:endParaRPr 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  <p:sp>
            <p:nvSpPr>
              <p:cNvPr id="122" name="Rectangle 121"/>
              <p:cNvSpPr/>
              <p:nvPr/>
            </p:nvSpPr>
            <p:spPr>
              <a:xfrm>
                <a:off x="4286248" y="2643188"/>
                <a:ext cx="928694" cy="38087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此处添加详细文本描述，建议与标题相关并符合整体语言风格</a:t>
                </a:r>
                <a:endParaRPr lang="id-ID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</p:grpSp>
      <p:grpSp>
        <p:nvGrpSpPr>
          <p:cNvPr id="125" name="Group 124"/>
          <p:cNvGrpSpPr/>
          <p:nvPr/>
        </p:nvGrpSpPr>
        <p:grpSpPr>
          <a:xfrm>
            <a:off x="7524574" y="1714488"/>
            <a:ext cx="4190484" cy="2465078"/>
            <a:chOff x="5643570" y="1285866"/>
            <a:chExt cx="3143272" cy="1848808"/>
          </a:xfrm>
        </p:grpSpPr>
        <p:grpSp>
          <p:nvGrpSpPr>
            <p:cNvPr id="16" name="Group 127"/>
            <p:cNvGrpSpPr/>
            <p:nvPr/>
          </p:nvGrpSpPr>
          <p:grpSpPr>
            <a:xfrm>
              <a:off x="5643570" y="1285866"/>
              <a:ext cx="3143272" cy="553398"/>
              <a:chOff x="5643570" y="1285866"/>
              <a:chExt cx="3143272" cy="553398"/>
            </a:xfrm>
          </p:grpSpPr>
          <p:sp>
            <p:nvSpPr>
              <p:cNvPr id="55" name="Rectangle 54"/>
              <p:cNvSpPr/>
              <p:nvPr/>
            </p:nvSpPr>
            <p:spPr>
              <a:xfrm>
                <a:off x="5643570" y="1285866"/>
                <a:ext cx="869582" cy="2885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客户开发</a:t>
                </a:r>
                <a:endParaRPr lang="en-US" sz="1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  <p:sp>
            <p:nvSpPr>
              <p:cNvPr id="116" name="Rectangle 115"/>
              <p:cNvSpPr/>
              <p:nvPr/>
            </p:nvSpPr>
            <p:spPr>
              <a:xfrm>
                <a:off x="5643570" y="1643056"/>
                <a:ext cx="3143272" cy="19620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此处添加详细文本描述，建议与标题相关并符合整体语言风格</a:t>
                </a:r>
                <a:endPara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19" name="Group 125"/>
            <p:cNvGrpSpPr/>
            <p:nvPr/>
          </p:nvGrpSpPr>
          <p:grpSpPr>
            <a:xfrm>
              <a:off x="5786446" y="2214560"/>
              <a:ext cx="2780447" cy="348114"/>
              <a:chOff x="5786446" y="2214560"/>
              <a:chExt cx="2780447" cy="348114"/>
            </a:xfrm>
          </p:grpSpPr>
          <p:grpSp>
            <p:nvGrpSpPr>
              <p:cNvPr id="25" name="Group 113"/>
              <p:cNvGrpSpPr/>
              <p:nvPr/>
            </p:nvGrpSpPr>
            <p:grpSpPr>
              <a:xfrm>
                <a:off x="5786446" y="2214560"/>
                <a:ext cx="2065690" cy="348114"/>
                <a:chOff x="5786446" y="1785932"/>
                <a:chExt cx="2065690" cy="348114"/>
              </a:xfrm>
            </p:grpSpPr>
            <p:grpSp>
              <p:nvGrpSpPr>
                <p:cNvPr id="26" name="Group 299"/>
                <p:cNvGrpSpPr/>
                <p:nvPr/>
              </p:nvGrpSpPr>
              <p:grpSpPr>
                <a:xfrm>
                  <a:off x="5786446" y="1785932"/>
                  <a:ext cx="136864" cy="348114"/>
                  <a:chOff x="6141009" y="3540977"/>
                  <a:chExt cx="85046" cy="216315"/>
                </a:xfrm>
                <a:solidFill>
                  <a:schemeClr val="accent3"/>
                </a:solidFill>
              </p:grpSpPr>
              <p:sp>
                <p:nvSpPr>
                  <p:cNvPr id="50" name="Freeform 12"/>
                  <p:cNvSpPr/>
                  <p:nvPr/>
                </p:nvSpPr>
                <p:spPr bwMode="auto">
                  <a:xfrm>
                    <a:off x="6141009" y="3577954"/>
                    <a:ext cx="85046" cy="179338"/>
                  </a:xfrm>
                  <a:custGeom>
                    <a:avLst/>
                    <a:gdLst>
                      <a:gd name="T0" fmla="*/ 59 w 78"/>
                      <a:gd name="T1" fmla="*/ 0 h 164"/>
                      <a:gd name="T2" fmla="*/ 20 w 78"/>
                      <a:gd name="T3" fmla="*/ 0 h 164"/>
                      <a:gd name="T4" fmla="*/ 0 w 78"/>
                      <a:gd name="T5" fmla="*/ 16 h 164"/>
                      <a:gd name="T6" fmla="*/ 0 w 78"/>
                      <a:gd name="T7" fmla="*/ 16 h 164"/>
                      <a:gd name="T8" fmla="*/ 0 w 78"/>
                      <a:gd name="T9" fmla="*/ 19 h 164"/>
                      <a:gd name="T10" fmla="*/ 0 w 78"/>
                      <a:gd name="T11" fmla="*/ 74 h 164"/>
                      <a:gd name="T12" fmla="*/ 7 w 78"/>
                      <a:gd name="T13" fmla="*/ 80 h 164"/>
                      <a:gd name="T14" fmla="*/ 13 w 78"/>
                      <a:gd name="T15" fmla="*/ 74 h 164"/>
                      <a:gd name="T16" fmla="*/ 13 w 78"/>
                      <a:gd name="T17" fmla="*/ 26 h 164"/>
                      <a:gd name="T18" fmla="*/ 19 w 78"/>
                      <a:gd name="T19" fmla="*/ 26 h 164"/>
                      <a:gd name="T20" fmla="*/ 19 w 78"/>
                      <a:gd name="T21" fmla="*/ 72 h 164"/>
                      <a:gd name="T22" fmla="*/ 19 w 78"/>
                      <a:gd name="T23" fmla="*/ 73 h 164"/>
                      <a:gd name="T24" fmla="*/ 19 w 78"/>
                      <a:gd name="T25" fmla="*/ 154 h 164"/>
                      <a:gd name="T26" fmla="*/ 28 w 78"/>
                      <a:gd name="T27" fmla="*/ 164 h 164"/>
                      <a:gd name="T28" fmla="*/ 37 w 78"/>
                      <a:gd name="T29" fmla="*/ 154 h 164"/>
                      <a:gd name="T30" fmla="*/ 37 w 78"/>
                      <a:gd name="T31" fmla="*/ 83 h 164"/>
                      <a:gd name="T32" fmla="*/ 41 w 78"/>
                      <a:gd name="T33" fmla="*/ 83 h 164"/>
                      <a:gd name="T34" fmla="*/ 41 w 78"/>
                      <a:gd name="T35" fmla="*/ 154 h 164"/>
                      <a:gd name="T36" fmla="*/ 50 w 78"/>
                      <a:gd name="T37" fmla="*/ 164 h 164"/>
                      <a:gd name="T38" fmla="*/ 59 w 78"/>
                      <a:gd name="T39" fmla="*/ 154 h 164"/>
                      <a:gd name="T40" fmla="*/ 59 w 78"/>
                      <a:gd name="T41" fmla="*/ 72 h 164"/>
                      <a:gd name="T42" fmla="*/ 59 w 78"/>
                      <a:gd name="T43" fmla="*/ 71 h 164"/>
                      <a:gd name="T44" fmla="*/ 59 w 78"/>
                      <a:gd name="T45" fmla="*/ 26 h 164"/>
                      <a:gd name="T46" fmla="*/ 64 w 78"/>
                      <a:gd name="T47" fmla="*/ 26 h 164"/>
                      <a:gd name="T48" fmla="*/ 64 w 78"/>
                      <a:gd name="T49" fmla="*/ 74 h 164"/>
                      <a:gd name="T50" fmla="*/ 71 w 78"/>
                      <a:gd name="T51" fmla="*/ 80 h 164"/>
                      <a:gd name="T52" fmla="*/ 78 w 78"/>
                      <a:gd name="T53" fmla="*/ 74 h 164"/>
                      <a:gd name="T54" fmla="*/ 78 w 78"/>
                      <a:gd name="T55" fmla="*/ 19 h 164"/>
                      <a:gd name="T56" fmla="*/ 78 w 78"/>
                      <a:gd name="T57" fmla="*/ 16 h 164"/>
                      <a:gd name="T58" fmla="*/ 78 w 78"/>
                      <a:gd name="T59" fmla="*/ 15 h 164"/>
                      <a:gd name="T60" fmla="*/ 59 w 78"/>
                      <a:gd name="T61" fmla="*/ 0 h 1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</a:cxnLst>
                    <a:rect l="0" t="0" r="r" b="b"/>
                    <a:pathLst>
                      <a:path w="78" h="164">
                        <a:moveTo>
                          <a:pt x="59" y="0"/>
                        </a:moveTo>
                        <a:cubicBezTo>
                          <a:pt x="20" y="0"/>
                          <a:pt x="20" y="0"/>
                          <a:pt x="20" y="0"/>
                        </a:cubicBezTo>
                        <a:cubicBezTo>
                          <a:pt x="6" y="0"/>
                          <a:pt x="0" y="12"/>
                          <a:pt x="0" y="16"/>
                        </a:cubicBezTo>
                        <a:cubicBezTo>
                          <a:pt x="0" y="16"/>
                          <a:pt x="0" y="16"/>
                          <a:pt x="0" y="16"/>
                        </a:cubicBezTo>
                        <a:cubicBezTo>
                          <a:pt x="0" y="19"/>
                          <a:pt x="0" y="19"/>
                          <a:pt x="0" y="19"/>
                        </a:cubicBezTo>
                        <a:cubicBezTo>
                          <a:pt x="0" y="74"/>
                          <a:pt x="0" y="74"/>
                          <a:pt x="0" y="74"/>
                        </a:cubicBezTo>
                        <a:cubicBezTo>
                          <a:pt x="0" y="77"/>
                          <a:pt x="3" y="80"/>
                          <a:pt x="7" y="80"/>
                        </a:cubicBezTo>
                        <a:cubicBezTo>
                          <a:pt x="10" y="80"/>
                          <a:pt x="13" y="77"/>
                          <a:pt x="13" y="74"/>
                        </a:cubicBezTo>
                        <a:cubicBezTo>
                          <a:pt x="13" y="26"/>
                          <a:pt x="13" y="26"/>
                          <a:pt x="13" y="26"/>
                        </a:cubicBezTo>
                        <a:cubicBezTo>
                          <a:pt x="19" y="26"/>
                          <a:pt x="19" y="26"/>
                          <a:pt x="19" y="26"/>
                        </a:cubicBezTo>
                        <a:cubicBezTo>
                          <a:pt x="19" y="72"/>
                          <a:pt x="19" y="72"/>
                          <a:pt x="19" y="72"/>
                        </a:cubicBezTo>
                        <a:cubicBezTo>
                          <a:pt x="19" y="72"/>
                          <a:pt x="19" y="73"/>
                          <a:pt x="19" y="73"/>
                        </a:cubicBezTo>
                        <a:cubicBezTo>
                          <a:pt x="19" y="154"/>
                          <a:pt x="19" y="154"/>
                          <a:pt x="19" y="154"/>
                        </a:cubicBezTo>
                        <a:cubicBezTo>
                          <a:pt x="19" y="159"/>
                          <a:pt x="23" y="164"/>
                          <a:pt x="28" y="164"/>
                        </a:cubicBezTo>
                        <a:cubicBezTo>
                          <a:pt x="33" y="164"/>
                          <a:pt x="37" y="159"/>
                          <a:pt x="37" y="154"/>
                        </a:cubicBezTo>
                        <a:cubicBezTo>
                          <a:pt x="37" y="83"/>
                          <a:pt x="37" y="83"/>
                          <a:pt x="37" y="83"/>
                        </a:cubicBezTo>
                        <a:cubicBezTo>
                          <a:pt x="41" y="83"/>
                          <a:pt x="41" y="83"/>
                          <a:pt x="41" y="83"/>
                        </a:cubicBezTo>
                        <a:cubicBezTo>
                          <a:pt x="41" y="154"/>
                          <a:pt x="41" y="154"/>
                          <a:pt x="41" y="154"/>
                        </a:cubicBezTo>
                        <a:cubicBezTo>
                          <a:pt x="41" y="159"/>
                          <a:pt x="45" y="164"/>
                          <a:pt x="50" y="164"/>
                        </a:cubicBezTo>
                        <a:cubicBezTo>
                          <a:pt x="55" y="164"/>
                          <a:pt x="59" y="159"/>
                          <a:pt x="59" y="154"/>
                        </a:cubicBezTo>
                        <a:cubicBezTo>
                          <a:pt x="59" y="72"/>
                          <a:pt x="59" y="72"/>
                          <a:pt x="59" y="72"/>
                        </a:cubicBezTo>
                        <a:cubicBezTo>
                          <a:pt x="59" y="71"/>
                          <a:pt x="59" y="71"/>
                          <a:pt x="59" y="71"/>
                        </a:cubicBezTo>
                        <a:cubicBezTo>
                          <a:pt x="59" y="26"/>
                          <a:pt x="59" y="26"/>
                          <a:pt x="59" y="26"/>
                        </a:cubicBezTo>
                        <a:cubicBezTo>
                          <a:pt x="64" y="26"/>
                          <a:pt x="64" y="26"/>
                          <a:pt x="64" y="26"/>
                        </a:cubicBezTo>
                        <a:cubicBezTo>
                          <a:pt x="64" y="74"/>
                          <a:pt x="64" y="74"/>
                          <a:pt x="64" y="74"/>
                        </a:cubicBezTo>
                        <a:cubicBezTo>
                          <a:pt x="64" y="77"/>
                          <a:pt x="67" y="80"/>
                          <a:pt x="71" y="80"/>
                        </a:cubicBezTo>
                        <a:cubicBezTo>
                          <a:pt x="75" y="80"/>
                          <a:pt x="78" y="77"/>
                          <a:pt x="78" y="74"/>
                        </a:cubicBezTo>
                        <a:cubicBezTo>
                          <a:pt x="78" y="19"/>
                          <a:pt x="78" y="19"/>
                          <a:pt x="78" y="19"/>
                        </a:cubicBezTo>
                        <a:cubicBezTo>
                          <a:pt x="78" y="16"/>
                          <a:pt x="78" y="16"/>
                          <a:pt x="78" y="16"/>
                        </a:cubicBezTo>
                        <a:cubicBezTo>
                          <a:pt x="78" y="15"/>
                          <a:pt x="78" y="15"/>
                          <a:pt x="78" y="15"/>
                        </a:cubicBezTo>
                        <a:cubicBezTo>
                          <a:pt x="78" y="10"/>
                          <a:pt x="72" y="0"/>
                          <a:pt x="59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51" name="Oval 13"/>
                  <p:cNvSpPr>
                    <a:spLocks noChangeArrowheads="1"/>
                  </p:cNvSpPr>
                  <p:nvPr/>
                </p:nvSpPr>
                <p:spPr bwMode="auto">
                  <a:xfrm>
                    <a:off x="6166893" y="3540977"/>
                    <a:ext cx="33741" cy="33741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ea"/>
                    </a:endParaRPr>
                  </a:p>
                </p:txBody>
              </p:sp>
            </p:grpSp>
            <p:grpSp>
              <p:nvGrpSpPr>
                <p:cNvPr id="27" name="Group 299"/>
                <p:cNvGrpSpPr/>
                <p:nvPr/>
              </p:nvGrpSpPr>
              <p:grpSpPr>
                <a:xfrm>
                  <a:off x="6000760" y="1785932"/>
                  <a:ext cx="136864" cy="348114"/>
                  <a:chOff x="6141009" y="3540977"/>
                  <a:chExt cx="85046" cy="216315"/>
                </a:xfrm>
                <a:solidFill>
                  <a:schemeClr val="accent3"/>
                </a:solidFill>
              </p:grpSpPr>
              <p:sp>
                <p:nvSpPr>
                  <p:cNvPr id="57" name="Freeform 12"/>
                  <p:cNvSpPr/>
                  <p:nvPr/>
                </p:nvSpPr>
                <p:spPr bwMode="auto">
                  <a:xfrm>
                    <a:off x="6141009" y="3577954"/>
                    <a:ext cx="85046" cy="179338"/>
                  </a:xfrm>
                  <a:custGeom>
                    <a:avLst/>
                    <a:gdLst>
                      <a:gd name="T0" fmla="*/ 59 w 78"/>
                      <a:gd name="T1" fmla="*/ 0 h 164"/>
                      <a:gd name="T2" fmla="*/ 20 w 78"/>
                      <a:gd name="T3" fmla="*/ 0 h 164"/>
                      <a:gd name="T4" fmla="*/ 0 w 78"/>
                      <a:gd name="T5" fmla="*/ 16 h 164"/>
                      <a:gd name="T6" fmla="*/ 0 w 78"/>
                      <a:gd name="T7" fmla="*/ 16 h 164"/>
                      <a:gd name="T8" fmla="*/ 0 w 78"/>
                      <a:gd name="T9" fmla="*/ 19 h 164"/>
                      <a:gd name="T10" fmla="*/ 0 w 78"/>
                      <a:gd name="T11" fmla="*/ 74 h 164"/>
                      <a:gd name="T12" fmla="*/ 7 w 78"/>
                      <a:gd name="T13" fmla="*/ 80 h 164"/>
                      <a:gd name="T14" fmla="*/ 13 w 78"/>
                      <a:gd name="T15" fmla="*/ 74 h 164"/>
                      <a:gd name="T16" fmla="*/ 13 w 78"/>
                      <a:gd name="T17" fmla="*/ 26 h 164"/>
                      <a:gd name="T18" fmla="*/ 19 w 78"/>
                      <a:gd name="T19" fmla="*/ 26 h 164"/>
                      <a:gd name="T20" fmla="*/ 19 w 78"/>
                      <a:gd name="T21" fmla="*/ 72 h 164"/>
                      <a:gd name="T22" fmla="*/ 19 w 78"/>
                      <a:gd name="T23" fmla="*/ 73 h 164"/>
                      <a:gd name="T24" fmla="*/ 19 w 78"/>
                      <a:gd name="T25" fmla="*/ 154 h 164"/>
                      <a:gd name="T26" fmla="*/ 28 w 78"/>
                      <a:gd name="T27" fmla="*/ 164 h 164"/>
                      <a:gd name="T28" fmla="*/ 37 w 78"/>
                      <a:gd name="T29" fmla="*/ 154 h 164"/>
                      <a:gd name="T30" fmla="*/ 37 w 78"/>
                      <a:gd name="T31" fmla="*/ 83 h 164"/>
                      <a:gd name="T32" fmla="*/ 41 w 78"/>
                      <a:gd name="T33" fmla="*/ 83 h 164"/>
                      <a:gd name="T34" fmla="*/ 41 w 78"/>
                      <a:gd name="T35" fmla="*/ 154 h 164"/>
                      <a:gd name="T36" fmla="*/ 50 w 78"/>
                      <a:gd name="T37" fmla="*/ 164 h 164"/>
                      <a:gd name="T38" fmla="*/ 59 w 78"/>
                      <a:gd name="T39" fmla="*/ 154 h 164"/>
                      <a:gd name="T40" fmla="*/ 59 w 78"/>
                      <a:gd name="T41" fmla="*/ 72 h 164"/>
                      <a:gd name="T42" fmla="*/ 59 w 78"/>
                      <a:gd name="T43" fmla="*/ 71 h 164"/>
                      <a:gd name="T44" fmla="*/ 59 w 78"/>
                      <a:gd name="T45" fmla="*/ 26 h 164"/>
                      <a:gd name="T46" fmla="*/ 64 w 78"/>
                      <a:gd name="T47" fmla="*/ 26 h 164"/>
                      <a:gd name="T48" fmla="*/ 64 w 78"/>
                      <a:gd name="T49" fmla="*/ 74 h 164"/>
                      <a:gd name="T50" fmla="*/ 71 w 78"/>
                      <a:gd name="T51" fmla="*/ 80 h 164"/>
                      <a:gd name="T52" fmla="*/ 78 w 78"/>
                      <a:gd name="T53" fmla="*/ 74 h 164"/>
                      <a:gd name="T54" fmla="*/ 78 w 78"/>
                      <a:gd name="T55" fmla="*/ 19 h 164"/>
                      <a:gd name="T56" fmla="*/ 78 w 78"/>
                      <a:gd name="T57" fmla="*/ 16 h 164"/>
                      <a:gd name="T58" fmla="*/ 78 w 78"/>
                      <a:gd name="T59" fmla="*/ 15 h 164"/>
                      <a:gd name="T60" fmla="*/ 59 w 78"/>
                      <a:gd name="T61" fmla="*/ 0 h 1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</a:cxnLst>
                    <a:rect l="0" t="0" r="r" b="b"/>
                    <a:pathLst>
                      <a:path w="78" h="164">
                        <a:moveTo>
                          <a:pt x="59" y="0"/>
                        </a:moveTo>
                        <a:cubicBezTo>
                          <a:pt x="20" y="0"/>
                          <a:pt x="20" y="0"/>
                          <a:pt x="20" y="0"/>
                        </a:cubicBezTo>
                        <a:cubicBezTo>
                          <a:pt x="6" y="0"/>
                          <a:pt x="0" y="12"/>
                          <a:pt x="0" y="16"/>
                        </a:cubicBezTo>
                        <a:cubicBezTo>
                          <a:pt x="0" y="16"/>
                          <a:pt x="0" y="16"/>
                          <a:pt x="0" y="16"/>
                        </a:cubicBezTo>
                        <a:cubicBezTo>
                          <a:pt x="0" y="19"/>
                          <a:pt x="0" y="19"/>
                          <a:pt x="0" y="19"/>
                        </a:cubicBezTo>
                        <a:cubicBezTo>
                          <a:pt x="0" y="74"/>
                          <a:pt x="0" y="74"/>
                          <a:pt x="0" y="74"/>
                        </a:cubicBezTo>
                        <a:cubicBezTo>
                          <a:pt x="0" y="77"/>
                          <a:pt x="3" y="80"/>
                          <a:pt x="7" y="80"/>
                        </a:cubicBezTo>
                        <a:cubicBezTo>
                          <a:pt x="10" y="80"/>
                          <a:pt x="13" y="77"/>
                          <a:pt x="13" y="74"/>
                        </a:cubicBezTo>
                        <a:cubicBezTo>
                          <a:pt x="13" y="26"/>
                          <a:pt x="13" y="26"/>
                          <a:pt x="13" y="26"/>
                        </a:cubicBezTo>
                        <a:cubicBezTo>
                          <a:pt x="19" y="26"/>
                          <a:pt x="19" y="26"/>
                          <a:pt x="19" y="26"/>
                        </a:cubicBezTo>
                        <a:cubicBezTo>
                          <a:pt x="19" y="72"/>
                          <a:pt x="19" y="72"/>
                          <a:pt x="19" y="72"/>
                        </a:cubicBezTo>
                        <a:cubicBezTo>
                          <a:pt x="19" y="72"/>
                          <a:pt x="19" y="73"/>
                          <a:pt x="19" y="73"/>
                        </a:cubicBezTo>
                        <a:cubicBezTo>
                          <a:pt x="19" y="154"/>
                          <a:pt x="19" y="154"/>
                          <a:pt x="19" y="154"/>
                        </a:cubicBezTo>
                        <a:cubicBezTo>
                          <a:pt x="19" y="159"/>
                          <a:pt x="23" y="164"/>
                          <a:pt x="28" y="164"/>
                        </a:cubicBezTo>
                        <a:cubicBezTo>
                          <a:pt x="33" y="164"/>
                          <a:pt x="37" y="159"/>
                          <a:pt x="37" y="154"/>
                        </a:cubicBezTo>
                        <a:cubicBezTo>
                          <a:pt x="37" y="83"/>
                          <a:pt x="37" y="83"/>
                          <a:pt x="37" y="83"/>
                        </a:cubicBezTo>
                        <a:cubicBezTo>
                          <a:pt x="41" y="83"/>
                          <a:pt x="41" y="83"/>
                          <a:pt x="41" y="83"/>
                        </a:cubicBezTo>
                        <a:cubicBezTo>
                          <a:pt x="41" y="154"/>
                          <a:pt x="41" y="154"/>
                          <a:pt x="41" y="154"/>
                        </a:cubicBezTo>
                        <a:cubicBezTo>
                          <a:pt x="41" y="159"/>
                          <a:pt x="45" y="164"/>
                          <a:pt x="50" y="164"/>
                        </a:cubicBezTo>
                        <a:cubicBezTo>
                          <a:pt x="55" y="164"/>
                          <a:pt x="59" y="159"/>
                          <a:pt x="59" y="154"/>
                        </a:cubicBezTo>
                        <a:cubicBezTo>
                          <a:pt x="59" y="72"/>
                          <a:pt x="59" y="72"/>
                          <a:pt x="59" y="72"/>
                        </a:cubicBezTo>
                        <a:cubicBezTo>
                          <a:pt x="59" y="71"/>
                          <a:pt x="59" y="71"/>
                          <a:pt x="59" y="71"/>
                        </a:cubicBezTo>
                        <a:cubicBezTo>
                          <a:pt x="59" y="26"/>
                          <a:pt x="59" y="26"/>
                          <a:pt x="59" y="26"/>
                        </a:cubicBezTo>
                        <a:cubicBezTo>
                          <a:pt x="64" y="26"/>
                          <a:pt x="64" y="26"/>
                          <a:pt x="64" y="26"/>
                        </a:cubicBezTo>
                        <a:cubicBezTo>
                          <a:pt x="64" y="74"/>
                          <a:pt x="64" y="74"/>
                          <a:pt x="64" y="74"/>
                        </a:cubicBezTo>
                        <a:cubicBezTo>
                          <a:pt x="64" y="77"/>
                          <a:pt x="67" y="80"/>
                          <a:pt x="71" y="80"/>
                        </a:cubicBezTo>
                        <a:cubicBezTo>
                          <a:pt x="75" y="80"/>
                          <a:pt x="78" y="77"/>
                          <a:pt x="78" y="74"/>
                        </a:cubicBezTo>
                        <a:cubicBezTo>
                          <a:pt x="78" y="19"/>
                          <a:pt x="78" y="19"/>
                          <a:pt x="78" y="19"/>
                        </a:cubicBezTo>
                        <a:cubicBezTo>
                          <a:pt x="78" y="16"/>
                          <a:pt x="78" y="16"/>
                          <a:pt x="78" y="16"/>
                        </a:cubicBezTo>
                        <a:cubicBezTo>
                          <a:pt x="78" y="15"/>
                          <a:pt x="78" y="15"/>
                          <a:pt x="78" y="15"/>
                        </a:cubicBezTo>
                        <a:cubicBezTo>
                          <a:pt x="78" y="10"/>
                          <a:pt x="72" y="0"/>
                          <a:pt x="59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58" name="Oval 13"/>
                  <p:cNvSpPr>
                    <a:spLocks noChangeArrowheads="1"/>
                  </p:cNvSpPr>
                  <p:nvPr/>
                </p:nvSpPr>
                <p:spPr bwMode="auto">
                  <a:xfrm>
                    <a:off x="6166893" y="3540977"/>
                    <a:ext cx="33741" cy="33741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ea"/>
                    </a:endParaRPr>
                  </a:p>
                </p:txBody>
              </p:sp>
            </p:grpSp>
            <p:grpSp>
              <p:nvGrpSpPr>
                <p:cNvPr id="28" name="Group 299"/>
                <p:cNvGrpSpPr/>
                <p:nvPr/>
              </p:nvGrpSpPr>
              <p:grpSpPr>
                <a:xfrm>
                  <a:off x="6215074" y="1785932"/>
                  <a:ext cx="136864" cy="348114"/>
                  <a:chOff x="6141009" y="3540977"/>
                  <a:chExt cx="85046" cy="216315"/>
                </a:xfrm>
                <a:solidFill>
                  <a:schemeClr val="accent3"/>
                </a:solidFill>
              </p:grpSpPr>
              <p:sp>
                <p:nvSpPr>
                  <p:cNvPr id="60" name="Freeform 12"/>
                  <p:cNvSpPr/>
                  <p:nvPr/>
                </p:nvSpPr>
                <p:spPr bwMode="auto">
                  <a:xfrm>
                    <a:off x="6141009" y="3577954"/>
                    <a:ext cx="85046" cy="179338"/>
                  </a:xfrm>
                  <a:custGeom>
                    <a:avLst/>
                    <a:gdLst>
                      <a:gd name="T0" fmla="*/ 59 w 78"/>
                      <a:gd name="T1" fmla="*/ 0 h 164"/>
                      <a:gd name="T2" fmla="*/ 20 w 78"/>
                      <a:gd name="T3" fmla="*/ 0 h 164"/>
                      <a:gd name="T4" fmla="*/ 0 w 78"/>
                      <a:gd name="T5" fmla="*/ 16 h 164"/>
                      <a:gd name="T6" fmla="*/ 0 w 78"/>
                      <a:gd name="T7" fmla="*/ 16 h 164"/>
                      <a:gd name="T8" fmla="*/ 0 w 78"/>
                      <a:gd name="T9" fmla="*/ 19 h 164"/>
                      <a:gd name="T10" fmla="*/ 0 w 78"/>
                      <a:gd name="T11" fmla="*/ 74 h 164"/>
                      <a:gd name="T12" fmla="*/ 7 w 78"/>
                      <a:gd name="T13" fmla="*/ 80 h 164"/>
                      <a:gd name="T14" fmla="*/ 13 w 78"/>
                      <a:gd name="T15" fmla="*/ 74 h 164"/>
                      <a:gd name="T16" fmla="*/ 13 w 78"/>
                      <a:gd name="T17" fmla="*/ 26 h 164"/>
                      <a:gd name="T18" fmla="*/ 19 w 78"/>
                      <a:gd name="T19" fmla="*/ 26 h 164"/>
                      <a:gd name="T20" fmla="*/ 19 w 78"/>
                      <a:gd name="T21" fmla="*/ 72 h 164"/>
                      <a:gd name="T22" fmla="*/ 19 w 78"/>
                      <a:gd name="T23" fmla="*/ 73 h 164"/>
                      <a:gd name="T24" fmla="*/ 19 w 78"/>
                      <a:gd name="T25" fmla="*/ 154 h 164"/>
                      <a:gd name="T26" fmla="*/ 28 w 78"/>
                      <a:gd name="T27" fmla="*/ 164 h 164"/>
                      <a:gd name="T28" fmla="*/ 37 w 78"/>
                      <a:gd name="T29" fmla="*/ 154 h 164"/>
                      <a:gd name="T30" fmla="*/ 37 w 78"/>
                      <a:gd name="T31" fmla="*/ 83 h 164"/>
                      <a:gd name="T32" fmla="*/ 41 w 78"/>
                      <a:gd name="T33" fmla="*/ 83 h 164"/>
                      <a:gd name="T34" fmla="*/ 41 w 78"/>
                      <a:gd name="T35" fmla="*/ 154 h 164"/>
                      <a:gd name="T36" fmla="*/ 50 w 78"/>
                      <a:gd name="T37" fmla="*/ 164 h 164"/>
                      <a:gd name="T38" fmla="*/ 59 w 78"/>
                      <a:gd name="T39" fmla="*/ 154 h 164"/>
                      <a:gd name="T40" fmla="*/ 59 w 78"/>
                      <a:gd name="T41" fmla="*/ 72 h 164"/>
                      <a:gd name="T42" fmla="*/ 59 w 78"/>
                      <a:gd name="T43" fmla="*/ 71 h 164"/>
                      <a:gd name="T44" fmla="*/ 59 w 78"/>
                      <a:gd name="T45" fmla="*/ 26 h 164"/>
                      <a:gd name="T46" fmla="*/ 64 w 78"/>
                      <a:gd name="T47" fmla="*/ 26 h 164"/>
                      <a:gd name="T48" fmla="*/ 64 w 78"/>
                      <a:gd name="T49" fmla="*/ 74 h 164"/>
                      <a:gd name="T50" fmla="*/ 71 w 78"/>
                      <a:gd name="T51" fmla="*/ 80 h 164"/>
                      <a:gd name="T52" fmla="*/ 78 w 78"/>
                      <a:gd name="T53" fmla="*/ 74 h 164"/>
                      <a:gd name="T54" fmla="*/ 78 w 78"/>
                      <a:gd name="T55" fmla="*/ 19 h 164"/>
                      <a:gd name="T56" fmla="*/ 78 w 78"/>
                      <a:gd name="T57" fmla="*/ 16 h 164"/>
                      <a:gd name="T58" fmla="*/ 78 w 78"/>
                      <a:gd name="T59" fmla="*/ 15 h 164"/>
                      <a:gd name="T60" fmla="*/ 59 w 78"/>
                      <a:gd name="T61" fmla="*/ 0 h 1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</a:cxnLst>
                    <a:rect l="0" t="0" r="r" b="b"/>
                    <a:pathLst>
                      <a:path w="78" h="164">
                        <a:moveTo>
                          <a:pt x="59" y="0"/>
                        </a:moveTo>
                        <a:cubicBezTo>
                          <a:pt x="20" y="0"/>
                          <a:pt x="20" y="0"/>
                          <a:pt x="20" y="0"/>
                        </a:cubicBezTo>
                        <a:cubicBezTo>
                          <a:pt x="6" y="0"/>
                          <a:pt x="0" y="12"/>
                          <a:pt x="0" y="16"/>
                        </a:cubicBezTo>
                        <a:cubicBezTo>
                          <a:pt x="0" y="16"/>
                          <a:pt x="0" y="16"/>
                          <a:pt x="0" y="16"/>
                        </a:cubicBezTo>
                        <a:cubicBezTo>
                          <a:pt x="0" y="19"/>
                          <a:pt x="0" y="19"/>
                          <a:pt x="0" y="19"/>
                        </a:cubicBezTo>
                        <a:cubicBezTo>
                          <a:pt x="0" y="74"/>
                          <a:pt x="0" y="74"/>
                          <a:pt x="0" y="74"/>
                        </a:cubicBezTo>
                        <a:cubicBezTo>
                          <a:pt x="0" y="77"/>
                          <a:pt x="3" y="80"/>
                          <a:pt x="7" y="80"/>
                        </a:cubicBezTo>
                        <a:cubicBezTo>
                          <a:pt x="10" y="80"/>
                          <a:pt x="13" y="77"/>
                          <a:pt x="13" y="74"/>
                        </a:cubicBezTo>
                        <a:cubicBezTo>
                          <a:pt x="13" y="26"/>
                          <a:pt x="13" y="26"/>
                          <a:pt x="13" y="26"/>
                        </a:cubicBezTo>
                        <a:cubicBezTo>
                          <a:pt x="19" y="26"/>
                          <a:pt x="19" y="26"/>
                          <a:pt x="19" y="26"/>
                        </a:cubicBezTo>
                        <a:cubicBezTo>
                          <a:pt x="19" y="72"/>
                          <a:pt x="19" y="72"/>
                          <a:pt x="19" y="72"/>
                        </a:cubicBezTo>
                        <a:cubicBezTo>
                          <a:pt x="19" y="72"/>
                          <a:pt x="19" y="73"/>
                          <a:pt x="19" y="73"/>
                        </a:cubicBezTo>
                        <a:cubicBezTo>
                          <a:pt x="19" y="154"/>
                          <a:pt x="19" y="154"/>
                          <a:pt x="19" y="154"/>
                        </a:cubicBezTo>
                        <a:cubicBezTo>
                          <a:pt x="19" y="159"/>
                          <a:pt x="23" y="164"/>
                          <a:pt x="28" y="164"/>
                        </a:cubicBezTo>
                        <a:cubicBezTo>
                          <a:pt x="33" y="164"/>
                          <a:pt x="37" y="159"/>
                          <a:pt x="37" y="154"/>
                        </a:cubicBezTo>
                        <a:cubicBezTo>
                          <a:pt x="37" y="83"/>
                          <a:pt x="37" y="83"/>
                          <a:pt x="37" y="83"/>
                        </a:cubicBezTo>
                        <a:cubicBezTo>
                          <a:pt x="41" y="83"/>
                          <a:pt x="41" y="83"/>
                          <a:pt x="41" y="83"/>
                        </a:cubicBezTo>
                        <a:cubicBezTo>
                          <a:pt x="41" y="154"/>
                          <a:pt x="41" y="154"/>
                          <a:pt x="41" y="154"/>
                        </a:cubicBezTo>
                        <a:cubicBezTo>
                          <a:pt x="41" y="159"/>
                          <a:pt x="45" y="164"/>
                          <a:pt x="50" y="164"/>
                        </a:cubicBezTo>
                        <a:cubicBezTo>
                          <a:pt x="55" y="164"/>
                          <a:pt x="59" y="159"/>
                          <a:pt x="59" y="154"/>
                        </a:cubicBezTo>
                        <a:cubicBezTo>
                          <a:pt x="59" y="72"/>
                          <a:pt x="59" y="72"/>
                          <a:pt x="59" y="72"/>
                        </a:cubicBezTo>
                        <a:cubicBezTo>
                          <a:pt x="59" y="71"/>
                          <a:pt x="59" y="71"/>
                          <a:pt x="59" y="71"/>
                        </a:cubicBezTo>
                        <a:cubicBezTo>
                          <a:pt x="59" y="26"/>
                          <a:pt x="59" y="26"/>
                          <a:pt x="59" y="26"/>
                        </a:cubicBezTo>
                        <a:cubicBezTo>
                          <a:pt x="64" y="26"/>
                          <a:pt x="64" y="26"/>
                          <a:pt x="64" y="26"/>
                        </a:cubicBezTo>
                        <a:cubicBezTo>
                          <a:pt x="64" y="74"/>
                          <a:pt x="64" y="74"/>
                          <a:pt x="64" y="74"/>
                        </a:cubicBezTo>
                        <a:cubicBezTo>
                          <a:pt x="64" y="77"/>
                          <a:pt x="67" y="80"/>
                          <a:pt x="71" y="80"/>
                        </a:cubicBezTo>
                        <a:cubicBezTo>
                          <a:pt x="75" y="80"/>
                          <a:pt x="78" y="77"/>
                          <a:pt x="78" y="74"/>
                        </a:cubicBezTo>
                        <a:cubicBezTo>
                          <a:pt x="78" y="19"/>
                          <a:pt x="78" y="19"/>
                          <a:pt x="78" y="19"/>
                        </a:cubicBezTo>
                        <a:cubicBezTo>
                          <a:pt x="78" y="16"/>
                          <a:pt x="78" y="16"/>
                          <a:pt x="78" y="16"/>
                        </a:cubicBezTo>
                        <a:cubicBezTo>
                          <a:pt x="78" y="15"/>
                          <a:pt x="78" y="15"/>
                          <a:pt x="78" y="15"/>
                        </a:cubicBezTo>
                        <a:cubicBezTo>
                          <a:pt x="78" y="10"/>
                          <a:pt x="72" y="0"/>
                          <a:pt x="59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61" name="Oval 13"/>
                  <p:cNvSpPr>
                    <a:spLocks noChangeArrowheads="1"/>
                  </p:cNvSpPr>
                  <p:nvPr/>
                </p:nvSpPr>
                <p:spPr bwMode="auto">
                  <a:xfrm>
                    <a:off x="6166893" y="3540977"/>
                    <a:ext cx="33741" cy="33741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ea"/>
                    </a:endParaRPr>
                  </a:p>
                </p:txBody>
              </p:sp>
            </p:grpSp>
            <p:grpSp>
              <p:nvGrpSpPr>
                <p:cNvPr id="35" name="Group 299"/>
                <p:cNvGrpSpPr/>
                <p:nvPr/>
              </p:nvGrpSpPr>
              <p:grpSpPr>
                <a:xfrm>
                  <a:off x="6429388" y="1785932"/>
                  <a:ext cx="136864" cy="348114"/>
                  <a:chOff x="6141009" y="3540977"/>
                  <a:chExt cx="85046" cy="216315"/>
                </a:xfrm>
                <a:solidFill>
                  <a:schemeClr val="accent3"/>
                </a:solidFill>
              </p:grpSpPr>
              <p:sp>
                <p:nvSpPr>
                  <p:cNvPr id="63" name="Freeform 12"/>
                  <p:cNvSpPr/>
                  <p:nvPr/>
                </p:nvSpPr>
                <p:spPr bwMode="auto">
                  <a:xfrm>
                    <a:off x="6141009" y="3577954"/>
                    <a:ext cx="85046" cy="179338"/>
                  </a:xfrm>
                  <a:custGeom>
                    <a:avLst/>
                    <a:gdLst>
                      <a:gd name="T0" fmla="*/ 59 w 78"/>
                      <a:gd name="T1" fmla="*/ 0 h 164"/>
                      <a:gd name="T2" fmla="*/ 20 w 78"/>
                      <a:gd name="T3" fmla="*/ 0 h 164"/>
                      <a:gd name="T4" fmla="*/ 0 w 78"/>
                      <a:gd name="T5" fmla="*/ 16 h 164"/>
                      <a:gd name="T6" fmla="*/ 0 w 78"/>
                      <a:gd name="T7" fmla="*/ 16 h 164"/>
                      <a:gd name="T8" fmla="*/ 0 w 78"/>
                      <a:gd name="T9" fmla="*/ 19 h 164"/>
                      <a:gd name="T10" fmla="*/ 0 w 78"/>
                      <a:gd name="T11" fmla="*/ 74 h 164"/>
                      <a:gd name="T12" fmla="*/ 7 w 78"/>
                      <a:gd name="T13" fmla="*/ 80 h 164"/>
                      <a:gd name="T14" fmla="*/ 13 w 78"/>
                      <a:gd name="T15" fmla="*/ 74 h 164"/>
                      <a:gd name="T16" fmla="*/ 13 w 78"/>
                      <a:gd name="T17" fmla="*/ 26 h 164"/>
                      <a:gd name="T18" fmla="*/ 19 w 78"/>
                      <a:gd name="T19" fmla="*/ 26 h 164"/>
                      <a:gd name="T20" fmla="*/ 19 w 78"/>
                      <a:gd name="T21" fmla="*/ 72 h 164"/>
                      <a:gd name="T22" fmla="*/ 19 w 78"/>
                      <a:gd name="T23" fmla="*/ 73 h 164"/>
                      <a:gd name="T24" fmla="*/ 19 w 78"/>
                      <a:gd name="T25" fmla="*/ 154 h 164"/>
                      <a:gd name="T26" fmla="*/ 28 w 78"/>
                      <a:gd name="T27" fmla="*/ 164 h 164"/>
                      <a:gd name="T28" fmla="*/ 37 w 78"/>
                      <a:gd name="T29" fmla="*/ 154 h 164"/>
                      <a:gd name="T30" fmla="*/ 37 w 78"/>
                      <a:gd name="T31" fmla="*/ 83 h 164"/>
                      <a:gd name="T32" fmla="*/ 41 w 78"/>
                      <a:gd name="T33" fmla="*/ 83 h 164"/>
                      <a:gd name="T34" fmla="*/ 41 w 78"/>
                      <a:gd name="T35" fmla="*/ 154 h 164"/>
                      <a:gd name="T36" fmla="*/ 50 w 78"/>
                      <a:gd name="T37" fmla="*/ 164 h 164"/>
                      <a:gd name="T38" fmla="*/ 59 w 78"/>
                      <a:gd name="T39" fmla="*/ 154 h 164"/>
                      <a:gd name="T40" fmla="*/ 59 w 78"/>
                      <a:gd name="T41" fmla="*/ 72 h 164"/>
                      <a:gd name="T42" fmla="*/ 59 w 78"/>
                      <a:gd name="T43" fmla="*/ 71 h 164"/>
                      <a:gd name="T44" fmla="*/ 59 w 78"/>
                      <a:gd name="T45" fmla="*/ 26 h 164"/>
                      <a:gd name="T46" fmla="*/ 64 w 78"/>
                      <a:gd name="T47" fmla="*/ 26 h 164"/>
                      <a:gd name="T48" fmla="*/ 64 w 78"/>
                      <a:gd name="T49" fmla="*/ 74 h 164"/>
                      <a:gd name="T50" fmla="*/ 71 w 78"/>
                      <a:gd name="T51" fmla="*/ 80 h 164"/>
                      <a:gd name="T52" fmla="*/ 78 w 78"/>
                      <a:gd name="T53" fmla="*/ 74 h 164"/>
                      <a:gd name="T54" fmla="*/ 78 w 78"/>
                      <a:gd name="T55" fmla="*/ 19 h 164"/>
                      <a:gd name="T56" fmla="*/ 78 w 78"/>
                      <a:gd name="T57" fmla="*/ 16 h 164"/>
                      <a:gd name="T58" fmla="*/ 78 w 78"/>
                      <a:gd name="T59" fmla="*/ 15 h 164"/>
                      <a:gd name="T60" fmla="*/ 59 w 78"/>
                      <a:gd name="T61" fmla="*/ 0 h 1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</a:cxnLst>
                    <a:rect l="0" t="0" r="r" b="b"/>
                    <a:pathLst>
                      <a:path w="78" h="164">
                        <a:moveTo>
                          <a:pt x="59" y="0"/>
                        </a:moveTo>
                        <a:cubicBezTo>
                          <a:pt x="20" y="0"/>
                          <a:pt x="20" y="0"/>
                          <a:pt x="20" y="0"/>
                        </a:cubicBezTo>
                        <a:cubicBezTo>
                          <a:pt x="6" y="0"/>
                          <a:pt x="0" y="12"/>
                          <a:pt x="0" y="16"/>
                        </a:cubicBezTo>
                        <a:cubicBezTo>
                          <a:pt x="0" y="16"/>
                          <a:pt x="0" y="16"/>
                          <a:pt x="0" y="16"/>
                        </a:cubicBezTo>
                        <a:cubicBezTo>
                          <a:pt x="0" y="19"/>
                          <a:pt x="0" y="19"/>
                          <a:pt x="0" y="19"/>
                        </a:cubicBezTo>
                        <a:cubicBezTo>
                          <a:pt x="0" y="74"/>
                          <a:pt x="0" y="74"/>
                          <a:pt x="0" y="74"/>
                        </a:cubicBezTo>
                        <a:cubicBezTo>
                          <a:pt x="0" y="77"/>
                          <a:pt x="3" y="80"/>
                          <a:pt x="7" y="80"/>
                        </a:cubicBezTo>
                        <a:cubicBezTo>
                          <a:pt x="10" y="80"/>
                          <a:pt x="13" y="77"/>
                          <a:pt x="13" y="74"/>
                        </a:cubicBezTo>
                        <a:cubicBezTo>
                          <a:pt x="13" y="26"/>
                          <a:pt x="13" y="26"/>
                          <a:pt x="13" y="26"/>
                        </a:cubicBezTo>
                        <a:cubicBezTo>
                          <a:pt x="19" y="26"/>
                          <a:pt x="19" y="26"/>
                          <a:pt x="19" y="26"/>
                        </a:cubicBezTo>
                        <a:cubicBezTo>
                          <a:pt x="19" y="72"/>
                          <a:pt x="19" y="72"/>
                          <a:pt x="19" y="72"/>
                        </a:cubicBezTo>
                        <a:cubicBezTo>
                          <a:pt x="19" y="72"/>
                          <a:pt x="19" y="73"/>
                          <a:pt x="19" y="73"/>
                        </a:cubicBezTo>
                        <a:cubicBezTo>
                          <a:pt x="19" y="154"/>
                          <a:pt x="19" y="154"/>
                          <a:pt x="19" y="154"/>
                        </a:cubicBezTo>
                        <a:cubicBezTo>
                          <a:pt x="19" y="159"/>
                          <a:pt x="23" y="164"/>
                          <a:pt x="28" y="164"/>
                        </a:cubicBezTo>
                        <a:cubicBezTo>
                          <a:pt x="33" y="164"/>
                          <a:pt x="37" y="159"/>
                          <a:pt x="37" y="154"/>
                        </a:cubicBezTo>
                        <a:cubicBezTo>
                          <a:pt x="37" y="83"/>
                          <a:pt x="37" y="83"/>
                          <a:pt x="37" y="83"/>
                        </a:cubicBezTo>
                        <a:cubicBezTo>
                          <a:pt x="41" y="83"/>
                          <a:pt x="41" y="83"/>
                          <a:pt x="41" y="83"/>
                        </a:cubicBezTo>
                        <a:cubicBezTo>
                          <a:pt x="41" y="154"/>
                          <a:pt x="41" y="154"/>
                          <a:pt x="41" y="154"/>
                        </a:cubicBezTo>
                        <a:cubicBezTo>
                          <a:pt x="41" y="159"/>
                          <a:pt x="45" y="164"/>
                          <a:pt x="50" y="164"/>
                        </a:cubicBezTo>
                        <a:cubicBezTo>
                          <a:pt x="55" y="164"/>
                          <a:pt x="59" y="159"/>
                          <a:pt x="59" y="154"/>
                        </a:cubicBezTo>
                        <a:cubicBezTo>
                          <a:pt x="59" y="72"/>
                          <a:pt x="59" y="72"/>
                          <a:pt x="59" y="72"/>
                        </a:cubicBezTo>
                        <a:cubicBezTo>
                          <a:pt x="59" y="71"/>
                          <a:pt x="59" y="71"/>
                          <a:pt x="59" y="71"/>
                        </a:cubicBezTo>
                        <a:cubicBezTo>
                          <a:pt x="59" y="26"/>
                          <a:pt x="59" y="26"/>
                          <a:pt x="59" y="26"/>
                        </a:cubicBezTo>
                        <a:cubicBezTo>
                          <a:pt x="64" y="26"/>
                          <a:pt x="64" y="26"/>
                          <a:pt x="64" y="26"/>
                        </a:cubicBezTo>
                        <a:cubicBezTo>
                          <a:pt x="64" y="74"/>
                          <a:pt x="64" y="74"/>
                          <a:pt x="64" y="74"/>
                        </a:cubicBezTo>
                        <a:cubicBezTo>
                          <a:pt x="64" y="77"/>
                          <a:pt x="67" y="80"/>
                          <a:pt x="71" y="80"/>
                        </a:cubicBezTo>
                        <a:cubicBezTo>
                          <a:pt x="75" y="80"/>
                          <a:pt x="78" y="77"/>
                          <a:pt x="78" y="74"/>
                        </a:cubicBezTo>
                        <a:cubicBezTo>
                          <a:pt x="78" y="19"/>
                          <a:pt x="78" y="19"/>
                          <a:pt x="78" y="19"/>
                        </a:cubicBezTo>
                        <a:cubicBezTo>
                          <a:pt x="78" y="16"/>
                          <a:pt x="78" y="16"/>
                          <a:pt x="78" y="16"/>
                        </a:cubicBezTo>
                        <a:cubicBezTo>
                          <a:pt x="78" y="15"/>
                          <a:pt x="78" y="15"/>
                          <a:pt x="78" y="15"/>
                        </a:cubicBezTo>
                        <a:cubicBezTo>
                          <a:pt x="78" y="10"/>
                          <a:pt x="72" y="0"/>
                          <a:pt x="59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64" name="Oval 13"/>
                  <p:cNvSpPr>
                    <a:spLocks noChangeArrowheads="1"/>
                  </p:cNvSpPr>
                  <p:nvPr/>
                </p:nvSpPr>
                <p:spPr bwMode="auto">
                  <a:xfrm>
                    <a:off x="6166893" y="3540977"/>
                    <a:ext cx="33741" cy="33741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ea"/>
                    </a:endParaRPr>
                  </a:p>
                </p:txBody>
              </p:sp>
            </p:grpSp>
            <p:grpSp>
              <p:nvGrpSpPr>
                <p:cNvPr id="36" name="Group 299"/>
                <p:cNvGrpSpPr/>
                <p:nvPr/>
              </p:nvGrpSpPr>
              <p:grpSpPr>
                <a:xfrm>
                  <a:off x="6643702" y="1785932"/>
                  <a:ext cx="136864" cy="348114"/>
                  <a:chOff x="6141009" y="3540977"/>
                  <a:chExt cx="85046" cy="216315"/>
                </a:xfrm>
                <a:solidFill>
                  <a:schemeClr val="accent3"/>
                </a:solidFill>
              </p:grpSpPr>
              <p:sp>
                <p:nvSpPr>
                  <p:cNvPr id="66" name="Freeform 12"/>
                  <p:cNvSpPr/>
                  <p:nvPr/>
                </p:nvSpPr>
                <p:spPr bwMode="auto">
                  <a:xfrm>
                    <a:off x="6141009" y="3577954"/>
                    <a:ext cx="85046" cy="179338"/>
                  </a:xfrm>
                  <a:custGeom>
                    <a:avLst/>
                    <a:gdLst>
                      <a:gd name="T0" fmla="*/ 59 w 78"/>
                      <a:gd name="T1" fmla="*/ 0 h 164"/>
                      <a:gd name="T2" fmla="*/ 20 w 78"/>
                      <a:gd name="T3" fmla="*/ 0 h 164"/>
                      <a:gd name="T4" fmla="*/ 0 w 78"/>
                      <a:gd name="T5" fmla="*/ 16 h 164"/>
                      <a:gd name="T6" fmla="*/ 0 w 78"/>
                      <a:gd name="T7" fmla="*/ 16 h 164"/>
                      <a:gd name="T8" fmla="*/ 0 w 78"/>
                      <a:gd name="T9" fmla="*/ 19 h 164"/>
                      <a:gd name="T10" fmla="*/ 0 w 78"/>
                      <a:gd name="T11" fmla="*/ 74 h 164"/>
                      <a:gd name="T12" fmla="*/ 7 w 78"/>
                      <a:gd name="T13" fmla="*/ 80 h 164"/>
                      <a:gd name="T14" fmla="*/ 13 w 78"/>
                      <a:gd name="T15" fmla="*/ 74 h 164"/>
                      <a:gd name="T16" fmla="*/ 13 w 78"/>
                      <a:gd name="T17" fmla="*/ 26 h 164"/>
                      <a:gd name="T18" fmla="*/ 19 w 78"/>
                      <a:gd name="T19" fmla="*/ 26 h 164"/>
                      <a:gd name="T20" fmla="*/ 19 w 78"/>
                      <a:gd name="T21" fmla="*/ 72 h 164"/>
                      <a:gd name="T22" fmla="*/ 19 w 78"/>
                      <a:gd name="T23" fmla="*/ 73 h 164"/>
                      <a:gd name="T24" fmla="*/ 19 w 78"/>
                      <a:gd name="T25" fmla="*/ 154 h 164"/>
                      <a:gd name="T26" fmla="*/ 28 w 78"/>
                      <a:gd name="T27" fmla="*/ 164 h 164"/>
                      <a:gd name="T28" fmla="*/ 37 w 78"/>
                      <a:gd name="T29" fmla="*/ 154 h 164"/>
                      <a:gd name="T30" fmla="*/ 37 w 78"/>
                      <a:gd name="T31" fmla="*/ 83 h 164"/>
                      <a:gd name="T32" fmla="*/ 41 w 78"/>
                      <a:gd name="T33" fmla="*/ 83 h 164"/>
                      <a:gd name="T34" fmla="*/ 41 w 78"/>
                      <a:gd name="T35" fmla="*/ 154 h 164"/>
                      <a:gd name="T36" fmla="*/ 50 w 78"/>
                      <a:gd name="T37" fmla="*/ 164 h 164"/>
                      <a:gd name="T38" fmla="*/ 59 w 78"/>
                      <a:gd name="T39" fmla="*/ 154 h 164"/>
                      <a:gd name="T40" fmla="*/ 59 w 78"/>
                      <a:gd name="T41" fmla="*/ 72 h 164"/>
                      <a:gd name="T42" fmla="*/ 59 w 78"/>
                      <a:gd name="T43" fmla="*/ 71 h 164"/>
                      <a:gd name="T44" fmla="*/ 59 w 78"/>
                      <a:gd name="T45" fmla="*/ 26 h 164"/>
                      <a:gd name="T46" fmla="*/ 64 w 78"/>
                      <a:gd name="T47" fmla="*/ 26 h 164"/>
                      <a:gd name="T48" fmla="*/ 64 w 78"/>
                      <a:gd name="T49" fmla="*/ 74 h 164"/>
                      <a:gd name="T50" fmla="*/ 71 w 78"/>
                      <a:gd name="T51" fmla="*/ 80 h 164"/>
                      <a:gd name="T52" fmla="*/ 78 w 78"/>
                      <a:gd name="T53" fmla="*/ 74 h 164"/>
                      <a:gd name="T54" fmla="*/ 78 w 78"/>
                      <a:gd name="T55" fmla="*/ 19 h 164"/>
                      <a:gd name="T56" fmla="*/ 78 w 78"/>
                      <a:gd name="T57" fmla="*/ 16 h 164"/>
                      <a:gd name="T58" fmla="*/ 78 w 78"/>
                      <a:gd name="T59" fmla="*/ 15 h 164"/>
                      <a:gd name="T60" fmla="*/ 59 w 78"/>
                      <a:gd name="T61" fmla="*/ 0 h 1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</a:cxnLst>
                    <a:rect l="0" t="0" r="r" b="b"/>
                    <a:pathLst>
                      <a:path w="78" h="164">
                        <a:moveTo>
                          <a:pt x="59" y="0"/>
                        </a:moveTo>
                        <a:cubicBezTo>
                          <a:pt x="20" y="0"/>
                          <a:pt x="20" y="0"/>
                          <a:pt x="20" y="0"/>
                        </a:cubicBezTo>
                        <a:cubicBezTo>
                          <a:pt x="6" y="0"/>
                          <a:pt x="0" y="12"/>
                          <a:pt x="0" y="16"/>
                        </a:cubicBezTo>
                        <a:cubicBezTo>
                          <a:pt x="0" y="16"/>
                          <a:pt x="0" y="16"/>
                          <a:pt x="0" y="16"/>
                        </a:cubicBezTo>
                        <a:cubicBezTo>
                          <a:pt x="0" y="19"/>
                          <a:pt x="0" y="19"/>
                          <a:pt x="0" y="19"/>
                        </a:cubicBezTo>
                        <a:cubicBezTo>
                          <a:pt x="0" y="74"/>
                          <a:pt x="0" y="74"/>
                          <a:pt x="0" y="74"/>
                        </a:cubicBezTo>
                        <a:cubicBezTo>
                          <a:pt x="0" y="77"/>
                          <a:pt x="3" y="80"/>
                          <a:pt x="7" y="80"/>
                        </a:cubicBezTo>
                        <a:cubicBezTo>
                          <a:pt x="10" y="80"/>
                          <a:pt x="13" y="77"/>
                          <a:pt x="13" y="74"/>
                        </a:cubicBezTo>
                        <a:cubicBezTo>
                          <a:pt x="13" y="26"/>
                          <a:pt x="13" y="26"/>
                          <a:pt x="13" y="26"/>
                        </a:cubicBezTo>
                        <a:cubicBezTo>
                          <a:pt x="19" y="26"/>
                          <a:pt x="19" y="26"/>
                          <a:pt x="19" y="26"/>
                        </a:cubicBezTo>
                        <a:cubicBezTo>
                          <a:pt x="19" y="72"/>
                          <a:pt x="19" y="72"/>
                          <a:pt x="19" y="72"/>
                        </a:cubicBezTo>
                        <a:cubicBezTo>
                          <a:pt x="19" y="72"/>
                          <a:pt x="19" y="73"/>
                          <a:pt x="19" y="73"/>
                        </a:cubicBezTo>
                        <a:cubicBezTo>
                          <a:pt x="19" y="154"/>
                          <a:pt x="19" y="154"/>
                          <a:pt x="19" y="154"/>
                        </a:cubicBezTo>
                        <a:cubicBezTo>
                          <a:pt x="19" y="159"/>
                          <a:pt x="23" y="164"/>
                          <a:pt x="28" y="164"/>
                        </a:cubicBezTo>
                        <a:cubicBezTo>
                          <a:pt x="33" y="164"/>
                          <a:pt x="37" y="159"/>
                          <a:pt x="37" y="154"/>
                        </a:cubicBezTo>
                        <a:cubicBezTo>
                          <a:pt x="37" y="83"/>
                          <a:pt x="37" y="83"/>
                          <a:pt x="37" y="83"/>
                        </a:cubicBezTo>
                        <a:cubicBezTo>
                          <a:pt x="41" y="83"/>
                          <a:pt x="41" y="83"/>
                          <a:pt x="41" y="83"/>
                        </a:cubicBezTo>
                        <a:cubicBezTo>
                          <a:pt x="41" y="154"/>
                          <a:pt x="41" y="154"/>
                          <a:pt x="41" y="154"/>
                        </a:cubicBezTo>
                        <a:cubicBezTo>
                          <a:pt x="41" y="159"/>
                          <a:pt x="45" y="164"/>
                          <a:pt x="50" y="164"/>
                        </a:cubicBezTo>
                        <a:cubicBezTo>
                          <a:pt x="55" y="164"/>
                          <a:pt x="59" y="159"/>
                          <a:pt x="59" y="154"/>
                        </a:cubicBezTo>
                        <a:cubicBezTo>
                          <a:pt x="59" y="72"/>
                          <a:pt x="59" y="72"/>
                          <a:pt x="59" y="72"/>
                        </a:cubicBezTo>
                        <a:cubicBezTo>
                          <a:pt x="59" y="71"/>
                          <a:pt x="59" y="71"/>
                          <a:pt x="59" y="71"/>
                        </a:cubicBezTo>
                        <a:cubicBezTo>
                          <a:pt x="59" y="26"/>
                          <a:pt x="59" y="26"/>
                          <a:pt x="59" y="26"/>
                        </a:cubicBezTo>
                        <a:cubicBezTo>
                          <a:pt x="64" y="26"/>
                          <a:pt x="64" y="26"/>
                          <a:pt x="64" y="26"/>
                        </a:cubicBezTo>
                        <a:cubicBezTo>
                          <a:pt x="64" y="74"/>
                          <a:pt x="64" y="74"/>
                          <a:pt x="64" y="74"/>
                        </a:cubicBezTo>
                        <a:cubicBezTo>
                          <a:pt x="64" y="77"/>
                          <a:pt x="67" y="80"/>
                          <a:pt x="71" y="80"/>
                        </a:cubicBezTo>
                        <a:cubicBezTo>
                          <a:pt x="75" y="80"/>
                          <a:pt x="78" y="77"/>
                          <a:pt x="78" y="74"/>
                        </a:cubicBezTo>
                        <a:cubicBezTo>
                          <a:pt x="78" y="19"/>
                          <a:pt x="78" y="19"/>
                          <a:pt x="78" y="19"/>
                        </a:cubicBezTo>
                        <a:cubicBezTo>
                          <a:pt x="78" y="16"/>
                          <a:pt x="78" y="16"/>
                          <a:pt x="78" y="16"/>
                        </a:cubicBezTo>
                        <a:cubicBezTo>
                          <a:pt x="78" y="15"/>
                          <a:pt x="78" y="15"/>
                          <a:pt x="78" y="15"/>
                        </a:cubicBezTo>
                        <a:cubicBezTo>
                          <a:pt x="78" y="10"/>
                          <a:pt x="72" y="0"/>
                          <a:pt x="59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67" name="Oval 13"/>
                  <p:cNvSpPr>
                    <a:spLocks noChangeArrowheads="1"/>
                  </p:cNvSpPr>
                  <p:nvPr/>
                </p:nvSpPr>
                <p:spPr bwMode="auto">
                  <a:xfrm>
                    <a:off x="6166893" y="3540977"/>
                    <a:ext cx="33741" cy="33741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ea"/>
                    </a:endParaRPr>
                  </a:p>
                </p:txBody>
              </p:sp>
            </p:grpSp>
            <p:grpSp>
              <p:nvGrpSpPr>
                <p:cNvPr id="39" name="Group 299"/>
                <p:cNvGrpSpPr/>
                <p:nvPr/>
              </p:nvGrpSpPr>
              <p:grpSpPr>
                <a:xfrm>
                  <a:off x="6858016" y="1785932"/>
                  <a:ext cx="136864" cy="348114"/>
                  <a:chOff x="6141009" y="3540977"/>
                  <a:chExt cx="85046" cy="216315"/>
                </a:xfrm>
                <a:solidFill>
                  <a:schemeClr val="accent3"/>
                </a:solidFill>
              </p:grpSpPr>
              <p:sp>
                <p:nvSpPr>
                  <p:cNvPr id="69" name="Freeform 12"/>
                  <p:cNvSpPr/>
                  <p:nvPr/>
                </p:nvSpPr>
                <p:spPr bwMode="auto">
                  <a:xfrm>
                    <a:off x="6141009" y="3577954"/>
                    <a:ext cx="85046" cy="179338"/>
                  </a:xfrm>
                  <a:custGeom>
                    <a:avLst/>
                    <a:gdLst>
                      <a:gd name="T0" fmla="*/ 59 w 78"/>
                      <a:gd name="T1" fmla="*/ 0 h 164"/>
                      <a:gd name="T2" fmla="*/ 20 w 78"/>
                      <a:gd name="T3" fmla="*/ 0 h 164"/>
                      <a:gd name="T4" fmla="*/ 0 w 78"/>
                      <a:gd name="T5" fmla="*/ 16 h 164"/>
                      <a:gd name="T6" fmla="*/ 0 w 78"/>
                      <a:gd name="T7" fmla="*/ 16 h 164"/>
                      <a:gd name="T8" fmla="*/ 0 w 78"/>
                      <a:gd name="T9" fmla="*/ 19 h 164"/>
                      <a:gd name="T10" fmla="*/ 0 w 78"/>
                      <a:gd name="T11" fmla="*/ 74 h 164"/>
                      <a:gd name="T12" fmla="*/ 7 w 78"/>
                      <a:gd name="T13" fmla="*/ 80 h 164"/>
                      <a:gd name="T14" fmla="*/ 13 w 78"/>
                      <a:gd name="T15" fmla="*/ 74 h 164"/>
                      <a:gd name="T16" fmla="*/ 13 w 78"/>
                      <a:gd name="T17" fmla="*/ 26 h 164"/>
                      <a:gd name="T18" fmla="*/ 19 w 78"/>
                      <a:gd name="T19" fmla="*/ 26 h 164"/>
                      <a:gd name="T20" fmla="*/ 19 w 78"/>
                      <a:gd name="T21" fmla="*/ 72 h 164"/>
                      <a:gd name="T22" fmla="*/ 19 w 78"/>
                      <a:gd name="T23" fmla="*/ 73 h 164"/>
                      <a:gd name="T24" fmla="*/ 19 w 78"/>
                      <a:gd name="T25" fmla="*/ 154 h 164"/>
                      <a:gd name="T26" fmla="*/ 28 w 78"/>
                      <a:gd name="T27" fmla="*/ 164 h 164"/>
                      <a:gd name="T28" fmla="*/ 37 w 78"/>
                      <a:gd name="T29" fmla="*/ 154 h 164"/>
                      <a:gd name="T30" fmla="*/ 37 w 78"/>
                      <a:gd name="T31" fmla="*/ 83 h 164"/>
                      <a:gd name="T32" fmla="*/ 41 w 78"/>
                      <a:gd name="T33" fmla="*/ 83 h 164"/>
                      <a:gd name="T34" fmla="*/ 41 w 78"/>
                      <a:gd name="T35" fmla="*/ 154 h 164"/>
                      <a:gd name="T36" fmla="*/ 50 w 78"/>
                      <a:gd name="T37" fmla="*/ 164 h 164"/>
                      <a:gd name="T38" fmla="*/ 59 w 78"/>
                      <a:gd name="T39" fmla="*/ 154 h 164"/>
                      <a:gd name="T40" fmla="*/ 59 w 78"/>
                      <a:gd name="T41" fmla="*/ 72 h 164"/>
                      <a:gd name="T42" fmla="*/ 59 w 78"/>
                      <a:gd name="T43" fmla="*/ 71 h 164"/>
                      <a:gd name="T44" fmla="*/ 59 w 78"/>
                      <a:gd name="T45" fmla="*/ 26 h 164"/>
                      <a:gd name="T46" fmla="*/ 64 w 78"/>
                      <a:gd name="T47" fmla="*/ 26 h 164"/>
                      <a:gd name="T48" fmla="*/ 64 w 78"/>
                      <a:gd name="T49" fmla="*/ 74 h 164"/>
                      <a:gd name="T50" fmla="*/ 71 w 78"/>
                      <a:gd name="T51" fmla="*/ 80 h 164"/>
                      <a:gd name="T52" fmla="*/ 78 w 78"/>
                      <a:gd name="T53" fmla="*/ 74 h 164"/>
                      <a:gd name="T54" fmla="*/ 78 w 78"/>
                      <a:gd name="T55" fmla="*/ 19 h 164"/>
                      <a:gd name="T56" fmla="*/ 78 w 78"/>
                      <a:gd name="T57" fmla="*/ 16 h 164"/>
                      <a:gd name="T58" fmla="*/ 78 w 78"/>
                      <a:gd name="T59" fmla="*/ 15 h 164"/>
                      <a:gd name="T60" fmla="*/ 59 w 78"/>
                      <a:gd name="T61" fmla="*/ 0 h 1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</a:cxnLst>
                    <a:rect l="0" t="0" r="r" b="b"/>
                    <a:pathLst>
                      <a:path w="78" h="164">
                        <a:moveTo>
                          <a:pt x="59" y="0"/>
                        </a:moveTo>
                        <a:cubicBezTo>
                          <a:pt x="20" y="0"/>
                          <a:pt x="20" y="0"/>
                          <a:pt x="20" y="0"/>
                        </a:cubicBezTo>
                        <a:cubicBezTo>
                          <a:pt x="6" y="0"/>
                          <a:pt x="0" y="12"/>
                          <a:pt x="0" y="16"/>
                        </a:cubicBezTo>
                        <a:cubicBezTo>
                          <a:pt x="0" y="16"/>
                          <a:pt x="0" y="16"/>
                          <a:pt x="0" y="16"/>
                        </a:cubicBezTo>
                        <a:cubicBezTo>
                          <a:pt x="0" y="19"/>
                          <a:pt x="0" y="19"/>
                          <a:pt x="0" y="19"/>
                        </a:cubicBezTo>
                        <a:cubicBezTo>
                          <a:pt x="0" y="74"/>
                          <a:pt x="0" y="74"/>
                          <a:pt x="0" y="74"/>
                        </a:cubicBezTo>
                        <a:cubicBezTo>
                          <a:pt x="0" y="77"/>
                          <a:pt x="3" y="80"/>
                          <a:pt x="7" y="80"/>
                        </a:cubicBezTo>
                        <a:cubicBezTo>
                          <a:pt x="10" y="80"/>
                          <a:pt x="13" y="77"/>
                          <a:pt x="13" y="74"/>
                        </a:cubicBezTo>
                        <a:cubicBezTo>
                          <a:pt x="13" y="26"/>
                          <a:pt x="13" y="26"/>
                          <a:pt x="13" y="26"/>
                        </a:cubicBezTo>
                        <a:cubicBezTo>
                          <a:pt x="19" y="26"/>
                          <a:pt x="19" y="26"/>
                          <a:pt x="19" y="26"/>
                        </a:cubicBezTo>
                        <a:cubicBezTo>
                          <a:pt x="19" y="72"/>
                          <a:pt x="19" y="72"/>
                          <a:pt x="19" y="72"/>
                        </a:cubicBezTo>
                        <a:cubicBezTo>
                          <a:pt x="19" y="72"/>
                          <a:pt x="19" y="73"/>
                          <a:pt x="19" y="73"/>
                        </a:cubicBezTo>
                        <a:cubicBezTo>
                          <a:pt x="19" y="154"/>
                          <a:pt x="19" y="154"/>
                          <a:pt x="19" y="154"/>
                        </a:cubicBezTo>
                        <a:cubicBezTo>
                          <a:pt x="19" y="159"/>
                          <a:pt x="23" y="164"/>
                          <a:pt x="28" y="164"/>
                        </a:cubicBezTo>
                        <a:cubicBezTo>
                          <a:pt x="33" y="164"/>
                          <a:pt x="37" y="159"/>
                          <a:pt x="37" y="154"/>
                        </a:cubicBezTo>
                        <a:cubicBezTo>
                          <a:pt x="37" y="83"/>
                          <a:pt x="37" y="83"/>
                          <a:pt x="37" y="83"/>
                        </a:cubicBezTo>
                        <a:cubicBezTo>
                          <a:pt x="41" y="83"/>
                          <a:pt x="41" y="83"/>
                          <a:pt x="41" y="83"/>
                        </a:cubicBezTo>
                        <a:cubicBezTo>
                          <a:pt x="41" y="154"/>
                          <a:pt x="41" y="154"/>
                          <a:pt x="41" y="154"/>
                        </a:cubicBezTo>
                        <a:cubicBezTo>
                          <a:pt x="41" y="159"/>
                          <a:pt x="45" y="164"/>
                          <a:pt x="50" y="164"/>
                        </a:cubicBezTo>
                        <a:cubicBezTo>
                          <a:pt x="55" y="164"/>
                          <a:pt x="59" y="159"/>
                          <a:pt x="59" y="154"/>
                        </a:cubicBezTo>
                        <a:cubicBezTo>
                          <a:pt x="59" y="72"/>
                          <a:pt x="59" y="72"/>
                          <a:pt x="59" y="72"/>
                        </a:cubicBezTo>
                        <a:cubicBezTo>
                          <a:pt x="59" y="71"/>
                          <a:pt x="59" y="71"/>
                          <a:pt x="59" y="71"/>
                        </a:cubicBezTo>
                        <a:cubicBezTo>
                          <a:pt x="59" y="26"/>
                          <a:pt x="59" y="26"/>
                          <a:pt x="59" y="26"/>
                        </a:cubicBezTo>
                        <a:cubicBezTo>
                          <a:pt x="64" y="26"/>
                          <a:pt x="64" y="26"/>
                          <a:pt x="64" y="26"/>
                        </a:cubicBezTo>
                        <a:cubicBezTo>
                          <a:pt x="64" y="74"/>
                          <a:pt x="64" y="74"/>
                          <a:pt x="64" y="74"/>
                        </a:cubicBezTo>
                        <a:cubicBezTo>
                          <a:pt x="64" y="77"/>
                          <a:pt x="67" y="80"/>
                          <a:pt x="71" y="80"/>
                        </a:cubicBezTo>
                        <a:cubicBezTo>
                          <a:pt x="75" y="80"/>
                          <a:pt x="78" y="77"/>
                          <a:pt x="78" y="74"/>
                        </a:cubicBezTo>
                        <a:cubicBezTo>
                          <a:pt x="78" y="19"/>
                          <a:pt x="78" y="19"/>
                          <a:pt x="78" y="19"/>
                        </a:cubicBezTo>
                        <a:cubicBezTo>
                          <a:pt x="78" y="16"/>
                          <a:pt x="78" y="16"/>
                          <a:pt x="78" y="16"/>
                        </a:cubicBezTo>
                        <a:cubicBezTo>
                          <a:pt x="78" y="15"/>
                          <a:pt x="78" y="15"/>
                          <a:pt x="78" y="15"/>
                        </a:cubicBezTo>
                        <a:cubicBezTo>
                          <a:pt x="78" y="10"/>
                          <a:pt x="72" y="0"/>
                          <a:pt x="59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70" name="Oval 13"/>
                  <p:cNvSpPr>
                    <a:spLocks noChangeArrowheads="1"/>
                  </p:cNvSpPr>
                  <p:nvPr/>
                </p:nvSpPr>
                <p:spPr bwMode="auto">
                  <a:xfrm>
                    <a:off x="6166893" y="3540977"/>
                    <a:ext cx="33741" cy="33741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ea"/>
                    </a:endParaRPr>
                  </a:p>
                </p:txBody>
              </p:sp>
            </p:grpSp>
            <p:grpSp>
              <p:nvGrpSpPr>
                <p:cNvPr id="49" name="Group 299"/>
                <p:cNvGrpSpPr/>
                <p:nvPr/>
              </p:nvGrpSpPr>
              <p:grpSpPr>
                <a:xfrm>
                  <a:off x="7072330" y="1785932"/>
                  <a:ext cx="136864" cy="348114"/>
                  <a:chOff x="6141009" y="3540977"/>
                  <a:chExt cx="85046" cy="216315"/>
                </a:xfrm>
                <a:solidFill>
                  <a:schemeClr val="accent3"/>
                </a:solidFill>
              </p:grpSpPr>
              <p:sp>
                <p:nvSpPr>
                  <p:cNvPr id="72" name="Freeform 12"/>
                  <p:cNvSpPr/>
                  <p:nvPr/>
                </p:nvSpPr>
                <p:spPr bwMode="auto">
                  <a:xfrm>
                    <a:off x="6141009" y="3577954"/>
                    <a:ext cx="85046" cy="179338"/>
                  </a:xfrm>
                  <a:custGeom>
                    <a:avLst/>
                    <a:gdLst>
                      <a:gd name="T0" fmla="*/ 59 w 78"/>
                      <a:gd name="T1" fmla="*/ 0 h 164"/>
                      <a:gd name="T2" fmla="*/ 20 w 78"/>
                      <a:gd name="T3" fmla="*/ 0 h 164"/>
                      <a:gd name="T4" fmla="*/ 0 w 78"/>
                      <a:gd name="T5" fmla="*/ 16 h 164"/>
                      <a:gd name="T6" fmla="*/ 0 w 78"/>
                      <a:gd name="T7" fmla="*/ 16 h 164"/>
                      <a:gd name="T8" fmla="*/ 0 w 78"/>
                      <a:gd name="T9" fmla="*/ 19 h 164"/>
                      <a:gd name="T10" fmla="*/ 0 w 78"/>
                      <a:gd name="T11" fmla="*/ 74 h 164"/>
                      <a:gd name="T12" fmla="*/ 7 w 78"/>
                      <a:gd name="T13" fmla="*/ 80 h 164"/>
                      <a:gd name="T14" fmla="*/ 13 w 78"/>
                      <a:gd name="T15" fmla="*/ 74 h 164"/>
                      <a:gd name="T16" fmla="*/ 13 w 78"/>
                      <a:gd name="T17" fmla="*/ 26 h 164"/>
                      <a:gd name="T18" fmla="*/ 19 w 78"/>
                      <a:gd name="T19" fmla="*/ 26 h 164"/>
                      <a:gd name="T20" fmla="*/ 19 w 78"/>
                      <a:gd name="T21" fmla="*/ 72 h 164"/>
                      <a:gd name="T22" fmla="*/ 19 w 78"/>
                      <a:gd name="T23" fmla="*/ 73 h 164"/>
                      <a:gd name="T24" fmla="*/ 19 w 78"/>
                      <a:gd name="T25" fmla="*/ 154 h 164"/>
                      <a:gd name="T26" fmla="*/ 28 w 78"/>
                      <a:gd name="T27" fmla="*/ 164 h 164"/>
                      <a:gd name="T28" fmla="*/ 37 w 78"/>
                      <a:gd name="T29" fmla="*/ 154 h 164"/>
                      <a:gd name="T30" fmla="*/ 37 w 78"/>
                      <a:gd name="T31" fmla="*/ 83 h 164"/>
                      <a:gd name="T32" fmla="*/ 41 w 78"/>
                      <a:gd name="T33" fmla="*/ 83 h 164"/>
                      <a:gd name="T34" fmla="*/ 41 w 78"/>
                      <a:gd name="T35" fmla="*/ 154 h 164"/>
                      <a:gd name="T36" fmla="*/ 50 w 78"/>
                      <a:gd name="T37" fmla="*/ 164 h 164"/>
                      <a:gd name="T38" fmla="*/ 59 w 78"/>
                      <a:gd name="T39" fmla="*/ 154 h 164"/>
                      <a:gd name="T40" fmla="*/ 59 w 78"/>
                      <a:gd name="T41" fmla="*/ 72 h 164"/>
                      <a:gd name="T42" fmla="*/ 59 w 78"/>
                      <a:gd name="T43" fmla="*/ 71 h 164"/>
                      <a:gd name="T44" fmla="*/ 59 w 78"/>
                      <a:gd name="T45" fmla="*/ 26 h 164"/>
                      <a:gd name="T46" fmla="*/ 64 w 78"/>
                      <a:gd name="T47" fmla="*/ 26 h 164"/>
                      <a:gd name="T48" fmla="*/ 64 w 78"/>
                      <a:gd name="T49" fmla="*/ 74 h 164"/>
                      <a:gd name="T50" fmla="*/ 71 w 78"/>
                      <a:gd name="T51" fmla="*/ 80 h 164"/>
                      <a:gd name="T52" fmla="*/ 78 w 78"/>
                      <a:gd name="T53" fmla="*/ 74 h 164"/>
                      <a:gd name="T54" fmla="*/ 78 w 78"/>
                      <a:gd name="T55" fmla="*/ 19 h 164"/>
                      <a:gd name="T56" fmla="*/ 78 w 78"/>
                      <a:gd name="T57" fmla="*/ 16 h 164"/>
                      <a:gd name="T58" fmla="*/ 78 w 78"/>
                      <a:gd name="T59" fmla="*/ 15 h 164"/>
                      <a:gd name="T60" fmla="*/ 59 w 78"/>
                      <a:gd name="T61" fmla="*/ 0 h 1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</a:cxnLst>
                    <a:rect l="0" t="0" r="r" b="b"/>
                    <a:pathLst>
                      <a:path w="78" h="164">
                        <a:moveTo>
                          <a:pt x="59" y="0"/>
                        </a:moveTo>
                        <a:cubicBezTo>
                          <a:pt x="20" y="0"/>
                          <a:pt x="20" y="0"/>
                          <a:pt x="20" y="0"/>
                        </a:cubicBezTo>
                        <a:cubicBezTo>
                          <a:pt x="6" y="0"/>
                          <a:pt x="0" y="12"/>
                          <a:pt x="0" y="16"/>
                        </a:cubicBezTo>
                        <a:cubicBezTo>
                          <a:pt x="0" y="16"/>
                          <a:pt x="0" y="16"/>
                          <a:pt x="0" y="16"/>
                        </a:cubicBezTo>
                        <a:cubicBezTo>
                          <a:pt x="0" y="19"/>
                          <a:pt x="0" y="19"/>
                          <a:pt x="0" y="19"/>
                        </a:cubicBezTo>
                        <a:cubicBezTo>
                          <a:pt x="0" y="74"/>
                          <a:pt x="0" y="74"/>
                          <a:pt x="0" y="74"/>
                        </a:cubicBezTo>
                        <a:cubicBezTo>
                          <a:pt x="0" y="77"/>
                          <a:pt x="3" y="80"/>
                          <a:pt x="7" y="80"/>
                        </a:cubicBezTo>
                        <a:cubicBezTo>
                          <a:pt x="10" y="80"/>
                          <a:pt x="13" y="77"/>
                          <a:pt x="13" y="74"/>
                        </a:cubicBezTo>
                        <a:cubicBezTo>
                          <a:pt x="13" y="26"/>
                          <a:pt x="13" y="26"/>
                          <a:pt x="13" y="26"/>
                        </a:cubicBezTo>
                        <a:cubicBezTo>
                          <a:pt x="19" y="26"/>
                          <a:pt x="19" y="26"/>
                          <a:pt x="19" y="26"/>
                        </a:cubicBezTo>
                        <a:cubicBezTo>
                          <a:pt x="19" y="72"/>
                          <a:pt x="19" y="72"/>
                          <a:pt x="19" y="72"/>
                        </a:cubicBezTo>
                        <a:cubicBezTo>
                          <a:pt x="19" y="72"/>
                          <a:pt x="19" y="73"/>
                          <a:pt x="19" y="73"/>
                        </a:cubicBezTo>
                        <a:cubicBezTo>
                          <a:pt x="19" y="154"/>
                          <a:pt x="19" y="154"/>
                          <a:pt x="19" y="154"/>
                        </a:cubicBezTo>
                        <a:cubicBezTo>
                          <a:pt x="19" y="159"/>
                          <a:pt x="23" y="164"/>
                          <a:pt x="28" y="164"/>
                        </a:cubicBezTo>
                        <a:cubicBezTo>
                          <a:pt x="33" y="164"/>
                          <a:pt x="37" y="159"/>
                          <a:pt x="37" y="154"/>
                        </a:cubicBezTo>
                        <a:cubicBezTo>
                          <a:pt x="37" y="83"/>
                          <a:pt x="37" y="83"/>
                          <a:pt x="37" y="83"/>
                        </a:cubicBezTo>
                        <a:cubicBezTo>
                          <a:pt x="41" y="83"/>
                          <a:pt x="41" y="83"/>
                          <a:pt x="41" y="83"/>
                        </a:cubicBezTo>
                        <a:cubicBezTo>
                          <a:pt x="41" y="154"/>
                          <a:pt x="41" y="154"/>
                          <a:pt x="41" y="154"/>
                        </a:cubicBezTo>
                        <a:cubicBezTo>
                          <a:pt x="41" y="159"/>
                          <a:pt x="45" y="164"/>
                          <a:pt x="50" y="164"/>
                        </a:cubicBezTo>
                        <a:cubicBezTo>
                          <a:pt x="55" y="164"/>
                          <a:pt x="59" y="159"/>
                          <a:pt x="59" y="154"/>
                        </a:cubicBezTo>
                        <a:cubicBezTo>
                          <a:pt x="59" y="72"/>
                          <a:pt x="59" y="72"/>
                          <a:pt x="59" y="72"/>
                        </a:cubicBezTo>
                        <a:cubicBezTo>
                          <a:pt x="59" y="71"/>
                          <a:pt x="59" y="71"/>
                          <a:pt x="59" y="71"/>
                        </a:cubicBezTo>
                        <a:cubicBezTo>
                          <a:pt x="59" y="26"/>
                          <a:pt x="59" y="26"/>
                          <a:pt x="59" y="26"/>
                        </a:cubicBezTo>
                        <a:cubicBezTo>
                          <a:pt x="64" y="26"/>
                          <a:pt x="64" y="26"/>
                          <a:pt x="64" y="26"/>
                        </a:cubicBezTo>
                        <a:cubicBezTo>
                          <a:pt x="64" y="74"/>
                          <a:pt x="64" y="74"/>
                          <a:pt x="64" y="74"/>
                        </a:cubicBezTo>
                        <a:cubicBezTo>
                          <a:pt x="64" y="77"/>
                          <a:pt x="67" y="80"/>
                          <a:pt x="71" y="80"/>
                        </a:cubicBezTo>
                        <a:cubicBezTo>
                          <a:pt x="75" y="80"/>
                          <a:pt x="78" y="77"/>
                          <a:pt x="78" y="74"/>
                        </a:cubicBezTo>
                        <a:cubicBezTo>
                          <a:pt x="78" y="19"/>
                          <a:pt x="78" y="19"/>
                          <a:pt x="78" y="19"/>
                        </a:cubicBezTo>
                        <a:cubicBezTo>
                          <a:pt x="78" y="16"/>
                          <a:pt x="78" y="16"/>
                          <a:pt x="78" y="16"/>
                        </a:cubicBezTo>
                        <a:cubicBezTo>
                          <a:pt x="78" y="15"/>
                          <a:pt x="78" y="15"/>
                          <a:pt x="78" y="15"/>
                        </a:cubicBezTo>
                        <a:cubicBezTo>
                          <a:pt x="78" y="10"/>
                          <a:pt x="72" y="0"/>
                          <a:pt x="59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73" name="Oval 13"/>
                  <p:cNvSpPr>
                    <a:spLocks noChangeArrowheads="1"/>
                  </p:cNvSpPr>
                  <p:nvPr/>
                </p:nvSpPr>
                <p:spPr bwMode="auto">
                  <a:xfrm>
                    <a:off x="6166893" y="3540977"/>
                    <a:ext cx="33741" cy="33741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ea"/>
                    </a:endParaRPr>
                  </a:p>
                </p:txBody>
              </p:sp>
            </p:grpSp>
            <p:grpSp>
              <p:nvGrpSpPr>
                <p:cNvPr id="52" name="Group 299"/>
                <p:cNvGrpSpPr/>
                <p:nvPr/>
              </p:nvGrpSpPr>
              <p:grpSpPr>
                <a:xfrm>
                  <a:off x="7286644" y="1785932"/>
                  <a:ext cx="136864" cy="348114"/>
                  <a:chOff x="6141009" y="3540977"/>
                  <a:chExt cx="85046" cy="216315"/>
                </a:xfrm>
                <a:solidFill>
                  <a:schemeClr val="bg1">
                    <a:lumMod val="75000"/>
                  </a:schemeClr>
                </a:solidFill>
              </p:grpSpPr>
              <p:sp>
                <p:nvSpPr>
                  <p:cNvPr id="75" name="Freeform 12"/>
                  <p:cNvSpPr/>
                  <p:nvPr/>
                </p:nvSpPr>
                <p:spPr bwMode="auto">
                  <a:xfrm>
                    <a:off x="6141009" y="3577954"/>
                    <a:ext cx="85046" cy="179338"/>
                  </a:xfrm>
                  <a:custGeom>
                    <a:avLst/>
                    <a:gdLst>
                      <a:gd name="T0" fmla="*/ 59 w 78"/>
                      <a:gd name="T1" fmla="*/ 0 h 164"/>
                      <a:gd name="T2" fmla="*/ 20 w 78"/>
                      <a:gd name="T3" fmla="*/ 0 h 164"/>
                      <a:gd name="T4" fmla="*/ 0 w 78"/>
                      <a:gd name="T5" fmla="*/ 16 h 164"/>
                      <a:gd name="T6" fmla="*/ 0 w 78"/>
                      <a:gd name="T7" fmla="*/ 16 h 164"/>
                      <a:gd name="T8" fmla="*/ 0 w 78"/>
                      <a:gd name="T9" fmla="*/ 19 h 164"/>
                      <a:gd name="T10" fmla="*/ 0 w 78"/>
                      <a:gd name="T11" fmla="*/ 74 h 164"/>
                      <a:gd name="T12" fmla="*/ 7 w 78"/>
                      <a:gd name="T13" fmla="*/ 80 h 164"/>
                      <a:gd name="T14" fmla="*/ 13 w 78"/>
                      <a:gd name="T15" fmla="*/ 74 h 164"/>
                      <a:gd name="T16" fmla="*/ 13 w 78"/>
                      <a:gd name="T17" fmla="*/ 26 h 164"/>
                      <a:gd name="T18" fmla="*/ 19 w 78"/>
                      <a:gd name="T19" fmla="*/ 26 h 164"/>
                      <a:gd name="T20" fmla="*/ 19 w 78"/>
                      <a:gd name="T21" fmla="*/ 72 h 164"/>
                      <a:gd name="T22" fmla="*/ 19 w 78"/>
                      <a:gd name="T23" fmla="*/ 73 h 164"/>
                      <a:gd name="T24" fmla="*/ 19 w 78"/>
                      <a:gd name="T25" fmla="*/ 154 h 164"/>
                      <a:gd name="T26" fmla="*/ 28 w 78"/>
                      <a:gd name="T27" fmla="*/ 164 h 164"/>
                      <a:gd name="T28" fmla="*/ 37 w 78"/>
                      <a:gd name="T29" fmla="*/ 154 h 164"/>
                      <a:gd name="T30" fmla="*/ 37 w 78"/>
                      <a:gd name="T31" fmla="*/ 83 h 164"/>
                      <a:gd name="T32" fmla="*/ 41 w 78"/>
                      <a:gd name="T33" fmla="*/ 83 h 164"/>
                      <a:gd name="T34" fmla="*/ 41 w 78"/>
                      <a:gd name="T35" fmla="*/ 154 h 164"/>
                      <a:gd name="T36" fmla="*/ 50 w 78"/>
                      <a:gd name="T37" fmla="*/ 164 h 164"/>
                      <a:gd name="T38" fmla="*/ 59 w 78"/>
                      <a:gd name="T39" fmla="*/ 154 h 164"/>
                      <a:gd name="T40" fmla="*/ 59 w 78"/>
                      <a:gd name="T41" fmla="*/ 72 h 164"/>
                      <a:gd name="T42" fmla="*/ 59 w 78"/>
                      <a:gd name="T43" fmla="*/ 71 h 164"/>
                      <a:gd name="T44" fmla="*/ 59 w 78"/>
                      <a:gd name="T45" fmla="*/ 26 h 164"/>
                      <a:gd name="T46" fmla="*/ 64 w 78"/>
                      <a:gd name="T47" fmla="*/ 26 h 164"/>
                      <a:gd name="T48" fmla="*/ 64 w 78"/>
                      <a:gd name="T49" fmla="*/ 74 h 164"/>
                      <a:gd name="T50" fmla="*/ 71 w 78"/>
                      <a:gd name="T51" fmla="*/ 80 h 164"/>
                      <a:gd name="T52" fmla="*/ 78 w 78"/>
                      <a:gd name="T53" fmla="*/ 74 h 164"/>
                      <a:gd name="T54" fmla="*/ 78 w 78"/>
                      <a:gd name="T55" fmla="*/ 19 h 164"/>
                      <a:gd name="T56" fmla="*/ 78 w 78"/>
                      <a:gd name="T57" fmla="*/ 16 h 164"/>
                      <a:gd name="T58" fmla="*/ 78 w 78"/>
                      <a:gd name="T59" fmla="*/ 15 h 164"/>
                      <a:gd name="T60" fmla="*/ 59 w 78"/>
                      <a:gd name="T61" fmla="*/ 0 h 1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</a:cxnLst>
                    <a:rect l="0" t="0" r="r" b="b"/>
                    <a:pathLst>
                      <a:path w="78" h="164">
                        <a:moveTo>
                          <a:pt x="59" y="0"/>
                        </a:moveTo>
                        <a:cubicBezTo>
                          <a:pt x="20" y="0"/>
                          <a:pt x="20" y="0"/>
                          <a:pt x="20" y="0"/>
                        </a:cubicBezTo>
                        <a:cubicBezTo>
                          <a:pt x="6" y="0"/>
                          <a:pt x="0" y="12"/>
                          <a:pt x="0" y="16"/>
                        </a:cubicBezTo>
                        <a:cubicBezTo>
                          <a:pt x="0" y="16"/>
                          <a:pt x="0" y="16"/>
                          <a:pt x="0" y="16"/>
                        </a:cubicBezTo>
                        <a:cubicBezTo>
                          <a:pt x="0" y="19"/>
                          <a:pt x="0" y="19"/>
                          <a:pt x="0" y="19"/>
                        </a:cubicBezTo>
                        <a:cubicBezTo>
                          <a:pt x="0" y="74"/>
                          <a:pt x="0" y="74"/>
                          <a:pt x="0" y="74"/>
                        </a:cubicBezTo>
                        <a:cubicBezTo>
                          <a:pt x="0" y="77"/>
                          <a:pt x="3" y="80"/>
                          <a:pt x="7" y="80"/>
                        </a:cubicBezTo>
                        <a:cubicBezTo>
                          <a:pt x="10" y="80"/>
                          <a:pt x="13" y="77"/>
                          <a:pt x="13" y="74"/>
                        </a:cubicBezTo>
                        <a:cubicBezTo>
                          <a:pt x="13" y="26"/>
                          <a:pt x="13" y="26"/>
                          <a:pt x="13" y="26"/>
                        </a:cubicBezTo>
                        <a:cubicBezTo>
                          <a:pt x="19" y="26"/>
                          <a:pt x="19" y="26"/>
                          <a:pt x="19" y="26"/>
                        </a:cubicBezTo>
                        <a:cubicBezTo>
                          <a:pt x="19" y="72"/>
                          <a:pt x="19" y="72"/>
                          <a:pt x="19" y="72"/>
                        </a:cubicBezTo>
                        <a:cubicBezTo>
                          <a:pt x="19" y="72"/>
                          <a:pt x="19" y="73"/>
                          <a:pt x="19" y="73"/>
                        </a:cubicBezTo>
                        <a:cubicBezTo>
                          <a:pt x="19" y="154"/>
                          <a:pt x="19" y="154"/>
                          <a:pt x="19" y="154"/>
                        </a:cubicBezTo>
                        <a:cubicBezTo>
                          <a:pt x="19" y="159"/>
                          <a:pt x="23" y="164"/>
                          <a:pt x="28" y="164"/>
                        </a:cubicBezTo>
                        <a:cubicBezTo>
                          <a:pt x="33" y="164"/>
                          <a:pt x="37" y="159"/>
                          <a:pt x="37" y="154"/>
                        </a:cubicBezTo>
                        <a:cubicBezTo>
                          <a:pt x="37" y="83"/>
                          <a:pt x="37" y="83"/>
                          <a:pt x="37" y="83"/>
                        </a:cubicBezTo>
                        <a:cubicBezTo>
                          <a:pt x="41" y="83"/>
                          <a:pt x="41" y="83"/>
                          <a:pt x="41" y="83"/>
                        </a:cubicBezTo>
                        <a:cubicBezTo>
                          <a:pt x="41" y="154"/>
                          <a:pt x="41" y="154"/>
                          <a:pt x="41" y="154"/>
                        </a:cubicBezTo>
                        <a:cubicBezTo>
                          <a:pt x="41" y="159"/>
                          <a:pt x="45" y="164"/>
                          <a:pt x="50" y="164"/>
                        </a:cubicBezTo>
                        <a:cubicBezTo>
                          <a:pt x="55" y="164"/>
                          <a:pt x="59" y="159"/>
                          <a:pt x="59" y="154"/>
                        </a:cubicBezTo>
                        <a:cubicBezTo>
                          <a:pt x="59" y="72"/>
                          <a:pt x="59" y="72"/>
                          <a:pt x="59" y="72"/>
                        </a:cubicBezTo>
                        <a:cubicBezTo>
                          <a:pt x="59" y="71"/>
                          <a:pt x="59" y="71"/>
                          <a:pt x="59" y="71"/>
                        </a:cubicBezTo>
                        <a:cubicBezTo>
                          <a:pt x="59" y="26"/>
                          <a:pt x="59" y="26"/>
                          <a:pt x="59" y="26"/>
                        </a:cubicBezTo>
                        <a:cubicBezTo>
                          <a:pt x="64" y="26"/>
                          <a:pt x="64" y="26"/>
                          <a:pt x="64" y="26"/>
                        </a:cubicBezTo>
                        <a:cubicBezTo>
                          <a:pt x="64" y="74"/>
                          <a:pt x="64" y="74"/>
                          <a:pt x="64" y="74"/>
                        </a:cubicBezTo>
                        <a:cubicBezTo>
                          <a:pt x="64" y="77"/>
                          <a:pt x="67" y="80"/>
                          <a:pt x="71" y="80"/>
                        </a:cubicBezTo>
                        <a:cubicBezTo>
                          <a:pt x="75" y="80"/>
                          <a:pt x="78" y="77"/>
                          <a:pt x="78" y="74"/>
                        </a:cubicBezTo>
                        <a:cubicBezTo>
                          <a:pt x="78" y="19"/>
                          <a:pt x="78" y="19"/>
                          <a:pt x="78" y="19"/>
                        </a:cubicBezTo>
                        <a:cubicBezTo>
                          <a:pt x="78" y="16"/>
                          <a:pt x="78" y="16"/>
                          <a:pt x="78" y="16"/>
                        </a:cubicBezTo>
                        <a:cubicBezTo>
                          <a:pt x="78" y="15"/>
                          <a:pt x="78" y="15"/>
                          <a:pt x="78" y="15"/>
                        </a:cubicBezTo>
                        <a:cubicBezTo>
                          <a:pt x="78" y="10"/>
                          <a:pt x="72" y="0"/>
                          <a:pt x="59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76" name="Oval 13"/>
                  <p:cNvSpPr>
                    <a:spLocks noChangeArrowheads="1"/>
                  </p:cNvSpPr>
                  <p:nvPr/>
                </p:nvSpPr>
                <p:spPr bwMode="auto">
                  <a:xfrm>
                    <a:off x="6166893" y="3540977"/>
                    <a:ext cx="33741" cy="33741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ea"/>
                    </a:endParaRPr>
                  </a:p>
                </p:txBody>
              </p:sp>
            </p:grpSp>
            <p:grpSp>
              <p:nvGrpSpPr>
                <p:cNvPr id="56" name="Group 299"/>
                <p:cNvGrpSpPr/>
                <p:nvPr/>
              </p:nvGrpSpPr>
              <p:grpSpPr>
                <a:xfrm>
                  <a:off x="7500958" y="1785932"/>
                  <a:ext cx="136864" cy="348114"/>
                  <a:chOff x="6141009" y="3540977"/>
                  <a:chExt cx="85046" cy="216315"/>
                </a:xfrm>
                <a:solidFill>
                  <a:schemeClr val="bg1">
                    <a:lumMod val="75000"/>
                  </a:schemeClr>
                </a:solidFill>
              </p:grpSpPr>
              <p:sp>
                <p:nvSpPr>
                  <p:cNvPr id="78" name="Freeform 12"/>
                  <p:cNvSpPr/>
                  <p:nvPr/>
                </p:nvSpPr>
                <p:spPr bwMode="auto">
                  <a:xfrm>
                    <a:off x="6141009" y="3577954"/>
                    <a:ext cx="85046" cy="179338"/>
                  </a:xfrm>
                  <a:custGeom>
                    <a:avLst/>
                    <a:gdLst>
                      <a:gd name="T0" fmla="*/ 59 w 78"/>
                      <a:gd name="T1" fmla="*/ 0 h 164"/>
                      <a:gd name="T2" fmla="*/ 20 w 78"/>
                      <a:gd name="T3" fmla="*/ 0 h 164"/>
                      <a:gd name="T4" fmla="*/ 0 w 78"/>
                      <a:gd name="T5" fmla="*/ 16 h 164"/>
                      <a:gd name="T6" fmla="*/ 0 w 78"/>
                      <a:gd name="T7" fmla="*/ 16 h 164"/>
                      <a:gd name="T8" fmla="*/ 0 w 78"/>
                      <a:gd name="T9" fmla="*/ 19 h 164"/>
                      <a:gd name="T10" fmla="*/ 0 w 78"/>
                      <a:gd name="T11" fmla="*/ 74 h 164"/>
                      <a:gd name="T12" fmla="*/ 7 w 78"/>
                      <a:gd name="T13" fmla="*/ 80 h 164"/>
                      <a:gd name="T14" fmla="*/ 13 w 78"/>
                      <a:gd name="T15" fmla="*/ 74 h 164"/>
                      <a:gd name="T16" fmla="*/ 13 w 78"/>
                      <a:gd name="T17" fmla="*/ 26 h 164"/>
                      <a:gd name="T18" fmla="*/ 19 w 78"/>
                      <a:gd name="T19" fmla="*/ 26 h 164"/>
                      <a:gd name="T20" fmla="*/ 19 w 78"/>
                      <a:gd name="T21" fmla="*/ 72 h 164"/>
                      <a:gd name="T22" fmla="*/ 19 w 78"/>
                      <a:gd name="T23" fmla="*/ 73 h 164"/>
                      <a:gd name="T24" fmla="*/ 19 w 78"/>
                      <a:gd name="T25" fmla="*/ 154 h 164"/>
                      <a:gd name="T26" fmla="*/ 28 w 78"/>
                      <a:gd name="T27" fmla="*/ 164 h 164"/>
                      <a:gd name="T28" fmla="*/ 37 w 78"/>
                      <a:gd name="T29" fmla="*/ 154 h 164"/>
                      <a:gd name="T30" fmla="*/ 37 w 78"/>
                      <a:gd name="T31" fmla="*/ 83 h 164"/>
                      <a:gd name="T32" fmla="*/ 41 w 78"/>
                      <a:gd name="T33" fmla="*/ 83 h 164"/>
                      <a:gd name="T34" fmla="*/ 41 w 78"/>
                      <a:gd name="T35" fmla="*/ 154 h 164"/>
                      <a:gd name="T36" fmla="*/ 50 w 78"/>
                      <a:gd name="T37" fmla="*/ 164 h 164"/>
                      <a:gd name="T38" fmla="*/ 59 w 78"/>
                      <a:gd name="T39" fmla="*/ 154 h 164"/>
                      <a:gd name="T40" fmla="*/ 59 w 78"/>
                      <a:gd name="T41" fmla="*/ 72 h 164"/>
                      <a:gd name="T42" fmla="*/ 59 w 78"/>
                      <a:gd name="T43" fmla="*/ 71 h 164"/>
                      <a:gd name="T44" fmla="*/ 59 w 78"/>
                      <a:gd name="T45" fmla="*/ 26 h 164"/>
                      <a:gd name="T46" fmla="*/ 64 w 78"/>
                      <a:gd name="T47" fmla="*/ 26 h 164"/>
                      <a:gd name="T48" fmla="*/ 64 w 78"/>
                      <a:gd name="T49" fmla="*/ 74 h 164"/>
                      <a:gd name="T50" fmla="*/ 71 w 78"/>
                      <a:gd name="T51" fmla="*/ 80 h 164"/>
                      <a:gd name="T52" fmla="*/ 78 w 78"/>
                      <a:gd name="T53" fmla="*/ 74 h 164"/>
                      <a:gd name="T54" fmla="*/ 78 w 78"/>
                      <a:gd name="T55" fmla="*/ 19 h 164"/>
                      <a:gd name="T56" fmla="*/ 78 w 78"/>
                      <a:gd name="T57" fmla="*/ 16 h 164"/>
                      <a:gd name="T58" fmla="*/ 78 w 78"/>
                      <a:gd name="T59" fmla="*/ 15 h 164"/>
                      <a:gd name="T60" fmla="*/ 59 w 78"/>
                      <a:gd name="T61" fmla="*/ 0 h 1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</a:cxnLst>
                    <a:rect l="0" t="0" r="r" b="b"/>
                    <a:pathLst>
                      <a:path w="78" h="164">
                        <a:moveTo>
                          <a:pt x="59" y="0"/>
                        </a:moveTo>
                        <a:cubicBezTo>
                          <a:pt x="20" y="0"/>
                          <a:pt x="20" y="0"/>
                          <a:pt x="20" y="0"/>
                        </a:cubicBezTo>
                        <a:cubicBezTo>
                          <a:pt x="6" y="0"/>
                          <a:pt x="0" y="12"/>
                          <a:pt x="0" y="16"/>
                        </a:cubicBezTo>
                        <a:cubicBezTo>
                          <a:pt x="0" y="16"/>
                          <a:pt x="0" y="16"/>
                          <a:pt x="0" y="16"/>
                        </a:cubicBezTo>
                        <a:cubicBezTo>
                          <a:pt x="0" y="19"/>
                          <a:pt x="0" y="19"/>
                          <a:pt x="0" y="19"/>
                        </a:cubicBezTo>
                        <a:cubicBezTo>
                          <a:pt x="0" y="74"/>
                          <a:pt x="0" y="74"/>
                          <a:pt x="0" y="74"/>
                        </a:cubicBezTo>
                        <a:cubicBezTo>
                          <a:pt x="0" y="77"/>
                          <a:pt x="3" y="80"/>
                          <a:pt x="7" y="80"/>
                        </a:cubicBezTo>
                        <a:cubicBezTo>
                          <a:pt x="10" y="80"/>
                          <a:pt x="13" y="77"/>
                          <a:pt x="13" y="74"/>
                        </a:cubicBezTo>
                        <a:cubicBezTo>
                          <a:pt x="13" y="26"/>
                          <a:pt x="13" y="26"/>
                          <a:pt x="13" y="26"/>
                        </a:cubicBezTo>
                        <a:cubicBezTo>
                          <a:pt x="19" y="26"/>
                          <a:pt x="19" y="26"/>
                          <a:pt x="19" y="26"/>
                        </a:cubicBezTo>
                        <a:cubicBezTo>
                          <a:pt x="19" y="72"/>
                          <a:pt x="19" y="72"/>
                          <a:pt x="19" y="72"/>
                        </a:cubicBezTo>
                        <a:cubicBezTo>
                          <a:pt x="19" y="72"/>
                          <a:pt x="19" y="73"/>
                          <a:pt x="19" y="73"/>
                        </a:cubicBezTo>
                        <a:cubicBezTo>
                          <a:pt x="19" y="154"/>
                          <a:pt x="19" y="154"/>
                          <a:pt x="19" y="154"/>
                        </a:cubicBezTo>
                        <a:cubicBezTo>
                          <a:pt x="19" y="159"/>
                          <a:pt x="23" y="164"/>
                          <a:pt x="28" y="164"/>
                        </a:cubicBezTo>
                        <a:cubicBezTo>
                          <a:pt x="33" y="164"/>
                          <a:pt x="37" y="159"/>
                          <a:pt x="37" y="154"/>
                        </a:cubicBezTo>
                        <a:cubicBezTo>
                          <a:pt x="37" y="83"/>
                          <a:pt x="37" y="83"/>
                          <a:pt x="37" y="83"/>
                        </a:cubicBezTo>
                        <a:cubicBezTo>
                          <a:pt x="41" y="83"/>
                          <a:pt x="41" y="83"/>
                          <a:pt x="41" y="83"/>
                        </a:cubicBezTo>
                        <a:cubicBezTo>
                          <a:pt x="41" y="154"/>
                          <a:pt x="41" y="154"/>
                          <a:pt x="41" y="154"/>
                        </a:cubicBezTo>
                        <a:cubicBezTo>
                          <a:pt x="41" y="159"/>
                          <a:pt x="45" y="164"/>
                          <a:pt x="50" y="164"/>
                        </a:cubicBezTo>
                        <a:cubicBezTo>
                          <a:pt x="55" y="164"/>
                          <a:pt x="59" y="159"/>
                          <a:pt x="59" y="154"/>
                        </a:cubicBezTo>
                        <a:cubicBezTo>
                          <a:pt x="59" y="72"/>
                          <a:pt x="59" y="72"/>
                          <a:pt x="59" y="72"/>
                        </a:cubicBezTo>
                        <a:cubicBezTo>
                          <a:pt x="59" y="71"/>
                          <a:pt x="59" y="71"/>
                          <a:pt x="59" y="71"/>
                        </a:cubicBezTo>
                        <a:cubicBezTo>
                          <a:pt x="59" y="26"/>
                          <a:pt x="59" y="26"/>
                          <a:pt x="59" y="26"/>
                        </a:cubicBezTo>
                        <a:cubicBezTo>
                          <a:pt x="64" y="26"/>
                          <a:pt x="64" y="26"/>
                          <a:pt x="64" y="26"/>
                        </a:cubicBezTo>
                        <a:cubicBezTo>
                          <a:pt x="64" y="74"/>
                          <a:pt x="64" y="74"/>
                          <a:pt x="64" y="74"/>
                        </a:cubicBezTo>
                        <a:cubicBezTo>
                          <a:pt x="64" y="77"/>
                          <a:pt x="67" y="80"/>
                          <a:pt x="71" y="80"/>
                        </a:cubicBezTo>
                        <a:cubicBezTo>
                          <a:pt x="75" y="80"/>
                          <a:pt x="78" y="77"/>
                          <a:pt x="78" y="74"/>
                        </a:cubicBezTo>
                        <a:cubicBezTo>
                          <a:pt x="78" y="19"/>
                          <a:pt x="78" y="19"/>
                          <a:pt x="78" y="19"/>
                        </a:cubicBezTo>
                        <a:cubicBezTo>
                          <a:pt x="78" y="16"/>
                          <a:pt x="78" y="16"/>
                          <a:pt x="78" y="16"/>
                        </a:cubicBezTo>
                        <a:cubicBezTo>
                          <a:pt x="78" y="15"/>
                          <a:pt x="78" y="15"/>
                          <a:pt x="78" y="15"/>
                        </a:cubicBezTo>
                        <a:cubicBezTo>
                          <a:pt x="78" y="10"/>
                          <a:pt x="72" y="0"/>
                          <a:pt x="59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79" name="Oval 13"/>
                  <p:cNvSpPr>
                    <a:spLocks noChangeArrowheads="1"/>
                  </p:cNvSpPr>
                  <p:nvPr/>
                </p:nvSpPr>
                <p:spPr bwMode="auto">
                  <a:xfrm>
                    <a:off x="6166893" y="3540977"/>
                    <a:ext cx="33741" cy="33741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ea"/>
                    </a:endParaRPr>
                  </a:p>
                </p:txBody>
              </p:sp>
            </p:grpSp>
            <p:grpSp>
              <p:nvGrpSpPr>
                <p:cNvPr id="59" name="Group 299"/>
                <p:cNvGrpSpPr/>
                <p:nvPr/>
              </p:nvGrpSpPr>
              <p:grpSpPr>
                <a:xfrm>
                  <a:off x="7715272" y="1785932"/>
                  <a:ext cx="136864" cy="348114"/>
                  <a:chOff x="6141009" y="3540977"/>
                  <a:chExt cx="85046" cy="216315"/>
                </a:xfrm>
                <a:solidFill>
                  <a:schemeClr val="bg1">
                    <a:lumMod val="75000"/>
                  </a:schemeClr>
                </a:solidFill>
              </p:grpSpPr>
              <p:sp>
                <p:nvSpPr>
                  <p:cNvPr id="81" name="Freeform 12"/>
                  <p:cNvSpPr/>
                  <p:nvPr/>
                </p:nvSpPr>
                <p:spPr bwMode="auto">
                  <a:xfrm>
                    <a:off x="6141009" y="3577954"/>
                    <a:ext cx="85046" cy="179338"/>
                  </a:xfrm>
                  <a:custGeom>
                    <a:avLst/>
                    <a:gdLst>
                      <a:gd name="T0" fmla="*/ 59 w 78"/>
                      <a:gd name="T1" fmla="*/ 0 h 164"/>
                      <a:gd name="T2" fmla="*/ 20 w 78"/>
                      <a:gd name="T3" fmla="*/ 0 h 164"/>
                      <a:gd name="T4" fmla="*/ 0 w 78"/>
                      <a:gd name="T5" fmla="*/ 16 h 164"/>
                      <a:gd name="T6" fmla="*/ 0 w 78"/>
                      <a:gd name="T7" fmla="*/ 16 h 164"/>
                      <a:gd name="T8" fmla="*/ 0 w 78"/>
                      <a:gd name="T9" fmla="*/ 19 h 164"/>
                      <a:gd name="T10" fmla="*/ 0 w 78"/>
                      <a:gd name="T11" fmla="*/ 74 h 164"/>
                      <a:gd name="T12" fmla="*/ 7 w 78"/>
                      <a:gd name="T13" fmla="*/ 80 h 164"/>
                      <a:gd name="T14" fmla="*/ 13 w 78"/>
                      <a:gd name="T15" fmla="*/ 74 h 164"/>
                      <a:gd name="T16" fmla="*/ 13 w 78"/>
                      <a:gd name="T17" fmla="*/ 26 h 164"/>
                      <a:gd name="T18" fmla="*/ 19 w 78"/>
                      <a:gd name="T19" fmla="*/ 26 h 164"/>
                      <a:gd name="T20" fmla="*/ 19 w 78"/>
                      <a:gd name="T21" fmla="*/ 72 h 164"/>
                      <a:gd name="T22" fmla="*/ 19 w 78"/>
                      <a:gd name="T23" fmla="*/ 73 h 164"/>
                      <a:gd name="T24" fmla="*/ 19 w 78"/>
                      <a:gd name="T25" fmla="*/ 154 h 164"/>
                      <a:gd name="T26" fmla="*/ 28 w 78"/>
                      <a:gd name="T27" fmla="*/ 164 h 164"/>
                      <a:gd name="T28" fmla="*/ 37 w 78"/>
                      <a:gd name="T29" fmla="*/ 154 h 164"/>
                      <a:gd name="T30" fmla="*/ 37 w 78"/>
                      <a:gd name="T31" fmla="*/ 83 h 164"/>
                      <a:gd name="T32" fmla="*/ 41 w 78"/>
                      <a:gd name="T33" fmla="*/ 83 h 164"/>
                      <a:gd name="T34" fmla="*/ 41 w 78"/>
                      <a:gd name="T35" fmla="*/ 154 h 164"/>
                      <a:gd name="T36" fmla="*/ 50 w 78"/>
                      <a:gd name="T37" fmla="*/ 164 h 164"/>
                      <a:gd name="T38" fmla="*/ 59 w 78"/>
                      <a:gd name="T39" fmla="*/ 154 h 164"/>
                      <a:gd name="T40" fmla="*/ 59 w 78"/>
                      <a:gd name="T41" fmla="*/ 72 h 164"/>
                      <a:gd name="T42" fmla="*/ 59 w 78"/>
                      <a:gd name="T43" fmla="*/ 71 h 164"/>
                      <a:gd name="T44" fmla="*/ 59 w 78"/>
                      <a:gd name="T45" fmla="*/ 26 h 164"/>
                      <a:gd name="T46" fmla="*/ 64 w 78"/>
                      <a:gd name="T47" fmla="*/ 26 h 164"/>
                      <a:gd name="T48" fmla="*/ 64 w 78"/>
                      <a:gd name="T49" fmla="*/ 74 h 164"/>
                      <a:gd name="T50" fmla="*/ 71 w 78"/>
                      <a:gd name="T51" fmla="*/ 80 h 164"/>
                      <a:gd name="T52" fmla="*/ 78 w 78"/>
                      <a:gd name="T53" fmla="*/ 74 h 164"/>
                      <a:gd name="T54" fmla="*/ 78 w 78"/>
                      <a:gd name="T55" fmla="*/ 19 h 164"/>
                      <a:gd name="T56" fmla="*/ 78 w 78"/>
                      <a:gd name="T57" fmla="*/ 16 h 164"/>
                      <a:gd name="T58" fmla="*/ 78 w 78"/>
                      <a:gd name="T59" fmla="*/ 15 h 164"/>
                      <a:gd name="T60" fmla="*/ 59 w 78"/>
                      <a:gd name="T61" fmla="*/ 0 h 1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</a:cxnLst>
                    <a:rect l="0" t="0" r="r" b="b"/>
                    <a:pathLst>
                      <a:path w="78" h="164">
                        <a:moveTo>
                          <a:pt x="59" y="0"/>
                        </a:moveTo>
                        <a:cubicBezTo>
                          <a:pt x="20" y="0"/>
                          <a:pt x="20" y="0"/>
                          <a:pt x="20" y="0"/>
                        </a:cubicBezTo>
                        <a:cubicBezTo>
                          <a:pt x="6" y="0"/>
                          <a:pt x="0" y="12"/>
                          <a:pt x="0" y="16"/>
                        </a:cubicBezTo>
                        <a:cubicBezTo>
                          <a:pt x="0" y="16"/>
                          <a:pt x="0" y="16"/>
                          <a:pt x="0" y="16"/>
                        </a:cubicBezTo>
                        <a:cubicBezTo>
                          <a:pt x="0" y="19"/>
                          <a:pt x="0" y="19"/>
                          <a:pt x="0" y="19"/>
                        </a:cubicBezTo>
                        <a:cubicBezTo>
                          <a:pt x="0" y="74"/>
                          <a:pt x="0" y="74"/>
                          <a:pt x="0" y="74"/>
                        </a:cubicBezTo>
                        <a:cubicBezTo>
                          <a:pt x="0" y="77"/>
                          <a:pt x="3" y="80"/>
                          <a:pt x="7" y="80"/>
                        </a:cubicBezTo>
                        <a:cubicBezTo>
                          <a:pt x="10" y="80"/>
                          <a:pt x="13" y="77"/>
                          <a:pt x="13" y="74"/>
                        </a:cubicBezTo>
                        <a:cubicBezTo>
                          <a:pt x="13" y="26"/>
                          <a:pt x="13" y="26"/>
                          <a:pt x="13" y="26"/>
                        </a:cubicBezTo>
                        <a:cubicBezTo>
                          <a:pt x="19" y="26"/>
                          <a:pt x="19" y="26"/>
                          <a:pt x="19" y="26"/>
                        </a:cubicBezTo>
                        <a:cubicBezTo>
                          <a:pt x="19" y="72"/>
                          <a:pt x="19" y="72"/>
                          <a:pt x="19" y="72"/>
                        </a:cubicBezTo>
                        <a:cubicBezTo>
                          <a:pt x="19" y="72"/>
                          <a:pt x="19" y="73"/>
                          <a:pt x="19" y="73"/>
                        </a:cubicBezTo>
                        <a:cubicBezTo>
                          <a:pt x="19" y="154"/>
                          <a:pt x="19" y="154"/>
                          <a:pt x="19" y="154"/>
                        </a:cubicBezTo>
                        <a:cubicBezTo>
                          <a:pt x="19" y="159"/>
                          <a:pt x="23" y="164"/>
                          <a:pt x="28" y="164"/>
                        </a:cubicBezTo>
                        <a:cubicBezTo>
                          <a:pt x="33" y="164"/>
                          <a:pt x="37" y="159"/>
                          <a:pt x="37" y="154"/>
                        </a:cubicBezTo>
                        <a:cubicBezTo>
                          <a:pt x="37" y="83"/>
                          <a:pt x="37" y="83"/>
                          <a:pt x="37" y="83"/>
                        </a:cubicBezTo>
                        <a:cubicBezTo>
                          <a:pt x="41" y="83"/>
                          <a:pt x="41" y="83"/>
                          <a:pt x="41" y="83"/>
                        </a:cubicBezTo>
                        <a:cubicBezTo>
                          <a:pt x="41" y="154"/>
                          <a:pt x="41" y="154"/>
                          <a:pt x="41" y="154"/>
                        </a:cubicBezTo>
                        <a:cubicBezTo>
                          <a:pt x="41" y="159"/>
                          <a:pt x="45" y="164"/>
                          <a:pt x="50" y="164"/>
                        </a:cubicBezTo>
                        <a:cubicBezTo>
                          <a:pt x="55" y="164"/>
                          <a:pt x="59" y="159"/>
                          <a:pt x="59" y="154"/>
                        </a:cubicBezTo>
                        <a:cubicBezTo>
                          <a:pt x="59" y="72"/>
                          <a:pt x="59" y="72"/>
                          <a:pt x="59" y="72"/>
                        </a:cubicBezTo>
                        <a:cubicBezTo>
                          <a:pt x="59" y="71"/>
                          <a:pt x="59" y="71"/>
                          <a:pt x="59" y="71"/>
                        </a:cubicBezTo>
                        <a:cubicBezTo>
                          <a:pt x="59" y="26"/>
                          <a:pt x="59" y="26"/>
                          <a:pt x="59" y="26"/>
                        </a:cubicBezTo>
                        <a:cubicBezTo>
                          <a:pt x="64" y="26"/>
                          <a:pt x="64" y="26"/>
                          <a:pt x="64" y="26"/>
                        </a:cubicBezTo>
                        <a:cubicBezTo>
                          <a:pt x="64" y="74"/>
                          <a:pt x="64" y="74"/>
                          <a:pt x="64" y="74"/>
                        </a:cubicBezTo>
                        <a:cubicBezTo>
                          <a:pt x="64" y="77"/>
                          <a:pt x="67" y="80"/>
                          <a:pt x="71" y="80"/>
                        </a:cubicBezTo>
                        <a:cubicBezTo>
                          <a:pt x="75" y="80"/>
                          <a:pt x="78" y="77"/>
                          <a:pt x="78" y="74"/>
                        </a:cubicBezTo>
                        <a:cubicBezTo>
                          <a:pt x="78" y="19"/>
                          <a:pt x="78" y="19"/>
                          <a:pt x="78" y="19"/>
                        </a:cubicBezTo>
                        <a:cubicBezTo>
                          <a:pt x="78" y="16"/>
                          <a:pt x="78" y="16"/>
                          <a:pt x="78" y="16"/>
                        </a:cubicBezTo>
                        <a:cubicBezTo>
                          <a:pt x="78" y="15"/>
                          <a:pt x="78" y="15"/>
                          <a:pt x="78" y="15"/>
                        </a:cubicBezTo>
                        <a:cubicBezTo>
                          <a:pt x="78" y="10"/>
                          <a:pt x="72" y="0"/>
                          <a:pt x="59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82" name="Oval 13"/>
                  <p:cNvSpPr>
                    <a:spLocks noChangeArrowheads="1"/>
                  </p:cNvSpPr>
                  <p:nvPr/>
                </p:nvSpPr>
                <p:spPr bwMode="auto">
                  <a:xfrm>
                    <a:off x="6166893" y="3540977"/>
                    <a:ext cx="33741" cy="33741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ea"/>
                    </a:endParaRPr>
                  </a:p>
                </p:txBody>
              </p:sp>
            </p:grpSp>
          </p:grpSp>
          <p:sp>
            <p:nvSpPr>
              <p:cNvPr id="123" name="Rectangle 122"/>
              <p:cNvSpPr/>
              <p:nvPr/>
            </p:nvSpPr>
            <p:spPr>
              <a:xfrm>
                <a:off x="8072462" y="2214560"/>
                <a:ext cx="494431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70%</a:t>
                </a:r>
                <a:endPara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62" name="Group 126"/>
            <p:cNvGrpSpPr/>
            <p:nvPr/>
          </p:nvGrpSpPr>
          <p:grpSpPr>
            <a:xfrm>
              <a:off x="5786446" y="2786064"/>
              <a:ext cx="2780447" cy="348610"/>
              <a:chOff x="5786446" y="2786064"/>
              <a:chExt cx="2780447" cy="348610"/>
            </a:xfrm>
          </p:grpSpPr>
          <p:grpSp>
            <p:nvGrpSpPr>
              <p:cNvPr id="65" name="Group 114"/>
              <p:cNvGrpSpPr/>
              <p:nvPr/>
            </p:nvGrpSpPr>
            <p:grpSpPr>
              <a:xfrm>
                <a:off x="5786446" y="2786064"/>
                <a:ext cx="2090470" cy="348610"/>
                <a:chOff x="5786446" y="2500312"/>
                <a:chExt cx="2090470" cy="348610"/>
              </a:xfrm>
            </p:grpSpPr>
            <p:grpSp>
              <p:nvGrpSpPr>
                <p:cNvPr id="68" name="Group 302"/>
                <p:cNvGrpSpPr/>
                <p:nvPr/>
              </p:nvGrpSpPr>
              <p:grpSpPr>
                <a:xfrm>
                  <a:off x="5786446" y="2500312"/>
                  <a:ext cx="161644" cy="348610"/>
                  <a:chOff x="6138760" y="4271257"/>
                  <a:chExt cx="97227" cy="209688"/>
                </a:xfrm>
                <a:solidFill>
                  <a:schemeClr val="accent4"/>
                </a:solidFill>
              </p:grpSpPr>
              <p:sp>
                <p:nvSpPr>
                  <p:cNvPr id="53" name="Oval 52"/>
                  <p:cNvSpPr>
                    <a:spLocks noChangeArrowheads="1"/>
                  </p:cNvSpPr>
                  <p:nvPr/>
                </p:nvSpPr>
                <p:spPr bwMode="auto">
                  <a:xfrm>
                    <a:off x="6171468" y="4271257"/>
                    <a:ext cx="30916" cy="31812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54" name="Freeform 7"/>
                  <p:cNvSpPr/>
                  <p:nvPr/>
                </p:nvSpPr>
                <p:spPr bwMode="auto">
                  <a:xfrm>
                    <a:off x="6138760" y="4309341"/>
                    <a:ext cx="97227" cy="171604"/>
                  </a:xfrm>
                  <a:custGeom>
                    <a:avLst/>
                    <a:gdLst>
                      <a:gd name="T0" fmla="*/ 91 w 92"/>
                      <a:gd name="T1" fmla="*/ 60 h 162"/>
                      <a:gd name="T2" fmla="*/ 75 w 92"/>
                      <a:gd name="T3" fmla="*/ 10 h 162"/>
                      <a:gd name="T4" fmla="*/ 64 w 92"/>
                      <a:gd name="T5" fmla="*/ 0 h 162"/>
                      <a:gd name="T6" fmla="*/ 28 w 92"/>
                      <a:gd name="T7" fmla="*/ 0 h 162"/>
                      <a:gd name="T8" fmla="*/ 19 w 92"/>
                      <a:gd name="T9" fmla="*/ 5 h 162"/>
                      <a:gd name="T10" fmla="*/ 18 w 92"/>
                      <a:gd name="T11" fmla="*/ 7 h 162"/>
                      <a:gd name="T12" fmla="*/ 18 w 92"/>
                      <a:gd name="T13" fmla="*/ 7 h 162"/>
                      <a:gd name="T14" fmla="*/ 17 w 92"/>
                      <a:gd name="T15" fmla="*/ 8 h 162"/>
                      <a:gd name="T16" fmla="*/ 1 w 92"/>
                      <a:gd name="T17" fmla="*/ 60 h 162"/>
                      <a:gd name="T18" fmla="*/ 5 w 92"/>
                      <a:gd name="T19" fmla="*/ 68 h 162"/>
                      <a:gd name="T20" fmla="*/ 14 w 92"/>
                      <a:gd name="T21" fmla="*/ 64 h 162"/>
                      <a:gd name="T22" fmla="*/ 26 w 92"/>
                      <a:gd name="T23" fmla="*/ 23 h 162"/>
                      <a:gd name="T24" fmla="*/ 28 w 92"/>
                      <a:gd name="T25" fmla="*/ 23 h 162"/>
                      <a:gd name="T26" fmla="*/ 29 w 92"/>
                      <a:gd name="T27" fmla="*/ 23 h 162"/>
                      <a:gd name="T28" fmla="*/ 9 w 92"/>
                      <a:gd name="T29" fmla="*/ 96 h 162"/>
                      <a:gd name="T30" fmla="*/ 29 w 92"/>
                      <a:gd name="T31" fmla="*/ 96 h 162"/>
                      <a:gd name="T32" fmla="*/ 29 w 92"/>
                      <a:gd name="T33" fmla="*/ 154 h 162"/>
                      <a:gd name="T34" fmla="*/ 37 w 92"/>
                      <a:gd name="T35" fmla="*/ 162 h 162"/>
                      <a:gd name="T36" fmla="*/ 44 w 92"/>
                      <a:gd name="T37" fmla="*/ 154 h 162"/>
                      <a:gd name="T38" fmla="*/ 44 w 92"/>
                      <a:gd name="T39" fmla="*/ 96 h 162"/>
                      <a:gd name="T40" fmla="*/ 49 w 92"/>
                      <a:gd name="T41" fmla="*/ 96 h 162"/>
                      <a:gd name="T42" fmla="*/ 49 w 92"/>
                      <a:gd name="T43" fmla="*/ 154 h 162"/>
                      <a:gd name="T44" fmla="*/ 56 w 92"/>
                      <a:gd name="T45" fmla="*/ 162 h 162"/>
                      <a:gd name="T46" fmla="*/ 64 w 92"/>
                      <a:gd name="T47" fmla="*/ 154 h 162"/>
                      <a:gd name="T48" fmla="*/ 64 w 92"/>
                      <a:gd name="T49" fmla="*/ 96 h 162"/>
                      <a:gd name="T50" fmla="*/ 83 w 92"/>
                      <a:gd name="T51" fmla="*/ 96 h 162"/>
                      <a:gd name="T52" fmla="*/ 63 w 92"/>
                      <a:gd name="T53" fmla="*/ 23 h 162"/>
                      <a:gd name="T54" fmla="*/ 64 w 92"/>
                      <a:gd name="T55" fmla="*/ 23 h 162"/>
                      <a:gd name="T56" fmla="*/ 65 w 92"/>
                      <a:gd name="T57" fmla="*/ 23 h 162"/>
                      <a:gd name="T58" fmla="*/ 79 w 92"/>
                      <a:gd name="T59" fmla="*/ 64 h 162"/>
                      <a:gd name="T60" fmla="*/ 87 w 92"/>
                      <a:gd name="T61" fmla="*/ 68 h 162"/>
                      <a:gd name="T62" fmla="*/ 91 w 92"/>
                      <a:gd name="T63" fmla="*/ 60 h 16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</a:cxnLst>
                    <a:rect l="0" t="0" r="r" b="b"/>
                    <a:pathLst>
                      <a:path w="92" h="162">
                        <a:moveTo>
                          <a:pt x="91" y="60"/>
                        </a:moveTo>
                        <a:cubicBezTo>
                          <a:pt x="75" y="10"/>
                          <a:pt x="75" y="10"/>
                          <a:pt x="75" y="10"/>
                        </a:cubicBezTo>
                        <a:cubicBezTo>
                          <a:pt x="74" y="4"/>
                          <a:pt x="70" y="0"/>
                          <a:pt x="64" y="0"/>
                        </a:cubicBezTo>
                        <a:cubicBezTo>
                          <a:pt x="28" y="0"/>
                          <a:pt x="28" y="0"/>
                          <a:pt x="28" y="0"/>
                        </a:cubicBezTo>
                        <a:cubicBezTo>
                          <a:pt x="24" y="0"/>
                          <a:pt x="21" y="2"/>
                          <a:pt x="19" y="5"/>
                        </a:cubicBezTo>
                        <a:cubicBezTo>
                          <a:pt x="18" y="5"/>
                          <a:pt x="18" y="6"/>
                          <a:pt x="18" y="7"/>
                        </a:cubicBezTo>
                        <a:cubicBezTo>
                          <a:pt x="18" y="7"/>
                          <a:pt x="18" y="7"/>
                          <a:pt x="18" y="7"/>
                        </a:cubicBezTo>
                        <a:cubicBezTo>
                          <a:pt x="18" y="7"/>
                          <a:pt x="17" y="8"/>
                          <a:pt x="17" y="8"/>
                        </a:cubicBezTo>
                        <a:cubicBezTo>
                          <a:pt x="1" y="60"/>
                          <a:pt x="1" y="60"/>
                          <a:pt x="1" y="60"/>
                        </a:cubicBezTo>
                        <a:cubicBezTo>
                          <a:pt x="0" y="63"/>
                          <a:pt x="2" y="67"/>
                          <a:pt x="5" y="68"/>
                        </a:cubicBezTo>
                        <a:cubicBezTo>
                          <a:pt x="9" y="69"/>
                          <a:pt x="13" y="67"/>
                          <a:pt x="14" y="64"/>
                        </a:cubicBezTo>
                        <a:cubicBezTo>
                          <a:pt x="26" y="23"/>
                          <a:pt x="26" y="23"/>
                          <a:pt x="26" y="23"/>
                        </a:cubicBezTo>
                        <a:cubicBezTo>
                          <a:pt x="27" y="23"/>
                          <a:pt x="27" y="23"/>
                          <a:pt x="28" y="23"/>
                        </a:cubicBezTo>
                        <a:cubicBezTo>
                          <a:pt x="29" y="23"/>
                          <a:pt x="29" y="23"/>
                          <a:pt x="29" y="23"/>
                        </a:cubicBezTo>
                        <a:cubicBezTo>
                          <a:pt x="9" y="96"/>
                          <a:pt x="9" y="96"/>
                          <a:pt x="9" y="96"/>
                        </a:cubicBezTo>
                        <a:cubicBezTo>
                          <a:pt x="29" y="96"/>
                          <a:pt x="29" y="96"/>
                          <a:pt x="29" y="96"/>
                        </a:cubicBezTo>
                        <a:cubicBezTo>
                          <a:pt x="29" y="154"/>
                          <a:pt x="29" y="154"/>
                          <a:pt x="29" y="154"/>
                        </a:cubicBezTo>
                        <a:cubicBezTo>
                          <a:pt x="29" y="159"/>
                          <a:pt x="33" y="162"/>
                          <a:pt x="37" y="162"/>
                        </a:cubicBezTo>
                        <a:cubicBezTo>
                          <a:pt x="41" y="162"/>
                          <a:pt x="44" y="159"/>
                          <a:pt x="44" y="154"/>
                        </a:cubicBezTo>
                        <a:cubicBezTo>
                          <a:pt x="44" y="96"/>
                          <a:pt x="44" y="96"/>
                          <a:pt x="44" y="96"/>
                        </a:cubicBezTo>
                        <a:cubicBezTo>
                          <a:pt x="49" y="96"/>
                          <a:pt x="49" y="96"/>
                          <a:pt x="49" y="96"/>
                        </a:cubicBezTo>
                        <a:cubicBezTo>
                          <a:pt x="49" y="154"/>
                          <a:pt x="49" y="154"/>
                          <a:pt x="49" y="154"/>
                        </a:cubicBezTo>
                        <a:cubicBezTo>
                          <a:pt x="49" y="159"/>
                          <a:pt x="52" y="162"/>
                          <a:pt x="56" y="162"/>
                        </a:cubicBezTo>
                        <a:cubicBezTo>
                          <a:pt x="60" y="162"/>
                          <a:pt x="64" y="159"/>
                          <a:pt x="64" y="154"/>
                        </a:cubicBezTo>
                        <a:cubicBezTo>
                          <a:pt x="64" y="96"/>
                          <a:pt x="64" y="96"/>
                          <a:pt x="64" y="96"/>
                        </a:cubicBezTo>
                        <a:cubicBezTo>
                          <a:pt x="83" y="96"/>
                          <a:pt x="83" y="96"/>
                          <a:pt x="83" y="96"/>
                        </a:cubicBezTo>
                        <a:cubicBezTo>
                          <a:pt x="63" y="23"/>
                          <a:pt x="63" y="23"/>
                          <a:pt x="63" y="23"/>
                        </a:cubicBezTo>
                        <a:cubicBezTo>
                          <a:pt x="64" y="23"/>
                          <a:pt x="64" y="23"/>
                          <a:pt x="64" y="23"/>
                        </a:cubicBezTo>
                        <a:cubicBezTo>
                          <a:pt x="65" y="23"/>
                          <a:pt x="65" y="23"/>
                          <a:pt x="65" y="23"/>
                        </a:cubicBezTo>
                        <a:cubicBezTo>
                          <a:pt x="79" y="64"/>
                          <a:pt x="79" y="64"/>
                          <a:pt x="79" y="64"/>
                        </a:cubicBezTo>
                        <a:cubicBezTo>
                          <a:pt x="80" y="67"/>
                          <a:pt x="84" y="69"/>
                          <a:pt x="87" y="68"/>
                        </a:cubicBezTo>
                        <a:cubicBezTo>
                          <a:pt x="91" y="67"/>
                          <a:pt x="92" y="63"/>
                          <a:pt x="91" y="6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ea"/>
                    </a:endParaRPr>
                  </a:p>
                </p:txBody>
              </p:sp>
            </p:grpSp>
            <p:grpSp>
              <p:nvGrpSpPr>
                <p:cNvPr id="71" name="Group 302"/>
                <p:cNvGrpSpPr/>
                <p:nvPr/>
              </p:nvGrpSpPr>
              <p:grpSpPr>
                <a:xfrm>
                  <a:off x="6000760" y="2500312"/>
                  <a:ext cx="161644" cy="348610"/>
                  <a:chOff x="6138760" y="4271257"/>
                  <a:chExt cx="97227" cy="209688"/>
                </a:xfrm>
                <a:solidFill>
                  <a:schemeClr val="accent4"/>
                </a:solidFill>
              </p:grpSpPr>
              <p:sp>
                <p:nvSpPr>
                  <p:cNvPr id="84" name="Oval 83"/>
                  <p:cNvSpPr>
                    <a:spLocks noChangeArrowheads="1"/>
                  </p:cNvSpPr>
                  <p:nvPr/>
                </p:nvSpPr>
                <p:spPr bwMode="auto">
                  <a:xfrm>
                    <a:off x="6171468" y="4271257"/>
                    <a:ext cx="30916" cy="31812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85" name="Freeform 7"/>
                  <p:cNvSpPr/>
                  <p:nvPr/>
                </p:nvSpPr>
                <p:spPr bwMode="auto">
                  <a:xfrm>
                    <a:off x="6138760" y="4309341"/>
                    <a:ext cx="97227" cy="171604"/>
                  </a:xfrm>
                  <a:custGeom>
                    <a:avLst/>
                    <a:gdLst>
                      <a:gd name="T0" fmla="*/ 91 w 92"/>
                      <a:gd name="T1" fmla="*/ 60 h 162"/>
                      <a:gd name="T2" fmla="*/ 75 w 92"/>
                      <a:gd name="T3" fmla="*/ 10 h 162"/>
                      <a:gd name="T4" fmla="*/ 64 w 92"/>
                      <a:gd name="T5" fmla="*/ 0 h 162"/>
                      <a:gd name="T6" fmla="*/ 28 w 92"/>
                      <a:gd name="T7" fmla="*/ 0 h 162"/>
                      <a:gd name="T8" fmla="*/ 19 w 92"/>
                      <a:gd name="T9" fmla="*/ 5 h 162"/>
                      <a:gd name="T10" fmla="*/ 18 w 92"/>
                      <a:gd name="T11" fmla="*/ 7 h 162"/>
                      <a:gd name="T12" fmla="*/ 18 w 92"/>
                      <a:gd name="T13" fmla="*/ 7 h 162"/>
                      <a:gd name="T14" fmla="*/ 17 w 92"/>
                      <a:gd name="T15" fmla="*/ 8 h 162"/>
                      <a:gd name="T16" fmla="*/ 1 w 92"/>
                      <a:gd name="T17" fmla="*/ 60 h 162"/>
                      <a:gd name="T18" fmla="*/ 5 w 92"/>
                      <a:gd name="T19" fmla="*/ 68 h 162"/>
                      <a:gd name="T20" fmla="*/ 14 w 92"/>
                      <a:gd name="T21" fmla="*/ 64 h 162"/>
                      <a:gd name="T22" fmla="*/ 26 w 92"/>
                      <a:gd name="T23" fmla="*/ 23 h 162"/>
                      <a:gd name="T24" fmla="*/ 28 w 92"/>
                      <a:gd name="T25" fmla="*/ 23 h 162"/>
                      <a:gd name="T26" fmla="*/ 29 w 92"/>
                      <a:gd name="T27" fmla="*/ 23 h 162"/>
                      <a:gd name="T28" fmla="*/ 9 w 92"/>
                      <a:gd name="T29" fmla="*/ 96 h 162"/>
                      <a:gd name="T30" fmla="*/ 29 w 92"/>
                      <a:gd name="T31" fmla="*/ 96 h 162"/>
                      <a:gd name="T32" fmla="*/ 29 w 92"/>
                      <a:gd name="T33" fmla="*/ 154 h 162"/>
                      <a:gd name="T34" fmla="*/ 37 w 92"/>
                      <a:gd name="T35" fmla="*/ 162 h 162"/>
                      <a:gd name="T36" fmla="*/ 44 w 92"/>
                      <a:gd name="T37" fmla="*/ 154 h 162"/>
                      <a:gd name="T38" fmla="*/ 44 w 92"/>
                      <a:gd name="T39" fmla="*/ 96 h 162"/>
                      <a:gd name="T40" fmla="*/ 49 w 92"/>
                      <a:gd name="T41" fmla="*/ 96 h 162"/>
                      <a:gd name="T42" fmla="*/ 49 w 92"/>
                      <a:gd name="T43" fmla="*/ 154 h 162"/>
                      <a:gd name="T44" fmla="*/ 56 w 92"/>
                      <a:gd name="T45" fmla="*/ 162 h 162"/>
                      <a:gd name="T46" fmla="*/ 64 w 92"/>
                      <a:gd name="T47" fmla="*/ 154 h 162"/>
                      <a:gd name="T48" fmla="*/ 64 w 92"/>
                      <a:gd name="T49" fmla="*/ 96 h 162"/>
                      <a:gd name="T50" fmla="*/ 83 w 92"/>
                      <a:gd name="T51" fmla="*/ 96 h 162"/>
                      <a:gd name="T52" fmla="*/ 63 w 92"/>
                      <a:gd name="T53" fmla="*/ 23 h 162"/>
                      <a:gd name="T54" fmla="*/ 64 w 92"/>
                      <a:gd name="T55" fmla="*/ 23 h 162"/>
                      <a:gd name="T56" fmla="*/ 65 w 92"/>
                      <a:gd name="T57" fmla="*/ 23 h 162"/>
                      <a:gd name="T58" fmla="*/ 79 w 92"/>
                      <a:gd name="T59" fmla="*/ 64 h 162"/>
                      <a:gd name="T60" fmla="*/ 87 w 92"/>
                      <a:gd name="T61" fmla="*/ 68 h 162"/>
                      <a:gd name="T62" fmla="*/ 91 w 92"/>
                      <a:gd name="T63" fmla="*/ 60 h 16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</a:cxnLst>
                    <a:rect l="0" t="0" r="r" b="b"/>
                    <a:pathLst>
                      <a:path w="92" h="162">
                        <a:moveTo>
                          <a:pt x="91" y="60"/>
                        </a:moveTo>
                        <a:cubicBezTo>
                          <a:pt x="75" y="10"/>
                          <a:pt x="75" y="10"/>
                          <a:pt x="75" y="10"/>
                        </a:cubicBezTo>
                        <a:cubicBezTo>
                          <a:pt x="74" y="4"/>
                          <a:pt x="70" y="0"/>
                          <a:pt x="64" y="0"/>
                        </a:cubicBezTo>
                        <a:cubicBezTo>
                          <a:pt x="28" y="0"/>
                          <a:pt x="28" y="0"/>
                          <a:pt x="28" y="0"/>
                        </a:cubicBezTo>
                        <a:cubicBezTo>
                          <a:pt x="24" y="0"/>
                          <a:pt x="21" y="2"/>
                          <a:pt x="19" y="5"/>
                        </a:cubicBezTo>
                        <a:cubicBezTo>
                          <a:pt x="18" y="5"/>
                          <a:pt x="18" y="6"/>
                          <a:pt x="18" y="7"/>
                        </a:cubicBezTo>
                        <a:cubicBezTo>
                          <a:pt x="18" y="7"/>
                          <a:pt x="18" y="7"/>
                          <a:pt x="18" y="7"/>
                        </a:cubicBezTo>
                        <a:cubicBezTo>
                          <a:pt x="18" y="7"/>
                          <a:pt x="17" y="8"/>
                          <a:pt x="17" y="8"/>
                        </a:cubicBezTo>
                        <a:cubicBezTo>
                          <a:pt x="1" y="60"/>
                          <a:pt x="1" y="60"/>
                          <a:pt x="1" y="60"/>
                        </a:cubicBezTo>
                        <a:cubicBezTo>
                          <a:pt x="0" y="63"/>
                          <a:pt x="2" y="67"/>
                          <a:pt x="5" y="68"/>
                        </a:cubicBezTo>
                        <a:cubicBezTo>
                          <a:pt x="9" y="69"/>
                          <a:pt x="13" y="67"/>
                          <a:pt x="14" y="64"/>
                        </a:cubicBezTo>
                        <a:cubicBezTo>
                          <a:pt x="26" y="23"/>
                          <a:pt x="26" y="23"/>
                          <a:pt x="26" y="23"/>
                        </a:cubicBezTo>
                        <a:cubicBezTo>
                          <a:pt x="27" y="23"/>
                          <a:pt x="27" y="23"/>
                          <a:pt x="28" y="23"/>
                        </a:cubicBezTo>
                        <a:cubicBezTo>
                          <a:pt x="29" y="23"/>
                          <a:pt x="29" y="23"/>
                          <a:pt x="29" y="23"/>
                        </a:cubicBezTo>
                        <a:cubicBezTo>
                          <a:pt x="9" y="96"/>
                          <a:pt x="9" y="96"/>
                          <a:pt x="9" y="96"/>
                        </a:cubicBezTo>
                        <a:cubicBezTo>
                          <a:pt x="29" y="96"/>
                          <a:pt x="29" y="96"/>
                          <a:pt x="29" y="96"/>
                        </a:cubicBezTo>
                        <a:cubicBezTo>
                          <a:pt x="29" y="154"/>
                          <a:pt x="29" y="154"/>
                          <a:pt x="29" y="154"/>
                        </a:cubicBezTo>
                        <a:cubicBezTo>
                          <a:pt x="29" y="159"/>
                          <a:pt x="33" y="162"/>
                          <a:pt x="37" y="162"/>
                        </a:cubicBezTo>
                        <a:cubicBezTo>
                          <a:pt x="41" y="162"/>
                          <a:pt x="44" y="159"/>
                          <a:pt x="44" y="154"/>
                        </a:cubicBezTo>
                        <a:cubicBezTo>
                          <a:pt x="44" y="96"/>
                          <a:pt x="44" y="96"/>
                          <a:pt x="44" y="96"/>
                        </a:cubicBezTo>
                        <a:cubicBezTo>
                          <a:pt x="49" y="96"/>
                          <a:pt x="49" y="96"/>
                          <a:pt x="49" y="96"/>
                        </a:cubicBezTo>
                        <a:cubicBezTo>
                          <a:pt x="49" y="154"/>
                          <a:pt x="49" y="154"/>
                          <a:pt x="49" y="154"/>
                        </a:cubicBezTo>
                        <a:cubicBezTo>
                          <a:pt x="49" y="159"/>
                          <a:pt x="52" y="162"/>
                          <a:pt x="56" y="162"/>
                        </a:cubicBezTo>
                        <a:cubicBezTo>
                          <a:pt x="60" y="162"/>
                          <a:pt x="64" y="159"/>
                          <a:pt x="64" y="154"/>
                        </a:cubicBezTo>
                        <a:cubicBezTo>
                          <a:pt x="64" y="96"/>
                          <a:pt x="64" y="96"/>
                          <a:pt x="64" y="96"/>
                        </a:cubicBezTo>
                        <a:cubicBezTo>
                          <a:pt x="83" y="96"/>
                          <a:pt x="83" y="96"/>
                          <a:pt x="83" y="96"/>
                        </a:cubicBezTo>
                        <a:cubicBezTo>
                          <a:pt x="63" y="23"/>
                          <a:pt x="63" y="23"/>
                          <a:pt x="63" y="23"/>
                        </a:cubicBezTo>
                        <a:cubicBezTo>
                          <a:pt x="64" y="23"/>
                          <a:pt x="64" y="23"/>
                          <a:pt x="64" y="23"/>
                        </a:cubicBezTo>
                        <a:cubicBezTo>
                          <a:pt x="65" y="23"/>
                          <a:pt x="65" y="23"/>
                          <a:pt x="65" y="23"/>
                        </a:cubicBezTo>
                        <a:cubicBezTo>
                          <a:pt x="79" y="64"/>
                          <a:pt x="79" y="64"/>
                          <a:pt x="79" y="64"/>
                        </a:cubicBezTo>
                        <a:cubicBezTo>
                          <a:pt x="80" y="67"/>
                          <a:pt x="84" y="69"/>
                          <a:pt x="87" y="68"/>
                        </a:cubicBezTo>
                        <a:cubicBezTo>
                          <a:pt x="91" y="67"/>
                          <a:pt x="92" y="63"/>
                          <a:pt x="91" y="6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ea"/>
                    </a:endParaRPr>
                  </a:p>
                </p:txBody>
              </p:sp>
            </p:grpSp>
            <p:grpSp>
              <p:nvGrpSpPr>
                <p:cNvPr id="74" name="Group 302"/>
                <p:cNvGrpSpPr/>
                <p:nvPr/>
              </p:nvGrpSpPr>
              <p:grpSpPr>
                <a:xfrm>
                  <a:off x="6215074" y="2500312"/>
                  <a:ext cx="161644" cy="348610"/>
                  <a:chOff x="6138760" y="4271257"/>
                  <a:chExt cx="97227" cy="209688"/>
                </a:xfrm>
                <a:solidFill>
                  <a:schemeClr val="accent4"/>
                </a:solidFill>
              </p:grpSpPr>
              <p:sp>
                <p:nvSpPr>
                  <p:cNvPr id="87" name="Oval 86"/>
                  <p:cNvSpPr>
                    <a:spLocks noChangeArrowheads="1"/>
                  </p:cNvSpPr>
                  <p:nvPr/>
                </p:nvSpPr>
                <p:spPr bwMode="auto">
                  <a:xfrm>
                    <a:off x="6171468" y="4271257"/>
                    <a:ext cx="30916" cy="31812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88" name="Freeform 7"/>
                  <p:cNvSpPr/>
                  <p:nvPr/>
                </p:nvSpPr>
                <p:spPr bwMode="auto">
                  <a:xfrm>
                    <a:off x="6138760" y="4309341"/>
                    <a:ext cx="97227" cy="171604"/>
                  </a:xfrm>
                  <a:custGeom>
                    <a:avLst/>
                    <a:gdLst>
                      <a:gd name="T0" fmla="*/ 91 w 92"/>
                      <a:gd name="T1" fmla="*/ 60 h 162"/>
                      <a:gd name="T2" fmla="*/ 75 w 92"/>
                      <a:gd name="T3" fmla="*/ 10 h 162"/>
                      <a:gd name="T4" fmla="*/ 64 w 92"/>
                      <a:gd name="T5" fmla="*/ 0 h 162"/>
                      <a:gd name="T6" fmla="*/ 28 w 92"/>
                      <a:gd name="T7" fmla="*/ 0 h 162"/>
                      <a:gd name="T8" fmla="*/ 19 w 92"/>
                      <a:gd name="T9" fmla="*/ 5 h 162"/>
                      <a:gd name="T10" fmla="*/ 18 w 92"/>
                      <a:gd name="T11" fmla="*/ 7 h 162"/>
                      <a:gd name="T12" fmla="*/ 18 w 92"/>
                      <a:gd name="T13" fmla="*/ 7 h 162"/>
                      <a:gd name="T14" fmla="*/ 17 w 92"/>
                      <a:gd name="T15" fmla="*/ 8 h 162"/>
                      <a:gd name="T16" fmla="*/ 1 w 92"/>
                      <a:gd name="T17" fmla="*/ 60 h 162"/>
                      <a:gd name="T18" fmla="*/ 5 w 92"/>
                      <a:gd name="T19" fmla="*/ 68 h 162"/>
                      <a:gd name="T20" fmla="*/ 14 w 92"/>
                      <a:gd name="T21" fmla="*/ 64 h 162"/>
                      <a:gd name="T22" fmla="*/ 26 w 92"/>
                      <a:gd name="T23" fmla="*/ 23 h 162"/>
                      <a:gd name="T24" fmla="*/ 28 w 92"/>
                      <a:gd name="T25" fmla="*/ 23 h 162"/>
                      <a:gd name="T26" fmla="*/ 29 w 92"/>
                      <a:gd name="T27" fmla="*/ 23 h 162"/>
                      <a:gd name="T28" fmla="*/ 9 w 92"/>
                      <a:gd name="T29" fmla="*/ 96 h 162"/>
                      <a:gd name="T30" fmla="*/ 29 w 92"/>
                      <a:gd name="T31" fmla="*/ 96 h 162"/>
                      <a:gd name="T32" fmla="*/ 29 w 92"/>
                      <a:gd name="T33" fmla="*/ 154 h 162"/>
                      <a:gd name="T34" fmla="*/ 37 w 92"/>
                      <a:gd name="T35" fmla="*/ 162 h 162"/>
                      <a:gd name="T36" fmla="*/ 44 w 92"/>
                      <a:gd name="T37" fmla="*/ 154 h 162"/>
                      <a:gd name="T38" fmla="*/ 44 w 92"/>
                      <a:gd name="T39" fmla="*/ 96 h 162"/>
                      <a:gd name="T40" fmla="*/ 49 w 92"/>
                      <a:gd name="T41" fmla="*/ 96 h 162"/>
                      <a:gd name="T42" fmla="*/ 49 w 92"/>
                      <a:gd name="T43" fmla="*/ 154 h 162"/>
                      <a:gd name="T44" fmla="*/ 56 w 92"/>
                      <a:gd name="T45" fmla="*/ 162 h 162"/>
                      <a:gd name="T46" fmla="*/ 64 w 92"/>
                      <a:gd name="T47" fmla="*/ 154 h 162"/>
                      <a:gd name="T48" fmla="*/ 64 w 92"/>
                      <a:gd name="T49" fmla="*/ 96 h 162"/>
                      <a:gd name="T50" fmla="*/ 83 w 92"/>
                      <a:gd name="T51" fmla="*/ 96 h 162"/>
                      <a:gd name="T52" fmla="*/ 63 w 92"/>
                      <a:gd name="T53" fmla="*/ 23 h 162"/>
                      <a:gd name="T54" fmla="*/ 64 w 92"/>
                      <a:gd name="T55" fmla="*/ 23 h 162"/>
                      <a:gd name="T56" fmla="*/ 65 w 92"/>
                      <a:gd name="T57" fmla="*/ 23 h 162"/>
                      <a:gd name="T58" fmla="*/ 79 w 92"/>
                      <a:gd name="T59" fmla="*/ 64 h 162"/>
                      <a:gd name="T60" fmla="*/ 87 w 92"/>
                      <a:gd name="T61" fmla="*/ 68 h 162"/>
                      <a:gd name="T62" fmla="*/ 91 w 92"/>
                      <a:gd name="T63" fmla="*/ 60 h 16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</a:cxnLst>
                    <a:rect l="0" t="0" r="r" b="b"/>
                    <a:pathLst>
                      <a:path w="92" h="162">
                        <a:moveTo>
                          <a:pt x="91" y="60"/>
                        </a:moveTo>
                        <a:cubicBezTo>
                          <a:pt x="75" y="10"/>
                          <a:pt x="75" y="10"/>
                          <a:pt x="75" y="10"/>
                        </a:cubicBezTo>
                        <a:cubicBezTo>
                          <a:pt x="74" y="4"/>
                          <a:pt x="70" y="0"/>
                          <a:pt x="64" y="0"/>
                        </a:cubicBezTo>
                        <a:cubicBezTo>
                          <a:pt x="28" y="0"/>
                          <a:pt x="28" y="0"/>
                          <a:pt x="28" y="0"/>
                        </a:cubicBezTo>
                        <a:cubicBezTo>
                          <a:pt x="24" y="0"/>
                          <a:pt x="21" y="2"/>
                          <a:pt x="19" y="5"/>
                        </a:cubicBezTo>
                        <a:cubicBezTo>
                          <a:pt x="18" y="5"/>
                          <a:pt x="18" y="6"/>
                          <a:pt x="18" y="7"/>
                        </a:cubicBezTo>
                        <a:cubicBezTo>
                          <a:pt x="18" y="7"/>
                          <a:pt x="18" y="7"/>
                          <a:pt x="18" y="7"/>
                        </a:cubicBezTo>
                        <a:cubicBezTo>
                          <a:pt x="18" y="7"/>
                          <a:pt x="17" y="8"/>
                          <a:pt x="17" y="8"/>
                        </a:cubicBezTo>
                        <a:cubicBezTo>
                          <a:pt x="1" y="60"/>
                          <a:pt x="1" y="60"/>
                          <a:pt x="1" y="60"/>
                        </a:cubicBezTo>
                        <a:cubicBezTo>
                          <a:pt x="0" y="63"/>
                          <a:pt x="2" y="67"/>
                          <a:pt x="5" y="68"/>
                        </a:cubicBezTo>
                        <a:cubicBezTo>
                          <a:pt x="9" y="69"/>
                          <a:pt x="13" y="67"/>
                          <a:pt x="14" y="64"/>
                        </a:cubicBezTo>
                        <a:cubicBezTo>
                          <a:pt x="26" y="23"/>
                          <a:pt x="26" y="23"/>
                          <a:pt x="26" y="23"/>
                        </a:cubicBezTo>
                        <a:cubicBezTo>
                          <a:pt x="27" y="23"/>
                          <a:pt x="27" y="23"/>
                          <a:pt x="28" y="23"/>
                        </a:cubicBezTo>
                        <a:cubicBezTo>
                          <a:pt x="29" y="23"/>
                          <a:pt x="29" y="23"/>
                          <a:pt x="29" y="23"/>
                        </a:cubicBezTo>
                        <a:cubicBezTo>
                          <a:pt x="9" y="96"/>
                          <a:pt x="9" y="96"/>
                          <a:pt x="9" y="96"/>
                        </a:cubicBezTo>
                        <a:cubicBezTo>
                          <a:pt x="29" y="96"/>
                          <a:pt x="29" y="96"/>
                          <a:pt x="29" y="96"/>
                        </a:cubicBezTo>
                        <a:cubicBezTo>
                          <a:pt x="29" y="154"/>
                          <a:pt x="29" y="154"/>
                          <a:pt x="29" y="154"/>
                        </a:cubicBezTo>
                        <a:cubicBezTo>
                          <a:pt x="29" y="159"/>
                          <a:pt x="33" y="162"/>
                          <a:pt x="37" y="162"/>
                        </a:cubicBezTo>
                        <a:cubicBezTo>
                          <a:pt x="41" y="162"/>
                          <a:pt x="44" y="159"/>
                          <a:pt x="44" y="154"/>
                        </a:cubicBezTo>
                        <a:cubicBezTo>
                          <a:pt x="44" y="96"/>
                          <a:pt x="44" y="96"/>
                          <a:pt x="44" y="96"/>
                        </a:cubicBezTo>
                        <a:cubicBezTo>
                          <a:pt x="49" y="96"/>
                          <a:pt x="49" y="96"/>
                          <a:pt x="49" y="96"/>
                        </a:cubicBezTo>
                        <a:cubicBezTo>
                          <a:pt x="49" y="154"/>
                          <a:pt x="49" y="154"/>
                          <a:pt x="49" y="154"/>
                        </a:cubicBezTo>
                        <a:cubicBezTo>
                          <a:pt x="49" y="159"/>
                          <a:pt x="52" y="162"/>
                          <a:pt x="56" y="162"/>
                        </a:cubicBezTo>
                        <a:cubicBezTo>
                          <a:pt x="60" y="162"/>
                          <a:pt x="64" y="159"/>
                          <a:pt x="64" y="154"/>
                        </a:cubicBezTo>
                        <a:cubicBezTo>
                          <a:pt x="64" y="96"/>
                          <a:pt x="64" y="96"/>
                          <a:pt x="64" y="96"/>
                        </a:cubicBezTo>
                        <a:cubicBezTo>
                          <a:pt x="83" y="96"/>
                          <a:pt x="83" y="96"/>
                          <a:pt x="83" y="96"/>
                        </a:cubicBezTo>
                        <a:cubicBezTo>
                          <a:pt x="63" y="23"/>
                          <a:pt x="63" y="23"/>
                          <a:pt x="63" y="23"/>
                        </a:cubicBezTo>
                        <a:cubicBezTo>
                          <a:pt x="64" y="23"/>
                          <a:pt x="64" y="23"/>
                          <a:pt x="64" y="23"/>
                        </a:cubicBezTo>
                        <a:cubicBezTo>
                          <a:pt x="65" y="23"/>
                          <a:pt x="65" y="23"/>
                          <a:pt x="65" y="23"/>
                        </a:cubicBezTo>
                        <a:cubicBezTo>
                          <a:pt x="79" y="64"/>
                          <a:pt x="79" y="64"/>
                          <a:pt x="79" y="64"/>
                        </a:cubicBezTo>
                        <a:cubicBezTo>
                          <a:pt x="80" y="67"/>
                          <a:pt x="84" y="69"/>
                          <a:pt x="87" y="68"/>
                        </a:cubicBezTo>
                        <a:cubicBezTo>
                          <a:pt x="91" y="67"/>
                          <a:pt x="92" y="63"/>
                          <a:pt x="91" y="6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ea"/>
                    </a:endParaRPr>
                  </a:p>
                </p:txBody>
              </p:sp>
            </p:grpSp>
            <p:grpSp>
              <p:nvGrpSpPr>
                <p:cNvPr id="77" name="Group 302"/>
                <p:cNvGrpSpPr/>
                <p:nvPr/>
              </p:nvGrpSpPr>
              <p:grpSpPr>
                <a:xfrm>
                  <a:off x="6429388" y="2500312"/>
                  <a:ext cx="161644" cy="348610"/>
                  <a:chOff x="6138760" y="4271257"/>
                  <a:chExt cx="97227" cy="209688"/>
                </a:xfrm>
                <a:solidFill>
                  <a:schemeClr val="accent4"/>
                </a:solidFill>
              </p:grpSpPr>
              <p:sp>
                <p:nvSpPr>
                  <p:cNvPr id="90" name="Oval 89"/>
                  <p:cNvSpPr>
                    <a:spLocks noChangeArrowheads="1"/>
                  </p:cNvSpPr>
                  <p:nvPr/>
                </p:nvSpPr>
                <p:spPr bwMode="auto">
                  <a:xfrm>
                    <a:off x="6171468" y="4271257"/>
                    <a:ext cx="30916" cy="31812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91" name="Freeform 7"/>
                  <p:cNvSpPr/>
                  <p:nvPr/>
                </p:nvSpPr>
                <p:spPr bwMode="auto">
                  <a:xfrm>
                    <a:off x="6138760" y="4309341"/>
                    <a:ext cx="97227" cy="171604"/>
                  </a:xfrm>
                  <a:custGeom>
                    <a:avLst/>
                    <a:gdLst>
                      <a:gd name="T0" fmla="*/ 91 w 92"/>
                      <a:gd name="T1" fmla="*/ 60 h 162"/>
                      <a:gd name="T2" fmla="*/ 75 w 92"/>
                      <a:gd name="T3" fmla="*/ 10 h 162"/>
                      <a:gd name="T4" fmla="*/ 64 w 92"/>
                      <a:gd name="T5" fmla="*/ 0 h 162"/>
                      <a:gd name="T6" fmla="*/ 28 w 92"/>
                      <a:gd name="T7" fmla="*/ 0 h 162"/>
                      <a:gd name="T8" fmla="*/ 19 w 92"/>
                      <a:gd name="T9" fmla="*/ 5 h 162"/>
                      <a:gd name="T10" fmla="*/ 18 w 92"/>
                      <a:gd name="T11" fmla="*/ 7 h 162"/>
                      <a:gd name="T12" fmla="*/ 18 w 92"/>
                      <a:gd name="T13" fmla="*/ 7 h 162"/>
                      <a:gd name="T14" fmla="*/ 17 w 92"/>
                      <a:gd name="T15" fmla="*/ 8 h 162"/>
                      <a:gd name="T16" fmla="*/ 1 w 92"/>
                      <a:gd name="T17" fmla="*/ 60 h 162"/>
                      <a:gd name="T18" fmla="*/ 5 w 92"/>
                      <a:gd name="T19" fmla="*/ 68 h 162"/>
                      <a:gd name="T20" fmla="*/ 14 w 92"/>
                      <a:gd name="T21" fmla="*/ 64 h 162"/>
                      <a:gd name="T22" fmla="*/ 26 w 92"/>
                      <a:gd name="T23" fmla="*/ 23 h 162"/>
                      <a:gd name="T24" fmla="*/ 28 w 92"/>
                      <a:gd name="T25" fmla="*/ 23 h 162"/>
                      <a:gd name="T26" fmla="*/ 29 w 92"/>
                      <a:gd name="T27" fmla="*/ 23 h 162"/>
                      <a:gd name="T28" fmla="*/ 9 w 92"/>
                      <a:gd name="T29" fmla="*/ 96 h 162"/>
                      <a:gd name="T30" fmla="*/ 29 w 92"/>
                      <a:gd name="T31" fmla="*/ 96 h 162"/>
                      <a:gd name="T32" fmla="*/ 29 w 92"/>
                      <a:gd name="T33" fmla="*/ 154 h 162"/>
                      <a:gd name="T34" fmla="*/ 37 w 92"/>
                      <a:gd name="T35" fmla="*/ 162 h 162"/>
                      <a:gd name="T36" fmla="*/ 44 w 92"/>
                      <a:gd name="T37" fmla="*/ 154 h 162"/>
                      <a:gd name="T38" fmla="*/ 44 w 92"/>
                      <a:gd name="T39" fmla="*/ 96 h 162"/>
                      <a:gd name="T40" fmla="*/ 49 w 92"/>
                      <a:gd name="T41" fmla="*/ 96 h 162"/>
                      <a:gd name="T42" fmla="*/ 49 w 92"/>
                      <a:gd name="T43" fmla="*/ 154 h 162"/>
                      <a:gd name="T44" fmla="*/ 56 w 92"/>
                      <a:gd name="T45" fmla="*/ 162 h 162"/>
                      <a:gd name="T46" fmla="*/ 64 w 92"/>
                      <a:gd name="T47" fmla="*/ 154 h 162"/>
                      <a:gd name="T48" fmla="*/ 64 w 92"/>
                      <a:gd name="T49" fmla="*/ 96 h 162"/>
                      <a:gd name="T50" fmla="*/ 83 w 92"/>
                      <a:gd name="T51" fmla="*/ 96 h 162"/>
                      <a:gd name="T52" fmla="*/ 63 w 92"/>
                      <a:gd name="T53" fmla="*/ 23 h 162"/>
                      <a:gd name="T54" fmla="*/ 64 w 92"/>
                      <a:gd name="T55" fmla="*/ 23 h 162"/>
                      <a:gd name="T56" fmla="*/ 65 w 92"/>
                      <a:gd name="T57" fmla="*/ 23 h 162"/>
                      <a:gd name="T58" fmla="*/ 79 w 92"/>
                      <a:gd name="T59" fmla="*/ 64 h 162"/>
                      <a:gd name="T60" fmla="*/ 87 w 92"/>
                      <a:gd name="T61" fmla="*/ 68 h 162"/>
                      <a:gd name="T62" fmla="*/ 91 w 92"/>
                      <a:gd name="T63" fmla="*/ 60 h 16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</a:cxnLst>
                    <a:rect l="0" t="0" r="r" b="b"/>
                    <a:pathLst>
                      <a:path w="92" h="162">
                        <a:moveTo>
                          <a:pt x="91" y="60"/>
                        </a:moveTo>
                        <a:cubicBezTo>
                          <a:pt x="75" y="10"/>
                          <a:pt x="75" y="10"/>
                          <a:pt x="75" y="10"/>
                        </a:cubicBezTo>
                        <a:cubicBezTo>
                          <a:pt x="74" y="4"/>
                          <a:pt x="70" y="0"/>
                          <a:pt x="64" y="0"/>
                        </a:cubicBezTo>
                        <a:cubicBezTo>
                          <a:pt x="28" y="0"/>
                          <a:pt x="28" y="0"/>
                          <a:pt x="28" y="0"/>
                        </a:cubicBezTo>
                        <a:cubicBezTo>
                          <a:pt x="24" y="0"/>
                          <a:pt x="21" y="2"/>
                          <a:pt x="19" y="5"/>
                        </a:cubicBezTo>
                        <a:cubicBezTo>
                          <a:pt x="18" y="5"/>
                          <a:pt x="18" y="6"/>
                          <a:pt x="18" y="7"/>
                        </a:cubicBezTo>
                        <a:cubicBezTo>
                          <a:pt x="18" y="7"/>
                          <a:pt x="18" y="7"/>
                          <a:pt x="18" y="7"/>
                        </a:cubicBezTo>
                        <a:cubicBezTo>
                          <a:pt x="18" y="7"/>
                          <a:pt x="17" y="8"/>
                          <a:pt x="17" y="8"/>
                        </a:cubicBezTo>
                        <a:cubicBezTo>
                          <a:pt x="1" y="60"/>
                          <a:pt x="1" y="60"/>
                          <a:pt x="1" y="60"/>
                        </a:cubicBezTo>
                        <a:cubicBezTo>
                          <a:pt x="0" y="63"/>
                          <a:pt x="2" y="67"/>
                          <a:pt x="5" y="68"/>
                        </a:cubicBezTo>
                        <a:cubicBezTo>
                          <a:pt x="9" y="69"/>
                          <a:pt x="13" y="67"/>
                          <a:pt x="14" y="64"/>
                        </a:cubicBezTo>
                        <a:cubicBezTo>
                          <a:pt x="26" y="23"/>
                          <a:pt x="26" y="23"/>
                          <a:pt x="26" y="23"/>
                        </a:cubicBezTo>
                        <a:cubicBezTo>
                          <a:pt x="27" y="23"/>
                          <a:pt x="27" y="23"/>
                          <a:pt x="28" y="23"/>
                        </a:cubicBezTo>
                        <a:cubicBezTo>
                          <a:pt x="29" y="23"/>
                          <a:pt x="29" y="23"/>
                          <a:pt x="29" y="23"/>
                        </a:cubicBezTo>
                        <a:cubicBezTo>
                          <a:pt x="9" y="96"/>
                          <a:pt x="9" y="96"/>
                          <a:pt x="9" y="96"/>
                        </a:cubicBezTo>
                        <a:cubicBezTo>
                          <a:pt x="29" y="96"/>
                          <a:pt x="29" y="96"/>
                          <a:pt x="29" y="96"/>
                        </a:cubicBezTo>
                        <a:cubicBezTo>
                          <a:pt x="29" y="154"/>
                          <a:pt x="29" y="154"/>
                          <a:pt x="29" y="154"/>
                        </a:cubicBezTo>
                        <a:cubicBezTo>
                          <a:pt x="29" y="159"/>
                          <a:pt x="33" y="162"/>
                          <a:pt x="37" y="162"/>
                        </a:cubicBezTo>
                        <a:cubicBezTo>
                          <a:pt x="41" y="162"/>
                          <a:pt x="44" y="159"/>
                          <a:pt x="44" y="154"/>
                        </a:cubicBezTo>
                        <a:cubicBezTo>
                          <a:pt x="44" y="96"/>
                          <a:pt x="44" y="96"/>
                          <a:pt x="44" y="96"/>
                        </a:cubicBezTo>
                        <a:cubicBezTo>
                          <a:pt x="49" y="96"/>
                          <a:pt x="49" y="96"/>
                          <a:pt x="49" y="96"/>
                        </a:cubicBezTo>
                        <a:cubicBezTo>
                          <a:pt x="49" y="154"/>
                          <a:pt x="49" y="154"/>
                          <a:pt x="49" y="154"/>
                        </a:cubicBezTo>
                        <a:cubicBezTo>
                          <a:pt x="49" y="159"/>
                          <a:pt x="52" y="162"/>
                          <a:pt x="56" y="162"/>
                        </a:cubicBezTo>
                        <a:cubicBezTo>
                          <a:pt x="60" y="162"/>
                          <a:pt x="64" y="159"/>
                          <a:pt x="64" y="154"/>
                        </a:cubicBezTo>
                        <a:cubicBezTo>
                          <a:pt x="64" y="96"/>
                          <a:pt x="64" y="96"/>
                          <a:pt x="64" y="96"/>
                        </a:cubicBezTo>
                        <a:cubicBezTo>
                          <a:pt x="83" y="96"/>
                          <a:pt x="83" y="96"/>
                          <a:pt x="83" y="96"/>
                        </a:cubicBezTo>
                        <a:cubicBezTo>
                          <a:pt x="63" y="23"/>
                          <a:pt x="63" y="23"/>
                          <a:pt x="63" y="23"/>
                        </a:cubicBezTo>
                        <a:cubicBezTo>
                          <a:pt x="64" y="23"/>
                          <a:pt x="64" y="23"/>
                          <a:pt x="64" y="23"/>
                        </a:cubicBezTo>
                        <a:cubicBezTo>
                          <a:pt x="65" y="23"/>
                          <a:pt x="65" y="23"/>
                          <a:pt x="65" y="23"/>
                        </a:cubicBezTo>
                        <a:cubicBezTo>
                          <a:pt x="79" y="64"/>
                          <a:pt x="79" y="64"/>
                          <a:pt x="79" y="64"/>
                        </a:cubicBezTo>
                        <a:cubicBezTo>
                          <a:pt x="80" y="67"/>
                          <a:pt x="84" y="69"/>
                          <a:pt x="87" y="68"/>
                        </a:cubicBezTo>
                        <a:cubicBezTo>
                          <a:pt x="91" y="67"/>
                          <a:pt x="92" y="63"/>
                          <a:pt x="91" y="6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ea"/>
                    </a:endParaRPr>
                  </a:p>
                </p:txBody>
              </p:sp>
            </p:grpSp>
            <p:grpSp>
              <p:nvGrpSpPr>
                <p:cNvPr id="80" name="Group 302"/>
                <p:cNvGrpSpPr/>
                <p:nvPr/>
              </p:nvGrpSpPr>
              <p:grpSpPr>
                <a:xfrm>
                  <a:off x="6643702" y="2500312"/>
                  <a:ext cx="161644" cy="348610"/>
                  <a:chOff x="6138760" y="4271257"/>
                  <a:chExt cx="97227" cy="209688"/>
                </a:xfrm>
                <a:solidFill>
                  <a:schemeClr val="accent4"/>
                </a:solidFill>
              </p:grpSpPr>
              <p:sp>
                <p:nvSpPr>
                  <p:cNvPr id="93" name="Oval 92"/>
                  <p:cNvSpPr>
                    <a:spLocks noChangeArrowheads="1"/>
                  </p:cNvSpPr>
                  <p:nvPr/>
                </p:nvSpPr>
                <p:spPr bwMode="auto">
                  <a:xfrm>
                    <a:off x="6171468" y="4271257"/>
                    <a:ext cx="30916" cy="31812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94" name="Freeform 7"/>
                  <p:cNvSpPr/>
                  <p:nvPr/>
                </p:nvSpPr>
                <p:spPr bwMode="auto">
                  <a:xfrm>
                    <a:off x="6138760" y="4309341"/>
                    <a:ext cx="97227" cy="171604"/>
                  </a:xfrm>
                  <a:custGeom>
                    <a:avLst/>
                    <a:gdLst>
                      <a:gd name="T0" fmla="*/ 91 w 92"/>
                      <a:gd name="T1" fmla="*/ 60 h 162"/>
                      <a:gd name="T2" fmla="*/ 75 w 92"/>
                      <a:gd name="T3" fmla="*/ 10 h 162"/>
                      <a:gd name="T4" fmla="*/ 64 w 92"/>
                      <a:gd name="T5" fmla="*/ 0 h 162"/>
                      <a:gd name="T6" fmla="*/ 28 w 92"/>
                      <a:gd name="T7" fmla="*/ 0 h 162"/>
                      <a:gd name="T8" fmla="*/ 19 w 92"/>
                      <a:gd name="T9" fmla="*/ 5 h 162"/>
                      <a:gd name="T10" fmla="*/ 18 w 92"/>
                      <a:gd name="T11" fmla="*/ 7 h 162"/>
                      <a:gd name="T12" fmla="*/ 18 w 92"/>
                      <a:gd name="T13" fmla="*/ 7 h 162"/>
                      <a:gd name="T14" fmla="*/ 17 w 92"/>
                      <a:gd name="T15" fmla="*/ 8 h 162"/>
                      <a:gd name="T16" fmla="*/ 1 w 92"/>
                      <a:gd name="T17" fmla="*/ 60 h 162"/>
                      <a:gd name="T18" fmla="*/ 5 w 92"/>
                      <a:gd name="T19" fmla="*/ 68 h 162"/>
                      <a:gd name="T20" fmla="*/ 14 w 92"/>
                      <a:gd name="T21" fmla="*/ 64 h 162"/>
                      <a:gd name="T22" fmla="*/ 26 w 92"/>
                      <a:gd name="T23" fmla="*/ 23 h 162"/>
                      <a:gd name="T24" fmla="*/ 28 w 92"/>
                      <a:gd name="T25" fmla="*/ 23 h 162"/>
                      <a:gd name="T26" fmla="*/ 29 w 92"/>
                      <a:gd name="T27" fmla="*/ 23 h 162"/>
                      <a:gd name="T28" fmla="*/ 9 w 92"/>
                      <a:gd name="T29" fmla="*/ 96 h 162"/>
                      <a:gd name="T30" fmla="*/ 29 w 92"/>
                      <a:gd name="T31" fmla="*/ 96 h 162"/>
                      <a:gd name="T32" fmla="*/ 29 w 92"/>
                      <a:gd name="T33" fmla="*/ 154 h 162"/>
                      <a:gd name="T34" fmla="*/ 37 w 92"/>
                      <a:gd name="T35" fmla="*/ 162 h 162"/>
                      <a:gd name="T36" fmla="*/ 44 w 92"/>
                      <a:gd name="T37" fmla="*/ 154 h 162"/>
                      <a:gd name="T38" fmla="*/ 44 w 92"/>
                      <a:gd name="T39" fmla="*/ 96 h 162"/>
                      <a:gd name="T40" fmla="*/ 49 w 92"/>
                      <a:gd name="T41" fmla="*/ 96 h 162"/>
                      <a:gd name="T42" fmla="*/ 49 w 92"/>
                      <a:gd name="T43" fmla="*/ 154 h 162"/>
                      <a:gd name="T44" fmla="*/ 56 w 92"/>
                      <a:gd name="T45" fmla="*/ 162 h 162"/>
                      <a:gd name="T46" fmla="*/ 64 w 92"/>
                      <a:gd name="T47" fmla="*/ 154 h 162"/>
                      <a:gd name="T48" fmla="*/ 64 w 92"/>
                      <a:gd name="T49" fmla="*/ 96 h 162"/>
                      <a:gd name="T50" fmla="*/ 83 w 92"/>
                      <a:gd name="T51" fmla="*/ 96 h 162"/>
                      <a:gd name="T52" fmla="*/ 63 w 92"/>
                      <a:gd name="T53" fmla="*/ 23 h 162"/>
                      <a:gd name="T54" fmla="*/ 64 w 92"/>
                      <a:gd name="T55" fmla="*/ 23 h 162"/>
                      <a:gd name="T56" fmla="*/ 65 w 92"/>
                      <a:gd name="T57" fmla="*/ 23 h 162"/>
                      <a:gd name="T58" fmla="*/ 79 w 92"/>
                      <a:gd name="T59" fmla="*/ 64 h 162"/>
                      <a:gd name="T60" fmla="*/ 87 w 92"/>
                      <a:gd name="T61" fmla="*/ 68 h 162"/>
                      <a:gd name="T62" fmla="*/ 91 w 92"/>
                      <a:gd name="T63" fmla="*/ 60 h 16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</a:cxnLst>
                    <a:rect l="0" t="0" r="r" b="b"/>
                    <a:pathLst>
                      <a:path w="92" h="162">
                        <a:moveTo>
                          <a:pt x="91" y="60"/>
                        </a:moveTo>
                        <a:cubicBezTo>
                          <a:pt x="75" y="10"/>
                          <a:pt x="75" y="10"/>
                          <a:pt x="75" y="10"/>
                        </a:cubicBezTo>
                        <a:cubicBezTo>
                          <a:pt x="74" y="4"/>
                          <a:pt x="70" y="0"/>
                          <a:pt x="64" y="0"/>
                        </a:cubicBezTo>
                        <a:cubicBezTo>
                          <a:pt x="28" y="0"/>
                          <a:pt x="28" y="0"/>
                          <a:pt x="28" y="0"/>
                        </a:cubicBezTo>
                        <a:cubicBezTo>
                          <a:pt x="24" y="0"/>
                          <a:pt x="21" y="2"/>
                          <a:pt x="19" y="5"/>
                        </a:cubicBezTo>
                        <a:cubicBezTo>
                          <a:pt x="18" y="5"/>
                          <a:pt x="18" y="6"/>
                          <a:pt x="18" y="7"/>
                        </a:cubicBezTo>
                        <a:cubicBezTo>
                          <a:pt x="18" y="7"/>
                          <a:pt x="18" y="7"/>
                          <a:pt x="18" y="7"/>
                        </a:cubicBezTo>
                        <a:cubicBezTo>
                          <a:pt x="18" y="7"/>
                          <a:pt x="17" y="8"/>
                          <a:pt x="17" y="8"/>
                        </a:cubicBezTo>
                        <a:cubicBezTo>
                          <a:pt x="1" y="60"/>
                          <a:pt x="1" y="60"/>
                          <a:pt x="1" y="60"/>
                        </a:cubicBezTo>
                        <a:cubicBezTo>
                          <a:pt x="0" y="63"/>
                          <a:pt x="2" y="67"/>
                          <a:pt x="5" y="68"/>
                        </a:cubicBezTo>
                        <a:cubicBezTo>
                          <a:pt x="9" y="69"/>
                          <a:pt x="13" y="67"/>
                          <a:pt x="14" y="64"/>
                        </a:cubicBezTo>
                        <a:cubicBezTo>
                          <a:pt x="26" y="23"/>
                          <a:pt x="26" y="23"/>
                          <a:pt x="26" y="23"/>
                        </a:cubicBezTo>
                        <a:cubicBezTo>
                          <a:pt x="27" y="23"/>
                          <a:pt x="27" y="23"/>
                          <a:pt x="28" y="23"/>
                        </a:cubicBezTo>
                        <a:cubicBezTo>
                          <a:pt x="29" y="23"/>
                          <a:pt x="29" y="23"/>
                          <a:pt x="29" y="23"/>
                        </a:cubicBezTo>
                        <a:cubicBezTo>
                          <a:pt x="9" y="96"/>
                          <a:pt x="9" y="96"/>
                          <a:pt x="9" y="96"/>
                        </a:cubicBezTo>
                        <a:cubicBezTo>
                          <a:pt x="29" y="96"/>
                          <a:pt x="29" y="96"/>
                          <a:pt x="29" y="96"/>
                        </a:cubicBezTo>
                        <a:cubicBezTo>
                          <a:pt x="29" y="154"/>
                          <a:pt x="29" y="154"/>
                          <a:pt x="29" y="154"/>
                        </a:cubicBezTo>
                        <a:cubicBezTo>
                          <a:pt x="29" y="159"/>
                          <a:pt x="33" y="162"/>
                          <a:pt x="37" y="162"/>
                        </a:cubicBezTo>
                        <a:cubicBezTo>
                          <a:pt x="41" y="162"/>
                          <a:pt x="44" y="159"/>
                          <a:pt x="44" y="154"/>
                        </a:cubicBezTo>
                        <a:cubicBezTo>
                          <a:pt x="44" y="96"/>
                          <a:pt x="44" y="96"/>
                          <a:pt x="44" y="96"/>
                        </a:cubicBezTo>
                        <a:cubicBezTo>
                          <a:pt x="49" y="96"/>
                          <a:pt x="49" y="96"/>
                          <a:pt x="49" y="96"/>
                        </a:cubicBezTo>
                        <a:cubicBezTo>
                          <a:pt x="49" y="154"/>
                          <a:pt x="49" y="154"/>
                          <a:pt x="49" y="154"/>
                        </a:cubicBezTo>
                        <a:cubicBezTo>
                          <a:pt x="49" y="159"/>
                          <a:pt x="52" y="162"/>
                          <a:pt x="56" y="162"/>
                        </a:cubicBezTo>
                        <a:cubicBezTo>
                          <a:pt x="60" y="162"/>
                          <a:pt x="64" y="159"/>
                          <a:pt x="64" y="154"/>
                        </a:cubicBezTo>
                        <a:cubicBezTo>
                          <a:pt x="64" y="96"/>
                          <a:pt x="64" y="96"/>
                          <a:pt x="64" y="96"/>
                        </a:cubicBezTo>
                        <a:cubicBezTo>
                          <a:pt x="83" y="96"/>
                          <a:pt x="83" y="96"/>
                          <a:pt x="83" y="96"/>
                        </a:cubicBezTo>
                        <a:cubicBezTo>
                          <a:pt x="63" y="23"/>
                          <a:pt x="63" y="23"/>
                          <a:pt x="63" y="23"/>
                        </a:cubicBezTo>
                        <a:cubicBezTo>
                          <a:pt x="64" y="23"/>
                          <a:pt x="64" y="23"/>
                          <a:pt x="64" y="23"/>
                        </a:cubicBezTo>
                        <a:cubicBezTo>
                          <a:pt x="65" y="23"/>
                          <a:pt x="65" y="23"/>
                          <a:pt x="65" y="23"/>
                        </a:cubicBezTo>
                        <a:cubicBezTo>
                          <a:pt x="79" y="64"/>
                          <a:pt x="79" y="64"/>
                          <a:pt x="79" y="64"/>
                        </a:cubicBezTo>
                        <a:cubicBezTo>
                          <a:pt x="80" y="67"/>
                          <a:pt x="84" y="69"/>
                          <a:pt x="87" y="68"/>
                        </a:cubicBezTo>
                        <a:cubicBezTo>
                          <a:pt x="91" y="67"/>
                          <a:pt x="92" y="63"/>
                          <a:pt x="91" y="6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ea"/>
                    </a:endParaRPr>
                  </a:p>
                </p:txBody>
              </p:sp>
            </p:grpSp>
            <p:grpSp>
              <p:nvGrpSpPr>
                <p:cNvPr id="83" name="Group 302"/>
                <p:cNvGrpSpPr/>
                <p:nvPr/>
              </p:nvGrpSpPr>
              <p:grpSpPr>
                <a:xfrm>
                  <a:off x="6858016" y="2500312"/>
                  <a:ext cx="161644" cy="348610"/>
                  <a:chOff x="6138760" y="4271257"/>
                  <a:chExt cx="97227" cy="209688"/>
                </a:xfrm>
                <a:solidFill>
                  <a:schemeClr val="bg1">
                    <a:lumMod val="75000"/>
                  </a:schemeClr>
                </a:solidFill>
              </p:grpSpPr>
              <p:sp>
                <p:nvSpPr>
                  <p:cNvPr id="96" name="Oval 95"/>
                  <p:cNvSpPr>
                    <a:spLocks noChangeArrowheads="1"/>
                  </p:cNvSpPr>
                  <p:nvPr/>
                </p:nvSpPr>
                <p:spPr bwMode="auto">
                  <a:xfrm>
                    <a:off x="6171468" y="4271257"/>
                    <a:ext cx="30916" cy="31812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97" name="Freeform 7"/>
                  <p:cNvSpPr/>
                  <p:nvPr/>
                </p:nvSpPr>
                <p:spPr bwMode="auto">
                  <a:xfrm>
                    <a:off x="6138760" y="4309341"/>
                    <a:ext cx="97227" cy="171604"/>
                  </a:xfrm>
                  <a:custGeom>
                    <a:avLst/>
                    <a:gdLst>
                      <a:gd name="T0" fmla="*/ 91 w 92"/>
                      <a:gd name="T1" fmla="*/ 60 h 162"/>
                      <a:gd name="T2" fmla="*/ 75 w 92"/>
                      <a:gd name="T3" fmla="*/ 10 h 162"/>
                      <a:gd name="T4" fmla="*/ 64 w 92"/>
                      <a:gd name="T5" fmla="*/ 0 h 162"/>
                      <a:gd name="T6" fmla="*/ 28 w 92"/>
                      <a:gd name="T7" fmla="*/ 0 h 162"/>
                      <a:gd name="T8" fmla="*/ 19 w 92"/>
                      <a:gd name="T9" fmla="*/ 5 h 162"/>
                      <a:gd name="T10" fmla="*/ 18 w 92"/>
                      <a:gd name="T11" fmla="*/ 7 h 162"/>
                      <a:gd name="T12" fmla="*/ 18 w 92"/>
                      <a:gd name="T13" fmla="*/ 7 h 162"/>
                      <a:gd name="T14" fmla="*/ 17 w 92"/>
                      <a:gd name="T15" fmla="*/ 8 h 162"/>
                      <a:gd name="T16" fmla="*/ 1 w 92"/>
                      <a:gd name="T17" fmla="*/ 60 h 162"/>
                      <a:gd name="T18" fmla="*/ 5 w 92"/>
                      <a:gd name="T19" fmla="*/ 68 h 162"/>
                      <a:gd name="T20" fmla="*/ 14 w 92"/>
                      <a:gd name="T21" fmla="*/ 64 h 162"/>
                      <a:gd name="T22" fmla="*/ 26 w 92"/>
                      <a:gd name="T23" fmla="*/ 23 h 162"/>
                      <a:gd name="T24" fmla="*/ 28 w 92"/>
                      <a:gd name="T25" fmla="*/ 23 h 162"/>
                      <a:gd name="T26" fmla="*/ 29 w 92"/>
                      <a:gd name="T27" fmla="*/ 23 h 162"/>
                      <a:gd name="T28" fmla="*/ 9 w 92"/>
                      <a:gd name="T29" fmla="*/ 96 h 162"/>
                      <a:gd name="T30" fmla="*/ 29 w 92"/>
                      <a:gd name="T31" fmla="*/ 96 h 162"/>
                      <a:gd name="T32" fmla="*/ 29 w 92"/>
                      <a:gd name="T33" fmla="*/ 154 h 162"/>
                      <a:gd name="T34" fmla="*/ 37 w 92"/>
                      <a:gd name="T35" fmla="*/ 162 h 162"/>
                      <a:gd name="T36" fmla="*/ 44 w 92"/>
                      <a:gd name="T37" fmla="*/ 154 h 162"/>
                      <a:gd name="T38" fmla="*/ 44 w 92"/>
                      <a:gd name="T39" fmla="*/ 96 h 162"/>
                      <a:gd name="T40" fmla="*/ 49 w 92"/>
                      <a:gd name="T41" fmla="*/ 96 h 162"/>
                      <a:gd name="T42" fmla="*/ 49 w 92"/>
                      <a:gd name="T43" fmla="*/ 154 h 162"/>
                      <a:gd name="T44" fmla="*/ 56 w 92"/>
                      <a:gd name="T45" fmla="*/ 162 h 162"/>
                      <a:gd name="T46" fmla="*/ 64 w 92"/>
                      <a:gd name="T47" fmla="*/ 154 h 162"/>
                      <a:gd name="T48" fmla="*/ 64 w 92"/>
                      <a:gd name="T49" fmla="*/ 96 h 162"/>
                      <a:gd name="T50" fmla="*/ 83 w 92"/>
                      <a:gd name="T51" fmla="*/ 96 h 162"/>
                      <a:gd name="T52" fmla="*/ 63 w 92"/>
                      <a:gd name="T53" fmla="*/ 23 h 162"/>
                      <a:gd name="T54" fmla="*/ 64 w 92"/>
                      <a:gd name="T55" fmla="*/ 23 h 162"/>
                      <a:gd name="T56" fmla="*/ 65 w 92"/>
                      <a:gd name="T57" fmla="*/ 23 h 162"/>
                      <a:gd name="T58" fmla="*/ 79 w 92"/>
                      <a:gd name="T59" fmla="*/ 64 h 162"/>
                      <a:gd name="T60" fmla="*/ 87 w 92"/>
                      <a:gd name="T61" fmla="*/ 68 h 162"/>
                      <a:gd name="T62" fmla="*/ 91 w 92"/>
                      <a:gd name="T63" fmla="*/ 60 h 16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</a:cxnLst>
                    <a:rect l="0" t="0" r="r" b="b"/>
                    <a:pathLst>
                      <a:path w="92" h="162">
                        <a:moveTo>
                          <a:pt x="91" y="60"/>
                        </a:moveTo>
                        <a:cubicBezTo>
                          <a:pt x="75" y="10"/>
                          <a:pt x="75" y="10"/>
                          <a:pt x="75" y="10"/>
                        </a:cubicBezTo>
                        <a:cubicBezTo>
                          <a:pt x="74" y="4"/>
                          <a:pt x="70" y="0"/>
                          <a:pt x="64" y="0"/>
                        </a:cubicBezTo>
                        <a:cubicBezTo>
                          <a:pt x="28" y="0"/>
                          <a:pt x="28" y="0"/>
                          <a:pt x="28" y="0"/>
                        </a:cubicBezTo>
                        <a:cubicBezTo>
                          <a:pt x="24" y="0"/>
                          <a:pt x="21" y="2"/>
                          <a:pt x="19" y="5"/>
                        </a:cubicBezTo>
                        <a:cubicBezTo>
                          <a:pt x="18" y="5"/>
                          <a:pt x="18" y="6"/>
                          <a:pt x="18" y="7"/>
                        </a:cubicBezTo>
                        <a:cubicBezTo>
                          <a:pt x="18" y="7"/>
                          <a:pt x="18" y="7"/>
                          <a:pt x="18" y="7"/>
                        </a:cubicBezTo>
                        <a:cubicBezTo>
                          <a:pt x="18" y="7"/>
                          <a:pt x="17" y="8"/>
                          <a:pt x="17" y="8"/>
                        </a:cubicBezTo>
                        <a:cubicBezTo>
                          <a:pt x="1" y="60"/>
                          <a:pt x="1" y="60"/>
                          <a:pt x="1" y="60"/>
                        </a:cubicBezTo>
                        <a:cubicBezTo>
                          <a:pt x="0" y="63"/>
                          <a:pt x="2" y="67"/>
                          <a:pt x="5" y="68"/>
                        </a:cubicBezTo>
                        <a:cubicBezTo>
                          <a:pt x="9" y="69"/>
                          <a:pt x="13" y="67"/>
                          <a:pt x="14" y="64"/>
                        </a:cubicBezTo>
                        <a:cubicBezTo>
                          <a:pt x="26" y="23"/>
                          <a:pt x="26" y="23"/>
                          <a:pt x="26" y="23"/>
                        </a:cubicBezTo>
                        <a:cubicBezTo>
                          <a:pt x="27" y="23"/>
                          <a:pt x="27" y="23"/>
                          <a:pt x="28" y="23"/>
                        </a:cubicBezTo>
                        <a:cubicBezTo>
                          <a:pt x="29" y="23"/>
                          <a:pt x="29" y="23"/>
                          <a:pt x="29" y="23"/>
                        </a:cubicBezTo>
                        <a:cubicBezTo>
                          <a:pt x="9" y="96"/>
                          <a:pt x="9" y="96"/>
                          <a:pt x="9" y="96"/>
                        </a:cubicBezTo>
                        <a:cubicBezTo>
                          <a:pt x="29" y="96"/>
                          <a:pt x="29" y="96"/>
                          <a:pt x="29" y="96"/>
                        </a:cubicBezTo>
                        <a:cubicBezTo>
                          <a:pt x="29" y="154"/>
                          <a:pt x="29" y="154"/>
                          <a:pt x="29" y="154"/>
                        </a:cubicBezTo>
                        <a:cubicBezTo>
                          <a:pt x="29" y="159"/>
                          <a:pt x="33" y="162"/>
                          <a:pt x="37" y="162"/>
                        </a:cubicBezTo>
                        <a:cubicBezTo>
                          <a:pt x="41" y="162"/>
                          <a:pt x="44" y="159"/>
                          <a:pt x="44" y="154"/>
                        </a:cubicBezTo>
                        <a:cubicBezTo>
                          <a:pt x="44" y="96"/>
                          <a:pt x="44" y="96"/>
                          <a:pt x="44" y="96"/>
                        </a:cubicBezTo>
                        <a:cubicBezTo>
                          <a:pt x="49" y="96"/>
                          <a:pt x="49" y="96"/>
                          <a:pt x="49" y="96"/>
                        </a:cubicBezTo>
                        <a:cubicBezTo>
                          <a:pt x="49" y="154"/>
                          <a:pt x="49" y="154"/>
                          <a:pt x="49" y="154"/>
                        </a:cubicBezTo>
                        <a:cubicBezTo>
                          <a:pt x="49" y="159"/>
                          <a:pt x="52" y="162"/>
                          <a:pt x="56" y="162"/>
                        </a:cubicBezTo>
                        <a:cubicBezTo>
                          <a:pt x="60" y="162"/>
                          <a:pt x="64" y="159"/>
                          <a:pt x="64" y="154"/>
                        </a:cubicBezTo>
                        <a:cubicBezTo>
                          <a:pt x="64" y="96"/>
                          <a:pt x="64" y="96"/>
                          <a:pt x="64" y="96"/>
                        </a:cubicBezTo>
                        <a:cubicBezTo>
                          <a:pt x="83" y="96"/>
                          <a:pt x="83" y="96"/>
                          <a:pt x="83" y="96"/>
                        </a:cubicBezTo>
                        <a:cubicBezTo>
                          <a:pt x="63" y="23"/>
                          <a:pt x="63" y="23"/>
                          <a:pt x="63" y="23"/>
                        </a:cubicBezTo>
                        <a:cubicBezTo>
                          <a:pt x="64" y="23"/>
                          <a:pt x="64" y="23"/>
                          <a:pt x="64" y="23"/>
                        </a:cubicBezTo>
                        <a:cubicBezTo>
                          <a:pt x="65" y="23"/>
                          <a:pt x="65" y="23"/>
                          <a:pt x="65" y="23"/>
                        </a:cubicBezTo>
                        <a:cubicBezTo>
                          <a:pt x="79" y="64"/>
                          <a:pt x="79" y="64"/>
                          <a:pt x="79" y="64"/>
                        </a:cubicBezTo>
                        <a:cubicBezTo>
                          <a:pt x="80" y="67"/>
                          <a:pt x="84" y="69"/>
                          <a:pt x="87" y="68"/>
                        </a:cubicBezTo>
                        <a:cubicBezTo>
                          <a:pt x="91" y="67"/>
                          <a:pt x="92" y="63"/>
                          <a:pt x="91" y="6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ea"/>
                    </a:endParaRPr>
                  </a:p>
                </p:txBody>
              </p:sp>
            </p:grpSp>
            <p:grpSp>
              <p:nvGrpSpPr>
                <p:cNvPr id="86" name="Group 302"/>
                <p:cNvGrpSpPr/>
                <p:nvPr/>
              </p:nvGrpSpPr>
              <p:grpSpPr>
                <a:xfrm>
                  <a:off x="7072330" y="2500312"/>
                  <a:ext cx="161644" cy="348610"/>
                  <a:chOff x="6138760" y="4271257"/>
                  <a:chExt cx="97227" cy="209688"/>
                </a:xfrm>
                <a:solidFill>
                  <a:schemeClr val="bg1">
                    <a:lumMod val="75000"/>
                  </a:schemeClr>
                </a:solidFill>
              </p:grpSpPr>
              <p:sp>
                <p:nvSpPr>
                  <p:cNvPr id="99" name="Oval 98"/>
                  <p:cNvSpPr>
                    <a:spLocks noChangeArrowheads="1"/>
                  </p:cNvSpPr>
                  <p:nvPr/>
                </p:nvSpPr>
                <p:spPr bwMode="auto">
                  <a:xfrm>
                    <a:off x="6171468" y="4271257"/>
                    <a:ext cx="30916" cy="31812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00" name="Freeform 7"/>
                  <p:cNvSpPr/>
                  <p:nvPr/>
                </p:nvSpPr>
                <p:spPr bwMode="auto">
                  <a:xfrm>
                    <a:off x="6138760" y="4309341"/>
                    <a:ext cx="97227" cy="171604"/>
                  </a:xfrm>
                  <a:custGeom>
                    <a:avLst/>
                    <a:gdLst>
                      <a:gd name="T0" fmla="*/ 91 w 92"/>
                      <a:gd name="T1" fmla="*/ 60 h 162"/>
                      <a:gd name="T2" fmla="*/ 75 w 92"/>
                      <a:gd name="T3" fmla="*/ 10 h 162"/>
                      <a:gd name="T4" fmla="*/ 64 w 92"/>
                      <a:gd name="T5" fmla="*/ 0 h 162"/>
                      <a:gd name="T6" fmla="*/ 28 w 92"/>
                      <a:gd name="T7" fmla="*/ 0 h 162"/>
                      <a:gd name="T8" fmla="*/ 19 w 92"/>
                      <a:gd name="T9" fmla="*/ 5 h 162"/>
                      <a:gd name="T10" fmla="*/ 18 w 92"/>
                      <a:gd name="T11" fmla="*/ 7 h 162"/>
                      <a:gd name="T12" fmla="*/ 18 w 92"/>
                      <a:gd name="T13" fmla="*/ 7 h 162"/>
                      <a:gd name="T14" fmla="*/ 17 w 92"/>
                      <a:gd name="T15" fmla="*/ 8 h 162"/>
                      <a:gd name="T16" fmla="*/ 1 w 92"/>
                      <a:gd name="T17" fmla="*/ 60 h 162"/>
                      <a:gd name="T18" fmla="*/ 5 w 92"/>
                      <a:gd name="T19" fmla="*/ 68 h 162"/>
                      <a:gd name="T20" fmla="*/ 14 w 92"/>
                      <a:gd name="T21" fmla="*/ 64 h 162"/>
                      <a:gd name="T22" fmla="*/ 26 w 92"/>
                      <a:gd name="T23" fmla="*/ 23 h 162"/>
                      <a:gd name="T24" fmla="*/ 28 w 92"/>
                      <a:gd name="T25" fmla="*/ 23 h 162"/>
                      <a:gd name="T26" fmla="*/ 29 w 92"/>
                      <a:gd name="T27" fmla="*/ 23 h 162"/>
                      <a:gd name="T28" fmla="*/ 9 w 92"/>
                      <a:gd name="T29" fmla="*/ 96 h 162"/>
                      <a:gd name="T30" fmla="*/ 29 w 92"/>
                      <a:gd name="T31" fmla="*/ 96 h 162"/>
                      <a:gd name="T32" fmla="*/ 29 w 92"/>
                      <a:gd name="T33" fmla="*/ 154 h 162"/>
                      <a:gd name="T34" fmla="*/ 37 w 92"/>
                      <a:gd name="T35" fmla="*/ 162 h 162"/>
                      <a:gd name="T36" fmla="*/ 44 w 92"/>
                      <a:gd name="T37" fmla="*/ 154 h 162"/>
                      <a:gd name="T38" fmla="*/ 44 w 92"/>
                      <a:gd name="T39" fmla="*/ 96 h 162"/>
                      <a:gd name="T40" fmla="*/ 49 w 92"/>
                      <a:gd name="T41" fmla="*/ 96 h 162"/>
                      <a:gd name="T42" fmla="*/ 49 w 92"/>
                      <a:gd name="T43" fmla="*/ 154 h 162"/>
                      <a:gd name="T44" fmla="*/ 56 w 92"/>
                      <a:gd name="T45" fmla="*/ 162 h 162"/>
                      <a:gd name="T46" fmla="*/ 64 w 92"/>
                      <a:gd name="T47" fmla="*/ 154 h 162"/>
                      <a:gd name="T48" fmla="*/ 64 w 92"/>
                      <a:gd name="T49" fmla="*/ 96 h 162"/>
                      <a:gd name="T50" fmla="*/ 83 w 92"/>
                      <a:gd name="T51" fmla="*/ 96 h 162"/>
                      <a:gd name="T52" fmla="*/ 63 w 92"/>
                      <a:gd name="T53" fmla="*/ 23 h 162"/>
                      <a:gd name="T54" fmla="*/ 64 w 92"/>
                      <a:gd name="T55" fmla="*/ 23 h 162"/>
                      <a:gd name="T56" fmla="*/ 65 w 92"/>
                      <a:gd name="T57" fmla="*/ 23 h 162"/>
                      <a:gd name="T58" fmla="*/ 79 w 92"/>
                      <a:gd name="T59" fmla="*/ 64 h 162"/>
                      <a:gd name="T60" fmla="*/ 87 w 92"/>
                      <a:gd name="T61" fmla="*/ 68 h 162"/>
                      <a:gd name="T62" fmla="*/ 91 w 92"/>
                      <a:gd name="T63" fmla="*/ 60 h 16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</a:cxnLst>
                    <a:rect l="0" t="0" r="r" b="b"/>
                    <a:pathLst>
                      <a:path w="92" h="162">
                        <a:moveTo>
                          <a:pt x="91" y="60"/>
                        </a:moveTo>
                        <a:cubicBezTo>
                          <a:pt x="75" y="10"/>
                          <a:pt x="75" y="10"/>
                          <a:pt x="75" y="10"/>
                        </a:cubicBezTo>
                        <a:cubicBezTo>
                          <a:pt x="74" y="4"/>
                          <a:pt x="70" y="0"/>
                          <a:pt x="64" y="0"/>
                        </a:cubicBezTo>
                        <a:cubicBezTo>
                          <a:pt x="28" y="0"/>
                          <a:pt x="28" y="0"/>
                          <a:pt x="28" y="0"/>
                        </a:cubicBezTo>
                        <a:cubicBezTo>
                          <a:pt x="24" y="0"/>
                          <a:pt x="21" y="2"/>
                          <a:pt x="19" y="5"/>
                        </a:cubicBezTo>
                        <a:cubicBezTo>
                          <a:pt x="18" y="5"/>
                          <a:pt x="18" y="6"/>
                          <a:pt x="18" y="7"/>
                        </a:cubicBezTo>
                        <a:cubicBezTo>
                          <a:pt x="18" y="7"/>
                          <a:pt x="18" y="7"/>
                          <a:pt x="18" y="7"/>
                        </a:cubicBezTo>
                        <a:cubicBezTo>
                          <a:pt x="18" y="7"/>
                          <a:pt x="17" y="8"/>
                          <a:pt x="17" y="8"/>
                        </a:cubicBezTo>
                        <a:cubicBezTo>
                          <a:pt x="1" y="60"/>
                          <a:pt x="1" y="60"/>
                          <a:pt x="1" y="60"/>
                        </a:cubicBezTo>
                        <a:cubicBezTo>
                          <a:pt x="0" y="63"/>
                          <a:pt x="2" y="67"/>
                          <a:pt x="5" y="68"/>
                        </a:cubicBezTo>
                        <a:cubicBezTo>
                          <a:pt x="9" y="69"/>
                          <a:pt x="13" y="67"/>
                          <a:pt x="14" y="64"/>
                        </a:cubicBezTo>
                        <a:cubicBezTo>
                          <a:pt x="26" y="23"/>
                          <a:pt x="26" y="23"/>
                          <a:pt x="26" y="23"/>
                        </a:cubicBezTo>
                        <a:cubicBezTo>
                          <a:pt x="27" y="23"/>
                          <a:pt x="27" y="23"/>
                          <a:pt x="28" y="23"/>
                        </a:cubicBezTo>
                        <a:cubicBezTo>
                          <a:pt x="29" y="23"/>
                          <a:pt x="29" y="23"/>
                          <a:pt x="29" y="23"/>
                        </a:cubicBezTo>
                        <a:cubicBezTo>
                          <a:pt x="9" y="96"/>
                          <a:pt x="9" y="96"/>
                          <a:pt x="9" y="96"/>
                        </a:cubicBezTo>
                        <a:cubicBezTo>
                          <a:pt x="29" y="96"/>
                          <a:pt x="29" y="96"/>
                          <a:pt x="29" y="96"/>
                        </a:cubicBezTo>
                        <a:cubicBezTo>
                          <a:pt x="29" y="154"/>
                          <a:pt x="29" y="154"/>
                          <a:pt x="29" y="154"/>
                        </a:cubicBezTo>
                        <a:cubicBezTo>
                          <a:pt x="29" y="159"/>
                          <a:pt x="33" y="162"/>
                          <a:pt x="37" y="162"/>
                        </a:cubicBezTo>
                        <a:cubicBezTo>
                          <a:pt x="41" y="162"/>
                          <a:pt x="44" y="159"/>
                          <a:pt x="44" y="154"/>
                        </a:cubicBezTo>
                        <a:cubicBezTo>
                          <a:pt x="44" y="96"/>
                          <a:pt x="44" y="96"/>
                          <a:pt x="44" y="96"/>
                        </a:cubicBezTo>
                        <a:cubicBezTo>
                          <a:pt x="49" y="96"/>
                          <a:pt x="49" y="96"/>
                          <a:pt x="49" y="96"/>
                        </a:cubicBezTo>
                        <a:cubicBezTo>
                          <a:pt x="49" y="154"/>
                          <a:pt x="49" y="154"/>
                          <a:pt x="49" y="154"/>
                        </a:cubicBezTo>
                        <a:cubicBezTo>
                          <a:pt x="49" y="159"/>
                          <a:pt x="52" y="162"/>
                          <a:pt x="56" y="162"/>
                        </a:cubicBezTo>
                        <a:cubicBezTo>
                          <a:pt x="60" y="162"/>
                          <a:pt x="64" y="159"/>
                          <a:pt x="64" y="154"/>
                        </a:cubicBezTo>
                        <a:cubicBezTo>
                          <a:pt x="64" y="96"/>
                          <a:pt x="64" y="96"/>
                          <a:pt x="64" y="96"/>
                        </a:cubicBezTo>
                        <a:cubicBezTo>
                          <a:pt x="83" y="96"/>
                          <a:pt x="83" y="96"/>
                          <a:pt x="83" y="96"/>
                        </a:cubicBezTo>
                        <a:cubicBezTo>
                          <a:pt x="63" y="23"/>
                          <a:pt x="63" y="23"/>
                          <a:pt x="63" y="23"/>
                        </a:cubicBezTo>
                        <a:cubicBezTo>
                          <a:pt x="64" y="23"/>
                          <a:pt x="64" y="23"/>
                          <a:pt x="64" y="23"/>
                        </a:cubicBezTo>
                        <a:cubicBezTo>
                          <a:pt x="65" y="23"/>
                          <a:pt x="65" y="23"/>
                          <a:pt x="65" y="23"/>
                        </a:cubicBezTo>
                        <a:cubicBezTo>
                          <a:pt x="79" y="64"/>
                          <a:pt x="79" y="64"/>
                          <a:pt x="79" y="64"/>
                        </a:cubicBezTo>
                        <a:cubicBezTo>
                          <a:pt x="80" y="67"/>
                          <a:pt x="84" y="69"/>
                          <a:pt x="87" y="68"/>
                        </a:cubicBezTo>
                        <a:cubicBezTo>
                          <a:pt x="91" y="67"/>
                          <a:pt x="92" y="63"/>
                          <a:pt x="91" y="6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ea"/>
                    </a:endParaRPr>
                  </a:p>
                </p:txBody>
              </p:sp>
            </p:grpSp>
            <p:grpSp>
              <p:nvGrpSpPr>
                <p:cNvPr id="89" name="Group 302"/>
                <p:cNvGrpSpPr/>
                <p:nvPr/>
              </p:nvGrpSpPr>
              <p:grpSpPr>
                <a:xfrm>
                  <a:off x="7286644" y="2500312"/>
                  <a:ext cx="161644" cy="348610"/>
                  <a:chOff x="6138760" y="4271257"/>
                  <a:chExt cx="97227" cy="209688"/>
                </a:xfrm>
                <a:solidFill>
                  <a:schemeClr val="bg1">
                    <a:lumMod val="75000"/>
                  </a:schemeClr>
                </a:solidFill>
              </p:grpSpPr>
              <p:sp>
                <p:nvSpPr>
                  <p:cNvPr id="102" name="Oval 101"/>
                  <p:cNvSpPr>
                    <a:spLocks noChangeArrowheads="1"/>
                  </p:cNvSpPr>
                  <p:nvPr/>
                </p:nvSpPr>
                <p:spPr bwMode="auto">
                  <a:xfrm>
                    <a:off x="6171468" y="4271257"/>
                    <a:ext cx="30916" cy="31812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03" name="Freeform 7"/>
                  <p:cNvSpPr/>
                  <p:nvPr/>
                </p:nvSpPr>
                <p:spPr bwMode="auto">
                  <a:xfrm>
                    <a:off x="6138760" y="4309341"/>
                    <a:ext cx="97227" cy="171604"/>
                  </a:xfrm>
                  <a:custGeom>
                    <a:avLst/>
                    <a:gdLst>
                      <a:gd name="T0" fmla="*/ 91 w 92"/>
                      <a:gd name="T1" fmla="*/ 60 h 162"/>
                      <a:gd name="T2" fmla="*/ 75 w 92"/>
                      <a:gd name="T3" fmla="*/ 10 h 162"/>
                      <a:gd name="T4" fmla="*/ 64 w 92"/>
                      <a:gd name="T5" fmla="*/ 0 h 162"/>
                      <a:gd name="T6" fmla="*/ 28 w 92"/>
                      <a:gd name="T7" fmla="*/ 0 h 162"/>
                      <a:gd name="T8" fmla="*/ 19 w 92"/>
                      <a:gd name="T9" fmla="*/ 5 h 162"/>
                      <a:gd name="T10" fmla="*/ 18 w 92"/>
                      <a:gd name="T11" fmla="*/ 7 h 162"/>
                      <a:gd name="T12" fmla="*/ 18 w 92"/>
                      <a:gd name="T13" fmla="*/ 7 h 162"/>
                      <a:gd name="T14" fmla="*/ 17 w 92"/>
                      <a:gd name="T15" fmla="*/ 8 h 162"/>
                      <a:gd name="T16" fmla="*/ 1 w 92"/>
                      <a:gd name="T17" fmla="*/ 60 h 162"/>
                      <a:gd name="T18" fmla="*/ 5 w 92"/>
                      <a:gd name="T19" fmla="*/ 68 h 162"/>
                      <a:gd name="T20" fmla="*/ 14 w 92"/>
                      <a:gd name="T21" fmla="*/ 64 h 162"/>
                      <a:gd name="T22" fmla="*/ 26 w 92"/>
                      <a:gd name="T23" fmla="*/ 23 h 162"/>
                      <a:gd name="T24" fmla="*/ 28 w 92"/>
                      <a:gd name="T25" fmla="*/ 23 h 162"/>
                      <a:gd name="T26" fmla="*/ 29 w 92"/>
                      <a:gd name="T27" fmla="*/ 23 h 162"/>
                      <a:gd name="T28" fmla="*/ 9 w 92"/>
                      <a:gd name="T29" fmla="*/ 96 h 162"/>
                      <a:gd name="T30" fmla="*/ 29 w 92"/>
                      <a:gd name="T31" fmla="*/ 96 h 162"/>
                      <a:gd name="T32" fmla="*/ 29 w 92"/>
                      <a:gd name="T33" fmla="*/ 154 h 162"/>
                      <a:gd name="T34" fmla="*/ 37 w 92"/>
                      <a:gd name="T35" fmla="*/ 162 h 162"/>
                      <a:gd name="T36" fmla="*/ 44 w 92"/>
                      <a:gd name="T37" fmla="*/ 154 h 162"/>
                      <a:gd name="T38" fmla="*/ 44 w 92"/>
                      <a:gd name="T39" fmla="*/ 96 h 162"/>
                      <a:gd name="T40" fmla="*/ 49 w 92"/>
                      <a:gd name="T41" fmla="*/ 96 h 162"/>
                      <a:gd name="T42" fmla="*/ 49 w 92"/>
                      <a:gd name="T43" fmla="*/ 154 h 162"/>
                      <a:gd name="T44" fmla="*/ 56 w 92"/>
                      <a:gd name="T45" fmla="*/ 162 h 162"/>
                      <a:gd name="T46" fmla="*/ 64 w 92"/>
                      <a:gd name="T47" fmla="*/ 154 h 162"/>
                      <a:gd name="T48" fmla="*/ 64 w 92"/>
                      <a:gd name="T49" fmla="*/ 96 h 162"/>
                      <a:gd name="T50" fmla="*/ 83 w 92"/>
                      <a:gd name="T51" fmla="*/ 96 h 162"/>
                      <a:gd name="T52" fmla="*/ 63 w 92"/>
                      <a:gd name="T53" fmla="*/ 23 h 162"/>
                      <a:gd name="T54" fmla="*/ 64 w 92"/>
                      <a:gd name="T55" fmla="*/ 23 h 162"/>
                      <a:gd name="T56" fmla="*/ 65 w 92"/>
                      <a:gd name="T57" fmla="*/ 23 h 162"/>
                      <a:gd name="T58" fmla="*/ 79 w 92"/>
                      <a:gd name="T59" fmla="*/ 64 h 162"/>
                      <a:gd name="T60" fmla="*/ 87 w 92"/>
                      <a:gd name="T61" fmla="*/ 68 h 162"/>
                      <a:gd name="T62" fmla="*/ 91 w 92"/>
                      <a:gd name="T63" fmla="*/ 60 h 16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</a:cxnLst>
                    <a:rect l="0" t="0" r="r" b="b"/>
                    <a:pathLst>
                      <a:path w="92" h="162">
                        <a:moveTo>
                          <a:pt x="91" y="60"/>
                        </a:moveTo>
                        <a:cubicBezTo>
                          <a:pt x="75" y="10"/>
                          <a:pt x="75" y="10"/>
                          <a:pt x="75" y="10"/>
                        </a:cubicBezTo>
                        <a:cubicBezTo>
                          <a:pt x="74" y="4"/>
                          <a:pt x="70" y="0"/>
                          <a:pt x="64" y="0"/>
                        </a:cubicBezTo>
                        <a:cubicBezTo>
                          <a:pt x="28" y="0"/>
                          <a:pt x="28" y="0"/>
                          <a:pt x="28" y="0"/>
                        </a:cubicBezTo>
                        <a:cubicBezTo>
                          <a:pt x="24" y="0"/>
                          <a:pt x="21" y="2"/>
                          <a:pt x="19" y="5"/>
                        </a:cubicBezTo>
                        <a:cubicBezTo>
                          <a:pt x="18" y="5"/>
                          <a:pt x="18" y="6"/>
                          <a:pt x="18" y="7"/>
                        </a:cubicBezTo>
                        <a:cubicBezTo>
                          <a:pt x="18" y="7"/>
                          <a:pt x="18" y="7"/>
                          <a:pt x="18" y="7"/>
                        </a:cubicBezTo>
                        <a:cubicBezTo>
                          <a:pt x="18" y="7"/>
                          <a:pt x="17" y="8"/>
                          <a:pt x="17" y="8"/>
                        </a:cubicBezTo>
                        <a:cubicBezTo>
                          <a:pt x="1" y="60"/>
                          <a:pt x="1" y="60"/>
                          <a:pt x="1" y="60"/>
                        </a:cubicBezTo>
                        <a:cubicBezTo>
                          <a:pt x="0" y="63"/>
                          <a:pt x="2" y="67"/>
                          <a:pt x="5" y="68"/>
                        </a:cubicBezTo>
                        <a:cubicBezTo>
                          <a:pt x="9" y="69"/>
                          <a:pt x="13" y="67"/>
                          <a:pt x="14" y="64"/>
                        </a:cubicBezTo>
                        <a:cubicBezTo>
                          <a:pt x="26" y="23"/>
                          <a:pt x="26" y="23"/>
                          <a:pt x="26" y="23"/>
                        </a:cubicBezTo>
                        <a:cubicBezTo>
                          <a:pt x="27" y="23"/>
                          <a:pt x="27" y="23"/>
                          <a:pt x="28" y="23"/>
                        </a:cubicBezTo>
                        <a:cubicBezTo>
                          <a:pt x="29" y="23"/>
                          <a:pt x="29" y="23"/>
                          <a:pt x="29" y="23"/>
                        </a:cubicBezTo>
                        <a:cubicBezTo>
                          <a:pt x="9" y="96"/>
                          <a:pt x="9" y="96"/>
                          <a:pt x="9" y="96"/>
                        </a:cubicBezTo>
                        <a:cubicBezTo>
                          <a:pt x="29" y="96"/>
                          <a:pt x="29" y="96"/>
                          <a:pt x="29" y="96"/>
                        </a:cubicBezTo>
                        <a:cubicBezTo>
                          <a:pt x="29" y="154"/>
                          <a:pt x="29" y="154"/>
                          <a:pt x="29" y="154"/>
                        </a:cubicBezTo>
                        <a:cubicBezTo>
                          <a:pt x="29" y="159"/>
                          <a:pt x="33" y="162"/>
                          <a:pt x="37" y="162"/>
                        </a:cubicBezTo>
                        <a:cubicBezTo>
                          <a:pt x="41" y="162"/>
                          <a:pt x="44" y="159"/>
                          <a:pt x="44" y="154"/>
                        </a:cubicBezTo>
                        <a:cubicBezTo>
                          <a:pt x="44" y="96"/>
                          <a:pt x="44" y="96"/>
                          <a:pt x="44" y="96"/>
                        </a:cubicBezTo>
                        <a:cubicBezTo>
                          <a:pt x="49" y="96"/>
                          <a:pt x="49" y="96"/>
                          <a:pt x="49" y="96"/>
                        </a:cubicBezTo>
                        <a:cubicBezTo>
                          <a:pt x="49" y="154"/>
                          <a:pt x="49" y="154"/>
                          <a:pt x="49" y="154"/>
                        </a:cubicBezTo>
                        <a:cubicBezTo>
                          <a:pt x="49" y="159"/>
                          <a:pt x="52" y="162"/>
                          <a:pt x="56" y="162"/>
                        </a:cubicBezTo>
                        <a:cubicBezTo>
                          <a:pt x="60" y="162"/>
                          <a:pt x="64" y="159"/>
                          <a:pt x="64" y="154"/>
                        </a:cubicBezTo>
                        <a:cubicBezTo>
                          <a:pt x="64" y="96"/>
                          <a:pt x="64" y="96"/>
                          <a:pt x="64" y="96"/>
                        </a:cubicBezTo>
                        <a:cubicBezTo>
                          <a:pt x="83" y="96"/>
                          <a:pt x="83" y="96"/>
                          <a:pt x="83" y="96"/>
                        </a:cubicBezTo>
                        <a:cubicBezTo>
                          <a:pt x="63" y="23"/>
                          <a:pt x="63" y="23"/>
                          <a:pt x="63" y="23"/>
                        </a:cubicBezTo>
                        <a:cubicBezTo>
                          <a:pt x="64" y="23"/>
                          <a:pt x="64" y="23"/>
                          <a:pt x="64" y="23"/>
                        </a:cubicBezTo>
                        <a:cubicBezTo>
                          <a:pt x="65" y="23"/>
                          <a:pt x="65" y="23"/>
                          <a:pt x="65" y="23"/>
                        </a:cubicBezTo>
                        <a:cubicBezTo>
                          <a:pt x="79" y="64"/>
                          <a:pt x="79" y="64"/>
                          <a:pt x="79" y="64"/>
                        </a:cubicBezTo>
                        <a:cubicBezTo>
                          <a:pt x="80" y="67"/>
                          <a:pt x="84" y="69"/>
                          <a:pt x="87" y="68"/>
                        </a:cubicBezTo>
                        <a:cubicBezTo>
                          <a:pt x="91" y="67"/>
                          <a:pt x="92" y="63"/>
                          <a:pt x="91" y="6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ea"/>
                    </a:endParaRPr>
                  </a:p>
                </p:txBody>
              </p:sp>
            </p:grpSp>
            <p:grpSp>
              <p:nvGrpSpPr>
                <p:cNvPr id="92" name="Group 302"/>
                <p:cNvGrpSpPr/>
                <p:nvPr/>
              </p:nvGrpSpPr>
              <p:grpSpPr>
                <a:xfrm>
                  <a:off x="7500958" y="2500312"/>
                  <a:ext cx="161644" cy="348610"/>
                  <a:chOff x="6138760" y="4271257"/>
                  <a:chExt cx="97227" cy="209688"/>
                </a:xfrm>
                <a:solidFill>
                  <a:schemeClr val="bg1">
                    <a:lumMod val="75000"/>
                  </a:schemeClr>
                </a:solidFill>
              </p:grpSpPr>
              <p:sp>
                <p:nvSpPr>
                  <p:cNvPr id="105" name="Oval 104"/>
                  <p:cNvSpPr>
                    <a:spLocks noChangeArrowheads="1"/>
                  </p:cNvSpPr>
                  <p:nvPr/>
                </p:nvSpPr>
                <p:spPr bwMode="auto">
                  <a:xfrm>
                    <a:off x="6171468" y="4271257"/>
                    <a:ext cx="30916" cy="31812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06" name="Freeform 7"/>
                  <p:cNvSpPr/>
                  <p:nvPr/>
                </p:nvSpPr>
                <p:spPr bwMode="auto">
                  <a:xfrm>
                    <a:off x="6138760" y="4309341"/>
                    <a:ext cx="97227" cy="171604"/>
                  </a:xfrm>
                  <a:custGeom>
                    <a:avLst/>
                    <a:gdLst>
                      <a:gd name="T0" fmla="*/ 91 w 92"/>
                      <a:gd name="T1" fmla="*/ 60 h 162"/>
                      <a:gd name="T2" fmla="*/ 75 w 92"/>
                      <a:gd name="T3" fmla="*/ 10 h 162"/>
                      <a:gd name="T4" fmla="*/ 64 w 92"/>
                      <a:gd name="T5" fmla="*/ 0 h 162"/>
                      <a:gd name="T6" fmla="*/ 28 w 92"/>
                      <a:gd name="T7" fmla="*/ 0 h 162"/>
                      <a:gd name="T8" fmla="*/ 19 w 92"/>
                      <a:gd name="T9" fmla="*/ 5 h 162"/>
                      <a:gd name="T10" fmla="*/ 18 w 92"/>
                      <a:gd name="T11" fmla="*/ 7 h 162"/>
                      <a:gd name="T12" fmla="*/ 18 w 92"/>
                      <a:gd name="T13" fmla="*/ 7 h 162"/>
                      <a:gd name="T14" fmla="*/ 17 w 92"/>
                      <a:gd name="T15" fmla="*/ 8 h 162"/>
                      <a:gd name="T16" fmla="*/ 1 w 92"/>
                      <a:gd name="T17" fmla="*/ 60 h 162"/>
                      <a:gd name="T18" fmla="*/ 5 w 92"/>
                      <a:gd name="T19" fmla="*/ 68 h 162"/>
                      <a:gd name="T20" fmla="*/ 14 w 92"/>
                      <a:gd name="T21" fmla="*/ 64 h 162"/>
                      <a:gd name="T22" fmla="*/ 26 w 92"/>
                      <a:gd name="T23" fmla="*/ 23 h 162"/>
                      <a:gd name="T24" fmla="*/ 28 w 92"/>
                      <a:gd name="T25" fmla="*/ 23 h 162"/>
                      <a:gd name="T26" fmla="*/ 29 w 92"/>
                      <a:gd name="T27" fmla="*/ 23 h 162"/>
                      <a:gd name="T28" fmla="*/ 9 w 92"/>
                      <a:gd name="T29" fmla="*/ 96 h 162"/>
                      <a:gd name="T30" fmla="*/ 29 w 92"/>
                      <a:gd name="T31" fmla="*/ 96 h 162"/>
                      <a:gd name="T32" fmla="*/ 29 w 92"/>
                      <a:gd name="T33" fmla="*/ 154 h 162"/>
                      <a:gd name="T34" fmla="*/ 37 w 92"/>
                      <a:gd name="T35" fmla="*/ 162 h 162"/>
                      <a:gd name="T36" fmla="*/ 44 w 92"/>
                      <a:gd name="T37" fmla="*/ 154 h 162"/>
                      <a:gd name="T38" fmla="*/ 44 w 92"/>
                      <a:gd name="T39" fmla="*/ 96 h 162"/>
                      <a:gd name="T40" fmla="*/ 49 w 92"/>
                      <a:gd name="T41" fmla="*/ 96 h 162"/>
                      <a:gd name="T42" fmla="*/ 49 w 92"/>
                      <a:gd name="T43" fmla="*/ 154 h 162"/>
                      <a:gd name="T44" fmla="*/ 56 w 92"/>
                      <a:gd name="T45" fmla="*/ 162 h 162"/>
                      <a:gd name="T46" fmla="*/ 64 w 92"/>
                      <a:gd name="T47" fmla="*/ 154 h 162"/>
                      <a:gd name="T48" fmla="*/ 64 w 92"/>
                      <a:gd name="T49" fmla="*/ 96 h 162"/>
                      <a:gd name="T50" fmla="*/ 83 w 92"/>
                      <a:gd name="T51" fmla="*/ 96 h 162"/>
                      <a:gd name="T52" fmla="*/ 63 w 92"/>
                      <a:gd name="T53" fmla="*/ 23 h 162"/>
                      <a:gd name="T54" fmla="*/ 64 w 92"/>
                      <a:gd name="T55" fmla="*/ 23 h 162"/>
                      <a:gd name="T56" fmla="*/ 65 w 92"/>
                      <a:gd name="T57" fmla="*/ 23 h 162"/>
                      <a:gd name="T58" fmla="*/ 79 w 92"/>
                      <a:gd name="T59" fmla="*/ 64 h 162"/>
                      <a:gd name="T60" fmla="*/ 87 w 92"/>
                      <a:gd name="T61" fmla="*/ 68 h 162"/>
                      <a:gd name="T62" fmla="*/ 91 w 92"/>
                      <a:gd name="T63" fmla="*/ 60 h 16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</a:cxnLst>
                    <a:rect l="0" t="0" r="r" b="b"/>
                    <a:pathLst>
                      <a:path w="92" h="162">
                        <a:moveTo>
                          <a:pt x="91" y="60"/>
                        </a:moveTo>
                        <a:cubicBezTo>
                          <a:pt x="75" y="10"/>
                          <a:pt x="75" y="10"/>
                          <a:pt x="75" y="10"/>
                        </a:cubicBezTo>
                        <a:cubicBezTo>
                          <a:pt x="74" y="4"/>
                          <a:pt x="70" y="0"/>
                          <a:pt x="64" y="0"/>
                        </a:cubicBezTo>
                        <a:cubicBezTo>
                          <a:pt x="28" y="0"/>
                          <a:pt x="28" y="0"/>
                          <a:pt x="28" y="0"/>
                        </a:cubicBezTo>
                        <a:cubicBezTo>
                          <a:pt x="24" y="0"/>
                          <a:pt x="21" y="2"/>
                          <a:pt x="19" y="5"/>
                        </a:cubicBezTo>
                        <a:cubicBezTo>
                          <a:pt x="18" y="5"/>
                          <a:pt x="18" y="6"/>
                          <a:pt x="18" y="7"/>
                        </a:cubicBezTo>
                        <a:cubicBezTo>
                          <a:pt x="18" y="7"/>
                          <a:pt x="18" y="7"/>
                          <a:pt x="18" y="7"/>
                        </a:cubicBezTo>
                        <a:cubicBezTo>
                          <a:pt x="18" y="7"/>
                          <a:pt x="17" y="8"/>
                          <a:pt x="17" y="8"/>
                        </a:cubicBezTo>
                        <a:cubicBezTo>
                          <a:pt x="1" y="60"/>
                          <a:pt x="1" y="60"/>
                          <a:pt x="1" y="60"/>
                        </a:cubicBezTo>
                        <a:cubicBezTo>
                          <a:pt x="0" y="63"/>
                          <a:pt x="2" y="67"/>
                          <a:pt x="5" y="68"/>
                        </a:cubicBezTo>
                        <a:cubicBezTo>
                          <a:pt x="9" y="69"/>
                          <a:pt x="13" y="67"/>
                          <a:pt x="14" y="64"/>
                        </a:cubicBezTo>
                        <a:cubicBezTo>
                          <a:pt x="26" y="23"/>
                          <a:pt x="26" y="23"/>
                          <a:pt x="26" y="23"/>
                        </a:cubicBezTo>
                        <a:cubicBezTo>
                          <a:pt x="27" y="23"/>
                          <a:pt x="27" y="23"/>
                          <a:pt x="28" y="23"/>
                        </a:cubicBezTo>
                        <a:cubicBezTo>
                          <a:pt x="29" y="23"/>
                          <a:pt x="29" y="23"/>
                          <a:pt x="29" y="23"/>
                        </a:cubicBezTo>
                        <a:cubicBezTo>
                          <a:pt x="9" y="96"/>
                          <a:pt x="9" y="96"/>
                          <a:pt x="9" y="96"/>
                        </a:cubicBezTo>
                        <a:cubicBezTo>
                          <a:pt x="29" y="96"/>
                          <a:pt x="29" y="96"/>
                          <a:pt x="29" y="96"/>
                        </a:cubicBezTo>
                        <a:cubicBezTo>
                          <a:pt x="29" y="154"/>
                          <a:pt x="29" y="154"/>
                          <a:pt x="29" y="154"/>
                        </a:cubicBezTo>
                        <a:cubicBezTo>
                          <a:pt x="29" y="159"/>
                          <a:pt x="33" y="162"/>
                          <a:pt x="37" y="162"/>
                        </a:cubicBezTo>
                        <a:cubicBezTo>
                          <a:pt x="41" y="162"/>
                          <a:pt x="44" y="159"/>
                          <a:pt x="44" y="154"/>
                        </a:cubicBezTo>
                        <a:cubicBezTo>
                          <a:pt x="44" y="96"/>
                          <a:pt x="44" y="96"/>
                          <a:pt x="44" y="96"/>
                        </a:cubicBezTo>
                        <a:cubicBezTo>
                          <a:pt x="49" y="96"/>
                          <a:pt x="49" y="96"/>
                          <a:pt x="49" y="96"/>
                        </a:cubicBezTo>
                        <a:cubicBezTo>
                          <a:pt x="49" y="154"/>
                          <a:pt x="49" y="154"/>
                          <a:pt x="49" y="154"/>
                        </a:cubicBezTo>
                        <a:cubicBezTo>
                          <a:pt x="49" y="159"/>
                          <a:pt x="52" y="162"/>
                          <a:pt x="56" y="162"/>
                        </a:cubicBezTo>
                        <a:cubicBezTo>
                          <a:pt x="60" y="162"/>
                          <a:pt x="64" y="159"/>
                          <a:pt x="64" y="154"/>
                        </a:cubicBezTo>
                        <a:cubicBezTo>
                          <a:pt x="64" y="96"/>
                          <a:pt x="64" y="96"/>
                          <a:pt x="64" y="96"/>
                        </a:cubicBezTo>
                        <a:cubicBezTo>
                          <a:pt x="83" y="96"/>
                          <a:pt x="83" y="96"/>
                          <a:pt x="83" y="96"/>
                        </a:cubicBezTo>
                        <a:cubicBezTo>
                          <a:pt x="63" y="23"/>
                          <a:pt x="63" y="23"/>
                          <a:pt x="63" y="23"/>
                        </a:cubicBezTo>
                        <a:cubicBezTo>
                          <a:pt x="64" y="23"/>
                          <a:pt x="64" y="23"/>
                          <a:pt x="64" y="23"/>
                        </a:cubicBezTo>
                        <a:cubicBezTo>
                          <a:pt x="65" y="23"/>
                          <a:pt x="65" y="23"/>
                          <a:pt x="65" y="23"/>
                        </a:cubicBezTo>
                        <a:cubicBezTo>
                          <a:pt x="79" y="64"/>
                          <a:pt x="79" y="64"/>
                          <a:pt x="79" y="64"/>
                        </a:cubicBezTo>
                        <a:cubicBezTo>
                          <a:pt x="80" y="67"/>
                          <a:pt x="84" y="69"/>
                          <a:pt x="87" y="68"/>
                        </a:cubicBezTo>
                        <a:cubicBezTo>
                          <a:pt x="91" y="67"/>
                          <a:pt x="92" y="63"/>
                          <a:pt x="91" y="6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ea"/>
                    </a:endParaRPr>
                  </a:p>
                </p:txBody>
              </p:sp>
            </p:grpSp>
            <p:grpSp>
              <p:nvGrpSpPr>
                <p:cNvPr id="95" name="Group 302"/>
                <p:cNvGrpSpPr/>
                <p:nvPr/>
              </p:nvGrpSpPr>
              <p:grpSpPr>
                <a:xfrm>
                  <a:off x="7715272" y="2500312"/>
                  <a:ext cx="161644" cy="348610"/>
                  <a:chOff x="6138760" y="4271257"/>
                  <a:chExt cx="97227" cy="209688"/>
                </a:xfrm>
                <a:solidFill>
                  <a:schemeClr val="bg1">
                    <a:lumMod val="75000"/>
                  </a:schemeClr>
                </a:solidFill>
              </p:grpSpPr>
              <p:sp>
                <p:nvSpPr>
                  <p:cNvPr id="108" name="Oval 107"/>
                  <p:cNvSpPr>
                    <a:spLocks noChangeArrowheads="1"/>
                  </p:cNvSpPr>
                  <p:nvPr/>
                </p:nvSpPr>
                <p:spPr bwMode="auto">
                  <a:xfrm>
                    <a:off x="6171468" y="4271257"/>
                    <a:ext cx="30916" cy="31812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09" name="Freeform 7"/>
                  <p:cNvSpPr/>
                  <p:nvPr/>
                </p:nvSpPr>
                <p:spPr bwMode="auto">
                  <a:xfrm>
                    <a:off x="6138760" y="4309341"/>
                    <a:ext cx="97227" cy="171604"/>
                  </a:xfrm>
                  <a:custGeom>
                    <a:avLst/>
                    <a:gdLst>
                      <a:gd name="T0" fmla="*/ 91 w 92"/>
                      <a:gd name="T1" fmla="*/ 60 h 162"/>
                      <a:gd name="T2" fmla="*/ 75 w 92"/>
                      <a:gd name="T3" fmla="*/ 10 h 162"/>
                      <a:gd name="T4" fmla="*/ 64 w 92"/>
                      <a:gd name="T5" fmla="*/ 0 h 162"/>
                      <a:gd name="T6" fmla="*/ 28 w 92"/>
                      <a:gd name="T7" fmla="*/ 0 h 162"/>
                      <a:gd name="T8" fmla="*/ 19 w 92"/>
                      <a:gd name="T9" fmla="*/ 5 h 162"/>
                      <a:gd name="T10" fmla="*/ 18 w 92"/>
                      <a:gd name="T11" fmla="*/ 7 h 162"/>
                      <a:gd name="T12" fmla="*/ 18 w 92"/>
                      <a:gd name="T13" fmla="*/ 7 h 162"/>
                      <a:gd name="T14" fmla="*/ 17 w 92"/>
                      <a:gd name="T15" fmla="*/ 8 h 162"/>
                      <a:gd name="T16" fmla="*/ 1 w 92"/>
                      <a:gd name="T17" fmla="*/ 60 h 162"/>
                      <a:gd name="T18" fmla="*/ 5 w 92"/>
                      <a:gd name="T19" fmla="*/ 68 h 162"/>
                      <a:gd name="T20" fmla="*/ 14 w 92"/>
                      <a:gd name="T21" fmla="*/ 64 h 162"/>
                      <a:gd name="T22" fmla="*/ 26 w 92"/>
                      <a:gd name="T23" fmla="*/ 23 h 162"/>
                      <a:gd name="T24" fmla="*/ 28 w 92"/>
                      <a:gd name="T25" fmla="*/ 23 h 162"/>
                      <a:gd name="T26" fmla="*/ 29 w 92"/>
                      <a:gd name="T27" fmla="*/ 23 h 162"/>
                      <a:gd name="T28" fmla="*/ 9 w 92"/>
                      <a:gd name="T29" fmla="*/ 96 h 162"/>
                      <a:gd name="T30" fmla="*/ 29 w 92"/>
                      <a:gd name="T31" fmla="*/ 96 h 162"/>
                      <a:gd name="T32" fmla="*/ 29 w 92"/>
                      <a:gd name="T33" fmla="*/ 154 h 162"/>
                      <a:gd name="T34" fmla="*/ 37 w 92"/>
                      <a:gd name="T35" fmla="*/ 162 h 162"/>
                      <a:gd name="T36" fmla="*/ 44 w 92"/>
                      <a:gd name="T37" fmla="*/ 154 h 162"/>
                      <a:gd name="T38" fmla="*/ 44 w 92"/>
                      <a:gd name="T39" fmla="*/ 96 h 162"/>
                      <a:gd name="T40" fmla="*/ 49 w 92"/>
                      <a:gd name="T41" fmla="*/ 96 h 162"/>
                      <a:gd name="T42" fmla="*/ 49 w 92"/>
                      <a:gd name="T43" fmla="*/ 154 h 162"/>
                      <a:gd name="T44" fmla="*/ 56 w 92"/>
                      <a:gd name="T45" fmla="*/ 162 h 162"/>
                      <a:gd name="T46" fmla="*/ 64 w 92"/>
                      <a:gd name="T47" fmla="*/ 154 h 162"/>
                      <a:gd name="T48" fmla="*/ 64 w 92"/>
                      <a:gd name="T49" fmla="*/ 96 h 162"/>
                      <a:gd name="T50" fmla="*/ 83 w 92"/>
                      <a:gd name="T51" fmla="*/ 96 h 162"/>
                      <a:gd name="T52" fmla="*/ 63 w 92"/>
                      <a:gd name="T53" fmla="*/ 23 h 162"/>
                      <a:gd name="T54" fmla="*/ 64 w 92"/>
                      <a:gd name="T55" fmla="*/ 23 h 162"/>
                      <a:gd name="T56" fmla="*/ 65 w 92"/>
                      <a:gd name="T57" fmla="*/ 23 h 162"/>
                      <a:gd name="T58" fmla="*/ 79 w 92"/>
                      <a:gd name="T59" fmla="*/ 64 h 162"/>
                      <a:gd name="T60" fmla="*/ 87 w 92"/>
                      <a:gd name="T61" fmla="*/ 68 h 162"/>
                      <a:gd name="T62" fmla="*/ 91 w 92"/>
                      <a:gd name="T63" fmla="*/ 60 h 16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</a:cxnLst>
                    <a:rect l="0" t="0" r="r" b="b"/>
                    <a:pathLst>
                      <a:path w="92" h="162">
                        <a:moveTo>
                          <a:pt x="91" y="60"/>
                        </a:moveTo>
                        <a:cubicBezTo>
                          <a:pt x="75" y="10"/>
                          <a:pt x="75" y="10"/>
                          <a:pt x="75" y="10"/>
                        </a:cubicBezTo>
                        <a:cubicBezTo>
                          <a:pt x="74" y="4"/>
                          <a:pt x="70" y="0"/>
                          <a:pt x="64" y="0"/>
                        </a:cubicBezTo>
                        <a:cubicBezTo>
                          <a:pt x="28" y="0"/>
                          <a:pt x="28" y="0"/>
                          <a:pt x="28" y="0"/>
                        </a:cubicBezTo>
                        <a:cubicBezTo>
                          <a:pt x="24" y="0"/>
                          <a:pt x="21" y="2"/>
                          <a:pt x="19" y="5"/>
                        </a:cubicBezTo>
                        <a:cubicBezTo>
                          <a:pt x="18" y="5"/>
                          <a:pt x="18" y="6"/>
                          <a:pt x="18" y="7"/>
                        </a:cubicBezTo>
                        <a:cubicBezTo>
                          <a:pt x="18" y="7"/>
                          <a:pt x="18" y="7"/>
                          <a:pt x="18" y="7"/>
                        </a:cubicBezTo>
                        <a:cubicBezTo>
                          <a:pt x="18" y="7"/>
                          <a:pt x="17" y="8"/>
                          <a:pt x="17" y="8"/>
                        </a:cubicBezTo>
                        <a:cubicBezTo>
                          <a:pt x="1" y="60"/>
                          <a:pt x="1" y="60"/>
                          <a:pt x="1" y="60"/>
                        </a:cubicBezTo>
                        <a:cubicBezTo>
                          <a:pt x="0" y="63"/>
                          <a:pt x="2" y="67"/>
                          <a:pt x="5" y="68"/>
                        </a:cubicBezTo>
                        <a:cubicBezTo>
                          <a:pt x="9" y="69"/>
                          <a:pt x="13" y="67"/>
                          <a:pt x="14" y="64"/>
                        </a:cubicBezTo>
                        <a:cubicBezTo>
                          <a:pt x="26" y="23"/>
                          <a:pt x="26" y="23"/>
                          <a:pt x="26" y="23"/>
                        </a:cubicBezTo>
                        <a:cubicBezTo>
                          <a:pt x="27" y="23"/>
                          <a:pt x="27" y="23"/>
                          <a:pt x="28" y="23"/>
                        </a:cubicBezTo>
                        <a:cubicBezTo>
                          <a:pt x="29" y="23"/>
                          <a:pt x="29" y="23"/>
                          <a:pt x="29" y="23"/>
                        </a:cubicBezTo>
                        <a:cubicBezTo>
                          <a:pt x="9" y="96"/>
                          <a:pt x="9" y="96"/>
                          <a:pt x="9" y="96"/>
                        </a:cubicBezTo>
                        <a:cubicBezTo>
                          <a:pt x="29" y="96"/>
                          <a:pt x="29" y="96"/>
                          <a:pt x="29" y="96"/>
                        </a:cubicBezTo>
                        <a:cubicBezTo>
                          <a:pt x="29" y="154"/>
                          <a:pt x="29" y="154"/>
                          <a:pt x="29" y="154"/>
                        </a:cubicBezTo>
                        <a:cubicBezTo>
                          <a:pt x="29" y="159"/>
                          <a:pt x="33" y="162"/>
                          <a:pt x="37" y="162"/>
                        </a:cubicBezTo>
                        <a:cubicBezTo>
                          <a:pt x="41" y="162"/>
                          <a:pt x="44" y="159"/>
                          <a:pt x="44" y="154"/>
                        </a:cubicBezTo>
                        <a:cubicBezTo>
                          <a:pt x="44" y="96"/>
                          <a:pt x="44" y="96"/>
                          <a:pt x="44" y="96"/>
                        </a:cubicBezTo>
                        <a:cubicBezTo>
                          <a:pt x="49" y="96"/>
                          <a:pt x="49" y="96"/>
                          <a:pt x="49" y="96"/>
                        </a:cubicBezTo>
                        <a:cubicBezTo>
                          <a:pt x="49" y="154"/>
                          <a:pt x="49" y="154"/>
                          <a:pt x="49" y="154"/>
                        </a:cubicBezTo>
                        <a:cubicBezTo>
                          <a:pt x="49" y="159"/>
                          <a:pt x="52" y="162"/>
                          <a:pt x="56" y="162"/>
                        </a:cubicBezTo>
                        <a:cubicBezTo>
                          <a:pt x="60" y="162"/>
                          <a:pt x="64" y="159"/>
                          <a:pt x="64" y="154"/>
                        </a:cubicBezTo>
                        <a:cubicBezTo>
                          <a:pt x="64" y="96"/>
                          <a:pt x="64" y="96"/>
                          <a:pt x="64" y="96"/>
                        </a:cubicBezTo>
                        <a:cubicBezTo>
                          <a:pt x="83" y="96"/>
                          <a:pt x="83" y="96"/>
                          <a:pt x="83" y="96"/>
                        </a:cubicBezTo>
                        <a:cubicBezTo>
                          <a:pt x="63" y="23"/>
                          <a:pt x="63" y="23"/>
                          <a:pt x="63" y="23"/>
                        </a:cubicBezTo>
                        <a:cubicBezTo>
                          <a:pt x="64" y="23"/>
                          <a:pt x="64" y="23"/>
                          <a:pt x="64" y="23"/>
                        </a:cubicBezTo>
                        <a:cubicBezTo>
                          <a:pt x="65" y="23"/>
                          <a:pt x="65" y="23"/>
                          <a:pt x="65" y="23"/>
                        </a:cubicBezTo>
                        <a:cubicBezTo>
                          <a:pt x="79" y="64"/>
                          <a:pt x="79" y="64"/>
                          <a:pt x="79" y="64"/>
                        </a:cubicBezTo>
                        <a:cubicBezTo>
                          <a:pt x="80" y="67"/>
                          <a:pt x="84" y="69"/>
                          <a:pt x="87" y="68"/>
                        </a:cubicBezTo>
                        <a:cubicBezTo>
                          <a:pt x="91" y="67"/>
                          <a:pt x="92" y="63"/>
                          <a:pt x="91" y="6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ea"/>
                    </a:endParaRPr>
                  </a:p>
                </p:txBody>
              </p:sp>
            </p:grpSp>
          </p:grpSp>
          <p:sp>
            <p:nvSpPr>
              <p:cNvPr id="124" name="Rectangle 123"/>
              <p:cNvSpPr/>
              <p:nvPr/>
            </p:nvSpPr>
            <p:spPr>
              <a:xfrm>
                <a:off x="8072462" y="2786064"/>
                <a:ext cx="494431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50%</a:t>
                </a:r>
                <a:endPara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42" grpId="0"/>
      <p:bldP spid="43" grpId="0"/>
      <p:bldP spid="44" grpId="0"/>
      <p:bldP spid="45" grpId="0"/>
      <p:bldP spid="4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 6"/>
          <p:cNvSpPr/>
          <p:nvPr/>
        </p:nvSpPr>
        <p:spPr bwMode="auto">
          <a:xfrm>
            <a:off x="2816498" y="5713414"/>
            <a:ext cx="1270927" cy="865187"/>
          </a:xfrm>
          <a:custGeom>
            <a:avLst/>
            <a:gdLst>
              <a:gd name="T0" fmla="*/ 0 w 1113"/>
              <a:gd name="T1" fmla="*/ 0 h 757"/>
              <a:gd name="T2" fmla="*/ 1113 w 1113"/>
              <a:gd name="T3" fmla="*/ 0 h 757"/>
              <a:gd name="T4" fmla="*/ 1113 w 1113"/>
              <a:gd name="T5" fmla="*/ 685 h 757"/>
              <a:gd name="T6" fmla="*/ 249 w 1113"/>
              <a:gd name="T7" fmla="*/ 685 h 757"/>
              <a:gd name="T8" fmla="*/ 177 w 1113"/>
              <a:gd name="T9" fmla="*/ 757 h 757"/>
              <a:gd name="T10" fmla="*/ 105 w 1113"/>
              <a:gd name="T11" fmla="*/ 685 h 757"/>
              <a:gd name="T12" fmla="*/ 0 w 1113"/>
              <a:gd name="T13" fmla="*/ 685 h 757"/>
              <a:gd name="T14" fmla="*/ 0 w 1113"/>
              <a:gd name="T15" fmla="*/ 0 h 7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113" h="757">
                <a:moveTo>
                  <a:pt x="0" y="0"/>
                </a:moveTo>
                <a:lnTo>
                  <a:pt x="1113" y="0"/>
                </a:lnTo>
                <a:lnTo>
                  <a:pt x="1113" y="685"/>
                </a:lnTo>
                <a:lnTo>
                  <a:pt x="249" y="685"/>
                </a:lnTo>
                <a:lnTo>
                  <a:pt x="177" y="757"/>
                </a:lnTo>
                <a:lnTo>
                  <a:pt x="105" y="685"/>
                </a:lnTo>
                <a:lnTo>
                  <a:pt x="0" y="68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57150">
            <a:solidFill>
              <a:schemeClr val="bg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91383" tIns="45690" rIns="91383" bIns="45690" numCol="1" anchor="t" anchorCtr="0" compatLnSpc="1"/>
          <a:lstStyle/>
          <a:p>
            <a:endParaRPr lang="zh-CN" altLang="en-US" sz="2000"/>
          </a:p>
        </p:txBody>
      </p:sp>
      <p:sp>
        <p:nvSpPr>
          <p:cNvPr id="34" name="Freeform 8"/>
          <p:cNvSpPr/>
          <p:nvPr/>
        </p:nvSpPr>
        <p:spPr bwMode="auto">
          <a:xfrm>
            <a:off x="1545570" y="1000839"/>
            <a:ext cx="3863550" cy="4575175"/>
          </a:xfrm>
          <a:custGeom>
            <a:avLst/>
            <a:gdLst>
              <a:gd name="T0" fmla="*/ 133 w 3381"/>
              <a:gd name="T1" fmla="*/ 2348 h 3999"/>
              <a:gd name="T2" fmla="*/ 0 w 3381"/>
              <a:gd name="T3" fmla="*/ 1703 h 3999"/>
              <a:gd name="T4" fmla="*/ 282 w 3381"/>
              <a:gd name="T5" fmla="*/ 767 h 3999"/>
              <a:gd name="T6" fmla="*/ 1039 w 3381"/>
              <a:gd name="T7" fmla="*/ 133 h 3999"/>
              <a:gd name="T8" fmla="*/ 1689 w 3381"/>
              <a:gd name="T9" fmla="*/ 0 h 3999"/>
              <a:gd name="T10" fmla="*/ 2885 w 3381"/>
              <a:gd name="T11" fmla="*/ 495 h 3999"/>
              <a:gd name="T12" fmla="*/ 3381 w 3381"/>
              <a:gd name="T13" fmla="*/ 1691 h 3999"/>
              <a:gd name="T14" fmla="*/ 3097 w 3381"/>
              <a:gd name="T15" fmla="*/ 2624 h 3999"/>
              <a:gd name="T16" fmla="*/ 2346 w 3381"/>
              <a:gd name="T17" fmla="*/ 3248 h 3999"/>
              <a:gd name="T18" fmla="*/ 2281 w 3381"/>
              <a:gd name="T19" fmla="*/ 3304 h 3999"/>
              <a:gd name="T20" fmla="*/ 2256 w 3381"/>
              <a:gd name="T21" fmla="*/ 3388 h 3999"/>
              <a:gd name="T22" fmla="*/ 2256 w 3381"/>
              <a:gd name="T23" fmla="*/ 3718 h 3999"/>
              <a:gd name="T24" fmla="*/ 1699 w 3381"/>
              <a:gd name="T25" fmla="*/ 3999 h 3999"/>
              <a:gd name="T26" fmla="*/ 1142 w 3381"/>
              <a:gd name="T27" fmla="*/ 3718 h 3999"/>
              <a:gd name="T28" fmla="*/ 1142 w 3381"/>
              <a:gd name="T29" fmla="*/ 3388 h 3999"/>
              <a:gd name="T30" fmla="*/ 1354 w 3381"/>
              <a:gd name="T31" fmla="*/ 2691 h 3999"/>
              <a:gd name="T32" fmla="*/ 1916 w 3381"/>
              <a:gd name="T33" fmla="*/ 2226 h 3999"/>
              <a:gd name="T34" fmla="*/ 2171 w 3381"/>
              <a:gd name="T35" fmla="*/ 2011 h 3999"/>
              <a:gd name="T36" fmla="*/ 2267 w 3381"/>
              <a:gd name="T37" fmla="*/ 1691 h 3999"/>
              <a:gd name="T38" fmla="*/ 2098 w 3381"/>
              <a:gd name="T39" fmla="*/ 1283 h 3999"/>
              <a:gd name="T40" fmla="*/ 1689 w 3381"/>
              <a:gd name="T41" fmla="*/ 1113 h 3999"/>
              <a:gd name="T42" fmla="*/ 1469 w 3381"/>
              <a:gd name="T43" fmla="*/ 1155 h 3999"/>
              <a:gd name="T44" fmla="*/ 1212 w 3381"/>
              <a:gd name="T45" fmla="*/ 1375 h 3999"/>
              <a:gd name="T46" fmla="*/ 1113 w 3381"/>
              <a:gd name="T47" fmla="*/ 1703 h 3999"/>
              <a:gd name="T48" fmla="*/ 1155 w 3381"/>
              <a:gd name="T49" fmla="*/ 1918 h 3999"/>
              <a:gd name="T50" fmla="*/ 133 w 3381"/>
              <a:gd name="T51" fmla="*/ 2348 h 39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3381" h="3999">
                <a:moveTo>
                  <a:pt x="133" y="2348"/>
                </a:moveTo>
                <a:cubicBezTo>
                  <a:pt x="42" y="2134"/>
                  <a:pt x="0" y="1915"/>
                  <a:pt x="0" y="1703"/>
                </a:cubicBezTo>
                <a:cubicBezTo>
                  <a:pt x="0" y="1368"/>
                  <a:pt x="102" y="1042"/>
                  <a:pt x="282" y="767"/>
                </a:cubicBezTo>
                <a:cubicBezTo>
                  <a:pt x="461" y="492"/>
                  <a:pt x="721" y="267"/>
                  <a:pt x="1039" y="133"/>
                </a:cubicBezTo>
                <a:cubicBezTo>
                  <a:pt x="1240" y="48"/>
                  <a:pt x="1459" y="0"/>
                  <a:pt x="1689" y="0"/>
                </a:cubicBezTo>
                <a:cubicBezTo>
                  <a:pt x="2156" y="0"/>
                  <a:pt x="2579" y="189"/>
                  <a:pt x="2885" y="495"/>
                </a:cubicBezTo>
                <a:cubicBezTo>
                  <a:pt x="3191" y="802"/>
                  <a:pt x="3381" y="1224"/>
                  <a:pt x="3381" y="1691"/>
                </a:cubicBezTo>
                <a:cubicBezTo>
                  <a:pt x="3381" y="2028"/>
                  <a:pt x="3278" y="2352"/>
                  <a:pt x="3097" y="2624"/>
                </a:cubicBezTo>
                <a:cubicBezTo>
                  <a:pt x="2918" y="2895"/>
                  <a:pt x="2659" y="3115"/>
                  <a:pt x="2346" y="3248"/>
                </a:cubicBezTo>
                <a:cubicBezTo>
                  <a:pt x="2320" y="3259"/>
                  <a:pt x="2298" y="3279"/>
                  <a:pt x="2281" y="3304"/>
                </a:cubicBezTo>
                <a:cubicBezTo>
                  <a:pt x="2265" y="3328"/>
                  <a:pt x="2256" y="3357"/>
                  <a:pt x="2256" y="3388"/>
                </a:cubicBezTo>
                <a:lnTo>
                  <a:pt x="2256" y="3718"/>
                </a:lnTo>
                <a:lnTo>
                  <a:pt x="1699" y="3999"/>
                </a:lnTo>
                <a:lnTo>
                  <a:pt x="1142" y="3718"/>
                </a:lnTo>
                <a:lnTo>
                  <a:pt x="1142" y="3388"/>
                </a:lnTo>
                <a:cubicBezTo>
                  <a:pt x="1142" y="3137"/>
                  <a:pt x="1219" y="2895"/>
                  <a:pt x="1354" y="2691"/>
                </a:cubicBezTo>
                <a:cubicBezTo>
                  <a:pt x="1488" y="2489"/>
                  <a:pt x="1681" y="2325"/>
                  <a:pt x="1916" y="2226"/>
                </a:cubicBezTo>
                <a:cubicBezTo>
                  <a:pt x="2020" y="2181"/>
                  <a:pt x="2108" y="2106"/>
                  <a:pt x="2171" y="2011"/>
                </a:cubicBezTo>
                <a:cubicBezTo>
                  <a:pt x="2232" y="1918"/>
                  <a:pt x="2267" y="1808"/>
                  <a:pt x="2267" y="1691"/>
                </a:cubicBezTo>
                <a:cubicBezTo>
                  <a:pt x="2267" y="1532"/>
                  <a:pt x="2203" y="1387"/>
                  <a:pt x="2098" y="1283"/>
                </a:cubicBezTo>
                <a:cubicBezTo>
                  <a:pt x="1993" y="1178"/>
                  <a:pt x="1849" y="1113"/>
                  <a:pt x="1689" y="1113"/>
                </a:cubicBezTo>
                <a:cubicBezTo>
                  <a:pt x="1606" y="1113"/>
                  <a:pt x="1532" y="1128"/>
                  <a:pt x="1469" y="1155"/>
                </a:cubicBezTo>
                <a:cubicBezTo>
                  <a:pt x="1365" y="1199"/>
                  <a:pt x="1276" y="1278"/>
                  <a:pt x="1212" y="1375"/>
                </a:cubicBezTo>
                <a:cubicBezTo>
                  <a:pt x="1149" y="1472"/>
                  <a:pt x="1113" y="1586"/>
                  <a:pt x="1113" y="1703"/>
                </a:cubicBezTo>
                <a:cubicBezTo>
                  <a:pt x="1113" y="1777"/>
                  <a:pt x="1127" y="1850"/>
                  <a:pt x="1155" y="1918"/>
                </a:cubicBezTo>
                <a:lnTo>
                  <a:pt x="133" y="2348"/>
                </a:lnTo>
                <a:close/>
              </a:path>
            </a:pathLst>
          </a:custGeom>
          <a:solidFill>
            <a:schemeClr val="accent4"/>
          </a:solidFill>
          <a:ln w="57150">
            <a:solidFill>
              <a:schemeClr val="bg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91383" tIns="45690" rIns="91383" bIns="45690" numCol="1" anchor="t" anchorCtr="0" compatLnSpc="1"/>
          <a:lstStyle/>
          <a:p>
            <a:endParaRPr lang="zh-CN" altLang="en-US" sz="2000"/>
          </a:p>
        </p:txBody>
      </p:sp>
      <p:sp>
        <p:nvSpPr>
          <p:cNvPr id="35" name="Freeform 9"/>
          <p:cNvSpPr/>
          <p:nvPr/>
        </p:nvSpPr>
        <p:spPr bwMode="auto">
          <a:xfrm>
            <a:off x="2527725" y="1000840"/>
            <a:ext cx="2643399" cy="1652587"/>
          </a:xfrm>
          <a:custGeom>
            <a:avLst/>
            <a:gdLst>
              <a:gd name="T0" fmla="*/ 0 w 2313"/>
              <a:gd name="T1" fmla="*/ 221 h 1445"/>
              <a:gd name="T2" fmla="*/ 179 w 2313"/>
              <a:gd name="T3" fmla="*/ 133 h 1445"/>
              <a:gd name="T4" fmla="*/ 829 w 2313"/>
              <a:gd name="T5" fmla="*/ 0 h 1445"/>
              <a:gd name="T6" fmla="*/ 2025 w 2313"/>
              <a:gd name="T7" fmla="*/ 495 h 1445"/>
              <a:gd name="T8" fmla="*/ 2313 w 2313"/>
              <a:gd name="T9" fmla="*/ 879 h 1445"/>
              <a:gd name="T10" fmla="*/ 1353 w 2313"/>
              <a:gd name="T11" fmla="*/ 1445 h 1445"/>
              <a:gd name="T12" fmla="*/ 1238 w 2313"/>
              <a:gd name="T13" fmla="*/ 1283 h 1445"/>
              <a:gd name="T14" fmla="*/ 829 w 2313"/>
              <a:gd name="T15" fmla="*/ 1113 h 1445"/>
              <a:gd name="T16" fmla="*/ 609 w 2313"/>
              <a:gd name="T17" fmla="*/ 1155 h 1445"/>
              <a:gd name="T18" fmla="*/ 552 w 2313"/>
              <a:gd name="T19" fmla="*/ 1184 h 1445"/>
              <a:gd name="T20" fmla="*/ 0 w 2313"/>
              <a:gd name="T21" fmla="*/ 221 h 14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313" h="1445">
                <a:moveTo>
                  <a:pt x="0" y="221"/>
                </a:moveTo>
                <a:cubicBezTo>
                  <a:pt x="57" y="189"/>
                  <a:pt x="117" y="159"/>
                  <a:pt x="179" y="133"/>
                </a:cubicBezTo>
                <a:cubicBezTo>
                  <a:pt x="380" y="48"/>
                  <a:pt x="599" y="0"/>
                  <a:pt x="829" y="0"/>
                </a:cubicBezTo>
                <a:cubicBezTo>
                  <a:pt x="1296" y="0"/>
                  <a:pt x="1719" y="189"/>
                  <a:pt x="2025" y="495"/>
                </a:cubicBezTo>
                <a:cubicBezTo>
                  <a:pt x="2138" y="609"/>
                  <a:pt x="2236" y="738"/>
                  <a:pt x="2313" y="879"/>
                </a:cubicBezTo>
                <a:lnTo>
                  <a:pt x="1353" y="1445"/>
                </a:lnTo>
                <a:cubicBezTo>
                  <a:pt x="1324" y="1385"/>
                  <a:pt x="1285" y="1330"/>
                  <a:pt x="1238" y="1283"/>
                </a:cubicBezTo>
                <a:cubicBezTo>
                  <a:pt x="1133" y="1178"/>
                  <a:pt x="989" y="1113"/>
                  <a:pt x="829" y="1113"/>
                </a:cubicBezTo>
                <a:cubicBezTo>
                  <a:pt x="746" y="1113"/>
                  <a:pt x="672" y="1128"/>
                  <a:pt x="609" y="1155"/>
                </a:cubicBezTo>
                <a:cubicBezTo>
                  <a:pt x="590" y="1163"/>
                  <a:pt x="570" y="1173"/>
                  <a:pt x="552" y="1184"/>
                </a:cubicBezTo>
                <a:lnTo>
                  <a:pt x="0" y="221"/>
                </a:lnTo>
                <a:close/>
              </a:path>
            </a:pathLst>
          </a:custGeom>
          <a:solidFill>
            <a:schemeClr val="accent1"/>
          </a:solidFill>
          <a:ln w="57150">
            <a:solidFill>
              <a:schemeClr val="bg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91383" tIns="45690" rIns="91383" bIns="45690" numCol="1" anchor="t" anchorCtr="0" compatLnSpc="1"/>
          <a:lstStyle/>
          <a:p>
            <a:endParaRPr lang="zh-CN" altLang="en-US" sz="2000"/>
          </a:p>
        </p:txBody>
      </p:sp>
      <p:sp>
        <p:nvSpPr>
          <p:cNvPr id="36" name="Freeform 10"/>
          <p:cNvSpPr/>
          <p:nvPr/>
        </p:nvSpPr>
        <p:spPr bwMode="auto">
          <a:xfrm>
            <a:off x="3920824" y="1937461"/>
            <a:ext cx="1488301" cy="2387600"/>
          </a:xfrm>
          <a:custGeom>
            <a:avLst/>
            <a:gdLst>
              <a:gd name="T0" fmla="*/ 1061 w 1303"/>
              <a:gd name="T1" fmla="*/ 0 h 2087"/>
              <a:gd name="T2" fmla="*/ 1303 w 1303"/>
              <a:gd name="T3" fmla="*/ 872 h 2087"/>
              <a:gd name="T4" fmla="*/ 1019 w 1303"/>
              <a:gd name="T5" fmla="*/ 1805 h 2087"/>
              <a:gd name="T6" fmla="*/ 785 w 1303"/>
              <a:gd name="T7" fmla="*/ 2087 h 2087"/>
              <a:gd name="T8" fmla="*/ 0 w 1303"/>
              <a:gd name="T9" fmla="*/ 1301 h 2087"/>
              <a:gd name="T10" fmla="*/ 93 w 1303"/>
              <a:gd name="T11" fmla="*/ 1192 h 2087"/>
              <a:gd name="T12" fmla="*/ 189 w 1303"/>
              <a:gd name="T13" fmla="*/ 872 h 2087"/>
              <a:gd name="T14" fmla="*/ 101 w 1303"/>
              <a:gd name="T15" fmla="*/ 566 h 2087"/>
              <a:gd name="T16" fmla="*/ 1061 w 1303"/>
              <a:gd name="T17" fmla="*/ 0 h 20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303" h="2087">
                <a:moveTo>
                  <a:pt x="1061" y="0"/>
                </a:moveTo>
                <a:cubicBezTo>
                  <a:pt x="1214" y="255"/>
                  <a:pt x="1303" y="553"/>
                  <a:pt x="1303" y="872"/>
                </a:cubicBezTo>
                <a:cubicBezTo>
                  <a:pt x="1303" y="1209"/>
                  <a:pt x="1200" y="1533"/>
                  <a:pt x="1019" y="1805"/>
                </a:cubicBezTo>
                <a:cubicBezTo>
                  <a:pt x="952" y="1907"/>
                  <a:pt x="874" y="2001"/>
                  <a:pt x="785" y="2087"/>
                </a:cubicBezTo>
                <a:lnTo>
                  <a:pt x="0" y="1301"/>
                </a:lnTo>
                <a:cubicBezTo>
                  <a:pt x="35" y="1269"/>
                  <a:pt x="66" y="1232"/>
                  <a:pt x="93" y="1192"/>
                </a:cubicBezTo>
                <a:cubicBezTo>
                  <a:pt x="154" y="1099"/>
                  <a:pt x="189" y="989"/>
                  <a:pt x="189" y="872"/>
                </a:cubicBezTo>
                <a:cubicBezTo>
                  <a:pt x="189" y="760"/>
                  <a:pt x="157" y="655"/>
                  <a:pt x="101" y="566"/>
                </a:cubicBezTo>
                <a:lnTo>
                  <a:pt x="1061" y="0"/>
                </a:lnTo>
                <a:close/>
              </a:path>
            </a:pathLst>
          </a:custGeom>
          <a:solidFill>
            <a:schemeClr val="accent2"/>
          </a:solidFill>
          <a:ln w="57150">
            <a:solidFill>
              <a:schemeClr val="bg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91383" tIns="45690" rIns="91383" bIns="45690" numCol="1" anchor="t" anchorCtr="0" compatLnSpc="1"/>
          <a:lstStyle/>
          <a:p>
            <a:endParaRPr lang="zh-CN" altLang="en-US" sz="2000"/>
          </a:p>
        </p:txBody>
      </p:sp>
      <p:sp>
        <p:nvSpPr>
          <p:cNvPr id="37" name="Freeform 11"/>
          <p:cNvSpPr/>
          <p:nvPr/>
        </p:nvSpPr>
        <p:spPr bwMode="auto">
          <a:xfrm>
            <a:off x="1526531" y="1251663"/>
            <a:ext cx="1632687" cy="2435225"/>
          </a:xfrm>
          <a:custGeom>
            <a:avLst/>
            <a:gdLst>
              <a:gd name="T0" fmla="*/ 149 w 1428"/>
              <a:gd name="T1" fmla="*/ 2129 h 2129"/>
              <a:gd name="T2" fmla="*/ 25 w 1428"/>
              <a:gd name="T3" fmla="*/ 1325 h 2129"/>
              <a:gd name="T4" fmla="*/ 296 w 1428"/>
              <a:gd name="T5" fmla="*/ 552 h 2129"/>
              <a:gd name="T6" fmla="*/ 554 w 1428"/>
              <a:gd name="T7" fmla="*/ 242 h 2129"/>
              <a:gd name="T8" fmla="*/ 880 w 1428"/>
              <a:gd name="T9" fmla="*/ 0 h 2129"/>
              <a:gd name="T10" fmla="*/ 1428 w 1428"/>
              <a:gd name="T11" fmla="*/ 965 h 2129"/>
              <a:gd name="T12" fmla="*/ 1319 w 1428"/>
              <a:gd name="T13" fmla="*/ 1046 h 2129"/>
              <a:gd name="T14" fmla="*/ 1227 w 1428"/>
              <a:gd name="T15" fmla="*/ 1157 h 2129"/>
              <a:gd name="T16" fmla="*/ 1130 w 1428"/>
              <a:gd name="T17" fmla="*/ 1429 h 2129"/>
              <a:gd name="T18" fmla="*/ 1171 w 1428"/>
              <a:gd name="T19" fmla="*/ 1699 h 2129"/>
              <a:gd name="T20" fmla="*/ 149 w 1428"/>
              <a:gd name="T21" fmla="*/ 2129 h 2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428" h="2129">
                <a:moveTo>
                  <a:pt x="149" y="2129"/>
                </a:moveTo>
                <a:cubicBezTo>
                  <a:pt x="37" y="1865"/>
                  <a:pt x="0" y="1590"/>
                  <a:pt x="25" y="1325"/>
                </a:cubicBezTo>
                <a:cubicBezTo>
                  <a:pt x="52" y="1048"/>
                  <a:pt x="147" y="782"/>
                  <a:pt x="296" y="552"/>
                </a:cubicBezTo>
                <a:cubicBezTo>
                  <a:pt x="370" y="438"/>
                  <a:pt x="457" y="334"/>
                  <a:pt x="554" y="242"/>
                </a:cubicBezTo>
                <a:cubicBezTo>
                  <a:pt x="651" y="149"/>
                  <a:pt x="761" y="68"/>
                  <a:pt x="880" y="0"/>
                </a:cubicBezTo>
                <a:lnTo>
                  <a:pt x="1428" y="965"/>
                </a:lnTo>
                <a:cubicBezTo>
                  <a:pt x="1389" y="987"/>
                  <a:pt x="1353" y="1015"/>
                  <a:pt x="1319" y="1046"/>
                </a:cubicBezTo>
                <a:cubicBezTo>
                  <a:pt x="1283" y="1080"/>
                  <a:pt x="1252" y="1117"/>
                  <a:pt x="1227" y="1157"/>
                </a:cubicBezTo>
                <a:cubicBezTo>
                  <a:pt x="1173" y="1239"/>
                  <a:pt x="1139" y="1333"/>
                  <a:pt x="1130" y="1429"/>
                </a:cubicBezTo>
                <a:cubicBezTo>
                  <a:pt x="1122" y="1519"/>
                  <a:pt x="1134" y="1611"/>
                  <a:pt x="1171" y="1699"/>
                </a:cubicBezTo>
                <a:lnTo>
                  <a:pt x="149" y="2129"/>
                </a:lnTo>
                <a:close/>
              </a:path>
            </a:pathLst>
          </a:custGeom>
          <a:solidFill>
            <a:schemeClr val="tx2"/>
          </a:solidFill>
          <a:ln w="57150">
            <a:solidFill>
              <a:schemeClr val="bg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91383" tIns="45690" rIns="91383" bIns="45690" numCol="1" anchor="t" anchorCtr="0" compatLnSpc="1"/>
          <a:lstStyle/>
          <a:p>
            <a:endParaRPr lang="zh-CN" altLang="en-US" sz="2000"/>
          </a:p>
        </p:txBody>
      </p:sp>
      <p:grpSp>
        <p:nvGrpSpPr>
          <p:cNvPr id="38" name="组合 37"/>
          <p:cNvGrpSpPr/>
          <p:nvPr/>
        </p:nvGrpSpPr>
        <p:grpSpPr>
          <a:xfrm>
            <a:off x="1664968" y="1922140"/>
            <a:ext cx="1151527" cy="1575808"/>
            <a:chOff x="1681435" y="1637023"/>
            <a:chExt cx="1152128" cy="1575808"/>
          </a:xfrm>
        </p:grpSpPr>
        <p:sp>
          <p:nvSpPr>
            <p:cNvPr id="39" name="TextBox 38"/>
            <p:cNvSpPr txBox="1"/>
            <p:nvPr/>
          </p:nvSpPr>
          <p:spPr>
            <a:xfrm>
              <a:off x="2007270" y="1637023"/>
              <a:ext cx="462227" cy="6309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500" b="1" dirty="0">
                  <a:solidFill>
                    <a:srgbClr val="F8F8F8"/>
                  </a:solidFill>
                  <a:latin typeface="+mj-ea"/>
                  <a:ea typeface="+mj-ea"/>
                </a:rPr>
                <a:t>1</a:t>
              </a:r>
              <a:endParaRPr lang="zh-CN" altLang="en-US" sz="3500" b="1" dirty="0">
                <a:solidFill>
                  <a:srgbClr val="F8F8F8"/>
                </a:solidFill>
                <a:latin typeface="+mj-ea"/>
                <a:ea typeface="+mj-ea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1681435" y="2157597"/>
              <a:ext cx="1152128" cy="10552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rgbClr val="F8F8F8"/>
                  </a:solidFill>
                  <a:latin typeface="+mn-ea"/>
                </a:rPr>
                <a:t>请输入您的文字</a:t>
              </a:r>
              <a:endParaRPr lang="zh-CN" altLang="en-US" sz="2000" dirty="0">
                <a:solidFill>
                  <a:srgbClr val="F8F8F8"/>
                </a:solidFill>
                <a:latin typeface="+mn-ea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3303045" y="1105475"/>
            <a:ext cx="1151527" cy="1157766"/>
            <a:chOff x="3362324" y="871906"/>
            <a:chExt cx="1152128" cy="1157765"/>
          </a:xfrm>
        </p:grpSpPr>
        <p:sp>
          <p:nvSpPr>
            <p:cNvPr id="42" name="TextBox 41"/>
            <p:cNvSpPr txBox="1"/>
            <p:nvPr/>
          </p:nvSpPr>
          <p:spPr>
            <a:xfrm>
              <a:off x="3616226" y="871906"/>
              <a:ext cx="430150" cy="5693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100" b="1" dirty="0">
                  <a:solidFill>
                    <a:srgbClr val="F8F8F8"/>
                  </a:solidFill>
                  <a:latin typeface="+mj-ea"/>
                  <a:ea typeface="+mj-ea"/>
                </a:rPr>
                <a:t>2</a:t>
              </a:r>
              <a:endParaRPr lang="zh-CN" altLang="en-US" sz="3100" b="1" dirty="0">
                <a:solidFill>
                  <a:srgbClr val="F8F8F8"/>
                </a:solidFill>
                <a:latin typeface="+mj-ea"/>
                <a:ea typeface="+mj-ea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3362324" y="1414119"/>
              <a:ext cx="1152128" cy="615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700" dirty="0">
                  <a:solidFill>
                    <a:srgbClr val="F8F8F8"/>
                  </a:solidFill>
                  <a:latin typeface="+mn-ea"/>
                </a:rPr>
                <a:t>请输入您的文字</a:t>
              </a:r>
              <a:endParaRPr lang="zh-CN" altLang="en-US" sz="1700" dirty="0">
                <a:solidFill>
                  <a:srgbClr val="F8F8F8"/>
                </a:solidFill>
                <a:latin typeface="+mn-ea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4120287" y="2453168"/>
            <a:ext cx="1151527" cy="1668487"/>
            <a:chOff x="4138032" y="2168050"/>
            <a:chExt cx="1152128" cy="1668483"/>
          </a:xfrm>
        </p:grpSpPr>
        <p:sp>
          <p:nvSpPr>
            <p:cNvPr id="45" name="TextBox 44"/>
            <p:cNvSpPr txBox="1"/>
            <p:nvPr/>
          </p:nvSpPr>
          <p:spPr>
            <a:xfrm>
              <a:off x="4463867" y="2168050"/>
              <a:ext cx="462227" cy="6309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500" b="1" dirty="0">
                  <a:solidFill>
                    <a:srgbClr val="F8F8F8"/>
                  </a:solidFill>
                  <a:latin typeface="+mj-ea"/>
                  <a:ea typeface="+mj-ea"/>
                </a:rPr>
                <a:t>3</a:t>
              </a:r>
              <a:endParaRPr lang="zh-CN" altLang="en-US" sz="3500" b="1" dirty="0">
                <a:solidFill>
                  <a:srgbClr val="F8F8F8"/>
                </a:solidFill>
                <a:latin typeface="+mj-ea"/>
                <a:ea typeface="+mj-ea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4138032" y="2781301"/>
              <a:ext cx="1152128" cy="10552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rgbClr val="F8F8F8"/>
                  </a:solidFill>
                  <a:latin typeface="+mn-ea"/>
                </a:rPr>
                <a:t>请输入您的文字</a:t>
              </a:r>
              <a:endParaRPr lang="zh-CN" altLang="en-US" sz="2000" dirty="0">
                <a:solidFill>
                  <a:srgbClr val="F8F8F8"/>
                </a:solidFill>
                <a:latin typeface="+mn-ea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2913161" y="3953141"/>
            <a:ext cx="1151527" cy="1568147"/>
            <a:chOff x="2930276" y="3668024"/>
            <a:chExt cx="1152128" cy="1568147"/>
          </a:xfrm>
        </p:grpSpPr>
        <p:sp>
          <p:nvSpPr>
            <p:cNvPr id="48" name="TextBox 47"/>
            <p:cNvSpPr txBox="1"/>
            <p:nvPr/>
          </p:nvSpPr>
          <p:spPr>
            <a:xfrm>
              <a:off x="3256111" y="3668024"/>
              <a:ext cx="462227" cy="6309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500" b="1" dirty="0">
                  <a:solidFill>
                    <a:srgbClr val="F8F8F8"/>
                  </a:solidFill>
                  <a:latin typeface="+mj-ea"/>
                  <a:ea typeface="+mj-ea"/>
                </a:rPr>
                <a:t>4</a:t>
              </a:r>
              <a:endParaRPr lang="zh-CN" altLang="en-US" sz="3500" b="1" dirty="0">
                <a:solidFill>
                  <a:srgbClr val="F8F8F8"/>
                </a:solidFill>
                <a:latin typeface="+mj-ea"/>
                <a:ea typeface="+mj-ea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2930276" y="4180937"/>
              <a:ext cx="1152128" cy="10552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rgbClr val="F8F8F8"/>
                  </a:solidFill>
                  <a:latin typeface="+mn-ea"/>
                </a:rPr>
                <a:t>请输入您的文字</a:t>
              </a:r>
              <a:endParaRPr lang="zh-CN" altLang="en-US" sz="2000" dirty="0">
                <a:solidFill>
                  <a:srgbClr val="F8F8F8"/>
                </a:solidFill>
                <a:latin typeface="+mn-ea"/>
              </a:endParaRPr>
            </a:p>
          </p:txBody>
        </p:sp>
      </p:grpSp>
      <p:sp>
        <p:nvSpPr>
          <p:cNvPr id="50" name="TextBox 49"/>
          <p:cNvSpPr txBox="1"/>
          <p:nvPr/>
        </p:nvSpPr>
        <p:spPr>
          <a:xfrm>
            <a:off x="2858597" y="5898592"/>
            <a:ext cx="1151527" cy="405693"/>
          </a:xfrm>
          <a:prstGeom prst="rect">
            <a:avLst/>
          </a:prstGeom>
          <a:noFill/>
        </p:spPr>
        <p:txBody>
          <a:bodyPr wrap="square" lIns="91383" tIns="45690" rIns="91383" bIns="45690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F8F8F8"/>
                </a:solidFill>
                <a:latin typeface="+mn-ea"/>
              </a:rPr>
              <a:t>标题</a:t>
            </a:r>
            <a:endParaRPr lang="zh-CN" altLang="en-US" sz="2000" b="1" dirty="0">
              <a:solidFill>
                <a:srgbClr val="F8F8F8"/>
              </a:solidFill>
              <a:latin typeface="+mn-ea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212309" y="1415732"/>
            <a:ext cx="4030349" cy="923269"/>
          </a:xfrm>
          <a:prstGeom prst="rect">
            <a:avLst/>
          </a:prstGeom>
          <a:noFill/>
        </p:spPr>
        <p:txBody>
          <a:bodyPr wrap="square" lIns="91383" tIns="45690" rIns="91383" bIns="456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请输入您的文字请输入您的文字</a:t>
            </a:r>
            <a:endParaRPr lang="en-US" altLang="zh-CN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请输入您的文字请输入您的文字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6011812" y="1405498"/>
            <a:ext cx="961585" cy="962084"/>
            <a:chOff x="6409426" y="1173624"/>
            <a:chExt cx="962086" cy="962084"/>
          </a:xfrm>
          <a:solidFill>
            <a:schemeClr val="bg2"/>
          </a:solidFill>
        </p:grpSpPr>
        <p:sp>
          <p:nvSpPr>
            <p:cNvPr id="53" name="椭圆 52"/>
            <p:cNvSpPr/>
            <p:nvPr/>
          </p:nvSpPr>
          <p:spPr bwMode="auto">
            <a:xfrm>
              <a:off x="6409426" y="1173624"/>
              <a:ext cx="962086" cy="962084"/>
            </a:xfrm>
            <a:prstGeom prst="ellipse">
              <a:avLst/>
            </a:prstGeom>
            <a:solidFill>
              <a:schemeClr val="tx2"/>
            </a:solidFill>
            <a:ln w="57150">
              <a:solidFill>
                <a:schemeClr val="bg1"/>
              </a:soli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6653352" y="1318965"/>
              <a:ext cx="462227" cy="6309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500" b="1" dirty="0">
                  <a:solidFill>
                    <a:srgbClr val="F8F8F8"/>
                  </a:solidFill>
                  <a:latin typeface="+mj-ea"/>
                  <a:ea typeface="+mj-ea"/>
                </a:rPr>
                <a:t>1</a:t>
              </a:r>
              <a:endParaRPr lang="zh-CN" altLang="en-US" sz="3500" b="1" dirty="0">
                <a:solidFill>
                  <a:srgbClr val="F8F8F8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6011812" y="2626782"/>
            <a:ext cx="961585" cy="962084"/>
            <a:chOff x="6409426" y="2394908"/>
            <a:chExt cx="962086" cy="962084"/>
          </a:xfrm>
          <a:solidFill>
            <a:schemeClr val="accent1"/>
          </a:solidFill>
        </p:grpSpPr>
        <p:sp>
          <p:nvSpPr>
            <p:cNvPr id="56" name="椭圆 55"/>
            <p:cNvSpPr/>
            <p:nvPr/>
          </p:nvSpPr>
          <p:spPr bwMode="auto">
            <a:xfrm>
              <a:off x="6409426" y="2394908"/>
              <a:ext cx="962086" cy="962084"/>
            </a:xfrm>
            <a:prstGeom prst="ellipse">
              <a:avLst/>
            </a:prstGeom>
            <a:grpFill/>
            <a:ln w="57150">
              <a:solidFill>
                <a:schemeClr val="bg1"/>
              </a:soli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6635866" y="2536283"/>
              <a:ext cx="40609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2800" b="1">
                  <a:solidFill>
                    <a:srgbClr val="F8F8F8"/>
                  </a:solidFill>
                  <a:latin typeface="+mj-ea"/>
                  <a:ea typeface="+mj-ea"/>
                </a:defRPr>
              </a:lvl1pPr>
            </a:lstStyle>
            <a:p>
              <a:r>
                <a:rPr lang="en-US" altLang="zh-CN" dirty="0"/>
                <a:t>2</a:t>
              </a:r>
              <a:endParaRPr lang="zh-CN" altLang="en-US" dirty="0"/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6011808" y="3799977"/>
            <a:ext cx="961585" cy="962084"/>
            <a:chOff x="6409429" y="3568104"/>
            <a:chExt cx="962087" cy="962084"/>
          </a:xfrm>
          <a:solidFill>
            <a:schemeClr val="accent2"/>
          </a:solidFill>
        </p:grpSpPr>
        <p:sp>
          <p:nvSpPr>
            <p:cNvPr id="59" name="椭圆 58"/>
            <p:cNvSpPr/>
            <p:nvPr/>
          </p:nvSpPr>
          <p:spPr bwMode="auto">
            <a:xfrm>
              <a:off x="6409429" y="3568104"/>
              <a:ext cx="962087" cy="962084"/>
            </a:xfrm>
            <a:prstGeom prst="ellipse">
              <a:avLst/>
            </a:prstGeom>
            <a:grpFill/>
            <a:ln w="57150">
              <a:solidFill>
                <a:schemeClr val="bg1"/>
              </a:soli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6635870" y="3702117"/>
              <a:ext cx="40609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2800" b="1">
                  <a:solidFill>
                    <a:srgbClr val="F8F8F8"/>
                  </a:solidFill>
                  <a:latin typeface="+mj-ea"/>
                  <a:ea typeface="+mj-ea"/>
                </a:defRPr>
              </a:lvl1pPr>
            </a:lstStyle>
            <a:p>
              <a:r>
                <a:rPr lang="en-US" altLang="zh-CN" dirty="0"/>
                <a:t>3</a:t>
              </a:r>
              <a:endParaRPr lang="zh-CN" altLang="en-US" dirty="0"/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6011812" y="5101033"/>
            <a:ext cx="961585" cy="962084"/>
            <a:chOff x="6409426" y="4869160"/>
            <a:chExt cx="962086" cy="962084"/>
          </a:xfrm>
          <a:solidFill>
            <a:srgbClr val="7030A0"/>
          </a:solidFill>
        </p:grpSpPr>
        <p:sp>
          <p:nvSpPr>
            <p:cNvPr id="62" name="椭圆 61"/>
            <p:cNvSpPr/>
            <p:nvPr/>
          </p:nvSpPr>
          <p:spPr bwMode="auto">
            <a:xfrm>
              <a:off x="6409426" y="4869160"/>
              <a:ext cx="962086" cy="962084"/>
            </a:xfrm>
            <a:prstGeom prst="ellipse">
              <a:avLst/>
            </a:prstGeom>
            <a:solidFill>
              <a:schemeClr val="accent4"/>
            </a:solidFill>
            <a:ln w="57150">
              <a:solidFill>
                <a:schemeClr val="bg1"/>
              </a:soli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/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6616830" y="5005505"/>
              <a:ext cx="40609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2800" b="1">
                  <a:solidFill>
                    <a:srgbClr val="F8F8F8"/>
                  </a:solidFill>
                  <a:latin typeface="+mj-ea"/>
                  <a:ea typeface="+mj-ea"/>
                </a:defRPr>
              </a:lvl1pPr>
            </a:lstStyle>
            <a:p>
              <a:r>
                <a:rPr lang="en-US" altLang="zh-CN" dirty="0"/>
                <a:t>4</a:t>
              </a:r>
              <a:endParaRPr lang="zh-CN" altLang="en-US" dirty="0"/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7212309" y="2603087"/>
            <a:ext cx="4030349" cy="923269"/>
          </a:xfrm>
          <a:prstGeom prst="rect">
            <a:avLst/>
          </a:prstGeom>
          <a:noFill/>
        </p:spPr>
        <p:txBody>
          <a:bodyPr wrap="square" lIns="91383" tIns="45690" rIns="91383" bIns="456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请输入您的文字请输入您的文字</a:t>
            </a:r>
            <a:endParaRPr lang="en-US" altLang="zh-CN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请输入您的文字请输入您的文字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7212309" y="3790443"/>
            <a:ext cx="4030349" cy="923269"/>
          </a:xfrm>
          <a:prstGeom prst="rect">
            <a:avLst/>
          </a:prstGeom>
          <a:noFill/>
        </p:spPr>
        <p:txBody>
          <a:bodyPr wrap="square" lIns="91383" tIns="45690" rIns="91383" bIns="456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请输入您的文字请输入您的文字</a:t>
            </a:r>
            <a:endParaRPr lang="en-US" altLang="zh-CN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请输入您的文字请输入您的文字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7212309" y="5100629"/>
            <a:ext cx="4030349" cy="923269"/>
          </a:xfrm>
          <a:prstGeom prst="rect">
            <a:avLst/>
          </a:prstGeom>
          <a:noFill/>
        </p:spPr>
        <p:txBody>
          <a:bodyPr wrap="square" lIns="91383" tIns="45690" rIns="91383" bIns="456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请输入您的文字请输入您的文字</a:t>
            </a:r>
            <a:endParaRPr lang="en-US" altLang="zh-CN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请输入您的文字请输入您的文字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500"/>
                            </p:stCondLst>
                            <p:childTnLst>
                              <p:par>
                                <p:cTn id="6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500"/>
                            </p:stCondLst>
                            <p:childTnLst>
                              <p:par>
                                <p:cTn id="7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500"/>
                            </p:stCondLst>
                            <p:childTnLst>
                              <p:par>
                                <p:cTn id="8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0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5" grpId="0" animBg="1"/>
      <p:bldP spid="36" grpId="0" animBg="1"/>
      <p:bldP spid="37" grpId="0" animBg="1"/>
      <p:bldP spid="50" grpId="0"/>
      <p:bldP spid="51" grpId="0"/>
      <p:bldP spid="64" grpId="0"/>
      <p:bldP spid="65" grpId="0"/>
      <p:bldP spid="6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5" name="直接连接符 54"/>
          <p:cNvCxnSpPr/>
          <p:nvPr/>
        </p:nvCxnSpPr>
        <p:spPr>
          <a:xfrm>
            <a:off x="795" y="5738704"/>
            <a:ext cx="12190413" cy="0"/>
          </a:xfrm>
          <a:prstGeom prst="line">
            <a:avLst/>
          </a:prstGeom>
          <a:ln w="19050">
            <a:solidFill>
              <a:srgbClr val="C0C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椭圆 55"/>
          <p:cNvSpPr/>
          <p:nvPr/>
        </p:nvSpPr>
        <p:spPr>
          <a:xfrm>
            <a:off x="2529515" y="5553678"/>
            <a:ext cx="313682" cy="313723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  <a:effectLst>
            <a:outerShdw blurRad="50800" dist="38100" dir="5400000" algn="t" rotWithShape="0">
              <a:prstClr val="black">
                <a:alpha val="2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grpSp>
        <p:nvGrpSpPr>
          <p:cNvPr id="57" name="组合 56"/>
          <p:cNvGrpSpPr/>
          <p:nvPr/>
        </p:nvGrpSpPr>
        <p:grpSpPr>
          <a:xfrm>
            <a:off x="1769925" y="1642933"/>
            <a:ext cx="1777529" cy="3721401"/>
            <a:chOff x="1115616" y="1077584"/>
            <a:chExt cx="1224136" cy="2562492"/>
          </a:xfrm>
        </p:grpSpPr>
        <p:sp>
          <p:nvSpPr>
            <p:cNvPr id="58" name="任意多边形 57"/>
            <p:cNvSpPr/>
            <p:nvPr/>
          </p:nvSpPr>
          <p:spPr>
            <a:xfrm flipV="1">
              <a:off x="1115616" y="1077584"/>
              <a:ext cx="1224136" cy="2562492"/>
            </a:xfrm>
            <a:custGeom>
              <a:avLst/>
              <a:gdLst>
                <a:gd name="connsiteX0" fmla="*/ 213563 w 1224136"/>
                <a:gd name="connsiteY0" fmla="*/ 2562492 h 2562492"/>
                <a:gd name="connsiteX1" fmla="*/ 1010573 w 1224136"/>
                <a:gd name="connsiteY1" fmla="*/ 2562492 h 2562492"/>
                <a:gd name="connsiteX2" fmla="*/ 1224136 w 1224136"/>
                <a:gd name="connsiteY2" fmla="*/ 2348929 h 2562492"/>
                <a:gd name="connsiteX3" fmla="*/ 1224136 w 1224136"/>
                <a:gd name="connsiteY3" fmla="*/ 399791 h 2562492"/>
                <a:gd name="connsiteX4" fmla="*/ 1010573 w 1224136"/>
                <a:gd name="connsiteY4" fmla="*/ 186228 h 2562492"/>
                <a:gd name="connsiteX5" fmla="*/ 720080 w 1224136"/>
                <a:gd name="connsiteY5" fmla="*/ 186228 h 2562492"/>
                <a:gd name="connsiteX6" fmla="*/ 612068 w 1224136"/>
                <a:gd name="connsiteY6" fmla="*/ 0 h 2562492"/>
                <a:gd name="connsiteX7" fmla="*/ 504056 w 1224136"/>
                <a:gd name="connsiteY7" fmla="*/ 186228 h 2562492"/>
                <a:gd name="connsiteX8" fmla="*/ 213563 w 1224136"/>
                <a:gd name="connsiteY8" fmla="*/ 186228 h 2562492"/>
                <a:gd name="connsiteX9" fmla="*/ 0 w 1224136"/>
                <a:gd name="connsiteY9" fmla="*/ 399791 h 2562492"/>
                <a:gd name="connsiteX10" fmla="*/ 0 w 1224136"/>
                <a:gd name="connsiteY10" fmla="*/ 2348929 h 2562492"/>
                <a:gd name="connsiteX11" fmla="*/ 213563 w 1224136"/>
                <a:gd name="connsiteY11" fmla="*/ 2562492 h 2562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24136" h="2562492">
                  <a:moveTo>
                    <a:pt x="213563" y="2562492"/>
                  </a:moveTo>
                  <a:lnTo>
                    <a:pt x="1010573" y="2562492"/>
                  </a:lnTo>
                  <a:cubicBezTo>
                    <a:pt x="1128521" y="2562492"/>
                    <a:pt x="1224136" y="2466877"/>
                    <a:pt x="1224136" y="2348929"/>
                  </a:cubicBezTo>
                  <a:lnTo>
                    <a:pt x="1224136" y="399791"/>
                  </a:lnTo>
                  <a:cubicBezTo>
                    <a:pt x="1224136" y="281843"/>
                    <a:pt x="1128521" y="186228"/>
                    <a:pt x="1010573" y="186228"/>
                  </a:cubicBezTo>
                  <a:lnTo>
                    <a:pt x="720080" y="186228"/>
                  </a:lnTo>
                  <a:lnTo>
                    <a:pt x="612068" y="0"/>
                  </a:lnTo>
                  <a:lnTo>
                    <a:pt x="504056" y="186228"/>
                  </a:lnTo>
                  <a:lnTo>
                    <a:pt x="213563" y="186228"/>
                  </a:lnTo>
                  <a:cubicBezTo>
                    <a:pt x="95615" y="186228"/>
                    <a:pt x="0" y="281843"/>
                    <a:pt x="0" y="399791"/>
                  </a:cubicBezTo>
                  <a:lnTo>
                    <a:pt x="0" y="2348929"/>
                  </a:lnTo>
                  <a:cubicBezTo>
                    <a:pt x="0" y="2466877"/>
                    <a:pt x="95615" y="2562492"/>
                    <a:pt x="213563" y="2562492"/>
                  </a:cubicBezTo>
                  <a:close/>
                </a:path>
              </a:pathLst>
            </a:custGeom>
            <a:gradFill flip="none" rotWithShape="1">
              <a:gsLst>
                <a:gs pos="4500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400000" scaled="0"/>
              <a:tileRect/>
            </a:gradFill>
            <a:ln w="6350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1200000" scaled="0"/>
              </a:gradFill>
            </a:ln>
            <a:effectLst>
              <a:outerShdw blurRad="266700" dist="38100" dir="810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圆角矩形 58"/>
            <p:cNvSpPr/>
            <p:nvPr/>
          </p:nvSpPr>
          <p:spPr>
            <a:xfrm>
              <a:off x="1259632" y="1216298"/>
              <a:ext cx="936104" cy="2088232"/>
            </a:xfrm>
            <a:prstGeom prst="roundRect">
              <a:avLst>
                <a:gd name="adj" fmla="val 14632"/>
              </a:avLst>
            </a:prstGeom>
            <a:solidFill>
              <a:schemeClr val="accent1"/>
            </a:solidFill>
            <a:ln>
              <a:noFill/>
            </a:ln>
            <a:effectLst>
              <a:innerShdw blurRad="63500" dist="50800" dir="18900000">
                <a:prstClr val="black">
                  <a:alpha val="3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矩形 59"/>
            <p:cNvSpPr/>
            <p:nvPr/>
          </p:nvSpPr>
          <p:spPr>
            <a:xfrm>
              <a:off x="1257002" y="1851670"/>
              <a:ext cx="938733" cy="3600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900" b="1" dirty="0">
                  <a:solidFill>
                    <a:schemeClr val="accent1"/>
                  </a:solidFill>
                </a:rPr>
                <a:t>第一阶段</a:t>
              </a:r>
              <a:endParaRPr lang="zh-CN" altLang="en-US" sz="1900" b="1" dirty="0">
                <a:solidFill>
                  <a:schemeClr val="accent1"/>
                </a:solidFill>
              </a:endParaRPr>
            </a:p>
          </p:txBody>
        </p:sp>
        <p:sp>
          <p:nvSpPr>
            <p:cNvPr id="62" name="文本框 16"/>
            <p:cNvSpPr txBox="1"/>
            <p:nvPr/>
          </p:nvSpPr>
          <p:spPr>
            <a:xfrm>
              <a:off x="1368152" y="1253361"/>
              <a:ext cx="683569" cy="4450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</a:rPr>
                <a:t>添加标题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63" name="文本框 17"/>
            <p:cNvSpPr txBox="1"/>
            <p:nvPr/>
          </p:nvSpPr>
          <p:spPr>
            <a:xfrm>
              <a:off x="1317830" y="2214035"/>
              <a:ext cx="938732" cy="11020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/>
                  </a:solidFill>
                </a:rPr>
                <a:t>单击此处添加文本，单击此处添加文本</a:t>
              </a:r>
              <a:endParaRPr lang="zh-CN" altLang="en-US" sz="1600" dirty="0">
                <a:solidFill>
                  <a:schemeClr val="bg1"/>
                </a:solidFill>
              </a:endParaRPr>
            </a:p>
          </p:txBody>
        </p:sp>
      </p:grpSp>
      <p:sp>
        <p:nvSpPr>
          <p:cNvPr id="64" name="椭圆 63"/>
          <p:cNvSpPr/>
          <p:nvPr/>
        </p:nvSpPr>
        <p:spPr>
          <a:xfrm>
            <a:off x="4873945" y="5553678"/>
            <a:ext cx="313682" cy="313723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4"/>
            </a:solidFill>
          </a:ln>
          <a:effectLst>
            <a:outerShdw blurRad="50800" dist="38100" dir="5400000" algn="t" rotWithShape="0">
              <a:prstClr val="black">
                <a:alpha val="2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grpSp>
        <p:nvGrpSpPr>
          <p:cNvPr id="65" name="组合 64"/>
          <p:cNvGrpSpPr/>
          <p:nvPr/>
        </p:nvGrpSpPr>
        <p:grpSpPr>
          <a:xfrm>
            <a:off x="4114360" y="1642933"/>
            <a:ext cx="1777531" cy="3721401"/>
            <a:chOff x="1115616" y="1077584"/>
            <a:chExt cx="1224136" cy="2562492"/>
          </a:xfrm>
        </p:grpSpPr>
        <p:sp>
          <p:nvSpPr>
            <p:cNvPr id="66" name="任意多边形 65"/>
            <p:cNvSpPr/>
            <p:nvPr/>
          </p:nvSpPr>
          <p:spPr>
            <a:xfrm flipV="1">
              <a:off x="1115616" y="1077584"/>
              <a:ext cx="1224136" cy="2562492"/>
            </a:xfrm>
            <a:custGeom>
              <a:avLst/>
              <a:gdLst>
                <a:gd name="connsiteX0" fmla="*/ 213563 w 1224136"/>
                <a:gd name="connsiteY0" fmla="*/ 2562492 h 2562492"/>
                <a:gd name="connsiteX1" fmla="*/ 1010573 w 1224136"/>
                <a:gd name="connsiteY1" fmla="*/ 2562492 h 2562492"/>
                <a:gd name="connsiteX2" fmla="*/ 1224136 w 1224136"/>
                <a:gd name="connsiteY2" fmla="*/ 2348929 h 2562492"/>
                <a:gd name="connsiteX3" fmla="*/ 1224136 w 1224136"/>
                <a:gd name="connsiteY3" fmla="*/ 399791 h 2562492"/>
                <a:gd name="connsiteX4" fmla="*/ 1010573 w 1224136"/>
                <a:gd name="connsiteY4" fmla="*/ 186228 h 2562492"/>
                <a:gd name="connsiteX5" fmla="*/ 720080 w 1224136"/>
                <a:gd name="connsiteY5" fmla="*/ 186228 h 2562492"/>
                <a:gd name="connsiteX6" fmla="*/ 612068 w 1224136"/>
                <a:gd name="connsiteY6" fmla="*/ 0 h 2562492"/>
                <a:gd name="connsiteX7" fmla="*/ 504056 w 1224136"/>
                <a:gd name="connsiteY7" fmla="*/ 186228 h 2562492"/>
                <a:gd name="connsiteX8" fmla="*/ 213563 w 1224136"/>
                <a:gd name="connsiteY8" fmla="*/ 186228 h 2562492"/>
                <a:gd name="connsiteX9" fmla="*/ 0 w 1224136"/>
                <a:gd name="connsiteY9" fmla="*/ 399791 h 2562492"/>
                <a:gd name="connsiteX10" fmla="*/ 0 w 1224136"/>
                <a:gd name="connsiteY10" fmla="*/ 2348929 h 2562492"/>
                <a:gd name="connsiteX11" fmla="*/ 213563 w 1224136"/>
                <a:gd name="connsiteY11" fmla="*/ 2562492 h 2562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24136" h="2562492">
                  <a:moveTo>
                    <a:pt x="213563" y="2562492"/>
                  </a:moveTo>
                  <a:lnTo>
                    <a:pt x="1010573" y="2562492"/>
                  </a:lnTo>
                  <a:cubicBezTo>
                    <a:pt x="1128521" y="2562492"/>
                    <a:pt x="1224136" y="2466877"/>
                    <a:pt x="1224136" y="2348929"/>
                  </a:cubicBezTo>
                  <a:lnTo>
                    <a:pt x="1224136" y="399791"/>
                  </a:lnTo>
                  <a:cubicBezTo>
                    <a:pt x="1224136" y="281843"/>
                    <a:pt x="1128521" y="186228"/>
                    <a:pt x="1010573" y="186228"/>
                  </a:cubicBezTo>
                  <a:lnTo>
                    <a:pt x="720080" y="186228"/>
                  </a:lnTo>
                  <a:lnTo>
                    <a:pt x="612068" y="0"/>
                  </a:lnTo>
                  <a:lnTo>
                    <a:pt x="504056" y="186228"/>
                  </a:lnTo>
                  <a:lnTo>
                    <a:pt x="213563" y="186228"/>
                  </a:lnTo>
                  <a:cubicBezTo>
                    <a:pt x="95615" y="186228"/>
                    <a:pt x="0" y="281843"/>
                    <a:pt x="0" y="399791"/>
                  </a:cubicBezTo>
                  <a:lnTo>
                    <a:pt x="0" y="2348929"/>
                  </a:lnTo>
                  <a:cubicBezTo>
                    <a:pt x="0" y="2466877"/>
                    <a:pt x="95615" y="2562492"/>
                    <a:pt x="213563" y="2562492"/>
                  </a:cubicBezTo>
                  <a:close/>
                </a:path>
              </a:pathLst>
            </a:custGeom>
            <a:gradFill flip="none" rotWithShape="1">
              <a:gsLst>
                <a:gs pos="4500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400000" scaled="0"/>
              <a:tileRect/>
            </a:gradFill>
            <a:ln w="6350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1200000" scaled="0"/>
              </a:gradFill>
            </a:ln>
            <a:effectLst>
              <a:outerShdw blurRad="266700" dist="38100" dir="810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圆角矩形 66"/>
            <p:cNvSpPr/>
            <p:nvPr/>
          </p:nvSpPr>
          <p:spPr>
            <a:xfrm>
              <a:off x="1259632" y="1216298"/>
              <a:ext cx="936104" cy="2088232"/>
            </a:xfrm>
            <a:prstGeom prst="roundRect">
              <a:avLst>
                <a:gd name="adj" fmla="val 14632"/>
              </a:avLst>
            </a:prstGeom>
            <a:solidFill>
              <a:schemeClr val="accent4"/>
            </a:solidFill>
            <a:ln>
              <a:noFill/>
            </a:ln>
            <a:effectLst>
              <a:innerShdw blurRad="63500" dist="50800" dir="18900000">
                <a:prstClr val="black">
                  <a:alpha val="3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矩形 67"/>
            <p:cNvSpPr/>
            <p:nvPr/>
          </p:nvSpPr>
          <p:spPr>
            <a:xfrm>
              <a:off x="1257002" y="1851670"/>
              <a:ext cx="938733" cy="3600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900" b="1" dirty="0">
                  <a:solidFill>
                    <a:schemeClr val="accent4"/>
                  </a:solidFill>
                </a:rPr>
                <a:t>第二阶段</a:t>
              </a:r>
              <a:endParaRPr lang="zh-CN" altLang="en-US" sz="1900" b="1" dirty="0">
                <a:solidFill>
                  <a:schemeClr val="accent4"/>
                </a:solidFill>
              </a:endParaRPr>
            </a:p>
          </p:txBody>
        </p:sp>
        <p:sp>
          <p:nvSpPr>
            <p:cNvPr id="69" name="文本框 24"/>
            <p:cNvSpPr txBox="1"/>
            <p:nvPr/>
          </p:nvSpPr>
          <p:spPr>
            <a:xfrm>
              <a:off x="1368152" y="1253361"/>
              <a:ext cx="683569" cy="4450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</a:rPr>
                <a:t>添加标题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70" name="文本框 25"/>
            <p:cNvSpPr txBox="1"/>
            <p:nvPr/>
          </p:nvSpPr>
          <p:spPr>
            <a:xfrm>
              <a:off x="1257000" y="2214035"/>
              <a:ext cx="938732" cy="1071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/>
                  </a:solidFill>
                </a:rPr>
                <a:t>单击此处添加文本，单击此处添加文本</a:t>
              </a:r>
              <a:endParaRPr lang="zh-CN" altLang="en-US" sz="1600" dirty="0">
                <a:solidFill>
                  <a:schemeClr val="bg1"/>
                </a:solidFill>
              </a:endParaRPr>
            </a:p>
          </p:txBody>
        </p:sp>
      </p:grpSp>
      <p:sp>
        <p:nvSpPr>
          <p:cNvPr id="71" name="椭圆 70"/>
          <p:cNvSpPr/>
          <p:nvPr/>
        </p:nvSpPr>
        <p:spPr>
          <a:xfrm>
            <a:off x="7218378" y="5553678"/>
            <a:ext cx="313682" cy="313723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3"/>
            </a:solidFill>
          </a:ln>
          <a:effectLst>
            <a:outerShdw blurRad="50800" dist="38100" dir="5400000" algn="t" rotWithShape="0">
              <a:prstClr val="black">
                <a:alpha val="2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grpSp>
        <p:nvGrpSpPr>
          <p:cNvPr id="72" name="组合 71"/>
          <p:cNvGrpSpPr/>
          <p:nvPr/>
        </p:nvGrpSpPr>
        <p:grpSpPr>
          <a:xfrm>
            <a:off x="6458793" y="1642933"/>
            <a:ext cx="1777531" cy="3721401"/>
            <a:chOff x="1115616" y="1077584"/>
            <a:chExt cx="1224136" cy="2562492"/>
          </a:xfrm>
        </p:grpSpPr>
        <p:sp>
          <p:nvSpPr>
            <p:cNvPr id="73" name="任意多边形 72"/>
            <p:cNvSpPr/>
            <p:nvPr/>
          </p:nvSpPr>
          <p:spPr>
            <a:xfrm flipV="1">
              <a:off x="1115616" y="1077584"/>
              <a:ext cx="1224136" cy="2562492"/>
            </a:xfrm>
            <a:custGeom>
              <a:avLst/>
              <a:gdLst>
                <a:gd name="connsiteX0" fmla="*/ 213563 w 1224136"/>
                <a:gd name="connsiteY0" fmla="*/ 2562492 h 2562492"/>
                <a:gd name="connsiteX1" fmla="*/ 1010573 w 1224136"/>
                <a:gd name="connsiteY1" fmla="*/ 2562492 h 2562492"/>
                <a:gd name="connsiteX2" fmla="*/ 1224136 w 1224136"/>
                <a:gd name="connsiteY2" fmla="*/ 2348929 h 2562492"/>
                <a:gd name="connsiteX3" fmla="*/ 1224136 w 1224136"/>
                <a:gd name="connsiteY3" fmla="*/ 399791 h 2562492"/>
                <a:gd name="connsiteX4" fmla="*/ 1010573 w 1224136"/>
                <a:gd name="connsiteY4" fmla="*/ 186228 h 2562492"/>
                <a:gd name="connsiteX5" fmla="*/ 720080 w 1224136"/>
                <a:gd name="connsiteY5" fmla="*/ 186228 h 2562492"/>
                <a:gd name="connsiteX6" fmla="*/ 612068 w 1224136"/>
                <a:gd name="connsiteY6" fmla="*/ 0 h 2562492"/>
                <a:gd name="connsiteX7" fmla="*/ 504056 w 1224136"/>
                <a:gd name="connsiteY7" fmla="*/ 186228 h 2562492"/>
                <a:gd name="connsiteX8" fmla="*/ 213563 w 1224136"/>
                <a:gd name="connsiteY8" fmla="*/ 186228 h 2562492"/>
                <a:gd name="connsiteX9" fmla="*/ 0 w 1224136"/>
                <a:gd name="connsiteY9" fmla="*/ 399791 h 2562492"/>
                <a:gd name="connsiteX10" fmla="*/ 0 w 1224136"/>
                <a:gd name="connsiteY10" fmla="*/ 2348929 h 2562492"/>
                <a:gd name="connsiteX11" fmla="*/ 213563 w 1224136"/>
                <a:gd name="connsiteY11" fmla="*/ 2562492 h 2562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24136" h="2562492">
                  <a:moveTo>
                    <a:pt x="213563" y="2562492"/>
                  </a:moveTo>
                  <a:lnTo>
                    <a:pt x="1010573" y="2562492"/>
                  </a:lnTo>
                  <a:cubicBezTo>
                    <a:pt x="1128521" y="2562492"/>
                    <a:pt x="1224136" y="2466877"/>
                    <a:pt x="1224136" y="2348929"/>
                  </a:cubicBezTo>
                  <a:lnTo>
                    <a:pt x="1224136" y="399791"/>
                  </a:lnTo>
                  <a:cubicBezTo>
                    <a:pt x="1224136" y="281843"/>
                    <a:pt x="1128521" y="186228"/>
                    <a:pt x="1010573" y="186228"/>
                  </a:cubicBezTo>
                  <a:lnTo>
                    <a:pt x="720080" y="186228"/>
                  </a:lnTo>
                  <a:lnTo>
                    <a:pt x="612068" y="0"/>
                  </a:lnTo>
                  <a:lnTo>
                    <a:pt x="504056" y="186228"/>
                  </a:lnTo>
                  <a:lnTo>
                    <a:pt x="213563" y="186228"/>
                  </a:lnTo>
                  <a:cubicBezTo>
                    <a:pt x="95615" y="186228"/>
                    <a:pt x="0" y="281843"/>
                    <a:pt x="0" y="399791"/>
                  </a:cubicBezTo>
                  <a:lnTo>
                    <a:pt x="0" y="2348929"/>
                  </a:lnTo>
                  <a:cubicBezTo>
                    <a:pt x="0" y="2466877"/>
                    <a:pt x="95615" y="2562492"/>
                    <a:pt x="213563" y="2562492"/>
                  </a:cubicBezTo>
                  <a:close/>
                </a:path>
              </a:pathLst>
            </a:custGeom>
            <a:gradFill flip="none" rotWithShape="1">
              <a:gsLst>
                <a:gs pos="4500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400000" scaled="0"/>
              <a:tileRect/>
            </a:gradFill>
            <a:ln w="6350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1200000" scaled="0"/>
              </a:gradFill>
            </a:ln>
            <a:effectLst>
              <a:outerShdw blurRad="266700" dist="38100" dir="810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圆角矩形 73"/>
            <p:cNvSpPr/>
            <p:nvPr/>
          </p:nvSpPr>
          <p:spPr>
            <a:xfrm>
              <a:off x="1259632" y="1216298"/>
              <a:ext cx="936104" cy="2088232"/>
            </a:xfrm>
            <a:prstGeom prst="roundRect">
              <a:avLst>
                <a:gd name="adj" fmla="val 14632"/>
              </a:avLst>
            </a:prstGeom>
            <a:solidFill>
              <a:schemeClr val="accent3"/>
            </a:solidFill>
            <a:ln>
              <a:noFill/>
            </a:ln>
            <a:effectLst>
              <a:innerShdw blurRad="63500" dist="50800" dir="18900000">
                <a:prstClr val="black">
                  <a:alpha val="3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矩形 74"/>
            <p:cNvSpPr/>
            <p:nvPr/>
          </p:nvSpPr>
          <p:spPr>
            <a:xfrm>
              <a:off x="1257002" y="1851670"/>
              <a:ext cx="938733" cy="3600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900" b="1" dirty="0">
                  <a:solidFill>
                    <a:schemeClr val="accent3"/>
                  </a:solidFill>
                </a:rPr>
                <a:t>第三阶段</a:t>
              </a:r>
              <a:endParaRPr lang="zh-CN" altLang="en-US" sz="1900" b="1" dirty="0">
                <a:solidFill>
                  <a:schemeClr val="accent3"/>
                </a:solidFill>
              </a:endParaRPr>
            </a:p>
          </p:txBody>
        </p:sp>
        <p:sp>
          <p:nvSpPr>
            <p:cNvPr id="76" name="文本框 31"/>
            <p:cNvSpPr txBox="1"/>
            <p:nvPr/>
          </p:nvSpPr>
          <p:spPr>
            <a:xfrm>
              <a:off x="1368152" y="1253361"/>
              <a:ext cx="683569" cy="4450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</a:rPr>
                <a:t>添加标题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77" name="文本框 32"/>
            <p:cNvSpPr txBox="1"/>
            <p:nvPr/>
          </p:nvSpPr>
          <p:spPr>
            <a:xfrm>
              <a:off x="1257000" y="2214035"/>
              <a:ext cx="938732" cy="1071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/>
                  </a:solidFill>
                </a:rPr>
                <a:t>单击此处添加文本，单击此处添加文本</a:t>
              </a:r>
              <a:endParaRPr lang="zh-CN" altLang="en-US" sz="1600" dirty="0">
                <a:solidFill>
                  <a:schemeClr val="bg1"/>
                </a:solidFill>
              </a:endParaRPr>
            </a:p>
          </p:txBody>
        </p:sp>
      </p:grpSp>
      <p:sp>
        <p:nvSpPr>
          <p:cNvPr id="78" name="椭圆 77"/>
          <p:cNvSpPr/>
          <p:nvPr/>
        </p:nvSpPr>
        <p:spPr>
          <a:xfrm>
            <a:off x="9562813" y="5553678"/>
            <a:ext cx="313682" cy="313723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5"/>
            </a:solidFill>
          </a:ln>
          <a:effectLst>
            <a:outerShdw blurRad="50800" dist="38100" dir="5400000" algn="t" rotWithShape="0">
              <a:prstClr val="black">
                <a:alpha val="2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grpSp>
        <p:nvGrpSpPr>
          <p:cNvPr id="79" name="组合 78"/>
          <p:cNvGrpSpPr/>
          <p:nvPr/>
        </p:nvGrpSpPr>
        <p:grpSpPr>
          <a:xfrm>
            <a:off x="8803225" y="1642933"/>
            <a:ext cx="1777531" cy="3721401"/>
            <a:chOff x="1115616" y="1077584"/>
            <a:chExt cx="1224136" cy="2562492"/>
          </a:xfrm>
        </p:grpSpPr>
        <p:sp>
          <p:nvSpPr>
            <p:cNvPr id="80" name="任意多边形 79"/>
            <p:cNvSpPr/>
            <p:nvPr/>
          </p:nvSpPr>
          <p:spPr>
            <a:xfrm flipV="1">
              <a:off x="1115616" y="1077584"/>
              <a:ext cx="1224136" cy="2562492"/>
            </a:xfrm>
            <a:custGeom>
              <a:avLst/>
              <a:gdLst>
                <a:gd name="connsiteX0" fmla="*/ 213563 w 1224136"/>
                <a:gd name="connsiteY0" fmla="*/ 2562492 h 2562492"/>
                <a:gd name="connsiteX1" fmla="*/ 1010573 w 1224136"/>
                <a:gd name="connsiteY1" fmla="*/ 2562492 h 2562492"/>
                <a:gd name="connsiteX2" fmla="*/ 1224136 w 1224136"/>
                <a:gd name="connsiteY2" fmla="*/ 2348929 h 2562492"/>
                <a:gd name="connsiteX3" fmla="*/ 1224136 w 1224136"/>
                <a:gd name="connsiteY3" fmla="*/ 399791 h 2562492"/>
                <a:gd name="connsiteX4" fmla="*/ 1010573 w 1224136"/>
                <a:gd name="connsiteY4" fmla="*/ 186228 h 2562492"/>
                <a:gd name="connsiteX5" fmla="*/ 720080 w 1224136"/>
                <a:gd name="connsiteY5" fmla="*/ 186228 h 2562492"/>
                <a:gd name="connsiteX6" fmla="*/ 612068 w 1224136"/>
                <a:gd name="connsiteY6" fmla="*/ 0 h 2562492"/>
                <a:gd name="connsiteX7" fmla="*/ 504056 w 1224136"/>
                <a:gd name="connsiteY7" fmla="*/ 186228 h 2562492"/>
                <a:gd name="connsiteX8" fmla="*/ 213563 w 1224136"/>
                <a:gd name="connsiteY8" fmla="*/ 186228 h 2562492"/>
                <a:gd name="connsiteX9" fmla="*/ 0 w 1224136"/>
                <a:gd name="connsiteY9" fmla="*/ 399791 h 2562492"/>
                <a:gd name="connsiteX10" fmla="*/ 0 w 1224136"/>
                <a:gd name="connsiteY10" fmla="*/ 2348929 h 2562492"/>
                <a:gd name="connsiteX11" fmla="*/ 213563 w 1224136"/>
                <a:gd name="connsiteY11" fmla="*/ 2562492 h 2562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24136" h="2562492">
                  <a:moveTo>
                    <a:pt x="213563" y="2562492"/>
                  </a:moveTo>
                  <a:lnTo>
                    <a:pt x="1010573" y="2562492"/>
                  </a:lnTo>
                  <a:cubicBezTo>
                    <a:pt x="1128521" y="2562492"/>
                    <a:pt x="1224136" y="2466877"/>
                    <a:pt x="1224136" y="2348929"/>
                  </a:cubicBezTo>
                  <a:lnTo>
                    <a:pt x="1224136" y="399791"/>
                  </a:lnTo>
                  <a:cubicBezTo>
                    <a:pt x="1224136" y="281843"/>
                    <a:pt x="1128521" y="186228"/>
                    <a:pt x="1010573" y="186228"/>
                  </a:cubicBezTo>
                  <a:lnTo>
                    <a:pt x="720080" y="186228"/>
                  </a:lnTo>
                  <a:lnTo>
                    <a:pt x="612068" y="0"/>
                  </a:lnTo>
                  <a:lnTo>
                    <a:pt x="504056" y="186228"/>
                  </a:lnTo>
                  <a:lnTo>
                    <a:pt x="213563" y="186228"/>
                  </a:lnTo>
                  <a:cubicBezTo>
                    <a:pt x="95615" y="186228"/>
                    <a:pt x="0" y="281843"/>
                    <a:pt x="0" y="399791"/>
                  </a:cubicBezTo>
                  <a:lnTo>
                    <a:pt x="0" y="2348929"/>
                  </a:lnTo>
                  <a:cubicBezTo>
                    <a:pt x="0" y="2466877"/>
                    <a:pt x="95615" y="2562492"/>
                    <a:pt x="213563" y="2562492"/>
                  </a:cubicBezTo>
                  <a:close/>
                </a:path>
              </a:pathLst>
            </a:custGeom>
            <a:gradFill flip="none" rotWithShape="1">
              <a:gsLst>
                <a:gs pos="4500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400000" scaled="0"/>
              <a:tileRect/>
            </a:gradFill>
            <a:ln w="6350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1200000" scaled="0"/>
              </a:gradFill>
            </a:ln>
            <a:effectLst>
              <a:outerShdw blurRad="266700" dist="38100" dir="810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圆角矩形 80"/>
            <p:cNvSpPr/>
            <p:nvPr/>
          </p:nvSpPr>
          <p:spPr>
            <a:xfrm>
              <a:off x="1259632" y="1216298"/>
              <a:ext cx="936104" cy="2088232"/>
            </a:xfrm>
            <a:prstGeom prst="roundRect">
              <a:avLst>
                <a:gd name="adj" fmla="val 14632"/>
              </a:avLst>
            </a:prstGeom>
            <a:solidFill>
              <a:schemeClr val="accent5"/>
            </a:solidFill>
            <a:ln>
              <a:noFill/>
            </a:ln>
            <a:effectLst>
              <a:innerShdw blurRad="63500" dist="50800" dir="18900000">
                <a:prstClr val="black">
                  <a:alpha val="3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矩形 81"/>
            <p:cNvSpPr/>
            <p:nvPr/>
          </p:nvSpPr>
          <p:spPr>
            <a:xfrm>
              <a:off x="1257002" y="1851670"/>
              <a:ext cx="938733" cy="3600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900" b="1" dirty="0">
                  <a:solidFill>
                    <a:schemeClr val="accent5"/>
                  </a:solidFill>
                </a:rPr>
                <a:t>第四阶段</a:t>
              </a:r>
              <a:endParaRPr lang="zh-CN" altLang="en-US" sz="1900" b="1" dirty="0">
                <a:solidFill>
                  <a:schemeClr val="accent5"/>
                </a:solidFill>
              </a:endParaRPr>
            </a:p>
          </p:txBody>
        </p:sp>
        <p:sp>
          <p:nvSpPr>
            <p:cNvPr id="83" name="文本框 38"/>
            <p:cNvSpPr txBox="1"/>
            <p:nvPr/>
          </p:nvSpPr>
          <p:spPr>
            <a:xfrm>
              <a:off x="1368152" y="1253361"/>
              <a:ext cx="683569" cy="4450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</a:rPr>
                <a:t>添加标题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84" name="文本框 39"/>
            <p:cNvSpPr txBox="1"/>
            <p:nvPr/>
          </p:nvSpPr>
          <p:spPr>
            <a:xfrm>
              <a:off x="1257000" y="2214035"/>
              <a:ext cx="938732" cy="1071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/>
                  </a:solidFill>
                </a:rPr>
                <a:t>单击此处添加文本，单击此处添加文本</a:t>
              </a:r>
              <a:endParaRPr lang="zh-CN" altLang="en-US" sz="1600" dirty="0">
                <a:solidFill>
                  <a:schemeClr val="bg1"/>
                </a:solidFill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7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64" grpId="0" animBg="1"/>
      <p:bldP spid="71" grpId="0" animBg="1"/>
      <p:bldP spid="7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/>
          <p:cNvSpPr txBox="1"/>
          <p:nvPr/>
        </p:nvSpPr>
        <p:spPr>
          <a:xfrm>
            <a:off x="4624110" y="2902440"/>
            <a:ext cx="29546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5400" b="1" dirty="0">
                <a:ln w="12700">
                  <a:noFill/>
                  <a:prstDash val="solid"/>
                </a:ln>
                <a:solidFill>
                  <a:srgbClr val="EF463B"/>
                </a:solidFill>
                <a:latin typeface="+mj-ea"/>
                <a:ea typeface="+mj-ea"/>
              </a:rPr>
              <a:t>添加标题</a:t>
            </a:r>
            <a:endParaRPr lang="zh-CN" altLang="en-US" sz="5400" b="1" dirty="0">
              <a:ln w="12700">
                <a:noFill/>
                <a:prstDash val="solid"/>
              </a:ln>
              <a:solidFill>
                <a:srgbClr val="EF463B"/>
              </a:solidFill>
              <a:latin typeface="+mj-ea"/>
              <a:ea typeface="+mj-ea"/>
            </a:endParaRPr>
          </a:p>
        </p:txBody>
      </p:sp>
      <p:sp>
        <p:nvSpPr>
          <p:cNvPr id="4" name="TextBox 8"/>
          <p:cNvSpPr txBox="1"/>
          <p:nvPr/>
        </p:nvSpPr>
        <p:spPr>
          <a:xfrm>
            <a:off x="5534614" y="2097579"/>
            <a:ext cx="113364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6000" b="1" dirty="0" smtClean="0">
                <a:ln w="12700">
                  <a:noFill/>
                  <a:prstDash val="solid"/>
                </a:ln>
                <a:solidFill>
                  <a:srgbClr val="EF463B"/>
                </a:solidFill>
                <a:latin typeface="+mj-ea"/>
                <a:ea typeface="+mj-ea"/>
              </a:rPr>
              <a:t>03</a:t>
            </a:r>
            <a:endParaRPr lang="zh-CN" altLang="en-US" sz="6000" b="1" dirty="0">
              <a:ln w="12700">
                <a:noFill/>
                <a:prstDash val="solid"/>
              </a:ln>
              <a:solidFill>
                <a:srgbClr val="EF463B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084924" y="4699404"/>
            <a:ext cx="2215860" cy="940024"/>
          </a:xfrm>
          <a:prstGeom prst="rect">
            <a:avLst/>
          </a:prstGeom>
          <a:noFill/>
        </p:spPr>
        <p:txBody>
          <a:bodyPr wrap="square" lIns="107961" tIns="53981" rIns="107961" bIns="53981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</a:t>
            </a:r>
            <a:endParaRPr lang="en-US" sz="12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4" name="Freeform 11"/>
          <p:cNvSpPr/>
          <p:nvPr/>
        </p:nvSpPr>
        <p:spPr bwMode="auto">
          <a:xfrm>
            <a:off x="6083540" y="1915381"/>
            <a:ext cx="1831624" cy="1830307"/>
          </a:xfrm>
          <a:custGeom>
            <a:avLst/>
            <a:gdLst>
              <a:gd name="T0" fmla="*/ 0 w 972"/>
              <a:gd name="T1" fmla="*/ 972 h 972"/>
              <a:gd name="T2" fmla="*/ 0 w 972"/>
              <a:gd name="T3" fmla="*/ 486 h 972"/>
              <a:gd name="T4" fmla="*/ 486 w 972"/>
              <a:gd name="T5" fmla="*/ 0 h 972"/>
              <a:gd name="T6" fmla="*/ 972 w 972"/>
              <a:gd name="T7" fmla="*/ 486 h 972"/>
              <a:gd name="T8" fmla="*/ 486 w 972"/>
              <a:gd name="T9" fmla="*/ 972 h 972"/>
              <a:gd name="T10" fmla="*/ 0 w 972"/>
              <a:gd name="T11" fmla="*/ 972 h 9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72" h="972">
                <a:moveTo>
                  <a:pt x="0" y="972"/>
                </a:moveTo>
                <a:cubicBezTo>
                  <a:pt x="0" y="486"/>
                  <a:pt x="0" y="486"/>
                  <a:pt x="0" y="486"/>
                </a:cubicBezTo>
                <a:cubicBezTo>
                  <a:pt x="0" y="218"/>
                  <a:pt x="218" y="0"/>
                  <a:pt x="486" y="0"/>
                </a:cubicBezTo>
                <a:cubicBezTo>
                  <a:pt x="754" y="0"/>
                  <a:pt x="972" y="218"/>
                  <a:pt x="972" y="486"/>
                </a:cubicBezTo>
                <a:cubicBezTo>
                  <a:pt x="972" y="754"/>
                  <a:pt x="754" y="972"/>
                  <a:pt x="486" y="972"/>
                </a:cubicBezTo>
                <a:lnTo>
                  <a:pt x="0" y="97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107961" tIns="53981" rIns="107961" bIns="53981" numCol="1" anchor="t" anchorCtr="0" compatLnSpc="1"/>
          <a:lstStyle/>
          <a:p>
            <a:endParaRPr lang="id-ID">
              <a:latin typeface="+mn-ea"/>
            </a:endParaRPr>
          </a:p>
        </p:txBody>
      </p:sp>
      <p:sp>
        <p:nvSpPr>
          <p:cNvPr id="5" name="Freeform 12"/>
          <p:cNvSpPr/>
          <p:nvPr/>
        </p:nvSpPr>
        <p:spPr bwMode="auto">
          <a:xfrm>
            <a:off x="6215564" y="2043550"/>
            <a:ext cx="1557472" cy="1558503"/>
          </a:xfrm>
          <a:custGeom>
            <a:avLst/>
            <a:gdLst>
              <a:gd name="T0" fmla="*/ 846 w 916"/>
              <a:gd name="T1" fmla="*/ 458 h 917"/>
              <a:gd name="T2" fmla="*/ 910 w 916"/>
              <a:gd name="T3" fmla="*/ 394 h 917"/>
              <a:gd name="T4" fmla="*/ 835 w 916"/>
              <a:gd name="T5" fmla="*/ 369 h 917"/>
              <a:gd name="T6" fmla="*/ 884 w 916"/>
              <a:gd name="T7" fmla="*/ 292 h 917"/>
              <a:gd name="T8" fmla="*/ 805 w 916"/>
              <a:gd name="T9" fmla="*/ 285 h 917"/>
              <a:gd name="T10" fmla="*/ 834 w 916"/>
              <a:gd name="T11" fmla="*/ 199 h 917"/>
              <a:gd name="T12" fmla="*/ 755 w 916"/>
              <a:gd name="T13" fmla="*/ 210 h 917"/>
              <a:gd name="T14" fmla="*/ 764 w 916"/>
              <a:gd name="T15" fmla="*/ 119 h 917"/>
              <a:gd name="T16" fmla="*/ 690 w 916"/>
              <a:gd name="T17" fmla="*/ 148 h 917"/>
              <a:gd name="T18" fmla="*/ 677 w 916"/>
              <a:gd name="T19" fmla="*/ 58 h 917"/>
              <a:gd name="T20" fmla="*/ 612 w 916"/>
              <a:gd name="T21" fmla="*/ 103 h 917"/>
              <a:gd name="T22" fmla="*/ 579 w 916"/>
              <a:gd name="T23" fmla="*/ 19 h 917"/>
              <a:gd name="T24" fmla="*/ 526 w 916"/>
              <a:gd name="T25" fmla="*/ 77 h 917"/>
              <a:gd name="T26" fmla="*/ 474 w 916"/>
              <a:gd name="T27" fmla="*/ 3 h 917"/>
              <a:gd name="T28" fmla="*/ 436 w 916"/>
              <a:gd name="T29" fmla="*/ 72 h 917"/>
              <a:gd name="T30" fmla="*/ 369 w 916"/>
              <a:gd name="T31" fmla="*/ 12 h 917"/>
              <a:gd name="T32" fmla="*/ 348 w 916"/>
              <a:gd name="T33" fmla="*/ 88 h 917"/>
              <a:gd name="T34" fmla="*/ 268 w 916"/>
              <a:gd name="T35" fmla="*/ 44 h 917"/>
              <a:gd name="T36" fmla="*/ 266 w 916"/>
              <a:gd name="T37" fmla="*/ 123 h 917"/>
              <a:gd name="T38" fmla="*/ 178 w 916"/>
              <a:gd name="T39" fmla="*/ 100 h 917"/>
              <a:gd name="T40" fmla="*/ 194 w 916"/>
              <a:gd name="T41" fmla="*/ 177 h 917"/>
              <a:gd name="T42" fmla="*/ 103 w 916"/>
              <a:gd name="T43" fmla="*/ 174 h 917"/>
              <a:gd name="T44" fmla="*/ 136 w 916"/>
              <a:gd name="T45" fmla="*/ 246 h 917"/>
              <a:gd name="T46" fmla="*/ 47 w 916"/>
              <a:gd name="T47" fmla="*/ 264 h 917"/>
              <a:gd name="T48" fmla="*/ 96 w 916"/>
              <a:gd name="T49" fmla="*/ 326 h 917"/>
              <a:gd name="T50" fmla="*/ 13 w 916"/>
              <a:gd name="T51" fmla="*/ 364 h 917"/>
              <a:gd name="T52" fmla="*/ 75 w 916"/>
              <a:gd name="T53" fmla="*/ 414 h 917"/>
              <a:gd name="T54" fmla="*/ 3 w 916"/>
              <a:gd name="T55" fmla="*/ 470 h 917"/>
              <a:gd name="T56" fmla="*/ 75 w 916"/>
              <a:gd name="T57" fmla="*/ 503 h 917"/>
              <a:gd name="T58" fmla="*/ 18 w 916"/>
              <a:gd name="T59" fmla="*/ 574 h 917"/>
              <a:gd name="T60" fmla="*/ 96 w 916"/>
              <a:gd name="T61" fmla="*/ 591 h 917"/>
              <a:gd name="T62" fmla="*/ 57 w 916"/>
              <a:gd name="T63" fmla="*/ 673 h 917"/>
              <a:gd name="T64" fmla="*/ 136 w 916"/>
              <a:gd name="T65" fmla="*/ 671 h 917"/>
              <a:gd name="T66" fmla="*/ 117 w 916"/>
              <a:gd name="T67" fmla="*/ 760 h 917"/>
              <a:gd name="T68" fmla="*/ 194 w 916"/>
              <a:gd name="T69" fmla="*/ 740 h 917"/>
              <a:gd name="T70" fmla="*/ 196 w 916"/>
              <a:gd name="T71" fmla="*/ 831 h 917"/>
              <a:gd name="T72" fmla="*/ 266 w 916"/>
              <a:gd name="T73" fmla="*/ 793 h 917"/>
              <a:gd name="T74" fmla="*/ 289 w 916"/>
              <a:gd name="T75" fmla="*/ 881 h 917"/>
              <a:gd name="T76" fmla="*/ 348 w 916"/>
              <a:gd name="T77" fmla="*/ 829 h 917"/>
              <a:gd name="T78" fmla="*/ 391 w 916"/>
              <a:gd name="T79" fmla="*/ 909 h 917"/>
              <a:gd name="T80" fmla="*/ 437 w 916"/>
              <a:gd name="T81" fmla="*/ 845 h 917"/>
              <a:gd name="T82" fmla="*/ 497 w 916"/>
              <a:gd name="T83" fmla="*/ 913 h 917"/>
              <a:gd name="T84" fmla="*/ 526 w 916"/>
              <a:gd name="T85" fmla="*/ 839 h 917"/>
              <a:gd name="T86" fmla="*/ 601 w 916"/>
              <a:gd name="T87" fmla="*/ 892 h 917"/>
              <a:gd name="T88" fmla="*/ 612 w 916"/>
              <a:gd name="T89" fmla="*/ 814 h 917"/>
              <a:gd name="T90" fmla="*/ 697 w 916"/>
              <a:gd name="T91" fmla="*/ 847 h 917"/>
              <a:gd name="T92" fmla="*/ 690 w 916"/>
              <a:gd name="T93" fmla="*/ 769 h 917"/>
              <a:gd name="T94" fmla="*/ 780 w 916"/>
              <a:gd name="T95" fmla="*/ 782 h 917"/>
              <a:gd name="T96" fmla="*/ 755 w 916"/>
              <a:gd name="T97" fmla="*/ 707 h 917"/>
              <a:gd name="T98" fmla="*/ 846 w 916"/>
              <a:gd name="T99" fmla="*/ 699 h 917"/>
              <a:gd name="T100" fmla="*/ 805 w 916"/>
              <a:gd name="T101" fmla="*/ 632 h 917"/>
              <a:gd name="T102" fmla="*/ 891 w 916"/>
              <a:gd name="T103" fmla="*/ 604 h 917"/>
              <a:gd name="T104" fmla="*/ 835 w 916"/>
              <a:gd name="T105" fmla="*/ 548 h 917"/>
              <a:gd name="T106" fmla="*/ 913 w 916"/>
              <a:gd name="T107" fmla="*/ 500 h 9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916" h="917">
                <a:moveTo>
                  <a:pt x="880" y="485"/>
                </a:moveTo>
                <a:cubicBezTo>
                  <a:pt x="864" y="479"/>
                  <a:pt x="848" y="473"/>
                  <a:pt x="847" y="472"/>
                </a:cubicBezTo>
                <a:cubicBezTo>
                  <a:pt x="844" y="469"/>
                  <a:pt x="846" y="459"/>
                  <a:pt x="846" y="459"/>
                </a:cubicBezTo>
                <a:cubicBezTo>
                  <a:pt x="846" y="458"/>
                  <a:pt x="846" y="458"/>
                  <a:pt x="846" y="458"/>
                </a:cubicBezTo>
                <a:cubicBezTo>
                  <a:pt x="846" y="458"/>
                  <a:pt x="845" y="447"/>
                  <a:pt x="847" y="445"/>
                </a:cubicBezTo>
                <a:cubicBezTo>
                  <a:pt x="848" y="443"/>
                  <a:pt x="864" y="439"/>
                  <a:pt x="880" y="433"/>
                </a:cubicBezTo>
                <a:cubicBezTo>
                  <a:pt x="896" y="427"/>
                  <a:pt x="912" y="421"/>
                  <a:pt x="913" y="418"/>
                </a:cubicBezTo>
                <a:cubicBezTo>
                  <a:pt x="916" y="414"/>
                  <a:pt x="914" y="398"/>
                  <a:pt x="910" y="394"/>
                </a:cubicBezTo>
                <a:cubicBezTo>
                  <a:pt x="909" y="392"/>
                  <a:pt x="892" y="389"/>
                  <a:pt x="875" y="387"/>
                </a:cubicBezTo>
                <a:cubicBezTo>
                  <a:pt x="858" y="385"/>
                  <a:pt x="841" y="383"/>
                  <a:pt x="840" y="382"/>
                </a:cubicBezTo>
                <a:cubicBezTo>
                  <a:pt x="836" y="380"/>
                  <a:pt x="835" y="369"/>
                  <a:pt x="835" y="369"/>
                </a:cubicBezTo>
                <a:cubicBezTo>
                  <a:pt x="835" y="369"/>
                  <a:pt x="835" y="369"/>
                  <a:pt x="835" y="369"/>
                </a:cubicBezTo>
                <a:cubicBezTo>
                  <a:pt x="835" y="369"/>
                  <a:pt x="832" y="359"/>
                  <a:pt x="833" y="356"/>
                </a:cubicBezTo>
                <a:cubicBezTo>
                  <a:pt x="834" y="354"/>
                  <a:pt x="848" y="346"/>
                  <a:pt x="863" y="337"/>
                </a:cubicBezTo>
                <a:cubicBezTo>
                  <a:pt x="877" y="328"/>
                  <a:pt x="891" y="317"/>
                  <a:pt x="892" y="315"/>
                </a:cubicBezTo>
                <a:cubicBezTo>
                  <a:pt x="894" y="309"/>
                  <a:pt x="888" y="295"/>
                  <a:pt x="884" y="292"/>
                </a:cubicBezTo>
                <a:cubicBezTo>
                  <a:pt x="881" y="290"/>
                  <a:pt x="864" y="291"/>
                  <a:pt x="847" y="293"/>
                </a:cubicBezTo>
                <a:cubicBezTo>
                  <a:pt x="830" y="295"/>
                  <a:pt x="814" y="297"/>
                  <a:pt x="812" y="296"/>
                </a:cubicBezTo>
                <a:cubicBezTo>
                  <a:pt x="808" y="295"/>
                  <a:pt x="805" y="285"/>
                  <a:pt x="805" y="285"/>
                </a:cubicBezTo>
                <a:cubicBezTo>
                  <a:pt x="805" y="285"/>
                  <a:pt x="805" y="285"/>
                  <a:pt x="805" y="285"/>
                </a:cubicBezTo>
                <a:cubicBezTo>
                  <a:pt x="805" y="285"/>
                  <a:pt x="799" y="275"/>
                  <a:pt x="799" y="272"/>
                </a:cubicBezTo>
                <a:cubicBezTo>
                  <a:pt x="800" y="271"/>
                  <a:pt x="812" y="259"/>
                  <a:pt x="824" y="247"/>
                </a:cubicBezTo>
                <a:cubicBezTo>
                  <a:pt x="835" y="235"/>
                  <a:pt x="847" y="222"/>
                  <a:pt x="847" y="219"/>
                </a:cubicBezTo>
                <a:cubicBezTo>
                  <a:pt x="847" y="213"/>
                  <a:pt x="839" y="200"/>
                  <a:pt x="834" y="199"/>
                </a:cubicBezTo>
                <a:cubicBezTo>
                  <a:pt x="831" y="198"/>
                  <a:pt x="815" y="202"/>
                  <a:pt x="798" y="208"/>
                </a:cubicBezTo>
                <a:cubicBezTo>
                  <a:pt x="782" y="213"/>
                  <a:pt x="767" y="220"/>
                  <a:pt x="765" y="220"/>
                </a:cubicBezTo>
                <a:cubicBezTo>
                  <a:pt x="761" y="219"/>
                  <a:pt x="755" y="210"/>
                  <a:pt x="755" y="210"/>
                </a:cubicBezTo>
                <a:cubicBezTo>
                  <a:pt x="755" y="210"/>
                  <a:pt x="755" y="210"/>
                  <a:pt x="755" y="210"/>
                </a:cubicBezTo>
                <a:cubicBezTo>
                  <a:pt x="755" y="210"/>
                  <a:pt x="748" y="202"/>
                  <a:pt x="747" y="199"/>
                </a:cubicBezTo>
                <a:cubicBezTo>
                  <a:pt x="747" y="197"/>
                  <a:pt x="756" y="183"/>
                  <a:pt x="765" y="169"/>
                </a:cubicBezTo>
                <a:cubicBezTo>
                  <a:pt x="774" y="154"/>
                  <a:pt x="782" y="139"/>
                  <a:pt x="781" y="136"/>
                </a:cubicBezTo>
                <a:cubicBezTo>
                  <a:pt x="780" y="130"/>
                  <a:pt x="769" y="120"/>
                  <a:pt x="764" y="119"/>
                </a:cubicBezTo>
                <a:cubicBezTo>
                  <a:pt x="761" y="119"/>
                  <a:pt x="746" y="127"/>
                  <a:pt x="732" y="136"/>
                </a:cubicBezTo>
                <a:cubicBezTo>
                  <a:pt x="717" y="145"/>
                  <a:pt x="703" y="155"/>
                  <a:pt x="701" y="155"/>
                </a:cubicBezTo>
                <a:cubicBezTo>
                  <a:pt x="698" y="156"/>
                  <a:pt x="690" y="148"/>
                  <a:pt x="690" y="148"/>
                </a:cubicBezTo>
                <a:cubicBezTo>
                  <a:pt x="690" y="148"/>
                  <a:pt x="690" y="148"/>
                  <a:pt x="690" y="148"/>
                </a:cubicBezTo>
                <a:cubicBezTo>
                  <a:pt x="690" y="148"/>
                  <a:pt x="681" y="142"/>
                  <a:pt x="680" y="139"/>
                </a:cubicBezTo>
                <a:cubicBezTo>
                  <a:pt x="679" y="138"/>
                  <a:pt x="685" y="122"/>
                  <a:pt x="690" y="106"/>
                </a:cubicBezTo>
                <a:cubicBezTo>
                  <a:pt x="695" y="90"/>
                  <a:pt x="699" y="73"/>
                  <a:pt x="698" y="70"/>
                </a:cubicBezTo>
                <a:cubicBezTo>
                  <a:pt x="696" y="65"/>
                  <a:pt x="683" y="58"/>
                  <a:pt x="677" y="58"/>
                </a:cubicBezTo>
                <a:cubicBezTo>
                  <a:pt x="675" y="58"/>
                  <a:pt x="662" y="70"/>
                  <a:pt x="650" y="82"/>
                </a:cubicBezTo>
                <a:cubicBezTo>
                  <a:pt x="638" y="94"/>
                  <a:pt x="627" y="107"/>
                  <a:pt x="625" y="108"/>
                </a:cubicBezTo>
                <a:cubicBezTo>
                  <a:pt x="622" y="109"/>
                  <a:pt x="612" y="103"/>
                  <a:pt x="612" y="103"/>
                </a:cubicBezTo>
                <a:cubicBezTo>
                  <a:pt x="612" y="103"/>
                  <a:pt x="612" y="103"/>
                  <a:pt x="612" y="103"/>
                </a:cubicBezTo>
                <a:cubicBezTo>
                  <a:pt x="612" y="103"/>
                  <a:pt x="602" y="100"/>
                  <a:pt x="600" y="97"/>
                </a:cubicBezTo>
                <a:cubicBezTo>
                  <a:pt x="599" y="95"/>
                  <a:pt x="601" y="79"/>
                  <a:pt x="602" y="62"/>
                </a:cubicBezTo>
                <a:cubicBezTo>
                  <a:pt x="604" y="45"/>
                  <a:pt x="604" y="28"/>
                  <a:pt x="602" y="26"/>
                </a:cubicBezTo>
                <a:cubicBezTo>
                  <a:pt x="599" y="21"/>
                  <a:pt x="584" y="17"/>
                  <a:pt x="579" y="19"/>
                </a:cubicBezTo>
                <a:cubicBezTo>
                  <a:pt x="577" y="19"/>
                  <a:pt x="567" y="34"/>
                  <a:pt x="558" y="48"/>
                </a:cubicBezTo>
                <a:cubicBezTo>
                  <a:pt x="549" y="63"/>
                  <a:pt x="541" y="78"/>
                  <a:pt x="540" y="79"/>
                </a:cubicBezTo>
                <a:cubicBezTo>
                  <a:pt x="537" y="81"/>
                  <a:pt x="526" y="78"/>
                  <a:pt x="526" y="78"/>
                </a:cubicBezTo>
                <a:cubicBezTo>
                  <a:pt x="526" y="77"/>
                  <a:pt x="526" y="77"/>
                  <a:pt x="526" y="77"/>
                </a:cubicBezTo>
                <a:cubicBezTo>
                  <a:pt x="526" y="77"/>
                  <a:pt x="515" y="77"/>
                  <a:pt x="513" y="74"/>
                </a:cubicBezTo>
                <a:cubicBezTo>
                  <a:pt x="512" y="73"/>
                  <a:pt x="510" y="56"/>
                  <a:pt x="507" y="40"/>
                </a:cubicBezTo>
                <a:cubicBezTo>
                  <a:pt x="504" y="23"/>
                  <a:pt x="501" y="6"/>
                  <a:pt x="499" y="4"/>
                </a:cubicBezTo>
                <a:cubicBezTo>
                  <a:pt x="494" y="0"/>
                  <a:pt x="479" y="0"/>
                  <a:pt x="474" y="3"/>
                </a:cubicBezTo>
                <a:cubicBezTo>
                  <a:pt x="472" y="4"/>
                  <a:pt x="466" y="20"/>
                  <a:pt x="461" y="37"/>
                </a:cubicBezTo>
                <a:cubicBezTo>
                  <a:pt x="456" y="53"/>
                  <a:pt x="451" y="69"/>
                  <a:pt x="450" y="71"/>
                </a:cubicBezTo>
                <a:cubicBezTo>
                  <a:pt x="447" y="73"/>
                  <a:pt x="437" y="72"/>
                  <a:pt x="437" y="72"/>
                </a:cubicBezTo>
                <a:cubicBezTo>
                  <a:pt x="436" y="72"/>
                  <a:pt x="436" y="72"/>
                  <a:pt x="436" y="72"/>
                </a:cubicBezTo>
                <a:cubicBezTo>
                  <a:pt x="436" y="72"/>
                  <a:pt x="426" y="74"/>
                  <a:pt x="423" y="72"/>
                </a:cubicBezTo>
                <a:cubicBezTo>
                  <a:pt x="421" y="71"/>
                  <a:pt x="416" y="56"/>
                  <a:pt x="409" y="40"/>
                </a:cubicBezTo>
                <a:cubicBezTo>
                  <a:pt x="403" y="24"/>
                  <a:pt x="395" y="9"/>
                  <a:pt x="393" y="7"/>
                </a:cubicBezTo>
                <a:cubicBezTo>
                  <a:pt x="388" y="5"/>
                  <a:pt x="373" y="8"/>
                  <a:pt x="369" y="12"/>
                </a:cubicBezTo>
                <a:cubicBezTo>
                  <a:pt x="367" y="13"/>
                  <a:pt x="365" y="31"/>
                  <a:pt x="363" y="47"/>
                </a:cubicBezTo>
                <a:cubicBezTo>
                  <a:pt x="362" y="65"/>
                  <a:pt x="362" y="81"/>
                  <a:pt x="361" y="83"/>
                </a:cubicBezTo>
                <a:cubicBezTo>
                  <a:pt x="359" y="86"/>
                  <a:pt x="348" y="88"/>
                  <a:pt x="348" y="88"/>
                </a:cubicBezTo>
                <a:cubicBezTo>
                  <a:pt x="348" y="88"/>
                  <a:pt x="348" y="88"/>
                  <a:pt x="348" y="88"/>
                </a:cubicBezTo>
                <a:cubicBezTo>
                  <a:pt x="348" y="88"/>
                  <a:pt x="338" y="92"/>
                  <a:pt x="335" y="91"/>
                </a:cubicBezTo>
                <a:cubicBezTo>
                  <a:pt x="333" y="90"/>
                  <a:pt x="324" y="76"/>
                  <a:pt x="314" y="63"/>
                </a:cubicBezTo>
                <a:cubicBezTo>
                  <a:pt x="304" y="49"/>
                  <a:pt x="293" y="35"/>
                  <a:pt x="290" y="35"/>
                </a:cubicBezTo>
                <a:cubicBezTo>
                  <a:pt x="285" y="33"/>
                  <a:pt x="271" y="40"/>
                  <a:pt x="268" y="44"/>
                </a:cubicBezTo>
                <a:cubicBezTo>
                  <a:pt x="267" y="47"/>
                  <a:pt x="269" y="64"/>
                  <a:pt x="271" y="81"/>
                </a:cubicBezTo>
                <a:cubicBezTo>
                  <a:pt x="274" y="97"/>
                  <a:pt x="277" y="114"/>
                  <a:pt x="277" y="116"/>
                </a:cubicBezTo>
                <a:cubicBezTo>
                  <a:pt x="276" y="119"/>
                  <a:pt x="266" y="123"/>
                  <a:pt x="266" y="123"/>
                </a:cubicBezTo>
                <a:cubicBezTo>
                  <a:pt x="266" y="123"/>
                  <a:pt x="266" y="123"/>
                  <a:pt x="266" y="123"/>
                </a:cubicBezTo>
                <a:cubicBezTo>
                  <a:pt x="266" y="123"/>
                  <a:pt x="257" y="130"/>
                  <a:pt x="253" y="129"/>
                </a:cubicBezTo>
                <a:cubicBezTo>
                  <a:pt x="252" y="129"/>
                  <a:pt x="240" y="118"/>
                  <a:pt x="227" y="107"/>
                </a:cubicBezTo>
                <a:cubicBezTo>
                  <a:pt x="214" y="96"/>
                  <a:pt x="200" y="85"/>
                  <a:pt x="197" y="85"/>
                </a:cubicBezTo>
                <a:cubicBezTo>
                  <a:pt x="192" y="85"/>
                  <a:pt x="179" y="95"/>
                  <a:pt x="178" y="100"/>
                </a:cubicBezTo>
                <a:cubicBezTo>
                  <a:pt x="177" y="102"/>
                  <a:pt x="183" y="118"/>
                  <a:pt x="189" y="134"/>
                </a:cubicBezTo>
                <a:cubicBezTo>
                  <a:pt x="196" y="150"/>
                  <a:pt x="203" y="165"/>
                  <a:pt x="203" y="167"/>
                </a:cubicBezTo>
                <a:cubicBezTo>
                  <a:pt x="203" y="171"/>
                  <a:pt x="194" y="177"/>
                  <a:pt x="194" y="177"/>
                </a:cubicBezTo>
                <a:cubicBezTo>
                  <a:pt x="194" y="177"/>
                  <a:pt x="194" y="177"/>
                  <a:pt x="194" y="177"/>
                </a:cubicBezTo>
                <a:cubicBezTo>
                  <a:pt x="194" y="177"/>
                  <a:pt x="186" y="185"/>
                  <a:pt x="183" y="186"/>
                </a:cubicBezTo>
                <a:cubicBezTo>
                  <a:pt x="181" y="186"/>
                  <a:pt x="167" y="178"/>
                  <a:pt x="152" y="170"/>
                </a:cubicBezTo>
                <a:cubicBezTo>
                  <a:pt x="137" y="162"/>
                  <a:pt x="121" y="155"/>
                  <a:pt x="118" y="156"/>
                </a:cubicBezTo>
                <a:cubicBezTo>
                  <a:pt x="113" y="157"/>
                  <a:pt x="103" y="169"/>
                  <a:pt x="103" y="174"/>
                </a:cubicBezTo>
                <a:cubicBezTo>
                  <a:pt x="103" y="177"/>
                  <a:pt x="112" y="191"/>
                  <a:pt x="122" y="205"/>
                </a:cubicBezTo>
                <a:cubicBezTo>
                  <a:pt x="132" y="219"/>
                  <a:pt x="142" y="232"/>
                  <a:pt x="143" y="234"/>
                </a:cubicBezTo>
                <a:cubicBezTo>
                  <a:pt x="143" y="238"/>
                  <a:pt x="136" y="246"/>
                  <a:pt x="136" y="246"/>
                </a:cubicBezTo>
                <a:cubicBezTo>
                  <a:pt x="136" y="246"/>
                  <a:pt x="136" y="246"/>
                  <a:pt x="136" y="246"/>
                </a:cubicBezTo>
                <a:cubicBezTo>
                  <a:pt x="136" y="246"/>
                  <a:pt x="131" y="256"/>
                  <a:pt x="128" y="257"/>
                </a:cubicBezTo>
                <a:cubicBezTo>
                  <a:pt x="126" y="257"/>
                  <a:pt x="110" y="253"/>
                  <a:pt x="94" y="248"/>
                </a:cubicBezTo>
                <a:cubicBezTo>
                  <a:pt x="77" y="244"/>
                  <a:pt x="60" y="241"/>
                  <a:pt x="58" y="242"/>
                </a:cubicBezTo>
                <a:cubicBezTo>
                  <a:pt x="52" y="245"/>
                  <a:pt x="46" y="259"/>
                  <a:pt x="47" y="264"/>
                </a:cubicBezTo>
                <a:cubicBezTo>
                  <a:pt x="47" y="266"/>
                  <a:pt x="60" y="279"/>
                  <a:pt x="72" y="290"/>
                </a:cubicBezTo>
                <a:cubicBezTo>
                  <a:pt x="85" y="301"/>
                  <a:pt x="98" y="311"/>
                  <a:pt x="99" y="313"/>
                </a:cubicBezTo>
                <a:cubicBezTo>
                  <a:pt x="101" y="317"/>
                  <a:pt x="96" y="326"/>
                  <a:pt x="96" y="326"/>
                </a:cubicBezTo>
                <a:cubicBezTo>
                  <a:pt x="96" y="326"/>
                  <a:pt x="96" y="326"/>
                  <a:pt x="96" y="326"/>
                </a:cubicBezTo>
                <a:cubicBezTo>
                  <a:pt x="95" y="326"/>
                  <a:pt x="93" y="337"/>
                  <a:pt x="90" y="339"/>
                </a:cubicBezTo>
                <a:cubicBezTo>
                  <a:pt x="89" y="340"/>
                  <a:pt x="72" y="339"/>
                  <a:pt x="55" y="338"/>
                </a:cubicBezTo>
                <a:cubicBezTo>
                  <a:pt x="38" y="338"/>
                  <a:pt x="21" y="339"/>
                  <a:pt x="19" y="341"/>
                </a:cubicBezTo>
                <a:cubicBezTo>
                  <a:pt x="14" y="344"/>
                  <a:pt x="11" y="359"/>
                  <a:pt x="13" y="364"/>
                </a:cubicBezTo>
                <a:cubicBezTo>
                  <a:pt x="14" y="367"/>
                  <a:pt x="29" y="376"/>
                  <a:pt x="44" y="383"/>
                </a:cubicBezTo>
                <a:cubicBezTo>
                  <a:pt x="59" y="391"/>
                  <a:pt x="74" y="398"/>
                  <a:pt x="76" y="400"/>
                </a:cubicBezTo>
                <a:cubicBezTo>
                  <a:pt x="78" y="403"/>
                  <a:pt x="75" y="413"/>
                  <a:pt x="75" y="413"/>
                </a:cubicBezTo>
                <a:cubicBezTo>
                  <a:pt x="75" y="414"/>
                  <a:pt x="75" y="414"/>
                  <a:pt x="75" y="414"/>
                </a:cubicBezTo>
                <a:cubicBezTo>
                  <a:pt x="75" y="414"/>
                  <a:pt x="75" y="424"/>
                  <a:pt x="72" y="427"/>
                </a:cubicBezTo>
                <a:cubicBezTo>
                  <a:pt x="71" y="428"/>
                  <a:pt x="55" y="431"/>
                  <a:pt x="38" y="435"/>
                </a:cubicBezTo>
                <a:cubicBezTo>
                  <a:pt x="22" y="439"/>
                  <a:pt x="5" y="443"/>
                  <a:pt x="3" y="445"/>
                </a:cubicBezTo>
                <a:cubicBezTo>
                  <a:pt x="0" y="450"/>
                  <a:pt x="0" y="465"/>
                  <a:pt x="3" y="470"/>
                </a:cubicBezTo>
                <a:cubicBezTo>
                  <a:pt x="5" y="472"/>
                  <a:pt x="21" y="477"/>
                  <a:pt x="38" y="481"/>
                </a:cubicBezTo>
                <a:cubicBezTo>
                  <a:pt x="54" y="485"/>
                  <a:pt x="71" y="489"/>
                  <a:pt x="72" y="490"/>
                </a:cubicBezTo>
                <a:cubicBezTo>
                  <a:pt x="75" y="492"/>
                  <a:pt x="75" y="503"/>
                  <a:pt x="75" y="503"/>
                </a:cubicBezTo>
                <a:cubicBezTo>
                  <a:pt x="75" y="503"/>
                  <a:pt x="75" y="503"/>
                  <a:pt x="75" y="503"/>
                </a:cubicBezTo>
                <a:cubicBezTo>
                  <a:pt x="75" y="503"/>
                  <a:pt x="77" y="514"/>
                  <a:pt x="76" y="517"/>
                </a:cubicBezTo>
                <a:cubicBezTo>
                  <a:pt x="75" y="519"/>
                  <a:pt x="59" y="525"/>
                  <a:pt x="44" y="533"/>
                </a:cubicBezTo>
                <a:cubicBezTo>
                  <a:pt x="29" y="540"/>
                  <a:pt x="14" y="548"/>
                  <a:pt x="13" y="551"/>
                </a:cubicBezTo>
                <a:cubicBezTo>
                  <a:pt x="10" y="556"/>
                  <a:pt x="14" y="571"/>
                  <a:pt x="18" y="574"/>
                </a:cubicBezTo>
                <a:cubicBezTo>
                  <a:pt x="20" y="576"/>
                  <a:pt x="37" y="577"/>
                  <a:pt x="54" y="578"/>
                </a:cubicBezTo>
                <a:cubicBezTo>
                  <a:pt x="71" y="578"/>
                  <a:pt x="88" y="577"/>
                  <a:pt x="90" y="578"/>
                </a:cubicBezTo>
                <a:cubicBezTo>
                  <a:pt x="93" y="580"/>
                  <a:pt x="96" y="591"/>
                  <a:pt x="96" y="591"/>
                </a:cubicBezTo>
                <a:cubicBezTo>
                  <a:pt x="96" y="591"/>
                  <a:pt x="96" y="591"/>
                  <a:pt x="96" y="591"/>
                </a:cubicBezTo>
                <a:cubicBezTo>
                  <a:pt x="96" y="591"/>
                  <a:pt x="100" y="601"/>
                  <a:pt x="99" y="604"/>
                </a:cubicBezTo>
                <a:cubicBezTo>
                  <a:pt x="99" y="606"/>
                  <a:pt x="86" y="615"/>
                  <a:pt x="72" y="626"/>
                </a:cubicBezTo>
                <a:cubicBezTo>
                  <a:pt x="59" y="637"/>
                  <a:pt x="47" y="649"/>
                  <a:pt x="46" y="651"/>
                </a:cubicBezTo>
                <a:cubicBezTo>
                  <a:pt x="45" y="657"/>
                  <a:pt x="52" y="671"/>
                  <a:pt x="57" y="673"/>
                </a:cubicBezTo>
                <a:cubicBezTo>
                  <a:pt x="59" y="674"/>
                  <a:pt x="76" y="672"/>
                  <a:pt x="93" y="668"/>
                </a:cubicBezTo>
                <a:cubicBezTo>
                  <a:pt x="110" y="664"/>
                  <a:pt x="126" y="660"/>
                  <a:pt x="128" y="660"/>
                </a:cubicBezTo>
                <a:cubicBezTo>
                  <a:pt x="131" y="661"/>
                  <a:pt x="136" y="671"/>
                  <a:pt x="136" y="671"/>
                </a:cubicBezTo>
                <a:cubicBezTo>
                  <a:pt x="136" y="671"/>
                  <a:pt x="136" y="671"/>
                  <a:pt x="136" y="671"/>
                </a:cubicBezTo>
                <a:cubicBezTo>
                  <a:pt x="136" y="671"/>
                  <a:pt x="143" y="680"/>
                  <a:pt x="143" y="683"/>
                </a:cubicBezTo>
                <a:cubicBezTo>
                  <a:pt x="143" y="685"/>
                  <a:pt x="132" y="697"/>
                  <a:pt x="122" y="711"/>
                </a:cubicBezTo>
                <a:cubicBezTo>
                  <a:pt x="111" y="724"/>
                  <a:pt x="102" y="739"/>
                  <a:pt x="102" y="741"/>
                </a:cubicBezTo>
                <a:cubicBezTo>
                  <a:pt x="102" y="747"/>
                  <a:pt x="112" y="759"/>
                  <a:pt x="117" y="760"/>
                </a:cubicBezTo>
                <a:cubicBezTo>
                  <a:pt x="120" y="761"/>
                  <a:pt x="136" y="754"/>
                  <a:pt x="151" y="747"/>
                </a:cubicBezTo>
                <a:cubicBezTo>
                  <a:pt x="166" y="739"/>
                  <a:pt x="181" y="731"/>
                  <a:pt x="183" y="731"/>
                </a:cubicBezTo>
                <a:cubicBezTo>
                  <a:pt x="187" y="731"/>
                  <a:pt x="194" y="740"/>
                  <a:pt x="194" y="740"/>
                </a:cubicBezTo>
                <a:cubicBezTo>
                  <a:pt x="194" y="740"/>
                  <a:pt x="194" y="740"/>
                  <a:pt x="194" y="740"/>
                </a:cubicBezTo>
                <a:cubicBezTo>
                  <a:pt x="194" y="740"/>
                  <a:pt x="202" y="747"/>
                  <a:pt x="203" y="750"/>
                </a:cubicBezTo>
                <a:cubicBezTo>
                  <a:pt x="203" y="751"/>
                  <a:pt x="196" y="766"/>
                  <a:pt x="189" y="782"/>
                </a:cubicBezTo>
                <a:cubicBezTo>
                  <a:pt x="182" y="797"/>
                  <a:pt x="176" y="813"/>
                  <a:pt x="177" y="816"/>
                </a:cubicBezTo>
                <a:cubicBezTo>
                  <a:pt x="178" y="822"/>
                  <a:pt x="191" y="831"/>
                  <a:pt x="196" y="831"/>
                </a:cubicBezTo>
                <a:cubicBezTo>
                  <a:pt x="199" y="831"/>
                  <a:pt x="213" y="821"/>
                  <a:pt x="226" y="810"/>
                </a:cubicBezTo>
                <a:cubicBezTo>
                  <a:pt x="239" y="799"/>
                  <a:pt x="252" y="788"/>
                  <a:pt x="254" y="787"/>
                </a:cubicBezTo>
                <a:cubicBezTo>
                  <a:pt x="257" y="787"/>
                  <a:pt x="266" y="793"/>
                  <a:pt x="266" y="793"/>
                </a:cubicBezTo>
                <a:cubicBezTo>
                  <a:pt x="266" y="793"/>
                  <a:pt x="266" y="793"/>
                  <a:pt x="266" y="793"/>
                </a:cubicBezTo>
                <a:cubicBezTo>
                  <a:pt x="266" y="793"/>
                  <a:pt x="276" y="798"/>
                  <a:pt x="277" y="801"/>
                </a:cubicBezTo>
                <a:cubicBezTo>
                  <a:pt x="278" y="803"/>
                  <a:pt x="274" y="819"/>
                  <a:pt x="271" y="835"/>
                </a:cubicBezTo>
                <a:cubicBezTo>
                  <a:pt x="268" y="852"/>
                  <a:pt x="265" y="869"/>
                  <a:pt x="267" y="872"/>
                </a:cubicBezTo>
                <a:cubicBezTo>
                  <a:pt x="269" y="877"/>
                  <a:pt x="284" y="883"/>
                  <a:pt x="289" y="881"/>
                </a:cubicBezTo>
                <a:cubicBezTo>
                  <a:pt x="291" y="881"/>
                  <a:pt x="303" y="868"/>
                  <a:pt x="313" y="854"/>
                </a:cubicBezTo>
                <a:cubicBezTo>
                  <a:pt x="324" y="841"/>
                  <a:pt x="333" y="827"/>
                  <a:pt x="335" y="826"/>
                </a:cubicBezTo>
                <a:cubicBezTo>
                  <a:pt x="338" y="824"/>
                  <a:pt x="348" y="829"/>
                  <a:pt x="348" y="829"/>
                </a:cubicBezTo>
                <a:cubicBezTo>
                  <a:pt x="348" y="829"/>
                  <a:pt x="348" y="829"/>
                  <a:pt x="348" y="829"/>
                </a:cubicBezTo>
                <a:cubicBezTo>
                  <a:pt x="348" y="829"/>
                  <a:pt x="359" y="831"/>
                  <a:pt x="361" y="834"/>
                </a:cubicBezTo>
                <a:cubicBezTo>
                  <a:pt x="362" y="835"/>
                  <a:pt x="362" y="852"/>
                  <a:pt x="363" y="869"/>
                </a:cubicBezTo>
                <a:cubicBezTo>
                  <a:pt x="364" y="886"/>
                  <a:pt x="365" y="903"/>
                  <a:pt x="367" y="905"/>
                </a:cubicBezTo>
                <a:cubicBezTo>
                  <a:pt x="371" y="909"/>
                  <a:pt x="386" y="912"/>
                  <a:pt x="391" y="909"/>
                </a:cubicBezTo>
                <a:cubicBezTo>
                  <a:pt x="393" y="908"/>
                  <a:pt x="401" y="893"/>
                  <a:pt x="408" y="877"/>
                </a:cubicBezTo>
                <a:cubicBezTo>
                  <a:pt x="415" y="862"/>
                  <a:pt x="422" y="846"/>
                  <a:pt x="423" y="845"/>
                </a:cubicBezTo>
                <a:cubicBezTo>
                  <a:pt x="426" y="842"/>
                  <a:pt x="436" y="844"/>
                  <a:pt x="436" y="844"/>
                </a:cubicBezTo>
                <a:cubicBezTo>
                  <a:pt x="437" y="845"/>
                  <a:pt x="437" y="845"/>
                  <a:pt x="437" y="845"/>
                </a:cubicBezTo>
                <a:cubicBezTo>
                  <a:pt x="437" y="845"/>
                  <a:pt x="448" y="844"/>
                  <a:pt x="450" y="846"/>
                </a:cubicBezTo>
                <a:cubicBezTo>
                  <a:pt x="451" y="847"/>
                  <a:pt x="455" y="864"/>
                  <a:pt x="460" y="880"/>
                </a:cubicBezTo>
                <a:cubicBezTo>
                  <a:pt x="465" y="896"/>
                  <a:pt x="470" y="912"/>
                  <a:pt x="473" y="914"/>
                </a:cubicBezTo>
                <a:cubicBezTo>
                  <a:pt x="477" y="917"/>
                  <a:pt x="493" y="916"/>
                  <a:pt x="497" y="913"/>
                </a:cubicBezTo>
                <a:cubicBezTo>
                  <a:pt x="499" y="911"/>
                  <a:pt x="503" y="894"/>
                  <a:pt x="506" y="878"/>
                </a:cubicBezTo>
                <a:cubicBezTo>
                  <a:pt x="510" y="861"/>
                  <a:pt x="512" y="844"/>
                  <a:pt x="513" y="843"/>
                </a:cubicBezTo>
                <a:cubicBezTo>
                  <a:pt x="515" y="840"/>
                  <a:pt x="526" y="839"/>
                  <a:pt x="526" y="839"/>
                </a:cubicBezTo>
                <a:cubicBezTo>
                  <a:pt x="526" y="839"/>
                  <a:pt x="526" y="839"/>
                  <a:pt x="526" y="839"/>
                </a:cubicBezTo>
                <a:cubicBezTo>
                  <a:pt x="526" y="839"/>
                  <a:pt x="537" y="837"/>
                  <a:pt x="540" y="838"/>
                </a:cubicBezTo>
                <a:cubicBezTo>
                  <a:pt x="541" y="839"/>
                  <a:pt x="549" y="854"/>
                  <a:pt x="557" y="868"/>
                </a:cubicBezTo>
                <a:cubicBezTo>
                  <a:pt x="565" y="883"/>
                  <a:pt x="575" y="898"/>
                  <a:pt x="577" y="899"/>
                </a:cubicBezTo>
                <a:cubicBezTo>
                  <a:pt x="583" y="901"/>
                  <a:pt x="597" y="896"/>
                  <a:pt x="601" y="892"/>
                </a:cubicBezTo>
                <a:cubicBezTo>
                  <a:pt x="602" y="890"/>
                  <a:pt x="602" y="873"/>
                  <a:pt x="602" y="855"/>
                </a:cubicBezTo>
                <a:cubicBezTo>
                  <a:pt x="601" y="838"/>
                  <a:pt x="600" y="822"/>
                  <a:pt x="600" y="820"/>
                </a:cubicBezTo>
                <a:cubicBezTo>
                  <a:pt x="602" y="816"/>
                  <a:pt x="612" y="814"/>
                  <a:pt x="612" y="814"/>
                </a:cubicBezTo>
                <a:cubicBezTo>
                  <a:pt x="612" y="814"/>
                  <a:pt x="612" y="814"/>
                  <a:pt x="612" y="814"/>
                </a:cubicBezTo>
                <a:cubicBezTo>
                  <a:pt x="612" y="814"/>
                  <a:pt x="622" y="808"/>
                  <a:pt x="625" y="809"/>
                </a:cubicBezTo>
                <a:cubicBezTo>
                  <a:pt x="627" y="809"/>
                  <a:pt x="638" y="822"/>
                  <a:pt x="649" y="835"/>
                </a:cubicBezTo>
                <a:cubicBezTo>
                  <a:pt x="661" y="847"/>
                  <a:pt x="673" y="859"/>
                  <a:pt x="676" y="860"/>
                </a:cubicBezTo>
                <a:cubicBezTo>
                  <a:pt x="681" y="860"/>
                  <a:pt x="695" y="852"/>
                  <a:pt x="697" y="847"/>
                </a:cubicBezTo>
                <a:cubicBezTo>
                  <a:pt x="698" y="845"/>
                  <a:pt x="694" y="828"/>
                  <a:pt x="689" y="812"/>
                </a:cubicBezTo>
                <a:cubicBezTo>
                  <a:pt x="685" y="795"/>
                  <a:pt x="679" y="779"/>
                  <a:pt x="680" y="778"/>
                </a:cubicBezTo>
                <a:cubicBezTo>
                  <a:pt x="680" y="774"/>
                  <a:pt x="690" y="769"/>
                  <a:pt x="690" y="769"/>
                </a:cubicBezTo>
                <a:cubicBezTo>
                  <a:pt x="690" y="769"/>
                  <a:pt x="690" y="769"/>
                  <a:pt x="690" y="769"/>
                </a:cubicBezTo>
                <a:cubicBezTo>
                  <a:pt x="690" y="769"/>
                  <a:pt x="698" y="761"/>
                  <a:pt x="702" y="761"/>
                </a:cubicBezTo>
                <a:cubicBezTo>
                  <a:pt x="703" y="761"/>
                  <a:pt x="717" y="771"/>
                  <a:pt x="731" y="781"/>
                </a:cubicBezTo>
                <a:cubicBezTo>
                  <a:pt x="745" y="790"/>
                  <a:pt x="759" y="799"/>
                  <a:pt x="762" y="799"/>
                </a:cubicBezTo>
                <a:cubicBezTo>
                  <a:pt x="768" y="798"/>
                  <a:pt x="779" y="787"/>
                  <a:pt x="780" y="782"/>
                </a:cubicBezTo>
                <a:cubicBezTo>
                  <a:pt x="780" y="780"/>
                  <a:pt x="773" y="764"/>
                  <a:pt x="765" y="749"/>
                </a:cubicBezTo>
                <a:cubicBezTo>
                  <a:pt x="756" y="734"/>
                  <a:pt x="748" y="720"/>
                  <a:pt x="747" y="718"/>
                </a:cubicBezTo>
                <a:cubicBezTo>
                  <a:pt x="747" y="714"/>
                  <a:pt x="755" y="707"/>
                  <a:pt x="755" y="707"/>
                </a:cubicBezTo>
                <a:cubicBezTo>
                  <a:pt x="755" y="707"/>
                  <a:pt x="755" y="707"/>
                  <a:pt x="755" y="707"/>
                </a:cubicBezTo>
                <a:cubicBezTo>
                  <a:pt x="755" y="707"/>
                  <a:pt x="762" y="698"/>
                  <a:pt x="765" y="697"/>
                </a:cubicBezTo>
                <a:cubicBezTo>
                  <a:pt x="767" y="697"/>
                  <a:pt x="782" y="703"/>
                  <a:pt x="798" y="709"/>
                </a:cubicBezTo>
                <a:cubicBezTo>
                  <a:pt x="813" y="715"/>
                  <a:pt x="830" y="721"/>
                  <a:pt x="833" y="720"/>
                </a:cubicBezTo>
                <a:cubicBezTo>
                  <a:pt x="838" y="718"/>
                  <a:pt x="846" y="705"/>
                  <a:pt x="846" y="699"/>
                </a:cubicBezTo>
                <a:cubicBezTo>
                  <a:pt x="846" y="697"/>
                  <a:pt x="835" y="683"/>
                  <a:pt x="824" y="671"/>
                </a:cubicBezTo>
                <a:cubicBezTo>
                  <a:pt x="812" y="658"/>
                  <a:pt x="800" y="646"/>
                  <a:pt x="800" y="645"/>
                </a:cubicBezTo>
                <a:cubicBezTo>
                  <a:pt x="799" y="641"/>
                  <a:pt x="805" y="632"/>
                  <a:pt x="805" y="632"/>
                </a:cubicBezTo>
                <a:cubicBezTo>
                  <a:pt x="805" y="632"/>
                  <a:pt x="805" y="632"/>
                  <a:pt x="805" y="632"/>
                </a:cubicBezTo>
                <a:cubicBezTo>
                  <a:pt x="805" y="632"/>
                  <a:pt x="809" y="622"/>
                  <a:pt x="812" y="620"/>
                </a:cubicBezTo>
                <a:cubicBezTo>
                  <a:pt x="813" y="619"/>
                  <a:pt x="830" y="622"/>
                  <a:pt x="846" y="624"/>
                </a:cubicBezTo>
                <a:cubicBezTo>
                  <a:pt x="863" y="627"/>
                  <a:pt x="880" y="628"/>
                  <a:pt x="883" y="626"/>
                </a:cubicBezTo>
                <a:cubicBezTo>
                  <a:pt x="888" y="624"/>
                  <a:pt x="893" y="609"/>
                  <a:pt x="891" y="604"/>
                </a:cubicBezTo>
                <a:cubicBezTo>
                  <a:pt x="891" y="601"/>
                  <a:pt x="877" y="591"/>
                  <a:pt x="863" y="581"/>
                </a:cubicBezTo>
                <a:cubicBezTo>
                  <a:pt x="849" y="571"/>
                  <a:pt x="834" y="563"/>
                  <a:pt x="833" y="561"/>
                </a:cubicBezTo>
                <a:cubicBezTo>
                  <a:pt x="831" y="558"/>
                  <a:pt x="835" y="548"/>
                  <a:pt x="835" y="548"/>
                </a:cubicBezTo>
                <a:cubicBezTo>
                  <a:pt x="835" y="548"/>
                  <a:pt x="835" y="548"/>
                  <a:pt x="835" y="548"/>
                </a:cubicBezTo>
                <a:cubicBezTo>
                  <a:pt x="836" y="548"/>
                  <a:pt x="837" y="537"/>
                  <a:pt x="840" y="535"/>
                </a:cubicBezTo>
                <a:cubicBezTo>
                  <a:pt x="841" y="533"/>
                  <a:pt x="857" y="533"/>
                  <a:pt x="874" y="531"/>
                </a:cubicBezTo>
                <a:cubicBezTo>
                  <a:pt x="891" y="529"/>
                  <a:pt x="908" y="526"/>
                  <a:pt x="910" y="524"/>
                </a:cubicBezTo>
                <a:cubicBezTo>
                  <a:pt x="914" y="520"/>
                  <a:pt x="916" y="505"/>
                  <a:pt x="913" y="500"/>
                </a:cubicBezTo>
                <a:cubicBezTo>
                  <a:pt x="912" y="498"/>
                  <a:pt x="896" y="491"/>
                  <a:pt x="880" y="485"/>
                </a:cubicBezTo>
                <a:close/>
              </a:path>
            </a:pathLst>
          </a:cu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0" scaled="0"/>
          </a:gradFill>
          <a:ln>
            <a:noFill/>
          </a:ln>
        </p:spPr>
        <p:txBody>
          <a:bodyPr vert="horz" wrap="square" lIns="107961" tIns="53981" rIns="107961" bIns="53981" numCol="1" anchor="t" anchorCtr="0" compatLnSpc="1"/>
          <a:lstStyle/>
          <a:p>
            <a:endParaRPr lang="id-ID">
              <a:latin typeface="+mn-ea"/>
            </a:endParaRPr>
          </a:p>
        </p:txBody>
      </p:sp>
      <p:sp>
        <p:nvSpPr>
          <p:cNvPr id="6" name="Oval 13"/>
          <p:cNvSpPr>
            <a:spLocks noChangeArrowheads="1"/>
          </p:cNvSpPr>
          <p:nvPr/>
        </p:nvSpPr>
        <p:spPr bwMode="auto">
          <a:xfrm>
            <a:off x="6412940" y="2240781"/>
            <a:ext cx="1162721" cy="1162603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9000000" scaled="0"/>
          </a:gradFill>
          <a:ln>
            <a:noFill/>
          </a:ln>
        </p:spPr>
        <p:txBody>
          <a:bodyPr vert="horz" wrap="square" lIns="107961" tIns="53981" rIns="107961" bIns="53981" numCol="1" anchor="t" anchorCtr="0" compatLnSpc="1"/>
          <a:lstStyle/>
          <a:p>
            <a:endParaRPr lang="id-ID">
              <a:latin typeface="+mn-ea"/>
            </a:endParaRPr>
          </a:p>
        </p:txBody>
      </p:sp>
      <p:sp>
        <p:nvSpPr>
          <p:cNvPr id="7" name="Freeform 108"/>
          <p:cNvSpPr/>
          <p:nvPr/>
        </p:nvSpPr>
        <p:spPr bwMode="auto">
          <a:xfrm rot="16200000">
            <a:off x="3615237" y="1355970"/>
            <a:ext cx="2388860" cy="2390579"/>
          </a:xfrm>
          <a:custGeom>
            <a:avLst/>
            <a:gdLst>
              <a:gd name="T0" fmla="*/ 0 w 972"/>
              <a:gd name="T1" fmla="*/ 972 h 972"/>
              <a:gd name="T2" fmla="*/ 0 w 972"/>
              <a:gd name="T3" fmla="*/ 486 h 972"/>
              <a:gd name="T4" fmla="*/ 486 w 972"/>
              <a:gd name="T5" fmla="*/ 0 h 972"/>
              <a:gd name="T6" fmla="*/ 972 w 972"/>
              <a:gd name="T7" fmla="*/ 486 h 972"/>
              <a:gd name="T8" fmla="*/ 486 w 972"/>
              <a:gd name="T9" fmla="*/ 972 h 972"/>
              <a:gd name="T10" fmla="*/ 0 w 972"/>
              <a:gd name="T11" fmla="*/ 972 h 9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72" h="972">
                <a:moveTo>
                  <a:pt x="0" y="972"/>
                </a:moveTo>
                <a:cubicBezTo>
                  <a:pt x="0" y="486"/>
                  <a:pt x="0" y="486"/>
                  <a:pt x="0" y="486"/>
                </a:cubicBezTo>
                <a:cubicBezTo>
                  <a:pt x="0" y="218"/>
                  <a:pt x="218" y="0"/>
                  <a:pt x="486" y="0"/>
                </a:cubicBezTo>
                <a:cubicBezTo>
                  <a:pt x="754" y="0"/>
                  <a:pt x="972" y="218"/>
                  <a:pt x="972" y="486"/>
                </a:cubicBezTo>
                <a:cubicBezTo>
                  <a:pt x="972" y="754"/>
                  <a:pt x="754" y="972"/>
                  <a:pt x="486" y="972"/>
                </a:cubicBezTo>
                <a:lnTo>
                  <a:pt x="0" y="97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07961" tIns="53981" rIns="107961" bIns="53981" numCol="1" anchor="t" anchorCtr="0" compatLnSpc="1"/>
          <a:lstStyle/>
          <a:p>
            <a:endParaRPr lang="id-ID">
              <a:latin typeface="+mn-ea"/>
            </a:endParaRPr>
          </a:p>
        </p:txBody>
      </p:sp>
      <p:sp>
        <p:nvSpPr>
          <p:cNvPr id="8" name="Freeform 109"/>
          <p:cNvSpPr/>
          <p:nvPr/>
        </p:nvSpPr>
        <p:spPr bwMode="auto">
          <a:xfrm rot="16200000">
            <a:off x="3783916" y="1540062"/>
            <a:ext cx="2031301" cy="2035574"/>
          </a:xfrm>
          <a:custGeom>
            <a:avLst/>
            <a:gdLst>
              <a:gd name="T0" fmla="*/ 846 w 916"/>
              <a:gd name="T1" fmla="*/ 458 h 917"/>
              <a:gd name="T2" fmla="*/ 910 w 916"/>
              <a:gd name="T3" fmla="*/ 394 h 917"/>
              <a:gd name="T4" fmla="*/ 835 w 916"/>
              <a:gd name="T5" fmla="*/ 369 h 917"/>
              <a:gd name="T6" fmla="*/ 884 w 916"/>
              <a:gd name="T7" fmla="*/ 292 h 917"/>
              <a:gd name="T8" fmla="*/ 805 w 916"/>
              <a:gd name="T9" fmla="*/ 285 h 917"/>
              <a:gd name="T10" fmla="*/ 834 w 916"/>
              <a:gd name="T11" fmla="*/ 199 h 917"/>
              <a:gd name="T12" fmla="*/ 755 w 916"/>
              <a:gd name="T13" fmla="*/ 210 h 917"/>
              <a:gd name="T14" fmla="*/ 764 w 916"/>
              <a:gd name="T15" fmla="*/ 119 h 917"/>
              <a:gd name="T16" fmla="*/ 690 w 916"/>
              <a:gd name="T17" fmla="*/ 148 h 917"/>
              <a:gd name="T18" fmla="*/ 677 w 916"/>
              <a:gd name="T19" fmla="*/ 58 h 917"/>
              <a:gd name="T20" fmla="*/ 612 w 916"/>
              <a:gd name="T21" fmla="*/ 103 h 917"/>
              <a:gd name="T22" fmla="*/ 579 w 916"/>
              <a:gd name="T23" fmla="*/ 19 h 917"/>
              <a:gd name="T24" fmla="*/ 526 w 916"/>
              <a:gd name="T25" fmla="*/ 77 h 917"/>
              <a:gd name="T26" fmla="*/ 474 w 916"/>
              <a:gd name="T27" fmla="*/ 3 h 917"/>
              <a:gd name="T28" fmla="*/ 436 w 916"/>
              <a:gd name="T29" fmla="*/ 72 h 917"/>
              <a:gd name="T30" fmla="*/ 369 w 916"/>
              <a:gd name="T31" fmla="*/ 12 h 917"/>
              <a:gd name="T32" fmla="*/ 348 w 916"/>
              <a:gd name="T33" fmla="*/ 88 h 917"/>
              <a:gd name="T34" fmla="*/ 268 w 916"/>
              <a:gd name="T35" fmla="*/ 44 h 917"/>
              <a:gd name="T36" fmla="*/ 266 w 916"/>
              <a:gd name="T37" fmla="*/ 123 h 917"/>
              <a:gd name="T38" fmla="*/ 178 w 916"/>
              <a:gd name="T39" fmla="*/ 100 h 917"/>
              <a:gd name="T40" fmla="*/ 194 w 916"/>
              <a:gd name="T41" fmla="*/ 177 h 917"/>
              <a:gd name="T42" fmla="*/ 103 w 916"/>
              <a:gd name="T43" fmla="*/ 174 h 917"/>
              <a:gd name="T44" fmla="*/ 136 w 916"/>
              <a:gd name="T45" fmla="*/ 246 h 917"/>
              <a:gd name="T46" fmla="*/ 47 w 916"/>
              <a:gd name="T47" fmla="*/ 264 h 917"/>
              <a:gd name="T48" fmla="*/ 96 w 916"/>
              <a:gd name="T49" fmla="*/ 326 h 917"/>
              <a:gd name="T50" fmla="*/ 13 w 916"/>
              <a:gd name="T51" fmla="*/ 364 h 917"/>
              <a:gd name="T52" fmla="*/ 75 w 916"/>
              <a:gd name="T53" fmla="*/ 414 h 917"/>
              <a:gd name="T54" fmla="*/ 3 w 916"/>
              <a:gd name="T55" fmla="*/ 470 h 917"/>
              <a:gd name="T56" fmla="*/ 75 w 916"/>
              <a:gd name="T57" fmla="*/ 503 h 917"/>
              <a:gd name="T58" fmla="*/ 18 w 916"/>
              <a:gd name="T59" fmla="*/ 574 h 917"/>
              <a:gd name="T60" fmla="*/ 96 w 916"/>
              <a:gd name="T61" fmla="*/ 591 h 917"/>
              <a:gd name="T62" fmla="*/ 57 w 916"/>
              <a:gd name="T63" fmla="*/ 673 h 917"/>
              <a:gd name="T64" fmla="*/ 136 w 916"/>
              <a:gd name="T65" fmla="*/ 671 h 917"/>
              <a:gd name="T66" fmla="*/ 117 w 916"/>
              <a:gd name="T67" fmla="*/ 760 h 917"/>
              <a:gd name="T68" fmla="*/ 194 w 916"/>
              <a:gd name="T69" fmla="*/ 740 h 917"/>
              <a:gd name="T70" fmla="*/ 196 w 916"/>
              <a:gd name="T71" fmla="*/ 831 h 917"/>
              <a:gd name="T72" fmla="*/ 266 w 916"/>
              <a:gd name="T73" fmla="*/ 793 h 917"/>
              <a:gd name="T74" fmla="*/ 289 w 916"/>
              <a:gd name="T75" fmla="*/ 881 h 917"/>
              <a:gd name="T76" fmla="*/ 348 w 916"/>
              <a:gd name="T77" fmla="*/ 829 h 917"/>
              <a:gd name="T78" fmla="*/ 391 w 916"/>
              <a:gd name="T79" fmla="*/ 909 h 917"/>
              <a:gd name="T80" fmla="*/ 437 w 916"/>
              <a:gd name="T81" fmla="*/ 845 h 917"/>
              <a:gd name="T82" fmla="*/ 497 w 916"/>
              <a:gd name="T83" fmla="*/ 913 h 917"/>
              <a:gd name="T84" fmla="*/ 526 w 916"/>
              <a:gd name="T85" fmla="*/ 839 h 917"/>
              <a:gd name="T86" fmla="*/ 601 w 916"/>
              <a:gd name="T87" fmla="*/ 892 h 917"/>
              <a:gd name="T88" fmla="*/ 612 w 916"/>
              <a:gd name="T89" fmla="*/ 814 h 917"/>
              <a:gd name="T90" fmla="*/ 697 w 916"/>
              <a:gd name="T91" fmla="*/ 847 h 917"/>
              <a:gd name="T92" fmla="*/ 690 w 916"/>
              <a:gd name="T93" fmla="*/ 769 h 917"/>
              <a:gd name="T94" fmla="*/ 780 w 916"/>
              <a:gd name="T95" fmla="*/ 782 h 917"/>
              <a:gd name="T96" fmla="*/ 755 w 916"/>
              <a:gd name="T97" fmla="*/ 707 h 917"/>
              <a:gd name="T98" fmla="*/ 846 w 916"/>
              <a:gd name="T99" fmla="*/ 699 h 917"/>
              <a:gd name="T100" fmla="*/ 805 w 916"/>
              <a:gd name="T101" fmla="*/ 632 h 917"/>
              <a:gd name="T102" fmla="*/ 891 w 916"/>
              <a:gd name="T103" fmla="*/ 604 h 917"/>
              <a:gd name="T104" fmla="*/ 835 w 916"/>
              <a:gd name="T105" fmla="*/ 548 h 917"/>
              <a:gd name="T106" fmla="*/ 913 w 916"/>
              <a:gd name="T107" fmla="*/ 500 h 9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916" h="917">
                <a:moveTo>
                  <a:pt x="880" y="485"/>
                </a:moveTo>
                <a:cubicBezTo>
                  <a:pt x="864" y="479"/>
                  <a:pt x="848" y="473"/>
                  <a:pt x="847" y="472"/>
                </a:cubicBezTo>
                <a:cubicBezTo>
                  <a:pt x="844" y="469"/>
                  <a:pt x="846" y="459"/>
                  <a:pt x="846" y="459"/>
                </a:cubicBezTo>
                <a:cubicBezTo>
                  <a:pt x="846" y="458"/>
                  <a:pt x="846" y="458"/>
                  <a:pt x="846" y="458"/>
                </a:cubicBezTo>
                <a:cubicBezTo>
                  <a:pt x="846" y="458"/>
                  <a:pt x="845" y="447"/>
                  <a:pt x="847" y="445"/>
                </a:cubicBezTo>
                <a:cubicBezTo>
                  <a:pt x="848" y="443"/>
                  <a:pt x="864" y="439"/>
                  <a:pt x="880" y="433"/>
                </a:cubicBezTo>
                <a:cubicBezTo>
                  <a:pt x="896" y="427"/>
                  <a:pt x="912" y="421"/>
                  <a:pt x="913" y="418"/>
                </a:cubicBezTo>
                <a:cubicBezTo>
                  <a:pt x="916" y="414"/>
                  <a:pt x="914" y="398"/>
                  <a:pt x="910" y="394"/>
                </a:cubicBezTo>
                <a:cubicBezTo>
                  <a:pt x="909" y="392"/>
                  <a:pt x="892" y="389"/>
                  <a:pt x="875" y="387"/>
                </a:cubicBezTo>
                <a:cubicBezTo>
                  <a:pt x="858" y="385"/>
                  <a:pt x="841" y="383"/>
                  <a:pt x="840" y="382"/>
                </a:cubicBezTo>
                <a:cubicBezTo>
                  <a:pt x="836" y="380"/>
                  <a:pt x="835" y="369"/>
                  <a:pt x="835" y="369"/>
                </a:cubicBezTo>
                <a:cubicBezTo>
                  <a:pt x="835" y="369"/>
                  <a:pt x="835" y="369"/>
                  <a:pt x="835" y="369"/>
                </a:cubicBezTo>
                <a:cubicBezTo>
                  <a:pt x="835" y="369"/>
                  <a:pt x="832" y="359"/>
                  <a:pt x="833" y="356"/>
                </a:cubicBezTo>
                <a:cubicBezTo>
                  <a:pt x="834" y="354"/>
                  <a:pt x="848" y="346"/>
                  <a:pt x="863" y="337"/>
                </a:cubicBezTo>
                <a:cubicBezTo>
                  <a:pt x="877" y="328"/>
                  <a:pt x="891" y="317"/>
                  <a:pt x="892" y="315"/>
                </a:cubicBezTo>
                <a:cubicBezTo>
                  <a:pt x="894" y="309"/>
                  <a:pt x="888" y="295"/>
                  <a:pt x="884" y="292"/>
                </a:cubicBezTo>
                <a:cubicBezTo>
                  <a:pt x="881" y="290"/>
                  <a:pt x="864" y="291"/>
                  <a:pt x="847" y="293"/>
                </a:cubicBezTo>
                <a:cubicBezTo>
                  <a:pt x="830" y="295"/>
                  <a:pt x="814" y="297"/>
                  <a:pt x="812" y="296"/>
                </a:cubicBezTo>
                <a:cubicBezTo>
                  <a:pt x="808" y="295"/>
                  <a:pt x="805" y="285"/>
                  <a:pt x="805" y="285"/>
                </a:cubicBezTo>
                <a:cubicBezTo>
                  <a:pt x="805" y="285"/>
                  <a:pt x="805" y="285"/>
                  <a:pt x="805" y="285"/>
                </a:cubicBezTo>
                <a:cubicBezTo>
                  <a:pt x="805" y="285"/>
                  <a:pt x="799" y="275"/>
                  <a:pt x="799" y="272"/>
                </a:cubicBezTo>
                <a:cubicBezTo>
                  <a:pt x="800" y="271"/>
                  <a:pt x="812" y="259"/>
                  <a:pt x="824" y="247"/>
                </a:cubicBezTo>
                <a:cubicBezTo>
                  <a:pt x="835" y="235"/>
                  <a:pt x="847" y="222"/>
                  <a:pt x="847" y="219"/>
                </a:cubicBezTo>
                <a:cubicBezTo>
                  <a:pt x="847" y="213"/>
                  <a:pt x="839" y="200"/>
                  <a:pt x="834" y="199"/>
                </a:cubicBezTo>
                <a:cubicBezTo>
                  <a:pt x="831" y="198"/>
                  <a:pt x="815" y="202"/>
                  <a:pt x="798" y="208"/>
                </a:cubicBezTo>
                <a:cubicBezTo>
                  <a:pt x="782" y="213"/>
                  <a:pt x="767" y="220"/>
                  <a:pt x="765" y="220"/>
                </a:cubicBezTo>
                <a:cubicBezTo>
                  <a:pt x="761" y="219"/>
                  <a:pt x="755" y="210"/>
                  <a:pt x="755" y="210"/>
                </a:cubicBezTo>
                <a:cubicBezTo>
                  <a:pt x="755" y="210"/>
                  <a:pt x="755" y="210"/>
                  <a:pt x="755" y="210"/>
                </a:cubicBezTo>
                <a:cubicBezTo>
                  <a:pt x="755" y="210"/>
                  <a:pt x="748" y="202"/>
                  <a:pt x="747" y="199"/>
                </a:cubicBezTo>
                <a:cubicBezTo>
                  <a:pt x="747" y="197"/>
                  <a:pt x="756" y="183"/>
                  <a:pt x="765" y="169"/>
                </a:cubicBezTo>
                <a:cubicBezTo>
                  <a:pt x="774" y="154"/>
                  <a:pt x="782" y="139"/>
                  <a:pt x="781" y="136"/>
                </a:cubicBezTo>
                <a:cubicBezTo>
                  <a:pt x="780" y="130"/>
                  <a:pt x="769" y="120"/>
                  <a:pt x="764" y="119"/>
                </a:cubicBezTo>
                <a:cubicBezTo>
                  <a:pt x="761" y="119"/>
                  <a:pt x="746" y="127"/>
                  <a:pt x="732" y="136"/>
                </a:cubicBezTo>
                <a:cubicBezTo>
                  <a:pt x="717" y="145"/>
                  <a:pt x="703" y="155"/>
                  <a:pt x="701" y="155"/>
                </a:cubicBezTo>
                <a:cubicBezTo>
                  <a:pt x="698" y="156"/>
                  <a:pt x="690" y="148"/>
                  <a:pt x="690" y="148"/>
                </a:cubicBezTo>
                <a:cubicBezTo>
                  <a:pt x="690" y="148"/>
                  <a:pt x="690" y="148"/>
                  <a:pt x="690" y="148"/>
                </a:cubicBezTo>
                <a:cubicBezTo>
                  <a:pt x="690" y="148"/>
                  <a:pt x="681" y="142"/>
                  <a:pt x="680" y="139"/>
                </a:cubicBezTo>
                <a:cubicBezTo>
                  <a:pt x="679" y="138"/>
                  <a:pt x="685" y="122"/>
                  <a:pt x="690" y="106"/>
                </a:cubicBezTo>
                <a:cubicBezTo>
                  <a:pt x="695" y="90"/>
                  <a:pt x="699" y="73"/>
                  <a:pt x="698" y="70"/>
                </a:cubicBezTo>
                <a:cubicBezTo>
                  <a:pt x="696" y="65"/>
                  <a:pt x="683" y="58"/>
                  <a:pt x="677" y="58"/>
                </a:cubicBezTo>
                <a:cubicBezTo>
                  <a:pt x="675" y="58"/>
                  <a:pt x="662" y="70"/>
                  <a:pt x="650" y="82"/>
                </a:cubicBezTo>
                <a:cubicBezTo>
                  <a:pt x="638" y="94"/>
                  <a:pt x="627" y="107"/>
                  <a:pt x="625" y="108"/>
                </a:cubicBezTo>
                <a:cubicBezTo>
                  <a:pt x="622" y="109"/>
                  <a:pt x="612" y="103"/>
                  <a:pt x="612" y="103"/>
                </a:cubicBezTo>
                <a:cubicBezTo>
                  <a:pt x="612" y="103"/>
                  <a:pt x="612" y="103"/>
                  <a:pt x="612" y="103"/>
                </a:cubicBezTo>
                <a:cubicBezTo>
                  <a:pt x="612" y="103"/>
                  <a:pt x="602" y="100"/>
                  <a:pt x="600" y="97"/>
                </a:cubicBezTo>
                <a:cubicBezTo>
                  <a:pt x="599" y="95"/>
                  <a:pt x="601" y="79"/>
                  <a:pt x="602" y="62"/>
                </a:cubicBezTo>
                <a:cubicBezTo>
                  <a:pt x="604" y="45"/>
                  <a:pt x="604" y="28"/>
                  <a:pt x="602" y="26"/>
                </a:cubicBezTo>
                <a:cubicBezTo>
                  <a:pt x="599" y="21"/>
                  <a:pt x="584" y="17"/>
                  <a:pt x="579" y="19"/>
                </a:cubicBezTo>
                <a:cubicBezTo>
                  <a:pt x="577" y="19"/>
                  <a:pt x="567" y="34"/>
                  <a:pt x="558" y="48"/>
                </a:cubicBezTo>
                <a:cubicBezTo>
                  <a:pt x="549" y="63"/>
                  <a:pt x="541" y="78"/>
                  <a:pt x="540" y="79"/>
                </a:cubicBezTo>
                <a:cubicBezTo>
                  <a:pt x="537" y="81"/>
                  <a:pt x="526" y="78"/>
                  <a:pt x="526" y="78"/>
                </a:cubicBezTo>
                <a:cubicBezTo>
                  <a:pt x="526" y="77"/>
                  <a:pt x="526" y="77"/>
                  <a:pt x="526" y="77"/>
                </a:cubicBezTo>
                <a:cubicBezTo>
                  <a:pt x="526" y="77"/>
                  <a:pt x="515" y="77"/>
                  <a:pt x="513" y="74"/>
                </a:cubicBezTo>
                <a:cubicBezTo>
                  <a:pt x="512" y="73"/>
                  <a:pt x="510" y="56"/>
                  <a:pt x="507" y="40"/>
                </a:cubicBezTo>
                <a:cubicBezTo>
                  <a:pt x="504" y="23"/>
                  <a:pt x="501" y="6"/>
                  <a:pt x="499" y="4"/>
                </a:cubicBezTo>
                <a:cubicBezTo>
                  <a:pt x="494" y="0"/>
                  <a:pt x="479" y="0"/>
                  <a:pt x="474" y="3"/>
                </a:cubicBezTo>
                <a:cubicBezTo>
                  <a:pt x="472" y="4"/>
                  <a:pt x="466" y="20"/>
                  <a:pt x="461" y="37"/>
                </a:cubicBezTo>
                <a:cubicBezTo>
                  <a:pt x="456" y="53"/>
                  <a:pt x="451" y="69"/>
                  <a:pt x="450" y="71"/>
                </a:cubicBezTo>
                <a:cubicBezTo>
                  <a:pt x="447" y="73"/>
                  <a:pt x="437" y="72"/>
                  <a:pt x="437" y="72"/>
                </a:cubicBezTo>
                <a:cubicBezTo>
                  <a:pt x="436" y="72"/>
                  <a:pt x="436" y="72"/>
                  <a:pt x="436" y="72"/>
                </a:cubicBezTo>
                <a:cubicBezTo>
                  <a:pt x="436" y="72"/>
                  <a:pt x="426" y="74"/>
                  <a:pt x="423" y="72"/>
                </a:cubicBezTo>
                <a:cubicBezTo>
                  <a:pt x="421" y="71"/>
                  <a:pt x="416" y="56"/>
                  <a:pt x="409" y="40"/>
                </a:cubicBezTo>
                <a:cubicBezTo>
                  <a:pt x="403" y="24"/>
                  <a:pt x="395" y="9"/>
                  <a:pt x="393" y="7"/>
                </a:cubicBezTo>
                <a:cubicBezTo>
                  <a:pt x="388" y="5"/>
                  <a:pt x="373" y="8"/>
                  <a:pt x="369" y="12"/>
                </a:cubicBezTo>
                <a:cubicBezTo>
                  <a:pt x="367" y="13"/>
                  <a:pt x="365" y="31"/>
                  <a:pt x="363" y="47"/>
                </a:cubicBezTo>
                <a:cubicBezTo>
                  <a:pt x="362" y="65"/>
                  <a:pt x="362" y="81"/>
                  <a:pt x="361" y="83"/>
                </a:cubicBezTo>
                <a:cubicBezTo>
                  <a:pt x="359" y="86"/>
                  <a:pt x="348" y="88"/>
                  <a:pt x="348" y="88"/>
                </a:cubicBezTo>
                <a:cubicBezTo>
                  <a:pt x="348" y="88"/>
                  <a:pt x="348" y="88"/>
                  <a:pt x="348" y="88"/>
                </a:cubicBezTo>
                <a:cubicBezTo>
                  <a:pt x="348" y="88"/>
                  <a:pt x="338" y="92"/>
                  <a:pt x="335" y="91"/>
                </a:cubicBezTo>
                <a:cubicBezTo>
                  <a:pt x="333" y="90"/>
                  <a:pt x="324" y="76"/>
                  <a:pt x="314" y="63"/>
                </a:cubicBezTo>
                <a:cubicBezTo>
                  <a:pt x="304" y="49"/>
                  <a:pt x="293" y="35"/>
                  <a:pt x="290" y="35"/>
                </a:cubicBezTo>
                <a:cubicBezTo>
                  <a:pt x="285" y="33"/>
                  <a:pt x="271" y="40"/>
                  <a:pt x="268" y="44"/>
                </a:cubicBezTo>
                <a:cubicBezTo>
                  <a:pt x="267" y="47"/>
                  <a:pt x="269" y="64"/>
                  <a:pt x="271" y="81"/>
                </a:cubicBezTo>
                <a:cubicBezTo>
                  <a:pt x="274" y="97"/>
                  <a:pt x="277" y="114"/>
                  <a:pt x="277" y="116"/>
                </a:cubicBezTo>
                <a:cubicBezTo>
                  <a:pt x="276" y="119"/>
                  <a:pt x="266" y="123"/>
                  <a:pt x="266" y="123"/>
                </a:cubicBezTo>
                <a:cubicBezTo>
                  <a:pt x="266" y="123"/>
                  <a:pt x="266" y="123"/>
                  <a:pt x="266" y="123"/>
                </a:cubicBezTo>
                <a:cubicBezTo>
                  <a:pt x="266" y="123"/>
                  <a:pt x="257" y="130"/>
                  <a:pt x="253" y="129"/>
                </a:cubicBezTo>
                <a:cubicBezTo>
                  <a:pt x="252" y="129"/>
                  <a:pt x="240" y="118"/>
                  <a:pt x="227" y="107"/>
                </a:cubicBezTo>
                <a:cubicBezTo>
                  <a:pt x="214" y="96"/>
                  <a:pt x="200" y="85"/>
                  <a:pt x="197" y="85"/>
                </a:cubicBezTo>
                <a:cubicBezTo>
                  <a:pt x="192" y="85"/>
                  <a:pt x="179" y="95"/>
                  <a:pt x="178" y="100"/>
                </a:cubicBezTo>
                <a:cubicBezTo>
                  <a:pt x="177" y="102"/>
                  <a:pt x="183" y="118"/>
                  <a:pt x="189" y="134"/>
                </a:cubicBezTo>
                <a:cubicBezTo>
                  <a:pt x="196" y="150"/>
                  <a:pt x="203" y="165"/>
                  <a:pt x="203" y="167"/>
                </a:cubicBezTo>
                <a:cubicBezTo>
                  <a:pt x="203" y="171"/>
                  <a:pt x="194" y="177"/>
                  <a:pt x="194" y="177"/>
                </a:cubicBezTo>
                <a:cubicBezTo>
                  <a:pt x="194" y="177"/>
                  <a:pt x="194" y="177"/>
                  <a:pt x="194" y="177"/>
                </a:cubicBezTo>
                <a:cubicBezTo>
                  <a:pt x="194" y="177"/>
                  <a:pt x="186" y="185"/>
                  <a:pt x="183" y="186"/>
                </a:cubicBezTo>
                <a:cubicBezTo>
                  <a:pt x="181" y="186"/>
                  <a:pt x="167" y="178"/>
                  <a:pt x="152" y="170"/>
                </a:cubicBezTo>
                <a:cubicBezTo>
                  <a:pt x="137" y="162"/>
                  <a:pt x="121" y="155"/>
                  <a:pt x="118" y="156"/>
                </a:cubicBezTo>
                <a:cubicBezTo>
                  <a:pt x="113" y="157"/>
                  <a:pt x="103" y="169"/>
                  <a:pt x="103" y="174"/>
                </a:cubicBezTo>
                <a:cubicBezTo>
                  <a:pt x="103" y="177"/>
                  <a:pt x="112" y="191"/>
                  <a:pt x="122" y="205"/>
                </a:cubicBezTo>
                <a:cubicBezTo>
                  <a:pt x="132" y="219"/>
                  <a:pt x="142" y="232"/>
                  <a:pt x="143" y="234"/>
                </a:cubicBezTo>
                <a:cubicBezTo>
                  <a:pt x="143" y="238"/>
                  <a:pt x="136" y="246"/>
                  <a:pt x="136" y="246"/>
                </a:cubicBezTo>
                <a:cubicBezTo>
                  <a:pt x="136" y="246"/>
                  <a:pt x="136" y="246"/>
                  <a:pt x="136" y="246"/>
                </a:cubicBezTo>
                <a:cubicBezTo>
                  <a:pt x="136" y="246"/>
                  <a:pt x="131" y="256"/>
                  <a:pt x="128" y="257"/>
                </a:cubicBezTo>
                <a:cubicBezTo>
                  <a:pt x="126" y="257"/>
                  <a:pt x="110" y="253"/>
                  <a:pt x="94" y="248"/>
                </a:cubicBezTo>
                <a:cubicBezTo>
                  <a:pt x="77" y="244"/>
                  <a:pt x="60" y="241"/>
                  <a:pt x="58" y="242"/>
                </a:cubicBezTo>
                <a:cubicBezTo>
                  <a:pt x="52" y="245"/>
                  <a:pt x="46" y="259"/>
                  <a:pt x="47" y="264"/>
                </a:cubicBezTo>
                <a:cubicBezTo>
                  <a:pt x="47" y="266"/>
                  <a:pt x="60" y="279"/>
                  <a:pt x="72" y="290"/>
                </a:cubicBezTo>
                <a:cubicBezTo>
                  <a:pt x="85" y="301"/>
                  <a:pt x="98" y="311"/>
                  <a:pt x="99" y="313"/>
                </a:cubicBezTo>
                <a:cubicBezTo>
                  <a:pt x="101" y="317"/>
                  <a:pt x="96" y="326"/>
                  <a:pt x="96" y="326"/>
                </a:cubicBezTo>
                <a:cubicBezTo>
                  <a:pt x="96" y="326"/>
                  <a:pt x="96" y="326"/>
                  <a:pt x="96" y="326"/>
                </a:cubicBezTo>
                <a:cubicBezTo>
                  <a:pt x="95" y="326"/>
                  <a:pt x="93" y="337"/>
                  <a:pt x="90" y="339"/>
                </a:cubicBezTo>
                <a:cubicBezTo>
                  <a:pt x="89" y="340"/>
                  <a:pt x="72" y="339"/>
                  <a:pt x="55" y="338"/>
                </a:cubicBezTo>
                <a:cubicBezTo>
                  <a:pt x="38" y="338"/>
                  <a:pt x="21" y="339"/>
                  <a:pt x="19" y="341"/>
                </a:cubicBezTo>
                <a:cubicBezTo>
                  <a:pt x="14" y="344"/>
                  <a:pt x="11" y="359"/>
                  <a:pt x="13" y="364"/>
                </a:cubicBezTo>
                <a:cubicBezTo>
                  <a:pt x="14" y="367"/>
                  <a:pt x="29" y="376"/>
                  <a:pt x="44" y="383"/>
                </a:cubicBezTo>
                <a:cubicBezTo>
                  <a:pt x="59" y="391"/>
                  <a:pt x="74" y="398"/>
                  <a:pt x="76" y="400"/>
                </a:cubicBezTo>
                <a:cubicBezTo>
                  <a:pt x="78" y="403"/>
                  <a:pt x="75" y="413"/>
                  <a:pt x="75" y="413"/>
                </a:cubicBezTo>
                <a:cubicBezTo>
                  <a:pt x="75" y="414"/>
                  <a:pt x="75" y="414"/>
                  <a:pt x="75" y="414"/>
                </a:cubicBezTo>
                <a:cubicBezTo>
                  <a:pt x="75" y="414"/>
                  <a:pt x="75" y="424"/>
                  <a:pt x="72" y="427"/>
                </a:cubicBezTo>
                <a:cubicBezTo>
                  <a:pt x="71" y="428"/>
                  <a:pt x="55" y="431"/>
                  <a:pt x="38" y="435"/>
                </a:cubicBezTo>
                <a:cubicBezTo>
                  <a:pt x="22" y="439"/>
                  <a:pt x="5" y="443"/>
                  <a:pt x="3" y="445"/>
                </a:cubicBezTo>
                <a:cubicBezTo>
                  <a:pt x="0" y="450"/>
                  <a:pt x="0" y="465"/>
                  <a:pt x="3" y="470"/>
                </a:cubicBezTo>
                <a:cubicBezTo>
                  <a:pt x="5" y="472"/>
                  <a:pt x="21" y="477"/>
                  <a:pt x="38" y="481"/>
                </a:cubicBezTo>
                <a:cubicBezTo>
                  <a:pt x="54" y="485"/>
                  <a:pt x="71" y="489"/>
                  <a:pt x="72" y="490"/>
                </a:cubicBezTo>
                <a:cubicBezTo>
                  <a:pt x="75" y="492"/>
                  <a:pt x="75" y="503"/>
                  <a:pt x="75" y="503"/>
                </a:cubicBezTo>
                <a:cubicBezTo>
                  <a:pt x="75" y="503"/>
                  <a:pt x="75" y="503"/>
                  <a:pt x="75" y="503"/>
                </a:cubicBezTo>
                <a:cubicBezTo>
                  <a:pt x="75" y="503"/>
                  <a:pt x="77" y="514"/>
                  <a:pt x="76" y="517"/>
                </a:cubicBezTo>
                <a:cubicBezTo>
                  <a:pt x="75" y="519"/>
                  <a:pt x="59" y="525"/>
                  <a:pt x="44" y="533"/>
                </a:cubicBezTo>
                <a:cubicBezTo>
                  <a:pt x="29" y="540"/>
                  <a:pt x="14" y="548"/>
                  <a:pt x="13" y="551"/>
                </a:cubicBezTo>
                <a:cubicBezTo>
                  <a:pt x="10" y="556"/>
                  <a:pt x="14" y="571"/>
                  <a:pt x="18" y="574"/>
                </a:cubicBezTo>
                <a:cubicBezTo>
                  <a:pt x="20" y="576"/>
                  <a:pt x="37" y="577"/>
                  <a:pt x="54" y="578"/>
                </a:cubicBezTo>
                <a:cubicBezTo>
                  <a:pt x="71" y="578"/>
                  <a:pt x="88" y="577"/>
                  <a:pt x="90" y="578"/>
                </a:cubicBezTo>
                <a:cubicBezTo>
                  <a:pt x="93" y="580"/>
                  <a:pt x="96" y="591"/>
                  <a:pt x="96" y="591"/>
                </a:cubicBezTo>
                <a:cubicBezTo>
                  <a:pt x="96" y="591"/>
                  <a:pt x="96" y="591"/>
                  <a:pt x="96" y="591"/>
                </a:cubicBezTo>
                <a:cubicBezTo>
                  <a:pt x="96" y="591"/>
                  <a:pt x="100" y="601"/>
                  <a:pt x="99" y="604"/>
                </a:cubicBezTo>
                <a:cubicBezTo>
                  <a:pt x="99" y="606"/>
                  <a:pt x="86" y="615"/>
                  <a:pt x="72" y="626"/>
                </a:cubicBezTo>
                <a:cubicBezTo>
                  <a:pt x="59" y="637"/>
                  <a:pt x="47" y="649"/>
                  <a:pt x="46" y="651"/>
                </a:cubicBezTo>
                <a:cubicBezTo>
                  <a:pt x="45" y="657"/>
                  <a:pt x="52" y="671"/>
                  <a:pt x="57" y="673"/>
                </a:cubicBezTo>
                <a:cubicBezTo>
                  <a:pt x="59" y="674"/>
                  <a:pt x="76" y="672"/>
                  <a:pt x="93" y="668"/>
                </a:cubicBezTo>
                <a:cubicBezTo>
                  <a:pt x="110" y="664"/>
                  <a:pt x="126" y="660"/>
                  <a:pt x="128" y="660"/>
                </a:cubicBezTo>
                <a:cubicBezTo>
                  <a:pt x="131" y="661"/>
                  <a:pt x="136" y="671"/>
                  <a:pt x="136" y="671"/>
                </a:cubicBezTo>
                <a:cubicBezTo>
                  <a:pt x="136" y="671"/>
                  <a:pt x="136" y="671"/>
                  <a:pt x="136" y="671"/>
                </a:cubicBezTo>
                <a:cubicBezTo>
                  <a:pt x="136" y="671"/>
                  <a:pt x="143" y="680"/>
                  <a:pt x="143" y="683"/>
                </a:cubicBezTo>
                <a:cubicBezTo>
                  <a:pt x="143" y="685"/>
                  <a:pt x="132" y="697"/>
                  <a:pt x="122" y="711"/>
                </a:cubicBezTo>
                <a:cubicBezTo>
                  <a:pt x="111" y="724"/>
                  <a:pt x="102" y="739"/>
                  <a:pt x="102" y="741"/>
                </a:cubicBezTo>
                <a:cubicBezTo>
                  <a:pt x="102" y="747"/>
                  <a:pt x="112" y="759"/>
                  <a:pt x="117" y="760"/>
                </a:cubicBezTo>
                <a:cubicBezTo>
                  <a:pt x="120" y="761"/>
                  <a:pt x="136" y="754"/>
                  <a:pt x="151" y="747"/>
                </a:cubicBezTo>
                <a:cubicBezTo>
                  <a:pt x="166" y="739"/>
                  <a:pt x="181" y="731"/>
                  <a:pt x="183" y="731"/>
                </a:cubicBezTo>
                <a:cubicBezTo>
                  <a:pt x="187" y="731"/>
                  <a:pt x="194" y="740"/>
                  <a:pt x="194" y="740"/>
                </a:cubicBezTo>
                <a:cubicBezTo>
                  <a:pt x="194" y="740"/>
                  <a:pt x="194" y="740"/>
                  <a:pt x="194" y="740"/>
                </a:cubicBezTo>
                <a:cubicBezTo>
                  <a:pt x="194" y="740"/>
                  <a:pt x="202" y="747"/>
                  <a:pt x="203" y="750"/>
                </a:cubicBezTo>
                <a:cubicBezTo>
                  <a:pt x="203" y="751"/>
                  <a:pt x="196" y="766"/>
                  <a:pt x="189" y="782"/>
                </a:cubicBezTo>
                <a:cubicBezTo>
                  <a:pt x="182" y="797"/>
                  <a:pt x="176" y="813"/>
                  <a:pt x="177" y="816"/>
                </a:cubicBezTo>
                <a:cubicBezTo>
                  <a:pt x="178" y="822"/>
                  <a:pt x="191" y="831"/>
                  <a:pt x="196" y="831"/>
                </a:cubicBezTo>
                <a:cubicBezTo>
                  <a:pt x="199" y="831"/>
                  <a:pt x="213" y="821"/>
                  <a:pt x="226" y="810"/>
                </a:cubicBezTo>
                <a:cubicBezTo>
                  <a:pt x="239" y="799"/>
                  <a:pt x="252" y="788"/>
                  <a:pt x="254" y="787"/>
                </a:cubicBezTo>
                <a:cubicBezTo>
                  <a:pt x="257" y="787"/>
                  <a:pt x="266" y="793"/>
                  <a:pt x="266" y="793"/>
                </a:cubicBezTo>
                <a:cubicBezTo>
                  <a:pt x="266" y="793"/>
                  <a:pt x="266" y="793"/>
                  <a:pt x="266" y="793"/>
                </a:cubicBezTo>
                <a:cubicBezTo>
                  <a:pt x="266" y="793"/>
                  <a:pt x="276" y="798"/>
                  <a:pt x="277" y="801"/>
                </a:cubicBezTo>
                <a:cubicBezTo>
                  <a:pt x="278" y="803"/>
                  <a:pt x="274" y="819"/>
                  <a:pt x="271" y="835"/>
                </a:cubicBezTo>
                <a:cubicBezTo>
                  <a:pt x="268" y="852"/>
                  <a:pt x="265" y="869"/>
                  <a:pt x="267" y="872"/>
                </a:cubicBezTo>
                <a:cubicBezTo>
                  <a:pt x="269" y="877"/>
                  <a:pt x="284" y="883"/>
                  <a:pt x="289" y="881"/>
                </a:cubicBezTo>
                <a:cubicBezTo>
                  <a:pt x="291" y="881"/>
                  <a:pt x="303" y="868"/>
                  <a:pt x="313" y="854"/>
                </a:cubicBezTo>
                <a:cubicBezTo>
                  <a:pt x="324" y="841"/>
                  <a:pt x="333" y="827"/>
                  <a:pt x="335" y="826"/>
                </a:cubicBezTo>
                <a:cubicBezTo>
                  <a:pt x="338" y="824"/>
                  <a:pt x="348" y="829"/>
                  <a:pt x="348" y="829"/>
                </a:cubicBezTo>
                <a:cubicBezTo>
                  <a:pt x="348" y="829"/>
                  <a:pt x="348" y="829"/>
                  <a:pt x="348" y="829"/>
                </a:cubicBezTo>
                <a:cubicBezTo>
                  <a:pt x="348" y="829"/>
                  <a:pt x="359" y="831"/>
                  <a:pt x="361" y="834"/>
                </a:cubicBezTo>
                <a:cubicBezTo>
                  <a:pt x="362" y="835"/>
                  <a:pt x="362" y="852"/>
                  <a:pt x="363" y="869"/>
                </a:cubicBezTo>
                <a:cubicBezTo>
                  <a:pt x="364" y="886"/>
                  <a:pt x="365" y="903"/>
                  <a:pt x="367" y="905"/>
                </a:cubicBezTo>
                <a:cubicBezTo>
                  <a:pt x="371" y="909"/>
                  <a:pt x="386" y="912"/>
                  <a:pt x="391" y="909"/>
                </a:cubicBezTo>
                <a:cubicBezTo>
                  <a:pt x="393" y="908"/>
                  <a:pt x="401" y="893"/>
                  <a:pt x="408" y="877"/>
                </a:cubicBezTo>
                <a:cubicBezTo>
                  <a:pt x="415" y="862"/>
                  <a:pt x="422" y="846"/>
                  <a:pt x="423" y="845"/>
                </a:cubicBezTo>
                <a:cubicBezTo>
                  <a:pt x="426" y="842"/>
                  <a:pt x="436" y="844"/>
                  <a:pt x="436" y="844"/>
                </a:cubicBezTo>
                <a:cubicBezTo>
                  <a:pt x="437" y="845"/>
                  <a:pt x="437" y="845"/>
                  <a:pt x="437" y="845"/>
                </a:cubicBezTo>
                <a:cubicBezTo>
                  <a:pt x="437" y="845"/>
                  <a:pt x="448" y="844"/>
                  <a:pt x="450" y="846"/>
                </a:cubicBezTo>
                <a:cubicBezTo>
                  <a:pt x="451" y="847"/>
                  <a:pt x="455" y="864"/>
                  <a:pt x="460" y="880"/>
                </a:cubicBezTo>
                <a:cubicBezTo>
                  <a:pt x="465" y="896"/>
                  <a:pt x="470" y="912"/>
                  <a:pt x="473" y="914"/>
                </a:cubicBezTo>
                <a:cubicBezTo>
                  <a:pt x="477" y="917"/>
                  <a:pt x="493" y="916"/>
                  <a:pt x="497" y="913"/>
                </a:cubicBezTo>
                <a:cubicBezTo>
                  <a:pt x="499" y="911"/>
                  <a:pt x="503" y="894"/>
                  <a:pt x="506" y="878"/>
                </a:cubicBezTo>
                <a:cubicBezTo>
                  <a:pt x="510" y="861"/>
                  <a:pt x="512" y="844"/>
                  <a:pt x="513" y="843"/>
                </a:cubicBezTo>
                <a:cubicBezTo>
                  <a:pt x="515" y="840"/>
                  <a:pt x="526" y="839"/>
                  <a:pt x="526" y="839"/>
                </a:cubicBezTo>
                <a:cubicBezTo>
                  <a:pt x="526" y="839"/>
                  <a:pt x="526" y="839"/>
                  <a:pt x="526" y="839"/>
                </a:cubicBezTo>
                <a:cubicBezTo>
                  <a:pt x="526" y="839"/>
                  <a:pt x="537" y="837"/>
                  <a:pt x="540" y="838"/>
                </a:cubicBezTo>
                <a:cubicBezTo>
                  <a:pt x="541" y="839"/>
                  <a:pt x="549" y="854"/>
                  <a:pt x="557" y="868"/>
                </a:cubicBezTo>
                <a:cubicBezTo>
                  <a:pt x="565" y="883"/>
                  <a:pt x="575" y="898"/>
                  <a:pt x="577" y="899"/>
                </a:cubicBezTo>
                <a:cubicBezTo>
                  <a:pt x="583" y="901"/>
                  <a:pt x="597" y="896"/>
                  <a:pt x="601" y="892"/>
                </a:cubicBezTo>
                <a:cubicBezTo>
                  <a:pt x="602" y="890"/>
                  <a:pt x="602" y="873"/>
                  <a:pt x="602" y="855"/>
                </a:cubicBezTo>
                <a:cubicBezTo>
                  <a:pt x="601" y="838"/>
                  <a:pt x="600" y="822"/>
                  <a:pt x="600" y="820"/>
                </a:cubicBezTo>
                <a:cubicBezTo>
                  <a:pt x="602" y="816"/>
                  <a:pt x="612" y="814"/>
                  <a:pt x="612" y="814"/>
                </a:cubicBezTo>
                <a:cubicBezTo>
                  <a:pt x="612" y="814"/>
                  <a:pt x="612" y="814"/>
                  <a:pt x="612" y="814"/>
                </a:cubicBezTo>
                <a:cubicBezTo>
                  <a:pt x="612" y="814"/>
                  <a:pt x="622" y="808"/>
                  <a:pt x="625" y="809"/>
                </a:cubicBezTo>
                <a:cubicBezTo>
                  <a:pt x="627" y="809"/>
                  <a:pt x="638" y="822"/>
                  <a:pt x="649" y="835"/>
                </a:cubicBezTo>
                <a:cubicBezTo>
                  <a:pt x="661" y="847"/>
                  <a:pt x="673" y="859"/>
                  <a:pt x="676" y="860"/>
                </a:cubicBezTo>
                <a:cubicBezTo>
                  <a:pt x="681" y="860"/>
                  <a:pt x="695" y="852"/>
                  <a:pt x="697" y="847"/>
                </a:cubicBezTo>
                <a:cubicBezTo>
                  <a:pt x="698" y="845"/>
                  <a:pt x="694" y="828"/>
                  <a:pt x="689" y="812"/>
                </a:cubicBezTo>
                <a:cubicBezTo>
                  <a:pt x="685" y="795"/>
                  <a:pt x="679" y="779"/>
                  <a:pt x="680" y="778"/>
                </a:cubicBezTo>
                <a:cubicBezTo>
                  <a:pt x="680" y="774"/>
                  <a:pt x="690" y="769"/>
                  <a:pt x="690" y="769"/>
                </a:cubicBezTo>
                <a:cubicBezTo>
                  <a:pt x="690" y="769"/>
                  <a:pt x="690" y="769"/>
                  <a:pt x="690" y="769"/>
                </a:cubicBezTo>
                <a:cubicBezTo>
                  <a:pt x="690" y="769"/>
                  <a:pt x="698" y="761"/>
                  <a:pt x="702" y="761"/>
                </a:cubicBezTo>
                <a:cubicBezTo>
                  <a:pt x="703" y="761"/>
                  <a:pt x="717" y="771"/>
                  <a:pt x="731" y="781"/>
                </a:cubicBezTo>
                <a:cubicBezTo>
                  <a:pt x="745" y="790"/>
                  <a:pt x="759" y="799"/>
                  <a:pt x="762" y="799"/>
                </a:cubicBezTo>
                <a:cubicBezTo>
                  <a:pt x="768" y="798"/>
                  <a:pt x="779" y="787"/>
                  <a:pt x="780" y="782"/>
                </a:cubicBezTo>
                <a:cubicBezTo>
                  <a:pt x="780" y="780"/>
                  <a:pt x="773" y="764"/>
                  <a:pt x="765" y="749"/>
                </a:cubicBezTo>
                <a:cubicBezTo>
                  <a:pt x="756" y="734"/>
                  <a:pt x="748" y="720"/>
                  <a:pt x="747" y="718"/>
                </a:cubicBezTo>
                <a:cubicBezTo>
                  <a:pt x="747" y="714"/>
                  <a:pt x="755" y="707"/>
                  <a:pt x="755" y="707"/>
                </a:cubicBezTo>
                <a:cubicBezTo>
                  <a:pt x="755" y="707"/>
                  <a:pt x="755" y="707"/>
                  <a:pt x="755" y="707"/>
                </a:cubicBezTo>
                <a:cubicBezTo>
                  <a:pt x="755" y="707"/>
                  <a:pt x="762" y="698"/>
                  <a:pt x="765" y="697"/>
                </a:cubicBezTo>
                <a:cubicBezTo>
                  <a:pt x="767" y="697"/>
                  <a:pt x="782" y="703"/>
                  <a:pt x="798" y="709"/>
                </a:cubicBezTo>
                <a:cubicBezTo>
                  <a:pt x="813" y="715"/>
                  <a:pt x="830" y="721"/>
                  <a:pt x="833" y="720"/>
                </a:cubicBezTo>
                <a:cubicBezTo>
                  <a:pt x="838" y="718"/>
                  <a:pt x="846" y="705"/>
                  <a:pt x="846" y="699"/>
                </a:cubicBezTo>
                <a:cubicBezTo>
                  <a:pt x="846" y="697"/>
                  <a:pt x="835" y="683"/>
                  <a:pt x="824" y="671"/>
                </a:cubicBezTo>
                <a:cubicBezTo>
                  <a:pt x="812" y="658"/>
                  <a:pt x="800" y="646"/>
                  <a:pt x="800" y="645"/>
                </a:cubicBezTo>
                <a:cubicBezTo>
                  <a:pt x="799" y="641"/>
                  <a:pt x="805" y="632"/>
                  <a:pt x="805" y="632"/>
                </a:cubicBezTo>
                <a:cubicBezTo>
                  <a:pt x="805" y="632"/>
                  <a:pt x="805" y="632"/>
                  <a:pt x="805" y="632"/>
                </a:cubicBezTo>
                <a:cubicBezTo>
                  <a:pt x="805" y="632"/>
                  <a:pt x="809" y="622"/>
                  <a:pt x="812" y="620"/>
                </a:cubicBezTo>
                <a:cubicBezTo>
                  <a:pt x="813" y="619"/>
                  <a:pt x="830" y="622"/>
                  <a:pt x="846" y="624"/>
                </a:cubicBezTo>
                <a:cubicBezTo>
                  <a:pt x="863" y="627"/>
                  <a:pt x="880" y="628"/>
                  <a:pt x="883" y="626"/>
                </a:cubicBezTo>
                <a:cubicBezTo>
                  <a:pt x="888" y="624"/>
                  <a:pt x="893" y="609"/>
                  <a:pt x="891" y="604"/>
                </a:cubicBezTo>
                <a:cubicBezTo>
                  <a:pt x="891" y="601"/>
                  <a:pt x="877" y="591"/>
                  <a:pt x="863" y="581"/>
                </a:cubicBezTo>
                <a:cubicBezTo>
                  <a:pt x="849" y="571"/>
                  <a:pt x="834" y="563"/>
                  <a:pt x="833" y="561"/>
                </a:cubicBezTo>
                <a:cubicBezTo>
                  <a:pt x="831" y="558"/>
                  <a:pt x="835" y="548"/>
                  <a:pt x="835" y="548"/>
                </a:cubicBezTo>
                <a:cubicBezTo>
                  <a:pt x="835" y="548"/>
                  <a:pt x="835" y="548"/>
                  <a:pt x="835" y="548"/>
                </a:cubicBezTo>
                <a:cubicBezTo>
                  <a:pt x="836" y="548"/>
                  <a:pt x="837" y="537"/>
                  <a:pt x="840" y="535"/>
                </a:cubicBezTo>
                <a:cubicBezTo>
                  <a:pt x="841" y="533"/>
                  <a:pt x="857" y="533"/>
                  <a:pt x="874" y="531"/>
                </a:cubicBezTo>
                <a:cubicBezTo>
                  <a:pt x="891" y="529"/>
                  <a:pt x="908" y="526"/>
                  <a:pt x="910" y="524"/>
                </a:cubicBezTo>
                <a:cubicBezTo>
                  <a:pt x="914" y="520"/>
                  <a:pt x="916" y="505"/>
                  <a:pt x="913" y="500"/>
                </a:cubicBezTo>
                <a:cubicBezTo>
                  <a:pt x="912" y="498"/>
                  <a:pt x="896" y="491"/>
                  <a:pt x="880" y="485"/>
                </a:cubicBezTo>
                <a:close/>
              </a:path>
            </a:pathLst>
          </a:cu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0" scaled="0"/>
          </a:gradFill>
          <a:ln>
            <a:noFill/>
          </a:ln>
        </p:spPr>
        <p:txBody>
          <a:bodyPr vert="horz" wrap="square" lIns="107961" tIns="53981" rIns="107961" bIns="53981" numCol="1" anchor="t" anchorCtr="0" compatLnSpc="1"/>
          <a:lstStyle/>
          <a:p>
            <a:endParaRPr lang="id-ID">
              <a:latin typeface="+mn-ea"/>
            </a:endParaRPr>
          </a:p>
        </p:txBody>
      </p:sp>
      <p:sp>
        <p:nvSpPr>
          <p:cNvPr id="9" name="Oval 110"/>
          <p:cNvSpPr>
            <a:spLocks noChangeArrowheads="1"/>
          </p:cNvSpPr>
          <p:nvPr/>
        </p:nvSpPr>
        <p:spPr bwMode="auto">
          <a:xfrm rot="16200000">
            <a:off x="4040400" y="1798606"/>
            <a:ext cx="1516456" cy="1518484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9000000" scaled="0"/>
          </a:gradFill>
          <a:ln>
            <a:noFill/>
          </a:ln>
        </p:spPr>
        <p:txBody>
          <a:bodyPr vert="horz" wrap="square" lIns="107961" tIns="53981" rIns="107961" bIns="53981" numCol="1" anchor="t" anchorCtr="0" compatLnSpc="1"/>
          <a:lstStyle/>
          <a:p>
            <a:endParaRPr lang="id-ID">
              <a:latin typeface="+mn-ea"/>
            </a:endParaRPr>
          </a:p>
        </p:txBody>
      </p:sp>
      <p:sp>
        <p:nvSpPr>
          <p:cNvPr id="10" name="Freeform 120"/>
          <p:cNvSpPr/>
          <p:nvPr/>
        </p:nvSpPr>
        <p:spPr bwMode="auto">
          <a:xfrm flipV="1">
            <a:off x="6083542" y="3826285"/>
            <a:ext cx="2754297" cy="2752316"/>
          </a:xfrm>
          <a:custGeom>
            <a:avLst/>
            <a:gdLst>
              <a:gd name="T0" fmla="*/ 0 w 972"/>
              <a:gd name="T1" fmla="*/ 972 h 972"/>
              <a:gd name="T2" fmla="*/ 0 w 972"/>
              <a:gd name="T3" fmla="*/ 486 h 972"/>
              <a:gd name="T4" fmla="*/ 486 w 972"/>
              <a:gd name="T5" fmla="*/ 0 h 972"/>
              <a:gd name="T6" fmla="*/ 972 w 972"/>
              <a:gd name="T7" fmla="*/ 486 h 972"/>
              <a:gd name="T8" fmla="*/ 486 w 972"/>
              <a:gd name="T9" fmla="*/ 972 h 972"/>
              <a:gd name="T10" fmla="*/ 0 w 972"/>
              <a:gd name="T11" fmla="*/ 972 h 9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72" h="972">
                <a:moveTo>
                  <a:pt x="0" y="972"/>
                </a:moveTo>
                <a:cubicBezTo>
                  <a:pt x="0" y="486"/>
                  <a:pt x="0" y="486"/>
                  <a:pt x="0" y="486"/>
                </a:cubicBezTo>
                <a:cubicBezTo>
                  <a:pt x="0" y="218"/>
                  <a:pt x="218" y="0"/>
                  <a:pt x="486" y="0"/>
                </a:cubicBezTo>
                <a:cubicBezTo>
                  <a:pt x="754" y="0"/>
                  <a:pt x="972" y="218"/>
                  <a:pt x="972" y="486"/>
                </a:cubicBezTo>
                <a:cubicBezTo>
                  <a:pt x="972" y="754"/>
                  <a:pt x="754" y="972"/>
                  <a:pt x="486" y="972"/>
                </a:cubicBezTo>
                <a:lnTo>
                  <a:pt x="0" y="97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107961" tIns="53981" rIns="107961" bIns="53981" numCol="1" anchor="t" anchorCtr="0" compatLnSpc="1"/>
          <a:lstStyle/>
          <a:p>
            <a:endParaRPr lang="id-ID">
              <a:latin typeface="+mn-ea"/>
            </a:endParaRPr>
          </a:p>
        </p:txBody>
      </p:sp>
      <p:sp>
        <p:nvSpPr>
          <p:cNvPr id="11" name="Freeform 121"/>
          <p:cNvSpPr/>
          <p:nvPr/>
        </p:nvSpPr>
        <p:spPr bwMode="auto">
          <a:xfrm flipV="1">
            <a:off x="6282072" y="4042276"/>
            <a:ext cx="2342040" cy="2343592"/>
          </a:xfrm>
          <a:custGeom>
            <a:avLst/>
            <a:gdLst>
              <a:gd name="T0" fmla="*/ 846 w 916"/>
              <a:gd name="T1" fmla="*/ 458 h 917"/>
              <a:gd name="T2" fmla="*/ 910 w 916"/>
              <a:gd name="T3" fmla="*/ 394 h 917"/>
              <a:gd name="T4" fmla="*/ 835 w 916"/>
              <a:gd name="T5" fmla="*/ 369 h 917"/>
              <a:gd name="T6" fmla="*/ 884 w 916"/>
              <a:gd name="T7" fmla="*/ 292 h 917"/>
              <a:gd name="T8" fmla="*/ 805 w 916"/>
              <a:gd name="T9" fmla="*/ 285 h 917"/>
              <a:gd name="T10" fmla="*/ 834 w 916"/>
              <a:gd name="T11" fmla="*/ 199 h 917"/>
              <a:gd name="T12" fmla="*/ 755 w 916"/>
              <a:gd name="T13" fmla="*/ 210 h 917"/>
              <a:gd name="T14" fmla="*/ 764 w 916"/>
              <a:gd name="T15" fmla="*/ 119 h 917"/>
              <a:gd name="T16" fmla="*/ 690 w 916"/>
              <a:gd name="T17" fmla="*/ 148 h 917"/>
              <a:gd name="T18" fmla="*/ 677 w 916"/>
              <a:gd name="T19" fmla="*/ 58 h 917"/>
              <a:gd name="T20" fmla="*/ 612 w 916"/>
              <a:gd name="T21" fmla="*/ 103 h 917"/>
              <a:gd name="T22" fmla="*/ 579 w 916"/>
              <a:gd name="T23" fmla="*/ 19 h 917"/>
              <a:gd name="T24" fmla="*/ 526 w 916"/>
              <a:gd name="T25" fmla="*/ 77 h 917"/>
              <a:gd name="T26" fmla="*/ 474 w 916"/>
              <a:gd name="T27" fmla="*/ 3 h 917"/>
              <a:gd name="T28" fmla="*/ 436 w 916"/>
              <a:gd name="T29" fmla="*/ 72 h 917"/>
              <a:gd name="T30" fmla="*/ 369 w 916"/>
              <a:gd name="T31" fmla="*/ 12 h 917"/>
              <a:gd name="T32" fmla="*/ 348 w 916"/>
              <a:gd name="T33" fmla="*/ 88 h 917"/>
              <a:gd name="T34" fmla="*/ 268 w 916"/>
              <a:gd name="T35" fmla="*/ 44 h 917"/>
              <a:gd name="T36" fmla="*/ 266 w 916"/>
              <a:gd name="T37" fmla="*/ 123 h 917"/>
              <a:gd name="T38" fmla="*/ 178 w 916"/>
              <a:gd name="T39" fmla="*/ 100 h 917"/>
              <a:gd name="T40" fmla="*/ 194 w 916"/>
              <a:gd name="T41" fmla="*/ 177 h 917"/>
              <a:gd name="T42" fmla="*/ 103 w 916"/>
              <a:gd name="T43" fmla="*/ 174 h 917"/>
              <a:gd name="T44" fmla="*/ 136 w 916"/>
              <a:gd name="T45" fmla="*/ 246 h 917"/>
              <a:gd name="T46" fmla="*/ 47 w 916"/>
              <a:gd name="T47" fmla="*/ 264 h 917"/>
              <a:gd name="T48" fmla="*/ 96 w 916"/>
              <a:gd name="T49" fmla="*/ 326 h 917"/>
              <a:gd name="T50" fmla="*/ 13 w 916"/>
              <a:gd name="T51" fmla="*/ 364 h 917"/>
              <a:gd name="T52" fmla="*/ 75 w 916"/>
              <a:gd name="T53" fmla="*/ 414 h 917"/>
              <a:gd name="T54" fmla="*/ 3 w 916"/>
              <a:gd name="T55" fmla="*/ 470 h 917"/>
              <a:gd name="T56" fmla="*/ 75 w 916"/>
              <a:gd name="T57" fmla="*/ 503 h 917"/>
              <a:gd name="T58" fmla="*/ 18 w 916"/>
              <a:gd name="T59" fmla="*/ 574 h 917"/>
              <a:gd name="T60" fmla="*/ 96 w 916"/>
              <a:gd name="T61" fmla="*/ 591 h 917"/>
              <a:gd name="T62" fmla="*/ 57 w 916"/>
              <a:gd name="T63" fmla="*/ 673 h 917"/>
              <a:gd name="T64" fmla="*/ 136 w 916"/>
              <a:gd name="T65" fmla="*/ 671 h 917"/>
              <a:gd name="T66" fmla="*/ 117 w 916"/>
              <a:gd name="T67" fmla="*/ 760 h 917"/>
              <a:gd name="T68" fmla="*/ 194 w 916"/>
              <a:gd name="T69" fmla="*/ 740 h 917"/>
              <a:gd name="T70" fmla="*/ 196 w 916"/>
              <a:gd name="T71" fmla="*/ 831 h 917"/>
              <a:gd name="T72" fmla="*/ 266 w 916"/>
              <a:gd name="T73" fmla="*/ 793 h 917"/>
              <a:gd name="T74" fmla="*/ 289 w 916"/>
              <a:gd name="T75" fmla="*/ 881 h 917"/>
              <a:gd name="T76" fmla="*/ 348 w 916"/>
              <a:gd name="T77" fmla="*/ 829 h 917"/>
              <a:gd name="T78" fmla="*/ 391 w 916"/>
              <a:gd name="T79" fmla="*/ 909 h 917"/>
              <a:gd name="T80" fmla="*/ 437 w 916"/>
              <a:gd name="T81" fmla="*/ 845 h 917"/>
              <a:gd name="T82" fmla="*/ 497 w 916"/>
              <a:gd name="T83" fmla="*/ 913 h 917"/>
              <a:gd name="T84" fmla="*/ 526 w 916"/>
              <a:gd name="T85" fmla="*/ 839 h 917"/>
              <a:gd name="T86" fmla="*/ 601 w 916"/>
              <a:gd name="T87" fmla="*/ 892 h 917"/>
              <a:gd name="T88" fmla="*/ 612 w 916"/>
              <a:gd name="T89" fmla="*/ 814 h 917"/>
              <a:gd name="T90" fmla="*/ 697 w 916"/>
              <a:gd name="T91" fmla="*/ 847 h 917"/>
              <a:gd name="T92" fmla="*/ 690 w 916"/>
              <a:gd name="T93" fmla="*/ 769 h 917"/>
              <a:gd name="T94" fmla="*/ 780 w 916"/>
              <a:gd name="T95" fmla="*/ 782 h 917"/>
              <a:gd name="T96" fmla="*/ 755 w 916"/>
              <a:gd name="T97" fmla="*/ 707 h 917"/>
              <a:gd name="T98" fmla="*/ 846 w 916"/>
              <a:gd name="T99" fmla="*/ 699 h 917"/>
              <a:gd name="T100" fmla="*/ 805 w 916"/>
              <a:gd name="T101" fmla="*/ 632 h 917"/>
              <a:gd name="T102" fmla="*/ 891 w 916"/>
              <a:gd name="T103" fmla="*/ 604 h 917"/>
              <a:gd name="T104" fmla="*/ 835 w 916"/>
              <a:gd name="T105" fmla="*/ 548 h 917"/>
              <a:gd name="T106" fmla="*/ 913 w 916"/>
              <a:gd name="T107" fmla="*/ 500 h 9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916" h="917">
                <a:moveTo>
                  <a:pt x="880" y="485"/>
                </a:moveTo>
                <a:cubicBezTo>
                  <a:pt x="864" y="479"/>
                  <a:pt x="848" y="473"/>
                  <a:pt x="847" y="472"/>
                </a:cubicBezTo>
                <a:cubicBezTo>
                  <a:pt x="844" y="469"/>
                  <a:pt x="846" y="459"/>
                  <a:pt x="846" y="459"/>
                </a:cubicBezTo>
                <a:cubicBezTo>
                  <a:pt x="846" y="458"/>
                  <a:pt x="846" y="458"/>
                  <a:pt x="846" y="458"/>
                </a:cubicBezTo>
                <a:cubicBezTo>
                  <a:pt x="846" y="458"/>
                  <a:pt x="845" y="447"/>
                  <a:pt x="847" y="445"/>
                </a:cubicBezTo>
                <a:cubicBezTo>
                  <a:pt x="848" y="443"/>
                  <a:pt x="864" y="439"/>
                  <a:pt x="880" y="433"/>
                </a:cubicBezTo>
                <a:cubicBezTo>
                  <a:pt x="896" y="427"/>
                  <a:pt x="912" y="421"/>
                  <a:pt x="913" y="418"/>
                </a:cubicBezTo>
                <a:cubicBezTo>
                  <a:pt x="916" y="414"/>
                  <a:pt x="914" y="398"/>
                  <a:pt x="910" y="394"/>
                </a:cubicBezTo>
                <a:cubicBezTo>
                  <a:pt x="909" y="392"/>
                  <a:pt x="892" y="389"/>
                  <a:pt x="875" y="387"/>
                </a:cubicBezTo>
                <a:cubicBezTo>
                  <a:pt x="858" y="385"/>
                  <a:pt x="841" y="383"/>
                  <a:pt x="840" y="382"/>
                </a:cubicBezTo>
                <a:cubicBezTo>
                  <a:pt x="836" y="380"/>
                  <a:pt x="835" y="369"/>
                  <a:pt x="835" y="369"/>
                </a:cubicBezTo>
                <a:cubicBezTo>
                  <a:pt x="835" y="369"/>
                  <a:pt x="835" y="369"/>
                  <a:pt x="835" y="369"/>
                </a:cubicBezTo>
                <a:cubicBezTo>
                  <a:pt x="835" y="369"/>
                  <a:pt x="832" y="359"/>
                  <a:pt x="833" y="356"/>
                </a:cubicBezTo>
                <a:cubicBezTo>
                  <a:pt x="834" y="354"/>
                  <a:pt x="848" y="346"/>
                  <a:pt x="863" y="337"/>
                </a:cubicBezTo>
                <a:cubicBezTo>
                  <a:pt x="877" y="328"/>
                  <a:pt x="891" y="317"/>
                  <a:pt x="892" y="315"/>
                </a:cubicBezTo>
                <a:cubicBezTo>
                  <a:pt x="894" y="309"/>
                  <a:pt x="888" y="295"/>
                  <a:pt x="884" y="292"/>
                </a:cubicBezTo>
                <a:cubicBezTo>
                  <a:pt x="881" y="290"/>
                  <a:pt x="864" y="291"/>
                  <a:pt x="847" y="293"/>
                </a:cubicBezTo>
                <a:cubicBezTo>
                  <a:pt x="830" y="295"/>
                  <a:pt x="814" y="297"/>
                  <a:pt x="812" y="296"/>
                </a:cubicBezTo>
                <a:cubicBezTo>
                  <a:pt x="808" y="295"/>
                  <a:pt x="805" y="285"/>
                  <a:pt x="805" y="285"/>
                </a:cubicBezTo>
                <a:cubicBezTo>
                  <a:pt x="805" y="285"/>
                  <a:pt x="805" y="285"/>
                  <a:pt x="805" y="285"/>
                </a:cubicBezTo>
                <a:cubicBezTo>
                  <a:pt x="805" y="285"/>
                  <a:pt x="799" y="275"/>
                  <a:pt x="799" y="272"/>
                </a:cubicBezTo>
                <a:cubicBezTo>
                  <a:pt x="800" y="271"/>
                  <a:pt x="812" y="259"/>
                  <a:pt x="824" y="247"/>
                </a:cubicBezTo>
                <a:cubicBezTo>
                  <a:pt x="835" y="235"/>
                  <a:pt x="847" y="222"/>
                  <a:pt x="847" y="219"/>
                </a:cubicBezTo>
                <a:cubicBezTo>
                  <a:pt x="847" y="213"/>
                  <a:pt x="839" y="200"/>
                  <a:pt x="834" y="199"/>
                </a:cubicBezTo>
                <a:cubicBezTo>
                  <a:pt x="831" y="198"/>
                  <a:pt x="815" y="202"/>
                  <a:pt x="798" y="208"/>
                </a:cubicBezTo>
                <a:cubicBezTo>
                  <a:pt x="782" y="213"/>
                  <a:pt x="767" y="220"/>
                  <a:pt x="765" y="220"/>
                </a:cubicBezTo>
                <a:cubicBezTo>
                  <a:pt x="761" y="219"/>
                  <a:pt x="755" y="210"/>
                  <a:pt x="755" y="210"/>
                </a:cubicBezTo>
                <a:cubicBezTo>
                  <a:pt x="755" y="210"/>
                  <a:pt x="755" y="210"/>
                  <a:pt x="755" y="210"/>
                </a:cubicBezTo>
                <a:cubicBezTo>
                  <a:pt x="755" y="210"/>
                  <a:pt x="748" y="202"/>
                  <a:pt x="747" y="199"/>
                </a:cubicBezTo>
                <a:cubicBezTo>
                  <a:pt x="747" y="197"/>
                  <a:pt x="756" y="183"/>
                  <a:pt x="765" y="169"/>
                </a:cubicBezTo>
                <a:cubicBezTo>
                  <a:pt x="774" y="154"/>
                  <a:pt x="782" y="139"/>
                  <a:pt x="781" y="136"/>
                </a:cubicBezTo>
                <a:cubicBezTo>
                  <a:pt x="780" y="130"/>
                  <a:pt x="769" y="120"/>
                  <a:pt x="764" y="119"/>
                </a:cubicBezTo>
                <a:cubicBezTo>
                  <a:pt x="761" y="119"/>
                  <a:pt x="746" y="127"/>
                  <a:pt x="732" y="136"/>
                </a:cubicBezTo>
                <a:cubicBezTo>
                  <a:pt x="717" y="145"/>
                  <a:pt x="703" y="155"/>
                  <a:pt x="701" y="155"/>
                </a:cubicBezTo>
                <a:cubicBezTo>
                  <a:pt x="698" y="156"/>
                  <a:pt x="690" y="148"/>
                  <a:pt x="690" y="148"/>
                </a:cubicBezTo>
                <a:cubicBezTo>
                  <a:pt x="690" y="148"/>
                  <a:pt x="690" y="148"/>
                  <a:pt x="690" y="148"/>
                </a:cubicBezTo>
                <a:cubicBezTo>
                  <a:pt x="690" y="148"/>
                  <a:pt x="681" y="142"/>
                  <a:pt x="680" y="139"/>
                </a:cubicBezTo>
                <a:cubicBezTo>
                  <a:pt x="679" y="138"/>
                  <a:pt x="685" y="122"/>
                  <a:pt x="690" y="106"/>
                </a:cubicBezTo>
                <a:cubicBezTo>
                  <a:pt x="695" y="90"/>
                  <a:pt x="699" y="73"/>
                  <a:pt x="698" y="70"/>
                </a:cubicBezTo>
                <a:cubicBezTo>
                  <a:pt x="696" y="65"/>
                  <a:pt x="683" y="58"/>
                  <a:pt x="677" y="58"/>
                </a:cubicBezTo>
                <a:cubicBezTo>
                  <a:pt x="675" y="58"/>
                  <a:pt x="662" y="70"/>
                  <a:pt x="650" y="82"/>
                </a:cubicBezTo>
                <a:cubicBezTo>
                  <a:pt x="638" y="94"/>
                  <a:pt x="627" y="107"/>
                  <a:pt x="625" y="108"/>
                </a:cubicBezTo>
                <a:cubicBezTo>
                  <a:pt x="622" y="109"/>
                  <a:pt x="612" y="103"/>
                  <a:pt x="612" y="103"/>
                </a:cubicBezTo>
                <a:cubicBezTo>
                  <a:pt x="612" y="103"/>
                  <a:pt x="612" y="103"/>
                  <a:pt x="612" y="103"/>
                </a:cubicBezTo>
                <a:cubicBezTo>
                  <a:pt x="612" y="103"/>
                  <a:pt x="602" y="100"/>
                  <a:pt x="600" y="97"/>
                </a:cubicBezTo>
                <a:cubicBezTo>
                  <a:pt x="599" y="95"/>
                  <a:pt x="601" y="79"/>
                  <a:pt x="602" y="62"/>
                </a:cubicBezTo>
                <a:cubicBezTo>
                  <a:pt x="604" y="45"/>
                  <a:pt x="604" y="28"/>
                  <a:pt x="602" y="26"/>
                </a:cubicBezTo>
                <a:cubicBezTo>
                  <a:pt x="599" y="21"/>
                  <a:pt x="584" y="17"/>
                  <a:pt x="579" y="19"/>
                </a:cubicBezTo>
                <a:cubicBezTo>
                  <a:pt x="577" y="19"/>
                  <a:pt x="567" y="34"/>
                  <a:pt x="558" y="48"/>
                </a:cubicBezTo>
                <a:cubicBezTo>
                  <a:pt x="549" y="63"/>
                  <a:pt x="541" y="78"/>
                  <a:pt x="540" y="79"/>
                </a:cubicBezTo>
                <a:cubicBezTo>
                  <a:pt x="537" y="81"/>
                  <a:pt x="526" y="78"/>
                  <a:pt x="526" y="78"/>
                </a:cubicBezTo>
                <a:cubicBezTo>
                  <a:pt x="526" y="77"/>
                  <a:pt x="526" y="77"/>
                  <a:pt x="526" y="77"/>
                </a:cubicBezTo>
                <a:cubicBezTo>
                  <a:pt x="526" y="77"/>
                  <a:pt x="515" y="77"/>
                  <a:pt x="513" y="74"/>
                </a:cubicBezTo>
                <a:cubicBezTo>
                  <a:pt x="512" y="73"/>
                  <a:pt x="510" y="56"/>
                  <a:pt x="507" y="40"/>
                </a:cubicBezTo>
                <a:cubicBezTo>
                  <a:pt x="504" y="23"/>
                  <a:pt x="501" y="6"/>
                  <a:pt x="499" y="4"/>
                </a:cubicBezTo>
                <a:cubicBezTo>
                  <a:pt x="494" y="0"/>
                  <a:pt x="479" y="0"/>
                  <a:pt x="474" y="3"/>
                </a:cubicBezTo>
                <a:cubicBezTo>
                  <a:pt x="472" y="4"/>
                  <a:pt x="466" y="20"/>
                  <a:pt x="461" y="37"/>
                </a:cubicBezTo>
                <a:cubicBezTo>
                  <a:pt x="456" y="53"/>
                  <a:pt x="451" y="69"/>
                  <a:pt x="450" y="71"/>
                </a:cubicBezTo>
                <a:cubicBezTo>
                  <a:pt x="447" y="73"/>
                  <a:pt x="437" y="72"/>
                  <a:pt x="437" y="72"/>
                </a:cubicBezTo>
                <a:cubicBezTo>
                  <a:pt x="436" y="72"/>
                  <a:pt x="436" y="72"/>
                  <a:pt x="436" y="72"/>
                </a:cubicBezTo>
                <a:cubicBezTo>
                  <a:pt x="436" y="72"/>
                  <a:pt x="426" y="74"/>
                  <a:pt x="423" y="72"/>
                </a:cubicBezTo>
                <a:cubicBezTo>
                  <a:pt x="421" y="71"/>
                  <a:pt x="416" y="56"/>
                  <a:pt x="409" y="40"/>
                </a:cubicBezTo>
                <a:cubicBezTo>
                  <a:pt x="403" y="24"/>
                  <a:pt x="395" y="9"/>
                  <a:pt x="393" y="7"/>
                </a:cubicBezTo>
                <a:cubicBezTo>
                  <a:pt x="388" y="5"/>
                  <a:pt x="373" y="8"/>
                  <a:pt x="369" y="12"/>
                </a:cubicBezTo>
                <a:cubicBezTo>
                  <a:pt x="367" y="13"/>
                  <a:pt x="365" y="31"/>
                  <a:pt x="363" y="47"/>
                </a:cubicBezTo>
                <a:cubicBezTo>
                  <a:pt x="362" y="65"/>
                  <a:pt x="362" y="81"/>
                  <a:pt x="361" y="83"/>
                </a:cubicBezTo>
                <a:cubicBezTo>
                  <a:pt x="359" y="86"/>
                  <a:pt x="348" y="88"/>
                  <a:pt x="348" y="88"/>
                </a:cubicBezTo>
                <a:cubicBezTo>
                  <a:pt x="348" y="88"/>
                  <a:pt x="348" y="88"/>
                  <a:pt x="348" y="88"/>
                </a:cubicBezTo>
                <a:cubicBezTo>
                  <a:pt x="348" y="88"/>
                  <a:pt x="338" y="92"/>
                  <a:pt x="335" y="91"/>
                </a:cubicBezTo>
                <a:cubicBezTo>
                  <a:pt x="333" y="90"/>
                  <a:pt x="324" y="76"/>
                  <a:pt x="314" y="63"/>
                </a:cubicBezTo>
                <a:cubicBezTo>
                  <a:pt x="304" y="49"/>
                  <a:pt x="293" y="35"/>
                  <a:pt x="290" y="35"/>
                </a:cubicBezTo>
                <a:cubicBezTo>
                  <a:pt x="285" y="33"/>
                  <a:pt x="271" y="40"/>
                  <a:pt x="268" y="44"/>
                </a:cubicBezTo>
                <a:cubicBezTo>
                  <a:pt x="267" y="47"/>
                  <a:pt x="269" y="64"/>
                  <a:pt x="271" y="81"/>
                </a:cubicBezTo>
                <a:cubicBezTo>
                  <a:pt x="274" y="97"/>
                  <a:pt x="277" y="114"/>
                  <a:pt x="277" y="116"/>
                </a:cubicBezTo>
                <a:cubicBezTo>
                  <a:pt x="276" y="119"/>
                  <a:pt x="266" y="123"/>
                  <a:pt x="266" y="123"/>
                </a:cubicBezTo>
                <a:cubicBezTo>
                  <a:pt x="266" y="123"/>
                  <a:pt x="266" y="123"/>
                  <a:pt x="266" y="123"/>
                </a:cubicBezTo>
                <a:cubicBezTo>
                  <a:pt x="266" y="123"/>
                  <a:pt x="257" y="130"/>
                  <a:pt x="253" y="129"/>
                </a:cubicBezTo>
                <a:cubicBezTo>
                  <a:pt x="252" y="129"/>
                  <a:pt x="240" y="118"/>
                  <a:pt x="227" y="107"/>
                </a:cubicBezTo>
                <a:cubicBezTo>
                  <a:pt x="214" y="96"/>
                  <a:pt x="200" y="85"/>
                  <a:pt x="197" y="85"/>
                </a:cubicBezTo>
                <a:cubicBezTo>
                  <a:pt x="192" y="85"/>
                  <a:pt x="179" y="95"/>
                  <a:pt x="178" y="100"/>
                </a:cubicBezTo>
                <a:cubicBezTo>
                  <a:pt x="177" y="102"/>
                  <a:pt x="183" y="118"/>
                  <a:pt x="189" y="134"/>
                </a:cubicBezTo>
                <a:cubicBezTo>
                  <a:pt x="196" y="150"/>
                  <a:pt x="203" y="165"/>
                  <a:pt x="203" y="167"/>
                </a:cubicBezTo>
                <a:cubicBezTo>
                  <a:pt x="203" y="171"/>
                  <a:pt x="194" y="177"/>
                  <a:pt x="194" y="177"/>
                </a:cubicBezTo>
                <a:cubicBezTo>
                  <a:pt x="194" y="177"/>
                  <a:pt x="194" y="177"/>
                  <a:pt x="194" y="177"/>
                </a:cubicBezTo>
                <a:cubicBezTo>
                  <a:pt x="194" y="177"/>
                  <a:pt x="186" y="185"/>
                  <a:pt x="183" y="186"/>
                </a:cubicBezTo>
                <a:cubicBezTo>
                  <a:pt x="181" y="186"/>
                  <a:pt x="167" y="178"/>
                  <a:pt x="152" y="170"/>
                </a:cubicBezTo>
                <a:cubicBezTo>
                  <a:pt x="137" y="162"/>
                  <a:pt x="121" y="155"/>
                  <a:pt x="118" y="156"/>
                </a:cubicBezTo>
                <a:cubicBezTo>
                  <a:pt x="113" y="157"/>
                  <a:pt x="103" y="169"/>
                  <a:pt x="103" y="174"/>
                </a:cubicBezTo>
                <a:cubicBezTo>
                  <a:pt x="103" y="177"/>
                  <a:pt x="112" y="191"/>
                  <a:pt x="122" y="205"/>
                </a:cubicBezTo>
                <a:cubicBezTo>
                  <a:pt x="132" y="219"/>
                  <a:pt x="142" y="232"/>
                  <a:pt x="143" y="234"/>
                </a:cubicBezTo>
                <a:cubicBezTo>
                  <a:pt x="143" y="238"/>
                  <a:pt x="136" y="246"/>
                  <a:pt x="136" y="246"/>
                </a:cubicBezTo>
                <a:cubicBezTo>
                  <a:pt x="136" y="246"/>
                  <a:pt x="136" y="246"/>
                  <a:pt x="136" y="246"/>
                </a:cubicBezTo>
                <a:cubicBezTo>
                  <a:pt x="136" y="246"/>
                  <a:pt x="131" y="256"/>
                  <a:pt x="128" y="257"/>
                </a:cubicBezTo>
                <a:cubicBezTo>
                  <a:pt x="126" y="257"/>
                  <a:pt x="110" y="253"/>
                  <a:pt x="94" y="248"/>
                </a:cubicBezTo>
                <a:cubicBezTo>
                  <a:pt x="77" y="244"/>
                  <a:pt x="60" y="241"/>
                  <a:pt x="58" y="242"/>
                </a:cubicBezTo>
                <a:cubicBezTo>
                  <a:pt x="52" y="245"/>
                  <a:pt x="46" y="259"/>
                  <a:pt x="47" y="264"/>
                </a:cubicBezTo>
                <a:cubicBezTo>
                  <a:pt x="47" y="266"/>
                  <a:pt x="60" y="279"/>
                  <a:pt x="72" y="290"/>
                </a:cubicBezTo>
                <a:cubicBezTo>
                  <a:pt x="85" y="301"/>
                  <a:pt x="98" y="311"/>
                  <a:pt x="99" y="313"/>
                </a:cubicBezTo>
                <a:cubicBezTo>
                  <a:pt x="101" y="317"/>
                  <a:pt x="96" y="326"/>
                  <a:pt x="96" y="326"/>
                </a:cubicBezTo>
                <a:cubicBezTo>
                  <a:pt x="96" y="326"/>
                  <a:pt x="96" y="326"/>
                  <a:pt x="96" y="326"/>
                </a:cubicBezTo>
                <a:cubicBezTo>
                  <a:pt x="95" y="326"/>
                  <a:pt x="93" y="337"/>
                  <a:pt x="90" y="339"/>
                </a:cubicBezTo>
                <a:cubicBezTo>
                  <a:pt x="89" y="340"/>
                  <a:pt x="72" y="339"/>
                  <a:pt x="55" y="338"/>
                </a:cubicBezTo>
                <a:cubicBezTo>
                  <a:pt x="38" y="338"/>
                  <a:pt x="21" y="339"/>
                  <a:pt x="19" y="341"/>
                </a:cubicBezTo>
                <a:cubicBezTo>
                  <a:pt x="14" y="344"/>
                  <a:pt x="11" y="359"/>
                  <a:pt x="13" y="364"/>
                </a:cubicBezTo>
                <a:cubicBezTo>
                  <a:pt x="14" y="367"/>
                  <a:pt x="29" y="376"/>
                  <a:pt x="44" y="383"/>
                </a:cubicBezTo>
                <a:cubicBezTo>
                  <a:pt x="59" y="391"/>
                  <a:pt x="74" y="398"/>
                  <a:pt x="76" y="400"/>
                </a:cubicBezTo>
                <a:cubicBezTo>
                  <a:pt x="78" y="403"/>
                  <a:pt x="75" y="413"/>
                  <a:pt x="75" y="413"/>
                </a:cubicBezTo>
                <a:cubicBezTo>
                  <a:pt x="75" y="414"/>
                  <a:pt x="75" y="414"/>
                  <a:pt x="75" y="414"/>
                </a:cubicBezTo>
                <a:cubicBezTo>
                  <a:pt x="75" y="414"/>
                  <a:pt x="75" y="424"/>
                  <a:pt x="72" y="427"/>
                </a:cubicBezTo>
                <a:cubicBezTo>
                  <a:pt x="71" y="428"/>
                  <a:pt x="55" y="431"/>
                  <a:pt x="38" y="435"/>
                </a:cubicBezTo>
                <a:cubicBezTo>
                  <a:pt x="22" y="439"/>
                  <a:pt x="5" y="443"/>
                  <a:pt x="3" y="445"/>
                </a:cubicBezTo>
                <a:cubicBezTo>
                  <a:pt x="0" y="450"/>
                  <a:pt x="0" y="465"/>
                  <a:pt x="3" y="470"/>
                </a:cubicBezTo>
                <a:cubicBezTo>
                  <a:pt x="5" y="472"/>
                  <a:pt x="21" y="477"/>
                  <a:pt x="38" y="481"/>
                </a:cubicBezTo>
                <a:cubicBezTo>
                  <a:pt x="54" y="485"/>
                  <a:pt x="71" y="489"/>
                  <a:pt x="72" y="490"/>
                </a:cubicBezTo>
                <a:cubicBezTo>
                  <a:pt x="75" y="492"/>
                  <a:pt x="75" y="503"/>
                  <a:pt x="75" y="503"/>
                </a:cubicBezTo>
                <a:cubicBezTo>
                  <a:pt x="75" y="503"/>
                  <a:pt x="75" y="503"/>
                  <a:pt x="75" y="503"/>
                </a:cubicBezTo>
                <a:cubicBezTo>
                  <a:pt x="75" y="503"/>
                  <a:pt x="77" y="514"/>
                  <a:pt x="76" y="517"/>
                </a:cubicBezTo>
                <a:cubicBezTo>
                  <a:pt x="75" y="519"/>
                  <a:pt x="59" y="525"/>
                  <a:pt x="44" y="533"/>
                </a:cubicBezTo>
                <a:cubicBezTo>
                  <a:pt x="29" y="540"/>
                  <a:pt x="14" y="548"/>
                  <a:pt x="13" y="551"/>
                </a:cubicBezTo>
                <a:cubicBezTo>
                  <a:pt x="10" y="556"/>
                  <a:pt x="14" y="571"/>
                  <a:pt x="18" y="574"/>
                </a:cubicBezTo>
                <a:cubicBezTo>
                  <a:pt x="20" y="576"/>
                  <a:pt x="37" y="577"/>
                  <a:pt x="54" y="578"/>
                </a:cubicBezTo>
                <a:cubicBezTo>
                  <a:pt x="71" y="578"/>
                  <a:pt x="88" y="577"/>
                  <a:pt x="90" y="578"/>
                </a:cubicBezTo>
                <a:cubicBezTo>
                  <a:pt x="93" y="580"/>
                  <a:pt x="96" y="591"/>
                  <a:pt x="96" y="591"/>
                </a:cubicBezTo>
                <a:cubicBezTo>
                  <a:pt x="96" y="591"/>
                  <a:pt x="96" y="591"/>
                  <a:pt x="96" y="591"/>
                </a:cubicBezTo>
                <a:cubicBezTo>
                  <a:pt x="96" y="591"/>
                  <a:pt x="100" y="601"/>
                  <a:pt x="99" y="604"/>
                </a:cubicBezTo>
                <a:cubicBezTo>
                  <a:pt x="99" y="606"/>
                  <a:pt x="86" y="615"/>
                  <a:pt x="72" y="626"/>
                </a:cubicBezTo>
                <a:cubicBezTo>
                  <a:pt x="59" y="637"/>
                  <a:pt x="47" y="649"/>
                  <a:pt x="46" y="651"/>
                </a:cubicBezTo>
                <a:cubicBezTo>
                  <a:pt x="45" y="657"/>
                  <a:pt x="52" y="671"/>
                  <a:pt x="57" y="673"/>
                </a:cubicBezTo>
                <a:cubicBezTo>
                  <a:pt x="59" y="674"/>
                  <a:pt x="76" y="672"/>
                  <a:pt x="93" y="668"/>
                </a:cubicBezTo>
                <a:cubicBezTo>
                  <a:pt x="110" y="664"/>
                  <a:pt x="126" y="660"/>
                  <a:pt x="128" y="660"/>
                </a:cubicBezTo>
                <a:cubicBezTo>
                  <a:pt x="131" y="661"/>
                  <a:pt x="136" y="671"/>
                  <a:pt x="136" y="671"/>
                </a:cubicBezTo>
                <a:cubicBezTo>
                  <a:pt x="136" y="671"/>
                  <a:pt x="136" y="671"/>
                  <a:pt x="136" y="671"/>
                </a:cubicBezTo>
                <a:cubicBezTo>
                  <a:pt x="136" y="671"/>
                  <a:pt x="143" y="680"/>
                  <a:pt x="143" y="683"/>
                </a:cubicBezTo>
                <a:cubicBezTo>
                  <a:pt x="143" y="685"/>
                  <a:pt x="132" y="697"/>
                  <a:pt x="122" y="711"/>
                </a:cubicBezTo>
                <a:cubicBezTo>
                  <a:pt x="111" y="724"/>
                  <a:pt x="102" y="739"/>
                  <a:pt x="102" y="741"/>
                </a:cubicBezTo>
                <a:cubicBezTo>
                  <a:pt x="102" y="747"/>
                  <a:pt x="112" y="759"/>
                  <a:pt x="117" y="760"/>
                </a:cubicBezTo>
                <a:cubicBezTo>
                  <a:pt x="120" y="761"/>
                  <a:pt x="136" y="754"/>
                  <a:pt x="151" y="747"/>
                </a:cubicBezTo>
                <a:cubicBezTo>
                  <a:pt x="166" y="739"/>
                  <a:pt x="181" y="731"/>
                  <a:pt x="183" y="731"/>
                </a:cubicBezTo>
                <a:cubicBezTo>
                  <a:pt x="187" y="731"/>
                  <a:pt x="194" y="740"/>
                  <a:pt x="194" y="740"/>
                </a:cubicBezTo>
                <a:cubicBezTo>
                  <a:pt x="194" y="740"/>
                  <a:pt x="194" y="740"/>
                  <a:pt x="194" y="740"/>
                </a:cubicBezTo>
                <a:cubicBezTo>
                  <a:pt x="194" y="740"/>
                  <a:pt x="202" y="747"/>
                  <a:pt x="203" y="750"/>
                </a:cubicBezTo>
                <a:cubicBezTo>
                  <a:pt x="203" y="751"/>
                  <a:pt x="196" y="766"/>
                  <a:pt x="189" y="782"/>
                </a:cubicBezTo>
                <a:cubicBezTo>
                  <a:pt x="182" y="797"/>
                  <a:pt x="176" y="813"/>
                  <a:pt x="177" y="816"/>
                </a:cubicBezTo>
                <a:cubicBezTo>
                  <a:pt x="178" y="822"/>
                  <a:pt x="191" y="831"/>
                  <a:pt x="196" y="831"/>
                </a:cubicBezTo>
                <a:cubicBezTo>
                  <a:pt x="199" y="831"/>
                  <a:pt x="213" y="821"/>
                  <a:pt x="226" y="810"/>
                </a:cubicBezTo>
                <a:cubicBezTo>
                  <a:pt x="239" y="799"/>
                  <a:pt x="252" y="788"/>
                  <a:pt x="254" y="787"/>
                </a:cubicBezTo>
                <a:cubicBezTo>
                  <a:pt x="257" y="787"/>
                  <a:pt x="266" y="793"/>
                  <a:pt x="266" y="793"/>
                </a:cubicBezTo>
                <a:cubicBezTo>
                  <a:pt x="266" y="793"/>
                  <a:pt x="266" y="793"/>
                  <a:pt x="266" y="793"/>
                </a:cubicBezTo>
                <a:cubicBezTo>
                  <a:pt x="266" y="793"/>
                  <a:pt x="276" y="798"/>
                  <a:pt x="277" y="801"/>
                </a:cubicBezTo>
                <a:cubicBezTo>
                  <a:pt x="278" y="803"/>
                  <a:pt x="274" y="819"/>
                  <a:pt x="271" y="835"/>
                </a:cubicBezTo>
                <a:cubicBezTo>
                  <a:pt x="268" y="852"/>
                  <a:pt x="265" y="869"/>
                  <a:pt x="267" y="872"/>
                </a:cubicBezTo>
                <a:cubicBezTo>
                  <a:pt x="269" y="877"/>
                  <a:pt x="284" y="883"/>
                  <a:pt x="289" y="881"/>
                </a:cubicBezTo>
                <a:cubicBezTo>
                  <a:pt x="291" y="881"/>
                  <a:pt x="303" y="868"/>
                  <a:pt x="313" y="854"/>
                </a:cubicBezTo>
                <a:cubicBezTo>
                  <a:pt x="324" y="841"/>
                  <a:pt x="333" y="827"/>
                  <a:pt x="335" y="826"/>
                </a:cubicBezTo>
                <a:cubicBezTo>
                  <a:pt x="338" y="824"/>
                  <a:pt x="348" y="829"/>
                  <a:pt x="348" y="829"/>
                </a:cubicBezTo>
                <a:cubicBezTo>
                  <a:pt x="348" y="829"/>
                  <a:pt x="348" y="829"/>
                  <a:pt x="348" y="829"/>
                </a:cubicBezTo>
                <a:cubicBezTo>
                  <a:pt x="348" y="829"/>
                  <a:pt x="359" y="831"/>
                  <a:pt x="361" y="834"/>
                </a:cubicBezTo>
                <a:cubicBezTo>
                  <a:pt x="362" y="835"/>
                  <a:pt x="362" y="852"/>
                  <a:pt x="363" y="869"/>
                </a:cubicBezTo>
                <a:cubicBezTo>
                  <a:pt x="364" y="886"/>
                  <a:pt x="365" y="903"/>
                  <a:pt x="367" y="905"/>
                </a:cubicBezTo>
                <a:cubicBezTo>
                  <a:pt x="371" y="909"/>
                  <a:pt x="386" y="912"/>
                  <a:pt x="391" y="909"/>
                </a:cubicBezTo>
                <a:cubicBezTo>
                  <a:pt x="393" y="908"/>
                  <a:pt x="401" y="893"/>
                  <a:pt x="408" y="877"/>
                </a:cubicBezTo>
                <a:cubicBezTo>
                  <a:pt x="415" y="862"/>
                  <a:pt x="422" y="846"/>
                  <a:pt x="423" y="845"/>
                </a:cubicBezTo>
                <a:cubicBezTo>
                  <a:pt x="426" y="842"/>
                  <a:pt x="436" y="844"/>
                  <a:pt x="436" y="844"/>
                </a:cubicBezTo>
                <a:cubicBezTo>
                  <a:pt x="437" y="845"/>
                  <a:pt x="437" y="845"/>
                  <a:pt x="437" y="845"/>
                </a:cubicBezTo>
                <a:cubicBezTo>
                  <a:pt x="437" y="845"/>
                  <a:pt x="448" y="844"/>
                  <a:pt x="450" y="846"/>
                </a:cubicBezTo>
                <a:cubicBezTo>
                  <a:pt x="451" y="847"/>
                  <a:pt x="455" y="864"/>
                  <a:pt x="460" y="880"/>
                </a:cubicBezTo>
                <a:cubicBezTo>
                  <a:pt x="465" y="896"/>
                  <a:pt x="470" y="912"/>
                  <a:pt x="473" y="914"/>
                </a:cubicBezTo>
                <a:cubicBezTo>
                  <a:pt x="477" y="917"/>
                  <a:pt x="493" y="916"/>
                  <a:pt x="497" y="913"/>
                </a:cubicBezTo>
                <a:cubicBezTo>
                  <a:pt x="499" y="911"/>
                  <a:pt x="503" y="894"/>
                  <a:pt x="506" y="878"/>
                </a:cubicBezTo>
                <a:cubicBezTo>
                  <a:pt x="510" y="861"/>
                  <a:pt x="512" y="844"/>
                  <a:pt x="513" y="843"/>
                </a:cubicBezTo>
                <a:cubicBezTo>
                  <a:pt x="515" y="840"/>
                  <a:pt x="526" y="839"/>
                  <a:pt x="526" y="839"/>
                </a:cubicBezTo>
                <a:cubicBezTo>
                  <a:pt x="526" y="839"/>
                  <a:pt x="526" y="839"/>
                  <a:pt x="526" y="839"/>
                </a:cubicBezTo>
                <a:cubicBezTo>
                  <a:pt x="526" y="839"/>
                  <a:pt x="537" y="837"/>
                  <a:pt x="540" y="838"/>
                </a:cubicBezTo>
                <a:cubicBezTo>
                  <a:pt x="541" y="839"/>
                  <a:pt x="549" y="854"/>
                  <a:pt x="557" y="868"/>
                </a:cubicBezTo>
                <a:cubicBezTo>
                  <a:pt x="565" y="883"/>
                  <a:pt x="575" y="898"/>
                  <a:pt x="577" y="899"/>
                </a:cubicBezTo>
                <a:cubicBezTo>
                  <a:pt x="583" y="901"/>
                  <a:pt x="597" y="896"/>
                  <a:pt x="601" y="892"/>
                </a:cubicBezTo>
                <a:cubicBezTo>
                  <a:pt x="602" y="890"/>
                  <a:pt x="602" y="873"/>
                  <a:pt x="602" y="855"/>
                </a:cubicBezTo>
                <a:cubicBezTo>
                  <a:pt x="601" y="838"/>
                  <a:pt x="600" y="822"/>
                  <a:pt x="600" y="820"/>
                </a:cubicBezTo>
                <a:cubicBezTo>
                  <a:pt x="602" y="816"/>
                  <a:pt x="612" y="814"/>
                  <a:pt x="612" y="814"/>
                </a:cubicBezTo>
                <a:cubicBezTo>
                  <a:pt x="612" y="814"/>
                  <a:pt x="612" y="814"/>
                  <a:pt x="612" y="814"/>
                </a:cubicBezTo>
                <a:cubicBezTo>
                  <a:pt x="612" y="814"/>
                  <a:pt x="622" y="808"/>
                  <a:pt x="625" y="809"/>
                </a:cubicBezTo>
                <a:cubicBezTo>
                  <a:pt x="627" y="809"/>
                  <a:pt x="638" y="822"/>
                  <a:pt x="649" y="835"/>
                </a:cubicBezTo>
                <a:cubicBezTo>
                  <a:pt x="661" y="847"/>
                  <a:pt x="673" y="859"/>
                  <a:pt x="676" y="860"/>
                </a:cubicBezTo>
                <a:cubicBezTo>
                  <a:pt x="681" y="860"/>
                  <a:pt x="695" y="852"/>
                  <a:pt x="697" y="847"/>
                </a:cubicBezTo>
                <a:cubicBezTo>
                  <a:pt x="698" y="845"/>
                  <a:pt x="694" y="828"/>
                  <a:pt x="689" y="812"/>
                </a:cubicBezTo>
                <a:cubicBezTo>
                  <a:pt x="685" y="795"/>
                  <a:pt x="679" y="779"/>
                  <a:pt x="680" y="778"/>
                </a:cubicBezTo>
                <a:cubicBezTo>
                  <a:pt x="680" y="774"/>
                  <a:pt x="690" y="769"/>
                  <a:pt x="690" y="769"/>
                </a:cubicBezTo>
                <a:cubicBezTo>
                  <a:pt x="690" y="769"/>
                  <a:pt x="690" y="769"/>
                  <a:pt x="690" y="769"/>
                </a:cubicBezTo>
                <a:cubicBezTo>
                  <a:pt x="690" y="769"/>
                  <a:pt x="698" y="761"/>
                  <a:pt x="702" y="761"/>
                </a:cubicBezTo>
                <a:cubicBezTo>
                  <a:pt x="703" y="761"/>
                  <a:pt x="717" y="771"/>
                  <a:pt x="731" y="781"/>
                </a:cubicBezTo>
                <a:cubicBezTo>
                  <a:pt x="745" y="790"/>
                  <a:pt x="759" y="799"/>
                  <a:pt x="762" y="799"/>
                </a:cubicBezTo>
                <a:cubicBezTo>
                  <a:pt x="768" y="798"/>
                  <a:pt x="779" y="787"/>
                  <a:pt x="780" y="782"/>
                </a:cubicBezTo>
                <a:cubicBezTo>
                  <a:pt x="780" y="780"/>
                  <a:pt x="773" y="764"/>
                  <a:pt x="765" y="749"/>
                </a:cubicBezTo>
                <a:cubicBezTo>
                  <a:pt x="756" y="734"/>
                  <a:pt x="748" y="720"/>
                  <a:pt x="747" y="718"/>
                </a:cubicBezTo>
                <a:cubicBezTo>
                  <a:pt x="747" y="714"/>
                  <a:pt x="755" y="707"/>
                  <a:pt x="755" y="707"/>
                </a:cubicBezTo>
                <a:cubicBezTo>
                  <a:pt x="755" y="707"/>
                  <a:pt x="755" y="707"/>
                  <a:pt x="755" y="707"/>
                </a:cubicBezTo>
                <a:cubicBezTo>
                  <a:pt x="755" y="707"/>
                  <a:pt x="762" y="698"/>
                  <a:pt x="765" y="697"/>
                </a:cubicBezTo>
                <a:cubicBezTo>
                  <a:pt x="767" y="697"/>
                  <a:pt x="782" y="703"/>
                  <a:pt x="798" y="709"/>
                </a:cubicBezTo>
                <a:cubicBezTo>
                  <a:pt x="813" y="715"/>
                  <a:pt x="830" y="721"/>
                  <a:pt x="833" y="720"/>
                </a:cubicBezTo>
                <a:cubicBezTo>
                  <a:pt x="838" y="718"/>
                  <a:pt x="846" y="705"/>
                  <a:pt x="846" y="699"/>
                </a:cubicBezTo>
                <a:cubicBezTo>
                  <a:pt x="846" y="697"/>
                  <a:pt x="835" y="683"/>
                  <a:pt x="824" y="671"/>
                </a:cubicBezTo>
                <a:cubicBezTo>
                  <a:pt x="812" y="658"/>
                  <a:pt x="800" y="646"/>
                  <a:pt x="800" y="645"/>
                </a:cubicBezTo>
                <a:cubicBezTo>
                  <a:pt x="799" y="641"/>
                  <a:pt x="805" y="632"/>
                  <a:pt x="805" y="632"/>
                </a:cubicBezTo>
                <a:cubicBezTo>
                  <a:pt x="805" y="632"/>
                  <a:pt x="805" y="632"/>
                  <a:pt x="805" y="632"/>
                </a:cubicBezTo>
                <a:cubicBezTo>
                  <a:pt x="805" y="632"/>
                  <a:pt x="809" y="622"/>
                  <a:pt x="812" y="620"/>
                </a:cubicBezTo>
                <a:cubicBezTo>
                  <a:pt x="813" y="619"/>
                  <a:pt x="830" y="622"/>
                  <a:pt x="846" y="624"/>
                </a:cubicBezTo>
                <a:cubicBezTo>
                  <a:pt x="863" y="627"/>
                  <a:pt x="880" y="628"/>
                  <a:pt x="883" y="626"/>
                </a:cubicBezTo>
                <a:cubicBezTo>
                  <a:pt x="888" y="624"/>
                  <a:pt x="893" y="609"/>
                  <a:pt x="891" y="604"/>
                </a:cubicBezTo>
                <a:cubicBezTo>
                  <a:pt x="891" y="601"/>
                  <a:pt x="877" y="591"/>
                  <a:pt x="863" y="581"/>
                </a:cubicBezTo>
                <a:cubicBezTo>
                  <a:pt x="849" y="571"/>
                  <a:pt x="834" y="563"/>
                  <a:pt x="833" y="561"/>
                </a:cubicBezTo>
                <a:cubicBezTo>
                  <a:pt x="831" y="558"/>
                  <a:pt x="835" y="548"/>
                  <a:pt x="835" y="548"/>
                </a:cubicBezTo>
                <a:cubicBezTo>
                  <a:pt x="835" y="548"/>
                  <a:pt x="835" y="548"/>
                  <a:pt x="835" y="548"/>
                </a:cubicBezTo>
                <a:cubicBezTo>
                  <a:pt x="836" y="548"/>
                  <a:pt x="837" y="537"/>
                  <a:pt x="840" y="535"/>
                </a:cubicBezTo>
                <a:cubicBezTo>
                  <a:pt x="841" y="533"/>
                  <a:pt x="857" y="533"/>
                  <a:pt x="874" y="531"/>
                </a:cubicBezTo>
                <a:cubicBezTo>
                  <a:pt x="891" y="529"/>
                  <a:pt x="908" y="526"/>
                  <a:pt x="910" y="524"/>
                </a:cubicBezTo>
                <a:cubicBezTo>
                  <a:pt x="914" y="520"/>
                  <a:pt x="916" y="505"/>
                  <a:pt x="913" y="500"/>
                </a:cubicBezTo>
                <a:cubicBezTo>
                  <a:pt x="912" y="498"/>
                  <a:pt x="896" y="491"/>
                  <a:pt x="880" y="485"/>
                </a:cubicBezTo>
                <a:close/>
              </a:path>
            </a:pathLst>
          </a:cu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0" scaled="0"/>
          </a:gradFill>
          <a:ln>
            <a:noFill/>
          </a:ln>
        </p:spPr>
        <p:txBody>
          <a:bodyPr vert="horz" wrap="square" lIns="107961" tIns="53981" rIns="107961" bIns="53981" numCol="1" anchor="t" anchorCtr="0" compatLnSpc="1"/>
          <a:lstStyle/>
          <a:p>
            <a:endParaRPr lang="id-ID">
              <a:latin typeface="+mn-ea"/>
            </a:endParaRPr>
          </a:p>
        </p:txBody>
      </p:sp>
      <p:sp>
        <p:nvSpPr>
          <p:cNvPr id="12" name="Oval 122"/>
          <p:cNvSpPr>
            <a:spLocks noChangeArrowheads="1"/>
          </p:cNvSpPr>
          <p:nvPr/>
        </p:nvSpPr>
        <p:spPr bwMode="auto">
          <a:xfrm flipV="1">
            <a:off x="6578874" y="4341023"/>
            <a:ext cx="1748436" cy="1748257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9000000" scaled="0"/>
          </a:gradFill>
          <a:ln>
            <a:noFill/>
          </a:ln>
        </p:spPr>
        <p:txBody>
          <a:bodyPr vert="horz" wrap="square" lIns="107961" tIns="53981" rIns="107961" bIns="53981" numCol="1" anchor="t" anchorCtr="0" compatLnSpc="1"/>
          <a:lstStyle/>
          <a:p>
            <a:endParaRPr lang="id-ID">
              <a:latin typeface="+mn-ea"/>
            </a:endParaRPr>
          </a:p>
        </p:txBody>
      </p:sp>
      <p:sp>
        <p:nvSpPr>
          <p:cNvPr id="13" name="Freeform 124"/>
          <p:cNvSpPr/>
          <p:nvPr/>
        </p:nvSpPr>
        <p:spPr bwMode="auto">
          <a:xfrm rot="5400000" flipV="1">
            <a:off x="3959250" y="3825550"/>
            <a:ext cx="2044971" cy="2046443"/>
          </a:xfrm>
          <a:custGeom>
            <a:avLst/>
            <a:gdLst>
              <a:gd name="T0" fmla="*/ 0 w 972"/>
              <a:gd name="T1" fmla="*/ 972 h 972"/>
              <a:gd name="T2" fmla="*/ 0 w 972"/>
              <a:gd name="T3" fmla="*/ 486 h 972"/>
              <a:gd name="T4" fmla="*/ 486 w 972"/>
              <a:gd name="T5" fmla="*/ 0 h 972"/>
              <a:gd name="T6" fmla="*/ 972 w 972"/>
              <a:gd name="T7" fmla="*/ 486 h 972"/>
              <a:gd name="T8" fmla="*/ 486 w 972"/>
              <a:gd name="T9" fmla="*/ 972 h 972"/>
              <a:gd name="T10" fmla="*/ 0 w 972"/>
              <a:gd name="T11" fmla="*/ 972 h 9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72" h="972">
                <a:moveTo>
                  <a:pt x="0" y="972"/>
                </a:moveTo>
                <a:cubicBezTo>
                  <a:pt x="0" y="486"/>
                  <a:pt x="0" y="486"/>
                  <a:pt x="0" y="486"/>
                </a:cubicBezTo>
                <a:cubicBezTo>
                  <a:pt x="0" y="218"/>
                  <a:pt x="218" y="0"/>
                  <a:pt x="486" y="0"/>
                </a:cubicBezTo>
                <a:cubicBezTo>
                  <a:pt x="754" y="0"/>
                  <a:pt x="972" y="218"/>
                  <a:pt x="972" y="486"/>
                </a:cubicBezTo>
                <a:cubicBezTo>
                  <a:pt x="972" y="754"/>
                  <a:pt x="754" y="972"/>
                  <a:pt x="486" y="972"/>
                </a:cubicBezTo>
                <a:lnTo>
                  <a:pt x="0" y="97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107961" tIns="53981" rIns="107961" bIns="53981" numCol="1" anchor="t" anchorCtr="0" compatLnSpc="1"/>
          <a:lstStyle/>
          <a:p>
            <a:endParaRPr lang="id-ID">
              <a:latin typeface="+mn-ea"/>
            </a:endParaRPr>
          </a:p>
        </p:txBody>
      </p:sp>
      <p:sp>
        <p:nvSpPr>
          <p:cNvPr id="14" name="Freeform 125"/>
          <p:cNvSpPr/>
          <p:nvPr/>
        </p:nvSpPr>
        <p:spPr bwMode="auto">
          <a:xfrm rot="5400000" flipV="1">
            <a:off x="4103646" y="3971858"/>
            <a:ext cx="1738884" cy="1742542"/>
          </a:xfrm>
          <a:custGeom>
            <a:avLst/>
            <a:gdLst>
              <a:gd name="T0" fmla="*/ 846 w 916"/>
              <a:gd name="T1" fmla="*/ 458 h 917"/>
              <a:gd name="T2" fmla="*/ 910 w 916"/>
              <a:gd name="T3" fmla="*/ 394 h 917"/>
              <a:gd name="T4" fmla="*/ 835 w 916"/>
              <a:gd name="T5" fmla="*/ 369 h 917"/>
              <a:gd name="T6" fmla="*/ 884 w 916"/>
              <a:gd name="T7" fmla="*/ 292 h 917"/>
              <a:gd name="T8" fmla="*/ 805 w 916"/>
              <a:gd name="T9" fmla="*/ 285 h 917"/>
              <a:gd name="T10" fmla="*/ 834 w 916"/>
              <a:gd name="T11" fmla="*/ 199 h 917"/>
              <a:gd name="T12" fmla="*/ 755 w 916"/>
              <a:gd name="T13" fmla="*/ 210 h 917"/>
              <a:gd name="T14" fmla="*/ 764 w 916"/>
              <a:gd name="T15" fmla="*/ 119 h 917"/>
              <a:gd name="T16" fmla="*/ 690 w 916"/>
              <a:gd name="T17" fmla="*/ 148 h 917"/>
              <a:gd name="T18" fmla="*/ 677 w 916"/>
              <a:gd name="T19" fmla="*/ 58 h 917"/>
              <a:gd name="T20" fmla="*/ 612 w 916"/>
              <a:gd name="T21" fmla="*/ 103 h 917"/>
              <a:gd name="T22" fmla="*/ 579 w 916"/>
              <a:gd name="T23" fmla="*/ 19 h 917"/>
              <a:gd name="T24" fmla="*/ 526 w 916"/>
              <a:gd name="T25" fmla="*/ 77 h 917"/>
              <a:gd name="T26" fmla="*/ 474 w 916"/>
              <a:gd name="T27" fmla="*/ 3 h 917"/>
              <a:gd name="T28" fmla="*/ 436 w 916"/>
              <a:gd name="T29" fmla="*/ 72 h 917"/>
              <a:gd name="T30" fmla="*/ 369 w 916"/>
              <a:gd name="T31" fmla="*/ 12 h 917"/>
              <a:gd name="T32" fmla="*/ 348 w 916"/>
              <a:gd name="T33" fmla="*/ 88 h 917"/>
              <a:gd name="T34" fmla="*/ 268 w 916"/>
              <a:gd name="T35" fmla="*/ 44 h 917"/>
              <a:gd name="T36" fmla="*/ 266 w 916"/>
              <a:gd name="T37" fmla="*/ 123 h 917"/>
              <a:gd name="T38" fmla="*/ 178 w 916"/>
              <a:gd name="T39" fmla="*/ 100 h 917"/>
              <a:gd name="T40" fmla="*/ 194 w 916"/>
              <a:gd name="T41" fmla="*/ 177 h 917"/>
              <a:gd name="T42" fmla="*/ 103 w 916"/>
              <a:gd name="T43" fmla="*/ 174 h 917"/>
              <a:gd name="T44" fmla="*/ 136 w 916"/>
              <a:gd name="T45" fmla="*/ 246 h 917"/>
              <a:gd name="T46" fmla="*/ 47 w 916"/>
              <a:gd name="T47" fmla="*/ 264 h 917"/>
              <a:gd name="T48" fmla="*/ 96 w 916"/>
              <a:gd name="T49" fmla="*/ 326 h 917"/>
              <a:gd name="T50" fmla="*/ 13 w 916"/>
              <a:gd name="T51" fmla="*/ 364 h 917"/>
              <a:gd name="T52" fmla="*/ 75 w 916"/>
              <a:gd name="T53" fmla="*/ 414 h 917"/>
              <a:gd name="T54" fmla="*/ 3 w 916"/>
              <a:gd name="T55" fmla="*/ 470 h 917"/>
              <a:gd name="T56" fmla="*/ 75 w 916"/>
              <a:gd name="T57" fmla="*/ 503 h 917"/>
              <a:gd name="T58" fmla="*/ 18 w 916"/>
              <a:gd name="T59" fmla="*/ 574 h 917"/>
              <a:gd name="T60" fmla="*/ 96 w 916"/>
              <a:gd name="T61" fmla="*/ 591 h 917"/>
              <a:gd name="T62" fmla="*/ 57 w 916"/>
              <a:gd name="T63" fmla="*/ 673 h 917"/>
              <a:gd name="T64" fmla="*/ 136 w 916"/>
              <a:gd name="T65" fmla="*/ 671 h 917"/>
              <a:gd name="T66" fmla="*/ 117 w 916"/>
              <a:gd name="T67" fmla="*/ 760 h 917"/>
              <a:gd name="T68" fmla="*/ 194 w 916"/>
              <a:gd name="T69" fmla="*/ 740 h 917"/>
              <a:gd name="T70" fmla="*/ 196 w 916"/>
              <a:gd name="T71" fmla="*/ 831 h 917"/>
              <a:gd name="T72" fmla="*/ 266 w 916"/>
              <a:gd name="T73" fmla="*/ 793 h 917"/>
              <a:gd name="T74" fmla="*/ 289 w 916"/>
              <a:gd name="T75" fmla="*/ 881 h 917"/>
              <a:gd name="T76" fmla="*/ 348 w 916"/>
              <a:gd name="T77" fmla="*/ 829 h 917"/>
              <a:gd name="T78" fmla="*/ 391 w 916"/>
              <a:gd name="T79" fmla="*/ 909 h 917"/>
              <a:gd name="T80" fmla="*/ 437 w 916"/>
              <a:gd name="T81" fmla="*/ 845 h 917"/>
              <a:gd name="T82" fmla="*/ 497 w 916"/>
              <a:gd name="T83" fmla="*/ 913 h 917"/>
              <a:gd name="T84" fmla="*/ 526 w 916"/>
              <a:gd name="T85" fmla="*/ 839 h 917"/>
              <a:gd name="T86" fmla="*/ 601 w 916"/>
              <a:gd name="T87" fmla="*/ 892 h 917"/>
              <a:gd name="T88" fmla="*/ 612 w 916"/>
              <a:gd name="T89" fmla="*/ 814 h 917"/>
              <a:gd name="T90" fmla="*/ 697 w 916"/>
              <a:gd name="T91" fmla="*/ 847 h 917"/>
              <a:gd name="T92" fmla="*/ 690 w 916"/>
              <a:gd name="T93" fmla="*/ 769 h 917"/>
              <a:gd name="T94" fmla="*/ 780 w 916"/>
              <a:gd name="T95" fmla="*/ 782 h 917"/>
              <a:gd name="T96" fmla="*/ 755 w 916"/>
              <a:gd name="T97" fmla="*/ 707 h 917"/>
              <a:gd name="T98" fmla="*/ 846 w 916"/>
              <a:gd name="T99" fmla="*/ 699 h 917"/>
              <a:gd name="T100" fmla="*/ 805 w 916"/>
              <a:gd name="T101" fmla="*/ 632 h 917"/>
              <a:gd name="T102" fmla="*/ 891 w 916"/>
              <a:gd name="T103" fmla="*/ 604 h 917"/>
              <a:gd name="T104" fmla="*/ 835 w 916"/>
              <a:gd name="T105" fmla="*/ 548 h 917"/>
              <a:gd name="T106" fmla="*/ 913 w 916"/>
              <a:gd name="T107" fmla="*/ 500 h 9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916" h="917">
                <a:moveTo>
                  <a:pt x="880" y="485"/>
                </a:moveTo>
                <a:cubicBezTo>
                  <a:pt x="864" y="479"/>
                  <a:pt x="848" y="473"/>
                  <a:pt x="847" y="472"/>
                </a:cubicBezTo>
                <a:cubicBezTo>
                  <a:pt x="844" y="469"/>
                  <a:pt x="846" y="459"/>
                  <a:pt x="846" y="459"/>
                </a:cubicBezTo>
                <a:cubicBezTo>
                  <a:pt x="846" y="458"/>
                  <a:pt x="846" y="458"/>
                  <a:pt x="846" y="458"/>
                </a:cubicBezTo>
                <a:cubicBezTo>
                  <a:pt x="846" y="458"/>
                  <a:pt x="845" y="447"/>
                  <a:pt x="847" y="445"/>
                </a:cubicBezTo>
                <a:cubicBezTo>
                  <a:pt x="848" y="443"/>
                  <a:pt x="864" y="439"/>
                  <a:pt x="880" y="433"/>
                </a:cubicBezTo>
                <a:cubicBezTo>
                  <a:pt x="896" y="427"/>
                  <a:pt x="912" y="421"/>
                  <a:pt x="913" y="418"/>
                </a:cubicBezTo>
                <a:cubicBezTo>
                  <a:pt x="916" y="414"/>
                  <a:pt x="914" y="398"/>
                  <a:pt x="910" y="394"/>
                </a:cubicBezTo>
                <a:cubicBezTo>
                  <a:pt x="909" y="392"/>
                  <a:pt x="892" y="389"/>
                  <a:pt x="875" y="387"/>
                </a:cubicBezTo>
                <a:cubicBezTo>
                  <a:pt x="858" y="385"/>
                  <a:pt x="841" y="383"/>
                  <a:pt x="840" y="382"/>
                </a:cubicBezTo>
                <a:cubicBezTo>
                  <a:pt x="836" y="380"/>
                  <a:pt x="835" y="369"/>
                  <a:pt x="835" y="369"/>
                </a:cubicBezTo>
                <a:cubicBezTo>
                  <a:pt x="835" y="369"/>
                  <a:pt x="835" y="369"/>
                  <a:pt x="835" y="369"/>
                </a:cubicBezTo>
                <a:cubicBezTo>
                  <a:pt x="835" y="369"/>
                  <a:pt x="832" y="359"/>
                  <a:pt x="833" y="356"/>
                </a:cubicBezTo>
                <a:cubicBezTo>
                  <a:pt x="834" y="354"/>
                  <a:pt x="848" y="346"/>
                  <a:pt x="863" y="337"/>
                </a:cubicBezTo>
                <a:cubicBezTo>
                  <a:pt x="877" y="328"/>
                  <a:pt x="891" y="317"/>
                  <a:pt x="892" y="315"/>
                </a:cubicBezTo>
                <a:cubicBezTo>
                  <a:pt x="894" y="309"/>
                  <a:pt x="888" y="295"/>
                  <a:pt x="884" y="292"/>
                </a:cubicBezTo>
                <a:cubicBezTo>
                  <a:pt x="881" y="290"/>
                  <a:pt x="864" y="291"/>
                  <a:pt x="847" y="293"/>
                </a:cubicBezTo>
                <a:cubicBezTo>
                  <a:pt x="830" y="295"/>
                  <a:pt x="814" y="297"/>
                  <a:pt x="812" y="296"/>
                </a:cubicBezTo>
                <a:cubicBezTo>
                  <a:pt x="808" y="295"/>
                  <a:pt x="805" y="285"/>
                  <a:pt x="805" y="285"/>
                </a:cubicBezTo>
                <a:cubicBezTo>
                  <a:pt x="805" y="285"/>
                  <a:pt x="805" y="285"/>
                  <a:pt x="805" y="285"/>
                </a:cubicBezTo>
                <a:cubicBezTo>
                  <a:pt x="805" y="285"/>
                  <a:pt x="799" y="275"/>
                  <a:pt x="799" y="272"/>
                </a:cubicBezTo>
                <a:cubicBezTo>
                  <a:pt x="800" y="271"/>
                  <a:pt x="812" y="259"/>
                  <a:pt x="824" y="247"/>
                </a:cubicBezTo>
                <a:cubicBezTo>
                  <a:pt x="835" y="235"/>
                  <a:pt x="847" y="222"/>
                  <a:pt x="847" y="219"/>
                </a:cubicBezTo>
                <a:cubicBezTo>
                  <a:pt x="847" y="213"/>
                  <a:pt x="839" y="200"/>
                  <a:pt x="834" y="199"/>
                </a:cubicBezTo>
                <a:cubicBezTo>
                  <a:pt x="831" y="198"/>
                  <a:pt x="815" y="202"/>
                  <a:pt x="798" y="208"/>
                </a:cubicBezTo>
                <a:cubicBezTo>
                  <a:pt x="782" y="213"/>
                  <a:pt x="767" y="220"/>
                  <a:pt x="765" y="220"/>
                </a:cubicBezTo>
                <a:cubicBezTo>
                  <a:pt x="761" y="219"/>
                  <a:pt x="755" y="210"/>
                  <a:pt x="755" y="210"/>
                </a:cubicBezTo>
                <a:cubicBezTo>
                  <a:pt x="755" y="210"/>
                  <a:pt x="755" y="210"/>
                  <a:pt x="755" y="210"/>
                </a:cubicBezTo>
                <a:cubicBezTo>
                  <a:pt x="755" y="210"/>
                  <a:pt x="748" y="202"/>
                  <a:pt x="747" y="199"/>
                </a:cubicBezTo>
                <a:cubicBezTo>
                  <a:pt x="747" y="197"/>
                  <a:pt x="756" y="183"/>
                  <a:pt x="765" y="169"/>
                </a:cubicBezTo>
                <a:cubicBezTo>
                  <a:pt x="774" y="154"/>
                  <a:pt x="782" y="139"/>
                  <a:pt x="781" y="136"/>
                </a:cubicBezTo>
                <a:cubicBezTo>
                  <a:pt x="780" y="130"/>
                  <a:pt x="769" y="120"/>
                  <a:pt x="764" y="119"/>
                </a:cubicBezTo>
                <a:cubicBezTo>
                  <a:pt x="761" y="119"/>
                  <a:pt x="746" y="127"/>
                  <a:pt x="732" y="136"/>
                </a:cubicBezTo>
                <a:cubicBezTo>
                  <a:pt x="717" y="145"/>
                  <a:pt x="703" y="155"/>
                  <a:pt x="701" y="155"/>
                </a:cubicBezTo>
                <a:cubicBezTo>
                  <a:pt x="698" y="156"/>
                  <a:pt x="690" y="148"/>
                  <a:pt x="690" y="148"/>
                </a:cubicBezTo>
                <a:cubicBezTo>
                  <a:pt x="690" y="148"/>
                  <a:pt x="690" y="148"/>
                  <a:pt x="690" y="148"/>
                </a:cubicBezTo>
                <a:cubicBezTo>
                  <a:pt x="690" y="148"/>
                  <a:pt x="681" y="142"/>
                  <a:pt x="680" y="139"/>
                </a:cubicBezTo>
                <a:cubicBezTo>
                  <a:pt x="679" y="138"/>
                  <a:pt x="685" y="122"/>
                  <a:pt x="690" y="106"/>
                </a:cubicBezTo>
                <a:cubicBezTo>
                  <a:pt x="695" y="90"/>
                  <a:pt x="699" y="73"/>
                  <a:pt x="698" y="70"/>
                </a:cubicBezTo>
                <a:cubicBezTo>
                  <a:pt x="696" y="65"/>
                  <a:pt x="683" y="58"/>
                  <a:pt x="677" y="58"/>
                </a:cubicBezTo>
                <a:cubicBezTo>
                  <a:pt x="675" y="58"/>
                  <a:pt x="662" y="70"/>
                  <a:pt x="650" y="82"/>
                </a:cubicBezTo>
                <a:cubicBezTo>
                  <a:pt x="638" y="94"/>
                  <a:pt x="627" y="107"/>
                  <a:pt x="625" y="108"/>
                </a:cubicBezTo>
                <a:cubicBezTo>
                  <a:pt x="622" y="109"/>
                  <a:pt x="612" y="103"/>
                  <a:pt x="612" y="103"/>
                </a:cubicBezTo>
                <a:cubicBezTo>
                  <a:pt x="612" y="103"/>
                  <a:pt x="612" y="103"/>
                  <a:pt x="612" y="103"/>
                </a:cubicBezTo>
                <a:cubicBezTo>
                  <a:pt x="612" y="103"/>
                  <a:pt x="602" y="100"/>
                  <a:pt x="600" y="97"/>
                </a:cubicBezTo>
                <a:cubicBezTo>
                  <a:pt x="599" y="95"/>
                  <a:pt x="601" y="79"/>
                  <a:pt x="602" y="62"/>
                </a:cubicBezTo>
                <a:cubicBezTo>
                  <a:pt x="604" y="45"/>
                  <a:pt x="604" y="28"/>
                  <a:pt x="602" y="26"/>
                </a:cubicBezTo>
                <a:cubicBezTo>
                  <a:pt x="599" y="21"/>
                  <a:pt x="584" y="17"/>
                  <a:pt x="579" y="19"/>
                </a:cubicBezTo>
                <a:cubicBezTo>
                  <a:pt x="577" y="19"/>
                  <a:pt x="567" y="34"/>
                  <a:pt x="558" y="48"/>
                </a:cubicBezTo>
                <a:cubicBezTo>
                  <a:pt x="549" y="63"/>
                  <a:pt x="541" y="78"/>
                  <a:pt x="540" y="79"/>
                </a:cubicBezTo>
                <a:cubicBezTo>
                  <a:pt x="537" y="81"/>
                  <a:pt x="526" y="78"/>
                  <a:pt x="526" y="78"/>
                </a:cubicBezTo>
                <a:cubicBezTo>
                  <a:pt x="526" y="77"/>
                  <a:pt x="526" y="77"/>
                  <a:pt x="526" y="77"/>
                </a:cubicBezTo>
                <a:cubicBezTo>
                  <a:pt x="526" y="77"/>
                  <a:pt x="515" y="77"/>
                  <a:pt x="513" y="74"/>
                </a:cubicBezTo>
                <a:cubicBezTo>
                  <a:pt x="512" y="73"/>
                  <a:pt x="510" y="56"/>
                  <a:pt x="507" y="40"/>
                </a:cubicBezTo>
                <a:cubicBezTo>
                  <a:pt x="504" y="23"/>
                  <a:pt x="501" y="6"/>
                  <a:pt x="499" y="4"/>
                </a:cubicBezTo>
                <a:cubicBezTo>
                  <a:pt x="494" y="0"/>
                  <a:pt x="479" y="0"/>
                  <a:pt x="474" y="3"/>
                </a:cubicBezTo>
                <a:cubicBezTo>
                  <a:pt x="472" y="4"/>
                  <a:pt x="466" y="20"/>
                  <a:pt x="461" y="37"/>
                </a:cubicBezTo>
                <a:cubicBezTo>
                  <a:pt x="456" y="53"/>
                  <a:pt x="451" y="69"/>
                  <a:pt x="450" y="71"/>
                </a:cubicBezTo>
                <a:cubicBezTo>
                  <a:pt x="447" y="73"/>
                  <a:pt x="437" y="72"/>
                  <a:pt x="437" y="72"/>
                </a:cubicBezTo>
                <a:cubicBezTo>
                  <a:pt x="436" y="72"/>
                  <a:pt x="436" y="72"/>
                  <a:pt x="436" y="72"/>
                </a:cubicBezTo>
                <a:cubicBezTo>
                  <a:pt x="436" y="72"/>
                  <a:pt x="426" y="74"/>
                  <a:pt x="423" y="72"/>
                </a:cubicBezTo>
                <a:cubicBezTo>
                  <a:pt x="421" y="71"/>
                  <a:pt x="416" y="56"/>
                  <a:pt x="409" y="40"/>
                </a:cubicBezTo>
                <a:cubicBezTo>
                  <a:pt x="403" y="24"/>
                  <a:pt x="395" y="9"/>
                  <a:pt x="393" y="7"/>
                </a:cubicBezTo>
                <a:cubicBezTo>
                  <a:pt x="388" y="5"/>
                  <a:pt x="373" y="8"/>
                  <a:pt x="369" y="12"/>
                </a:cubicBezTo>
                <a:cubicBezTo>
                  <a:pt x="367" y="13"/>
                  <a:pt x="365" y="31"/>
                  <a:pt x="363" y="47"/>
                </a:cubicBezTo>
                <a:cubicBezTo>
                  <a:pt x="362" y="65"/>
                  <a:pt x="362" y="81"/>
                  <a:pt x="361" y="83"/>
                </a:cubicBezTo>
                <a:cubicBezTo>
                  <a:pt x="359" y="86"/>
                  <a:pt x="348" y="88"/>
                  <a:pt x="348" y="88"/>
                </a:cubicBezTo>
                <a:cubicBezTo>
                  <a:pt x="348" y="88"/>
                  <a:pt x="348" y="88"/>
                  <a:pt x="348" y="88"/>
                </a:cubicBezTo>
                <a:cubicBezTo>
                  <a:pt x="348" y="88"/>
                  <a:pt x="338" y="92"/>
                  <a:pt x="335" y="91"/>
                </a:cubicBezTo>
                <a:cubicBezTo>
                  <a:pt x="333" y="90"/>
                  <a:pt x="324" y="76"/>
                  <a:pt x="314" y="63"/>
                </a:cubicBezTo>
                <a:cubicBezTo>
                  <a:pt x="304" y="49"/>
                  <a:pt x="293" y="35"/>
                  <a:pt x="290" y="35"/>
                </a:cubicBezTo>
                <a:cubicBezTo>
                  <a:pt x="285" y="33"/>
                  <a:pt x="271" y="40"/>
                  <a:pt x="268" y="44"/>
                </a:cubicBezTo>
                <a:cubicBezTo>
                  <a:pt x="267" y="47"/>
                  <a:pt x="269" y="64"/>
                  <a:pt x="271" y="81"/>
                </a:cubicBezTo>
                <a:cubicBezTo>
                  <a:pt x="274" y="97"/>
                  <a:pt x="277" y="114"/>
                  <a:pt x="277" y="116"/>
                </a:cubicBezTo>
                <a:cubicBezTo>
                  <a:pt x="276" y="119"/>
                  <a:pt x="266" y="123"/>
                  <a:pt x="266" y="123"/>
                </a:cubicBezTo>
                <a:cubicBezTo>
                  <a:pt x="266" y="123"/>
                  <a:pt x="266" y="123"/>
                  <a:pt x="266" y="123"/>
                </a:cubicBezTo>
                <a:cubicBezTo>
                  <a:pt x="266" y="123"/>
                  <a:pt x="257" y="130"/>
                  <a:pt x="253" y="129"/>
                </a:cubicBezTo>
                <a:cubicBezTo>
                  <a:pt x="252" y="129"/>
                  <a:pt x="240" y="118"/>
                  <a:pt x="227" y="107"/>
                </a:cubicBezTo>
                <a:cubicBezTo>
                  <a:pt x="214" y="96"/>
                  <a:pt x="200" y="85"/>
                  <a:pt x="197" y="85"/>
                </a:cubicBezTo>
                <a:cubicBezTo>
                  <a:pt x="192" y="85"/>
                  <a:pt x="179" y="95"/>
                  <a:pt x="178" y="100"/>
                </a:cubicBezTo>
                <a:cubicBezTo>
                  <a:pt x="177" y="102"/>
                  <a:pt x="183" y="118"/>
                  <a:pt x="189" y="134"/>
                </a:cubicBezTo>
                <a:cubicBezTo>
                  <a:pt x="196" y="150"/>
                  <a:pt x="203" y="165"/>
                  <a:pt x="203" y="167"/>
                </a:cubicBezTo>
                <a:cubicBezTo>
                  <a:pt x="203" y="171"/>
                  <a:pt x="194" y="177"/>
                  <a:pt x="194" y="177"/>
                </a:cubicBezTo>
                <a:cubicBezTo>
                  <a:pt x="194" y="177"/>
                  <a:pt x="194" y="177"/>
                  <a:pt x="194" y="177"/>
                </a:cubicBezTo>
                <a:cubicBezTo>
                  <a:pt x="194" y="177"/>
                  <a:pt x="186" y="185"/>
                  <a:pt x="183" y="186"/>
                </a:cubicBezTo>
                <a:cubicBezTo>
                  <a:pt x="181" y="186"/>
                  <a:pt x="167" y="178"/>
                  <a:pt x="152" y="170"/>
                </a:cubicBezTo>
                <a:cubicBezTo>
                  <a:pt x="137" y="162"/>
                  <a:pt x="121" y="155"/>
                  <a:pt x="118" y="156"/>
                </a:cubicBezTo>
                <a:cubicBezTo>
                  <a:pt x="113" y="157"/>
                  <a:pt x="103" y="169"/>
                  <a:pt x="103" y="174"/>
                </a:cubicBezTo>
                <a:cubicBezTo>
                  <a:pt x="103" y="177"/>
                  <a:pt x="112" y="191"/>
                  <a:pt x="122" y="205"/>
                </a:cubicBezTo>
                <a:cubicBezTo>
                  <a:pt x="132" y="219"/>
                  <a:pt x="142" y="232"/>
                  <a:pt x="143" y="234"/>
                </a:cubicBezTo>
                <a:cubicBezTo>
                  <a:pt x="143" y="238"/>
                  <a:pt x="136" y="246"/>
                  <a:pt x="136" y="246"/>
                </a:cubicBezTo>
                <a:cubicBezTo>
                  <a:pt x="136" y="246"/>
                  <a:pt x="136" y="246"/>
                  <a:pt x="136" y="246"/>
                </a:cubicBezTo>
                <a:cubicBezTo>
                  <a:pt x="136" y="246"/>
                  <a:pt x="131" y="256"/>
                  <a:pt x="128" y="257"/>
                </a:cubicBezTo>
                <a:cubicBezTo>
                  <a:pt x="126" y="257"/>
                  <a:pt x="110" y="253"/>
                  <a:pt x="94" y="248"/>
                </a:cubicBezTo>
                <a:cubicBezTo>
                  <a:pt x="77" y="244"/>
                  <a:pt x="60" y="241"/>
                  <a:pt x="58" y="242"/>
                </a:cubicBezTo>
                <a:cubicBezTo>
                  <a:pt x="52" y="245"/>
                  <a:pt x="46" y="259"/>
                  <a:pt x="47" y="264"/>
                </a:cubicBezTo>
                <a:cubicBezTo>
                  <a:pt x="47" y="266"/>
                  <a:pt x="60" y="279"/>
                  <a:pt x="72" y="290"/>
                </a:cubicBezTo>
                <a:cubicBezTo>
                  <a:pt x="85" y="301"/>
                  <a:pt x="98" y="311"/>
                  <a:pt x="99" y="313"/>
                </a:cubicBezTo>
                <a:cubicBezTo>
                  <a:pt x="101" y="317"/>
                  <a:pt x="96" y="326"/>
                  <a:pt x="96" y="326"/>
                </a:cubicBezTo>
                <a:cubicBezTo>
                  <a:pt x="96" y="326"/>
                  <a:pt x="96" y="326"/>
                  <a:pt x="96" y="326"/>
                </a:cubicBezTo>
                <a:cubicBezTo>
                  <a:pt x="95" y="326"/>
                  <a:pt x="93" y="337"/>
                  <a:pt x="90" y="339"/>
                </a:cubicBezTo>
                <a:cubicBezTo>
                  <a:pt x="89" y="340"/>
                  <a:pt x="72" y="339"/>
                  <a:pt x="55" y="338"/>
                </a:cubicBezTo>
                <a:cubicBezTo>
                  <a:pt x="38" y="338"/>
                  <a:pt x="21" y="339"/>
                  <a:pt x="19" y="341"/>
                </a:cubicBezTo>
                <a:cubicBezTo>
                  <a:pt x="14" y="344"/>
                  <a:pt x="11" y="359"/>
                  <a:pt x="13" y="364"/>
                </a:cubicBezTo>
                <a:cubicBezTo>
                  <a:pt x="14" y="367"/>
                  <a:pt x="29" y="376"/>
                  <a:pt x="44" y="383"/>
                </a:cubicBezTo>
                <a:cubicBezTo>
                  <a:pt x="59" y="391"/>
                  <a:pt x="74" y="398"/>
                  <a:pt x="76" y="400"/>
                </a:cubicBezTo>
                <a:cubicBezTo>
                  <a:pt x="78" y="403"/>
                  <a:pt x="75" y="413"/>
                  <a:pt x="75" y="413"/>
                </a:cubicBezTo>
                <a:cubicBezTo>
                  <a:pt x="75" y="414"/>
                  <a:pt x="75" y="414"/>
                  <a:pt x="75" y="414"/>
                </a:cubicBezTo>
                <a:cubicBezTo>
                  <a:pt x="75" y="414"/>
                  <a:pt x="75" y="424"/>
                  <a:pt x="72" y="427"/>
                </a:cubicBezTo>
                <a:cubicBezTo>
                  <a:pt x="71" y="428"/>
                  <a:pt x="55" y="431"/>
                  <a:pt x="38" y="435"/>
                </a:cubicBezTo>
                <a:cubicBezTo>
                  <a:pt x="22" y="439"/>
                  <a:pt x="5" y="443"/>
                  <a:pt x="3" y="445"/>
                </a:cubicBezTo>
                <a:cubicBezTo>
                  <a:pt x="0" y="450"/>
                  <a:pt x="0" y="465"/>
                  <a:pt x="3" y="470"/>
                </a:cubicBezTo>
                <a:cubicBezTo>
                  <a:pt x="5" y="472"/>
                  <a:pt x="21" y="477"/>
                  <a:pt x="38" y="481"/>
                </a:cubicBezTo>
                <a:cubicBezTo>
                  <a:pt x="54" y="485"/>
                  <a:pt x="71" y="489"/>
                  <a:pt x="72" y="490"/>
                </a:cubicBezTo>
                <a:cubicBezTo>
                  <a:pt x="75" y="492"/>
                  <a:pt x="75" y="503"/>
                  <a:pt x="75" y="503"/>
                </a:cubicBezTo>
                <a:cubicBezTo>
                  <a:pt x="75" y="503"/>
                  <a:pt x="75" y="503"/>
                  <a:pt x="75" y="503"/>
                </a:cubicBezTo>
                <a:cubicBezTo>
                  <a:pt x="75" y="503"/>
                  <a:pt x="77" y="514"/>
                  <a:pt x="76" y="517"/>
                </a:cubicBezTo>
                <a:cubicBezTo>
                  <a:pt x="75" y="519"/>
                  <a:pt x="59" y="525"/>
                  <a:pt x="44" y="533"/>
                </a:cubicBezTo>
                <a:cubicBezTo>
                  <a:pt x="29" y="540"/>
                  <a:pt x="14" y="548"/>
                  <a:pt x="13" y="551"/>
                </a:cubicBezTo>
                <a:cubicBezTo>
                  <a:pt x="10" y="556"/>
                  <a:pt x="14" y="571"/>
                  <a:pt x="18" y="574"/>
                </a:cubicBezTo>
                <a:cubicBezTo>
                  <a:pt x="20" y="576"/>
                  <a:pt x="37" y="577"/>
                  <a:pt x="54" y="578"/>
                </a:cubicBezTo>
                <a:cubicBezTo>
                  <a:pt x="71" y="578"/>
                  <a:pt x="88" y="577"/>
                  <a:pt x="90" y="578"/>
                </a:cubicBezTo>
                <a:cubicBezTo>
                  <a:pt x="93" y="580"/>
                  <a:pt x="96" y="591"/>
                  <a:pt x="96" y="591"/>
                </a:cubicBezTo>
                <a:cubicBezTo>
                  <a:pt x="96" y="591"/>
                  <a:pt x="96" y="591"/>
                  <a:pt x="96" y="591"/>
                </a:cubicBezTo>
                <a:cubicBezTo>
                  <a:pt x="96" y="591"/>
                  <a:pt x="100" y="601"/>
                  <a:pt x="99" y="604"/>
                </a:cubicBezTo>
                <a:cubicBezTo>
                  <a:pt x="99" y="606"/>
                  <a:pt x="86" y="615"/>
                  <a:pt x="72" y="626"/>
                </a:cubicBezTo>
                <a:cubicBezTo>
                  <a:pt x="59" y="637"/>
                  <a:pt x="47" y="649"/>
                  <a:pt x="46" y="651"/>
                </a:cubicBezTo>
                <a:cubicBezTo>
                  <a:pt x="45" y="657"/>
                  <a:pt x="52" y="671"/>
                  <a:pt x="57" y="673"/>
                </a:cubicBezTo>
                <a:cubicBezTo>
                  <a:pt x="59" y="674"/>
                  <a:pt x="76" y="672"/>
                  <a:pt x="93" y="668"/>
                </a:cubicBezTo>
                <a:cubicBezTo>
                  <a:pt x="110" y="664"/>
                  <a:pt x="126" y="660"/>
                  <a:pt x="128" y="660"/>
                </a:cubicBezTo>
                <a:cubicBezTo>
                  <a:pt x="131" y="661"/>
                  <a:pt x="136" y="671"/>
                  <a:pt x="136" y="671"/>
                </a:cubicBezTo>
                <a:cubicBezTo>
                  <a:pt x="136" y="671"/>
                  <a:pt x="136" y="671"/>
                  <a:pt x="136" y="671"/>
                </a:cubicBezTo>
                <a:cubicBezTo>
                  <a:pt x="136" y="671"/>
                  <a:pt x="143" y="680"/>
                  <a:pt x="143" y="683"/>
                </a:cubicBezTo>
                <a:cubicBezTo>
                  <a:pt x="143" y="685"/>
                  <a:pt x="132" y="697"/>
                  <a:pt x="122" y="711"/>
                </a:cubicBezTo>
                <a:cubicBezTo>
                  <a:pt x="111" y="724"/>
                  <a:pt x="102" y="739"/>
                  <a:pt x="102" y="741"/>
                </a:cubicBezTo>
                <a:cubicBezTo>
                  <a:pt x="102" y="747"/>
                  <a:pt x="112" y="759"/>
                  <a:pt x="117" y="760"/>
                </a:cubicBezTo>
                <a:cubicBezTo>
                  <a:pt x="120" y="761"/>
                  <a:pt x="136" y="754"/>
                  <a:pt x="151" y="747"/>
                </a:cubicBezTo>
                <a:cubicBezTo>
                  <a:pt x="166" y="739"/>
                  <a:pt x="181" y="731"/>
                  <a:pt x="183" y="731"/>
                </a:cubicBezTo>
                <a:cubicBezTo>
                  <a:pt x="187" y="731"/>
                  <a:pt x="194" y="740"/>
                  <a:pt x="194" y="740"/>
                </a:cubicBezTo>
                <a:cubicBezTo>
                  <a:pt x="194" y="740"/>
                  <a:pt x="194" y="740"/>
                  <a:pt x="194" y="740"/>
                </a:cubicBezTo>
                <a:cubicBezTo>
                  <a:pt x="194" y="740"/>
                  <a:pt x="202" y="747"/>
                  <a:pt x="203" y="750"/>
                </a:cubicBezTo>
                <a:cubicBezTo>
                  <a:pt x="203" y="751"/>
                  <a:pt x="196" y="766"/>
                  <a:pt x="189" y="782"/>
                </a:cubicBezTo>
                <a:cubicBezTo>
                  <a:pt x="182" y="797"/>
                  <a:pt x="176" y="813"/>
                  <a:pt x="177" y="816"/>
                </a:cubicBezTo>
                <a:cubicBezTo>
                  <a:pt x="178" y="822"/>
                  <a:pt x="191" y="831"/>
                  <a:pt x="196" y="831"/>
                </a:cubicBezTo>
                <a:cubicBezTo>
                  <a:pt x="199" y="831"/>
                  <a:pt x="213" y="821"/>
                  <a:pt x="226" y="810"/>
                </a:cubicBezTo>
                <a:cubicBezTo>
                  <a:pt x="239" y="799"/>
                  <a:pt x="252" y="788"/>
                  <a:pt x="254" y="787"/>
                </a:cubicBezTo>
                <a:cubicBezTo>
                  <a:pt x="257" y="787"/>
                  <a:pt x="266" y="793"/>
                  <a:pt x="266" y="793"/>
                </a:cubicBezTo>
                <a:cubicBezTo>
                  <a:pt x="266" y="793"/>
                  <a:pt x="266" y="793"/>
                  <a:pt x="266" y="793"/>
                </a:cubicBezTo>
                <a:cubicBezTo>
                  <a:pt x="266" y="793"/>
                  <a:pt x="276" y="798"/>
                  <a:pt x="277" y="801"/>
                </a:cubicBezTo>
                <a:cubicBezTo>
                  <a:pt x="278" y="803"/>
                  <a:pt x="274" y="819"/>
                  <a:pt x="271" y="835"/>
                </a:cubicBezTo>
                <a:cubicBezTo>
                  <a:pt x="268" y="852"/>
                  <a:pt x="265" y="869"/>
                  <a:pt x="267" y="872"/>
                </a:cubicBezTo>
                <a:cubicBezTo>
                  <a:pt x="269" y="877"/>
                  <a:pt x="284" y="883"/>
                  <a:pt x="289" y="881"/>
                </a:cubicBezTo>
                <a:cubicBezTo>
                  <a:pt x="291" y="881"/>
                  <a:pt x="303" y="868"/>
                  <a:pt x="313" y="854"/>
                </a:cubicBezTo>
                <a:cubicBezTo>
                  <a:pt x="324" y="841"/>
                  <a:pt x="333" y="827"/>
                  <a:pt x="335" y="826"/>
                </a:cubicBezTo>
                <a:cubicBezTo>
                  <a:pt x="338" y="824"/>
                  <a:pt x="348" y="829"/>
                  <a:pt x="348" y="829"/>
                </a:cubicBezTo>
                <a:cubicBezTo>
                  <a:pt x="348" y="829"/>
                  <a:pt x="348" y="829"/>
                  <a:pt x="348" y="829"/>
                </a:cubicBezTo>
                <a:cubicBezTo>
                  <a:pt x="348" y="829"/>
                  <a:pt x="359" y="831"/>
                  <a:pt x="361" y="834"/>
                </a:cubicBezTo>
                <a:cubicBezTo>
                  <a:pt x="362" y="835"/>
                  <a:pt x="362" y="852"/>
                  <a:pt x="363" y="869"/>
                </a:cubicBezTo>
                <a:cubicBezTo>
                  <a:pt x="364" y="886"/>
                  <a:pt x="365" y="903"/>
                  <a:pt x="367" y="905"/>
                </a:cubicBezTo>
                <a:cubicBezTo>
                  <a:pt x="371" y="909"/>
                  <a:pt x="386" y="912"/>
                  <a:pt x="391" y="909"/>
                </a:cubicBezTo>
                <a:cubicBezTo>
                  <a:pt x="393" y="908"/>
                  <a:pt x="401" y="893"/>
                  <a:pt x="408" y="877"/>
                </a:cubicBezTo>
                <a:cubicBezTo>
                  <a:pt x="415" y="862"/>
                  <a:pt x="422" y="846"/>
                  <a:pt x="423" y="845"/>
                </a:cubicBezTo>
                <a:cubicBezTo>
                  <a:pt x="426" y="842"/>
                  <a:pt x="436" y="844"/>
                  <a:pt x="436" y="844"/>
                </a:cubicBezTo>
                <a:cubicBezTo>
                  <a:pt x="437" y="845"/>
                  <a:pt x="437" y="845"/>
                  <a:pt x="437" y="845"/>
                </a:cubicBezTo>
                <a:cubicBezTo>
                  <a:pt x="437" y="845"/>
                  <a:pt x="448" y="844"/>
                  <a:pt x="450" y="846"/>
                </a:cubicBezTo>
                <a:cubicBezTo>
                  <a:pt x="451" y="847"/>
                  <a:pt x="455" y="864"/>
                  <a:pt x="460" y="880"/>
                </a:cubicBezTo>
                <a:cubicBezTo>
                  <a:pt x="465" y="896"/>
                  <a:pt x="470" y="912"/>
                  <a:pt x="473" y="914"/>
                </a:cubicBezTo>
                <a:cubicBezTo>
                  <a:pt x="477" y="917"/>
                  <a:pt x="493" y="916"/>
                  <a:pt x="497" y="913"/>
                </a:cubicBezTo>
                <a:cubicBezTo>
                  <a:pt x="499" y="911"/>
                  <a:pt x="503" y="894"/>
                  <a:pt x="506" y="878"/>
                </a:cubicBezTo>
                <a:cubicBezTo>
                  <a:pt x="510" y="861"/>
                  <a:pt x="512" y="844"/>
                  <a:pt x="513" y="843"/>
                </a:cubicBezTo>
                <a:cubicBezTo>
                  <a:pt x="515" y="840"/>
                  <a:pt x="526" y="839"/>
                  <a:pt x="526" y="839"/>
                </a:cubicBezTo>
                <a:cubicBezTo>
                  <a:pt x="526" y="839"/>
                  <a:pt x="526" y="839"/>
                  <a:pt x="526" y="839"/>
                </a:cubicBezTo>
                <a:cubicBezTo>
                  <a:pt x="526" y="839"/>
                  <a:pt x="537" y="837"/>
                  <a:pt x="540" y="838"/>
                </a:cubicBezTo>
                <a:cubicBezTo>
                  <a:pt x="541" y="839"/>
                  <a:pt x="549" y="854"/>
                  <a:pt x="557" y="868"/>
                </a:cubicBezTo>
                <a:cubicBezTo>
                  <a:pt x="565" y="883"/>
                  <a:pt x="575" y="898"/>
                  <a:pt x="577" y="899"/>
                </a:cubicBezTo>
                <a:cubicBezTo>
                  <a:pt x="583" y="901"/>
                  <a:pt x="597" y="896"/>
                  <a:pt x="601" y="892"/>
                </a:cubicBezTo>
                <a:cubicBezTo>
                  <a:pt x="602" y="890"/>
                  <a:pt x="602" y="873"/>
                  <a:pt x="602" y="855"/>
                </a:cubicBezTo>
                <a:cubicBezTo>
                  <a:pt x="601" y="838"/>
                  <a:pt x="600" y="822"/>
                  <a:pt x="600" y="820"/>
                </a:cubicBezTo>
                <a:cubicBezTo>
                  <a:pt x="602" y="816"/>
                  <a:pt x="612" y="814"/>
                  <a:pt x="612" y="814"/>
                </a:cubicBezTo>
                <a:cubicBezTo>
                  <a:pt x="612" y="814"/>
                  <a:pt x="612" y="814"/>
                  <a:pt x="612" y="814"/>
                </a:cubicBezTo>
                <a:cubicBezTo>
                  <a:pt x="612" y="814"/>
                  <a:pt x="622" y="808"/>
                  <a:pt x="625" y="809"/>
                </a:cubicBezTo>
                <a:cubicBezTo>
                  <a:pt x="627" y="809"/>
                  <a:pt x="638" y="822"/>
                  <a:pt x="649" y="835"/>
                </a:cubicBezTo>
                <a:cubicBezTo>
                  <a:pt x="661" y="847"/>
                  <a:pt x="673" y="859"/>
                  <a:pt x="676" y="860"/>
                </a:cubicBezTo>
                <a:cubicBezTo>
                  <a:pt x="681" y="860"/>
                  <a:pt x="695" y="852"/>
                  <a:pt x="697" y="847"/>
                </a:cubicBezTo>
                <a:cubicBezTo>
                  <a:pt x="698" y="845"/>
                  <a:pt x="694" y="828"/>
                  <a:pt x="689" y="812"/>
                </a:cubicBezTo>
                <a:cubicBezTo>
                  <a:pt x="685" y="795"/>
                  <a:pt x="679" y="779"/>
                  <a:pt x="680" y="778"/>
                </a:cubicBezTo>
                <a:cubicBezTo>
                  <a:pt x="680" y="774"/>
                  <a:pt x="690" y="769"/>
                  <a:pt x="690" y="769"/>
                </a:cubicBezTo>
                <a:cubicBezTo>
                  <a:pt x="690" y="769"/>
                  <a:pt x="690" y="769"/>
                  <a:pt x="690" y="769"/>
                </a:cubicBezTo>
                <a:cubicBezTo>
                  <a:pt x="690" y="769"/>
                  <a:pt x="698" y="761"/>
                  <a:pt x="702" y="761"/>
                </a:cubicBezTo>
                <a:cubicBezTo>
                  <a:pt x="703" y="761"/>
                  <a:pt x="717" y="771"/>
                  <a:pt x="731" y="781"/>
                </a:cubicBezTo>
                <a:cubicBezTo>
                  <a:pt x="745" y="790"/>
                  <a:pt x="759" y="799"/>
                  <a:pt x="762" y="799"/>
                </a:cubicBezTo>
                <a:cubicBezTo>
                  <a:pt x="768" y="798"/>
                  <a:pt x="779" y="787"/>
                  <a:pt x="780" y="782"/>
                </a:cubicBezTo>
                <a:cubicBezTo>
                  <a:pt x="780" y="780"/>
                  <a:pt x="773" y="764"/>
                  <a:pt x="765" y="749"/>
                </a:cubicBezTo>
                <a:cubicBezTo>
                  <a:pt x="756" y="734"/>
                  <a:pt x="748" y="720"/>
                  <a:pt x="747" y="718"/>
                </a:cubicBezTo>
                <a:cubicBezTo>
                  <a:pt x="747" y="714"/>
                  <a:pt x="755" y="707"/>
                  <a:pt x="755" y="707"/>
                </a:cubicBezTo>
                <a:cubicBezTo>
                  <a:pt x="755" y="707"/>
                  <a:pt x="755" y="707"/>
                  <a:pt x="755" y="707"/>
                </a:cubicBezTo>
                <a:cubicBezTo>
                  <a:pt x="755" y="707"/>
                  <a:pt x="762" y="698"/>
                  <a:pt x="765" y="697"/>
                </a:cubicBezTo>
                <a:cubicBezTo>
                  <a:pt x="767" y="697"/>
                  <a:pt x="782" y="703"/>
                  <a:pt x="798" y="709"/>
                </a:cubicBezTo>
                <a:cubicBezTo>
                  <a:pt x="813" y="715"/>
                  <a:pt x="830" y="721"/>
                  <a:pt x="833" y="720"/>
                </a:cubicBezTo>
                <a:cubicBezTo>
                  <a:pt x="838" y="718"/>
                  <a:pt x="846" y="705"/>
                  <a:pt x="846" y="699"/>
                </a:cubicBezTo>
                <a:cubicBezTo>
                  <a:pt x="846" y="697"/>
                  <a:pt x="835" y="683"/>
                  <a:pt x="824" y="671"/>
                </a:cubicBezTo>
                <a:cubicBezTo>
                  <a:pt x="812" y="658"/>
                  <a:pt x="800" y="646"/>
                  <a:pt x="800" y="645"/>
                </a:cubicBezTo>
                <a:cubicBezTo>
                  <a:pt x="799" y="641"/>
                  <a:pt x="805" y="632"/>
                  <a:pt x="805" y="632"/>
                </a:cubicBezTo>
                <a:cubicBezTo>
                  <a:pt x="805" y="632"/>
                  <a:pt x="805" y="632"/>
                  <a:pt x="805" y="632"/>
                </a:cubicBezTo>
                <a:cubicBezTo>
                  <a:pt x="805" y="632"/>
                  <a:pt x="809" y="622"/>
                  <a:pt x="812" y="620"/>
                </a:cubicBezTo>
                <a:cubicBezTo>
                  <a:pt x="813" y="619"/>
                  <a:pt x="830" y="622"/>
                  <a:pt x="846" y="624"/>
                </a:cubicBezTo>
                <a:cubicBezTo>
                  <a:pt x="863" y="627"/>
                  <a:pt x="880" y="628"/>
                  <a:pt x="883" y="626"/>
                </a:cubicBezTo>
                <a:cubicBezTo>
                  <a:pt x="888" y="624"/>
                  <a:pt x="893" y="609"/>
                  <a:pt x="891" y="604"/>
                </a:cubicBezTo>
                <a:cubicBezTo>
                  <a:pt x="891" y="601"/>
                  <a:pt x="877" y="591"/>
                  <a:pt x="863" y="581"/>
                </a:cubicBezTo>
                <a:cubicBezTo>
                  <a:pt x="849" y="571"/>
                  <a:pt x="834" y="563"/>
                  <a:pt x="833" y="561"/>
                </a:cubicBezTo>
                <a:cubicBezTo>
                  <a:pt x="831" y="558"/>
                  <a:pt x="835" y="548"/>
                  <a:pt x="835" y="548"/>
                </a:cubicBezTo>
                <a:cubicBezTo>
                  <a:pt x="835" y="548"/>
                  <a:pt x="835" y="548"/>
                  <a:pt x="835" y="548"/>
                </a:cubicBezTo>
                <a:cubicBezTo>
                  <a:pt x="836" y="548"/>
                  <a:pt x="837" y="537"/>
                  <a:pt x="840" y="535"/>
                </a:cubicBezTo>
                <a:cubicBezTo>
                  <a:pt x="841" y="533"/>
                  <a:pt x="857" y="533"/>
                  <a:pt x="874" y="531"/>
                </a:cubicBezTo>
                <a:cubicBezTo>
                  <a:pt x="891" y="529"/>
                  <a:pt x="908" y="526"/>
                  <a:pt x="910" y="524"/>
                </a:cubicBezTo>
                <a:cubicBezTo>
                  <a:pt x="914" y="520"/>
                  <a:pt x="916" y="505"/>
                  <a:pt x="913" y="500"/>
                </a:cubicBezTo>
                <a:cubicBezTo>
                  <a:pt x="912" y="498"/>
                  <a:pt x="896" y="491"/>
                  <a:pt x="880" y="485"/>
                </a:cubicBezTo>
                <a:close/>
              </a:path>
            </a:pathLst>
          </a:cu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0" scaled="0"/>
          </a:gradFill>
          <a:ln>
            <a:noFill/>
          </a:ln>
        </p:spPr>
        <p:txBody>
          <a:bodyPr vert="horz" wrap="square" lIns="107961" tIns="53981" rIns="107961" bIns="53981" numCol="1" anchor="t" anchorCtr="0" compatLnSpc="1"/>
          <a:lstStyle/>
          <a:p>
            <a:endParaRPr lang="id-ID">
              <a:latin typeface="+mn-ea"/>
            </a:endParaRPr>
          </a:p>
        </p:txBody>
      </p:sp>
      <p:sp>
        <p:nvSpPr>
          <p:cNvPr id="15" name="Oval 126"/>
          <p:cNvSpPr>
            <a:spLocks noChangeArrowheads="1"/>
          </p:cNvSpPr>
          <p:nvPr/>
        </p:nvSpPr>
        <p:spPr bwMode="auto">
          <a:xfrm rot="5400000" flipV="1">
            <a:off x="4323210" y="4193187"/>
            <a:ext cx="1298153" cy="1299889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9000000" scaled="0"/>
          </a:gradFill>
          <a:ln>
            <a:noFill/>
          </a:ln>
        </p:spPr>
        <p:txBody>
          <a:bodyPr vert="horz" wrap="square" lIns="107961" tIns="53981" rIns="107961" bIns="53981" numCol="1" anchor="t" anchorCtr="0" compatLnSpc="1"/>
          <a:lstStyle/>
          <a:p>
            <a:endParaRPr lang="id-ID">
              <a:latin typeface="+mn-ea"/>
            </a:endParaRPr>
          </a:p>
        </p:txBody>
      </p:sp>
      <p:cxnSp>
        <p:nvCxnSpPr>
          <p:cNvPr id="16" name="Straight Connector 19"/>
          <p:cNvCxnSpPr/>
          <p:nvPr/>
        </p:nvCxnSpPr>
        <p:spPr>
          <a:xfrm flipH="1" flipV="1">
            <a:off x="3205971" y="1987983"/>
            <a:ext cx="588146" cy="37318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21"/>
          <p:cNvCxnSpPr/>
          <p:nvPr/>
        </p:nvCxnSpPr>
        <p:spPr>
          <a:xfrm flipH="1">
            <a:off x="1064386" y="1987981"/>
            <a:ext cx="2141587" cy="0"/>
          </a:xfrm>
          <a:prstGeom prst="line">
            <a:avLst/>
          </a:prstGeom>
          <a:ln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27"/>
          <p:cNvCxnSpPr/>
          <p:nvPr/>
        </p:nvCxnSpPr>
        <p:spPr>
          <a:xfrm flipH="1">
            <a:off x="3370367" y="4699404"/>
            <a:ext cx="588146" cy="373183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28"/>
          <p:cNvCxnSpPr/>
          <p:nvPr/>
        </p:nvCxnSpPr>
        <p:spPr>
          <a:xfrm flipH="1">
            <a:off x="1462504" y="5072585"/>
            <a:ext cx="1907865" cy="0"/>
          </a:xfrm>
          <a:prstGeom prst="line">
            <a:avLst/>
          </a:prstGeom>
          <a:ln>
            <a:solidFill>
              <a:schemeClr val="accent4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34"/>
          <p:cNvCxnSpPr/>
          <p:nvPr/>
        </p:nvCxnSpPr>
        <p:spPr>
          <a:xfrm flipV="1">
            <a:off x="7773035" y="1968292"/>
            <a:ext cx="588146" cy="373183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135"/>
          <p:cNvCxnSpPr/>
          <p:nvPr/>
        </p:nvCxnSpPr>
        <p:spPr>
          <a:xfrm>
            <a:off x="8361182" y="1968291"/>
            <a:ext cx="1847202" cy="0"/>
          </a:xfrm>
          <a:prstGeom prst="line">
            <a:avLst/>
          </a:prstGeom>
          <a:ln>
            <a:solidFill>
              <a:schemeClr val="accent2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1008098" y="1461601"/>
            <a:ext cx="1448970" cy="478360"/>
          </a:xfrm>
          <a:prstGeom prst="rect">
            <a:avLst/>
          </a:prstGeom>
          <a:noFill/>
        </p:spPr>
        <p:txBody>
          <a:bodyPr wrap="none" lIns="107961" tIns="53981" rIns="107961" bIns="53981" rtlCol="0">
            <a:spAutoFit/>
          </a:bodyPr>
          <a:lstStyle/>
          <a:p>
            <a:r>
              <a:rPr lang="zh-CN" altLang="en-US" sz="2400" b="1" dirty="0">
                <a:solidFill>
                  <a:schemeClr val="accent1"/>
                </a:solidFill>
                <a:latin typeface="+mn-ea"/>
              </a:rPr>
              <a:t>添加标题</a:t>
            </a:r>
            <a:endParaRPr lang="id-ID" sz="2400" b="1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008098" y="2049160"/>
            <a:ext cx="2215860" cy="940024"/>
          </a:xfrm>
          <a:prstGeom prst="rect">
            <a:avLst/>
          </a:prstGeom>
          <a:noFill/>
        </p:spPr>
        <p:txBody>
          <a:bodyPr wrap="square" lIns="107961" tIns="53981" rIns="107961" bIns="53981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</a:t>
            </a:r>
            <a:endParaRPr lang="en-US" sz="12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383920" y="4558983"/>
            <a:ext cx="1448970" cy="478360"/>
          </a:xfrm>
          <a:prstGeom prst="rect">
            <a:avLst/>
          </a:prstGeom>
          <a:noFill/>
        </p:spPr>
        <p:txBody>
          <a:bodyPr wrap="none" lIns="107961" tIns="53981" rIns="107961" bIns="53981" rtlCol="0">
            <a:spAutoFit/>
          </a:bodyPr>
          <a:lstStyle/>
          <a:p>
            <a:r>
              <a:rPr lang="zh-CN" altLang="en-US" sz="2400" b="1" dirty="0">
                <a:solidFill>
                  <a:schemeClr val="accent4"/>
                </a:solidFill>
                <a:latin typeface="+mn-ea"/>
              </a:rPr>
              <a:t>添加标题</a:t>
            </a:r>
            <a:endParaRPr lang="id-ID" sz="2400" b="1" dirty="0">
              <a:solidFill>
                <a:schemeClr val="accent4"/>
              </a:solidFill>
              <a:latin typeface="+mn-ea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820003" y="1455100"/>
            <a:ext cx="1448970" cy="478360"/>
          </a:xfrm>
          <a:prstGeom prst="rect">
            <a:avLst/>
          </a:prstGeom>
          <a:noFill/>
        </p:spPr>
        <p:txBody>
          <a:bodyPr wrap="none" lIns="107961" tIns="53981" rIns="107961" bIns="53981" rtlCol="0">
            <a:spAutoFit/>
          </a:bodyPr>
          <a:lstStyle/>
          <a:p>
            <a:pPr algn="r"/>
            <a:r>
              <a:rPr lang="zh-CN" altLang="en-US" sz="2400" b="1" dirty="0">
                <a:solidFill>
                  <a:schemeClr val="accent2"/>
                </a:solidFill>
                <a:latin typeface="+mn-ea"/>
              </a:rPr>
              <a:t>添加标题</a:t>
            </a:r>
            <a:endParaRPr lang="id-ID" sz="2400" b="1" dirty="0">
              <a:solidFill>
                <a:schemeClr val="accent2"/>
              </a:solidFill>
              <a:latin typeface="+mn-ea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9843919" y="4160327"/>
            <a:ext cx="1448970" cy="478360"/>
          </a:xfrm>
          <a:prstGeom prst="rect">
            <a:avLst/>
          </a:prstGeom>
          <a:noFill/>
        </p:spPr>
        <p:txBody>
          <a:bodyPr wrap="none" lIns="107961" tIns="53981" rIns="107961" bIns="53981" rtlCol="0">
            <a:spAutoFit/>
          </a:bodyPr>
          <a:lstStyle/>
          <a:p>
            <a:pPr algn="r"/>
            <a:r>
              <a:rPr lang="zh-CN" altLang="en-US" sz="2400" b="1" dirty="0">
                <a:solidFill>
                  <a:schemeClr val="accent3"/>
                </a:solidFill>
                <a:latin typeface="+mn-ea"/>
              </a:rPr>
              <a:t>添加标题</a:t>
            </a:r>
            <a:endParaRPr lang="id-ID" sz="2400" b="1" dirty="0">
              <a:solidFill>
                <a:schemeClr val="accent3"/>
              </a:solidFill>
              <a:latin typeface="+mn-ea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412631" y="5110220"/>
            <a:ext cx="2215860" cy="940024"/>
          </a:xfrm>
          <a:prstGeom prst="rect">
            <a:avLst/>
          </a:prstGeom>
          <a:noFill/>
        </p:spPr>
        <p:txBody>
          <a:bodyPr wrap="square" lIns="107961" tIns="53981" rIns="107961" bIns="53981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</a:t>
            </a:r>
            <a:endParaRPr lang="en-US" sz="12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060957" y="2004192"/>
            <a:ext cx="2215860" cy="940024"/>
          </a:xfrm>
          <a:prstGeom prst="rect">
            <a:avLst/>
          </a:prstGeom>
          <a:noFill/>
        </p:spPr>
        <p:txBody>
          <a:bodyPr wrap="square" lIns="107961" tIns="53981" rIns="107961" bIns="53981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</a:t>
            </a:r>
            <a:endParaRPr lang="en-US" sz="12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cxnSp>
        <p:nvCxnSpPr>
          <p:cNvPr id="29" name="Straight Connector 47"/>
          <p:cNvCxnSpPr/>
          <p:nvPr/>
        </p:nvCxnSpPr>
        <p:spPr>
          <a:xfrm>
            <a:off x="8478441" y="4404818"/>
            <a:ext cx="616697" cy="239631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48"/>
          <p:cNvCxnSpPr/>
          <p:nvPr/>
        </p:nvCxnSpPr>
        <p:spPr>
          <a:xfrm>
            <a:off x="9095137" y="4644447"/>
            <a:ext cx="2205646" cy="0"/>
          </a:xfrm>
          <a:prstGeom prst="line">
            <a:avLst/>
          </a:prstGeom>
          <a:ln>
            <a:solidFill>
              <a:schemeClr val="accent3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Group 20"/>
          <p:cNvGrpSpPr/>
          <p:nvPr/>
        </p:nvGrpSpPr>
        <p:grpSpPr>
          <a:xfrm>
            <a:off x="4530084" y="2341473"/>
            <a:ext cx="472472" cy="503643"/>
            <a:chOff x="7938" y="-1587"/>
            <a:chExt cx="1450975" cy="1547812"/>
          </a:xfrm>
          <a:solidFill>
            <a:schemeClr val="accent1"/>
          </a:solidFill>
        </p:grpSpPr>
        <p:sp>
          <p:nvSpPr>
            <p:cNvPr id="32" name="Freeform 5"/>
            <p:cNvSpPr>
              <a:spLocks noEditPoints="1"/>
            </p:cNvSpPr>
            <p:nvPr/>
          </p:nvSpPr>
          <p:spPr bwMode="auto">
            <a:xfrm>
              <a:off x="7938" y="-1587"/>
              <a:ext cx="1450975" cy="1547812"/>
            </a:xfrm>
            <a:custGeom>
              <a:avLst/>
              <a:gdLst>
                <a:gd name="T0" fmla="*/ 358 w 384"/>
                <a:gd name="T1" fmla="*/ 0 h 410"/>
                <a:gd name="T2" fmla="*/ 26 w 384"/>
                <a:gd name="T3" fmla="*/ 0 h 410"/>
                <a:gd name="T4" fmla="*/ 0 w 384"/>
                <a:gd name="T5" fmla="*/ 26 h 410"/>
                <a:gd name="T6" fmla="*/ 0 w 384"/>
                <a:gd name="T7" fmla="*/ 358 h 410"/>
                <a:gd name="T8" fmla="*/ 26 w 384"/>
                <a:gd name="T9" fmla="*/ 384 h 410"/>
                <a:gd name="T10" fmla="*/ 51 w 384"/>
                <a:gd name="T11" fmla="*/ 384 h 410"/>
                <a:gd name="T12" fmla="*/ 77 w 384"/>
                <a:gd name="T13" fmla="*/ 410 h 410"/>
                <a:gd name="T14" fmla="*/ 102 w 384"/>
                <a:gd name="T15" fmla="*/ 384 h 410"/>
                <a:gd name="T16" fmla="*/ 282 w 384"/>
                <a:gd name="T17" fmla="*/ 384 h 410"/>
                <a:gd name="T18" fmla="*/ 307 w 384"/>
                <a:gd name="T19" fmla="*/ 410 h 410"/>
                <a:gd name="T20" fmla="*/ 333 w 384"/>
                <a:gd name="T21" fmla="*/ 384 h 410"/>
                <a:gd name="T22" fmla="*/ 358 w 384"/>
                <a:gd name="T23" fmla="*/ 384 h 410"/>
                <a:gd name="T24" fmla="*/ 384 w 384"/>
                <a:gd name="T25" fmla="*/ 358 h 410"/>
                <a:gd name="T26" fmla="*/ 384 w 384"/>
                <a:gd name="T27" fmla="*/ 26 h 410"/>
                <a:gd name="T28" fmla="*/ 358 w 384"/>
                <a:gd name="T29" fmla="*/ 0 h 410"/>
                <a:gd name="T30" fmla="*/ 333 w 384"/>
                <a:gd name="T31" fmla="*/ 333 h 410"/>
                <a:gd name="T32" fmla="*/ 51 w 384"/>
                <a:gd name="T33" fmla="*/ 333 h 410"/>
                <a:gd name="T34" fmla="*/ 51 w 384"/>
                <a:gd name="T35" fmla="*/ 205 h 410"/>
                <a:gd name="T36" fmla="*/ 333 w 384"/>
                <a:gd name="T37" fmla="*/ 205 h 410"/>
                <a:gd name="T38" fmla="*/ 333 w 384"/>
                <a:gd name="T39" fmla="*/ 333 h 410"/>
                <a:gd name="T40" fmla="*/ 333 w 384"/>
                <a:gd name="T41" fmla="*/ 179 h 410"/>
                <a:gd name="T42" fmla="*/ 51 w 384"/>
                <a:gd name="T43" fmla="*/ 179 h 410"/>
                <a:gd name="T44" fmla="*/ 51 w 384"/>
                <a:gd name="T45" fmla="*/ 51 h 410"/>
                <a:gd name="T46" fmla="*/ 333 w 384"/>
                <a:gd name="T47" fmla="*/ 51 h 410"/>
                <a:gd name="T48" fmla="*/ 333 w 384"/>
                <a:gd name="T49" fmla="*/ 179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84" h="410">
                  <a:moveTo>
                    <a:pt x="358" y="0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12" y="0"/>
                    <a:pt x="0" y="12"/>
                    <a:pt x="0" y="26"/>
                  </a:cubicBezTo>
                  <a:cubicBezTo>
                    <a:pt x="0" y="358"/>
                    <a:pt x="0" y="358"/>
                    <a:pt x="0" y="358"/>
                  </a:cubicBezTo>
                  <a:cubicBezTo>
                    <a:pt x="0" y="372"/>
                    <a:pt x="12" y="384"/>
                    <a:pt x="26" y="384"/>
                  </a:cubicBezTo>
                  <a:cubicBezTo>
                    <a:pt x="51" y="384"/>
                    <a:pt x="51" y="384"/>
                    <a:pt x="51" y="384"/>
                  </a:cubicBezTo>
                  <a:cubicBezTo>
                    <a:pt x="51" y="398"/>
                    <a:pt x="63" y="410"/>
                    <a:pt x="77" y="410"/>
                  </a:cubicBezTo>
                  <a:cubicBezTo>
                    <a:pt x="91" y="410"/>
                    <a:pt x="102" y="398"/>
                    <a:pt x="102" y="384"/>
                  </a:cubicBezTo>
                  <a:cubicBezTo>
                    <a:pt x="282" y="384"/>
                    <a:pt x="282" y="384"/>
                    <a:pt x="282" y="384"/>
                  </a:cubicBezTo>
                  <a:cubicBezTo>
                    <a:pt x="282" y="398"/>
                    <a:pt x="293" y="410"/>
                    <a:pt x="307" y="410"/>
                  </a:cubicBezTo>
                  <a:cubicBezTo>
                    <a:pt x="321" y="410"/>
                    <a:pt x="333" y="398"/>
                    <a:pt x="333" y="384"/>
                  </a:cubicBezTo>
                  <a:cubicBezTo>
                    <a:pt x="358" y="384"/>
                    <a:pt x="358" y="384"/>
                    <a:pt x="358" y="384"/>
                  </a:cubicBezTo>
                  <a:cubicBezTo>
                    <a:pt x="372" y="384"/>
                    <a:pt x="384" y="372"/>
                    <a:pt x="384" y="358"/>
                  </a:cubicBezTo>
                  <a:cubicBezTo>
                    <a:pt x="384" y="26"/>
                    <a:pt x="384" y="26"/>
                    <a:pt x="384" y="26"/>
                  </a:cubicBezTo>
                  <a:cubicBezTo>
                    <a:pt x="384" y="12"/>
                    <a:pt x="372" y="0"/>
                    <a:pt x="358" y="0"/>
                  </a:cubicBezTo>
                  <a:close/>
                  <a:moveTo>
                    <a:pt x="333" y="333"/>
                  </a:moveTo>
                  <a:cubicBezTo>
                    <a:pt x="51" y="333"/>
                    <a:pt x="51" y="333"/>
                    <a:pt x="51" y="333"/>
                  </a:cubicBezTo>
                  <a:cubicBezTo>
                    <a:pt x="51" y="205"/>
                    <a:pt x="51" y="205"/>
                    <a:pt x="51" y="205"/>
                  </a:cubicBezTo>
                  <a:cubicBezTo>
                    <a:pt x="333" y="205"/>
                    <a:pt x="333" y="205"/>
                    <a:pt x="333" y="205"/>
                  </a:cubicBezTo>
                  <a:lnTo>
                    <a:pt x="333" y="333"/>
                  </a:lnTo>
                  <a:close/>
                  <a:moveTo>
                    <a:pt x="333" y="179"/>
                  </a:moveTo>
                  <a:cubicBezTo>
                    <a:pt x="51" y="179"/>
                    <a:pt x="51" y="179"/>
                    <a:pt x="51" y="179"/>
                  </a:cubicBezTo>
                  <a:cubicBezTo>
                    <a:pt x="51" y="51"/>
                    <a:pt x="51" y="51"/>
                    <a:pt x="51" y="51"/>
                  </a:cubicBezTo>
                  <a:cubicBezTo>
                    <a:pt x="333" y="51"/>
                    <a:pt x="333" y="51"/>
                    <a:pt x="333" y="51"/>
                  </a:cubicBezTo>
                  <a:lnTo>
                    <a:pt x="333" y="1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+mn-ea"/>
              </a:endParaRPr>
            </a:p>
          </p:txBody>
        </p:sp>
        <p:sp>
          <p:nvSpPr>
            <p:cNvPr id="33" name="Freeform 6"/>
            <p:cNvSpPr>
              <a:spLocks noEditPoints="1"/>
            </p:cNvSpPr>
            <p:nvPr/>
          </p:nvSpPr>
          <p:spPr bwMode="auto">
            <a:xfrm>
              <a:off x="300038" y="866775"/>
              <a:ext cx="868363" cy="290512"/>
            </a:xfrm>
            <a:custGeom>
              <a:avLst/>
              <a:gdLst>
                <a:gd name="T0" fmla="*/ 547 w 547"/>
                <a:gd name="T1" fmla="*/ 0 h 183"/>
                <a:gd name="T2" fmla="*/ 0 w 547"/>
                <a:gd name="T3" fmla="*/ 0 h 183"/>
                <a:gd name="T4" fmla="*/ 0 w 547"/>
                <a:gd name="T5" fmla="*/ 183 h 183"/>
                <a:gd name="T6" fmla="*/ 547 w 547"/>
                <a:gd name="T7" fmla="*/ 183 h 183"/>
                <a:gd name="T8" fmla="*/ 547 w 547"/>
                <a:gd name="T9" fmla="*/ 0 h 183"/>
                <a:gd name="T10" fmla="*/ 364 w 547"/>
                <a:gd name="T11" fmla="*/ 124 h 183"/>
                <a:gd name="T12" fmla="*/ 183 w 547"/>
                <a:gd name="T13" fmla="*/ 124 h 183"/>
                <a:gd name="T14" fmla="*/ 183 w 547"/>
                <a:gd name="T15" fmla="*/ 62 h 183"/>
                <a:gd name="T16" fmla="*/ 364 w 547"/>
                <a:gd name="T17" fmla="*/ 62 h 183"/>
                <a:gd name="T18" fmla="*/ 364 w 547"/>
                <a:gd name="T19" fmla="*/ 124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47" h="183">
                  <a:moveTo>
                    <a:pt x="547" y="0"/>
                  </a:moveTo>
                  <a:lnTo>
                    <a:pt x="0" y="0"/>
                  </a:lnTo>
                  <a:lnTo>
                    <a:pt x="0" y="183"/>
                  </a:lnTo>
                  <a:lnTo>
                    <a:pt x="547" y="183"/>
                  </a:lnTo>
                  <a:lnTo>
                    <a:pt x="547" y="0"/>
                  </a:lnTo>
                  <a:close/>
                  <a:moveTo>
                    <a:pt x="364" y="124"/>
                  </a:moveTo>
                  <a:lnTo>
                    <a:pt x="183" y="124"/>
                  </a:lnTo>
                  <a:lnTo>
                    <a:pt x="183" y="62"/>
                  </a:lnTo>
                  <a:lnTo>
                    <a:pt x="364" y="62"/>
                  </a:lnTo>
                  <a:lnTo>
                    <a:pt x="364" y="1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+mn-ea"/>
              </a:endParaRPr>
            </a:p>
          </p:txBody>
        </p:sp>
        <p:sp>
          <p:nvSpPr>
            <p:cNvPr id="34" name="Freeform 7"/>
            <p:cNvSpPr>
              <a:spLocks noEditPoints="1"/>
            </p:cNvSpPr>
            <p:nvPr/>
          </p:nvSpPr>
          <p:spPr bwMode="auto">
            <a:xfrm>
              <a:off x="300038" y="288925"/>
              <a:ext cx="868363" cy="290512"/>
            </a:xfrm>
            <a:custGeom>
              <a:avLst/>
              <a:gdLst>
                <a:gd name="T0" fmla="*/ 547 w 547"/>
                <a:gd name="T1" fmla="*/ 0 h 183"/>
                <a:gd name="T2" fmla="*/ 0 w 547"/>
                <a:gd name="T3" fmla="*/ 0 h 183"/>
                <a:gd name="T4" fmla="*/ 0 w 547"/>
                <a:gd name="T5" fmla="*/ 183 h 183"/>
                <a:gd name="T6" fmla="*/ 547 w 547"/>
                <a:gd name="T7" fmla="*/ 183 h 183"/>
                <a:gd name="T8" fmla="*/ 547 w 547"/>
                <a:gd name="T9" fmla="*/ 0 h 183"/>
                <a:gd name="T10" fmla="*/ 364 w 547"/>
                <a:gd name="T11" fmla="*/ 121 h 183"/>
                <a:gd name="T12" fmla="*/ 183 w 547"/>
                <a:gd name="T13" fmla="*/ 121 h 183"/>
                <a:gd name="T14" fmla="*/ 183 w 547"/>
                <a:gd name="T15" fmla="*/ 59 h 183"/>
                <a:gd name="T16" fmla="*/ 364 w 547"/>
                <a:gd name="T17" fmla="*/ 59 h 183"/>
                <a:gd name="T18" fmla="*/ 364 w 547"/>
                <a:gd name="T19" fmla="*/ 121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47" h="183">
                  <a:moveTo>
                    <a:pt x="547" y="0"/>
                  </a:moveTo>
                  <a:lnTo>
                    <a:pt x="0" y="0"/>
                  </a:lnTo>
                  <a:lnTo>
                    <a:pt x="0" y="183"/>
                  </a:lnTo>
                  <a:lnTo>
                    <a:pt x="547" y="183"/>
                  </a:lnTo>
                  <a:lnTo>
                    <a:pt x="547" y="0"/>
                  </a:lnTo>
                  <a:close/>
                  <a:moveTo>
                    <a:pt x="364" y="121"/>
                  </a:moveTo>
                  <a:lnTo>
                    <a:pt x="183" y="121"/>
                  </a:lnTo>
                  <a:lnTo>
                    <a:pt x="183" y="59"/>
                  </a:lnTo>
                  <a:lnTo>
                    <a:pt x="364" y="59"/>
                  </a:lnTo>
                  <a:lnTo>
                    <a:pt x="364" y="1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+mn-ea"/>
              </a:endParaRPr>
            </a:p>
          </p:txBody>
        </p:sp>
      </p:grpSp>
      <p:sp>
        <p:nvSpPr>
          <p:cNvPr id="35" name="Freeform 11"/>
          <p:cNvSpPr>
            <a:spLocks noEditPoints="1"/>
          </p:cNvSpPr>
          <p:nvPr/>
        </p:nvSpPr>
        <p:spPr bwMode="auto">
          <a:xfrm>
            <a:off x="6785239" y="2608062"/>
            <a:ext cx="418123" cy="475817"/>
          </a:xfrm>
          <a:custGeom>
            <a:avLst/>
            <a:gdLst>
              <a:gd name="T0" fmla="*/ 240 w 280"/>
              <a:gd name="T1" fmla="*/ 0 h 320"/>
              <a:gd name="T2" fmla="*/ 40 w 280"/>
              <a:gd name="T3" fmla="*/ 0 h 320"/>
              <a:gd name="T4" fmla="*/ 0 w 280"/>
              <a:gd name="T5" fmla="*/ 40 h 320"/>
              <a:gd name="T6" fmla="*/ 0 w 280"/>
              <a:gd name="T7" fmla="*/ 200 h 320"/>
              <a:gd name="T8" fmla="*/ 0 w 280"/>
              <a:gd name="T9" fmla="*/ 210 h 320"/>
              <a:gd name="T10" fmla="*/ 10 w 280"/>
              <a:gd name="T11" fmla="*/ 220 h 320"/>
              <a:gd name="T12" fmla="*/ 20 w 280"/>
              <a:gd name="T13" fmla="*/ 220 h 320"/>
              <a:gd name="T14" fmla="*/ 20 w 280"/>
              <a:gd name="T15" fmla="*/ 270 h 320"/>
              <a:gd name="T16" fmla="*/ 30 w 280"/>
              <a:gd name="T17" fmla="*/ 280 h 320"/>
              <a:gd name="T18" fmla="*/ 40 w 280"/>
              <a:gd name="T19" fmla="*/ 280 h 320"/>
              <a:gd name="T20" fmla="*/ 40 w 280"/>
              <a:gd name="T21" fmla="*/ 300 h 320"/>
              <a:gd name="T22" fmla="*/ 60 w 280"/>
              <a:gd name="T23" fmla="*/ 320 h 320"/>
              <a:gd name="T24" fmla="*/ 80 w 280"/>
              <a:gd name="T25" fmla="*/ 320 h 320"/>
              <a:gd name="T26" fmla="*/ 100 w 280"/>
              <a:gd name="T27" fmla="*/ 300 h 320"/>
              <a:gd name="T28" fmla="*/ 100 w 280"/>
              <a:gd name="T29" fmla="*/ 280 h 320"/>
              <a:gd name="T30" fmla="*/ 180 w 280"/>
              <a:gd name="T31" fmla="*/ 280 h 320"/>
              <a:gd name="T32" fmla="*/ 180 w 280"/>
              <a:gd name="T33" fmla="*/ 300 h 320"/>
              <a:gd name="T34" fmla="*/ 200 w 280"/>
              <a:gd name="T35" fmla="*/ 320 h 320"/>
              <a:gd name="T36" fmla="*/ 220 w 280"/>
              <a:gd name="T37" fmla="*/ 320 h 320"/>
              <a:gd name="T38" fmla="*/ 240 w 280"/>
              <a:gd name="T39" fmla="*/ 300 h 320"/>
              <a:gd name="T40" fmla="*/ 240 w 280"/>
              <a:gd name="T41" fmla="*/ 280 h 320"/>
              <a:gd name="T42" fmla="*/ 250 w 280"/>
              <a:gd name="T43" fmla="*/ 280 h 320"/>
              <a:gd name="T44" fmla="*/ 260 w 280"/>
              <a:gd name="T45" fmla="*/ 270 h 320"/>
              <a:gd name="T46" fmla="*/ 260 w 280"/>
              <a:gd name="T47" fmla="*/ 220 h 320"/>
              <a:gd name="T48" fmla="*/ 270 w 280"/>
              <a:gd name="T49" fmla="*/ 220 h 320"/>
              <a:gd name="T50" fmla="*/ 280 w 280"/>
              <a:gd name="T51" fmla="*/ 210 h 320"/>
              <a:gd name="T52" fmla="*/ 280 w 280"/>
              <a:gd name="T53" fmla="*/ 200 h 320"/>
              <a:gd name="T54" fmla="*/ 280 w 280"/>
              <a:gd name="T55" fmla="*/ 40 h 320"/>
              <a:gd name="T56" fmla="*/ 240 w 280"/>
              <a:gd name="T57" fmla="*/ 0 h 320"/>
              <a:gd name="T58" fmla="*/ 200 w 280"/>
              <a:gd name="T59" fmla="*/ 80 h 320"/>
              <a:gd name="T60" fmla="*/ 220 w 280"/>
              <a:gd name="T61" fmla="*/ 100 h 320"/>
              <a:gd name="T62" fmla="*/ 220 w 280"/>
              <a:gd name="T63" fmla="*/ 140 h 320"/>
              <a:gd name="T64" fmla="*/ 60 w 280"/>
              <a:gd name="T65" fmla="*/ 140 h 320"/>
              <a:gd name="T66" fmla="*/ 60 w 280"/>
              <a:gd name="T67" fmla="*/ 100 h 320"/>
              <a:gd name="T68" fmla="*/ 80 w 280"/>
              <a:gd name="T69" fmla="*/ 80 h 320"/>
              <a:gd name="T70" fmla="*/ 200 w 280"/>
              <a:gd name="T71" fmla="*/ 80 h 320"/>
              <a:gd name="T72" fmla="*/ 80 w 280"/>
              <a:gd name="T73" fmla="*/ 240 h 320"/>
              <a:gd name="T74" fmla="*/ 60 w 280"/>
              <a:gd name="T75" fmla="*/ 240 h 320"/>
              <a:gd name="T76" fmla="*/ 40 w 280"/>
              <a:gd name="T77" fmla="*/ 220 h 320"/>
              <a:gd name="T78" fmla="*/ 60 w 280"/>
              <a:gd name="T79" fmla="*/ 200 h 320"/>
              <a:gd name="T80" fmla="*/ 80 w 280"/>
              <a:gd name="T81" fmla="*/ 200 h 320"/>
              <a:gd name="T82" fmla="*/ 100 w 280"/>
              <a:gd name="T83" fmla="*/ 220 h 320"/>
              <a:gd name="T84" fmla="*/ 80 w 280"/>
              <a:gd name="T85" fmla="*/ 240 h 320"/>
              <a:gd name="T86" fmla="*/ 220 w 280"/>
              <a:gd name="T87" fmla="*/ 240 h 320"/>
              <a:gd name="T88" fmla="*/ 200 w 280"/>
              <a:gd name="T89" fmla="*/ 240 h 320"/>
              <a:gd name="T90" fmla="*/ 180 w 280"/>
              <a:gd name="T91" fmla="*/ 220 h 320"/>
              <a:gd name="T92" fmla="*/ 200 w 280"/>
              <a:gd name="T93" fmla="*/ 200 h 320"/>
              <a:gd name="T94" fmla="*/ 220 w 280"/>
              <a:gd name="T95" fmla="*/ 200 h 320"/>
              <a:gd name="T96" fmla="*/ 240 w 280"/>
              <a:gd name="T97" fmla="*/ 220 h 320"/>
              <a:gd name="T98" fmla="*/ 220 w 280"/>
              <a:gd name="T99" fmla="*/ 240 h 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80" h="320">
                <a:moveTo>
                  <a:pt x="240" y="0"/>
                </a:moveTo>
                <a:cubicBezTo>
                  <a:pt x="40" y="0"/>
                  <a:pt x="40" y="0"/>
                  <a:pt x="40" y="0"/>
                </a:cubicBezTo>
                <a:cubicBezTo>
                  <a:pt x="18" y="0"/>
                  <a:pt x="0" y="18"/>
                  <a:pt x="0" y="40"/>
                </a:cubicBezTo>
                <a:cubicBezTo>
                  <a:pt x="0" y="200"/>
                  <a:pt x="0" y="200"/>
                  <a:pt x="0" y="200"/>
                </a:cubicBezTo>
                <a:cubicBezTo>
                  <a:pt x="0" y="210"/>
                  <a:pt x="0" y="210"/>
                  <a:pt x="0" y="210"/>
                </a:cubicBezTo>
                <a:cubicBezTo>
                  <a:pt x="0" y="216"/>
                  <a:pt x="4" y="220"/>
                  <a:pt x="10" y="220"/>
                </a:cubicBezTo>
                <a:cubicBezTo>
                  <a:pt x="20" y="220"/>
                  <a:pt x="20" y="220"/>
                  <a:pt x="20" y="220"/>
                </a:cubicBezTo>
                <a:cubicBezTo>
                  <a:pt x="20" y="270"/>
                  <a:pt x="20" y="270"/>
                  <a:pt x="20" y="270"/>
                </a:cubicBezTo>
                <a:cubicBezTo>
                  <a:pt x="20" y="276"/>
                  <a:pt x="24" y="280"/>
                  <a:pt x="30" y="280"/>
                </a:cubicBezTo>
                <a:cubicBezTo>
                  <a:pt x="40" y="280"/>
                  <a:pt x="40" y="280"/>
                  <a:pt x="40" y="280"/>
                </a:cubicBezTo>
                <a:cubicBezTo>
                  <a:pt x="40" y="300"/>
                  <a:pt x="40" y="300"/>
                  <a:pt x="40" y="300"/>
                </a:cubicBezTo>
                <a:cubicBezTo>
                  <a:pt x="40" y="311"/>
                  <a:pt x="49" y="320"/>
                  <a:pt x="60" y="320"/>
                </a:cubicBezTo>
                <a:cubicBezTo>
                  <a:pt x="80" y="320"/>
                  <a:pt x="80" y="320"/>
                  <a:pt x="80" y="320"/>
                </a:cubicBezTo>
                <a:cubicBezTo>
                  <a:pt x="91" y="320"/>
                  <a:pt x="100" y="311"/>
                  <a:pt x="100" y="300"/>
                </a:cubicBezTo>
                <a:cubicBezTo>
                  <a:pt x="100" y="280"/>
                  <a:pt x="100" y="280"/>
                  <a:pt x="100" y="280"/>
                </a:cubicBezTo>
                <a:cubicBezTo>
                  <a:pt x="180" y="280"/>
                  <a:pt x="180" y="280"/>
                  <a:pt x="180" y="280"/>
                </a:cubicBezTo>
                <a:cubicBezTo>
                  <a:pt x="180" y="300"/>
                  <a:pt x="180" y="300"/>
                  <a:pt x="180" y="300"/>
                </a:cubicBezTo>
                <a:cubicBezTo>
                  <a:pt x="180" y="311"/>
                  <a:pt x="189" y="320"/>
                  <a:pt x="200" y="320"/>
                </a:cubicBezTo>
                <a:cubicBezTo>
                  <a:pt x="220" y="320"/>
                  <a:pt x="220" y="320"/>
                  <a:pt x="220" y="320"/>
                </a:cubicBezTo>
                <a:cubicBezTo>
                  <a:pt x="231" y="320"/>
                  <a:pt x="240" y="311"/>
                  <a:pt x="240" y="300"/>
                </a:cubicBezTo>
                <a:cubicBezTo>
                  <a:pt x="240" y="280"/>
                  <a:pt x="240" y="280"/>
                  <a:pt x="240" y="280"/>
                </a:cubicBezTo>
                <a:cubicBezTo>
                  <a:pt x="250" y="280"/>
                  <a:pt x="250" y="280"/>
                  <a:pt x="250" y="280"/>
                </a:cubicBezTo>
                <a:cubicBezTo>
                  <a:pt x="256" y="280"/>
                  <a:pt x="260" y="276"/>
                  <a:pt x="260" y="270"/>
                </a:cubicBezTo>
                <a:cubicBezTo>
                  <a:pt x="260" y="220"/>
                  <a:pt x="260" y="220"/>
                  <a:pt x="260" y="220"/>
                </a:cubicBezTo>
                <a:cubicBezTo>
                  <a:pt x="270" y="220"/>
                  <a:pt x="270" y="220"/>
                  <a:pt x="270" y="220"/>
                </a:cubicBezTo>
                <a:cubicBezTo>
                  <a:pt x="276" y="220"/>
                  <a:pt x="280" y="216"/>
                  <a:pt x="280" y="210"/>
                </a:cubicBezTo>
                <a:cubicBezTo>
                  <a:pt x="280" y="200"/>
                  <a:pt x="280" y="200"/>
                  <a:pt x="280" y="200"/>
                </a:cubicBezTo>
                <a:cubicBezTo>
                  <a:pt x="280" y="40"/>
                  <a:pt x="280" y="40"/>
                  <a:pt x="280" y="40"/>
                </a:cubicBezTo>
                <a:cubicBezTo>
                  <a:pt x="280" y="18"/>
                  <a:pt x="262" y="0"/>
                  <a:pt x="240" y="0"/>
                </a:cubicBezTo>
                <a:close/>
                <a:moveTo>
                  <a:pt x="200" y="80"/>
                </a:moveTo>
                <a:cubicBezTo>
                  <a:pt x="211" y="80"/>
                  <a:pt x="220" y="89"/>
                  <a:pt x="220" y="100"/>
                </a:cubicBezTo>
                <a:cubicBezTo>
                  <a:pt x="220" y="140"/>
                  <a:pt x="220" y="140"/>
                  <a:pt x="220" y="140"/>
                </a:cubicBezTo>
                <a:cubicBezTo>
                  <a:pt x="60" y="140"/>
                  <a:pt x="60" y="140"/>
                  <a:pt x="60" y="140"/>
                </a:cubicBezTo>
                <a:cubicBezTo>
                  <a:pt x="60" y="100"/>
                  <a:pt x="60" y="100"/>
                  <a:pt x="60" y="100"/>
                </a:cubicBezTo>
                <a:cubicBezTo>
                  <a:pt x="60" y="89"/>
                  <a:pt x="69" y="80"/>
                  <a:pt x="80" y="80"/>
                </a:cubicBezTo>
                <a:lnTo>
                  <a:pt x="200" y="80"/>
                </a:lnTo>
                <a:close/>
                <a:moveTo>
                  <a:pt x="80" y="240"/>
                </a:moveTo>
                <a:cubicBezTo>
                  <a:pt x="60" y="240"/>
                  <a:pt x="60" y="240"/>
                  <a:pt x="60" y="240"/>
                </a:cubicBezTo>
                <a:cubicBezTo>
                  <a:pt x="49" y="240"/>
                  <a:pt x="40" y="231"/>
                  <a:pt x="40" y="220"/>
                </a:cubicBezTo>
                <a:cubicBezTo>
                  <a:pt x="40" y="209"/>
                  <a:pt x="49" y="200"/>
                  <a:pt x="60" y="200"/>
                </a:cubicBezTo>
                <a:cubicBezTo>
                  <a:pt x="80" y="200"/>
                  <a:pt x="80" y="200"/>
                  <a:pt x="80" y="200"/>
                </a:cubicBezTo>
                <a:cubicBezTo>
                  <a:pt x="91" y="200"/>
                  <a:pt x="100" y="209"/>
                  <a:pt x="100" y="220"/>
                </a:cubicBezTo>
                <a:cubicBezTo>
                  <a:pt x="100" y="231"/>
                  <a:pt x="91" y="240"/>
                  <a:pt x="80" y="240"/>
                </a:cubicBezTo>
                <a:close/>
                <a:moveTo>
                  <a:pt x="220" y="240"/>
                </a:moveTo>
                <a:cubicBezTo>
                  <a:pt x="200" y="240"/>
                  <a:pt x="200" y="240"/>
                  <a:pt x="200" y="240"/>
                </a:cubicBezTo>
                <a:cubicBezTo>
                  <a:pt x="189" y="240"/>
                  <a:pt x="180" y="231"/>
                  <a:pt x="180" y="220"/>
                </a:cubicBezTo>
                <a:cubicBezTo>
                  <a:pt x="180" y="209"/>
                  <a:pt x="189" y="200"/>
                  <a:pt x="200" y="200"/>
                </a:cubicBezTo>
                <a:cubicBezTo>
                  <a:pt x="220" y="200"/>
                  <a:pt x="220" y="200"/>
                  <a:pt x="220" y="200"/>
                </a:cubicBezTo>
                <a:cubicBezTo>
                  <a:pt x="231" y="200"/>
                  <a:pt x="240" y="209"/>
                  <a:pt x="240" y="220"/>
                </a:cubicBezTo>
                <a:cubicBezTo>
                  <a:pt x="240" y="231"/>
                  <a:pt x="231" y="240"/>
                  <a:pt x="220" y="24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107961" tIns="53981" rIns="107961" bIns="53981" numCol="1" anchor="t" anchorCtr="0" compatLnSpc="1"/>
          <a:lstStyle/>
          <a:p>
            <a:endParaRPr lang="id-ID">
              <a:latin typeface="+mn-ea"/>
            </a:endParaRPr>
          </a:p>
        </p:txBody>
      </p:sp>
      <p:grpSp>
        <p:nvGrpSpPr>
          <p:cNvPr id="36" name="Group 59"/>
          <p:cNvGrpSpPr/>
          <p:nvPr/>
        </p:nvGrpSpPr>
        <p:grpSpPr>
          <a:xfrm>
            <a:off x="7148793" y="4983183"/>
            <a:ext cx="608598" cy="634177"/>
            <a:chOff x="-251803" y="2267153"/>
            <a:chExt cx="2078037" cy="2166938"/>
          </a:xfrm>
          <a:solidFill>
            <a:schemeClr val="accent3"/>
          </a:solidFill>
        </p:grpSpPr>
        <p:sp>
          <p:nvSpPr>
            <p:cNvPr id="37" name="Freeform 22"/>
            <p:cNvSpPr/>
            <p:nvPr/>
          </p:nvSpPr>
          <p:spPr bwMode="auto">
            <a:xfrm>
              <a:off x="57759" y="2267153"/>
              <a:ext cx="1768475" cy="1522413"/>
            </a:xfrm>
            <a:custGeom>
              <a:avLst/>
              <a:gdLst>
                <a:gd name="T0" fmla="*/ 432 w 469"/>
                <a:gd name="T1" fmla="*/ 0 h 404"/>
                <a:gd name="T2" fmla="*/ 0 w 469"/>
                <a:gd name="T3" fmla="*/ 0 h 404"/>
                <a:gd name="T4" fmla="*/ 147 w 469"/>
                <a:gd name="T5" fmla="*/ 73 h 404"/>
                <a:gd name="T6" fmla="*/ 395 w 469"/>
                <a:gd name="T7" fmla="*/ 73 h 404"/>
                <a:gd name="T8" fmla="*/ 395 w 469"/>
                <a:gd name="T9" fmla="*/ 110 h 404"/>
                <a:gd name="T10" fmla="*/ 220 w 469"/>
                <a:gd name="T11" fmla="*/ 110 h 404"/>
                <a:gd name="T12" fmla="*/ 269 w 469"/>
                <a:gd name="T13" fmla="*/ 134 h 404"/>
                <a:gd name="T14" fmla="*/ 314 w 469"/>
                <a:gd name="T15" fmla="*/ 184 h 404"/>
                <a:gd name="T16" fmla="*/ 395 w 469"/>
                <a:gd name="T17" fmla="*/ 184 h 404"/>
                <a:gd name="T18" fmla="*/ 395 w 469"/>
                <a:gd name="T19" fmla="*/ 220 h 404"/>
                <a:gd name="T20" fmla="*/ 322 w 469"/>
                <a:gd name="T21" fmla="*/ 220 h 404"/>
                <a:gd name="T22" fmla="*/ 322 w 469"/>
                <a:gd name="T23" fmla="*/ 404 h 404"/>
                <a:gd name="T24" fmla="*/ 432 w 469"/>
                <a:gd name="T25" fmla="*/ 404 h 404"/>
                <a:gd name="T26" fmla="*/ 469 w 469"/>
                <a:gd name="T27" fmla="*/ 367 h 404"/>
                <a:gd name="T28" fmla="*/ 469 w 469"/>
                <a:gd name="T29" fmla="*/ 37 h 404"/>
                <a:gd name="T30" fmla="*/ 432 w 469"/>
                <a:gd name="T31" fmla="*/ 0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69" h="404">
                  <a:moveTo>
                    <a:pt x="43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7" y="73"/>
                    <a:pt x="147" y="73"/>
                    <a:pt x="147" y="73"/>
                  </a:cubicBezTo>
                  <a:cubicBezTo>
                    <a:pt x="395" y="73"/>
                    <a:pt x="395" y="73"/>
                    <a:pt x="395" y="73"/>
                  </a:cubicBezTo>
                  <a:cubicBezTo>
                    <a:pt x="395" y="110"/>
                    <a:pt x="395" y="110"/>
                    <a:pt x="395" y="110"/>
                  </a:cubicBezTo>
                  <a:cubicBezTo>
                    <a:pt x="220" y="110"/>
                    <a:pt x="220" y="110"/>
                    <a:pt x="220" y="110"/>
                  </a:cubicBezTo>
                  <a:cubicBezTo>
                    <a:pt x="269" y="134"/>
                    <a:pt x="269" y="134"/>
                    <a:pt x="269" y="134"/>
                  </a:cubicBezTo>
                  <a:cubicBezTo>
                    <a:pt x="288" y="144"/>
                    <a:pt x="304" y="163"/>
                    <a:pt x="314" y="184"/>
                  </a:cubicBezTo>
                  <a:cubicBezTo>
                    <a:pt x="395" y="184"/>
                    <a:pt x="395" y="184"/>
                    <a:pt x="395" y="184"/>
                  </a:cubicBezTo>
                  <a:cubicBezTo>
                    <a:pt x="395" y="220"/>
                    <a:pt x="395" y="220"/>
                    <a:pt x="395" y="220"/>
                  </a:cubicBezTo>
                  <a:cubicBezTo>
                    <a:pt x="322" y="220"/>
                    <a:pt x="322" y="220"/>
                    <a:pt x="322" y="220"/>
                  </a:cubicBezTo>
                  <a:cubicBezTo>
                    <a:pt x="322" y="404"/>
                    <a:pt x="322" y="404"/>
                    <a:pt x="322" y="404"/>
                  </a:cubicBezTo>
                  <a:cubicBezTo>
                    <a:pt x="432" y="404"/>
                    <a:pt x="432" y="404"/>
                    <a:pt x="432" y="404"/>
                  </a:cubicBezTo>
                  <a:cubicBezTo>
                    <a:pt x="452" y="404"/>
                    <a:pt x="469" y="387"/>
                    <a:pt x="469" y="367"/>
                  </a:cubicBezTo>
                  <a:cubicBezTo>
                    <a:pt x="469" y="37"/>
                    <a:pt x="469" y="37"/>
                    <a:pt x="469" y="37"/>
                  </a:cubicBezTo>
                  <a:cubicBezTo>
                    <a:pt x="469" y="17"/>
                    <a:pt x="452" y="0"/>
                    <a:pt x="43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+mn-ea"/>
              </a:endParaRPr>
            </a:p>
          </p:txBody>
        </p:sp>
        <p:sp>
          <p:nvSpPr>
            <p:cNvPr id="38" name="Freeform 23"/>
            <p:cNvSpPr>
              <a:spLocks noEditPoints="1"/>
            </p:cNvSpPr>
            <p:nvPr/>
          </p:nvSpPr>
          <p:spPr bwMode="auto">
            <a:xfrm>
              <a:off x="-251803" y="2314778"/>
              <a:ext cx="1384300" cy="2119313"/>
            </a:xfrm>
            <a:custGeom>
              <a:avLst/>
              <a:gdLst>
                <a:gd name="T0" fmla="*/ 334 w 367"/>
                <a:gd name="T1" fmla="*/ 154 h 562"/>
                <a:gd name="T2" fmla="*/ 33 w 367"/>
                <a:gd name="T3" fmla="*/ 3 h 562"/>
                <a:gd name="T4" fmla="*/ 20 w 367"/>
                <a:gd name="T5" fmla="*/ 0 h 562"/>
                <a:gd name="T6" fmla="*/ 0 w 367"/>
                <a:gd name="T7" fmla="*/ 24 h 562"/>
                <a:gd name="T8" fmla="*/ 0 w 367"/>
                <a:gd name="T9" fmla="*/ 354 h 562"/>
                <a:gd name="T10" fmla="*/ 33 w 367"/>
                <a:gd name="T11" fmla="*/ 407 h 562"/>
                <a:gd name="T12" fmla="*/ 334 w 367"/>
                <a:gd name="T13" fmla="*/ 558 h 562"/>
                <a:gd name="T14" fmla="*/ 348 w 367"/>
                <a:gd name="T15" fmla="*/ 562 h 562"/>
                <a:gd name="T16" fmla="*/ 367 w 367"/>
                <a:gd name="T17" fmla="*/ 538 h 562"/>
                <a:gd name="T18" fmla="*/ 367 w 367"/>
                <a:gd name="T19" fmla="*/ 207 h 562"/>
                <a:gd name="T20" fmla="*/ 334 w 367"/>
                <a:gd name="T21" fmla="*/ 154 h 562"/>
                <a:gd name="T22" fmla="*/ 257 w 367"/>
                <a:gd name="T23" fmla="*/ 391 h 562"/>
                <a:gd name="T24" fmla="*/ 220 w 367"/>
                <a:gd name="T25" fmla="*/ 336 h 562"/>
                <a:gd name="T26" fmla="*/ 257 w 367"/>
                <a:gd name="T27" fmla="*/ 281 h 562"/>
                <a:gd name="T28" fmla="*/ 294 w 367"/>
                <a:gd name="T29" fmla="*/ 336 h 562"/>
                <a:gd name="T30" fmla="*/ 257 w 367"/>
                <a:gd name="T31" fmla="*/ 391 h 5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67" h="562">
                  <a:moveTo>
                    <a:pt x="334" y="154"/>
                  </a:moveTo>
                  <a:cubicBezTo>
                    <a:pt x="33" y="3"/>
                    <a:pt x="33" y="3"/>
                    <a:pt x="33" y="3"/>
                  </a:cubicBezTo>
                  <a:cubicBezTo>
                    <a:pt x="28" y="1"/>
                    <a:pt x="24" y="0"/>
                    <a:pt x="20" y="0"/>
                  </a:cubicBezTo>
                  <a:cubicBezTo>
                    <a:pt x="8" y="0"/>
                    <a:pt x="0" y="9"/>
                    <a:pt x="0" y="24"/>
                  </a:cubicBezTo>
                  <a:cubicBezTo>
                    <a:pt x="0" y="354"/>
                    <a:pt x="0" y="354"/>
                    <a:pt x="0" y="354"/>
                  </a:cubicBezTo>
                  <a:cubicBezTo>
                    <a:pt x="0" y="374"/>
                    <a:pt x="15" y="398"/>
                    <a:pt x="33" y="407"/>
                  </a:cubicBezTo>
                  <a:cubicBezTo>
                    <a:pt x="334" y="558"/>
                    <a:pt x="334" y="558"/>
                    <a:pt x="334" y="558"/>
                  </a:cubicBezTo>
                  <a:cubicBezTo>
                    <a:pt x="339" y="560"/>
                    <a:pt x="344" y="562"/>
                    <a:pt x="348" y="562"/>
                  </a:cubicBezTo>
                  <a:cubicBezTo>
                    <a:pt x="359" y="562"/>
                    <a:pt x="367" y="553"/>
                    <a:pt x="367" y="538"/>
                  </a:cubicBezTo>
                  <a:cubicBezTo>
                    <a:pt x="367" y="207"/>
                    <a:pt x="367" y="207"/>
                    <a:pt x="367" y="207"/>
                  </a:cubicBezTo>
                  <a:cubicBezTo>
                    <a:pt x="367" y="187"/>
                    <a:pt x="352" y="163"/>
                    <a:pt x="334" y="154"/>
                  </a:cubicBezTo>
                  <a:close/>
                  <a:moveTo>
                    <a:pt x="257" y="391"/>
                  </a:moveTo>
                  <a:cubicBezTo>
                    <a:pt x="237" y="391"/>
                    <a:pt x="220" y="366"/>
                    <a:pt x="220" y="336"/>
                  </a:cubicBezTo>
                  <a:cubicBezTo>
                    <a:pt x="220" y="305"/>
                    <a:pt x="237" y="281"/>
                    <a:pt x="257" y="281"/>
                  </a:cubicBezTo>
                  <a:cubicBezTo>
                    <a:pt x="277" y="281"/>
                    <a:pt x="294" y="305"/>
                    <a:pt x="294" y="336"/>
                  </a:cubicBezTo>
                  <a:cubicBezTo>
                    <a:pt x="294" y="366"/>
                    <a:pt x="277" y="391"/>
                    <a:pt x="257" y="3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+mn-ea"/>
              </a:endParaRPr>
            </a:p>
          </p:txBody>
        </p:sp>
      </p:grpSp>
      <p:grpSp>
        <p:nvGrpSpPr>
          <p:cNvPr id="39" name="Group 97"/>
          <p:cNvGrpSpPr/>
          <p:nvPr/>
        </p:nvGrpSpPr>
        <p:grpSpPr>
          <a:xfrm>
            <a:off x="4736110" y="4704696"/>
            <a:ext cx="491248" cy="346127"/>
            <a:chOff x="3175" y="1588"/>
            <a:chExt cx="1184276" cy="835025"/>
          </a:xfrm>
          <a:solidFill>
            <a:schemeClr val="accent4"/>
          </a:solidFill>
        </p:grpSpPr>
        <p:sp>
          <p:nvSpPr>
            <p:cNvPr id="40" name="Freeform 27"/>
            <p:cNvSpPr/>
            <p:nvPr/>
          </p:nvSpPr>
          <p:spPr bwMode="auto">
            <a:xfrm>
              <a:off x="3175" y="1588"/>
              <a:ext cx="833438" cy="835025"/>
            </a:xfrm>
            <a:custGeom>
              <a:avLst/>
              <a:gdLst>
                <a:gd name="T0" fmla="*/ 200 w 220"/>
                <a:gd name="T1" fmla="*/ 0 h 220"/>
                <a:gd name="T2" fmla="*/ 20 w 220"/>
                <a:gd name="T3" fmla="*/ 0 h 220"/>
                <a:gd name="T4" fmla="*/ 0 w 220"/>
                <a:gd name="T5" fmla="*/ 20 h 220"/>
                <a:gd name="T6" fmla="*/ 0 w 220"/>
                <a:gd name="T7" fmla="*/ 200 h 220"/>
                <a:gd name="T8" fmla="*/ 20 w 220"/>
                <a:gd name="T9" fmla="*/ 220 h 220"/>
                <a:gd name="T10" fmla="*/ 200 w 220"/>
                <a:gd name="T11" fmla="*/ 220 h 220"/>
                <a:gd name="T12" fmla="*/ 220 w 220"/>
                <a:gd name="T13" fmla="*/ 200 h 220"/>
                <a:gd name="T14" fmla="*/ 220 w 220"/>
                <a:gd name="T15" fmla="*/ 20 h 220"/>
                <a:gd name="T16" fmla="*/ 200 w 220"/>
                <a:gd name="T17" fmla="*/ 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0" h="220">
                  <a:moveTo>
                    <a:pt x="200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200"/>
                    <a:pt x="0" y="200"/>
                    <a:pt x="0" y="200"/>
                  </a:cubicBezTo>
                  <a:cubicBezTo>
                    <a:pt x="0" y="211"/>
                    <a:pt x="9" y="220"/>
                    <a:pt x="20" y="220"/>
                  </a:cubicBezTo>
                  <a:cubicBezTo>
                    <a:pt x="200" y="220"/>
                    <a:pt x="200" y="220"/>
                    <a:pt x="200" y="220"/>
                  </a:cubicBezTo>
                  <a:cubicBezTo>
                    <a:pt x="211" y="220"/>
                    <a:pt x="220" y="211"/>
                    <a:pt x="220" y="200"/>
                  </a:cubicBezTo>
                  <a:cubicBezTo>
                    <a:pt x="220" y="20"/>
                    <a:pt x="220" y="20"/>
                    <a:pt x="220" y="20"/>
                  </a:cubicBezTo>
                  <a:cubicBezTo>
                    <a:pt x="220" y="9"/>
                    <a:pt x="211" y="0"/>
                    <a:pt x="20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+mn-ea"/>
              </a:endParaRPr>
            </a:p>
          </p:txBody>
        </p:sp>
        <p:sp>
          <p:nvSpPr>
            <p:cNvPr id="41" name="Freeform 28"/>
            <p:cNvSpPr/>
            <p:nvPr/>
          </p:nvSpPr>
          <p:spPr bwMode="auto">
            <a:xfrm>
              <a:off x="884238" y="111126"/>
              <a:ext cx="303213" cy="612775"/>
            </a:xfrm>
            <a:custGeom>
              <a:avLst/>
              <a:gdLst>
                <a:gd name="T0" fmla="*/ 63 w 80"/>
                <a:gd name="T1" fmla="*/ 5 h 161"/>
                <a:gd name="T2" fmla="*/ 26 w 80"/>
                <a:gd name="T3" fmla="*/ 28 h 161"/>
                <a:gd name="T4" fmla="*/ 0 w 80"/>
                <a:gd name="T5" fmla="*/ 43 h 161"/>
                <a:gd name="T6" fmla="*/ 0 w 80"/>
                <a:gd name="T7" fmla="*/ 118 h 161"/>
                <a:gd name="T8" fmla="*/ 26 w 80"/>
                <a:gd name="T9" fmla="*/ 134 h 161"/>
                <a:gd name="T10" fmla="*/ 63 w 80"/>
                <a:gd name="T11" fmla="*/ 156 h 161"/>
                <a:gd name="T12" fmla="*/ 80 w 80"/>
                <a:gd name="T13" fmla="*/ 146 h 161"/>
                <a:gd name="T14" fmla="*/ 80 w 80"/>
                <a:gd name="T15" fmla="*/ 15 h 161"/>
                <a:gd name="T16" fmla="*/ 63 w 80"/>
                <a:gd name="T17" fmla="*/ 5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0" h="161">
                  <a:moveTo>
                    <a:pt x="63" y="5"/>
                  </a:moveTo>
                  <a:cubicBezTo>
                    <a:pt x="26" y="28"/>
                    <a:pt x="26" y="28"/>
                    <a:pt x="26" y="28"/>
                  </a:cubicBezTo>
                  <a:cubicBezTo>
                    <a:pt x="18" y="32"/>
                    <a:pt x="8" y="38"/>
                    <a:pt x="0" y="43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8" y="123"/>
                    <a:pt x="18" y="129"/>
                    <a:pt x="26" y="134"/>
                  </a:cubicBezTo>
                  <a:cubicBezTo>
                    <a:pt x="63" y="156"/>
                    <a:pt x="63" y="156"/>
                    <a:pt x="63" y="156"/>
                  </a:cubicBezTo>
                  <a:cubicBezTo>
                    <a:pt x="72" y="161"/>
                    <a:pt x="80" y="157"/>
                    <a:pt x="80" y="146"/>
                  </a:cubicBezTo>
                  <a:cubicBezTo>
                    <a:pt x="80" y="15"/>
                    <a:pt x="80" y="15"/>
                    <a:pt x="80" y="15"/>
                  </a:cubicBezTo>
                  <a:cubicBezTo>
                    <a:pt x="80" y="4"/>
                    <a:pt x="72" y="0"/>
                    <a:pt x="63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+mn-ea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500"/>
                            </p:stCondLst>
                            <p:childTnLst>
                              <p:par>
                                <p:cTn id="68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2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4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500"/>
                            </p:stCondLst>
                            <p:childTnLst>
                              <p:par>
                                <p:cTn id="7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000"/>
                            </p:stCondLst>
                            <p:childTnLst>
                              <p:par>
                                <p:cTn id="8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5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0"/>
                            </p:stCondLst>
                            <p:childTnLst>
                              <p:par>
                                <p:cTn id="9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500"/>
                            </p:stCondLst>
                            <p:childTnLst>
                              <p:par>
                                <p:cTn id="9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6000"/>
                            </p:stCondLst>
                            <p:childTnLst>
                              <p:par>
                                <p:cTn id="10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6500"/>
                            </p:stCondLst>
                            <p:childTnLst>
                              <p:par>
                                <p:cTn id="10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7000"/>
                            </p:stCondLst>
                            <p:childTnLst>
                              <p:par>
                                <p:cTn id="1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7500"/>
                            </p:stCondLst>
                            <p:childTnLst>
                              <p:par>
                                <p:cTn id="1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8000"/>
                            </p:stCondLst>
                            <p:childTnLst>
                              <p:par>
                                <p:cTn id="1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8500"/>
                            </p:stCondLst>
                            <p:childTnLst>
                              <p:par>
                                <p:cTn id="1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9000"/>
                            </p:stCondLst>
                            <p:childTnLst>
                              <p:par>
                                <p:cTn id="1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 animBg="1"/>
      <p:bldP spid="5" grpId="1" animBg="1"/>
      <p:bldP spid="6" grpId="0" animBg="1"/>
      <p:bldP spid="7" grpId="0" animBg="1"/>
      <p:bldP spid="8" grpId="0" animBg="1"/>
      <p:bldP spid="8" grpId="1" animBg="1"/>
      <p:bldP spid="9" grpId="0" animBg="1"/>
      <p:bldP spid="10" grpId="0" animBg="1"/>
      <p:bldP spid="11" grpId="0" animBg="1"/>
      <p:bldP spid="11" grpId="1" animBg="1"/>
      <p:bldP spid="12" grpId="0" animBg="1"/>
      <p:bldP spid="13" grpId="0" animBg="1"/>
      <p:bldP spid="14" grpId="0" animBg="1"/>
      <p:bldP spid="14" grpId="1" animBg="1"/>
      <p:bldP spid="15" grpId="0" animBg="1"/>
      <p:bldP spid="22" grpId="0"/>
      <p:bldP spid="23" grpId="0"/>
      <p:bldP spid="24" grpId="0"/>
      <p:bldP spid="25" grpId="0"/>
      <p:bldP spid="26" grpId="0"/>
      <p:bldP spid="27" grpId="0"/>
      <p:bldP spid="28" grpId="0"/>
      <p:bldP spid="3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95" y="0"/>
            <a:ext cx="12190413" cy="6858000"/>
          </a:xfrm>
          <a:prstGeom prst="rect">
            <a:avLst/>
          </a:prstGeom>
          <a:blipFill>
            <a:blip r:embed="rId1"/>
            <a:srcRect/>
            <a:stretch>
              <a:fillRect t="-9245" b="-924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3" name="Oval 2"/>
          <p:cNvSpPr/>
          <p:nvPr/>
        </p:nvSpPr>
        <p:spPr>
          <a:xfrm>
            <a:off x="5379099" y="-1"/>
            <a:ext cx="6812108" cy="6844145"/>
          </a:xfrm>
          <a:prstGeom prst="ellipse">
            <a:avLst/>
          </a:prstGeom>
          <a:solidFill>
            <a:schemeClr val="accent5">
              <a:lumMod val="60000"/>
              <a:lumOff val="4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4" name="Oval 3"/>
          <p:cNvSpPr/>
          <p:nvPr/>
        </p:nvSpPr>
        <p:spPr>
          <a:xfrm>
            <a:off x="7048383" y="1619239"/>
            <a:ext cx="3577476" cy="3577941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>
              <a:latin typeface="+mn-ea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7429337" y="2546434"/>
            <a:ext cx="3047625" cy="1662000"/>
            <a:chOff x="5572132" y="1766949"/>
            <a:chExt cx="2286016" cy="1246500"/>
          </a:xfrm>
        </p:grpSpPr>
        <p:sp>
          <p:nvSpPr>
            <p:cNvPr id="5" name="Rectangle 4"/>
            <p:cNvSpPr/>
            <p:nvPr/>
          </p:nvSpPr>
          <p:spPr>
            <a:xfrm>
              <a:off x="5572132" y="1766949"/>
              <a:ext cx="221457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4800" b="1" dirty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rPr>
                <a:t>合作伙伴</a:t>
              </a:r>
              <a:endParaRPr lang="en-US" sz="4800" b="1" dirty="0">
                <a:solidFill>
                  <a:schemeClr val="bg1"/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5643570" y="2428874"/>
              <a:ext cx="2214578" cy="15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ectangle 6"/>
            <p:cNvSpPr/>
            <p:nvPr/>
          </p:nvSpPr>
          <p:spPr>
            <a:xfrm>
              <a:off x="5572132" y="2494076"/>
              <a:ext cx="2286016" cy="51937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300" dirty="0">
                  <a:solidFill>
                    <a:schemeClr val="bg1"/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</a:t>
              </a:r>
              <a:endParaRPr lang="ms-MY" sz="1300" dirty="0">
                <a:solidFill>
                  <a:schemeClr val="bg1"/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95" y="0"/>
            <a:ext cx="3999965" cy="3429000"/>
          </a:xfrm>
          <a:prstGeom prst="rect">
            <a:avLst/>
          </a:prstGeom>
          <a:blipFill>
            <a:blip r:embed="rId1"/>
            <a:srcRect/>
            <a:stretch>
              <a:fillRect l="-7143" r="-714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8191243" y="0"/>
            <a:ext cx="3999965" cy="3429000"/>
          </a:xfrm>
          <a:prstGeom prst="rect">
            <a:avLst/>
          </a:prstGeom>
          <a:blipFill>
            <a:blip r:embed="rId2"/>
            <a:srcRect/>
            <a:stretch>
              <a:fillRect l="-7143" r="-714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794" y="3429000"/>
            <a:ext cx="6095164" cy="3429000"/>
          </a:xfrm>
          <a:prstGeom prst="rect">
            <a:avLst/>
          </a:prstGeom>
          <a:blipFill>
            <a:blip r:embed="rId3"/>
            <a:srcRect/>
            <a:stretch>
              <a:fillRect t="-16666" b="-1666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0286485" y="3429000"/>
            <a:ext cx="1904723" cy="3429000"/>
          </a:xfrm>
          <a:prstGeom prst="rect">
            <a:avLst/>
          </a:prstGeom>
          <a:blipFill>
            <a:blip r:embed="rId4"/>
            <a:srcRect/>
            <a:stretch>
              <a:fillRect l="-17501" r="-1750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>
              <a:latin typeface="+mn-ea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4000759" y="0"/>
            <a:ext cx="4190484" cy="3429000"/>
            <a:chOff x="3000364" y="0"/>
            <a:chExt cx="3143272" cy="2571750"/>
          </a:xfrm>
        </p:grpSpPr>
        <p:sp>
          <p:nvSpPr>
            <p:cNvPr id="19" name="Rectangle 18"/>
            <p:cNvSpPr/>
            <p:nvPr/>
          </p:nvSpPr>
          <p:spPr>
            <a:xfrm>
              <a:off x="3000364" y="0"/>
              <a:ext cx="3143272" cy="25717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grpSp>
          <p:nvGrpSpPr>
            <p:cNvPr id="3" name="Group 13"/>
            <p:cNvGrpSpPr/>
            <p:nvPr/>
          </p:nvGrpSpPr>
          <p:grpSpPr>
            <a:xfrm>
              <a:off x="3071802" y="357172"/>
              <a:ext cx="2928958" cy="1709148"/>
              <a:chOff x="3071802" y="357172"/>
              <a:chExt cx="2928958" cy="1709148"/>
            </a:xfrm>
          </p:grpSpPr>
          <p:sp>
            <p:nvSpPr>
              <p:cNvPr id="26" name="Rectangle 25"/>
              <p:cNvSpPr/>
              <p:nvPr/>
            </p:nvSpPr>
            <p:spPr>
              <a:xfrm>
                <a:off x="3428992" y="1142990"/>
                <a:ext cx="2571768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200" dirty="0">
                    <a:solidFill>
                      <a:schemeClr val="bg1"/>
                    </a:solidFill>
                    <a:latin typeface="+mn-ea"/>
                    <a:cs typeface="Open Sans Light" panose="020B0306030504020204" pitchFamily="34" charset="0"/>
                  </a:rPr>
                  <a:t>此处添加详细文本描述，建议与标题相关并符合整体语言风格，语言描述尽量简洁生动。尽量将每页幻灯片的字数控制在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cs typeface="Open Sans Light" panose="020B0306030504020204" pitchFamily="34" charset="0"/>
                  </a:rPr>
                  <a:t>200</a:t>
                </a:r>
                <a:r>
                  <a:rPr lang="zh-CN" altLang="en-US" sz="1200" dirty="0">
                    <a:solidFill>
                      <a:schemeClr val="bg1"/>
                    </a:solidFill>
                    <a:latin typeface="+mn-ea"/>
                    <a:cs typeface="Open Sans Light" panose="020B0306030504020204" pitchFamily="34" charset="0"/>
                  </a:rPr>
                  <a:t>字以内，据统计每页幻灯片的最好控制在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cs typeface="Open Sans Light" panose="020B0306030504020204" pitchFamily="34" charset="0"/>
                  </a:rPr>
                  <a:t>5</a:t>
                </a:r>
                <a:r>
                  <a:rPr lang="zh-CN" altLang="en-US" sz="1200" dirty="0">
                    <a:solidFill>
                      <a:schemeClr val="bg1"/>
                    </a:solidFill>
                    <a:latin typeface="+mn-ea"/>
                    <a:cs typeface="Open Sans Light" panose="020B0306030504020204" pitchFamily="34" charset="0"/>
                  </a:rPr>
                  <a:t>分钟之内。此处添加详细文本描述，建议与标题相关并符合整体语言风格，语言描述尽量简洁生动。</a:t>
                </a:r>
                <a:endParaRPr lang="zh-CN" altLang="en-US" sz="1200" dirty="0">
                  <a:solidFill>
                    <a:schemeClr val="bg1"/>
                  </a:solidFill>
                  <a:latin typeface="+mn-ea"/>
                  <a:cs typeface="Open Sans Light" panose="020B0306030504020204" pitchFamily="34" charset="0"/>
                </a:endParaRPr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3071802" y="357172"/>
                <a:ext cx="831105" cy="48474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dirty="0">
                    <a:solidFill>
                      <a:schemeClr val="bg1"/>
                    </a:solidFill>
                    <a:latin typeface="+mn-ea"/>
                    <a:cs typeface="Open Sans" panose="020B0606030504020204" pitchFamily="34" charset="0"/>
                  </a:rPr>
                  <a:t>项目名称</a:t>
                </a:r>
                <a:endParaRPr lang="en-US" dirty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endParaRPr>
              </a:p>
              <a:p>
                <a:r>
                  <a:rPr lang="zh-CN" altLang="en-US" dirty="0">
                    <a:solidFill>
                      <a:schemeClr val="bg1"/>
                    </a:solidFill>
                    <a:latin typeface="+mn-ea"/>
                    <a:cs typeface="Open Sans" panose="020B0606030504020204" pitchFamily="34" charset="0"/>
                  </a:rPr>
                  <a:t>案例 </a:t>
                </a:r>
                <a:r>
                  <a:rPr lang="en-US" dirty="0">
                    <a:solidFill>
                      <a:schemeClr val="bg1"/>
                    </a:solidFill>
                    <a:latin typeface="+mn-ea"/>
                    <a:cs typeface="Open Sans" panose="020B0606030504020204" pitchFamily="34" charset="0"/>
                  </a:rPr>
                  <a:t>1</a:t>
                </a:r>
                <a:endParaRPr lang="en-US" dirty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3500430" y="1000114"/>
                <a:ext cx="857256" cy="4571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</p:grpSp>
      </p:grpSp>
      <p:grpSp>
        <p:nvGrpSpPr>
          <p:cNvPr id="17" name="Group 16"/>
          <p:cNvGrpSpPr/>
          <p:nvPr/>
        </p:nvGrpSpPr>
        <p:grpSpPr>
          <a:xfrm>
            <a:off x="6096000" y="3429000"/>
            <a:ext cx="4190484" cy="3429000"/>
            <a:chOff x="4572000" y="2571750"/>
            <a:chExt cx="3143272" cy="2571750"/>
          </a:xfrm>
        </p:grpSpPr>
        <p:sp>
          <p:nvSpPr>
            <p:cNvPr id="21" name="Rectangle 20"/>
            <p:cNvSpPr/>
            <p:nvPr/>
          </p:nvSpPr>
          <p:spPr>
            <a:xfrm>
              <a:off x="4572000" y="2571750"/>
              <a:ext cx="3143272" cy="257175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grpSp>
          <p:nvGrpSpPr>
            <p:cNvPr id="4" name="Group 14"/>
            <p:cNvGrpSpPr/>
            <p:nvPr/>
          </p:nvGrpSpPr>
          <p:grpSpPr>
            <a:xfrm>
              <a:off x="4643438" y="2928940"/>
              <a:ext cx="2928958" cy="1709148"/>
              <a:chOff x="4643438" y="2928940"/>
              <a:chExt cx="2928958" cy="1709148"/>
            </a:xfrm>
          </p:grpSpPr>
          <p:sp>
            <p:nvSpPr>
              <p:cNvPr id="29" name="Rectangle 28"/>
              <p:cNvSpPr/>
              <p:nvPr/>
            </p:nvSpPr>
            <p:spPr>
              <a:xfrm>
                <a:off x="5000628" y="3714758"/>
                <a:ext cx="2571768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200" dirty="0">
                    <a:solidFill>
                      <a:schemeClr val="bg1"/>
                    </a:solidFill>
                    <a:latin typeface="+mn-ea"/>
                    <a:cs typeface="Open Sans Light" panose="020B0306030504020204" pitchFamily="34" charset="0"/>
                  </a:rPr>
                  <a:t>此处添加详细文本描述，建议与标题相关并符合整体语言风格，语言描述尽量简洁生动。尽量将每页幻灯片的字数控制在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cs typeface="Open Sans Light" panose="020B0306030504020204" pitchFamily="34" charset="0"/>
                  </a:rPr>
                  <a:t>200</a:t>
                </a:r>
                <a:r>
                  <a:rPr lang="zh-CN" altLang="en-US" sz="1200" dirty="0">
                    <a:solidFill>
                      <a:schemeClr val="bg1"/>
                    </a:solidFill>
                    <a:latin typeface="+mn-ea"/>
                    <a:cs typeface="Open Sans Light" panose="020B0306030504020204" pitchFamily="34" charset="0"/>
                  </a:rPr>
                  <a:t>字以内，据统计每页幻灯片的最好控制在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cs typeface="Open Sans Light" panose="020B0306030504020204" pitchFamily="34" charset="0"/>
                  </a:rPr>
                  <a:t>5</a:t>
                </a:r>
                <a:r>
                  <a:rPr lang="zh-CN" altLang="en-US" sz="1200" dirty="0">
                    <a:solidFill>
                      <a:schemeClr val="bg1"/>
                    </a:solidFill>
                    <a:latin typeface="+mn-ea"/>
                    <a:cs typeface="Open Sans Light" panose="020B0306030504020204" pitchFamily="34" charset="0"/>
                  </a:rPr>
                  <a:t>分钟之内。此处添加详细文本描述，建议与标题相关并符合整体语言风格，语言描述尽量简洁生动。</a:t>
                </a:r>
                <a:endParaRPr lang="zh-CN" altLang="en-US" sz="1200" dirty="0">
                  <a:solidFill>
                    <a:schemeClr val="bg1"/>
                  </a:solidFill>
                  <a:latin typeface="+mn-ea"/>
                  <a:cs typeface="Open Sans Light" panose="020B0306030504020204" pitchFamily="34" charset="0"/>
                </a:endParaRPr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4643438" y="2928940"/>
                <a:ext cx="882809" cy="48474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dirty="0">
                    <a:solidFill>
                      <a:schemeClr val="bg1"/>
                    </a:solidFill>
                    <a:latin typeface="+mn-ea"/>
                    <a:cs typeface="Open Sans" panose="020B0606030504020204" pitchFamily="34" charset="0"/>
                  </a:rPr>
                  <a:t>项目名称</a:t>
                </a:r>
                <a:r>
                  <a:rPr lang="en-US" dirty="0">
                    <a:solidFill>
                      <a:schemeClr val="bg1"/>
                    </a:solidFill>
                    <a:latin typeface="+mn-ea"/>
                    <a:cs typeface="Open Sans" panose="020B0606030504020204" pitchFamily="34" charset="0"/>
                  </a:rPr>
                  <a:t> </a:t>
                </a:r>
                <a:endParaRPr lang="en-US" dirty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endParaRPr>
              </a:p>
              <a:p>
                <a:r>
                  <a:rPr lang="zh-CN" altLang="en-US" dirty="0">
                    <a:solidFill>
                      <a:schemeClr val="bg1"/>
                    </a:solidFill>
                    <a:latin typeface="+mn-ea"/>
                    <a:cs typeface="Open Sans" panose="020B0606030504020204" pitchFamily="34" charset="0"/>
                  </a:rPr>
                  <a:t>案例 </a:t>
                </a:r>
                <a:r>
                  <a:rPr lang="en-US" dirty="0">
                    <a:solidFill>
                      <a:schemeClr val="bg1"/>
                    </a:solidFill>
                    <a:latin typeface="+mn-ea"/>
                    <a:cs typeface="Open Sans" panose="020B0606030504020204" pitchFamily="34" charset="0"/>
                  </a:rPr>
                  <a:t>2</a:t>
                </a:r>
                <a:endParaRPr lang="en-US" dirty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5072066" y="3571882"/>
                <a:ext cx="857256" cy="4571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0" grpId="0" animBg="1"/>
      <p:bldP spid="22" grpId="0" animBg="1"/>
      <p:bldP spid="2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Group 59"/>
          <p:cNvGrpSpPr/>
          <p:nvPr/>
        </p:nvGrpSpPr>
        <p:grpSpPr>
          <a:xfrm>
            <a:off x="476944" y="1619238"/>
            <a:ext cx="2571433" cy="4521631"/>
            <a:chOff x="357158" y="1214428"/>
            <a:chExt cx="1928826" cy="3391223"/>
          </a:xfrm>
        </p:grpSpPr>
        <p:sp>
          <p:nvSpPr>
            <p:cNvPr id="2" name="Rectangle 1"/>
            <p:cNvSpPr/>
            <p:nvPr/>
          </p:nvSpPr>
          <p:spPr>
            <a:xfrm>
              <a:off x="357158" y="1214428"/>
              <a:ext cx="1926791" cy="1714512"/>
            </a:xfrm>
            <a:prstGeom prst="rect">
              <a:avLst/>
            </a:prstGeom>
            <a:blipFill>
              <a:blip r:embed="rId1"/>
              <a:srcRect/>
              <a:stretch>
                <a:fillRect t="-6191" b="-6191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grpSp>
          <p:nvGrpSpPr>
            <p:cNvPr id="7" name="Group 50"/>
            <p:cNvGrpSpPr/>
            <p:nvPr/>
          </p:nvGrpSpPr>
          <p:grpSpPr>
            <a:xfrm>
              <a:off x="500034" y="3071816"/>
              <a:ext cx="1657400" cy="228640"/>
              <a:chOff x="500034" y="3071816"/>
              <a:chExt cx="1657400" cy="228640"/>
            </a:xfrm>
          </p:grpSpPr>
          <p:sp>
            <p:nvSpPr>
              <p:cNvPr id="14" name="5-Point Star 13"/>
              <p:cNvSpPr/>
              <p:nvPr/>
            </p:nvSpPr>
            <p:spPr>
              <a:xfrm>
                <a:off x="500034" y="3071816"/>
                <a:ext cx="228640" cy="228640"/>
              </a:xfrm>
              <a:prstGeom prst="star5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15" name="5-Point Star 14"/>
              <p:cNvSpPr/>
              <p:nvPr/>
            </p:nvSpPr>
            <p:spPr>
              <a:xfrm>
                <a:off x="857224" y="3071816"/>
                <a:ext cx="228640" cy="228640"/>
              </a:xfrm>
              <a:prstGeom prst="star5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16" name="5-Point Star 15"/>
              <p:cNvSpPr/>
              <p:nvPr/>
            </p:nvSpPr>
            <p:spPr>
              <a:xfrm>
                <a:off x="1214414" y="3071816"/>
                <a:ext cx="228640" cy="228640"/>
              </a:xfrm>
              <a:prstGeom prst="star5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17" name="5-Point Star 16"/>
              <p:cNvSpPr/>
              <p:nvPr/>
            </p:nvSpPr>
            <p:spPr>
              <a:xfrm>
                <a:off x="1571604" y="3071816"/>
                <a:ext cx="228640" cy="228640"/>
              </a:xfrm>
              <a:prstGeom prst="star5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18" name="5-Point Star 17"/>
              <p:cNvSpPr/>
              <p:nvPr/>
            </p:nvSpPr>
            <p:spPr>
              <a:xfrm>
                <a:off x="1928794" y="3071816"/>
                <a:ext cx="228640" cy="228640"/>
              </a:xfrm>
              <a:prstGeom prst="star5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</p:grpSp>
        <p:grpSp>
          <p:nvGrpSpPr>
            <p:cNvPr id="51" name="Group 57"/>
            <p:cNvGrpSpPr/>
            <p:nvPr/>
          </p:nvGrpSpPr>
          <p:grpSpPr>
            <a:xfrm>
              <a:off x="357158" y="3500444"/>
              <a:ext cx="1928826" cy="1105207"/>
              <a:chOff x="357158" y="3500444"/>
              <a:chExt cx="1928826" cy="1105207"/>
            </a:xfrm>
          </p:grpSpPr>
          <p:sp>
            <p:nvSpPr>
              <p:cNvPr id="34" name="Rectangle 33"/>
              <p:cNvSpPr/>
              <p:nvPr/>
            </p:nvSpPr>
            <p:spPr>
              <a:xfrm>
                <a:off x="357158" y="3786196"/>
                <a:ext cx="1928826" cy="81945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13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此处添加详细文本描述，建议与标题相关并符合整体语言风格，语言描述尽量简洁生动。尽量将每页幻灯片的字数控制在</a:t>
                </a:r>
                <a:r>
                  <a:rPr lang="en-US" altLang="zh-CN" sz="13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200</a:t>
                </a:r>
                <a:r>
                  <a:rPr lang="zh-CN" altLang="en-US" sz="13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字以内。</a:t>
                </a:r>
                <a:endParaRPr lang="id-ID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endParaRPr>
              </a:p>
            </p:txBody>
          </p:sp>
          <p:sp>
            <p:nvSpPr>
              <p:cNvPr id="35" name="Rectangle 34"/>
              <p:cNvSpPr/>
              <p:nvPr/>
            </p:nvSpPr>
            <p:spPr>
              <a:xfrm>
                <a:off x="962263" y="3500444"/>
                <a:ext cx="799843" cy="25391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项目名称 </a:t>
                </a:r>
                <a:endParaRPr 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55" name="Group 58"/>
            <p:cNvGrpSpPr/>
            <p:nvPr/>
          </p:nvGrpSpPr>
          <p:grpSpPr>
            <a:xfrm>
              <a:off x="785786" y="1214428"/>
              <a:ext cx="1071570" cy="357172"/>
              <a:chOff x="785786" y="1214428"/>
              <a:chExt cx="1071570" cy="357172"/>
            </a:xfrm>
          </p:grpSpPr>
          <p:sp>
            <p:nvSpPr>
              <p:cNvPr id="43" name="Rectangle 42"/>
              <p:cNvSpPr/>
              <p:nvPr/>
            </p:nvSpPr>
            <p:spPr>
              <a:xfrm>
                <a:off x="785786" y="1214428"/>
                <a:ext cx="1071570" cy="357172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47" name="Rectangle 46"/>
              <p:cNvSpPr/>
              <p:nvPr/>
            </p:nvSpPr>
            <p:spPr>
              <a:xfrm>
                <a:off x="876639" y="1285866"/>
                <a:ext cx="934512" cy="25391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chemeClr val="bg1"/>
                    </a:solidFill>
                    <a:latin typeface="+mn-ea"/>
                    <a:cs typeface="Open Sans" panose="020B0606030504020204" pitchFamily="34" charset="0"/>
                  </a:rPr>
                  <a:t>20.11.2014</a:t>
                </a:r>
                <a:endParaRPr lang="en-US" sz="1600" dirty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</p:grpSp>
      <p:grpSp>
        <p:nvGrpSpPr>
          <p:cNvPr id="61" name="Group 60"/>
          <p:cNvGrpSpPr/>
          <p:nvPr/>
        </p:nvGrpSpPr>
        <p:grpSpPr>
          <a:xfrm>
            <a:off x="3334092" y="1619238"/>
            <a:ext cx="2601383" cy="4521631"/>
            <a:chOff x="2500298" y="1214428"/>
            <a:chExt cx="1951291" cy="3391223"/>
          </a:xfrm>
        </p:grpSpPr>
        <p:sp>
          <p:nvSpPr>
            <p:cNvPr id="3" name="Rectangle 2"/>
            <p:cNvSpPr/>
            <p:nvPr/>
          </p:nvSpPr>
          <p:spPr>
            <a:xfrm>
              <a:off x="2524798" y="1214428"/>
              <a:ext cx="1926791" cy="1714512"/>
            </a:xfrm>
            <a:prstGeom prst="rect">
              <a:avLst/>
            </a:prstGeom>
            <a:blipFill>
              <a:blip r:embed="rId2"/>
              <a:stretch>
                <a:fillRect t="-6191" b="-6191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grpSp>
          <p:nvGrpSpPr>
            <p:cNvPr id="9" name="Group 51"/>
            <p:cNvGrpSpPr/>
            <p:nvPr/>
          </p:nvGrpSpPr>
          <p:grpSpPr>
            <a:xfrm>
              <a:off x="2643174" y="3071816"/>
              <a:ext cx="1657400" cy="228640"/>
              <a:chOff x="2643174" y="3071816"/>
              <a:chExt cx="1657400" cy="228640"/>
            </a:xfrm>
          </p:grpSpPr>
          <p:sp>
            <p:nvSpPr>
              <p:cNvPr id="19" name="5-Point Star 18"/>
              <p:cNvSpPr/>
              <p:nvPr/>
            </p:nvSpPr>
            <p:spPr>
              <a:xfrm>
                <a:off x="2643174" y="3071816"/>
                <a:ext cx="228640" cy="228640"/>
              </a:xfrm>
              <a:prstGeom prst="star5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20" name="5-Point Star 19"/>
              <p:cNvSpPr/>
              <p:nvPr/>
            </p:nvSpPr>
            <p:spPr>
              <a:xfrm>
                <a:off x="3000364" y="3071816"/>
                <a:ext cx="228640" cy="228640"/>
              </a:xfrm>
              <a:prstGeom prst="star5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21" name="5-Point Star 20"/>
              <p:cNvSpPr/>
              <p:nvPr/>
            </p:nvSpPr>
            <p:spPr>
              <a:xfrm>
                <a:off x="3357554" y="3071816"/>
                <a:ext cx="228640" cy="228640"/>
              </a:xfrm>
              <a:prstGeom prst="star5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22" name="5-Point Star 21"/>
              <p:cNvSpPr/>
              <p:nvPr/>
            </p:nvSpPr>
            <p:spPr>
              <a:xfrm>
                <a:off x="3714744" y="3071816"/>
                <a:ext cx="228640" cy="228640"/>
              </a:xfrm>
              <a:prstGeom prst="star5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23" name="5-Point Star 22"/>
              <p:cNvSpPr/>
              <p:nvPr/>
            </p:nvSpPr>
            <p:spPr>
              <a:xfrm>
                <a:off x="4071934" y="3071816"/>
                <a:ext cx="228640" cy="228640"/>
              </a:xfrm>
              <a:prstGeom prst="star5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</p:grpSp>
        <p:grpSp>
          <p:nvGrpSpPr>
            <p:cNvPr id="52" name="Group 56"/>
            <p:cNvGrpSpPr/>
            <p:nvPr/>
          </p:nvGrpSpPr>
          <p:grpSpPr>
            <a:xfrm>
              <a:off x="2500298" y="3500444"/>
              <a:ext cx="1928826" cy="1105207"/>
              <a:chOff x="2500298" y="3500444"/>
              <a:chExt cx="1928826" cy="1105207"/>
            </a:xfrm>
          </p:grpSpPr>
          <p:sp>
            <p:nvSpPr>
              <p:cNvPr id="37" name="Rectangle 36"/>
              <p:cNvSpPr/>
              <p:nvPr/>
            </p:nvSpPr>
            <p:spPr>
              <a:xfrm>
                <a:off x="2500298" y="3786196"/>
                <a:ext cx="1928826" cy="81945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13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此处添加详细文本描述，建议与标题相关并符合整体语言风格，语言描述尽量简洁生动。尽量将每页幻灯片的字数控制在</a:t>
                </a:r>
                <a:r>
                  <a:rPr lang="en-US" altLang="zh-CN" sz="13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200</a:t>
                </a:r>
                <a:r>
                  <a:rPr lang="zh-CN" altLang="en-US" sz="13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字以内。</a:t>
                </a:r>
                <a:endParaRPr lang="id-ID" altLang="zh-CN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endParaRPr>
              </a:p>
            </p:txBody>
          </p:sp>
          <p:sp>
            <p:nvSpPr>
              <p:cNvPr id="38" name="Rectangle 37"/>
              <p:cNvSpPr/>
              <p:nvPr/>
            </p:nvSpPr>
            <p:spPr>
              <a:xfrm>
                <a:off x="3085366" y="3500444"/>
                <a:ext cx="799842" cy="25391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项目名称 </a:t>
                </a:r>
                <a:endParaRPr 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56" name="Group 59"/>
            <p:cNvGrpSpPr/>
            <p:nvPr/>
          </p:nvGrpSpPr>
          <p:grpSpPr>
            <a:xfrm>
              <a:off x="2928926" y="1214428"/>
              <a:ext cx="1071570" cy="357172"/>
              <a:chOff x="2928926" y="1214428"/>
              <a:chExt cx="1071570" cy="357172"/>
            </a:xfrm>
          </p:grpSpPr>
          <p:sp>
            <p:nvSpPr>
              <p:cNvPr id="44" name="Rectangle 43"/>
              <p:cNvSpPr/>
              <p:nvPr/>
            </p:nvSpPr>
            <p:spPr>
              <a:xfrm>
                <a:off x="2928926" y="1214428"/>
                <a:ext cx="1071570" cy="357172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48" name="Rectangle 47"/>
              <p:cNvSpPr/>
              <p:nvPr/>
            </p:nvSpPr>
            <p:spPr>
              <a:xfrm>
                <a:off x="3019779" y="1285866"/>
                <a:ext cx="934512" cy="25391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chemeClr val="bg1"/>
                    </a:solidFill>
                    <a:latin typeface="+mn-ea"/>
                    <a:cs typeface="Open Sans" panose="020B0606030504020204" pitchFamily="34" charset="0"/>
                  </a:rPr>
                  <a:t>22.11.2014</a:t>
                </a:r>
                <a:endParaRPr lang="en-US" sz="1600" dirty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</p:grpSp>
      <p:grpSp>
        <p:nvGrpSpPr>
          <p:cNvPr id="62" name="Group 61"/>
          <p:cNvGrpSpPr/>
          <p:nvPr/>
        </p:nvGrpSpPr>
        <p:grpSpPr>
          <a:xfrm>
            <a:off x="6256564" y="1619238"/>
            <a:ext cx="2601347" cy="4521631"/>
            <a:chOff x="4692438" y="1214428"/>
            <a:chExt cx="1951264" cy="3391223"/>
          </a:xfrm>
        </p:grpSpPr>
        <p:sp>
          <p:nvSpPr>
            <p:cNvPr id="4" name="Rectangle 3"/>
            <p:cNvSpPr/>
            <p:nvPr/>
          </p:nvSpPr>
          <p:spPr>
            <a:xfrm>
              <a:off x="4692438" y="1214428"/>
              <a:ext cx="1926791" cy="1714512"/>
            </a:xfrm>
            <a:prstGeom prst="rect">
              <a:avLst/>
            </a:prstGeom>
            <a:blipFill>
              <a:blip r:embed="rId3"/>
              <a:stretch>
                <a:fillRect t="-6191" b="-6191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grpSp>
          <p:nvGrpSpPr>
            <p:cNvPr id="13" name="Group 52"/>
            <p:cNvGrpSpPr/>
            <p:nvPr/>
          </p:nvGrpSpPr>
          <p:grpSpPr>
            <a:xfrm>
              <a:off x="4857752" y="3071816"/>
              <a:ext cx="1657400" cy="228640"/>
              <a:chOff x="4857752" y="3071816"/>
              <a:chExt cx="1657400" cy="228640"/>
            </a:xfrm>
          </p:grpSpPr>
          <p:sp>
            <p:nvSpPr>
              <p:cNvPr id="24" name="5-Point Star 23"/>
              <p:cNvSpPr/>
              <p:nvPr/>
            </p:nvSpPr>
            <p:spPr>
              <a:xfrm>
                <a:off x="4857752" y="3071816"/>
                <a:ext cx="228640" cy="228640"/>
              </a:xfrm>
              <a:prstGeom prst="star5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25" name="5-Point Star 24"/>
              <p:cNvSpPr/>
              <p:nvPr/>
            </p:nvSpPr>
            <p:spPr>
              <a:xfrm>
                <a:off x="5214942" y="3071816"/>
                <a:ext cx="228640" cy="228640"/>
              </a:xfrm>
              <a:prstGeom prst="star5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26" name="5-Point Star 25"/>
              <p:cNvSpPr/>
              <p:nvPr/>
            </p:nvSpPr>
            <p:spPr>
              <a:xfrm>
                <a:off x="5572132" y="3071816"/>
                <a:ext cx="228640" cy="228640"/>
              </a:xfrm>
              <a:prstGeom prst="star5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27" name="5-Point Star 26"/>
              <p:cNvSpPr/>
              <p:nvPr/>
            </p:nvSpPr>
            <p:spPr>
              <a:xfrm>
                <a:off x="5929322" y="3071816"/>
                <a:ext cx="228640" cy="228640"/>
              </a:xfrm>
              <a:prstGeom prst="star5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28" name="5-Point Star 27"/>
              <p:cNvSpPr/>
              <p:nvPr/>
            </p:nvSpPr>
            <p:spPr>
              <a:xfrm>
                <a:off x="6286512" y="3071816"/>
                <a:ext cx="228640" cy="228640"/>
              </a:xfrm>
              <a:prstGeom prst="star5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</p:grpSp>
        <p:grpSp>
          <p:nvGrpSpPr>
            <p:cNvPr id="53" name="Group 55"/>
            <p:cNvGrpSpPr/>
            <p:nvPr/>
          </p:nvGrpSpPr>
          <p:grpSpPr>
            <a:xfrm>
              <a:off x="4714876" y="3500444"/>
              <a:ext cx="1928826" cy="1105207"/>
              <a:chOff x="4714876" y="3500444"/>
              <a:chExt cx="1928826" cy="1105207"/>
            </a:xfrm>
          </p:grpSpPr>
          <p:sp>
            <p:nvSpPr>
              <p:cNvPr id="39" name="Rectangle 38"/>
              <p:cNvSpPr/>
              <p:nvPr/>
            </p:nvSpPr>
            <p:spPr>
              <a:xfrm>
                <a:off x="4714876" y="3786196"/>
                <a:ext cx="1928826" cy="81945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13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此处添加详细文本描述，建议与标题相关并符合整体语言风格，语言描述尽量简洁生动。尽量将每页幻灯片的字数控制在</a:t>
                </a:r>
                <a:r>
                  <a:rPr lang="en-US" altLang="zh-CN" sz="13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200</a:t>
                </a:r>
                <a:r>
                  <a:rPr lang="zh-CN" altLang="en-US" sz="13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字以内。</a:t>
                </a:r>
                <a:endParaRPr lang="id-ID" altLang="zh-CN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endParaRPr>
              </a:p>
            </p:txBody>
          </p:sp>
          <p:sp>
            <p:nvSpPr>
              <p:cNvPr id="40" name="Rectangle 39"/>
              <p:cNvSpPr/>
              <p:nvPr/>
            </p:nvSpPr>
            <p:spPr>
              <a:xfrm>
                <a:off x="5299944" y="3500444"/>
                <a:ext cx="799842" cy="25391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项目名称 </a:t>
                </a:r>
                <a:endParaRPr 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57" name="Group 60"/>
            <p:cNvGrpSpPr/>
            <p:nvPr/>
          </p:nvGrpSpPr>
          <p:grpSpPr>
            <a:xfrm>
              <a:off x="5143504" y="1214428"/>
              <a:ext cx="1071570" cy="357172"/>
              <a:chOff x="5143504" y="1214428"/>
              <a:chExt cx="1071570" cy="357172"/>
            </a:xfrm>
          </p:grpSpPr>
          <p:sp>
            <p:nvSpPr>
              <p:cNvPr id="45" name="Rectangle 44"/>
              <p:cNvSpPr/>
              <p:nvPr/>
            </p:nvSpPr>
            <p:spPr>
              <a:xfrm>
                <a:off x="5143504" y="1214428"/>
                <a:ext cx="1071570" cy="35717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49" name="Rectangle 48"/>
              <p:cNvSpPr/>
              <p:nvPr/>
            </p:nvSpPr>
            <p:spPr>
              <a:xfrm>
                <a:off x="5234357" y="1285866"/>
                <a:ext cx="934512" cy="25391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chemeClr val="bg1"/>
                    </a:solidFill>
                    <a:latin typeface="+mn-ea"/>
                    <a:cs typeface="Open Sans" panose="020B0606030504020204" pitchFamily="34" charset="0"/>
                  </a:rPr>
                  <a:t>23.11.2014</a:t>
                </a:r>
                <a:endParaRPr lang="en-US" sz="1600" dirty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</p:grpSp>
      <p:grpSp>
        <p:nvGrpSpPr>
          <p:cNvPr id="64" name="Group 63"/>
          <p:cNvGrpSpPr/>
          <p:nvPr/>
        </p:nvGrpSpPr>
        <p:grpSpPr>
          <a:xfrm>
            <a:off x="9143626" y="1619238"/>
            <a:ext cx="2571433" cy="4521631"/>
            <a:chOff x="6858016" y="1214428"/>
            <a:chExt cx="1928826" cy="3391223"/>
          </a:xfrm>
        </p:grpSpPr>
        <p:sp>
          <p:nvSpPr>
            <p:cNvPr id="5" name="Rectangle 4"/>
            <p:cNvSpPr/>
            <p:nvPr/>
          </p:nvSpPr>
          <p:spPr>
            <a:xfrm>
              <a:off x="6860051" y="1214428"/>
              <a:ext cx="1926791" cy="1714512"/>
            </a:xfrm>
            <a:prstGeom prst="rect">
              <a:avLst/>
            </a:prstGeom>
            <a:blipFill>
              <a:blip r:embed="rId4"/>
              <a:stretch>
                <a:fillRect t="-6191" b="-6191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grpSp>
          <p:nvGrpSpPr>
            <p:cNvPr id="36" name="Group 53"/>
            <p:cNvGrpSpPr/>
            <p:nvPr/>
          </p:nvGrpSpPr>
          <p:grpSpPr>
            <a:xfrm>
              <a:off x="7000892" y="3071816"/>
              <a:ext cx="1657400" cy="228640"/>
              <a:chOff x="7000892" y="3071816"/>
              <a:chExt cx="1657400" cy="228640"/>
            </a:xfrm>
          </p:grpSpPr>
          <p:sp>
            <p:nvSpPr>
              <p:cNvPr id="29" name="5-Point Star 28"/>
              <p:cNvSpPr/>
              <p:nvPr/>
            </p:nvSpPr>
            <p:spPr>
              <a:xfrm>
                <a:off x="7000892" y="3071816"/>
                <a:ext cx="228640" cy="228640"/>
              </a:xfrm>
              <a:prstGeom prst="star5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>
                <a:off x="7358082" y="3071816"/>
                <a:ext cx="228640" cy="228640"/>
              </a:xfrm>
              <a:prstGeom prst="star5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>
                <a:off x="7715272" y="3071816"/>
                <a:ext cx="228640" cy="228640"/>
              </a:xfrm>
              <a:prstGeom prst="star5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>
                <a:off x="8072462" y="3071816"/>
                <a:ext cx="228640" cy="228640"/>
              </a:xfrm>
              <a:prstGeom prst="star5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>
                <a:off x="8429652" y="3071816"/>
                <a:ext cx="228640" cy="228640"/>
              </a:xfrm>
              <a:prstGeom prst="star5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</p:grpSp>
        <p:grpSp>
          <p:nvGrpSpPr>
            <p:cNvPr id="54" name="Group 54"/>
            <p:cNvGrpSpPr/>
            <p:nvPr/>
          </p:nvGrpSpPr>
          <p:grpSpPr>
            <a:xfrm>
              <a:off x="6858016" y="3500444"/>
              <a:ext cx="1928826" cy="1105207"/>
              <a:chOff x="6858016" y="3500444"/>
              <a:chExt cx="1928826" cy="1105207"/>
            </a:xfrm>
          </p:grpSpPr>
          <p:sp>
            <p:nvSpPr>
              <p:cNvPr id="41" name="Rectangle 40"/>
              <p:cNvSpPr/>
              <p:nvPr/>
            </p:nvSpPr>
            <p:spPr>
              <a:xfrm>
                <a:off x="6858016" y="3786196"/>
                <a:ext cx="1928826" cy="81945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13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此处添加详细文本描述，建议与标题相关并符合整体语言风格，语言描述尽量简洁生动。尽量将每页幻灯片的字数控制在</a:t>
                </a:r>
                <a:r>
                  <a:rPr lang="en-US" altLang="zh-CN" sz="13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200</a:t>
                </a:r>
                <a:r>
                  <a:rPr lang="zh-CN" altLang="en-US" sz="13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字以内。</a:t>
                </a:r>
                <a:endParaRPr lang="id-ID" altLang="zh-CN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endParaRPr>
              </a:p>
            </p:txBody>
          </p:sp>
          <p:sp>
            <p:nvSpPr>
              <p:cNvPr id="42" name="Rectangle 41"/>
              <p:cNvSpPr/>
              <p:nvPr/>
            </p:nvSpPr>
            <p:spPr>
              <a:xfrm>
                <a:off x="7443084" y="3500444"/>
                <a:ext cx="799843" cy="25391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项目名称 </a:t>
                </a:r>
                <a:endParaRPr 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58" name="Group 61"/>
            <p:cNvGrpSpPr/>
            <p:nvPr/>
          </p:nvGrpSpPr>
          <p:grpSpPr>
            <a:xfrm>
              <a:off x="7286644" y="1214428"/>
              <a:ext cx="1071570" cy="357172"/>
              <a:chOff x="7286644" y="1214428"/>
              <a:chExt cx="1071570" cy="357172"/>
            </a:xfrm>
          </p:grpSpPr>
          <p:sp>
            <p:nvSpPr>
              <p:cNvPr id="46" name="Rectangle 45"/>
              <p:cNvSpPr/>
              <p:nvPr/>
            </p:nvSpPr>
            <p:spPr>
              <a:xfrm>
                <a:off x="7286644" y="1214428"/>
                <a:ext cx="1071570" cy="357172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50" name="Rectangle 49"/>
              <p:cNvSpPr/>
              <p:nvPr/>
            </p:nvSpPr>
            <p:spPr>
              <a:xfrm>
                <a:off x="7377497" y="1285866"/>
                <a:ext cx="934512" cy="25391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chemeClr val="bg1"/>
                    </a:solidFill>
                    <a:latin typeface="+mn-ea"/>
                    <a:cs typeface="Open Sans" panose="020B0606030504020204" pitchFamily="34" charset="0"/>
                  </a:rPr>
                  <a:t>24.11.2014</a:t>
                </a:r>
                <a:endParaRPr lang="en-US" sz="1600" dirty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</p:grpSp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/>
          <p:cNvCxnSpPr/>
          <p:nvPr/>
        </p:nvCxnSpPr>
        <p:spPr>
          <a:xfrm rot="16200000" flipH="1">
            <a:off x="3809985" y="3905254"/>
            <a:ext cx="4572035" cy="3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7"/>
          <p:cNvGrpSpPr/>
          <p:nvPr/>
        </p:nvGrpSpPr>
        <p:grpSpPr>
          <a:xfrm>
            <a:off x="6381716" y="2190741"/>
            <a:ext cx="4476199" cy="4000528"/>
            <a:chOff x="4786314" y="1643056"/>
            <a:chExt cx="3357586" cy="3000396"/>
          </a:xfrm>
        </p:grpSpPr>
        <p:sp>
          <p:nvSpPr>
            <p:cNvPr id="16" name="Rectangle 15"/>
            <p:cNvSpPr/>
            <p:nvPr/>
          </p:nvSpPr>
          <p:spPr>
            <a:xfrm>
              <a:off x="4857752" y="2928940"/>
              <a:ext cx="3286148" cy="1714512"/>
            </a:xfrm>
            <a:prstGeom prst="rect">
              <a:avLst/>
            </a:prstGeom>
            <a:blipFill>
              <a:blip r:embed="rId1"/>
              <a:srcRect/>
              <a:stretch>
                <a:fillRect l="-10668" r="-10668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grpSp>
          <p:nvGrpSpPr>
            <p:cNvPr id="7" name="Group 16"/>
            <p:cNvGrpSpPr/>
            <p:nvPr/>
          </p:nvGrpSpPr>
          <p:grpSpPr>
            <a:xfrm>
              <a:off x="4786314" y="1643056"/>
              <a:ext cx="3357586" cy="841938"/>
              <a:chOff x="4786314" y="1643056"/>
              <a:chExt cx="3357586" cy="841938"/>
            </a:xfrm>
          </p:grpSpPr>
          <p:sp>
            <p:nvSpPr>
              <p:cNvPr id="20" name="Rectangle 19"/>
              <p:cNvSpPr/>
              <p:nvPr/>
            </p:nvSpPr>
            <p:spPr>
              <a:xfrm>
                <a:off x="4786314" y="2000246"/>
                <a:ext cx="3357586" cy="48474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此处添加详细文本描述，建议与标题相关并符合整体语言风格，语言描述尽量简洁生动。尽量将每页幻灯片的字数控制在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200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字以内，据统计每页幻灯片的最好控制在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5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分钟之内。</a:t>
                </a:r>
                <a:endPara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4786314" y="1643056"/>
                <a:ext cx="923690" cy="2885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项目名称 </a:t>
                </a:r>
                <a:endParaRPr lang="en-US" sz="1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</p:grpSp>
      <p:grpSp>
        <p:nvGrpSpPr>
          <p:cNvPr id="17" name="Group 16"/>
          <p:cNvGrpSpPr/>
          <p:nvPr/>
        </p:nvGrpSpPr>
        <p:grpSpPr>
          <a:xfrm>
            <a:off x="1238850" y="1619238"/>
            <a:ext cx="4476199" cy="3599102"/>
            <a:chOff x="928662" y="1214428"/>
            <a:chExt cx="3357586" cy="2699326"/>
          </a:xfrm>
        </p:grpSpPr>
        <p:sp>
          <p:nvSpPr>
            <p:cNvPr id="15" name="Rectangle 14"/>
            <p:cNvSpPr/>
            <p:nvPr/>
          </p:nvSpPr>
          <p:spPr>
            <a:xfrm>
              <a:off x="1000100" y="1214428"/>
              <a:ext cx="3284113" cy="1714512"/>
            </a:xfrm>
            <a:prstGeom prst="rect">
              <a:avLst/>
            </a:prstGeom>
            <a:blipFill>
              <a:blip r:embed="rId2"/>
              <a:srcRect/>
              <a:stretch>
                <a:fillRect l="-54413" r="-54413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grpSp>
          <p:nvGrpSpPr>
            <p:cNvPr id="8" name="Group 17"/>
            <p:cNvGrpSpPr/>
            <p:nvPr/>
          </p:nvGrpSpPr>
          <p:grpSpPr>
            <a:xfrm>
              <a:off x="928662" y="3071816"/>
              <a:ext cx="3357586" cy="841938"/>
              <a:chOff x="928662" y="3071816"/>
              <a:chExt cx="3357586" cy="841938"/>
            </a:xfrm>
          </p:grpSpPr>
          <p:sp>
            <p:nvSpPr>
              <p:cNvPr id="22" name="Rectangle 21"/>
              <p:cNvSpPr/>
              <p:nvPr/>
            </p:nvSpPr>
            <p:spPr>
              <a:xfrm>
                <a:off x="928662" y="3429006"/>
                <a:ext cx="3357586" cy="48474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此处添加详细文本描述，建议与标题相关并符合整体语言风格，语言描述尽量简洁生动。尽量将每页幻灯片的字数控制在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200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字以内，据统计每页幻灯片的最好控制在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5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分钟之内。</a:t>
                </a:r>
                <a:endPara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928662" y="3071816"/>
                <a:ext cx="923690" cy="2885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项目名称 </a:t>
                </a:r>
                <a:endParaRPr lang="en-US" sz="1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/>
          <p:cNvSpPr/>
          <p:nvPr/>
        </p:nvSpPr>
        <p:spPr>
          <a:xfrm>
            <a:off x="796" y="1619237"/>
            <a:ext cx="12190413" cy="2286016"/>
          </a:xfrm>
          <a:prstGeom prst="rect">
            <a:avLst/>
          </a:prstGeom>
          <a:blipFill>
            <a:blip r:embed="rId1"/>
            <a:stretch>
              <a:fillRect t="-62499" b="-6249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8572196" y="1619237"/>
            <a:ext cx="2666757" cy="2286016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5810287" y="1619237"/>
            <a:ext cx="2666757" cy="2286016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3048377" y="1619237"/>
            <a:ext cx="2666757" cy="2286016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>
              <a:latin typeface="+mn-ea"/>
            </a:endParaRPr>
          </a:p>
        </p:txBody>
      </p:sp>
      <p:grpSp>
        <p:nvGrpSpPr>
          <p:cNvPr id="7" name="Group 31"/>
          <p:cNvGrpSpPr/>
          <p:nvPr/>
        </p:nvGrpSpPr>
        <p:grpSpPr>
          <a:xfrm>
            <a:off x="580889" y="2307904"/>
            <a:ext cx="1229390" cy="551711"/>
            <a:chOff x="435128" y="1730927"/>
            <a:chExt cx="922162" cy="413783"/>
          </a:xfrm>
        </p:grpSpPr>
        <p:sp>
          <p:nvSpPr>
            <p:cNvPr id="44" name="Rectangle 43"/>
            <p:cNvSpPr/>
            <p:nvPr/>
          </p:nvSpPr>
          <p:spPr>
            <a:xfrm>
              <a:off x="435128" y="1730927"/>
              <a:ext cx="831105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rPr>
                <a:t>项目名称</a:t>
              </a:r>
              <a:endParaRPr lang="en-US" dirty="0">
                <a:solidFill>
                  <a:schemeClr val="bg1"/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cxnSp>
          <p:nvCxnSpPr>
            <p:cNvPr id="46" name="Straight Connector 45"/>
            <p:cNvCxnSpPr/>
            <p:nvPr/>
          </p:nvCxnSpPr>
          <p:spPr>
            <a:xfrm>
              <a:off x="857224" y="2143122"/>
              <a:ext cx="500066" cy="15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oup 38"/>
          <p:cNvGrpSpPr/>
          <p:nvPr/>
        </p:nvGrpSpPr>
        <p:grpSpPr>
          <a:xfrm>
            <a:off x="3048377" y="3047998"/>
            <a:ext cx="2666757" cy="3238523"/>
            <a:chOff x="2285984" y="2285998"/>
            <a:chExt cx="2000328" cy="2428892"/>
          </a:xfrm>
        </p:grpSpPr>
        <p:grpSp>
          <p:nvGrpSpPr>
            <p:cNvPr id="8" name="Group 25"/>
            <p:cNvGrpSpPr/>
            <p:nvPr/>
          </p:nvGrpSpPr>
          <p:grpSpPr>
            <a:xfrm>
              <a:off x="2285984" y="3000378"/>
              <a:ext cx="2000328" cy="1714512"/>
              <a:chOff x="2285984" y="3000378"/>
              <a:chExt cx="2000328" cy="1714512"/>
            </a:xfrm>
          </p:grpSpPr>
          <p:sp>
            <p:nvSpPr>
              <p:cNvPr id="40" name="Rectangle 39"/>
              <p:cNvSpPr/>
              <p:nvPr/>
            </p:nvSpPr>
            <p:spPr>
              <a:xfrm>
                <a:off x="2285984" y="3000378"/>
                <a:ext cx="2000328" cy="1714512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43" name="Rectangle 42"/>
              <p:cNvSpPr/>
              <p:nvPr/>
            </p:nvSpPr>
            <p:spPr>
              <a:xfrm>
                <a:off x="2357422" y="3214692"/>
                <a:ext cx="1857388" cy="25391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600" dirty="0">
                    <a:solidFill>
                      <a:schemeClr val="bg1"/>
                    </a:solidFill>
                    <a:latin typeface="+mn-ea"/>
                    <a:cs typeface="Open Sans" panose="020B0606030504020204" pitchFamily="34" charset="0"/>
                  </a:rPr>
                  <a:t>项目名称</a:t>
                </a:r>
                <a:r>
                  <a:rPr lang="ms-MY" sz="1600" dirty="0">
                    <a:solidFill>
                      <a:schemeClr val="bg1"/>
                    </a:solidFill>
                    <a:latin typeface="+mn-ea"/>
                    <a:cs typeface="Open Sans" panose="020B0606030504020204" pitchFamily="34" charset="0"/>
                  </a:rPr>
                  <a:t> :</a:t>
                </a:r>
                <a:endParaRPr lang="id-ID" sz="1600" dirty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  <p:sp>
            <p:nvSpPr>
              <p:cNvPr id="53" name="Rectangle 52"/>
              <p:cNvSpPr/>
              <p:nvPr/>
            </p:nvSpPr>
            <p:spPr>
              <a:xfrm>
                <a:off x="3071802" y="3786196"/>
                <a:ext cx="1146468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4300" dirty="0">
                    <a:solidFill>
                      <a:schemeClr val="bg1"/>
                    </a:solidFill>
                    <a:latin typeface="+mn-ea"/>
                    <a:cs typeface="Open Sans" panose="020B0606030504020204" pitchFamily="34" charset="0"/>
                  </a:rPr>
                  <a:t>3453</a:t>
                </a:r>
                <a:endParaRPr lang="en-US" sz="4300" dirty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11" name="Group 32"/>
            <p:cNvGrpSpPr/>
            <p:nvPr/>
          </p:nvGrpSpPr>
          <p:grpSpPr>
            <a:xfrm>
              <a:off x="3643306" y="2285998"/>
              <a:ext cx="563754" cy="563754"/>
              <a:chOff x="3643306" y="2285998"/>
              <a:chExt cx="563754" cy="563754"/>
            </a:xfrm>
          </p:grpSpPr>
          <p:sp>
            <p:nvSpPr>
              <p:cNvPr id="50" name="Oval 49"/>
              <p:cNvSpPr/>
              <p:nvPr/>
            </p:nvSpPr>
            <p:spPr>
              <a:xfrm>
                <a:off x="3643306" y="2285998"/>
                <a:ext cx="563754" cy="563754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3735530" y="2365228"/>
                <a:ext cx="333307" cy="38087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700" b="1" dirty="0">
                    <a:solidFill>
                      <a:schemeClr val="bg1"/>
                    </a:solidFill>
                    <a:latin typeface="+mn-ea"/>
                    <a:cs typeface="Open Sans" panose="020B0606030504020204" pitchFamily="34" charset="0"/>
                  </a:rPr>
                  <a:t>A</a:t>
                </a:r>
                <a:endParaRPr lang="en-US" sz="2700" b="1" dirty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</p:grpSp>
      <p:grpSp>
        <p:nvGrpSpPr>
          <p:cNvPr id="56" name="Group 55"/>
          <p:cNvGrpSpPr/>
          <p:nvPr/>
        </p:nvGrpSpPr>
        <p:grpSpPr>
          <a:xfrm>
            <a:off x="5810287" y="3047998"/>
            <a:ext cx="2666757" cy="3238523"/>
            <a:chOff x="4357686" y="2285998"/>
            <a:chExt cx="2000328" cy="2428892"/>
          </a:xfrm>
        </p:grpSpPr>
        <p:grpSp>
          <p:nvGrpSpPr>
            <p:cNvPr id="9" name="Group 26"/>
            <p:cNvGrpSpPr/>
            <p:nvPr/>
          </p:nvGrpSpPr>
          <p:grpSpPr>
            <a:xfrm>
              <a:off x="4357686" y="3000378"/>
              <a:ext cx="2000328" cy="1714512"/>
              <a:chOff x="4357686" y="3000378"/>
              <a:chExt cx="2000328" cy="1714512"/>
            </a:xfrm>
          </p:grpSpPr>
          <p:sp>
            <p:nvSpPr>
              <p:cNvPr id="41" name="Rectangle 40"/>
              <p:cNvSpPr/>
              <p:nvPr/>
            </p:nvSpPr>
            <p:spPr>
              <a:xfrm>
                <a:off x="4357686" y="3000378"/>
                <a:ext cx="2000328" cy="1714512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48" name="Rectangle 47"/>
              <p:cNvSpPr/>
              <p:nvPr/>
            </p:nvSpPr>
            <p:spPr>
              <a:xfrm>
                <a:off x="4429124" y="3214692"/>
                <a:ext cx="1857388" cy="25391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600" dirty="0">
                    <a:solidFill>
                      <a:schemeClr val="bg1"/>
                    </a:solidFill>
                    <a:latin typeface="+mn-ea"/>
                    <a:cs typeface="Open Sans" panose="020B0606030504020204" pitchFamily="34" charset="0"/>
                  </a:rPr>
                  <a:t>项目名称</a:t>
                </a:r>
                <a:r>
                  <a:rPr lang="ms-MY" altLang="zh-CN" sz="1600" dirty="0">
                    <a:solidFill>
                      <a:schemeClr val="bg1"/>
                    </a:solidFill>
                    <a:latin typeface="+mn-ea"/>
                    <a:cs typeface="Open Sans" panose="020B0606030504020204" pitchFamily="34" charset="0"/>
                  </a:rPr>
                  <a:t> :</a:t>
                </a:r>
                <a:endParaRPr lang="id-ID" altLang="zh-CN" sz="1600" dirty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  <p:sp>
            <p:nvSpPr>
              <p:cNvPr id="54" name="Rectangle 53"/>
              <p:cNvSpPr/>
              <p:nvPr/>
            </p:nvSpPr>
            <p:spPr>
              <a:xfrm>
                <a:off x="5357818" y="3786196"/>
                <a:ext cx="867177" cy="56554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4300" dirty="0">
                    <a:solidFill>
                      <a:schemeClr val="bg1"/>
                    </a:solidFill>
                    <a:latin typeface="+mn-ea"/>
                    <a:cs typeface="Open Sans" panose="020B0606030504020204" pitchFamily="34" charset="0"/>
                  </a:rPr>
                  <a:t>999</a:t>
                </a:r>
                <a:endParaRPr lang="en-US" sz="4300" dirty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12" name="Group 33"/>
            <p:cNvGrpSpPr/>
            <p:nvPr/>
          </p:nvGrpSpPr>
          <p:grpSpPr>
            <a:xfrm>
              <a:off x="5715008" y="2285998"/>
              <a:ext cx="563754" cy="563754"/>
              <a:chOff x="5715008" y="2285998"/>
              <a:chExt cx="563754" cy="563754"/>
            </a:xfrm>
          </p:grpSpPr>
          <p:sp>
            <p:nvSpPr>
              <p:cNvPr id="51" name="Oval 50"/>
              <p:cNvSpPr/>
              <p:nvPr/>
            </p:nvSpPr>
            <p:spPr>
              <a:xfrm>
                <a:off x="5715008" y="2285998"/>
                <a:ext cx="563754" cy="563754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5803325" y="2365228"/>
                <a:ext cx="316474" cy="38087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700" b="1" dirty="0">
                    <a:solidFill>
                      <a:schemeClr val="bg1"/>
                    </a:solidFill>
                    <a:latin typeface="+mn-ea"/>
                    <a:cs typeface="Open Sans" panose="020B0606030504020204" pitchFamily="34" charset="0"/>
                  </a:rPr>
                  <a:t>B</a:t>
                </a:r>
                <a:endParaRPr lang="en-US" sz="2700" b="1" dirty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</p:grpSp>
      <p:grpSp>
        <p:nvGrpSpPr>
          <p:cNvPr id="57" name="Group 56"/>
          <p:cNvGrpSpPr/>
          <p:nvPr/>
        </p:nvGrpSpPr>
        <p:grpSpPr>
          <a:xfrm>
            <a:off x="8572196" y="3047998"/>
            <a:ext cx="2666757" cy="3238523"/>
            <a:chOff x="6429388" y="2285998"/>
            <a:chExt cx="2000328" cy="2428892"/>
          </a:xfrm>
        </p:grpSpPr>
        <p:grpSp>
          <p:nvGrpSpPr>
            <p:cNvPr id="10" name="Group 27"/>
            <p:cNvGrpSpPr/>
            <p:nvPr/>
          </p:nvGrpSpPr>
          <p:grpSpPr>
            <a:xfrm>
              <a:off x="6429388" y="3000378"/>
              <a:ext cx="2000328" cy="1714512"/>
              <a:chOff x="6429388" y="3000378"/>
              <a:chExt cx="2000328" cy="1714512"/>
            </a:xfrm>
          </p:grpSpPr>
          <p:sp>
            <p:nvSpPr>
              <p:cNvPr id="42" name="Rectangle 41"/>
              <p:cNvSpPr/>
              <p:nvPr/>
            </p:nvSpPr>
            <p:spPr>
              <a:xfrm>
                <a:off x="6429388" y="3000378"/>
                <a:ext cx="2000328" cy="1714512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49" name="Rectangle 48"/>
              <p:cNvSpPr/>
              <p:nvPr/>
            </p:nvSpPr>
            <p:spPr>
              <a:xfrm>
                <a:off x="6500826" y="3214692"/>
                <a:ext cx="1857388" cy="25391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600" dirty="0">
                    <a:solidFill>
                      <a:schemeClr val="bg1"/>
                    </a:solidFill>
                    <a:latin typeface="+mn-ea"/>
                    <a:cs typeface="Open Sans" panose="020B0606030504020204" pitchFamily="34" charset="0"/>
                  </a:rPr>
                  <a:t>项目名称</a:t>
                </a:r>
                <a:r>
                  <a:rPr lang="ms-MY" altLang="zh-CN" sz="1600" dirty="0">
                    <a:solidFill>
                      <a:schemeClr val="bg1"/>
                    </a:solidFill>
                    <a:latin typeface="+mn-ea"/>
                    <a:cs typeface="Open Sans" panose="020B0606030504020204" pitchFamily="34" charset="0"/>
                  </a:rPr>
                  <a:t> :</a:t>
                </a:r>
                <a:endParaRPr lang="id-ID" altLang="zh-CN" sz="1600" dirty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  <p:sp>
            <p:nvSpPr>
              <p:cNvPr id="55" name="Rectangle 54"/>
              <p:cNvSpPr/>
              <p:nvPr/>
            </p:nvSpPr>
            <p:spPr>
              <a:xfrm>
                <a:off x="7429520" y="3786196"/>
                <a:ext cx="867177" cy="56554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4300" dirty="0">
                    <a:solidFill>
                      <a:schemeClr val="bg1"/>
                    </a:solidFill>
                    <a:latin typeface="+mn-ea"/>
                    <a:cs typeface="Open Sans" panose="020B0606030504020204" pitchFamily="34" charset="0"/>
                  </a:rPr>
                  <a:t>100</a:t>
                </a:r>
                <a:endParaRPr lang="en-US" sz="4300" dirty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13" name="Group 38"/>
            <p:cNvGrpSpPr/>
            <p:nvPr/>
          </p:nvGrpSpPr>
          <p:grpSpPr>
            <a:xfrm>
              <a:off x="7786710" y="2285998"/>
              <a:ext cx="563754" cy="563754"/>
              <a:chOff x="7786710" y="2285998"/>
              <a:chExt cx="563754" cy="563754"/>
            </a:xfrm>
          </p:grpSpPr>
          <p:sp>
            <p:nvSpPr>
              <p:cNvPr id="52" name="Oval 51"/>
              <p:cNvSpPr/>
              <p:nvPr/>
            </p:nvSpPr>
            <p:spPr>
              <a:xfrm>
                <a:off x="7786710" y="2285998"/>
                <a:ext cx="563754" cy="563754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7877600" y="2365228"/>
                <a:ext cx="312867" cy="38087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700" b="1" dirty="0">
                    <a:solidFill>
                      <a:schemeClr val="bg1"/>
                    </a:solidFill>
                    <a:latin typeface="+mn-ea"/>
                    <a:cs typeface="Open Sans" panose="020B0606030504020204" pitchFamily="34" charset="0"/>
                  </a:rPr>
                  <a:t>C</a:t>
                </a:r>
                <a:endParaRPr lang="en-US" sz="2700" b="1" dirty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7" grpId="0" animBg="1"/>
      <p:bldP spid="3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/>
          <p:cNvSpPr txBox="1"/>
          <p:nvPr/>
        </p:nvSpPr>
        <p:spPr>
          <a:xfrm>
            <a:off x="4624110" y="2902440"/>
            <a:ext cx="29546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5400" b="1" dirty="0">
                <a:ln w="12700">
                  <a:noFill/>
                  <a:prstDash val="solid"/>
                </a:ln>
                <a:solidFill>
                  <a:srgbClr val="EF463B"/>
                </a:solidFill>
                <a:latin typeface="+mj-ea"/>
                <a:ea typeface="+mj-ea"/>
              </a:rPr>
              <a:t>添加标题</a:t>
            </a:r>
            <a:endParaRPr lang="zh-CN" altLang="en-US" sz="5400" b="1" dirty="0">
              <a:ln w="12700">
                <a:noFill/>
                <a:prstDash val="solid"/>
              </a:ln>
              <a:solidFill>
                <a:srgbClr val="EF463B"/>
              </a:solidFill>
              <a:latin typeface="+mj-ea"/>
              <a:ea typeface="+mj-ea"/>
            </a:endParaRPr>
          </a:p>
        </p:txBody>
      </p:sp>
      <p:sp>
        <p:nvSpPr>
          <p:cNvPr id="4" name="TextBox 8"/>
          <p:cNvSpPr txBox="1"/>
          <p:nvPr/>
        </p:nvSpPr>
        <p:spPr>
          <a:xfrm>
            <a:off x="5534614" y="2097579"/>
            <a:ext cx="113364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6000" b="1" dirty="0" smtClean="0">
                <a:ln w="12700">
                  <a:noFill/>
                  <a:prstDash val="solid"/>
                </a:ln>
                <a:solidFill>
                  <a:srgbClr val="EF463B"/>
                </a:solidFill>
                <a:latin typeface="+mj-ea"/>
                <a:ea typeface="+mj-ea"/>
              </a:rPr>
              <a:t>04</a:t>
            </a:r>
            <a:endParaRPr lang="zh-CN" altLang="en-US" sz="6000" b="1" dirty="0">
              <a:ln w="12700">
                <a:noFill/>
                <a:prstDash val="solid"/>
              </a:ln>
              <a:solidFill>
                <a:srgbClr val="EF463B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4"/>
          <p:cNvGrpSpPr/>
          <p:nvPr/>
        </p:nvGrpSpPr>
        <p:grpSpPr>
          <a:xfrm>
            <a:off x="6476953" y="2000240"/>
            <a:ext cx="5537314" cy="3342776"/>
            <a:chOff x="336947" y="1950447"/>
            <a:chExt cx="6745544" cy="4071635"/>
          </a:xfrm>
        </p:grpSpPr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6947" y="1950447"/>
              <a:ext cx="6745544" cy="4071635"/>
            </a:xfrm>
            <a:prstGeom prst="rect">
              <a:avLst/>
            </a:prstGeom>
          </p:spPr>
        </p:pic>
        <p:sp>
          <p:nvSpPr>
            <p:cNvPr id="67" name="Rectangle 66"/>
            <p:cNvSpPr/>
            <p:nvPr/>
          </p:nvSpPr>
          <p:spPr>
            <a:xfrm>
              <a:off x="1129035" y="2160307"/>
              <a:ext cx="5184576" cy="3240361"/>
            </a:xfrm>
            <a:prstGeom prst="rect">
              <a:avLst/>
            </a:prstGeom>
            <a:blipFill>
              <a:blip r:embed="rId2"/>
              <a:srcRect/>
              <a:stretch>
                <a:fillRect t="-10000" b="-10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3" name="Group 52"/>
          <p:cNvGrpSpPr/>
          <p:nvPr/>
        </p:nvGrpSpPr>
        <p:grpSpPr>
          <a:xfrm>
            <a:off x="5810286" y="2311751"/>
            <a:ext cx="5537314" cy="3342776"/>
            <a:chOff x="336947" y="1950447"/>
            <a:chExt cx="6745544" cy="4071635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6947" y="1950447"/>
              <a:ext cx="6745544" cy="4071635"/>
            </a:xfrm>
            <a:prstGeom prst="rect">
              <a:avLst/>
            </a:prstGeom>
          </p:spPr>
        </p:pic>
        <p:sp>
          <p:nvSpPr>
            <p:cNvPr id="55" name="Rectangle 54"/>
            <p:cNvSpPr/>
            <p:nvPr/>
          </p:nvSpPr>
          <p:spPr>
            <a:xfrm>
              <a:off x="1129035" y="2160307"/>
              <a:ext cx="5184576" cy="3240361"/>
            </a:xfrm>
            <a:prstGeom prst="rect">
              <a:avLst/>
            </a:prstGeom>
            <a:blipFill>
              <a:blip r:embed="rId3"/>
              <a:srcRect/>
              <a:stretch>
                <a:fillRect t="-3318" b="-3318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sp>
        <p:nvSpPr>
          <p:cNvPr id="68" name="Rectangle 67"/>
          <p:cNvSpPr/>
          <p:nvPr/>
        </p:nvSpPr>
        <p:spPr>
          <a:xfrm>
            <a:off x="3238852" y="5143513"/>
            <a:ext cx="2095242" cy="630930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anose="020B0306030504020204" pitchFamily="34" charset="0"/>
              </a:rPr>
              <a:t>此处添加详细文本描述，建议与标题相关并符合整体语言风格，语言描述尽量简洁生动。</a:t>
            </a:r>
            <a:endParaRPr lang="id-ID" altLang="zh-CN" sz="11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Open Sans Light" panose="020B0306030504020204" pitchFamily="34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572181" y="5143513"/>
            <a:ext cx="2095242" cy="630930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anose="020B0306030504020204" pitchFamily="34" charset="0"/>
              </a:rPr>
              <a:t>此处添加详细文本描述，建议与标题相关并符合整体语言风格，语言描述尽量简洁生动。</a:t>
            </a:r>
            <a:endParaRPr lang="id-ID" sz="11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Open Sans Light" panose="020B0306030504020204" pitchFamily="34" charset="0"/>
            </a:endParaRPr>
          </a:p>
        </p:txBody>
      </p:sp>
      <p:cxnSp>
        <p:nvCxnSpPr>
          <p:cNvPr id="70" name="Straight Connector 69"/>
          <p:cNvCxnSpPr/>
          <p:nvPr/>
        </p:nvCxnSpPr>
        <p:spPr>
          <a:xfrm rot="5400000">
            <a:off x="2571606" y="5620296"/>
            <a:ext cx="763064" cy="2117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Rectangle 71"/>
          <p:cNvSpPr/>
          <p:nvPr/>
        </p:nvSpPr>
        <p:spPr>
          <a:xfrm>
            <a:off x="572181" y="1619237"/>
            <a:ext cx="4952390" cy="738664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anose="020B0306030504020204" pitchFamily="34" charset="0"/>
              </a:rPr>
              <a:t>200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anose="020B0306030504020204" pitchFamily="34" charset="0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anose="020B0306030504020204" pitchFamily="34" charset="0"/>
              </a:rPr>
              <a:t>5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anose="020B0306030504020204" pitchFamily="34" charset="0"/>
              </a:rPr>
              <a:t>分钟之内。</a:t>
            </a:r>
            <a:endParaRPr lang="zh-CN" altLang="en-US" sz="13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Open Sans Light" panose="020B0306030504020204" pitchFamily="34" charset="0"/>
            </a:endParaRPr>
          </a:p>
        </p:txBody>
      </p:sp>
      <p:grpSp>
        <p:nvGrpSpPr>
          <p:cNvPr id="5" name="Group 35"/>
          <p:cNvGrpSpPr/>
          <p:nvPr/>
        </p:nvGrpSpPr>
        <p:grpSpPr>
          <a:xfrm>
            <a:off x="476943" y="2762244"/>
            <a:ext cx="1428574" cy="1555588"/>
            <a:chOff x="357158" y="2071684"/>
            <a:chExt cx="1071570" cy="1166691"/>
          </a:xfrm>
        </p:grpSpPr>
        <p:sp>
          <p:nvSpPr>
            <p:cNvPr id="62" name="Oval 61"/>
            <p:cNvSpPr/>
            <p:nvPr/>
          </p:nvSpPr>
          <p:spPr>
            <a:xfrm>
              <a:off x="633817" y="2071684"/>
              <a:ext cx="449414" cy="44941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73" name="Rectangle 72"/>
            <p:cNvSpPr/>
            <p:nvPr/>
          </p:nvSpPr>
          <p:spPr>
            <a:xfrm>
              <a:off x="357158" y="2857502"/>
              <a:ext cx="1071570" cy="38087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sp>
          <p:nvSpPr>
            <p:cNvPr id="74" name="Rectangle 73"/>
            <p:cNvSpPr/>
            <p:nvPr/>
          </p:nvSpPr>
          <p:spPr>
            <a:xfrm>
              <a:off x="557930" y="2571750"/>
              <a:ext cx="675994" cy="21929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rPr>
                <a:t>项目名称 </a:t>
              </a:r>
              <a:endParaRPr 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sp>
          <p:nvSpPr>
            <p:cNvPr id="33" name="Freeform 26"/>
            <p:cNvSpPr/>
            <p:nvPr/>
          </p:nvSpPr>
          <p:spPr bwMode="auto">
            <a:xfrm>
              <a:off x="785786" y="2214560"/>
              <a:ext cx="166924" cy="173116"/>
            </a:xfrm>
            <a:custGeom>
              <a:avLst/>
              <a:gdLst>
                <a:gd name="T0" fmla="*/ 103 w 274"/>
                <a:gd name="T1" fmla="*/ 284 h 284"/>
                <a:gd name="T2" fmla="*/ 80 w 274"/>
                <a:gd name="T3" fmla="*/ 273 h 284"/>
                <a:gd name="T4" fmla="*/ 9 w 274"/>
                <a:gd name="T5" fmla="*/ 178 h 284"/>
                <a:gd name="T6" fmla="*/ 14 w 274"/>
                <a:gd name="T7" fmla="*/ 139 h 284"/>
                <a:gd name="T8" fmla="*/ 53 w 274"/>
                <a:gd name="T9" fmla="*/ 145 h 284"/>
                <a:gd name="T10" fmla="*/ 100 w 274"/>
                <a:gd name="T11" fmla="*/ 207 h 284"/>
                <a:gd name="T12" fmla="*/ 219 w 274"/>
                <a:gd name="T13" fmla="*/ 17 h 284"/>
                <a:gd name="T14" fmla="*/ 257 w 274"/>
                <a:gd name="T15" fmla="*/ 8 h 284"/>
                <a:gd name="T16" fmla="*/ 266 w 274"/>
                <a:gd name="T17" fmla="*/ 47 h 284"/>
                <a:gd name="T18" fmla="*/ 126 w 274"/>
                <a:gd name="T19" fmla="*/ 271 h 284"/>
                <a:gd name="T20" fmla="*/ 104 w 274"/>
                <a:gd name="T21" fmla="*/ 284 h 284"/>
                <a:gd name="T22" fmla="*/ 103 w 274"/>
                <a:gd name="T23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4" h="284">
                  <a:moveTo>
                    <a:pt x="103" y="284"/>
                  </a:moveTo>
                  <a:cubicBezTo>
                    <a:pt x="94" y="284"/>
                    <a:pt x="86" y="280"/>
                    <a:pt x="80" y="273"/>
                  </a:cubicBezTo>
                  <a:cubicBezTo>
                    <a:pt x="9" y="178"/>
                    <a:pt x="9" y="178"/>
                    <a:pt x="9" y="178"/>
                  </a:cubicBezTo>
                  <a:cubicBezTo>
                    <a:pt x="0" y="166"/>
                    <a:pt x="2" y="149"/>
                    <a:pt x="14" y="139"/>
                  </a:cubicBezTo>
                  <a:cubicBezTo>
                    <a:pt x="27" y="130"/>
                    <a:pt x="44" y="133"/>
                    <a:pt x="53" y="145"/>
                  </a:cubicBezTo>
                  <a:cubicBezTo>
                    <a:pt x="100" y="207"/>
                    <a:pt x="100" y="207"/>
                    <a:pt x="100" y="207"/>
                  </a:cubicBezTo>
                  <a:cubicBezTo>
                    <a:pt x="219" y="17"/>
                    <a:pt x="219" y="17"/>
                    <a:pt x="219" y="17"/>
                  </a:cubicBezTo>
                  <a:cubicBezTo>
                    <a:pt x="227" y="4"/>
                    <a:pt x="244" y="0"/>
                    <a:pt x="257" y="8"/>
                  </a:cubicBezTo>
                  <a:cubicBezTo>
                    <a:pt x="270" y="16"/>
                    <a:pt x="274" y="33"/>
                    <a:pt x="266" y="47"/>
                  </a:cubicBezTo>
                  <a:cubicBezTo>
                    <a:pt x="126" y="271"/>
                    <a:pt x="126" y="271"/>
                    <a:pt x="126" y="271"/>
                  </a:cubicBezTo>
                  <a:cubicBezTo>
                    <a:pt x="121" y="279"/>
                    <a:pt x="113" y="283"/>
                    <a:pt x="104" y="284"/>
                  </a:cubicBezTo>
                  <a:cubicBezTo>
                    <a:pt x="104" y="284"/>
                    <a:pt x="103" y="284"/>
                    <a:pt x="103" y="2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6" name="Group 36"/>
          <p:cNvGrpSpPr/>
          <p:nvPr/>
        </p:nvGrpSpPr>
        <p:grpSpPr>
          <a:xfrm>
            <a:off x="2393830" y="2762244"/>
            <a:ext cx="1428574" cy="1555588"/>
            <a:chOff x="1795011" y="2071684"/>
            <a:chExt cx="1071570" cy="1166691"/>
          </a:xfrm>
        </p:grpSpPr>
        <p:sp>
          <p:nvSpPr>
            <p:cNvPr id="63" name="Oval 62"/>
            <p:cNvSpPr/>
            <p:nvPr/>
          </p:nvSpPr>
          <p:spPr>
            <a:xfrm>
              <a:off x="2071670" y="2071684"/>
              <a:ext cx="449414" cy="44941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75" name="Rectangle 74"/>
            <p:cNvSpPr/>
            <p:nvPr/>
          </p:nvSpPr>
          <p:spPr>
            <a:xfrm>
              <a:off x="1795011" y="2857502"/>
              <a:ext cx="1071570" cy="38087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1986690" y="2571750"/>
              <a:ext cx="675994" cy="21929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rPr>
                <a:t>项目名称 </a:t>
              </a:r>
              <a:endParaRPr 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sp>
          <p:nvSpPr>
            <p:cNvPr id="34" name="Freeform 26"/>
            <p:cNvSpPr/>
            <p:nvPr/>
          </p:nvSpPr>
          <p:spPr bwMode="auto">
            <a:xfrm>
              <a:off x="2214546" y="2214560"/>
              <a:ext cx="166924" cy="173116"/>
            </a:xfrm>
            <a:custGeom>
              <a:avLst/>
              <a:gdLst>
                <a:gd name="T0" fmla="*/ 103 w 274"/>
                <a:gd name="T1" fmla="*/ 284 h 284"/>
                <a:gd name="T2" fmla="*/ 80 w 274"/>
                <a:gd name="T3" fmla="*/ 273 h 284"/>
                <a:gd name="T4" fmla="*/ 9 w 274"/>
                <a:gd name="T5" fmla="*/ 178 h 284"/>
                <a:gd name="T6" fmla="*/ 14 w 274"/>
                <a:gd name="T7" fmla="*/ 139 h 284"/>
                <a:gd name="T8" fmla="*/ 53 w 274"/>
                <a:gd name="T9" fmla="*/ 145 h 284"/>
                <a:gd name="T10" fmla="*/ 100 w 274"/>
                <a:gd name="T11" fmla="*/ 207 h 284"/>
                <a:gd name="T12" fmla="*/ 219 w 274"/>
                <a:gd name="T13" fmla="*/ 17 h 284"/>
                <a:gd name="T14" fmla="*/ 257 w 274"/>
                <a:gd name="T15" fmla="*/ 8 h 284"/>
                <a:gd name="T16" fmla="*/ 266 w 274"/>
                <a:gd name="T17" fmla="*/ 47 h 284"/>
                <a:gd name="T18" fmla="*/ 126 w 274"/>
                <a:gd name="T19" fmla="*/ 271 h 284"/>
                <a:gd name="T20" fmla="*/ 104 w 274"/>
                <a:gd name="T21" fmla="*/ 284 h 284"/>
                <a:gd name="T22" fmla="*/ 103 w 274"/>
                <a:gd name="T23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4" h="284">
                  <a:moveTo>
                    <a:pt x="103" y="284"/>
                  </a:moveTo>
                  <a:cubicBezTo>
                    <a:pt x="94" y="284"/>
                    <a:pt x="86" y="280"/>
                    <a:pt x="80" y="273"/>
                  </a:cubicBezTo>
                  <a:cubicBezTo>
                    <a:pt x="9" y="178"/>
                    <a:pt x="9" y="178"/>
                    <a:pt x="9" y="178"/>
                  </a:cubicBezTo>
                  <a:cubicBezTo>
                    <a:pt x="0" y="166"/>
                    <a:pt x="2" y="149"/>
                    <a:pt x="14" y="139"/>
                  </a:cubicBezTo>
                  <a:cubicBezTo>
                    <a:pt x="27" y="130"/>
                    <a:pt x="44" y="133"/>
                    <a:pt x="53" y="145"/>
                  </a:cubicBezTo>
                  <a:cubicBezTo>
                    <a:pt x="100" y="207"/>
                    <a:pt x="100" y="207"/>
                    <a:pt x="100" y="207"/>
                  </a:cubicBezTo>
                  <a:cubicBezTo>
                    <a:pt x="219" y="17"/>
                    <a:pt x="219" y="17"/>
                    <a:pt x="219" y="17"/>
                  </a:cubicBezTo>
                  <a:cubicBezTo>
                    <a:pt x="227" y="4"/>
                    <a:pt x="244" y="0"/>
                    <a:pt x="257" y="8"/>
                  </a:cubicBezTo>
                  <a:cubicBezTo>
                    <a:pt x="270" y="16"/>
                    <a:pt x="274" y="33"/>
                    <a:pt x="266" y="47"/>
                  </a:cubicBezTo>
                  <a:cubicBezTo>
                    <a:pt x="126" y="271"/>
                    <a:pt x="126" y="271"/>
                    <a:pt x="126" y="271"/>
                  </a:cubicBezTo>
                  <a:cubicBezTo>
                    <a:pt x="121" y="279"/>
                    <a:pt x="113" y="283"/>
                    <a:pt x="104" y="284"/>
                  </a:cubicBezTo>
                  <a:cubicBezTo>
                    <a:pt x="104" y="284"/>
                    <a:pt x="103" y="284"/>
                    <a:pt x="103" y="2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7" name="Group 37"/>
          <p:cNvGrpSpPr/>
          <p:nvPr/>
        </p:nvGrpSpPr>
        <p:grpSpPr>
          <a:xfrm>
            <a:off x="4298596" y="2762244"/>
            <a:ext cx="1428574" cy="1555588"/>
            <a:chOff x="3223771" y="2071684"/>
            <a:chExt cx="1071570" cy="1166691"/>
          </a:xfrm>
        </p:grpSpPr>
        <p:sp>
          <p:nvSpPr>
            <p:cNvPr id="64" name="Oval 63"/>
            <p:cNvSpPr/>
            <p:nvPr/>
          </p:nvSpPr>
          <p:spPr>
            <a:xfrm>
              <a:off x="3500430" y="2071684"/>
              <a:ext cx="449414" cy="44941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77" name="Rectangle 76"/>
            <p:cNvSpPr/>
            <p:nvPr/>
          </p:nvSpPr>
          <p:spPr>
            <a:xfrm>
              <a:off x="3223771" y="2857502"/>
              <a:ext cx="1071570" cy="38087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3415450" y="2571750"/>
              <a:ext cx="675994" cy="21929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rPr>
                <a:t>项目名称 </a:t>
              </a:r>
              <a:endParaRPr 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sp>
          <p:nvSpPr>
            <p:cNvPr id="35" name="Freeform 26"/>
            <p:cNvSpPr/>
            <p:nvPr/>
          </p:nvSpPr>
          <p:spPr bwMode="auto">
            <a:xfrm>
              <a:off x="3643306" y="2214560"/>
              <a:ext cx="166924" cy="173116"/>
            </a:xfrm>
            <a:custGeom>
              <a:avLst/>
              <a:gdLst>
                <a:gd name="T0" fmla="*/ 103 w 274"/>
                <a:gd name="T1" fmla="*/ 284 h 284"/>
                <a:gd name="T2" fmla="*/ 80 w 274"/>
                <a:gd name="T3" fmla="*/ 273 h 284"/>
                <a:gd name="T4" fmla="*/ 9 w 274"/>
                <a:gd name="T5" fmla="*/ 178 h 284"/>
                <a:gd name="T6" fmla="*/ 14 w 274"/>
                <a:gd name="T7" fmla="*/ 139 h 284"/>
                <a:gd name="T8" fmla="*/ 53 w 274"/>
                <a:gd name="T9" fmla="*/ 145 h 284"/>
                <a:gd name="T10" fmla="*/ 100 w 274"/>
                <a:gd name="T11" fmla="*/ 207 h 284"/>
                <a:gd name="T12" fmla="*/ 219 w 274"/>
                <a:gd name="T13" fmla="*/ 17 h 284"/>
                <a:gd name="T14" fmla="*/ 257 w 274"/>
                <a:gd name="T15" fmla="*/ 8 h 284"/>
                <a:gd name="T16" fmla="*/ 266 w 274"/>
                <a:gd name="T17" fmla="*/ 47 h 284"/>
                <a:gd name="T18" fmla="*/ 126 w 274"/>
                <a:gd name="T19" fmla="*/ 271 h 284"/>
                <a:gd name="T20" fmla="*/ 104 w 274"/>
                <a:gd name="T21" fmla="*/ 284 h 284"/>
                <a:gd name="T22" fmla="*/ 103 w 274"/>
                <a:gd name="T23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4" h="284">
                  <a:moveTo>
                    <a:pt x="103" y="284"/>
                  </a:moveTo>
                  <a:cubicBezTo>
                    <a:pt x="94" y="284"/>
                    <a:pt x="86" y="280"/>
                    <a:pt x="80" y="273"/>
                  </a:cubicBezTo>
                  <a:cubicBezTo>
                    <a:pt x="9" y="178"/>
                    <a:pt x="9" y="178"/>
                    <a:pt x="9" y="178"/>
                  </a:cubicBezTo>
                  <a:cubicBezTo>
                    <a:pt x="0" y="166"/>
                    <a:pt x="2" y="149"/>
                    <a:pt x="14" y="139"/>
                  </a:cubicBezTo>
                  <a:cubicBezTo>
                    <a:pt x="27" y="130"/>
                    <a:pt x="44" y="133"/>
                    <a:pt x="53" y="145"/>
                  </a:cubicBezTo>
                  <a:cubicBezTo>
                    <a:pt x="100" y="207"/>
                    <a:pt x="100" y="207"/>
                    <a:pt x="100" y="207"/>
                  </a:cubicBezTo>
                  <a:cubicBezTo>
                    <a:pt x="219" y="17"/>
                    <a:pt x="219" y="17"/>
                    <a:pt x="219" y="17"/>
                  </a:cubicBezTo>
                  <a:cubicBezTo>
                    <a:pt x="227" y="4"/>
                    <a:pt x="244" y="0"/>
                    <a:pt x="257" y="8"/>
                  </a:cubicBezTo>
                  <a:cubicBezTo>
                    <a:pt x="270" y="16"/>
                    <a:pt x="274" y="33"/>
                    <a:pt x="266" y="47"/>
                  </a:cubicBezTo>
                  <a:cubicBezTo>
                    <a:pt x="126" y="271"/>
                    <a:pt x="126" y="271"/>
                    <a:pt x="126" y="271"/>
                  </a:cubicBezTo>
                  <a:cubicBezTo>
                    <a:pt x="121" y="279"/>
                    <a:pt x="113" y="283"/>
                    <a:pt x="104" y="284"/>
                  </a:cubicBezTo>
                  <a:cubicBezTo>
                    <a:pt x="104" y="284"/>
                    <a:pt x="103" y="284"/>
                    <a:pt x="103" y="28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  <p:bldP spid="69" grpId="0"/>
      <p:bldP spid="7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/>
          <p:cNvSpPr/>
          <p:nvPr/>
        </p:nvSpPr>
        <p:spPr>
          <a:xfrm>
            <a:off x="795" y="5810268"/>
            <a:ext cx="12190413" cy="104773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grpSp>
        <p:nvGrpSpPr>
          <p:cNvPr id="3" name="Group 30"/>
          <p:cNvGrpSpPr/>
          <p:nvPr/>
        </p:nvGrpSpPr>
        <p:grpSpPr>
          <a:xfrm>
            <a:off x="476943" y="1619237"/>
            <a:ext cx="5073686" cy="4206056"/>
            <a:chOff x="152400" y="438150"/>
            <a:chExt cx="6307824" cy="5228470"/>
          </a:xfrm>
        </p:grpSpPr>
        <p:pic>
          <p:nvPicPr>
            <p:cNvPr id="32" name="Picture 5" descr="imac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438150"/>
              <a:ext cx="6307824" cy="52284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  <p:sp>
          <p:nvSpPr>
            <p:cNvPr id="33" name="Rectangle 32"/>
            <p:cNvSpPr/>
            <p:nvPr/>
          </p:nvSpPr>
          <p:spPr>
            <a:xfrm>
              <a:off x="381000" y="666750"/>
              <a:ext cx="5867400" cy="3505200"/>
            </a:xfrm>
            <a:prstGeom prst="rect">
              <a:avLst/>
            </a:prstGeom>
            <a:blipFill>
              <a:blip r:embed="rId3"/>
              <a:srcRect/>
              <a:stretch>
                <a:fillRect t="-12772" b="-12772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4" name="Group 14"/>
          <p:cNvGrpSpPr/>
          <p:nvPr/>
        </p:nvGrpSpPr>
        <p:grpSpPr>
          <a:xfrm>
            <a:off x="6000763" y="4095755"/>
            <a:ext cx="4761913" cy="1707360"/>
            <a:chOff x="4500562" y="3071816"/>
            <a:chExt cx="3571900" cy="1280520"/>
          </a:xfrm>
        </p:grpSpPr>
        <p:sp>
          <p:nvSpPr>
            <p:cNvPr id="35" name="Rectangle 34"/>
            <p:cNvSpPr/>
            <p:nvPr/>
          </p:nvSpPr>
          <p:spPr>
            <a:xfrm>
              <a:off x="4500562" y="3429006"/>
              <a:ext cx="3571900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200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字以内，据统计每页幻灯片的最好控制在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5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分钟之内。此处添加详细文本描述，建议与标题相关并符合整体语言风格，语言描述尽量简洁生动。尽量将每页幻灯片的字数控制在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200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字以内，据统计每页幻灯片的最好控制在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5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分钟之内。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4500562" y="3071816"/>
              <a:ext cx="869582" cy="2885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rPr>
                <a:t>市场策略</a:t>
              </a:r>
              <a:endParaRPr lang="en-US" sz="1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</p:grpSp>
      <p:graphicFrame>
        <p:nvGraphicFramePr>
          <p:cNvPr id="37" name="Chart 36"/>
          <p:cNvGraphicFramePr/>
          <p:nvPr/>
        </p:nvGraphicFramePr>
        <p:xfrm>
          <a:off x="5905524" y="1619238"/>
          <a:ext cx="6044496" cy="20955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Graphic spid="37" grpId="0">
        <p:bldAsOne/>
      </p:bldGraphic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795" y="2285992"/>
            <a:ext cx="12190413" cy="2571768"/>
          </a:xfrm>
          <a:prstGeom prst="rect">
            <a:avLst/>
          </a:prstGeom>
          <a:blipFill>
            <a:blip r:embed="rId1"/>
            <a:stretch>
              <a:fillRect t="-62499" b="-6249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>
              <a:latin typeface="+mn-ea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3415009" y="2144339"/>
            <a:ext cx="5375479" cy="3245080"/>
            <a:chOff x="336947" y="1950447"/>
            <a:chExt cx="6745544" cy="4071635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6947" y="1950447"/>
              <a:ext cx="6745544" cy="4071635"/>
            </a:xfrm>
            <a:prstGeom prst="rect">
              <a:avLst/>
            </a:prstGeom>
          </p:spPr>
        </p:pic>
        <p:sp>
          <p:nvSpPr>
            <p:cNvPr id="4" name="Rectangle 3"/>
            <p:cNvSpPr/>
            <p:nvPr/>
          </p:nvSpPr>
          <p:spPr>
            <a:xfrm>
              <a:off x="1129035" y="2160307"/>
              <a:ext cx="5184576" cy="3240361"/>
            </a:xfrm>
            <a:prstGeom prst="rect">
              <a:avLst/>
            </a:prstGeom>
            <a:blipFill>
              <a:blip r:embed="rId3"/>
              <a:srcRect/>
              <a:stretch>
                <a:fillRect t="-10000" b="-10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</p:grpSp>
      <p:sp>
        <p:nvSpPr>
          <p:cNvPr id="19" name="Rectangle 18"/>
          <p:cNvSpPr/>
          <p:nvPr/>
        </p:nvSpPr>
        <p:spPr>
          <a:xfrm>
            <a:off x="857897" y="5619765"/>
            <a:ext cx="10361851" cy="738664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anose="020B0306030504020204" pitchFamily="34" charset="0"/>
              </a:rPr>
              <a:t>200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anose="020B0306030504020204" pitchFamily="34" charset="0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anose="020B0306030504020204" pitchFamily="34" charset="0"/>
              </a:rPr>
              <a:t>5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anose="020B0306030504020204" pitchFamily="34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anose="020B0306030504020204" pitchFamily="34" charset="0"/>
              </a:rPr>
              <a:t>200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anose="020B0306030504020204" pitchFamily="34" charset="0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anose="020B0306030504020204" pitchFamily="34" charset="0"/>
              </a:rPr>
              <a:t>5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anose="020B0306030504020204" pitchFamily="34" charset="0"/>
              </a:rPr>
              <a:t>分钟之内。 </a:t>
            </a:r>
            <a:endParaRPr lang="ms-MY" sz="13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Open Sans Light" panose="020B0306030504020204" pitchFamily="34" charset="0"/>
            </a:endParaRPr>
          </a:p>
        </p:txBody>
      </p:sp>
      <p:grpSp>
        <p:nvGrpSpPr>
          <p:cNvPr id="10" name="Group 25"/>
          <p:cNvGrpSpPr/>
          <p:nvPr/>
        </p:nvGrpSpPr>
        <p:grpSpPr>
          <a:xfrm>
            <a:off x="381704" y="2381243"/>
            <a:ext cx="2666672" cy="888833"/>
            <a:chOff x="285720" y="1785932"/>
            <a:chExt cx="2000264" cy="666625"/>
          </a:xfrm>
        </p:grpSpPr>
        <p:sp>
          <p:nvSpPr>
            <p:cNvPr id="20" name="Rectangle 19"/>
            <p:cNvSpPr/>
            <p:nvPr/>
          </p:nvSpPr>
          <p:spPr>
            <a:xfrm>
              <a:off x="285720" y="2071684"/>
              <a:ext cx="2000264" cy="38087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900" dirty="0">
                  <a:solidFill>
                    <a:schemeClr val="bg1"/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900" dirty="0">
                  <a:solidFill>
                    <a:schemeClr val="bg1"/>
                  </a:solidFill>
                  <a:latin typeface="+mn-ea"/>
                  <a:cs typeface="Open Sans Light" panose="020B0306030504020204" pitchFamily="34" charset="0"/>
                </a:rPr>
                <a:t>200</a:t>
              </a:r>
              <a:r>
                <a:rPr lang="zh-CN" altLang="en-US" sz="900" dirty="0">
                  <a:solidFill>
                    <a:schemeClr val="bg1"/>
                  </a:solidFill>
                  <a:latin typeface="+mn-ea"/>
                  <a:cs typeface="Open Sans Light" panose="020B0306030504020204" pitchFamily="34" charset="0"/>
                </a:rPr>
                <a:t>字以内</a:t>
              </a:r>
              <a:endParaRPr lang="zh-CN" altLang="en-US" sz="900" dirty="0">
                <a:solidFill>
                  <a:schemeClr val="bg1"/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1550216" y="1785932"/>
              <a:ext cx="715673" cy="24237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 sz="1500" dirty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rPr>
                <a:t>市场策略</a:t>
              </a:r>
              <a:endParaRPr lang="en-US" sz="1500" dirty="0">
                <a:solidFill>
                  <a:schemeClr val="bg1"/>
                </a:solidFill>
                <a:latin typeface="+mn-ea"/>
                <a:cs typeface="Open Sans" panose="020B0606030504020204" pitchFamily="34" charset="0"/>
              </a:endParaRPr>
            </a:p>
          </p:txBody>
        </p:sp>
      </p:grpSp>
      <p:grpSp>
        <p:nvGrpSpPr>
          <p:cNvPr id="11" name="Group 28"/>
          <p:cNvGrpSpPr/>
          <p:nvPr/>
        </p:nvGrpSpPr>
        <p:grpSpPr>
          <a:xfrm>
            <a:off x="381704" y="3714752"/>
            <a:ext cx="2666672" cy="888833"/>
            <a:chOff x="285720" y="2786064"/>
            <a:chExt cx="2000264" cy="666625"/>
          </a:xfrm>
        </p:grpSpPr>
        <p:sp>
          <p:nvSpPr>
            <p:cNvPr id="22" name="Rectangle 21"/>
            <p:cNvSpPr/>
            <p:nvPr/>
          </p:nvSpPr>
          <p:spPr>
            <a:xfrm>
              <a:off x="285720" y="3071816"/>
              <a:ext cx="2000264" cy="38087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900" dirty="0">
                  <a:solidFill>
                    <a:schemeClr val="bg1"/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900" dirty="0">
                  <a:solidFill>
                    <a:schemeClr val="bg1"/>
                  </a:solidFill>
                  <a:latin typeface="+mn-ea"/>
                  <a:cs typeface="Open Sans Light" panose="020B0306030504020204" pitchFamily="34" charset="0"/>
                </a:rPr>
                <a:t>200</a:t>
              </a:r>
              <a:r>
                <a:rPr lang="zh-CN" altLang="en-US" sz="900" dirty="0">
                  <a:solidFill>
                    <a:schemeClr val="bg1"/>
                  </a:solidFill>
                  <a:latin typeface="+mn-ea"/>
                  <a:cs typeface="Open Sans Light" panose="020B0306030504020204" pitchFamily="34" charset="0"/>
                </a:rPr>
                <a:t>字以内</a:t>
              </a:r>
              <a:endParaRPr lang="zh-CN" altLang="en-US" sz="900" dirty="0">
                <a:solidFill>
                  <a:schemeClr val="bg1"/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1550218" y="2786064"/>
              <a:ext cx="715673" cy="24237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 sz="1500" dirty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rPr>
                <a:t>市场策略</a:t>
              </a:r>
              <a:endParaRPr lang="en-US" sz="1500" dirty="0">
                <a:solidFill>
                  <a:schemeClr val="bg1"/>
                </a:solidFill>
                <a:latin typeface="+mn-ea"/>
                <a:cs typeface="Open Sans" panose="020B0606030504020204" pitchFamily="34" charset="0"/>
              </a:endParaRPr>
            </a:p>
          </p:txBody>
        </p:sp>
      </p:grpSp>
      <p:grpSp>
        <p:nvGrpSpPr>
          <p:cNvPr id="12" name="Group 29"/>
          <p:cNvGrpSpPr/>
          <p:nvPr/>
        </p:nvGrpSpPr>
        <p:grpSpPr>
          <a:xfrm>
            <a:off x="9143625" y="2381243"/>
            <a:ext cx="2666672" cy="888833"/>
            <a:chOff x="6858016" y="1785932"/>
            <a:chExt cx="2000264" cy="666625"/>
          </a:xfrm>
        </p:grpSpPr>
        <p:sp>
          <p:nvSpPr>
            <p:cNvPr id="24" name="Rectangle 23"/>
            <p:cNvSpPr/>
            <p:nvPr/>
          </p:nvSpPr>
          <p:spPr>
            <a:xfrm>
              <a:off x="6858016" y="2071684"/>
              <a:ext cx="2000264" cy="38087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900" dirty="0">
                  <a:solidFill>
                    <a:schemeClr val="bg1"/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900" dirty="0">
                  <a:solidFill>
                    <a:schemeClr val="bg1"/>
                  </a:solidFill>
                  <a:latin typeface="+mn-ea"/>
                  <a:cs typeface="Open Sans Light" panose="020B0306030504020204" pitchFamily="34" charset="0"/>
                </a:rPr>
                <a:t>200</a:t>
              </a:r>
              <a:r>
                <a:rPr lang="zh-CN" altLang="en-US" sz="900" dirty="0">
                  <a:solidFill>
                    <a:schemeClr val="bg1"/>
                  </a:solidFill>
                  <a:latin typeface="+mn-ea"/>
                  <a:cs typeface="Open Sans Light" panose="020B0306030504020204" pitchFamily="34" charset="0"/>
                </a:rPr>
                <a:t>字以内</a:t>
              </a:r>
              <a:endParaRPr lang="zh-CN" altLang="en-US" sz="900" dirty="0">
                <a:solidFill>
                  <a:schemeClr val="bg1"/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6858016" y="1785932"/>
              <a:ext cx="715673" cy="24237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500" dirty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rPr>
                <a:t>市场策略</a:t>
              </a:r>
              <a:endParaRPr lang="en-US" sz="1500" dirty="0">
                <a:solidFill>
                  <a:schemeClr val="bg1"/>
                </a:solidFill>
                <a:latin typeface="+mn-ea"/>
                <a:cs typeface="Open Sans" panose="020B0606030504020204" pitchFamily="34" charset="0"/>
              </a:endParaRPr>
            </a:p>
          </p:txBody>
        </p:sp>
      </p:grpSp>
      <p:grpSp>
        <p:nvGrpSpPr>
          <p:cNvPr id="13" name="Group 30"/>
          <p:cNvGrpSpPr/>
          <p:nvPr/>
        </p:nvGrpSpPr>
        <p:grpSpPr>
          <a:xfrm>
            <a:off x="9143625" y="3714752"/>
            <a:ext cx="2666672" cy="888833"/>
            <a:chOff x="6858016" y="2786064"/>
            <a:chExt cx="2000264" cy="666625"/>
          </a:xfrm>
        </p:grpSpPr>
        <p:sp>
          <p:nvSpPr>
            <p:cNvPr id="27" name="Rectangle 26"/>
            <p:cNvSpPr/>
            <p:nvPr/>
          </p:nvSpPr>
          <p:spPr>
            <a:xfrm>
              <a:off x="6858016" y="3071816"/>
              <a:ext cx="2000264" cy="38087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900" dirty="0">
                  <a:solidFill>
                    <a:schemeClr val="bg1"/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900" dirty="0">
                  <a:solidFill>
                    <a:schemeClr val="bg1"/>
                  </a:solidFill>
                  <a:latin typeface="+mn-ea"/>
                  <a:cs typeface="Open Sans Light" panose="020B0306030504020204" pitchFamily="34" charset="0"/>
                </a:rPr>
                <a:t>200</a:t>
              </a:r>
              <a:r>
                <a:rPr lang="zh-CN" altLang="en-US" sz="900" dirty="0">
                  <a:solidFill>
                    <a:schemeClr val="bg1"/>
                  </a:solidFill>
                  <a:latin typeface="+mn-ea"/>
                  <a:cs typeface="Open Sans Light" panose="020B0306030504020204" pitchFamily="34" charset="0"/>
                </a:rPr>
                <a:t>字以内</a:t>
              </a:r>
              <a:endParaRPr lang="zh-CN" altLang="en-US" sz="900" dirty="0">
                <a:solidFill>
                  <a:schemeClr val="bg1"/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6858016" y="2786064"/>
              <a:ext cx="715673" cy="24237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500" dirty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rPr>
                <a:t>市场策略</a:t>
              </a:r>
              <a:endParaRPr lang="en-US" sz="1500" dirty="0">
                <a:solidFill>
                  <a:schemeClr val="bg1"/>
                </a:solidFill>
                <a:latin typeface="+mn-ea"/>
                <a:cs typeface="Open Sans" panose="020B0606030504020204" pitchFamily="34" charset="0"/>
              </a:endParaRPr>
            </a:p>
          </p:txBody>
        </p:sp>
      </p:grp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1595718" y="1186227"/>
            <a:ext cx="8659906" cy="4289358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947112" y="4125617"/>
            <a:ext cx="46651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 smtClean="0">
                <a:solidFill>
                  <a:srgbClr val="EF463B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感谢您的观看</a:t>
            </a:r>
            <a:endParaRPr lang="zh-CN" altLang="en-US" sz="4000" b="1" dirty="0">
              <a:solidFill>
                <a:srgbClr val="EF463B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主题">
  <a:themeElements>
    <a:clrScheme name="自定义 497">
      <a:dk1>
        <a:sysClr val="windowText" lastClr="000000"/>
      </a:dk1>
      <a:lt1>
        <a:sysClr val="window" lastClr="FFFFFF"/>
      </a:lt1>
      <a:dk2>
        <a:srgbClr val="EF463B"/>
      </a:dk2>
      <a:lt2>
        <a:srgbClr val="E7E6E6"/>
      </a:lt2>
      <a:accent1>
        <a:srgbClr val="EF463B"/>
      </a:accent1>
      <a:accent2>
        <a:srgbClr val="EF463B"/>
      </a:accent2>
      <a:accent3>
        <a:srgbClr val="EF463B"/>
      </a:accent3>
      <a:accent4>
        <a:srgbClr val="EF463B"/>
      </a:accent4>
      <a:accent5>
        <a:srgbClr val="EF463B"/>
      </a:accent5>
      <a:accent6>
        <a:srgbClr val="EF463B"/>
      </a:accent6>
      <a:hlink>
        <a:srgbClr val="0563C1"/>
      </a:hlink>
      <a:folHlink>
        <a:srgbClr val="954F72"/>
      </a:folHlink>
    </a:clrScheme>
    <a:fontScheme name="自定义 1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自定义设计方案">
  <a:themeElements>
    <a:clrScheme name="自定义 110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95959"/>
      </a:accent1>
      <a:accent2>
        <a:srgbClr val="FFC304"/>
      </a:accent2>
      <a:accent3>
        <a:srgbClr val="595959"/>
      </a:accent3>
      <a:accent4>
        <a:srgbClr val="FFC304"/>
      </a:accent4>
      <a:accent5>
        <a:srgbClr val="595959"/>
      </a:accent5>
      <a:accent6>
        <a:srgbClr val="FFC304"/>
      </a:accent6>
      <a:hlink>
        <a:srgbClr val="595959"/>
      </a:hlink>
      <a:folHlink>
        <a:srgbClr val="FFC304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Mayas Theme Color">
    <a:dk1>
      <a:srgbClr val="5C5C5C"/>
    </a:dk1>
    <a:lt1>
      <a:sysClr val="window" lastClr="FFFFFF"/>
    </a:lt1>
    <a:dk2>
      <a:srgbClr val="3F3F3F"/>
    </a:dk2>
    <a:lt2>
      <a:srgbClr val="FCFCFC"/>
    </a:lt2>
    <a:accent1>
      <a:srgbClr val="1B6AA3"/>
    </a:accent1>
    <a:accent2>
      <a:srgbClr val="84CBC5"/>
    </a:accent2>
    <a:accent3>
      <a:srgbClr val="F8D35E"/>
    </a:accent3>
    <a:accent4>
      <a:srgbClr val="F47264"/>
    </a:accent4>
    <a:accent5>
      <a:srgbClr val="7CC8EC"/>
    </a:accent5>
    <a:accent6>
      <a:srgbClr val="868AD1"/>
    </a:accent6>
    <a:hlink>
      <a:srgbClr val="0000FF"/>
    </a:hlink>
    <a:folHlink>
      <a:srgbClr val="800080"/>
    </a:folHlink>
  </a:clrScheme>
  <a:fontScheme name="Mayas Fonts">
    <a:majorFont>
      <a:latin typeface="Source Sans Pro Light"/>
      <a:ea typeface=""/>
      <a:cs typeface=""/>
    </a:majorFont>
    <a:minorFont>
      <a:latin typeface="Calibri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Mayas Theme Color">
    <a:dk1>
      <a:srgbClr val="5C5C5C"/>
    </a:dk1>
    <a:lt1>
      <a:sysClr val="window" lastClr="FFFFFF"/>
    </a:lt1>
    <a:dk2>
      <a:srgbClr val="3F3F3F"/>
    </a:dk2>
    <a:lt2>
      <a:srgbClr val="FCFCFC"/>
    </a:lt2>
    <a:accent1>
      <a:srgbClr val="1B6AA3"/>
    </a:accent1>
    <a:accent2>
      <a:srgbClr val="84CBC5"/>
    </a:accent2>
    <a:accent3>
      <a:srgbClr val="F8D35E"/>
    </a:accent3>
    <a:accent4>
      <a:srgbClr val="F47264"/>
    </a:accent4>
    <a:accent5>
      <a:srgbClr val="7CC8EC"/>
    </a:accent5>
    <a:accent6>
      <a:srgbClr val="868AD1"/>
    </a:accent6>
    <a:hlink>
      <a:srgbClr val="0000FF"/>
    </a:hlink>
    <a:folHlink>
      <a:srgbClr val="800080"/>
    </a:folHlink>
  </a:clrScheme>
  <a:fontScheme name="Mayas Fonts">
    <a:majorFont>
      <a:latin typeface="Source Sans Pro Light"/>
      <a:ea typeface=""/>
      <a:cs typeface=""/>
    </a:majorFont>
    <a:minorFont>
      <a:latin typeface="Calibri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4683</Words>
  <Application>WPS 演示</Application>
  <PresentationFormat>宽屏</PresentationFormat>
  <Paragraphs>505</Paragraphs>
  <Slides>31</Slides>
  <Notes>4</Notes>
  <HiddenSlides>0</HiddenSlides>
  <MMClips>1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31</vt:i4>
      </vt:variant>
    </vt:vector>
  </HeadingPairs>
  <TitlesOfParts>
    <vt:vector size="51" baseType="lpstr">
      <vt:lpstr>Arial</vt:lpstr>
      <vt:lpstr>宋体</vt:lpstr>
      <vt:lpstr>Wingdings</vt:lpstr>
      <vt:lpstr>方正清刻本悦宋简体</vt:lpstr>
      <vt:lpstr>微软雅黑</vt:lpstr>
      <vt:lpstr>Calibri</vt:lpstr>
      <vt:lpstr>Times New Roman</vt:lpstr>
      <vt:lpstr>Agency FB</vt:lpstr>
      <vt:lpstr>Calibri</vt:lpstr>
      <vt:lpstr>Arial Rounded MT Bold</vt:lpstr>
      <vt:lpstr>Open Sans Light</vt:lpstr>
      <vt:lpstr>Open Sans</vt:lpstr>
      <vt:lpstr>Arial Unicode MS</vt:lpstr>
      <vt:lpstr>Arial Black</vt:lpstr>
      <vt:lpstr>华文黑体</vt:lpstr>
      <vt:lpstr>Impact</vt:lpstr>
      <vt:lpstr>黑体</vt:lpstr>
      <vt:lpstr>Calibri Light</vt:lpstr>
      <vt:lpstr>Office 主题</vt:lpstr>
      <vt:lpstr>1_自定义设计方案</vt:lpstr>
      <vt:lpstr>PowerPoint 演示文稿</vt:lpstr>
      <vt:lpstr>PowerPoint 演示文稿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PowerPoint 演示文稿</vt:lpstr>
      <vt:lpstr>PowerPoint 演示文稿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MICHAEL</dc:creator>
  <cp:lastModifiedBy>拉普耶鲁</cp:lastModifiedBy>
  <cp:revision>23</cp:revision>
  <dcterms:created xsi:type="dcterms:W3CDTF">2015-05-05T08:02:00Z</dcterms:created>
  <dcterms:modified xsi:type="dcterms:W3CDTF">2018-02-27T03:56:58Z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2052-10.1.0.7106</vt:lpwstr>
  </property>
</Properties>
</file>