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8" r:id="rId3"/>
    <p:sldId id="259" r:id="rId4"/>
    <p:sldId id="334" r:id="rId5"/>
    <p:sldId id="326" r:id="rId6"/>
    <p:sldId id="337" r:id="rId7"/>
    <p:sldId id="339" r:id="rId8"/>
    <p:sldId id="260" r:id="rId9"/>
    <p:sldId id="330" r:id="rId10"/>
    <p:sldId id="318" r:id="rId11"/>
    <p:sldId id="328" r:id="rId12"/>
    <p:sldId id="335" r:id="rId13"/>
    <p:sldId id="261" r:id="rId14"/>
    <p:sldId id="331" r:id="rId15"/>
    <p:sldId id="270" r:id="rId16"/>
    <p:sldId id="340" r:id="rId17"/>
    <p:sldId id="283" r:id="rId18"/>
    <p:sldId id="322" r:id="rId19"/>
    <p:sldId id="262" r:id="rId20"/>
    <p:sldId id="304" r:id="rId21"/>
    <p:sldId id="341" r:id="rId22"/>
    <p:sldId id="336" r:id="rId23"/>
    <p:sldId id="342" r:id="rId24"/>
    <p:sldId id="333"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3433"/>
    <a:srgbClr val="FCF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121" d="100"/>
          <a:sy n="121" d="100"/>
        </p:scale>
        <p:origin x="654" y="102"/>
      </p:cViewPr>
      <p:guideLst/>
    </p:cSldViewPr>
  </p:slideViewPr>
  <p:notesTextViewPr>
    <p:cViewPr>
      <p:scale>
        <a:sx n="1" d="1"/>
        <a:sy n="1" d="1"/>
      </p:scale>
      <p:origin x="0" y="0"/>
    </p:cViewPr>
  </p:notesTextViewPr>
  <p:sorterViewPr>
    <p:cViewPr>
      <p:scale>
        <a:sx n="52" d="100"/>
        <a:sy n="5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val>
            <c:numRef>
              <c:f>Sheet1!$B$2:$B$9</c:f>
              <c:numCache>
                <c:formatCode>General</c:formatCode>
                <c:ptCount val="8"/>
                <c:pt idx="0">
                  <c:v>0</c:v>
                </c:pt>
                <c:pt idx="1">
                  <c:v>10</c:v>
                </c:pt>
                <c:pt idx="2">
                  <c:v>40</c:v>
                </c:pt>
                <c:pt idx="3">
                  <c:v>30</c:v>
                </c:pt>
                <c:pt idx="4">
                  <c:v>35</c:v>
                </c:pt>
                <c:pt idx="5">
                  <c:v>39</c:v>
                </c:pt>
                <c:pt idx="6">
                  <c:v>30</c:v>
                </c:pt>
                <c:pt idx="7">
                  <c:v>60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yyyy/m/d</c:formatCode>
                      <c:ptCount val="8"/>
                      <c:pt idx="0">
                        <c:v>37261</c:v>
                      </c:pt>
                      <c:pt idx="1">
                        <c:v>37992</c:v>
                      </c:pt>
                      <c:pt idx="2">
                        <c:v>38724</c:v>
                      </c:pt>
                      <c:pt idx="3">
                        <c:v>39455</c:v>
                      </c:pt>
                      <c:pt idx="4">
                        <c:v>40187</c:v>
                      </c:pt>
                      <c:pt idx="5">
                        <c:v>40550</c:v>
                      </c:pt>
                      <c:pt idx="6">
                        <c:v>40916</c:v>
                      </c:pt>
                      <c:pt idx="7">
                        <c:v>41648</c:v>
                      </c:pt>
                    </c:numCache>
                  </c:numRef>
                </c15:cat>
              </c15:filteredCategoryTitle>
            </c:ext>
          </c:extLst>
        </c:ser>
        <c:ser>
          <c:idx val="1"/>
          <c:order val="1"/>
          <c:val>
            <c:numRef>
              <c:f>Sheet1!$C$2:$C$9</c:f>
              <c:numCache>
                <c:formatCode>General</c:formatCode>
                <c:ptCount val="8"/>
                <c:pt idx="0">
                  <c:v>0</c:v>
                </c:pt>
                <c:pt idx="1">
                  <c:v>10</c:v>
                </c:pt>
                <c:pt idx="2">
                  <c:v>30</c:v>
                </c:pt>
                <c:pt idx="3">
                  <c:v>50</c:v>
                </c:pt>
                <c:pt idx="4">
                  <c:v>20</c:v>
                </c:pt>
                <c:pt idx="5">
                  <c:v>30</c:v>
                </c:pt>
                <c:pt idx="6">
                  <c:v>70</c:v>
                </c:pt>
                <c:pt idx="7">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yyyy/m/d</c:formatCode>
                      <c:ptCount val="8"/>
                      <c:pt idx="0">
                        <c:v>37261</c:v>
                      </c:pt>
                      <c:pt idx="1">
                        <c:v>37992</c:v>
                      </c:pt>
                      <c:pt idx="2">
                        <c:v>38724</c:v>
                      </c:pt>
                      <c:pt idx="3">
                        <c:v>39455</c:v>
                      </c:pt>
                      <c:pt idx="4">
                        <c:v>40187</c:v>
                      </c:pt>
                      <c:pt idx="5">
                        <c:v>40550</c:v>
                      </c:pt>
                      <c:pt idx="6">
                        <c:v>40916</c:v>
                      </c:pt>
                      <c:pt idx="7">
                        <c:v>41648</c:v>
                      </c:pt>
                    </c:numCache>
                  </c:numRef>
                </c15:cat>
              </c15:filteredCategoryTitle>
            </c:ext>
          </c:extLst>
        </c:ser>
        <c:ser>
          <c:idx val="2"/>
          <c:order val="2"/>
          <c:spPr>
            <a:ln w="25400">
              <a:noFill/>
            </a:ln>
          </c:spPr>
          <c:val>
            <c:numRef>
              <c:f>Sheet1!$D$2:$D$9</c:f>
              <c:numCache>
                <c:formatCode>General</c:formatCode>
                <c:ptCount val="8"/>
                <c:pt idx="0">
                  <c:v>30</c:v>
                </c:pt>
                <c:pt idx="1">
                  <c:v>40</c:v>
                </c:pt>
                <c:pt idx="2">
                  <c:v>50</c:v>
                </c:pt>
                <c:pt idx="3">
                  <c:v>60</c:v>
                </c:pt>
                <c:pt idx="4">
                  <c:v>70</c:v>
                </c:pt>
                <c:pt idx="5">
                  <c:v>80</c:v>
                </c:pt>
                <c:pt idx="6">
                  <c:v>70</c:v>
                </c:pt>
                <c:pt idx="7">
                  <c:v>80</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yyyy/m/d</c:formatCode>
                      <c:ptCount val="8"/>
                      <c:pt idx="0">
                        <c:v>37261</c:v>
                      </c:pt>
                      <c:pt idx="1">
                        <c:v>37992</c:v>
                      </c:pt>
                      <c:pt idx="2">
                        <c:v>38724</c:v>
                      </c:pt>
                      <c:pt idx="3">
                        <c:v>39455</c:v>
                      </c:pt>
                      <c:pt idx="4">
                        <c:v>40187</c:v>
                      </c:pt>
                      <c:pt idx="5">
                        <c:v>40550</c:v>
                      </c:pt>
                      <c:pt idx="6">
                        <c:v>40916</c:v>
                      </c:pt>
                      <c:pt idx="7">
                        <c:v>41648</c:v>
                      </c:pt>
                    </c:numCache>
                  </c:numRef>
                </c15:cat>
              </c15:filteredCategoryTitle>
            </c:ext>
          </c:extLst>
        </c:ser>
        <c:dLbls>
          <c:showLegendKey val="0"/>
          <c:showVal val="0"/>
          <c:showCatName val="0"/>
          <c:showSerName val="0"/>
          <c:showPercent val="0"/>
          <c:showBubbleSize val="0"/>
        </c:dLbls>
        <c:axId val="-447032544"/>
        <c:axId val="-447044512"/>
      </c:areaChart>
      <c:catAx>
        <c:axId val="-447032544"/>
        <c:scaling>
          <c:orientation val="minMax"/>
        </c:scaling>
        <c:delete val="0"/>
        <c:axPos val="b"/>
        <c:numFmt formatCode="yyyy" sourceLinked="0"/>
        <c:majorTickMark val="out"/>
        <c:minorTickMark val="none"/>
        <c:tickLblPos val="nextTo"/>
        <c:spPr>
          <a:ln w="6350" cap="flat" cmpd="sng" algn="ctr">
            <a:solidFill>
              <a:schemeClr val="bg1">
                <a:lumMod val="85000"/>
              </a:schemeClr>
            </a:solidFill>
            <a:prstDash val="solid"/>
            <a:round/>
          </a:ln>
        </c:spPr>
        <c:txPr>
          <a:bodyPr rot="-60000000" spcFirstLastPara="0" vertOverflow="ellipsis" vert="horz" wrap="square" anchor="ctr" anchorCtr="1"/>
          <a:lstStyle/>
          <a:p>
            <a:pPr>
              <a:defRPr lang="zh-CN" sz="12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47044512"/>
        <c:crosses val="autoZero"/>
        <c:auto val="0"/>
        <c:lblAlgn val="ctr"/>
        <c:lblOffset val="1"/>
        <c:noMultiLvlLbl val="0"/>
      </c:catAx>
      <c:valAx>
        <c:axId val="-447044512"/>
        <c:scaling>
          <c:orientation val="minMax"/>
        </c:scaling>
        <c:delete val="0"/>
        <c:axPos val="l"/>
        <c:majorGridlines>
          <c:spPr>
            <a:ln w="6350" cap="flat" cmpd="sng" algn="ctr">
              <a:solidFill>
                <a:schemeClr val="bg1">
                  <a:lumMod val="85000"/>
                </a:schemeClr>
              </a:solidFill>
              <a:prstDash val="solid"/>
              <a:round/>
            </a:ln>
          </c:spPr>
        </c:majorGridlines>
        <c:numFmt formatCode="General" sourceLinked="0"/>
        <c:majorTickMark val="out"/>
        <c:minorTickMark val="none"/>
        <c:tickLblPos val="nextTo"/>
        <c:spPr>
          <a:ln w="6350" cap="flat" cmpd="sng" algn="ctr">
            <a:solidFill>
              <a:schemeClr val="bg1">
                <a:lumMod val="85000"/>
              </a:schemeClr>
            </a:solidFill>
            <a:prstDash val="solid"/>
            <a:round/>
          </a:ln>
        </c:spPr>
        <c:txPr>
          <a:bodyPr rot="-60000000" spcFirstLastPara="0" vertOverflow="ellipsis" vert="horz" wrap="square" anchor="ctr" anchorCtr="1"/>
          <a:lstStyle/>
          <a:p>
            <a:pPr>
              <a:defRPr lang="zh-CN" sz="12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47032544"/>
        <c:crosses val="autoZero"/>
        <c:crossBetween val="midCat"/>
      </c:valAx>
    </c:plotArea>
    <c:plotVisOnly val="1"/>
    <c:dispBlanksAs val="zero"/>
    <c:showDLblsOverMax val="0"/>
  </c:chart>
  <c:txPr>
    <a:bodyPr/>
    <a:lstStyle/>
    <a:p>
      <a:pPr>
        <a:defRPr lang="zh-CN" sz="12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gradFill flip="none" rotWithShape="1">
              <a:gsLst>
                <a:gs pos="0">
                  <a:schemeClr val="bg1">
                    <a:lumMod val="85000"/>
                  </a:schemeClr>
                </a:gs>
                <a:gs pos="100000">
                  <a:schemeClr val="bg1">
                    <a:lumMod val="95000"/>
                  </a:schemeClr>
                </a:gs>
              </a:gsLst>
              <a:lin ang="16200000" scaled="1"/>
              <a:tileRect/>
            </a:gradFill>
            <a:ln>
              <a:solidFill>
                <a:schemeClr val="bg1">
                  <a:lumMod val="75000"/>
                </a:schemeClr>
              </a:solidFill>
            </a:ln>
            <a:effectLst>
              <a:outerShdw blurRad="76200" dist="76200" dir="5400000" algn="tl" rotWithShape="0">
                <a:prstClr val="black">
                  <a:alpha val="30000"/>
                </a:prstClr>
              </a:out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tx1">
                <a:lumMod val="65000"/>
                <a:lumOff val="35000"/>
              </a:schemeClr>
            </a:solidFill>
          </c:spPr>
          <c:invertIfNegative val="0"/>
          <c:dPt>
            <c:idx val="0"/>
            <c:invertIfNegative val="0"/>
            <c:bubble3D val="0"/>
            <c:spPr>
              <a:solidFill>
                <a:schemeClr val="accent4"/>
              </a:solidFill>
            </c:spPr>
          </c:dPt>
          <c:dPt>
            <c:idx val="1"/>
            <c:invertIfNegative val="0"/>
            <c:bubble3D val="0"/>
            <c:spPr>
              <a:solidFill>
                <a:schemeClr val="accent3"/>
              </a:solidFill>
            </c:spPr>
          </c:dPt>
          <c:dPt>
            <c:idx val="2"/>
            <c:invertIfNegative val="0"/>
            <c:bubble3D val="0"/>
            <c:spPr>
              <a:solidFill>
                <a:schemeClr val="accent2"/>
              </a:solidFill>
            </c:spPr>
          </c:dPt>
          <c:dPt>
            <c:idx val="3"/>
            <c:invertIfNegative val="0"/>
            <c:bubble3D val="0"/>
            <c:spPr>
              <a:solidFill>
                <a:schemeClr val="accent1"/>
              </a:solidFill>
            </c:spPr>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50"/>
        <c:overlap val="100"/>
        <c:axId val="-447039616"/>
        <c:axId val="-447016224"/>
      </c:barChart>
      <c:catAx>
        <c:axId val="-447039616"/>
        <c:scaling>
          <c:orientation val="minMax"/>
        </c:scaling>
        <c:delete val="0"/>
        <c:axPos val="l"/>
        <c:numFmt formatCode="General" sourceLinked="0"/>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47016224"/>
        <c:crosses val="autoZero"/>
        <c:auto val="1"/>
        <c:lblAlgn val="ctr"/>
        <c:lblOffset val="100"/>
        <c:noMultiLvlLbl val="0"/>
      </c:catAx>
      <c:valAx>
        <c:axId val="-447016224"/>
        <c:scaling>
          <c:orientation val="minMax"/>
        </c:scaling>
        <c:delete val="0"/>
        <c:axPos val="b"/>
        <c:numFmt formatCode="General" sourceLinked="1"/>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47039616"/>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437C0-A74D-40BE-80CB-28BD4AD23480}" type="datetimeFigureOut">
              <a:rPr lang="zh-CN" altLang="en-US" smtClean="0"/>
              <a:t>2018/5/25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9589A-B59A-4691-B13E-FBA542001011}" type="slidenum">
              <a:rPr lang="zh-CN" altLang="en-US" smtClean="0"/>
              <a:t>‹#›</a:t>
            </a:fld>
            <a:endParaRPr lang="zh-CN" altLang="en-US"/>
          </a:p>
        </p:txBody>
      </p:sp>
    </p:spTree>
    <p:extLst>
      <p:ext uri="{BB962C8B-B14F-4D97-AF65-F5344CB8AC3E}">
        <p14:creationId xmlns:p14="http://schemas.microsoft.com/office/powerpoint/2010/main" val="29942240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a:t>
            </a:fld>
            <a:endParaRPr lang="zh-CN" altLang="en-US"/>
          </a:p>
        </p:txBody>
      </p:sp>
    </p:spTree>
    <p:extLst>
      <p:ext uri="{BB962C8B-B14F-4D97-AF65-F5344CB8AC3E}">
        <p14:creationId xmlns:p14="http://schemas.microsoft.com/office/powerpoint/2010/main" val="1390191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a:t>
            </a:fld>
            <a:endParaRPr lang="zh-CN" altLang="en-US"/>
          </a:p>
        </p:txBody>
      </p:sp>
    </p:spTree>
    <p:extLst>
      <p:ext uri="{BB962C8B-B14F-4D97-AF65-F5344CB8AC3E}">
        <p14:creationId xmlns:p14="http://schemas.microsoft.com/office/powerpoint/2010/main" val="2123965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3</a:t>
            </a:fld>
            <a:endParaRPr lang="zh-CN" altLang="en-US"/>
          </a:p>
        </p:txBody>
      </p:sp>
    </p:spTree>
    <p:extLst>
      <p:ext uri="{BB962C8B-B14F-4D97-AF65-F5344CB8AC3E}">
        <p14:creationId xmlns:p14="http://schemas.microsoft.com/office/powerpoint/2010/main" val="4272936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76D35-50AD-4478-9A5C-6F545BDD8EB0}" type="slidenum">
              <a:rPr lang="zh-CN" altLang="en-US" smtClean="0"/>
              <a:t>4</a:t>
            </a:fld>
            <a:endParaRPr lang="zh-CN" altLang="en-US"/>
          </a:p>
        </p:txBody>
      </p:sp>
    </p:spTree>
    <p:extLst>
      <p:ext uri="{BB962C8B-B14F-4D97-AF65-F5344CB8AC3E}">
        <p14:creationId xmlns:p14="http://schemas.microsoft.com/office/powerpoint/2010/main" val="3175782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FE4F62-605D-4A72-9B78-2AF5B0B98AE9}" type="slidenum">
              <a:rPr lang="zh-CN" altLang="en-US" smtClean="0"/>
              <a:t>5</a:t>
            </a:fld>
            <a:endParaRPr lang="zh-CN" altLang="en-US"/>
          </a:p>
        </p:txBody>
      </p:sp>
    </p:spTree>
    <p:extLst>
      <p:ext uri="{BB962C8B-B14F-4D97-AF65-F5344CB8AC3E}">
        <p14:creationId xmlns:p14="http://schemas.microsoft.com/office/powerpoint/2010/main" val="721165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6</a:t>
            </a:fld>
            <a:endParaRPr lang="zh-CN" altLang="en-US"/>
          </a:p>
        </p:txBody>
      </p:sp>
    </p:spTree>
    <p:extLst>
      <p:ext uri="{BB962C8B-B14F-4D97-AF65-F5344CB8AC3E}">
        <p14:creationId xmlns:p14="http://schemas.microsoft.com/office/powerpoint/2010/main" val="295867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7</a:t>
            </a:fld>
            <a:endParaRPr lang="zh-CN" altLang="en-US"/>
          </a:p>
        </p:txBody>
      </p:sp>
    </p:spTree>
    <p:extLst>
      <p:ext uri="{BB962C8B-B14F-4D97-AF65-F5344CB8AC3E}">
        <p14:creationId xmlns:p14="http://schemas.microsoft.com/office/powerpoint/2010/main" val="383199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8</a:t>
            </a:fld>
            <a:endParaRPr lang="zh-CN" altLang="en-US"/>
          </a:p>
        </p:txBody>
      </p:sp>
    </p:spTree>
    <p:extLst>
      <p:ext uri="{BB962C8B-B14F-4D97-AF65-F5344CB8AC3E}">
        <p14:creationId xmlns:p14="http://schemas.microsoft.com/office/powerpoint/2010/main" val="219522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1716616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10</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77780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11</a:t>
            </a:fld>
            <a:endParaRPr lang="zh-CN" altLang="en-US"/>
          </a:p>
        </p:txBody>
      </p:sp>
    </p:spTree>
    <p:extLst>
      <p:ext uri="{BB962C8B-B14F-4D97-AF65-F5344CB8AC3E}">
        <p14:creationId xmlns:p14="http://schemas.microsoft.com/office/powerpoint/2010/main" val="2483072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12</a:t>
            </a:fld>
            <a:endParaRPr lang="zh-CN" altLang="en-US"/>
          </a:p>
        </p:txBody>
      </p:sp>
    </p:spTree>
    <p:extLst>
      <p:ext uri="{BB962C8B-B14F-4D97-AF65-F5344CB8AC3E}">
        <p14:creationId xmlns:p14="http://schemas.microsoft.com/office/powerpoint/2010/main" val="3845190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13</a:t>
            </a:fld>
            <a:endParaRPr lang="zh-CN" altLang="en-US"/>
          </a:p>
        </p:txBody>
      </p:sp>
    </p:spTree>
    <p:extLst>
      <p:ext uri="{BB962C8B-B14F-4D97-AF65-F5344CB8AC3E}">
        <p14:creationId xmlns:p14="http://schemas.microsoft.com/office/powerpoint/2010/main" val="3061245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3626912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4C650-E2FF-4589-994F-AC7C48E06342}" type="slidenum">
              <a:rPr lang="zh-CN" altLang="en-US" smtClean="0"/>
              <a:t>15</a:t>
            </a:fld>
            <a:endParaRPr lang="zh-CN" altLang="en-US"/>
          </a:p>
        </p:txBody>
      </p:sp>
    </p:spTree>
    <p:extLst>
      <p:ext uri="{BB962C8B-B14F-4D97-AF65-F5344CB8AC3E}">
        <p14:creationId xmlns:p14="http://schemas.microsoft.com/office/powerpoint/2010/main" val="3779754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t>16</a:t>
            </a:fld>
            <a:endParaRPr lang="zh-CN" altLang="en-US"/>
          </a:p>
        </p:txBody>
      </p:sp>
    </p:spTree>
    <p:extLst>
      <p:ext uri="{BB962C8B-B14F-4D97-AF65-F5344CB8AC3E}">
        <p14:creationId xmlns:p14="http://schemas.microsoft.com/office/powerpoint/2010/main" val="2568345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17</a:t>
            </a:fld>
            <a:endParaRPr lang="zh-CN" altLang="en-US"/>
          </a:p>
        </p:txBody>
      </p:sp>
    </p:spTree>
    <p:extLst>
      <p:ext uri="{BB962C8B-B14F-4D97-AF65-F5344CB8AC3E}">
        <p14:creationId xmlns:p14="http://schemas.microsoft.com/office/powerpoint/2010/main" val="673188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18</a:t>
            </a:fld>
            <a:endParaRPr lang="zh-CN" altLang="en-US"/>
          </a:p>
        </p:txBody>
      </p:sp>
    </p:spTree>
    <p:extLst>
      <p:ext uri="{BB962C8B-B14F-4D97-AF65-F5344CB8AC3E}">
        <p14:creationId xmlns:p14="http://schemas.microsoft.com/office/powerpoint/2010/main" val="47165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19</a:t>
            </a:fld>
            <a:endParaRPr lang="zh-CN" altLang="en-US"/>
          </a:p>
        </p:txBody>
      </p:sp>
    </p:spTree>
    <p:extLst>
      <p:ext uri="{BB962C8B-B14F-4D97-AF65-F5344CB8AC3E}">
        <p14:creationId xmlns:p14="http://schemas.microsoft.com/office/powerpoint/2010/main" val="335636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20</a:t>
            </a:fld>
            <a:endParaRPr lang="zh-CN" altLang="en-US"/>
          </a:p>
        </p:txBody>
      </p:sp>
    </p:spTree>
    <p:extLst>
      <p:ext uri="{BB962C8B-B14F-4D97-AF65-F5344CB8AC3E}">
        <p14:creationId xmlns:p14="http://schemas.microsoft.com/office/powerpoint/2010/main" val="3301334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21</a:t>
            </a:fld>
            <a:endParaRPr lang="zh-CN" altLang="en-US"/>
          </a:p>
        </p:txBody>
      </p:sp>
    </p:spTree>
    <p:extLst>
      <p:ext uri="{BB962C8B-B14F-4D97-AF65-F5344CB8AC3E}">
        <p14:creationId xmlns:p14="http://schemas.microsoft.com/office/powerpoint/2010/main" val="1593594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4084352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t>23</a:t>
            </a:fld>
            <a:endParaRPr lang="zh-CN" altLang="en-US"/>
          </a:p>
        </p:txBody>
      </p:sp>
    </p:spTree>
    <p:extLst>
      <p:ext uri="{BB962C8B-B14F-4D97-AF65-F5344CB8AC3E}">
        <p14:creationId xmlns:p14="http://schemas.microsoft.com/office/powerpoint/2010/main" val="2383346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24</a:t>
            </a:fld>
            <a:endParaRPr lang="zh-CN" altLang="en-US"/>
          </a:p>
        </p:txBody>
      </p:sp>
    </p:spTree>
    <p:extLst>
      <p:ext uri="{BB962C8B-B14F-4D97-AF65-F5344CB8AC3E}">
        <p14:creationId xmlns:p14="http://schemas.microsoft.com/office/powerpoint/2010/main" val="135352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anose="020B0503020204020204" pitchFamily="34" charset="-122"/>
                <a:ea typeface="微软雅黑" panose="020B0503020204020204"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5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5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5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502020204030203" pitchFamily="34" charset="0"/>
              </a:defRPr>
            </a:lvl1pPr>
          </a:lstStyle>
          <a:p>
            <a:fld id="{722F6D6F-DD99-46DF-A9EA-728D63EA6A31}" type="datetimeFigureOut">
              <a:rPr lang="en-AU" smtClean="0"/>
              <a:t>25/05/2018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5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5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502020204030203" pitchFamily="34" charset="0"/>
              </a:defRPr>
            </a:lvl1pPr>
          </a:lstStyle>
          <a:p>
            <a:pPr lvl="0"/>
            <a:endParaRPr lang="en-AU"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11FEA6DE-7502-4B08-A341-E04CA2507479}" type="datetimeFigureOut">
              <a:rPr lang="zh-CN" altLang="en-US" smtClean="0"/>
              <a:t>2018/5/25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1E519696-919E-4AAF-A377-1D63666A7CA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8.jpe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b="5530"/>
          <a:stretch>
            <a:fillRect/>
          </a:stretch>
        </p:blipFill>
        <p:spPr>
          <a:xfrm>
            <a:off x="89869" y="284548"/>
            <a:ext cx="4219375" cy="4860540"/>
          </a:xfrm>
          <a:prstGeom prst="rect">
            <a:avLst/>
          </a:prstGeom>
        </p:spPr>
      </p:pic>
      <p:sp>
        <p:nvSpPr>
          <p:cNvPr id="8" name="TextBox 32"/>
          <p:cNvSpPr txBox="1"/>
          <p:nvPr/>
        </p:nvSpPr>
        <p:spPr>
          <a:xfrm>
            <a:off x="3692810" y="1889673"/>
            <a:ext cx="4990324" cy="1300356"/>
          </a:xfrm>
          <a:prstGeom prst="rect">
            <a:avLst/>
          </a:prstGeom>
          <a:noFill/>
        </p:spPr>
        <p:txBody>
          <a:bodyPr wrap="square" lIns="68580" tIns="34290" rIns="68580" bIns="34290" rtlCol="0">
            <a:spAutoFit/>
          </a:bodyPr>
          <a:lstStyle/>
          <a:p>
            <a:pPr algn="r"/>
            <a:r>
              <a:rPr lang="zh-CN" altLang="en-US" sz="4000" b="1" dirty="0">
                <a:solidFill>
                  <a:schemeClr val="accent1"/>
                </a:solidFill>
                <a:latin typeface="方正姚体" panose="02010601030101010101" pitchFamily="2" charset="-122"/>
                <a:ea typeface="方正姚体" panose="02010601030101010101" pitchFamily="2" charset="-122"/>
                <a:cs typeface="+mn-ea"/>
              </a:rPr>
              <a:t>简约</a:t>
            </a:r>
          </a:p>
          <a:p>
            <a:pPr algn="r"/>
            <a:r>
              <a:rPr lang="zh-CN" altLang="en-US" sz="40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rPr>
              <a:t>商务</a:t>
            </a: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rPr>
              <a:t>工作</a:t>
            </a:r>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cs typeface="+mn-ea"/>
              </a:rPr>
              <a:t>PPT</a:t>
            </a: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rPr>
              <a:t>模板</a:t>
            </a:r>
          </a:p>
        </p:txBody>
      </p:sp>
      <p:grpSp>
        <p:nvGrpSpPr>
          <p:cNvPr id="9" name="组合 109"/>
          <p:cNvGrpSpPr/>
          <p:nvPr/>
        </p:nvGrpSpPr>
        <p:grpSpPr>
          <a:xfrm>
            <a:off x="4705894" y="3579307"/>
            <a:ext cx="1404156" cy="252730"/>
            <a:chOff x="4691052" y="3403154"/>
            <a:chExt cx="1871965" cy="336948"/>
          </a:xfrm>
        </p:grpSpPr>
        <p:sp>
          <p:nvSpPr>
            <p:cNvPr id="10" name="圆角矩形 34"/>
            <p:cNvSpPr/>
            <p:nvPr/>
          </p:nvSpPr>
          <p:spPr>
            <a:xfrm>
              <a:off x="4691052" y="3433980"/>
              <a:ext cx="1871965" cy="2733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endParaRPr>
            </a:p>
          </p:txBody>
        </p:sp>
        <p:sp>
          <p:nvSpPr>
            <p:cNvPr id="11" name="TextBox 35"/>
            <p:cNvSpPr txBox="1"/>
            <p:nvPr/>
          </p:nvSpPr>
          <p:spPr>
            <a:xfrm>
              <a:off x="4799065" y="3403154"/>
              <a:ext cx="1715953" cy="336948"/>
            </a:xfrm>
            <a:prstGeom prst="rect">
              <a:avLst/>
            </a:prstGeom>
            <a:noFill/>
          </p:spPr>
          <p:txBody>
            <a:bodyPr wrap="square" rtlCol="0">
              <a:spAutoFit/>
            </a:bodyPr>
            <a:lstStyle/>
            <a:p>
              <a:r>
                <a:rPr lang="zh-CN" altLang="en-US" sz="1050" dirty="0">
                  <a:solidFill>
                    <a:schemeClr val="bg1"/>
                  </a:solidFill>
                  <a:latin typeface="+mn-ea"/>
                  <a:cs typeface="+mn-ea"/>
                </a:rPr>
                <a:t>汇报者：</a:t>
              </a:r>
              <a:r>
                <a:rPr lang="zh-CN" sz="1050" dirty="0">
                  <a:solidFill>
                    <a:schemeClr val="bg1"/>
                  </a:solidFill>
                  <a:latin typeface="+mn-ea"/>
                  <a:cs typeface="+mn-ea"/>
                </a:rPr>
                <a:t>ＸＸＸ</a:t>
              </a:r>
            </a:p>
          </p:txBody>
        </p:sp>
      </p:grpSp>
      <p:grpSp>
        <p:nvGrpSpPr>
          <p:cNvPr id="13" name="组合 109"/>
          <p:cNvGrpSpPr/>
          <p:nvPr/>
        </p:nvGrpSpPr>
        <p:grpSpPr>
          <a:xfrm>
            <a:off x="6421948" y="3579310"/>
            <a:ext cx="1529661" cy="253916"/>
            <a:chOff x="4691053" y="3403158"/>
            <a:chExt cx="2039284" cy="338529"/>
          </a:xfrm>
        </p:grpSpPr>
        <p:sp>
          <p:nvSpPr>
            <p:cNvPr id="14" name="圆角矩形 54"/>
            <p:cNvSpPr/>
            <p:nvPr/>
          </p:nvSpPr>
          <p:spPr>
            <a:xfrm>
              <a:off x="4691053" y="3467301"/>
              <a:ext cx="1895288" cy="2733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endParaRPr>
            </a:p>
          </p:txBody>
        </p:sp>
        <p:sp>
          <p:nvSpPr>
            <p:cNvPr id="15" name="TextBox 55"/>
            <p:cNvSpPr txBox="1"/>
            <p:nvPr/>
          </p:nvSpPr>
          <p:spPr>
            <a:xfrm>
              <a:off x="4799063" y="3403158"/>
              <a:ext cx="1931274" cy="338529"/>
            </a:xfrm>
            <a:prstGeom prst="rect">
              <a:avLst/>
            </a:prstGeom>
            <a:noFill/>
          </p:spPr>
          <p:txBody>
            <a:bodyPr wrap="square" rtlCol="0">
              <a:spAutoFit/>
            </a:bodyPr>
            <a:lstStyle/>
            <a:p>
              <a:r>
                <a:rPr lang="zh-CN" altLang="en-US" sz="1050" dirty="0">
                  <a:solidFill>
                    <a:schemeClr val="bg1"/>
                  </a:solidFill>
                  <a:latin typeface="+mn-ea"/>
                  <a:cs typeface="+mn-ea"/>
                </a:rPr>
                <a:t>时间：</a:t>
              </a:r>
              <a:r>
                <a:rPr lang="en-US" altLang="zh-CN" sz="1050" dirty="0">
                  <a:solidFill>
                    <a:schemeClr val="bg1"/>
                  </a:solidFill>
                  <a:latin typeface="+mn-ea"/>
                  <a:cs typeface="+mn-ea"/>
                </a:rPr>
                <a:t>2019x</a:t>
              </a:r>
              <a:r>
                <a:rPr lang="zh-CN" altLang="en-US" sz="1050" dirty="0">
                  <a:solidFill>
                    <a:schemeClr val="bg1"/>
                  </a:solidFill>
                  <a:latin typeface="+mn-ea"/>
                  <a:cs typeface="+mn-ea"/>
                </a:rPr>
                <a:t>月</a:t>
              </a:r>
              <a:r>
                <a:rPr lang="en-US" altLang="zh-CN" sz="1050" dirty="0">
                  <a:solidFill>
                    <a:schemeClr val="bg1"/>
                  </a:solidFill>
                  <a:latin typeface="+mn-ea"/>
                  <a:cs typeface="+mn-ea"/>
                </a:rPr>
                <a:t>x</a:t>
              </a:r>
              <a:r>
                <a:rPr lang="zh-CN" altLang="en-US" sz="1050" dirty="0">
                  <a:solidFill>
                    <a:schemeClr val="bg1"/>
                  </a:solidFill>
                  <a:latin typeface="+mn-ea"/>
                  <a:cs typeface="+mn-ea"/>
                </a:rPr>
                <a:t>日</a:t>
              </a:r>
            </a:p>
          </p:txBody>
        </p:sp>
      </p:grpSp>
      <p:pic>
        <p:nvPicPr>
          <p:cNvPr id="3" name="班得瑞乐团 - childhood memory - bandari 童年">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8686" y="1881939"/>
            <a:ext cx="609600" cy="609600"/>
          </a:xfrm>
          <a:prstGeom prst="rect">
            <a:avLst/>
          </a:prstGeom>
        </p:spPr>
      </p:pic>
      <p:sp>
        <p:nvSpPr>
          <p:cNvPr id="18" name="Rectangle 20"/>
          <p:cNvSpPr>
            <a:spLocks noChangeArrowheads="1"/>
          </p:cNvSpPr>
          <p:nvPr/>
        </p:nvSpPr>
        <p:spPr bwMode="auto">
          <a:xfrm>
            <a:off x="4705894" y="3205754"/>
            <a:ext cx="4032854"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anose="020B0604020202020204" pitchFamily="34" charset="0"/>
              <a:buNone/>
            </a:pPr>
            <a:r>
              <a:rPr lang="en-US" altLang="zh-CN" sz="800" dirty="0">
                <a:solidFill>
                  <a:srgbClr val="53585E"/>
                </a:solidFill>
                <a:latin typeface="Arial" panose="020B0604020202020204" pitchFamily="34" charset="0"/>
                <a:cs typeface="Arial" panose="020B0604020202020204" pitchFamily="34" charset="0"/>
              </a:rPr>
              <a:t>We have many PowerPoint </a:t>
            </a:r>
            <a:r>
              <a:rPr lang="zh-CN" altLang="en-US" sz="800" dirty="0">
                <a:solidFill>
                  <a:srgbClr val="53585E"/>
                </a:solidFill>
                <a:latin typeface="Arial" panose="020B0604020202020204" pitchFamily="34" charset="0"/>
                <a:cs typeface="Arial" panose="020B0604020202020204" pitchFamily="34" charset="0"/>
              </a:rPr>
              <a:t>templates</a:t>
            </a:r>
            <a:r>
              <a:rPr lang="en-US" altLang="zh-CN" sz="800" dirty="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rgbClr val="53585E"/>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strVal val="#ppt_x"/>
                                          </p:val>
                                        </p:tav>
                                        <p:tav tm="100000">
                                          <p:val>
                                            <p:strVal val="#ppt_x"/>
                                          </p:val>
                                        </p:tav>
                                      </p:tavLst>
                                    </p:anim>
                                    <p:anim calcmode="lin" valueType="num">
                                      <p:cBhvr>
                                        <p:cTn id="11" dur="1000" fill="hold"/>
                                        <p:tgtEl>
                                          <p:spTgt spid="16"/>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750"/>
                                        <p:tgtEl>
                                          <p:spTgt spid="18"/>
                                        </p:tgtEl>
                                      </p:cBhvr>
                                    </p:animEffect>
                                    <p:anim calcmode="lin" valueType="num">
                                      <p:cBhvr>
                                        <p:cTn id="22" dur="750" fill="hold"/>
                                        <p:tgtEl>
                                          <p:spTgt spid="18"/>
                                        </p:tgtEl>
                                        <p:attrNameLst>
                                          <p:attrName>ppt_x</p:attrName>
                                        </p:attrNameLst>
                                      </p:cBhvr>
                                      <p:tavLst>
                                        <p:tav tm="0">
                                          <p:val>
                                            <p:strVal val="#ppt_x"/>
                                          </p:val>
                                        </p:tav>
                                        <p:tav tm="100000">
                                          <p:val>
                                            <p:strVal val="#ppt_x"/>
                                          </p:val>
                                        </p:tav>
                                      </p:tavLst>
                                    </p:anim>
                                    <p:anim calcmode="lin" valueType="num">
                                      <p:cBhvr>
                                        <p:cTn id="23" dur="75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3250"/>
                            </p:stCondLst>
                            <p:childTnLst>
                              <p:par>
                                <p:cTn id="29" presetID="16" presetClass="entr" presetSubtype="2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2" repeatCount="indefinite" fill="hold" display="0">
                  <p:stCondLst>
                    <p:cond delay="indefinite"/>
                  </p:stCondLst>
                  <p:endCondLst>
                    <p:cond evt="onStopAudio" delay="0">
                      <p:tgtEl>
                        <p:sldTgt/>
                      </p:tgtEl>
                    </p:cond>
                  </p:endCondLst>
                </p:cTn>
                <p:tgtEl>
                  <p:spTgt spid="3"/>
                </p:tgtEl>
              </p:cMediaNode>
            </p:audio>
          </p:childTnLst>
        </p:cTn>
      </p:par>
    </p:tnLst>
    <p:bldLst>
      <p:bldP spid="8"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615582" y="2340445"/>
            <a:ext cx="5955258"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179" name="任意多边形 178"/>
          <p:cNvSpPr/>
          <p:nvPr/>
        </p:nvSpPr>
        <p:spPr>
          <a:xfrm rot="-2700000">
            <a:off x="2769742"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0" name="任意多边形 179"/>
          <p:cNvSpPr/>
          <p:nvPr/>
        </p:nvSpPr>
        <p:spPr>
          <a:xfrm rot="-2700000">
            <a:off x="4199668"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1" name="任意多边形 180"/>
          <p:cNvSpPr/>
          <p:nvPr/>
        </p:nvSpPr>
        <p:spPr>
          <a:xfrm rot="-2700000">
            <a:off x="5609929" y="228202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183" name="文本框 25"/>
          <p:cNvSpPr txBox="1"/>
          <p:nvPr/>
        </p:nvSpPr>
        <p:spPr>
          <a:xfrm>
            <a:off x="2099230"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01</a:t>
            </a:r>
            <a:endParaRPr lang="zh-CN" altLang="en-US" sz="1400" dirty="0">
              <a:solidFill>
                <a:schemeClr val="tx1">
                  <a:lumMod val="75000"/>
                  <a:lumOff val="25000"/>
                </a:schemeClr>
              </a:solidFill>
              <a:latin typeface="Impact MT Std" pitchFamily="34" charset="0"/>
            </a:endParaRPr>
          </a:p>
        </p:txBody>
      </p:sp>
      <p:sp>
        <p:nvSpPr>
          <p:cNvPr id="184" name="文本框 26"/>
          <p:cNvSpPr txBox="1"/>
          <p:nvPr/>
        </p:nvSpPr>
        <p:spPr>
          <a:xfrm>
            <a:off x="3509015"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02</a:t>
            </a:r>
            <a:endParaRPr lang="zh-CN" altLang="en-US" sz="1400" dirty="0">
              <a:solidFill>
                <a:schemeClr val="tx1">
                  <a:lumMod val="75000"/>
                  <a:lumOff val="25000"/>
                </a:schemeClr>
              </a:solidFill>
              <a:latin typeface="Impact MT Std" pitchFamily="34" charset="0"/>
            </a:endParaRPr>
          </a:p>
        </p:txBody>
      </p:sp>
      <p:sp>
        <p:nvSpPr>
          <p:cNvPr id="185" name="文本框 27"/>
          <p:cNvSpPr txBox="1"/>
          <p:nvPr/>
        </p:nvSpPr>
        <p:spPr>
          <a:xfrm>
            <a:off x="4868909"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03</a:t>
            </a:r>
            <a:endParaRPr lang="zh-CN" altLang="en-US" sz="1400" dirty="0">
              <a:solidFill>
                <a:schemeClr val="tx1">
                  <a:lumMod val="75000"/>
                  <a:lumOff val="25000"/>
                </a:schemeClr>
              </a:solidFill>
              <a:latin typeface="Impact MT Std" pitchFamily="34" charset="0"/>
            </a:endParaRPr>
          </a:p>
        </p:txBody>
      </p:sp>
      <p:sp>
        <p:nvSpPr>
          <p:cNvPr id="186" name="文本框 28"/>
          <p:cNvSpPr txBox="1"/>
          <p:nvPr/>
        </p:nvSpPr>
        <p:spPr>
          <a:xfrm>
            <a:off x="6228249" y="2414537"/>
            <a:ext cx="749892" cy="284683"/>
          </a:xfrm>
          <a:prstGeom prst="rect">
            <a:avLst/>
          </a:prstGeom>
          <a:noFill/>
        </p:spPr>
        <p:txBody>
          <a:bodyPr wrap="square" lIns="68571" tIns="34285" rIns="68571" bIns="34285" rtlCol="0">
            <a:spAutoFit/>
          </a:bodyPr>
          <a:lstStyle/>
          <a:p>
            <a:pPr algn="ctr"/>
            <a:r>
              <a:rPr lang="en-US" altLang="zh-CN" sz="1400" dirty="0">
                <a:solidFill>
                  <a:schemeClr val="tx1">
                    <a:lumMod val="75000"/>
                    <a:lumOff val="25000"/>
                  </a:schemeClr>
                </a:solidFill>
                <a:latin typeface="Impact MT Std" pitchFamily="34" charset="0"/>
              </a:rPr>
              <a:t>04</a:t>
            </a:r>
            <a:endParaRPr lang="zh-CN" altLang="en-US" sz="1400" dirty="0">
              <a:solidFill>
                <a:schemeClr val="tx1">
                  <a:lumMod val="75000"/>
                  <a:lumOff val="25000"/>
                </a:schemeClr>
              </a:solidFill>
              <a:latin typeface="Impact MT Std" pitchFamily="34" charset="0"/>
            </a:endParaRPr>
          </a:p>
        </p:txBody>
      </p:sp>
      <p:grpSp>
        <p:nvGrpSpPr>
          <p:cNvPr id="2" name="组合 227"/>
          <p:cNvGrpSpPr/>
          <p:nvPr/>
        </p:nvGrpSpPr>
        <p:grpSpPr>
          <a:xfrm>
            <a:off x="2477978" y="2738268"/>
            <a:ext cx="69908" cy="536571"/>
            <a:chOff x="2690232" y="4097191"/>
            <a:chExt cx="93235" cy="715207"/>
          </a:xfrm>
        </p:grpSpPr>
        <p:sp>
          <p:nvSpPr>
            <p:cNvPr id="229" name="椭圆 22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1" name="直接连接符 23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1897752" y="3294294"/>
            <a:ext cx="1469024" cy="392405"/>
          </a:xfrm>
          <a:prstGeom prst="rect">
            <a:avLst/>
          </a:prstGeom>
          <a:noFill/>
        </p:spPr>
        <p:txBody>
          <a:bodyPr wrap="square" lIns="68571" tIns="34285" rIns="68571" bIns="34285"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p>
          <a:p>
            <a:r>
              <a:rPr lang="en-US" altLang="zh-CN" sz="7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 IN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39"/>
          <p:cNvGrpSpPr/>
          <p:nvPr/>
        </p:nvGrpSpPr>
        <p:grpSpPr>
          <a:xfrm>
            <a:off x="3811055" y="1927928"/>
            <a:ext cx="69908" cy="536571"/>
            <a:chOff x="2690232" y="4097191"/>
            <a:chExt cx="93235" cy="715207"/>
          </a:xfrm>
        </p:grpSpPr>
        <p:sp>
          <p:nvSpPr>
            <p:cNvPr id="241" name="椭圆 240"/>
            <p:cNvSpPr/>
            <p:nvPr/>
          </p:nvSpPr>
          <p:spPr>
            <a:xfrm>
              <a:off x="2690232" y="4097191"/>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2690232" y="4719163"/>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3" name="直接连接符 242"/>
            <p:cNvCxnSpPr/>
            <p:nvPr/>
          </p:nvCxnSpPr>
          <p:spPr>
            <a:xfrm rot="5400000">
              <a:off x="2500788" y="4455019"/>
              <a:ext cx="470988" cy="0"/>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3219337" y="1469475"/>
            <a:ext cx="1478113" cy="392405"/>
          </a:xfrm>
          <a:prstGeom prst="rect">
            <a:avLst/>
          </a:prstGeom>
          <a:noFill/>
        </p:spPr>
        <p:txBody>
          <a:bodyPr wrap="square" lIns="68571" tIns="34285" rIns="68571" bIns="34285"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p>
          <a:p>
            <a:r>
              <a:rPr lang="en-US" altLang="zh-CN" sz="7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 IN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 name="组合 245"/>
          <p:cNvGrpSpPr/>
          <p:nvPr/>
        </p:nvGrpSpPr>
        <p:grpSpPr>
          <a:xfrm>
            <a:off x="5210843" y="2738268"/>
            <a:ext cx="69908" cy="536571"/>
            <a:chOff x="2690232" y="4097191"/>
            <a:chExt cx="93235" cy="715207"/>
          </a:xfrm>
        </p:grpSpPr>
        <p:sp>
          <p:nvSpPr>
            <p:cNvPr id="247" name="椭圆 246"/>
            <p:cNvSpPr/>
            <p:nvPr/>
          </p:nvSpPr>
          <p:spPr>
            <a:xfrm>
              <a:off x="2690232" y="4097191"/>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2690232" y="4719163"/>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9" name="直接连接符 248"/>
            <p:cNvCxnSpPr/>
            <p:nvPr/>
          </p:nvCxnSpPr>
          <p:spPr>
            <a:xfrm rot="5400000">
              <a:off x="2500788" y="4455019"/>
              <a:ext cx="470988"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4670754" y="3328861"/>
            <a:ext cx="1484900" cy="392405"/>
          </a:xfrm>
          <a:prstGeom prst="rect">
            <a:avLst/>
          </a:prstGeom>
          <a:noFill/>
        </p:spPr>
        <p:txBody>
          <a:bodyPr wrap="square" lIns="68571" tIns="34285" rIns="68571" bIns="34285"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p>
          <a:p>
            <a:r>
              <a:rPr lang="en-US" altLang="zh-CN" sz="7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 IN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251"/>
          <p:cNvGrpSpPr/>
          <p:nvPr/>
        </p:nvGrpSpPr>
        <p:grpSpPr>
          <a:xfrm>
            <a:off x="6531619" y="1927928"/>
            <a:ext cx="69908" cy="536571"/>
            <a:chOff x="2690232" y="4097191"/>
            <a:chExt cx="93235" cy="715207"/>
          </a:xfrm>
        </p:grpSpPr>
        <p:sp>
          <p:nvSpPr>
            <p:cNvPr id="253" name="椭圆 252"/>
            <p:cNvSpPr/>
            <p:nvPr/>
          </p:nvSpPr>
          <p:spPr>
            <a:xfrm>
              <a:off x="2690232" y="4097191"/>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椭圆 253"/>
            <p:cNvSpPr/>
            <p:nvPr/>
          </p:nvSpPr>
          <p:spPr>
            <a:xfrm>
              <a:off x="2690232" y="4719163"/>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 name="直接连接符 254"/>
            <p:cNvCxnSpPr/>
            <p:nvPr/>
          </p:nvCxnSpPr>
          <p:spPr>
            <a:xfrm rot="5400000">
              <a:off x="2500788" y="4455019"/>
              <a:ext cx="470988"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5940731" y="1483364"/>
            <a:ext cx="1538097" cy="392405"/>
          </a:xfrm>
          <a:prstGeom prst="rect">
            <a:avLst/>
          </a:prstGeom>
          <a:noFill/>
        </p:spPr>
        <p:txBody>
          <a:bodyPr wrap="square" lIns="68571" tIns="34285" rIns="68571" bIns="34285" rtlCol="0">
            <a:spAutoFit/>
          </a:bodyPr>
          <a:lstStyle/>
          <a:p>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p>
          <a:p>
            <a:r>
              <a:rPr lang="en-US" altLang="zh-CN" sz="7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 IN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任意多边形 178"/>
          <p:cNvSpPr/>
          <p:nvPr/>
        </p:nvSpPr>
        <p:spPr>
          <a:xfrm rot="-2700000">
            <a:off x="47977" y="431942"/>
            <a:ext cx="448923" cy="560844"/>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63" name="TextBox 4"/>
          <p:cNvSpPr txBox="1"/>
          <p:nvPr/>
        </p:nvSpPr>
        <p:spPr>
          <a:xfrm>
            <a:off x="1354446" y="582941"/>
            <a:ext cx="1119730" cy="400110"/>
          </a:xfrm>
          <a:prstGeom prst="rect">
            <a:avLst/>
          </a:prstGeom>
          <a:noFill/>
        </p:spPr>
        <p:txBody>
          <a:bodyPr wrap="none">
            <a:spAutoFit/>
          </a:bodyPr>
          <a:lstStyle/>
          <a:p>
            <a:pPr fontAlgn="auto">
              <a:spcBef>
                <a:spcPts val="0"/>
              </a:spcBef>
              <a:spcAft>
                <a:spcPts val="0"/>
              </a:spcAft>
              <a:defRPr/>
            </a:pPr>
            <a:r>
              <a:rPr lang="en-US" altLang="zh-CN" sz="2000" dirty="0">
                <a:solidFill>
                  <a:schemeClr val="tx1">
                    <a:lumMod val="65000"/>
                    <a:lumOff val="35000"/>
                  </a:schemeClr>
                </a:solidFill>
                <a:latin typeface="+mn-lt"/>
                <a:ea typeface="+mn-ea"/>
              </a:rPr>
              <a:t>Contents</a:t>
            </a:r>
            <a:endParaRPr lang="zh-CN" altLang="en-US" sz="2000" dirty="0">
              <a:solidFill>
                <a:schemeClr val="tx1">
                  <a:lumMod val="65000"/>
                  <a:lumOff val="35000"/>
                </a:schemeClr>
              </a:solidFill>
              <a:latin typeface="+mn-lt"/>
              <a:ea typeface="+mn-ea"/>
            </a:endParaRPr>
          </a:p>
        </p:txBody>
      </p:sp>
      <p:sp>
        <p:nvSpPr>
          <p:cNvPr id="64" name="TextBox 5"/>
          <p:cNvSpPr txBox="1"/>
          <p:nvPr/>
        </p:nvSpPr>
        <p:spPr>
          <a:xfrm>
            <a:off x="651199" y="521386"/>
            <a:ext cx="800219" cy="461665"/>
          </a:xfrm>
          <a:prstGeom prst="rect">
            <a:avLst/>
          </a:prstGeom>
          <a:noFill/>
        </p:spPr>
        <p:txBody>
          <a:bodyPr wrap="none">
            <a:spAutoFit/>
          </a:bodyPr>
          <a:lstStyle/>
          <a:p>
            <a:pPr fontAlgn="auto">
              <a:spcBef>
                <a:spcPts val="0"/>
              </a:spcBef>
              <a:spcAft>
                <a:spcPts val="0"/>
              </a:spcAft>
              <a:defRPr/>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目录</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fade">
                                      <p:cBhvr>
                                        <p:cTn id="11" dur="1000"/>
                                        <p:tgtEl>
                                          <p:spTgt spid="64"/>
                                        </p:tgtEl>
                                      </p:cBhvr>
                                    </p:animEffect>
                                    <p:anim calcmode="lin" valueType="num">
                                      <p:cBhvr>
                                        <p:cTn id="12" dur="1000" fill="hold"/>
                                        <p:tgtEl>
                                          <p:spTgt spid="64"/>
                                        </p:tgtEl>
                                        <p:attrNameLst>
                                          <p:attrName>ppt_x</p:attrName>
                                        </p:attrNameLst>
                                      </p:cBhvr>
                                      <p:tavLst>
                                        <p:tav tm="0">
                                          <p:val>
                                            <p:strVal val="#ppt_x"/>
                                          </p:val>
                                        </p:tav>
                                        <p:tav tm="100000">
                                          <p:val>
                                            <p:strVal val="#ppt_x"/>
                                          </p:val>
                                        </p:tav>
                                      </p:tavLst>
                                    </p:anim>
                                    <p:anim calcmode="lin" valueType="num">
                                      <p:cBhvr>
                                        <p:cTn id="13" dur="1000" fill="hold"/>
                                        <p:tgtEl>
                                          <p:spTgt spid="6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1000"/>
                                        <p:tgtEl>
                                          <p:spTgt spid="63"/>
                                        </p:tgtEl>
                                      </p:cBhvr>
                                    </p:animEffect>
                                    <p:anim calcmode="lin" valueType="num">
                                      <p:cBhvr>
                                        <p:cTn id="17" dur="1000" fill="hold"/>
                                        <p:tgtEl>
                                          <p:spTgt spid="63"/>
                                        </p:tgtEl>
                                        <p:attrNameLst>
                                          <p:attrName>ppt_x</p:attrName>
                                        </p:attrNameLst>
                                      </p:cBhvr>
                                      <p:tavLst>
                                        <p:tav tm="0">
                                          <p:val>
                                            <p:strVal val="#ppt_x"/>
                                          </p:val>
                                        </p:tav>
                                        <p:tav tm="100000">
                                          <p:val>
                                            <p:strVal val="#ppt_x"/>
                                          </p:val>
                                        </p:tav>
                                      </p:tavLst>
                                    </p:anim>
                                    <p:anim calcmode="lin" valueType="num">
                                      <p:cBhvr>
                                        <p:cTn id="18" dur="1000" fill="hold"/>
                                        <p:tgtEl>
                                          <p:spTgt spid="6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78"/>
                                        </p:tgtEl>
                                        <p:attrNameLst>
                                          <p:attrName>style.visibility</p:attrName>
                                        </p:attrNameLst>
                                      </p:cBhvr>
                                      <p:to>
                                        <p:strVal val="visible"/>
                                      </p:to>
                                    </p:set>
                                    <p:animEffect transition="in" filter="wipe(left)">
                                      <p:cBhvr>
                                        <p:cTn id="22" dur="500"/>
                                        <p:tgtEl>
                                          <p:spTgt spid="17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83"/>
                                        </p:tgtEl>
                                        <p:attrNameLst>
                                          <p:attrName>style.visibility</p:attrName>
                                        </p:attrNameLst>
                                      </p:cBhvr>
                                      <p:to>
                                        <p:strVal val="visible"/>
                                      </p:to>
                                    </p:set>
                                    <p:animEffect transition="in" filter="fade">
                                      <p:cBhvr>
                                        <p:cTn id="26" dur="500"/>
                                        <p:tgtEl>
                                          <p:spTgt spid="183"/>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up)">
                                      <p:cBhvr>
                                        <p:cTn id="30" dur="500"/>
                                        <p:tgtEl>
                                          <p:spTgt spid="2"/>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232"/>
                                        </p:tgtEl>
                                        <p:attrNameLst>
                                          <p:attrName>style.visibility</p:attrName>
                                        </p:attrNameLst>
                                      </p:cBhvr>
                                      <p:to>
                                        <p:strVal val="visible"/>
                                      </p:to>
                                    </p:set>
                                    <p:anim calcmode="lin" valueType="num">
                                      <p:cBhvr additive="base">
                                        <p:cTn id="34" dur="500" fill="hold"/>
                                        <p:tgtEl>
                                          <p:spTgt spid="232"/>
                                        </p:tgtEl>
                                        <p:attrNameLst>
                                          <p:attrName>ppt_x</p:attrName>
                                        </p:attrNameLst>
                                      </p:cBhvr>
                                      <p:tavLst>
                                        <p:tav tm="0">
                                          <p:val>
                                            <p:strVal val="#ppt_x"/>
                                          </p:val>
                                        </p:tav>
                                        <p:tav tm="100000">
                                          <p:val>
                                            <p:strVal val="#ppt_x"/>
                                          </p:val>
                                        </p:tav>
                                      </p:tavLst>
                                    </p:anim>
                                    <p:anim calcmode="lin" valueType="num">
                                      <p:cBhvr additive="base">
                                        <p:cTn id="35" dur="500" fill="hold"/>
                                        <p:tgtEl>
                                          <p:spTgt spid="23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79"/>
                                        </p:tgtEl>
                                        <p:attrNameLst>
                                          <p:attrName>style.visibility</p:attrName>
                                        </p:attrNameLst>
                                      </p:cBhvr>
                                      <p:to>
                                        <p:strVal val="visible"/>
                                      </p:to>
                                    </p:set>
                                    <p:animEffect transition="in" filter="wipe(left)">
                                      <p:cBhvr>
                                        <p:cTn id="39" dur="500"/>
                                        <p:tgtEl>
                                          <p:spTgt spid="179"/>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84"/>
                                        </p:tgtEl>
                                        <p:attrNameLst>
                                          <p:attrName>style.visibility</p:attrName>
                                        </p:attrNameLst>
                                      </p:cBhvr>
                                      <p:to>
                                        <p:strVal val="visible"/>
                                      </p:to>
                                    </p:set>
                                    <p:animEffect transition="in" filter="fade">
                                      <p:cBhvr>
                                        <p:cTn id="43" dur="500"/>
                                        <p:tgtEl>
                                          <p:spTgt spid="184"/>
                                        </p:tgtEl>
                                      </p:cBhvr>
                                    </p:animEffect>
                                  </p:childTnLst>
                                </p:cTn>
                              </p:par>
                            </p:childTnLst>
                          </p:cTn>
                        </p:par>
                        <p:par>
                          <p:cTn id="44" fill="hold">
                            <p:stCondLst>
                              <p:cond delay="4500"/>
                            </p:stCondLst>
                            <p:childTnLst>
                              <p:par>
                                <p:cTn id="45" presetID="22" presetClass="entr" presetSubtype="4"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00"/>
                                        <p:tgtEl>
                                          <p:spTgt spid="3"/>
                                        </p:tgtEl>
                                      </p:cBhvr>
                                    </p:animEffect>
                                  </p:childTnLst>
                                </p:cTn>
                              </p:par>
                            </p:childTnLst>
                          </p:cTn>
                        </p:par>
                        <p:par>
                          <p:cTn id="48" fill="hold">
                            <p:stCondLst>
                              <p:cond delay="5000"/>
                            </p:stCondLst>
                            <p:childTnLst>
                              <p:par>
                                <p:cTn id="49" presetID="2" presetClass="entr" presetSubtype="4" fill="hold" grpId="0" nodeType="afterEffect">
                                  <p:stCondLst>
                                    <p:cond delay="0"/>
                                  </p:stCondLst>
                                  <p:childTnLst>
                                    <p:set>
                                      <p:cBhvr>
                                        <p:cTn id="50" dur="1" fill="hold">
                                          <p:stCondLst>
                                            <p:cond delay="0"/>
                                          </p:stCondLst>
                                        </p:cTn>
                                        <p:tgtEl>
                                          <p:spTgt spid="244"/>
                                        </p:tgtEl>
                                        <p:attrNameLst>
                                          <p:attrName>style.visibility</p:attrName>
                                        </p:attrNameLst>
                                      </p:cBhvr>
                                      <p:to>
                                        <p:strVal val="visible"/>
                                      </p:to>
                                    </p:set>
                                    <p:anim calcmode="lin" valueType="num">
                                      <p:cBhvr additive="base">
                                        <p:cTn id="51" dur="500" fill="hold"/>
                                        <p:tgtEl>
                                          <p:spTgt spid="244"/>
                                        </p:tgtEl>
                                        <p:attrNameLst>
                                          <p:attrName>ppt_x</p:attrName>
                                        </p:attrNameLst>
                                      </p:cBhvr>
                                      <p:tavLst>
                                        <p:tav tm="0">
                                          <p:val>
                                            <p:strVal val="#ppt_x"/>
                                          </p:val>
                                        </p:tav>
                                        <p:tav tm="100000">
                                          <p:val>
                                            <p:strVal val="#ppt_x"/>
                                          </p:val>
                                        </p:tav>
                                      </p:tavLst>
                                    </p:anim>
                                    <p:anim calcmode="lin" valueType="num">
                                      <p:cBhvr additive="base">
                                        <p:cTn id="52" dur="500" fill="hold"/>
                                        <p:tgtEl>
                                          <p:spTgt spid="244"/>
                                        </p:tgtEl>
                                        <p:attrNameLst>
                                          <p:attrName>ppt_y</p:attrName>
                                        </p:attrNameLst>
                                      </p:cBhvr>
                                      <p:tavLst>
                                        <p:tav tm="0">
                                          <p:val>
                                            <p:strVal val="1+#ppt_h/2"/>
                                          </p:val>
                                        </p:tav>
                                        <p:tav tm="100000">
                                          <p:val>
                                            <p:strVal val="#ppt_y"/>
                                          </p:val>
                                        </p:tav>
                                      </p:tavLst>
                                    </p:anim>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180"/>
                                        </p:tgtEl>
                                        <p:attrNameLst>
                                          <p:attrName>style.visibility</p:attrName>
                                        </p:attrNameLst>
                                      </p:cBhvr>
                                      <p:to>
                                        <p:strVal val="visible"/>
                                      </p:to>
                                    </p:set>
                                    <p:animEffect transition="in" filter="wipe(left)">
                                      <p:cBhvr>
                                        <p:cTn id="56" dur="500"/>
                                        <p:tgtEl>
                                          <p:spTgt spid="180"/>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85"/>
                                        </p:tgtEl>
                                        <p:attrNameLst>
                                          <p:attrName>style.visibility</p:attrName>
                                        </p:attrNameLst>
                                      </p:cBhvr>
                                      <p:to>
                                        <p:strVal val="visible"/>
                                      </p:to>
                                    </p:set>
                                    <p:animEffect transition="in" filter="fade">
                                      <p:cBhvr>
                                        <p:cTn id="60" dur="500"/>
                                        <p:tgtEl>
                                          <p:spTgt spid="185"/>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up)">
                                      <p:cBhvr>
                                        <p:cTn id="64" dur="500"/>
                                        <p:tgtEl>
                                          <p:spTgt spid="4"/>
                                        </p:tgtEl>
                                      </p:cBhvr>
                                    </p:animEffect>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0"/>
                                        </p:tgtEl>
                                        <p:attrNameLst>
                                          <p:attrName>style.visibility</p:attrName>
                                        </p:attrNameLst>
                                      </p:cBhvr>
                                      <p:to>
                                        <p:strVal val="visible"/>
                                      </p:to>
                                    </p:set>
                                    <p:anim calcmode="lin" valueType="num">
                                      <p:cBhvr additive="base">
                                        <p:cTn id="68" dur="500" fill="hold"/>
                                        <p:tgtEl>
                                          <p:spTgt spid="250"/>
                                        </p:tgtEl>
                                        <p:attrNameLst>
                                          <p:attrName>ppt_x</p:attrName>
                                        </p:attrNameLst>
                                      </p:cBhvr>
                                      <p:tavLst>
                                        <p:tav tm="0">
                                          <p:val>
                                            <p:strVal val="#ppt_x"/>
                                          </p:val>
                                        </p:tav>
                                        <p:tav tm="100000">
                                          <p:val>
                                            <p:strVal val="#ppt_x"/>
                                          </p:val>
                                        </p:tav>
                                      </p:tavLst>
                                    </p:anim>
                                    <p:anim calcmode="lin" valueType="num">
                                      <p:cBhvr additive="base">
                                        <p:cTn id="69" dur="500" fill="hold"/>
                                        <p:tgtEl>
                                          <p:spTgt spid="250"/>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down)">
                                      <p:cBhvr>
                                        <p:cTn id="81" dur="500"/>
                                        <p:tgtEl>
                                          <p:spTgt spid="5"/>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animBg="1"/>
      <p:bldP spid="183" grpId="0"/>
      <p:bldP spid="184" grpId="0"/>
      <p:bldP spid="185" grpId="0"/>
      <p:bldP spid="186" grpId="0"/>
      <p:bldP spid="232" grpId="0"/>
      <p:bldP spid="244" grpId="0"/>
      <p:bldP spid="250" grpId="0"/>
      <p:bldP spid="256" grpId="0"/>
      <p:bldP spid="62" grpId="0" animBg="1"/>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77"/>
          <p:cNvSpPr/>
          <p:nvPr/>
        </p:nvSpPr>
        <p:spPr>
          <a:xfrm>
            <a:off x="2344532" y="2065087"/>
            <a:ext cx="3123896"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3" name="任意多边形 180"/>
          <p:cNvSpPr/>
          <p:nvPr/>
        </p:nvSpPr>
        <p:spPr>
          <a:xfrm rot="-2700000">
            <a:off x="3864243" y="2002583"/>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4" name="文本框 28"/>
          <p:cNvSpPr txBox="1"/>
          <p:nvPr/>
        </p:nvSpPr>
        <p:spPr>
          <a:xfrm>
            <a:off x="4482562" y="2106220"/>
            <a:ext cx="1000510" cy="438572"/>
          </a:xfrm>
          <a:prstGeom prst="rect">
            <a:avLst/>
          </a:prstGeom>
          <a:noFill/>
        </p:spPr>
        <p:txBody>
          <a:bodyPr wrap="square" lIns="68571" tIns="34285" rIns="68571" bIns="34285" rtlCol="0">
            <a:spAutoFit/>
          </a:bodyPr>
          <a:lstStyle/>
          <a:p>
            <a:pPr algn="ctr"/>
            <a:r>
              <a:rPr lang="en-US" altLang="zh-CN" sz="2400" dirty="0">
                <a:solidFill>
                  <a:schemeClr val="tx1">
                    <a:lumMod val="75000"/>
                    <a:lumOff val="25000"/>
                  </a:schemeClr>
                </a:solidFill>
                <a:latin typeface="Impact MT Std" pitchFamily="34" charset="0"/>
              </a:rPr>
              <a:t>01</a:t>
            </a:r>
            <a:endParaRPr lang="zh-CN" altLang="en-US" sz="2400" dirty="0">
              <a:solidFill>
                <a:schemeClr val="tx1">
                  <a:lumMod val="75000"/>
                  <a:lumOff val="25000"/>
                </a:schemeClr>
              </a:solidFill>
              <a:latin typeface="Impact MT Std" pitchFamily="34" charset="0"/>
            </a:endParaRPr>
          </a:p>
        </p:txBody>
      </p:sp>
      <p:sp>
        <p:nvSpPr>
          <p:cNvPr id="9" name="文本框 101"/>
          <p:cNvSpPr txBox="1"/>
          <p:nvPr/>
        </p:nvSpPr>
        <p:spPr>
          <a:xfrm>
            <a:off x="2636736" y="2154345"/>
            <a:ext cx="1369450" cy="315461"/>
          </a:xfrm>
          <a:prstGeom prst="rect">
            <a:avLst/>
          </a:prstGeom>
          <a:noFill/>
        </p:spPr>
        <p:txBody>
          <a:bodyPr wrap="square" lIns="68571" tIns="34285" rIns="68571" bIns="34285" rtlCol="0">
            <a:spAutoFit/>
          </a:bodyPr>
          <a:lstStyle/>
          <a:p>
            <a:pPr lvl="0"/>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p>
        </p:txBody>
      </p:sp>
      <p:sp>
        <p:nvSpPr>
          <p:cNvPr id="10" name="Oval 39"/>
          <p:cNvSpPr>
            <a:spLocks noChangeAspect="1" noChangeArrowheads="1"/>
          </p:cNvSpPr>
          <p:nvPr/>
        </p:nvSpPr>
        <p:spPr bwMode="auto">
          <a:xfrm>
            <a:off x="2636736" y="2966410"/>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1" name="Oval 40"/>
          <p:cNvSpPr>
            <a:spLocks noChangeAspect="1" noChangeArrowheads="1"/>
          </p:cNvSpPr>
          <p:nvPr/>
        </p:nvSpPr>
        <p:spPr bwMode="auto">
          <a:xfrm>
            <a:off x="2636736" y="3323811"/>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2" name="Oval 42"/>
          <p:cNvSpPr>
            <a:spLocks noChangeAspect="1" noChangeArrowheads="1"/>
          </p:cNvSpPr>
          <p:nvPr/>
        </p:nvSpPr>
        <p:spPr bwMode="auto">
          <a:xfrm>
            <a:off x="4142625" y="2966410"/>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9"/>
          <p:cNvSpPr txBox="1"/>
          <p:nvPr/>
        </p:nvSpPr>
        <p:spPr>
          <a:xfrm>
            <a:off x="2816701" y="2958588"/>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4" name="TextBox 10"/>
          <p:cNvSpPr txBox="1"/>
          <p:nvPr/>
        </p:nvSpPr>
        <p:spPr>
          <a:xfrm>
            <a:off x="2816701" y="3315988"/>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5" name="Oval 42"/>
          <p:cNvSpPr>
            <a:spLocks noChangeAspect="1" noChangeArrowheads="1"/>
          </p:cNvSpPr>
          <p:nvPr/>
        </p:nvSpPr>
        <p:spPr bwMode="auto">
          <a:xfrm>
            <a:off x="4142625" y="3323811"/>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6" name="TextBox 12"/>
          <p:cNvSpPr txBox="1"/>
          <p:nvPr/>
        </p:nvSpPr>
        <p:spPr>
          <a:xfrm>
            <a:off x="4322589" y="2958587"/>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7" name="TextBox 13"/>
          <p:cNvSpPr txBox="1"/>
          <p:nvPr/>
        </p:nvSpPr>
        <p:spPr>
          <a:xfrm>
            <a:off x="4322589" y="3315988"/>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1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3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4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par>
                                <p:cTn id="45" presetID="22" presetClass="entr" presetSubtype="8" fill="hold" grpId="0" nodeType="withEffect">
                                  <p:stCondLst>
                                    <p:cond delay="30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9" grpId="0"/>
      <p:bldP spid="10" grpId="0" animBg="1"/>
      <p:bldP spid="11" grpId="0" animBg="1"/>
      <p:bldP spid="12" grpId="0" animBg="1"/>
      <p:bldP spid="13" grpId="0"/>
      <p:bldP spid="14" grpId="0"/>
      <p:bldP spid="15" grpId="0" animBg="1"/>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2891982" y="1153716"/>
            <a:ext cx="3125782" cy="3124556"/>
          </a:xfrm>
          <a:custGeom>
            <a:avLst/>
            <a:gdLst>
              <a:gd name="connsiteX0" fmla="*/ 1639532 w 3243064"/>
              <a:gd name="connsiteY0" fmla="*/ 1651573 h 3240793"/>
              <a:gd name="connsiteX1" fmla="*/ 3015392 w 3243064"/>
              <a:gd name="connsiteY1" fmla="*/ 2445926 h 3240793"/>
              <a:gd name="connsiteX2" fmla="*/ 2966132 w 3243064"/>
              <a:gd name="connsiteY2" fmla="*/ 2527010 h 3240793"/>
              <a:gd name="connsiteX3" fmla="*/ 1828056 w 3243064"/>
              <a:gd name="connsiteY3" fmla="*/ 3228900 h 3240793"/>
              <a:gd name="connsiteX4" fmla="*/ 1639532 w 3243064"/>
              <a:gd name="connsiteY4" fmla="*/ 3240793 h 3240793"/>
              <a:gd name="connsiteX5" fmla="*/ 1603532 w 3243064"/>
              <a:gd name="connsiteY5" fmla="*/ 1651573 h 3240793"/>
              <a:gd name="connsiteX6" fmla="*/ 1603532 w 3243064"/>
              <a:gd name="connsiteY6" fmla="*/ 3240793 h 3240793"/>
              <a:gd name="connsiteX7" fmla="*/ 1415008 w 3243064"/>
              <a:gd name="connsiteY7" fmla="*/ 3228900 h 3240793"/>
              <a:gd name="connsiteX8" fmla="*/ 276932 w 3243064"/>
              <a:gd name="connsiteY8" fmla="*/ 2527010 h 3240793"/>
              <a:gd name="connsiteX9" fmla="*/ 227673 w 3243064"/>
              <a:gd name="connsiteY9" fmla="*/ 2445926 h 3240793"/>
              <a:gd name="connsiteX10" fmla="*/ 3034088 w 3243064"/>
              <a:gd name="connsiteY10" fmla="*/ 825641 h 3240793"/>
              <a:gd name="connsiteX11" fmla="*/ 3047354 w 3243064"/>
              <a:gd name="connsiteY11" fmla="*/ 847478 h 3240793"/>
              <a:gd name="connsiteX12" fmla="*/ 3243064 w 3243064"/>
              <a:gd name="connsiteY12" fmla="*/ 1620396 h 3240793"/>
              <a:gd name="connsiteX13" fmla="*/ 3047354 w 3243064"/>
              <a:gd name="connsiteY13" fmla="*/ 2393314 h 3240793"/>
              <a:gd name="connsiteX14" fmla="*/ 3034088 w 3243064"/>
              <a:gd name="connsiteY14" fmla="*/ 2415151 h 3240793"/>
              <a:gd name="connsiteX15" fmla="*/ 1657532 w 3243064"/>
              <a:gd name="connsiteY15" fmla="*/ 1620396 h 3240793"/>
              <a:gd name="connsiteX16" fmla="*/ 208976 w 3243064"/>
              <a:gd name="connsiteY16" fmla="*/ 825641 h 3240793"/>
              <a:gd name="connsiteX17" fmla="*/ 1585532 w 3243064"/>
              <a:gd name="connsiteY17" fmla="*/ 1620396 h 3240793"/>
              <a:gd name="connsiteX18" fmla="*/ 208976 w 3243064"/>
              <a:gd name="connsiteY18" fmla="*/ 2415151 h 3240793"/>
              <a:gd name="connsiteX19" fmla="*/ 195710 w 3243064"/>
              <a:gd name="connsiteY19" fmla="*/ 2393314 h 3240793"/>
              <a:gd name="connsiteX20" fmla="*/ 0 w 3243064"/>
              <a:gd name="connsiteY20" fmla="*/ 1620396 h 3240793"/>
              <a:gd name="connsiteX21" fmla="*/ 195710 w 3243064"/>
              <a:gd name="connsiteY21" fmla="*/ 847478 h 3240793"/>
              <a:gd name="connsiteX22" fmla="*/ 1639532 w 3243064"/>
              <a:gd name="connsiteY22" fmla="*/ 0 h 3240793"/>
              <a:gd name="connsiteX23" fmla="*/ 1828056 w 3243064"/>
              <a:gd name="connsiteY23" fmla="*/ 11892 h 3240793"/>
              <a:gd name="connsiteX24" fmla="*/ 2966132 w 3243064"/>
              <a:gd name="connsiteY24" fmla="*/ 713782 h 3240793"/>
              <a:gd name="connsiteX25" fmla="*/ 3015392 w 3243064"/>
              <a:gd name="connsiteY25" fmla="*/ 794866 h 3240793"/>
              <a:gd name="connsiteX26" fmla="*/ 1639532 w 3243064"/>
              <a:gd name="connsiteY26" fmla="*/ 1589219 h 3240793"/>
              <a:gd name="connsiteX27" fmla="*/ 1603532 w 3243064"/>
              <a:gd name="connsiteY27" fmla="*/ 0 h 3240793"/>
              <a:gd name="connsiteX28" fmla="*/ 1603532 w 3243064"/>
              <a:gd name="connsiteY28" fmla="*/ 1589219 h 3240793"/>
              <a:gd name="connsiteX29" fmla="*/ 227673 w 3243064"/>
              <a:gd name="connsiteY29" fmla="*/ 794866 h 3240793"/>
              <a:gd name="connsiteX30" fmla="*/ 276932 w 3243064"/>
              <a:gd name="connsiteY30" fmla="*/ 713782 h 3240793"/>
              <a:gd name="connsiteX31" fmla="*/ 1415008 w 3243064"/>
              <a:gd name="connsiteY31" fmla="*/ 11892 h 324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43064" h="3240793">
                <a:moveTo>
                  <a:pt x="1639532" y="1651573"/>
                </a:moveTo>
                <a:lnTo>
                  <a:pt x="3015392" y="2445926"/>
                </a:lnTo>
                <a:lnTo>
                  <a:pt x="2966132" y="2527010"/>
                </a:lnTo>
                <a:cubicBezTo>
                  <a:pt x="2711156" y="2904424"/>
                  <a:pt x="2301462" y="3168723"/>
                  <a:pt x="1828056" y="3228900"/>
                </a:cubicBezTo>
                <a:lnTo>
                  <a:pt x="1639532" y="3240793"/>
                </a:lnTo>
                <a:close/>
                <a:moveTo>
                  <a:pt x="1603532" y="1651573"/>
                </a:moveTo>
                <a:lnTo>
                  <a:pt x="1603532" y="3240793"/>
                </a:lnTo>
                <a:lnTo>
                  <a:pt x="1415008" y="3228900"/>
                </a:lnTo>
                <a:cubicBezTo>
                  <a:pt x="941602" y="3168723"/>
                  <a:pt x="531909" y="2904424"/>
                  <a:pt x="276932" y="2527010"/>
                </a:cubicBezTo>
                <a:lnTo>
                  <a:pt x="227673" y="2445926"/>
                </a:lnTo>
                <a:close/>
                <a:moveTo>
                  <a:pt x="3034088" y="825641"/>
                </a:moveTo>
                <a:lnTo>
                  <a:pt x="3047354" y="847478"/>
                </a:lnTo>
                <a:cubicBezTo>
                  <a:pt x="3172167" y="1077238"/>
                  <a:pt x="3243064" y="1340538"/>
                  <a:pt x="3243064" y="1620396"/>
                </a:cubicBezTo>
                <a:cubicBezTo>
                  <a:pt x="3243064" y="1900255"/>
                  <a:pt x="3172167" y="2163554"/>
                  <a:pt x="3047354" y="2393314"/>
                </a:cubicBezTo>
                <a:lnTo>
                  <a:pt x="3034088" y="2415151"/>
                </a:lnTo>
                <a:lnTo>
                  <a:pt x="1657532" y="1620396"/>
                </a:lnTo>
                <a:close/>
                <a:moveTo>
                  <a:pt x="208976" y="825641"/>
                </a:moveTo>
                <a:lnTo>
                  <a:pt x="1585532" y="1620396"/>
                </a:lnTo>
                <a:lnTo>
                  <a:pt x="208976" y="2415151"/>
                </a:lnTo>
                <a:lnTo>
                  <a:pt x="195710" y="2393314"/>
                </a:lnTo>
                <a:cubicBezTo>
                  <a:pt x="70897" y="2163554"/>
                  <a:pt x="0" y="1900255"/>
                  <a:pt x="0" y="1620396"/>
                </a:cubicBezTo>
                <a:cubicBezTo>
                  <a:pt x="0" y="1340538"/>
                  <a:pt x="70897" y="1077238"/>
                  <a:pt x="195710" y="847478"/>
                </a:cubicBezTo>
                <a:close/>
                <a:moveTo>
                  <a:pt x="1639532" y="0"/>
                </a:moveTo>
                <a:lnTo>
                  <a:pt x="1828056" y="11892"/>
                </a:lnTo>
                <a:cubicBezTo>
                  <a:pt x="2301462" y="72070"/>
                  <a:pt x="2711156" y="336368"/>
                  <a:pt x="2966132" y="713782"/>
                </a:cubicBezTo>
                <a:lnTo>
                  <a:pt x="3015392" y="794866"/>
                </a:lnTo>
                <a:lnTo>
                  <a:pt x="1639532" y="1589219"/>
                </a:lnTo>
                <a:close/>
                <a:moveTo>
                  <a:pt x="1603532" y="0"/>
                </a:moveTo>
                <a:lnTo>
                  <a:pt x="1603532" y="1589219"/>
                </a:lnTo>
                <a:lnTo>
                  <a:pt x="227673" y="794866"/>
                </a:lnTo>
                <a:lnTo>
                  <a:pt x="276932" y="713782"/>
                </a:lnTo>
                <a:cubicBezTo>
                  <a:pt x="531909" y="336368"/>
                  <a:pt x="941602" y="72070"/>
                  <a:pt x="1415008" y="11892"/>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4"/>
          <p:cNvGrpSpPr/>
          <p:nvPr/>
        </p:nvGrpSpPr>
        <p:grpSpPr>
          <a:xfrm>
            <a:off x="3465824" y="1268163"/>
            <a:ext cx="254992" cy="255069"/>
            <a:chOff x="5026429" y="2057723"/>
            <a:chExt cx="254992" cy="254990"/>
          </a:xfrm>
        </p:grpSpPr>
        <p:sp>
          <p:nvSpPr>
            <p:cNvPr id="16" name="椭圆 15"/>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4"/>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7"/>
          <p:cNvGrpSpPr/>
          <p:nvPr/>
        </p:nvGrpSpPr>
        <p:grpSpPr>
          <a:xfrm>
            <a:off x="5194205" y="1268163"/>
            <a:ext cx="254992" cy="255069"/>
            <a:chOff x="5026429" y="2057723"/>
            <a:chExt cx="254992" cy="254990"/>
          </a:xfrm>
          <a:solidFill>
            <a:schemeClr val="accent1"/>
          </a:solidFill>
        </p:grpSpPr>
        <p:sp>
          <p:nvSpPr>
            <p:cNvPr id="19" name="椭圆 18"/>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4"/>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20"/>
          <p:cNvGrpSpPr/>
          <p:nvPr/>
        </p:nvGrpSpPr>
        <p:grpSpPr>
          <a:xfrm>
            <a:off x="2774855" y="2588459"/>
            <a:ext cx="254992" cy="255069"/>
            <a:chOff x="5026429" y="2057723"/>
            <a:chExt cx="254992" cy="254990"/>
          </a:xfrm>
        </p:grpSpPr>
        <p:sp>
          <p:nvSpPr>
            <p:cNvPr id="22" name="椭圆 21"/>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4"/>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3"/>
          <p:cNvGrpSpPr/>
          <p:nvPr/>
        </p:nvGrpSpPr>
        <p:grpSpPr>
          <a:xfrm>
            <a:off x="5881262" y="2588459"/>
            <a:ext cx="254992" cy="255069"/>
            <a:chOff x="5026429" y="2057723"/>
            <a:chExt cx="254992" cy="254990"/>
          </a:xfrm>
          <a:solidFill>
            <a:schemeClr val="accent1"/>
          </a:solidFill>
        </p:grpSpPr>
        <p:sp>
          <p:nvSpPr>
            <p:cNvPr id="25" name="椭圆 24"/>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4"/>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6"/>
          <p:cNvGrpSpPr/>
          <p:nvPr/>
        </p:nvGrpSpPr>
        <p:grpSpPr>
          <a:xfrm>
            <a:off x="3465824" y="3908752"/>
            <a:ext cx="254992" cy="255069"/>
            <a:chOff x="5026429" y="2057723"/>
            <a:chExt cx="254992" cy="254990"/>
          </a:xfrm>
          <a:solidFill>
            <a:schemeClr val="accent1"/>
          </a:solidFill>
        </p:grpSpPr>
        <p:sp>
          <p:nvSpPr>
            <p:cNvPr id="28" name="椭圆 27"/>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4"/>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组合 29"/>
          <p:cNvGrpSpPr/>
          <p:nvPr/>
        </p:nvGrpSpPr>
        <p:grpSpPr>
          <a:xfrm>
            <a:off x="5194205" y="3908752"/>
            <a:ext cx="254992" cy="255069"/>
            <a:chOff x="5026429" y="2057723"/>
            <a:chExt cx="254992" cy="254990"/>
          </a:xfrm>
          <a:solidFill>
            <a:schemeClr val="accent1"/>
          </a:solidFill>
        </p:grpSpPr>
        <p:sp>
          <p:nvSpPr>
            <p:cNvPr id="31" name="椭圆 30"/>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4"/>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TextBox 5"/>
          <p:cNvSpPr txBox="1"/>
          <p:nvPr/>
        </p:nvSpPr>
        <p:spPr>
          <a:xfrm>
            <a:off x="3648750"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01</a:t>
            </a:r>
          </a:p>
        </p:txBody>
      </p:sp>
      <p:sp>
        <p:nvSpPr>
          <p:cNvPr id="34" name="TextBox 5"/>
          <p:cNvSpPr txBox="1"/>
          <p:nvPr/>
        </p:nvSpPr>
        <p:spPr>
          <a:xfrm>
            <a:off x="4966876"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02</a:t>
            </a:r>
          </a:p>
        </p:txBody>
      </p:sp>
      <p:sp>
        <p:nvSpPr>
          <p:cNvPr id="35" name="TextBox 5"/>
          <p:cNvSpPr txBox="1"/>
          <p:nvPr/>
        </p:nvSpPr>
        <p:spPr>
          <a:xfrm>
            <a:off x="3095083"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06</a:t>
            </a:r>
          </a:p>
        </p:txBody>
      </p:sp>
      <p:sp>
        <p:nvSpPr>
          <p:cNvPr id="36" name="TextBox 5"/>
          <p:cNvSpPr txBox="1"/>
          <p:nvPr/>
        </p:nvSpPr>
        <p:spPr>
          <a:xfrm>
            <a:off x="5499616"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03</a:t>
            </a:r>
          </a:p>
        </p:txBody>
      </p:sp>
      <p:sp>
        <p:nvSpPr>
          <p:cNvPr id="37" name="TextBox 5"/>
          <p:cNvSpPr txBox="1"/>
          <p:nvPr/>
        </p:nvSpPr>
        <p:spPr>
          <a:xfrm>
            <a:off x="3648750"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05</a:t>
            </a:r>
          </a:p>
        </p:txBody>
      </p:sp>
      <p:sp>
        <p:nvSpPr>
          <p:cNvPr id="38" name="TextBox 5"/>
          <p:cNvSpPr txBox="1"/>
          <p:nvPr/>
        </p:nvSpPr>
        <p:spPr>
          <a:xfrm>
            <a:off x="4966876"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04</a:t>
            </a:r>
          </a:p>
        </p:txBody>
      </p:sp>
      <p:cxnSp>
        <p:nvCxnSpPr>
          <p:cNvPr id="39" name="直接连接符 38"/>
          <p:cNvCxnSpPr/>
          <p:nvPr/>
        </p:nvCxnSpPr>
        <p:spPr>
          <a:xfrm>
            <a:off x="5456630"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矩形 39"/>
          <p:cNvSpPr>
            <a:spLocks noChangeArrowheads="1"/>
          </p:cNvSpPr>
          <p:nvPr/>
        </p:nvSpPr>
        <p:spPr bwMode="auto">
          <a:xfrm>
            <a:off x="6549331"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41" name="TextBox 5"/>
          <p:cNvSpPr txBox="1"/>
          <p:nvPr/>
        </p:nvSpPr>
        <p:spPr>
          <a:xfrm>
            <a:off x="6549331" y="1603444"/>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2" name="直接连接符 41"/>
          <p:cNvCxnSpPr/>
          <p:nvPr/>
        </p:nvCxnSpPr>
        <p:spPr>
          <a:xfrm>
            <a:off x="613625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3" name="矩形 42"/>
          <p:cNvSpPr>
            <a:spLocks noChangeArrowheads="1"/>
          </p:cNvSpPr>
          <p:nvPr/>
        </p:nvSpPr>
        <p:spPr bwMode="auto">
          <a:xfrm>
            <a:off x="6549331"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44" name="TextBox 5"/>
          <p:cNvSpPr txBox="1"/>
          <p:nvPr/>
        </p:nvSpPr>
        <p:spPr>
          <a:xfrm>
            <a:off x="6549331" y="291293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5" name="直接连接符 44"/>
          <p:cNvCxnSpPr/>
          <p:nvPr/>
        </p:nvCxnSpPr>
        <p:spPr>
          <a:xfrm>
            <a:off x="5456630"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6" name="矩形 45"/>
          <p:cNvSpPr>
            <a:spLocks noChangeArrowheads="1"/>
          </p:cNvSpPr>
          <p:nvPr/>
        </p:nvSpPr>
        <p:spPr bwMode="auto">
          <a:xfrm>
            <a:off x="6549331"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47" name="TextBox 5"/>
          <p:cNvSpPr txBox="1"/>
          <p:nvPr/>
        </p:nvSpPr>
        <p:spPr>
          <a:xfrm>
            <a:off x="6549331" y="423976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8" name="直接连接符 47"/>
          <p:cNvCxnSpPr/>
          <p:nvPr/>
        </p:nvCxnSpPr>
        <p:spPr>
          <a:xfrm flipH="1">
            <a:off x="2581034"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58103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81034"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51" name="矩形 50"/>
          <p:cNvSpPr>
            <a:spLocks noChangeArrowheads="1"/>
          </p:cNvSpPr>
          <p:nvPr/>
        </p:nvSpPr>
        <p:spPr bwMode="auto">
          <a:xfrm>
            <a:off x="1048162"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52" name="TextBox 5"/>
          <p:cNvSpPr txBox="1"/>
          <p:nvPr/>
        </p:nvSpPr>
        <p:spPr>
          <a:xfrm>
            <a:off x="494433" y="1603444"/>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a:t>
            </a:r>
            <a:r>
              <a:rPr lang="en-US" altLang="zh-CN" dirty="0">
                <a:solidFill>
                  <a:schemeClr val="tx1">
                    <a:lumMod val="50000"/>
                    <a:lumOff val="50000"/>
                  </a:schemeClr>
                </a:solidFill>
              </a:rPr>
              <a:t>K</a:t>
            </a:r>
            <a:r>
              <a:rPr lang="zh-CN" altLang="en-US" dirty="0">
                <a:solidFill>
                  <a:schemeClr val="tx1">
                    <a:lumMod val="50000"/>
                    <a:lumOff val="50000"/>
                  </a:schemeClr>
                </a:solidFill>
              </a:rPr>
              <a:t>专业设计</a:t>
            </a:r>
            <a:r>
              <a:rPr lang="en-US" altLang="zh-CN" dirty="0">
                <a:solidFill>
                  <a:schemeClr val="tx1">
                    <a:lumMod val="50000"/>
                    <a:lumOff val="50000"/>
                  </a:schemeClr>
                </a:solidFill>
              </a:rPr>
              <a:t>……</a:t>
            </a:r>
          </a:p>
        </p:txBody>
      </p:sp>
      <p:sp>
        <p:nvSpPr>
          <p:cNvPr id="53" name="矩形 52"/>
          <p:cNvSpPr>
            <a:spLocks noChangeArrowheads="1"/>
          </p:cNvSpPr>
          <p:nvPr/>
        </p:nvSpPr>
        <p:spPr bwMode="auto">
          <a:xfrm>
            <a:off x="1048162"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54" name="TextBox 5"/>
          <p:cNvSpPr txBox="1"/>
          <p:nvPr/>
        </p:nvSpPr>
        <p:spPr>
          <a:xfrm>
            <a:off x="494433" y="291293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输入简要文字内容，言简意赅的说明分项内容设计</a:t>
            </a:r>
            <a:r>
              <a:rPr lang="en-US" altLang="zh-CN" dirty="0">
                <a:solidFill>
                  <a:schemeClr val="tx1">
                    <a:lumMod val="50000"/>
                    <a:lumOff val="50000"/>
                  </a:schemeClr>
                </a:solidFill>
              </a:rPr>
              <a:t>……</a:t>
            </a:r>
          </a:p>
        </p:txBody>
      </p:sp>
      <p:sp>
        <p:nvSpPr>
          <p:cNvPr id="55" name="矩形 54"/>
          <p:cNvSpPr>
            <a:spLocks noChangeArrowheads="1"/>
          </p:cNvSpPr>
          <p:nvPr/>
        </p:nvSpPr>
        <p:spPr bwMode="auto">
          <a:xfrm>
            <a:off x="1048162"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rPr>
              <a:t>添加标题文本</a:t>
            </a:r>
            <a:endParaRPr lang="en-US" altLang="zh-CN" sz="1200" cap="all" dirty="0">
              <a:solidFill>
                <a:schemeClr val="tx1">
                  <a:lumMod val="75000"/>
                  <a:lumOff val="25000"/>
                </a:schemeClr>
              </a:solidFill>
              <a:latin typeface="微软雅黑" panose="020B0503020204020204" pitchFamily="34" charset="-122"/>
              <a:ea typeface="微软雅黑" panose="020B0503020204020204" pitchFamily="34" charset="-122"/>
              <a:cs typeface="+mj-cs"/>
            </a:endParaRPr>
          </a:p>
        </p:txBody>
      </p:sp>
      <p:sp>
        <p:nvSpPr>
          <p:cNvPr id="56" name="TextBox 5"/>
          <p:cNvSpPr txBox="1"/>
          <p:nvPr/>
        </p:nvSpPr>
        <p:spPr>
          <a:xfrm>
            <a:off x="494433" y="423976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grpSp>
        <p:nvGrpSpPr>
          <p:cNvPr id="30" name="组合 56"/>
          <p:cNvGrpSpPr/>
          <p:nvPr/>
        </p:nvGrpSpPr>
        <p:grpSpPr>
          <a:xfrm>
            <a:off x="3505234" y="1767230"/>
            <a:ext cx="1899278" cy="1897524"/>
            <a:chOff x="3622361" y="1888931"/>
            <a:chExt cx="1899278" cy="1896938"/>
          </a:xfrm>
        </p:grpSpPr>
        <p:sp>
          <p:nvSpPr>
            <p:cNvPr id="58" name="Freeform 5"/>
            <p:cNvSpPr/>
            <p:nvPr/>
          </p:nvSpPr>
          <p:spPr bwMode="auto">
            <a:xfrm>
              <a:off x="3622361" y="1888931"/>
              <a:ext cx="1899278" cy="1896938"/>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Freeform 5"/>
            <p:cNvSpPr>
              <a:spLocks noEditPoints="1"/>
            </p:cNvSpPr>
            <p:nvPr/>
          </p:nvSpPr>
          <p:spPr bwMode="auto">
            <a:xfrm>
              <a:off x="4160401" y="2138516"/>
              <a:ext cx="811650" cy="1109720"/>
            </a:xfrm>
            <a:custGeom>
              <a:avLst/>
              <a:gdLst>
                <a:gd name="T0" fmla="*/ 3024 w 3462"/>
                <a:gd name="T1" fmla="*/ 2069 h 4723"/>
                <a:gd name="T2" fmla="*/ 2827 w 3462"/>
                <a:gd name="T3" fmla="*/ 4612 h 4723"/>
                <a:gd name="T4" fmla="*/ 1353 w 3462"/>
                <a:gd name="T5" fmla="*/ 4723 h 4723"/>
                <a:gd name="T6" fmla="*/ 1253 w 3462"/>
                <a:gd name="T7" fmla="*/ 4162 h 4723"/>
                <a:gd name="T8" fmla="*/ 436 w 3462"/>
                <a:gd name="T9" fmla="*/ 4002 h 4723"/>
                <a:gd name="T10" fmla="*/ 124 w 3462"/>
                <a:gd name="T11" fmla="*/ 3394 h 4723"/>
                <a:gd name="T12" fmla="*/ 727 w 3462"/>
                <a:gd name="T13" fmla="*/ 2068 h 4723"/>
                <a:gd name="T14" fmla="*/ 790 w 3462"/>
                <a:gd name="T15" fmla="*/ 2068 h 4723"/>
                <a:gd name="T16" fmla="*/ 1511 w 3462"/>
                <a:gd name="T17" fmla="*/ 2068 h 4723"/>
                <a:gd name="T18" fmla="*/ 2217 w 3462"/>
                <a:gd name="T19" fmla="*/ 1731 h 4723"/>
                <a:gd name="T20" fmla="*/ 2099 w 3462"/>
                <a:gd name="T21" fmla="*/ 1754 h 4723"/>
                <a:gd name="T22" fmla="*/ 2176 w 3462"/>
                <a:gd name="T23" fmla="*/ 1574 h 4723"/>
                <a:gd name="T24" fmla="*/ 2179 w 3462"/>
                <a:gd name="T25" fmla="*/ 1399 h 4723"/>
                <a:gd name="T26" fmla="*/ 1942 w 3462"/>
                <a:gd name="T27" fmla="*/ 1479 h 4723"/>
                <a:gd name="T28" fmla="*/ 2397 w 3462"/>
                <a:gd name="T29" fmla="*/ 1450 h 4723"/>
                <a:gd name="T30" fmla="*/ 2217 w 3462"/>
                <a:gd name="T31" fmla="*/ 1731 h 4723"/>
                <a:gd name="T32" fmla="*/ 1802 w 3462"/>
                <a:gd name="T33" fmla="*/ 1585 h 4723"/>
                <a:gd name="T34" fmla="*/ 1578 w 3462"/>
                <a:gd name="T35" fmla="*/ 1524 h 4723"/>
                <a:gd name="T36" fmla="*/ 1858 w 3462"/>
                <a:gd name="T37" fmla="*/ 1042 h 4723"/>
                <a:gd name="T38" fmla="*/ 1533 w 3462"/>
                <a:gd name="T39" fmla="*/ 1120 h 4723"/>
                <a:gd name="T40" fmla="*/ 1190 w 3462"/>
                <a:gd name="T41" fmla="*/ 1363 h 4723"/>
                <a:gd name="T42" fmla="*/ 867 w 3462"/>
                <a:gd name="T43" fmla="*/ 1428 h 4723"/>
                <a:gd name="T44" fmla="*/ 1077 w 3462"/>
                <a:gd name="T45" fmla="*/ 936 h 4723"/>
                <a:gd name="T46" fmla="*/ 1085 w 3462"/>
                <a:gd name="T47" fmla="*/ 460 h 4723"/>
                <a:gd name="T48" fmla="*/ 440 w 3462"/>
                <a:gd name="T49" fmla="*/ 678 h 4723"/>
                <a:gd name="T50" fmla="*/ 1681 w 3462"/>
                <a:gd name="T51" fmla="*/ 597 h 4723"/>
                <a:gd name="T52" fmla="*/ 1768 w 3462"/>
                <a:gd name="T53" fmla="*/ 695 h 4723"/>
                <a:gd name="T54" fmla="*/ 1942 w 3462"/>
                <a:gd name="T55" fmla="*/ 1333 h 4723"/>
                <a:gd name="T56" fmla="*/ 1830 w 3462"/>
                <a:gd name="T57" fmla="*/ 1944 h 4723"/>
                <a:gd name="T58" fmla="*/ 1556 w 3462"/>
                <a:gd name="T59" fmla="*/ 1686 h 4723"/>
                <a:gd name="T60" fmla="*/ 1830 w 3462"/>
                <a:gd name="T61" fmla="*/ 1944 h 4723"/>
                <a:gd name="T62" fmla="*/ 835 w 3462"/>
                <a:gd name="T63" fmla="*/ 1944 h 4723"/>
                <a:gd name="T64" fmla="*/ 1230 w 3462"/>
                <a:gd name="T65" fmla="*/ 1573 h 4723"/>
                <a:gd name="T66" fmla="*/ 2232 w 3462"/>
                <a:gd name="T67" fmla="*/ 1944 h 4723"/>
                <a:gd name="T68" fmla="*/ 2087 w 3462"/>
                <a:gd name="T69" fmla="*/ 1808 h 4723"/>
                <a:gd name="T70" fmla="*/ 2232 w 3462"/>
                <a:gd name="T71" fmla="*/ 1944 h 4723"/>
                <a:gd name="T72" fmla="*/ 3024 w 3462"/>
                <a:gd name="T73" fmla="*/ 2069 h 4723"/>
                <a:gd name="T74" fmla="*/ 3166 w 3462"/>
                <a:gd name="T75" fmla="*/ 640 h 4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62" h="4723">
                  <a:moveTo>
                    <a:pt x="1514" y="2068"/>
                  </a:moveTo>
                  <a:lnTo>
                    <a:pt x="3024" y="2069"/>
                  </a:lnTo>
                  <a:lnTo>
                    <a:pt x="2827" y="3584"/>
                  </a:lnTo>
                  <a:lnTo>
                    <a:pt x="2827" y="4612"/>
                  </a:lnTo>
                  <a:cubicBezTo>
                    <a:pt x="2827" y="4673"/>
                    <a:pt x="2777" y="4723"/>
                    <a:pt x="2716" y="4723"/>
                  </a:cubicBezTo>
                  <a:lnTo>
                    <a:pt x="1353" y="4723"/>
                  </a:lnTo>
                  <a:cubicBezTo>
                    <a:pt x="1292" y="4723"/>
                    <a:pt x="1240" y="4673"/>
                    <a:pt x="1242" y="4612"/>
                  </a:cubicBezTo>
                  <a:lnTo>
                    <a:pt x="1253" y="4162"/>
                  </a:lnTo>
                  <a:lnTo>
                    <a:pt x="680" y="4189"/>
                  </a:lnTo>
                  <a:cubicBezTo>
                    <a:pt x="521" y="4196"/>
                    <a:pt x="443" y="4107"/>
                    <a:pt x="436" y="4002"/>
                  </a:cubicBezTo>
                  <a:lnTo>
                    <a:pt x="398" y="3466"/>
                  </a:lnTo>
                  <a:lnTo>
                    <a:pt x="124" y="3394"/>
                  </a:lnTo>
                  <a:cubicBezTo>
                    <a:pt x="29" y="3369"/>
                    <a:pt x="0" y="3272"/>
                    <a:pt x="57" y="3179"/>
                  </a:cubicBezTo>
                  <a:lnTo>
                    <a:pt x="727" y="2068"/>
                  </a:lnTo>
                  <a:lnTo>
                    <a:pt x="759" y="2068"/>
                  </a:lnTo>
                  <a:lnTo>
                    <a:pt x="790" y="2068"/>
                  </a:lnTo>
                  <a:lnTo>
                    <a:pt x="1353" y="2068"/>
                  </a:lnTo>
                  <a:lnTo>
                    <a:pt x="1511" y="2068"/>
                  </a:lnTo>
                  <a:lnTo>
                    <a:pt x="1514" y="2068"/>
                  </a:lnTo>
                  <a:close/>
                  <a:moveTo>
                    <a:pt x="2217" y="1731"/>
                  </a:moveTo>
                  <a:lnTo>
                    <a:pt x="2217" y="1754"/>
                  </a:lnTo>
                  <a:lnTo>
                    <a:pt x="2099" y="1754"/>
                  </a:lnTo>
                  <a:lnTo>
                    <a:pt x="2099" y="1722"/>
                  </a:lnTo>
                  <a:cubicBezTo>
                    <a:pt x="2097" y="1661"/>
                    <a:pt x="2122" y="1611"/>
                    <a:pt x="2176" y="1574"/>
                  </a:cubicBezTo>
                  <a:cubicBezTo>
                    <a:pt x="2225" y="1534"/>
                    <a:pt x="2249" y="1499"/>
                    <a:pt x="2247" y="1467"/>
                  </a:cubicBezTo>
                  <a:cubicBezTo>
                    <a:pt x="2243" y="1426"/>
                    <a:pt x="2220" y="1403"/>
                    <a:pt x="2179" y="1399"/>
                  </a:cubicBezTo>
                  <a:cubicBezTo>
                    <a:pt x="2123" y="1399"/>
                    <a:pt x="2089" y="1436"/>
                    <a:pt x="2075" y="1509"/>
                  </a:cubicBezTo>
                  <a:lnTo>
                    <a:pt x="1942" y="1479"/>
                  </a:lnTo>
                  <a:cubicBezTo>
                    <a:pt x="1966" y="1345"/>
                    <a:pt x="2051" y="1280"/>
                    <a:pt x="2199" y="1284"/>
                  </a:cubicBezTo>
                  <a:cubicBezTo>
                    <a:pt x="2322" y="1290"/>
                    <a:pt x="2388" y="1345"/>
                    <a:pt x="2397" y="1450"/>
                  </a:cubicBezTo>
                  <a:cubicBezTo>
                    <a:pt x="2401" y="1513"/>
                    <a:pt x="2366" y="1570"/>
                    <a:pt x="2291" y="1621"/>
                  </a:cubicBezTo>
                  <a:cubicBezTo>
                    <a:pt x="2236" y="1659"/>
                    <a:pt x="2211" y="1695"/>
                    <a:pt x="2217" y="1731"/>
                  </a:cubicBezTo>
                  <a:close/>
                  <a:moveTo>
                    <a:pt x="1802" y="1541"/>
                  </a:moveTo>
                  <a:lnTo>
                    <a:pt x="1802" y="1585"/>
                  </a:lnTo>
                  <a:lnTo>
                    <a:pt x="1578" y="1585"/>
                  </a:lnTo>
                  <a:lnTo>
                    <a:pt x="1578" y="1524"/>
                  </a:lnTo>
                  <a:cubicBezTo>
                    <a:pt x="1574" y="1408"/>
                    <a:pt x="1623" y="1315"/>
                    <a:pt x="1724" y="1244"/>
                  </a:cubicBezTo>
                  <a:cubicBezTo>
                    <a:pt x="1817" y="1169"/>
                    <a:pt x="1862" y="1102"/>
                    <a:pt x="1858" y="1042"/>
                  </a:cubicBezTo>
                  <a:cubicBezTo>
                    <a:pt x="1850" y="964"/>
                    <a:pt x="1808" y="921"/>
                    <a:pt x="1729" y="913"/>
                  </a:cubicBezTo>
                  <a:cubicBezTo>
                    <a:pt x="1625" y="913"/>
                    <a:pt x="1559" y="982"/>
                    <a:pt x="1533" y="1120"/>
                  </a:cubicBezTo>
                  <a:lnTo>
                    <a:pt x="1365" y="1083"/>
                  </a:lnTo>
                  <a:cubicBezTo>
                    <a:pt x="1233" y="1179"/>
                    <a:pt x="1175" y="1272"/>
                    <a:pt x="1190" y="1363"/>
                  </a:cubicBezTo>
                  <a:lnTo>
                    <a:pt x="1190" y="1428"/>
                  </a:lnTo>
                  <a:lnTo>
                    <a:pt x="867" y="1428"/>
                  </a:lnTo>
                  <a:lnTo>
                    <a:pt x="867" y="1339"/>
                  </a:lnTo>
                  <a:cubicBezTo>
                    <a:pt x="862" y="1172"/>
                    <a:pt x="932" y="1038"/>
                    <a:pt x="1077" y="936"/>
                  </a:cubicBezTo>
                  <a:cubicBezTo>
                    <a:pt x="1211" y="828"/>
                    <a:pt x="1276" y="732"/>
                    <a:pt x="1270" y="646"/>
                  </a:cubicBezTo>
                  <a:cubicBezTo>
                    <a:pt x="1260" y="533"/>
                    <a:pt x="1198" y="471"/>
                    <a:pt x="1085" y="460"/>
                  </a:cubicBezTo>
                  <a:cubicBezTo>
                    <a:pt x="934" y="460"/>
                    <a:pt x="841" y="560"/>
                    <a:pt x="803" y="758"/>
                  </a:cubicBezTo>
                  <a:lnTo>
                    <a:pt x="440" y="678"/>
                  </a:lnTo>
                  <a:cubicBezTo>
                    <a:pt x="505" y="312"/>
                    <a:pt x="738" y="135"/>
                    <a:pt x="1141" y="146"/>
                  </a:cubicBezTo>
                  <a:cubicBezTo>
                    <a:pt x="1475" y="161"/>
                    <a:pt x="1654" y="312"/>
                    <a:pt x="1681" y="597"/>
                  </a:cubicBezTo>
                  <a:cubicBezTo>
                    <a:pt x="1683" y="631"/>
                    <a:pt x="1681" y="665"/>
                    <a:pt x="1675" y="698"/>
                  </a:cubicBezTo>
                  <a:cubicBezTo>
                    <a:pt x="1705" y="695"/>
                    <a:pt x="1736" y="694"/>
                    <a:pt x="1768" y="695"/>
                  </a:cubicBezTo>
                  <a:cubicBezTo>
                    <a:pt x="2000" y="706"/>
                    <a:pt x="2125" y="811"/>
                    <a:pt x="2143" y="1008"/>
                  </a:cubicBezTo>
                  <a:cubicBezTo>
                    <a:pt x="2151" y="1128"/>
                    <a:pt x="2084" y="1236"/>
                    <a:pt x="1942" y="1333"/>
                  </a:cubicBezTo>
                  <a:cubicBezTo>
                    <a:pt x="1837" y="1404"/>
                    <a:pt x="1791" y="1473"/>
                    <a:pt x="1802" y="1541"/>
                  </a:cubicBezTo>
                  <a:close/>
                  <a:moveTo>
                    <a:pt x="1830" y="1944"/>
                  </a:moveTo>
                  <a:lnTo>
                    <a:pt x="1556" y="1944"/>
                  </a:lnTo>
                  <a:lnTo>
                    <a:pt x="1556" y="1686"/>
                  </a:lnTo>
                  <a:lnTo>
                    <a:pt x="1830" y="1686"/>
                  </a:lnTo>
                  <a:lnTo>
                    <a:pt x="1830" y="1944"/>
                  </a:lnTo>
                  <a:close/>
                  <a:moveTo>
                    <a:pt x="1230" y="1944"/>
                  </a:moveTo>
                  <a:lnTo>
                    <a:pt x="835" y="1944"/>
                  </a:lnTo>
                  <a:lnTo>
                    <a:pt x="835" y="1573"/>
                  </a:lnTo>
                  <a:lnTo>
                    <a:pt x="1230" y="1573"/>
                  </a:lnTo>
                  <a:lnTo>
                    <a:pt x="1230" y="1944"/>
                  </a:lnTo>
                  <a:close/>
                  <a:moveTo>
                    <a:pt x="2232" y="1944"/>
                  </a:moveTo>
                  <a:lnTo>
                    <a:pt x="2087" y="1944"/>
                  </a:lnTo>
                  <a:lnTo>
                    <a:pt x="2087" y="1808"/>
                  </a:lnTo>
                  <a:lnTo>
                    <a:pt x="2232" y="1808"/>
                  </a:lnTo>
                  <a:lnTo>
                    <a:pt x="2232" y="1944"/>
                  </a:lnTo>
                  <a:close/>
                  <a:moveTo>
                    <a:pt x="3166" y="640"/>
                  </a:moveTo>
                  <a:cubicBezTo>
                    <a:pt x="3462" y="1101"/>
                    <a:pt x="3390" y="1692"/>
                    <a:pt x="3024" y="2069"/>
                  </a:cubicBezTo>
                  <a:lnTo>
                    <a:pt x="1808" y="175"/>
                  </a:lnTo>
                  <a:cubicBezTo>
                    <a:pt x="2302" y="0"/>
                    <a:pt x="2870" y="180"/>
                    <a:pt x="3166" y="640"/>
                  </a:cubicBezTo>
                  <a:close/>
                </a:path>
              </a:pathLst>
            </a:custGeom>
            <a:solidFill>
              <a:schemeClr val="accent1"/>
            </a:solidFill>
            <a:ln>
              <a:noFill/>
            </a:ln>
            <a:effectLst>
              <a:innerShdw blurRad="88900" dist="38100" dir="18900000">
                <a:prstClr val="black">
                  <a:alpha val="50000"/>
                </a:prstClr>
              </a:innerShdw>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sp>
          <p:nvSpPr>
            <p:cNvPr id="60" name="矩形 59"/>
            <p:cNvSpPr>
              <a:spLocks noChangeArrowheads="1"/>
            </p:cNvSpPr>
            <p:nvPr/>
          </p:nvSpPr>
          <p:spPr bwMode="auto">
            <a:xfrm>
              <a:off x="4031245" y="3329973"/>
              <a:ext cx="1081510"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200" b="1" cap="all" dirty="0">
                  <a:solidFill>
                    <a:schemeClr val="tx1">
                      <a:lumMod val="65000"/>
                      <a:lumOff val="35000"/>
                    </a:schemeClr>
                  </a:solidFill>
                  <a:latin typeface="微软雅黑" panose="020B0503020204020204" pitchFamily="34" charset="-122"/>
                  <a:ea typeface="微软雅黑" panose="020B0503020204020204" pitchFamily="34" charset="-122"/>
                  <a:cs typeface="+mj-cs"/>
                </a:rPr>
                <a:t>思路决定出路</a:t>
              </a:r>
              <a:endParaRPr lang="en-US" altLang="zh-CN" sz="1200" b="1"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500"/>
                            </p:stCondLst>
                            <p:childTnLst>
                              <p:par>
                                <p:cTn id="15" presetID="53" presetClass="entr" presetSubtype="52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4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fltVal val="0.5"/>
                                          </p:val>
                                        </p:tav>
                                        <p:tav tm="100000">
                                          <p:val>
                                            <p:strVal val="#ppt_x"/>
                                          </p:val>
                                        </p:tav>
                                      </p:tavLst>
                                    </p:anim>
                                    <p:anim calcmode="lin" valueType="num">
                                      <p:cBhvr>
                                        <p:cTn id="35" dur="500" fill="hold"/>
                                        <p:tgtEl>
                                          <p:spTgt spid="2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6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8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anim calcmode="lin" valueType="num">
                                      <p:cBhvr>
                                        <p:cTn id="48" dur="500" fill="hold"/>
                                        <p:tgtEl>
                                          <p:spTgt spid="24"/>
                                        </p:tgtEl>
                                        <p:attrNameLst>
                                          <p:attrName>ppt_x</p:attrName>
                                        </p:attrNameLst>
                                      </p:cBhvr>
                                      <p:tavLst>
                                        <p:tav tm="0">
                                          <p:val>
                                            <p:fltVal val="0.5"/>
                                          </p:val>
                                        </p:tav>
                                        <p:tav tm="100000">
                                          <p:val>
                                            <p:strVal val="#ppt_x"/>
                                          </p:val>
                                        </p:tav>
                                      </p:tavLst>
                                    </p:anim>
                                    <p:anim calcmode="lin" valueType="num">
                                      <p:cBhvr>
                                        <p:cTn id="49" dur="500" fill="hold"/>
                                        <p:tgtEl>
                                          <p:spTgt spid="24"/>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10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fltVal val="0.5"/>
                                          </p:val>
                                        </p:tav>
                                        <p:tav tm="100000">
                                          <p:val>
                                            <p:strVal val="#ppt_x"/>
                                          </p:val>
                                        </p:tav>
                                      </p:tavLst>
                                    </p:anim>
                                    <p:anim calcmode="lin" valueType="num">
                                      <p:cBhvr>
                                        <p:cTn id="56" dur="500" fill="hold"/>
                                        <p:tgtEl>
                                          <p:spTgt spid="18"/>
                                        </p:tgtEl>
                                        <p:attrNameLst>
                                          <p:attrName>ppt_y</p:attrName>
                                        </p:attrNameLst>
                                      </p:cBhvr>
                                      <p:tavLst>
                                        <p:tav tm="0">
                                          <p:val>
                                            <p:fltVal val="0.5"/>
                                          </p:val>
                                        </p:tav>
                                        <p:tav tm="100000">
                                          <p:val>
                                            <p:strVal val="#ppt_y"/>
                                          </p:val>
                                        </p:tav>
                                      </p:tavLst>
                                    </p:anim>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400"/>
                                        <p:tgtEl>
                                          <p:spTgt spid="33"/>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400"/>
                                        <p:tgtEl>
                                          <p:spTgt spid="34"/>
                                        </p:tgtEl>
                                      </p:cBhvr>
                                    </p:animEffect>
                                  </p:childTnLst>
                                </p:cTn>
                              </p:par>
                              <p:par>
                                <p:cTn id="64" presetID="10" presetClass="entr" presetSubtype="0" fill="hold" grpId="0" nodeType="withEffect">
                                  <p:stCondLst>
                                    <p:cond delay="40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400"/>
                                        <p:tgtEl>
                                          <p:spTgt spid="36"/>
                                        </p:tgtEl>
                                      </p:cBhvr>
                                    </p:animEffect>
                                  </p:childTnLst>
                                </p:cTn>
                              </p:par>
                              <p:par>
                                <p:cTn id="67" presetID="10" presetClass="entr" presetSubtype="0" fill="hold" grpId="0" nodeType="withEffect">
                                  <p:stCondLst>
                                    <p:cond delay="6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400"/>
                                        <p:tgtEl>
                                          <p:spTgt spid="38"/>
                                        </p:tgtEl>
                                      </p:cBhvr>
                                    </p:animEffect>
                                  </p:childTnLst>
                                </p:cTn>
                              </p:par>
                              <p:par>
                                <p:cTn id="70" presetID="10" presetClass="entr" presetSubtype="0" fill="hold" grpId="0" nodeType="withEffect">
                                  <p:stCondLst>
                                    <p:cond delay="80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400"/>
                                        <p:tgtEl>
                                          <p:spTgt spid="37"/>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400"/>
                                        <p:tgtEl>
                                          <p:spTgt spid="35"/>
                                        </p:tgtEl>
                                      </p:cBhvr>
                                    </p:animEffect>
                                  </p:childTnLst>
                                </p:cTn>
                              </p:par>
                            </p:childTnLst>
                          </p:cTn>
                        </p:par>
                        <p:par>
                          <p:cTn id="76" fill="hold">
                            <p:stCondLst>
                              <p:cond delay="2500"/>
                            </p:stCondLst>
                            <p:childTnLst>
                              <p:par>
                                <p:cTn id="77" presetID="22" presetClass="entr" presetSubtype="2"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right)">
                                      <p:cBhvr>
                                        <p:cTn id="79" dur="500"/>
                                        <p:tgtEl>
                                          <p:spTgt spid="48"/>
                                        </p:tgtEl>
                                      </p:cBhvr>
                                    </p:animEffect>
                                  </p:childTnLst>
                                </p:cTn>
                              </p:par>
                            </p:childTnLst>
                          </p:cTn>
                        </p:par>
                        <p:par>
                          <p:cTn id="80" fill="hold">
                            <p:stCondLst>
                              <p:cond delay="3000"/>
                            </p:stCondLst>
                            <p:childTnLst>
                              <p:par>
                                <p:cTn id="81" presetID="22" presetClass="entr" presetSubtype="2"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500"/>
                                        <p:tgtEl>
                                          <p:spTgt spid="51"/>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right)">
                                      <p:cBhvr>
                                        <p:cTn id="86" dur="500"/>
                                        <p:tgtEl>
                                          <p:spTgt spid="52"/>
                                        </p:tgtEl>
                                      </p:cBhvr>
                                    </p:animEffect>
                                  </p:childTnLst>
                                </p:cTn>
                              </p:par>
                            </p:childTnLst>
                          </p:cTn>
                        </p:par>
                        <p:par>
                          <p:cTn id="87" fill="hold">
                            <p:stCondLst>
                              <p:cond delay="35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childTnLst>
                          </p:cTn>
                        </p:par>
                        <p:par>
                          <p:cTn id="98" fill="hold">
                            <p:stCondLst>
                              <p:cond delay="4500"/>
                            </p:stCondLst>
                            <p:childTnLst>
                              <p:par>
                                <p:cTn id="99" presetID="22" presetClass="entr" presetSubtype="8"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wipe(left)">
                                      <p:cBhvr>
                                        <p:cTn id="101" dur="500"/>
                                        <p:tgtEl>
                                          <p:spTgt spid="42"/>
                                        </p:tgtEl>
                                      </p:cBhvr>
                                    </p:animEffect>
                                  </p:childTnLst>
                                </p:cTn>
                              </p:par>
                            </p:childTnLst>
                          </p:cTn>
                        </p:par>
                        <p:par>
                          <p:cTn id="102" fill="hold">
                            <p:stCondLst>
                              <p:cond delay="5000"/>
                            </p:stCondLst>
                            <p:childTnLst>
                              <p:par>
                                <p:cTn id="103" presetID="22" presetClass="entr" presetSubtype="8" fill="hold" grpId="0"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wipe(left)">
                                      <p:cBhvr>
                                        <p:cTn id="108" dur="500"/>
                                        <p:tgtEl>
                                          <p:spTgt spid="44"/>
                                        </p:tgtEl>
                                      </p:cBhvr>
                                    </p:animEffect>
                                  </p:childTnLst>
                                </p:cTn>
                              </p:par>
                            </p:childTnLst>
                          </p:cTn>
                        </p:par>
                        <p:par>
                          <p:cTn id="109" fill="hold">
                            <p:stCondLst>
                              <p:cond delay="5500"/>
                            </p:stCondLst>
                            <p:childTnLst>
                              <p:par>
                                <p:cTn id="110" presetID="22" presetClass="entr" presetSubtype="8" fill="hold"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wipe(left)">
                                      <p:cBhvr>
                                        <p:cTn id="112" dur="500"/>
                                        <p:tgtEl>
                                          <p:spTgt spid="45"/>
                                        </p:tgtEl>
                                      </p:cBhvr>
                                    </p:animEffect>
                                  </p:childTnLst>
                                </p:cTn>
                              </p:par>
                            </p:childTnLst>
                          </p:cTn>
                        </p:par>
                        <p:par>
                          <p:cTn id="113" fill="hold">
                            <p:stCondLst>
                              <p:cond delay="6000"/>
                            </p:stCondLst>
                            <p:childTnLst>
                              <p:par>
                                <p:cTn id="114" presetID="22" presetClass="entr" presetSubtype="8"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wipe(left)">
                                      <p:cBhvr>
                                        <p:cTn id="116" dur="500"/>
                                        <p:tgtEl>
                                          <p:spTgt spid="46"/>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wipe(left)">
                                      <p:cBhvr>
                                        <p:cTn id="119" dur="500"/>
                                        <p:tgtEl>
                                          <p:spTgt spid="47"/>
                                        </p:tgtEl>
                                      </p:cBhvr>
                                    </p:animEffect>
                                  </p:childTnLst>
                                </p:cTn>
                              </p:par>
                            </p:childTnLst>
                          </p:cTn>
                        </p:par>
                        <p:par>
                          <p:cTn id="120" fill="hold">
                            <p:stCondLst>
                              <p:cond delay="6500"/>
                            </p:stCondLst>
                            <p:childTnLst>
                              <p:par>
                                <p:cTn id="121" presetID="22" presetClass="entr" presetSubtype="2" fill="hold"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wipe(right)">
                                      <p:cBhvr>
                                        <p:cTn id="123" dur="500"/>
                                        <p:tgtEl>
                                          <p:spTgt spid="50"/>
                                        </p:tgtEl>
                                      </p:cBhvr>
                                    </p:animEffect>
                                  </p:childTnLst>
                                </p:cTn>
                              </p:par>
                            </p:childTnLst>
                          </p:cTn>
                        </p:par>
                        <p:par>
                          <p:cTn id="124" fill="hold">
                            <p:stCondLst>
                              <p:cond delay="7000"/>
                            </p:stCondLst>
                            <p:childTnLst>
                              <p:par>
                                <p:cTn id="125" presetID="22" presetClass="entr" presetSubtype="2" fill="hold" grpId="0"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right)">
                                      <p:cBhvr>
                                        <p:cTn id="127" dur="500"/>
                                        <p:tgtEl>
                                          <p:spTgt spid="55"/>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right)">
                                      <p:cBhvr>
                                        <p:cTn id="130" dur="500"/>
                                        <p:tgtEl>
                                          <p:spTgt spid="56"/>
                                        </p:tgtEl>
                                      </p:cBhvr>
                                    </p:animEffect>
                                  </p:childTnLst>
                                </p:cTn>
                              </p:par>
                            </p:childTnLst>
                          </p:cTn>
                        </p:par>
                        <p:par>
                          <p:cTn id="131" fill="hold">
                            <p:stCondLst>
                              <p:cond delay="7500"/>
                            </p:stCondLst>
                            <p:childTnLst>
                              <p:par>
                                <p:cTn id="132" presetID="22" presetClass="entr" presetSubtype="2" fill="hold" nodeType="after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wipe(right)">
                                      <p:cBhvr>
                                        <p:cTn id="134" dur="500"/>
                                        <p:tgtEl>
                                          <p:spTgt spid="49"/>
                                        </p:tgtEl>
                                      </p:cBhvr>
                                    </p:animEffect>
                                  </p:childTnLst>
                                </p:cTn>
                              </p:par>
                            </p:childTnLst>
                          </p:cTn>
                        </p:par>
                        <p:par>
                          <p:cTn id="135" fill="hold">
                            <p:stCondLst>
                              <p:cond delay="8000"/>
                            </p:stCondLst>
                            <p:childTnLst>
                              <p:par>
                                <p:cTn id="136" presetID="22" presetClass="entr" presetSubtype="2" fill="hold" grpId="0" nodeType="afterEffect">
                                  <p:stCondLst>
                                    <p:cond delay="0"/>
                                  </p:stCondLst>
                                  <p:childTnLst>
                                    <p:set>
                                      <p:cBhvr>
                                        <p:cTn id="137" dur="1" fill="hold">
                                          <p:stCondLst>
                                            <p:cond delay="0"/>
                                          </p:stCondLst>
                                        </p:cTn>
                                        <p:tgtEl>
                                          <p:spTgt spid="53"/>
                                        </p:tgtEl>
                                        <p:attrNameLst>
                                          <p:attrName>style.visibility</p:attrName>
                                        </p:attrNameLst>
                                      </p:cBhvr>
                                      <p:to>
                                        <p:strVal val="visible"/>
                                      </p:to>
                                    </p:set>
                                    <p:animEffect transition="in" filter="wipe(right)">
                                      <p:cBhvr>
                                        <p:cTn id="138" dur="500"/>
                                        <p:tgtEl>
                                          <p:spTgt spid="53"/>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wipe(right)">
                                      <p:cBhvr>
                                        <p:cTn id="14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P spid="34" grpId="0"/>
      <p:bldP spid="35" grpId="0"/>
      <p:bldP spid="36" grpId="0"/>
      <p:bldP spid="37" grpId="0"/>
      <p:bldP spid="38" grpId="0"/>
      <p:bldP spid="40" grpId="0"/>
      <p:bldP spid="41" grpId="0"/>
      <p:bldP spid="43" grpId="0"/>
      <p:bldP spid="44" grpId="0"/>
      <p:bldP spid="46" grpId="0"/>
      <p:bldP spid="47" grpId="0"/>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Oval 1"/>
          <p:cNvSpPr>
            <a:spLocks noChangeArrowheads="1"/>
          </p:cNvSpPr>
          <p:nvPr/>
        </p:nvSpPr>
        <p:spPr bwMode="auto">
          <a:xfrm rot="-925644">
            <a:off x="4100513" y="2869051"/>
            <a:ext cx="623888" cy="712090"/>
          </a:xfrm>
          <a:custGeom>
            <a:avLst/>
            <a:gdLst/>
            <a:ahLst/>
            <a:cxnLst>
              <a:cxn ang="0">
                <a:pos x="330825" y="0"/>
              </a:cxn>
              <a:cxn ang="0">
                <a:pos x="1331572" y="193408"/>
              </a:cxn>
              <a:cxn ang="0">
                <a:pos x="822596" y="1102532"/>
              </a:cxn>
              <a:cxn ang="0">
                <a:pos x="1993489" y="889444"/>
              </a:cxn>
              <a:cxn ang="0">
                <a:pos x="1172555" y="2276667"/>
              </a:cxn>
            </a:cxnLst>
            <a:rect l="0" t="0" r="r" b="b"/>
            <a:pathLst>
              <a:path w="1995544" h="2276666">
                <a:moveTo>
                  <a:pt x="330825" y="0"/>
                </a:moveTo>
                <a:cubicBezTo>
                  <a:pt x="-778151" y="1105468"/>
                  <a:pt x="1249610" y="9653"/>
                  <a:pt x="1331572" y="193408"/>
                </a:cubicBezTo>
                <a:cubicBezTo>
                  <a:pt x="1413534" y="377163"/>
                  <a:pt x="630391" y="890991"/>
                  <a:pt x="822596" y="1102532"/>
                </a:cubicBezTo>
                <a:cubicBezTo>
                  <a:pt x="1014801" y="1314073"/>
                  <a:pt x="1935162" y="693755"/>
                  <a:pt x="1993489" y="889444"/>
                </a:cubicBezTo>
                <a:cubicBezTo>
                  <a:pt x="2051816" y="1085133"/>
                  <a:pt x="846667" y="1704959"/>
                  <a:pt x="1172555" y="2276667"/>
                </a:cubicBezTo>
              </a:path>
            </a:pathLst>
          </a:custGeom>
          <a:noFill/>
          <a:ln w="12700" cap="rnd">
            <a:solidFill>
              <a:schemeClr val="accent3"/>
            </a:solidFill>
            <a:bevel/>
          </a:ln>
        </p:spPr>
        <p:txBody>
          <a:bodyPr lIns="68577" tIns="34289" rIns="68577" bIns="34289"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grpSp>
        <p:nvGrpSpPr>
          <p:cNvPr id="2" name="Group 69"/>
          <p:cNvGrpSpPr/>
          <p:nvPr/>
        </p:nvGrpSpPr>
        <p:grpSpPr bwMode="auto">
          <a:xfrm rot="-6159472">
            <a:off x="972632" y="2121249"/>
            <a:ext cx="1617087" cy="135731"/>
            <a:chOff x="0" y="0"/>
            <a:chExt cx="6705601" cy="531495"/>
          </a:xfrm>
        </p:grpSpPr>
        <p:sp>
          <p:nvSpPr>
            <p:cNvPr id="16389" name="Rounded Rectangle 70"/>
            <p:cNvSpPr>
              <a:spLocks noChangeArrowheads="1"/>
            </p:cNvSpPr>
            <p:nvPr/>
          </p:nvSpPr>
          <p:spPr bwMode="auto">
            <a:xfrm>
              <a:off x="5867401" y="116118"/>
              <a:ext cx="838200" cy="304800"/>
            </a:xfrm>
            <a:prstGeom prst="roundRect">
              <a:avLst>
                <a:gd name="adj" fmla="val 50000"/>
              </a:avLst>
            </a:prstGeom>
            <a:gradFill rotWithShape="1">
              <a:gsLst>
                <a:gs pos="0">
                  <a:srgbClr val="7F7F7F"/>
                </a:gs>
                <a:gs pos="50000">
                  <a:srgbClr val="FFFFFF"/>
                </a:gs>
                <a:gs pos="100000">
                  <a:srgbClr val="7F7F7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0" name="Isosceles Triangle 12"/>
            <p:cNvSpPr>
              <a:spLocks noChangeArrowheads="1"/>
            </p:cNvSpPr>
            <p:nvPr/>
          </p:nvSpPr>
          <p:spPr bwMode="auto">
            <a:xfrm rot="-5400000">
              <a:off x="128132" y="92180"/>
              <a:ext cx="81170" cy="337433"/>
            </a:xfrm>
            <a:custGeom>
              <a:avLst/>
              <a:gdLst/>
              <a:ahLst/>
              <a:cxnLst>
                <a:cxn ang="0">
                  <a:pos x="64009" y="82284"/>
                </a:cxn>
                <a:cxn ang="0">
                  <a:pos x="64009" y="120601"/>
                </a:cxn>
                <a:cxn ang="0">
                  <a:pos x="64008" y="120601"/>
                </a:cxn>
                <a:cxn ang="0">
                  <a:pos x="64008" y="266094"/>
                </a:cxn>
                <a:cxn ang="0">
                  <a:pos x="0" y="266094"/>
                </a:cxn>
                <a:cxn ang="0">
                  <a:pos x="0" y="113694"/>
                </a:cxn>
                <a:cxn ang="0">
                  <a:pos x="1" y="113694"/>
                </a:cxn>
                <a:cxn ang="0">
                  <a:pos x="1" y="82284"/>
                </a:cxn>
                <a:cxn ang="0">
                  <a:pos x="28685" y="0"/>
                </a:cxn>
                <a:cxn ang="0">
                  <a:pos x="35325" y="0"/>
                </a:cxn>
              </a:cxnLst>
              <a:rect l="0" t="0" r="r" b="b"/>
              <a:pathLst>
                <a:path w="64009" h="266094">
                  <a:moveTo>
                    <a:pt x="64009" y="82284"/>
                  </a:moveTo>
                  <a:lnTo>
                    <a:pt x="64009" y="120601"/>
                  </a:lnTo>
                  <a:lnTo>
                    <a:pt x="64008" y="120601"/>
                  </a:lnTo>
                  <a:lnTo>
                    <a:pt x="64008" y="266094"/>
                  </a:lnTo>
                  <a:lnTo>
                    <a:pt x="0" y="266094"/>
                  </a:lnTo>
                  <a:lnTo>
                    <a:pt x="0" y="113694"/>
                  </a:lnTo>
                  <a:lnTo>
                    <a:pt x="1" y="113694"/>
                  </a:lnTo>
                  <a:lnTo>
                    <a:pt x="1" y="82284"/>
                  </a:lnTo>
                  <a:lnTo>
                    <a:pt x="28685" y="0"/>
                  </a:lnTo>
                  <a:lnTo>
                    <a:pt x="35325" y="0"/>
                  </a:lnTo>
                  <a:close/>
                </a:path>
              </a:pathLst>
            </a:custGeom>
            <a:gradFill rotWithShape="1">
              <a:gsLst>
                <a:gs pos="0">
                  <a:srgbClr val="262626"/>
                </a:gs>
                <a:gs pos="35999">
                  <a:srgbClr val="7F7F7F"/>
                </a:gs>
                <a:gs pos="64999">
                  <a:srgbClr val="FFFFFF"/>
                </a:gs>
                <a:gs pos="79999">
                  <a:srgbClr val="FFFFFF"/>
                </a:gs>
                <a:gs pos="100000">
                  <a:srgbClr val="262626"/>
                </a:gs>
              </a:gsLst>
              <a:lin ang="0" scaled="1"/>
            </a:gradFill>
            <a:ln w="952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1" name="Rounded Rectangle 72"/>
            <p:cNvSpPr>
              <a:spLocks noChangeArrowheads="1"/>
            </p:cNvSpPr>
            <p:nvPr/>
          </p:nvSpPr>
          <p:spPr bwMode="auto">
            <a:xfrm>
              <a:off x="860238" y="0"/>
              <a:ext cx="2313291" cy="521797"/>
            </a:xfrm>
            <a:prstGeom prst="roundRect">
              <a:avLst>
                <a:gd name="adj" fmla="val 10718"/>
              </a:avLst>
            </a:prstGeom>
            <a:gradFill rotWithShape="1">
              <a:gsLst>
                <a:gs pos="0">
                  <a:srgbClr val="3F3F3F"/>
                </a:gs>
                <a:gs pos="50000">
                  <a:srgbClr val="7F7F7F"/>
                </a:gs>
                <a:gs pos="100000">
                  <a:srgbClr val="3F3F3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2" name="Isosceles Triangle 24"/>
            <p:cNvSpPr>
              <a:spLocks noChangeArrowheads="1"/>
            </p:cNvSpPr>
            <p:nvPr/>
          </p:nvSpPr>
          <p:spPr bwMode="auto">
            <a:xfrm rot="-5400000">
              <a:off x="259015" y="-79428"/>
              <a:ext cx="463820" cy="680652"/>
            </a:xfrm>
            <a:custGeom>
              <a:avLst/>
              <a:gdLst/>
              <a:ahLst/>
              <a:cxnLst>
                <a:cxn ang="0">
                  <a:pos x="365760" y="536750"/>
                </a:cxn>
                <a:cxn ang="0">
                  <a:pos x="0" y="536750"/>
                </a:cxn>
                <a:cxn ang="0">
                  <a:pos x="129028" y="0"/>
                </a:cxn>
                <a:cxn ang="0">
                  <a:pos x="236732" y="0"/>
                </a:cxn>
              </a:cxnLst>
              <a:rect l="0" t="0" r="r" b="b"/>
              <a:pathLst>
                <a:path w="365760" h="536750">
                  <a:moveTo>
                    <a:pt x="365760" y="536750"/>
                  </a:moveTo>
                  <a:lnTo>
                    <a:pt x="0" y="536750"/>
                  </a:lnTo>
                  <a:lnTo>
                    <a:pt x="129028" y="0"/>
                  </a:lnTo>
                  <a:lnTo>
                    <a:pt x="236732" y="0"/>
                  </a:lnTo>
                  <a:close/>
                </a:path>
              </a:pathLst>
            </a:custGeom>
            <a:gradFill rotWithShape="1">
              <a:gsLst>
                <a:gs pos="0">
                  <a:srgbClr val="7F7F7F"/>
                </a:gs>
                <a:gs pos="50000">
                  <a:srgbClr val="D8D8D8"/>
                </a:gs>
                <a:gs pos="100000">
                  <a:srgbClr val="7F7F7F"/>
                </a:gs>
              </a:gsLst>
              <a:lin ang="10800000" scaled="1"/>
            </a:gradFill>
            <a:ln w="317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3" name="Freeform 74"/>
            <p:cNvSpPr>
              <a:spLocks noChangeAspect="1" noChangeArrowheads="1"/>
            </p:cNvSpPr>
            <p:nvPr/>
          </p:nvSpPr>
          <p:spPr bwMode="auto">
            <a:xfrm>
              <a:off x="3165774" y="0"/>
              <a:ext cx="3363053" cy="521797"/>
            </a:xfrm>
            <a:custGeom>
              <a:avLst/>
              <a:gdLst/>
              <a:ahLst/>
              <a:cxnLst>
                <a:cxn ang="0">
                  <a:pos x="3065" y="68"/>
                </a:cxn>
                <a:cxn ang="0">
                  <a:pos x="3064" y="414"/>
                </a:cxn>
                <a:cxn ang="0">
                  <a:pos x="2791" y="458"/>
                </a:cxn>
                <a:cxn ang="0">
                  <a:pos x="208" y="456"/>
                </a:cxn>
                <a:cxn ang="0">
                  <a:pos x="0" y="476"/>
                </a:cxn>
                <a:cxn ang="0">
                  <a:pos x="0" y="0"/>
                </a:cxn>
                <a:cxn ang="0">
                  <a:pos x="219" y="28"/>
                </a:cxn>
                <a:cxn ang="0">
                  <a:pos x="2786" y="43"/>
                </a:cxn>
                <a:cxn ang="0">
                  <a:pos x="3065" y="68"/>
                </a:cxn>
              </a:cxnLst>
              <a:rect l="0" t="0" r="r" b="b"/>
              <a:pathLst>
                <a:path w="3084" h="476">
                  <a:moveTo>
                    <a:pt x="3065" y="68"/>
                  </a:moveTo>
                  <a:cubicBezTo>
                    <a:pt x="3084" y="85"/>
                    <a:pt x="3079" y="397"/>
                    <a:pt x="3064" y="414"/>
                  </a:cubicBezTo>
                  <a:cubicBezTo>
                    <a:pt x="3049" y="431"/>
                    <a:pt x="2891" y="455"/>
                    <a:pt x="2791" y="458"/>
                  </a:cubicBezTo>
                  <a:cubicBezTo>
                    <a:pt x="208" y="456"/>
                    <a:pt x="208" y="456"/>
                    <a:pt x="208" y="456"/>
                  </a:cubicBezTo>
                  <a:cubicBezTo>
                    <a:pt x="105" y="449"/>
                    <a:pt x="44" y="462"/>
                    <a:pt x="0" y="476"/>
                  </a:cubicBezTo>
                  <a:cubicBezTo>
                    <a:pt x="0" y="0"/>
                    <a:pt x="0" y="0"/>
                    <a:pt x="0" y="0"/>
                  </a:cubicBezTo>
                  <a:cubicBezTo>
                    <a:pt x="69" y="21"/>
                    <a:pt x="126" y="25"/>
                    <a:pt x="219" y="28"/>
                  </a:cubicBezTo>
                  <a:cubicBezTo>
                    <a:pt x="2786" y="43"/>
                    <a:pt x="2786" y="43"/>
                    <a:pt x="2786" y="43"/>
                  </a:cubicBezTo>
                  <a:cubicBezTo>
                    <a:pt x="2890" y="40"/>
                    <a:pt x="3045" y="51"/>
                    <a:pt x="3065" y="68"/>
                  </a:cubicBezTo>
                  <a:close/>
                </a:path>
              </a:pathLst>
            </a:custGeom>
            <a:solidFill>
              <a:schemeClr val="accent1"/>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4" name="Rectangle 75"/>
            <p:cNvSpPr>
              <a:spLocks noChangeArrowheads="1"/>
            </p:cNvSpPr>
            <p:nvPr/>
          </p:nvSpPr>
          <p:spPr bwMode="auto">
            <a:xfrm>
              <a:off x="3109412" y="0"/>
              <a:ext cx="57977" cy="521797"/>
            </a:xfrm>
            <a:prstGeom prst="rect">
              <a:avLst/>
            </a:prstGeom>
            <a:solidFill>
              <a:srgbClr val="D8D8D8"/>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5" name="Rounded Rectangle 76"/>
            <p:cNvSpPr>
              <a:spLocks noChangeArrowheads="1"/>
            </p:cNvSpPr>
            <p:nvPr/>
          </p:nvSpPr>
          <p:spPr bwMode="auto">
            <a:xfrm>
              <a:off x="827859" y="5797"/>
              <a:ext cx="57977" cy="510202"/>
            </a:xfrm>
            <a:prstGeom prst="roundRect">
              <a:avLst>
                <a:gd name="adj" fmla="val 36856"/>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6" name="Rounded Rectangle 77"/>
            <p:cNvSpPr>
              <a:spLocks noChangeArrowheads="1"/>
            </p:cNvSpPr>
            <p:nvPr/>
          </p:nvSpPr>
          <p:spPr bwMode="auto">
            <a:xfrm>
              <a:off x="6160841" y="28575"/>
              <a:ext cx="164592" cy="502920"/>
            </a:xfrm>
            <a:prstGeom prst="roundRect">
              <a:avLst>
                <a:gd name="adj" fmla="val 19810"/>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397" name="Rounded Rectangle 78"/>
            <p:cNvSpPr>
              <a:spLocks noChangeArrowheads="1"/>
            </p:cNvSpPr>
            <p:nvPr/>
          </p:nvSpPr>
          <p:spPr bwMode="auto">
            <a:xfrm>
              <a:off x="4614635" y="201462"/>
              <a:ext cx="1816646" cy="164592"/>
            </a:xfrm>
            <a:prstGeom prst="roundRect">
              <a:avLst>
                <a:gd name="adj" fmla="val 50000"/>
              </a:avLst>
            </a:prstGeom>
            <a:solidFill>
              <a:srgbClr val="D8D8D8"/>
            </a:soli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grpSp>
          <p:nvGrpSpPr>
            <p:cNvPr id="3" name="Group 79"/>
            <p:cNvGrpSpPr/>
            <p:nvPr/>
          </p:nvGrpSpPr>
          <p:grpSpPr bwMode="auto">
            <a:xfrm>
              <a:off x="4767243" y="256179"/>
              <a:ext cx="1511430" cy="55158"/>
              <a:chOff x="0" y="0"/>
              <a:chExt cx="1706048" cy="55158"/>
            </a:xfrm>
          </p:grpSpPr>
          <p:sp>
            <p:nvSpPr>
              <p:cNvPr id="16399" name="Straight Connector 80"/>
              <p:cNvSpPr>
                <a:spLocks noChangeShapeType="1"/>
              </p:cNvSpPr>
              <p:nvPr/>
            </p:nvSpPr>
            <p:spPr bwMode="auto">
              <a:xfrm>
                <a:off x="0" y="55158"/>
                <a:ext cx="1706048" cy="1"/>
              </a:xfrm>
              <a:prstGeom prst="line">
                <a:avLst/>
              </a:prstGeom>
              <a:noFill/>
              <a:ln w="19050" cap="rnd">
                <a:solidFill>
                  <a:srgbClr val="7F7F7F"/>
                </a:solidFill>
                <a:bevel/>
              </a:ln>
            </p:spPr>
            <p:txBody>
              <a:bodyPr/>
              <a:lstStyle/>
              <a:p>
                <a:endParaRPr lang="zh-CN" altLang="en-US"/>
              </a:p>
            </p:txBody>
          </p:sp>
          <p:sp>
            <p:nvSpPr>
              <p:cNvPr id="16400" name="Straight Connector 81"/>
              <p:cNvSpPr>
                <a:spLocks noChangeShapeType="1"/>
              </p:cNvSpPr>
              <p:nvPr/>
            </p:nvSpPr>
            <p:spPr bwMode="auto">
              <a:xfrm>
                <a:off x="0" y="0"/>
                <a:ext cx="1706048" cy="1"/>
              </a:xfrm>
              <a:prstGeom prst="line">
                <a:avLst/>
              </a:prstGeom>
              <a:noFill/>
              <a:ln w="19050" cap="rnd">
                <a:solidFill>
                  <a:srgbClr val="7F7F7F"/>
                </a:solidFill>
                <a:bevel/>
              </a:ln>
            </p:spPr>
            <p:txBody>
              <a:bodyPr/>
              <a:lstStyle/>
              <a:p>
                <a:endParaRPr lang="zh-CN" altLang="en-US"/>
              </a:p>
            </p:txBody>
          </p:sp>
        </p:grpSp>
      </p:grpSp>
      <p:grpSp>
        <p:nvGrpSpPr>
          <p:cNvPr id="4" name="Group 19"/>
          <p:cNvGrpSpPr/>
          <p:nvPr/>
        </p:nvGrpSpPr>
        <p:grpSpPr bwMode="auto">
          <a:xfrm rot="-4939993">
            <a:off x="3366978" y="2067663"/>
            <a:ext cx="1617087" cy="135731"/>
            <a:chOff x="0" y="0"/>
            <a:chExt cx="6705601" cy="531495"/>
          </a:xfrm>
        </p:grpSpPr>
        <p:sp>
          <p:nvSpPr>
            <p:cNvPr id="16402" name="Rounded Rectangle 20"/>
            <p:cNvSpPr>
              <a:spLocks noChangeArrowheads="1"/>
            </p:cNvSpPr>
            <p:nvPr/>
          </p:nvSpPr>
          <p:spPr bwMode="auto">
            <a:xfrm>
              <a:off x="5867401" y="116118"/>
              <a:ext cx="838200" cy="304800"/>
            </a:xfrm>
            <a:prstGeom prst="roundRect">
              <a:avLst>
                <a:gd name="adj" fmla="val 50000"/>
              </a:avLst>
            </a:prstGeom>
            <a:gradFill rotWithShape="1">
              <a:gsLst>
                <a:gs pos="0">
                  <a:srgbClr val="7F7F7F"/>
                </a:gs>
                <a:gs pos="50000">
                  <a:srgbClr val="FFFFFF"/>
                </a:gs>
                <a:gs pos="100000">
                  <a:srgbClr val="7F7F7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3" name="Isosceles Triangle 12"/>
            <p:cNvSpPr>
              <a:spLocks noChangeArrowheads="1"/>
            </p:cNvSpPr>
            <p:nvPr/>
          </p:nvSpPr>
          <p:spPr bwMode="auto">
            <a:xfrm rot="-5400000">
              <a:off x="128132" y="92180"/>
              <a:ext cx="81170" cy="337433"/>
            </a:xfrm>
            <a:custGeom>
              <a:avLst/>
              <a:gdLst/>
              <a:ahLst/>
              <a:cxnLst>
                <a:cxn ang="0">
                  <a:pos x="64009" y="82284"/>
                </a:cxn>
                <a:cxn ang="0">
                  <a:pos x="64009" y="120601"/>
                </a:cxn>
                <a:cxn ang="0">
                  <a:pos x="64008" y="120601"/>
                </a:cxn>
                <a:cxn ang="0">
                  <a:pos x="64008" y="266094"/>
                </a:cxn>
                <a:cxn ang="0">
                  <a:pos x="0" y="266094"/>
                </a:cxn>
                <a:cxn ang="0">
                  <a:pos x="0" y="113694"/>
                </a:cxn>
                <a:cxn ang="0">
                  <a:pos x="1" y="113694"/>
                </a:cxn>
                <a:cxn ang="0">
                  <a:pos x="1" y="82284"/>
                </a:cxn>
                <a:cxn ang="0">
                  <a:pos x="28685" y="0"/>
                </a:cxn>
                <a:cxn ang="0">
                  <a:pos x="35325" y="0"/>
                </a:cxn>
              </a:cxnLst>
              <a:rect l="0" t="0" r="r" b="b"/>
              <a:pathLst>
                <a:path w="64009" h="266094">
                  <a:moveTo>
                    <a:pt x="64009" y="82284"/>
                  </a:moveTo>
                  <a:lnTo>
                    <a:pt x="64009" y="120601"/>
                  </a:lnTo>
                  <a:lnTo>
                    <a:pt x="64008" y="120601"/>
                  </a:lnTo>
                  <a:lnTo>
                    <a:pt x="64008" y="266094"/>
                  </a:lnTo>
                  <a:lnTo>
                    <a:pt x="0" y="266094"/>
                  </a:lnTo>
                  <a:lnTo>
                    <a:pt x="0" y="113694"/>
                  </a:lnTo>
                  <a:lnTo>
                    <a:pt x="1" y="113694"/>
                  </a:lnTo>
                  <a:lnTo>
                    <a:pt x="1" y="82284"/>
                  </a:lnTo>
                  <a:lnTo>
                    <a:pt x="28685" y="0"/>
                  </a:lnTo>
                  <a:lnTo>
                    <a:pt x="35325" y="0"/>
                  </a:lnTo>
                  <a:close/>
                </a:path>
              </a:pathLst>
            </a:custGeom>
            <a:gradFill rotWithShape="1">
              <a:gsLst>
                <a:gs pos="0">
                  <a:srgbClr val="262626"/>
                </a:gs>
                <a:gs pos="35999">
                  <a:srgbClr val="7F7F7F"/>
                </a:gs>
                <a:gs pos="64999">
                  <a:srgbClr val="FFFFFF"/>
                </a:gs>
                <a:gs pos="79999">
                  <a:srgbClr val="FFFFFF"/>
                </a:gs>
                <a:gs pos="100000">
                  <a:srgbClr val="262626"/>
                </a:gs>
              </a:gsLst>
              <a:lin ang="0" scaled="1"/>
            </a:gradFill>
            <a:ln w="952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4" name="Rounded Rectangle 22"/>
            <p:cNvSpPr>
              <a:spLocks noChangeArrowheads="1"/>
            </p:cNvSpPr>
            <p:nvPr/>
          </p:nvSpPr>
          <p:spPr bwMode="auto">
            <a:xfrm>
              <a:off x="860238" y="0"/>
              <a:ext cx="2313291" cy="521797"/>
            </a:xfrm>
            <a:prstGeom prst="roundRect">
              <a:avLst>
                <a:gd name="adj" fmla="val 10718"/>
              </a:avLst>
            </a:prstGeom>
            <a:gradFill rotWithShape="1">
              <a:gsLst>
                <a:gs pos="0">
                  <a:srgbClr val="3F3F3F"/>
                </a:gs>
                <a:gs pos="50000">
                  <a:srgbClr val="7F7F7F"/>
                </a:gs>
                <a:gs pos="100000">
                  <a:srgbClr val="3F3F3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5" name="Isosceles Triangle 24"/>
            <p:cNvSpPr>
              <a:spLocks noChangeArrowheads="1"/>
            </p:cNvSpPr>
            <p:nvPr/>
          </p:nvSpPr>
          <p:spPr bwMode="auto">
            <a:xfrm rot="-5400000">
              <a:off x="259015" y="-79428"/>
              <a:ext cx="463820" cy="680652"/>
            </a:xfrm>
            <a:custGeom>
              <a:avLst/>
              <a:gdLst/>
              <a:ahLst/>
              <a:cxnLst>
                <a:cxn ang="0">
                  <a:pos x="365760" y="536750"/>
                </a:cxn>
                <a:cxn ang="0">
                  <a:pos x="0" y="536750"/>
                </a:cxn>
                <a:cxn ang="0">
                  <a:pos x="129028" y="0"/>
                </a:cxn>
                <a:cxn ang="0">
                  <a:pos x="236732" y="0"/>
                </a:cxn>
              </a:cxnLst>
              <a:rect l="0" t="0" r="r" b="b"/>
              <a:pathLst>
                <a:path w="365760" h="536750">
                  <a:moveTo>
                    <a:pt x="365760" y="536750"/>
                  </a:moveTo>
                  <a:lnTo>
                    <a:pt x="0" y="536750"/>
                  </a:lnTo>
                  <a:lnTo>
                    <a:pt x="129028" y="0"/>
                  </a:lnTo>
                  <a:lnTo>
                    <a:pt x="236732" y="0"/>
                  </a:lnTo>
                  <a:close/>
                </a:path>
              </a:pathLst>
            </a:custGeom>
            <a:gradFill rotWithShape="1">
              <a:gsLst>
                <a:gs pos="0">
                  <a:srgbClr val="7F7F7F"/>
                </a:gs>
                <a:gs pos="50000">
                  <a:srgbClr val="D8D8D8"/>
                </a:gs>
                <a:gs pos="100000">
                  <a:srgbClr val="7F7F7F"/>
                </a:gs>
              </a:gsLst>
              <a:lin ang="10800000" scaled="1"/>
            </a:gradFill>
            <a:ln w="317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6" name="Freeform 24"/>
            <p:cNvSpPr>
              <a:spLocks noChangeAspect="1" noChangeArrowheads="1"/>
            </p:cNvSpPr>
            <p:nvPr/>
          </p:nvSpPr>
          <p:spPr bwMode="auto">
            <a:xfrm>
              <a:off x="3165774" y="0"/>
              <a:ext cx="3363053" cy="521797"/>
            </a:xfrm>
            <a:custGeom>
              <a:avLst/>
              <a:gdLst/>
              <a:ahLst/>
              <a:cxnLst>
                <a:cxn ang="0">
                  <a:pos x="3065" y="68"/>
                </a:cxn>
                <a:cxn ang="0">
                  <a:pos x="3064" y="414"/>
                </a:cxn>
                <a:cxn ang="0">
                  <a:pos x="2791" y="458"/>
                </a:cxn>
                <a:cxn ang="0">
                  <a:pos x="208" y="456"/>
                </a:cxn>
                <a:cxn ang="0">
                  <a:pos x="0" y="476"/>
                </a:cxn>
                <a:cxn ang="0">
                  <a:pos x="0" y="0"/>
                </a:cxn>
                <a:cxn ang="0">
                  <a:pos x="219" y="28"/>
                </a:cxn>
                <a:cxn ang="0">
                  <a:pos x="2786" y="43"/>
                </a:cxn>
                <a:cxn ang="0">
                  <a:pos x="3065" y="68"/>
                </a:cxn>
              </a:cxnLst>
              <a:rect l="0" t="0" r="r" b="b"/>
              <a:pathLst>
                <a:path w="3084" h="476">
                  <a:moveTo>
                    <a:pt x="3065" y="68"/>
                  </a:moveTo>
                  <a:cubicBezTo>
                    <a:pt x="3084" y="85"/>
                    <a:pt x="3079" y="397"/>
                    <a:pt x="3064" y="414"/>
                  </a:cubicBezTo>
                  <a:cubicBezTo>
                    <a:pt x="3049" y="431"/>
                    <a:pt x="2891" y="455"/>
                    <a:pt x="2791" y="458"/>
                  </a:cubicBezTo>
                  <a:cubicBezTo>
                    <a:pt x="208" y="456"/>
                    <a:pt x="208" y="456"/>
                    <a:pt x="208" y="456"/>
                  </a:cubicBezTo>
                  <a:cubicBezTo>
                    <a:pt x="105" y="449"/>
                    <a:pt x="44" y="462"/>
                    <a:pt x="0" y="476"/>
                  </a:cubicBezTo>
                  <a:cubicBezTo>
                    <a:pt x="0" y="0"/>
                    <a:pt x="0" y="0"/>
                    <a:pt x="0" y="0"/>
                  </a:cubicBezTo>
                  <a:cubicBezTo>
                    <a:pt x="69" y="21"/>
                    <a:pt x="126" y="25"/>
                    <a:pt x="219" y="28"/>
                  </a:cubicBezTo>
                  <a:cubicBezTo>
                    <a:pt x="2786" y="43"/>
                    <a:pt x="2786" y="43"/>
                    <a:pt x="2786" y="43"/>
                  </a:cubicBezTo>
                  <a:cubicBezTo>
                    <a:pt x="2890" y="40"/>
                    <a:pt x="3045" y="51"/>
                    <a:pt x="3065" y="68"/>
                  </a:cubicBezTo>
                  <a:close/>
                </a:path>
              </a:pathLst>
            </a:custGeom>
            <a:solidFill>
              <a:schemeClr val="accent3"/>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7" name="Rectangle 25"/>
            <p:cNvSpPr>
              <a:spLocks noChangeArrowheads="1"/>
            </p:cNvSpPr>
            <p:nvPr/>
          </p:nvSpPr>
          <p:spPr bwMode="auto">
            <a:xfrm>
              <a:off x="3109412" y="0"/>
              <a:ext cx="57977" cy="521797"/>
            </a:xfrm>
            <a:prstGeom prst="rect">
              <a:avLst/>
            </a:prstGeom>
            <a:solidFill>
              <a:srgbClr val="D8D8D8"/>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8" name="Rounded Rectangle 26"/>
            <p:cNvSpPr>
              <a:spLocks noChangeArrowheads="1"/>
            </p:cNvSpPr>
            <p:nvPr/>
          </p:nvSpPr>
          <p:spPr bwMode="auto">
            <a:xfrm>
              <a:off x="827859" y="5797"/>
              <a:ext cx="57977" cy="510202"/>
            </a:xfrm>
            <a:prstGeom prst="roundRect">
              <a:avLst>
                <a:gd name="adj" fmla="val 36856"/>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09" name="Rounded Rectangle 27"/>
            <p:cNvSpPr>
              <a:spLocks noChangeArrowheads="1"/>
            </p:cNvSpPr>
            <p:nvPr/>
          </p:nvSpPr>
          <p:spPr bwMode="auto">
            <a:xfrm>
              <a:off x="6160841" y="28575"/>
              <a:ext cx="164592" cy="502920"/>
            </a:xfrm>
            <a:prstGeom prst="roundRect">
              <a:avLst>
                <a:gd name="adj" fmla="val 19810"/>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10" name="Rounded Rectangle 28"/>
            <p:cNvSpPr>
              <a:spLocks noChangeArrowheads="1"/>
            </p:cNvSpPr>
            <p:nvPr/>
          </p:nvSpPr>
          <p:spPr bwMode="auto">
            <a:xfrm>
              <a:off x="4614635" y="201462"/>
              <a:ext cx="1816646" cy="164592"/>
            </a:xfrm>
            <a:prstGeom prst="roundRect">
              <a:avLst>
                <a:gd name="adj" fmla="val 50000"/>
              </a:avLst>
            </a:prstGeom>
            <a:solidFill>
              <a:srgbClr val="D8D8D8"/>
            </a:soli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grpSp>
          <p:nvGrpSpPr>
            <p:cNvPr id="5" name="Group 29"/>
            <p:cNvGrpSpPr/>
            <p:nvPr/>
          </p:nvGrpSpPr>
          <p:grpSpPr bwMode="auto">
            <a:xfrm>
              <a:off x="4767243" y="256179"/>
              <a:ext cx="1511430" cy="55158"/>
              <a:chOff x="0" y="0"/>
              <a:chExt cx="1706048" cy="55158"/>
            </a:xfrm>
          </p:grpSpPr>
          <p:sp>
            <p:nvSpPr>
              <p:cNvPr id="16412" name="Straight Connector 30"/>
              <p:cNvSpPr>
                <a:spLocks noChangeShapeType="1"/>
              </p:cNvSpPr>
              <p:nvPr/>
            </p:nvSpPr>
            <p:spPr bwMode="auto">
              <a:xfrm>
                <a:off x="0" y="55158"/>
                <a:ext cx="1706048" cy="1"/>
              </a:xfrm>
              <a:prstGeom prst="line">
                <a:avLst/>
              </a:prstGeom>
              <a:noFill/>
              <a:ln w="19050" cap="rnd">
                <a:solidFill>
                  <a:srgbClr val="7F7F7F"/>
                </a:solidFill>
                <a:bevel/>
              </a:ln>
            </p:spPr>
            <p:txBody>
              <a:bodyPr/>
              <a:lstStyle/>
              <a:p>
                <a:endParaRPr lang="zh-CN" altLang="en-US"/>
              </a:p>
            </p:txBody>
          </p:sp>
          <p:sp>
            <p:nvSpPr>
              <p:cNvPr id="16413" name="Straight Connector 31"/>
              <p:cNvSpPr>
                <a:spLocks noChangeShapeType="1"/>
              </p:cNvSpPr>
              <p:nvPr/>
            </p:nvSpPr>
            <p:spPr bwMode="auto">
              <a:xfrm>
                <a:off x="0" y="0"/>
                <a:ext cx="1706048" cy="1"/>
              </a:xfrm>
              <a:prstGeom prst="line">
                <a:avLst/>
              </a:prstGeom>
              <a:noFill/>
              <a:ln w="19050" cap="rnd">
                <a:solidFill>
                  <a:srgbClr val="7F7F7F"/>
                </a:solidFill>
                <a:bevel/>
              </a:ln>
            </p:spPr>
            <p:txBody>
              <a:bodyPr/>
              <a:lstStyle/>
              <a:p>
                <a:endParaRPr lang="zh-CN" altLang="en-US"/>
              </a:p>
            </p:txBody>
          </p:sp>
        </p:grpSp>
      </p:grpSp>
      <p:sp>
        <p:nvSpPr>
          <p:cNvPr id="16414" name="Oval 1"/>
          <p:cNvSpPr>
            <a:spLocks noChangeArrowheads="1"/>
          </p:cNvSpPr>
          <p:nvPr/>
        </p:nvSpPr>
        <p:spPr bwMode="auto">
          <a:xfrm>
            <a:off x="1937149" y="2897629"/>
            <a:ext cx="1326357" cy="501321"/>
          </a:xfrm>
          <a:custGeom>
            <a:avLst/>
            <a:gdLst/>
            <a:ahLst/>
            <a:cxnLst>
              <a:cxn ang="0">
                <a:pos x="245299" y="254963"/>
              </a:cxn>
              <a:cxn ang="0">
                <a:pos x="2391408" y="22950"/>
              </a:cxn>
              <a:cxn ang="0">
                <a:pos x="1227937" y="1128420"/>
              </a:cxn>
              <a:cxn ang="0">
                <a:pos x="3053325" y="718986"/>
              </a:cxn>
              <a:cxn ang="0">
                <a:pos x="2573379" y="1564010"/>
              </a:cxn>
              <a:cxn ang="0">
                <a:pos x="4239998" y="1601996"/>
              </a:cxn>
            </a:cxnLst>
            <a:rect l="0" t="0" r="r" b="b"/>
            <a:pathLst>
              <a:path w="4239998" h="1601996">
                <a:moveTo>
                  <a:pt x="245299" y="254963"/>
                </a:moveTo>
                <a:cubicBezTo>
                  <a:pt x="-863677" y="1360431"/>
                  <a:pt x="2132100" y="-204513"/>
                  <a:pt x="2391408" y="22950"/>
                </a:cubicBezTo>
                <a:cubicBezTo>
                  <a:pt x="2650716" y="250413"/>
                  <a:pt x="1035732" y="916879"/>
                  <a:pt x="1227937" y="1128420"/>
                </a:cubicBezTo>
                <a:cubicBezTo>
                  <a:pt x="1420142" y="1339961"/>
                  <a:pt x="2747199" y="578149"/>
                  <a:pt x="3053325" y="718986"/>
                </a:cubicBezTo>
                <a:cubicBezTo>
                  <a:pt x="3359451" y="859823"/>
                  <a:pt x="2443839" y="1384997"/>
                  <a:pt x="2573379" y="1564010"/>
                </a:cubicBezTo>
                <a:cubicBezTo>
                  <a:pt x="2702919" y="1743023"/>
                  <a:pt x="3247996" y="1008811"/>
                  <a:pt x="4239998" y="1601996"/>
                </a:cubicBezTo>
              </a:path>
            </a:pathLst>
          </a:custGeom>
          <a:noFill/>
          <a:ln w="12700" cap="rnd">
            <a:solidFill>
              <a:schemeClr val="accent1"/>
            </a:solidFill>
            <a:bevel/>
          </a:ln>
        </p:spPr>
        <p:txBody>
          <a:bodyPr lIns="68577" tIns="34289" rIns="68577" bIns="34289"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15" name="Oval 1"/>
          <p:cNvSpPr>
            <a:spLocks noChangeArrowheads="1"/>
          </p:cNvSpPr>
          <p:nvPr/>
        </p:nvSpPr>
        <p:spPr bwMode="auto">
          <a:xfrm flipH="1">
            <a:off x="6229352" y="2838090"/>
            <a:ext cx="967979" cy="701372"/>
          </a:xfrm>
          <a:custGeom>
            <a:avLst/>
            <a:gdLst/>
            <a:ahLst/>
            <a:cxnLst>
              <a:cxn ang="0">
                <a:pos x="442373" y="0"/>
              </a:cxn>
              <a:cxn ang="0">
                <a:pos x="1279495" y="291582"/>
              </a:cxn>
              <a:cxn ang="0">
                <a:pos x="17852" y="1233430"/>
              </a:cxn>
              <a:cxn ang="0">
                <a:pos x="1461466" y="1243599"/>
              </a:cxn>
              <a:cxn ang="0">
                <a:pos x="386480" y="2155539"/>
              </a:cxn>
              <a:cxn ang="0">
                <a:pos x="3095365" y="2034248"/>
              </a:cxn>
            </a:cxnLst>
            <a:rect l="0" t="0" r="r" b="b"/>
            <a:pathLst>
              <a:path w="3095365" h="2240766">
                <a:moveTo>
                  <a:pt x="442373" y="0"/>
                </a:moveTo>
                <a:cubicBezTo>
                  <a:pt x="-666603" y="1105468"/>
                  <a:pt x="1284799" y="-44888"/>
                  <a:pt x="1279495" y="291582"/>
                </a:cubicBezTo>
                <a:cubicBezTo>
                  <a:pt x="1274191" y="628052"/>
                  <a:pt x="-176101" y="911137"/>
                  <a:pt x="17852" y="1233430"/>
                </a:cubicBezTo>
                <a:cubicBezTo>
                  <a:pt x="211805" y="1555723"/>
                  <a:pt x="1269130" y="959016"/>
                  <a:pt x="1461466" y="1243599"/>
                </a:cubicBezTo>
                <a:cubicBezTo>
                  <a:pt x="1653802" y="1528182"/>
                  <a:pt x="321420" y="1865595"/>
                  <a:pt x="386480" y="2155539"/>
                </a:cubicBezTo>
                <a:cubicBezTo>
                  <a:pt x="451540" y="2445483"/>
                  <a:pt x="3014764" y="1890839"/>
                  <a:pt x="3095365" y="2034248"/>
                </a:cubicBezTo>
              </a:path>
            </a:pathLst>
          </a:custGeom>
          <a:noFill/>
          <a:ln w="12700" cap="rnd">
            <a:solidFill>
              <a:schemeClr val="accent5"/>
            </a:solidFill>
            <a:bevel/>
          </a:ln>
        </p:spPr>
        <p:txBody>
          <a:bodyPr lIns="68577" tIns="34289" rIns="68577" bIns="34289"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grpSp>
        <p:nvGrpSpPr>
          <p:cNvPr id="6" name="Group 32"/>
          <p:cNvGrpSpPr/>
          <p:nvPr/>
        </p:nvGrpSpPr>
        <p:grpSpPr bwMode="auto">
          <a:xfrm rot="-5788292">
            <a:off x="6110180" y="1970016"/>
            <a:ext cx="1618278" cy="134541"/>
            <a:chOff x="0" y="0"/>
            <a:chExt cx="6705601" cy="531495"/>
          </a:xfrm>
        </p:grpSpPr>
        <p:sp>
          <p:nvSpPr>
            <p:cNvPr id="16417" name="Rounded Rectangle 33"/>
            <p:cNvSpPr>
              <a:spLocks noChangeArrowheads="1"/>
            </p:cNvSpPr>
            <p:nvPr/>
          </p:nvSpPr>
          <p:spPr bwMode="auto">
            <a:xfrm>
              <a:off x="5867401" y="116118"/>
              <a:ext cx="838200" cy="304800"/>
            </a:xfrm>
            <a:prstGeom prst="roundRect">
              <a:avLst>
                <a:gd name="adj" fmla="val 50000"/>
              </a:avLst>
            </a:prstGeom>
            <a:gradFill rotWithShape="1">
              <a:gsLst>
                <a:gs pos="0">
                  <a:srgbClr val="7F7F7F"/>
                </a:gs>
                <a:gs pos="50000">
                  <a:srgbClr val="FFFFFF"/>
                </a:gs>
                <a:gs pos="100000">
                  <a:srgbClr val="7F7F7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18" name="Isosceles Triangle 12"/>
            <p:cNvSpPr>
              <a:spLocks noChangeArrowheads="1"/>
            </p:cNvSpPr>
            <p:nvPr/>
          </p:nvSpPr>
          <p:spPr bwMode="auto">
            <a:xfrm rot="-5400000">
              <a:off x="128132" y="92180"/>
              <a:ext cx="81170" cy="337433"/>
            </a:xfrm>
            <a:custGeom>
              <a:avLst/>
              <a:gdLst/>
              <a:ahLst/>
              <a:cxnLst>
                <a:cxn ang="0">
                  <a:pos x="64009" y="82284"/>
                </a:cxn>
                <a:cxn ang="0">
                  <a:pos x="64009" y="120601"/>
                </a:cxn>
                <a:cxn ang="0">
                  <a:pos x="64008" y="120601"/>
                </a:cxn>
                <a:cxn ang="0">
                  <a:pos x="64008" y="266094"/>
                </a:cxn>
                <a:cxn ang="0">
                  <a:pos x="0" y="266094"/>
                </a:cxn>
                <a:cxn ang="0">
                  <a:pos x="0" y="113694"/>
                </a:cxn>
                <a:cxn ang="0">
                  <a:pos x="1" y="113694"/>
                </a:cxn>
                <a:cxn ang="0">
                  <a:pos x="1" y="82284"/>
                </a:cxn>
                <a:cxn ang="0">
                  <a:pos x="28685" y="0"/>
                </a:cxn>
                <a:cxn ang="0">
                  <a:pos x="35325" y="0"/>
                </a:cxn>
              </a:cxnLst>
              <a:rect l="0" t="0" r="r" b="b"/>
              <a:pathLst>
                <a:path w="64009" h="266094">
                  <a:moveTo>
                    <a:pt x="64009" y="82284"/>
                  </a:moveTo>
                  <a:lnTo>
                    <a:pt x="64009" y="120601"/>
                  </a:lnTo>
                  <a:lnTo>
                    <a:pt x="64008" y="120601"/>
                  </a:lnTo>
                  <a:lnTo>
                    <a:pt x="64008" y="266094"/>
                  </a:lnTo>
                  <a:lnTo>
                    <a:pt x="0" y="266094"/>
                  </a:lnTo>
                  <a:lnTo>
                    <a:pt x="0" y="113694"/>
                  </a:lnTo>
                  <a:lnTo>
                    <a:pt x="1" y="113694"/>
                  </a:lnTo>
                  <a:lnTo>
                    <a:pt x="1" y="82284"/>
                  </a:lnTo>
                  <a:lnTo>
                    <a:pt x="28685" y="0"/>
                  </a:lnTo>
                  <a:lnTo>
                    <a:pt x="35325" y="0"/>
                  </a:lnTo>
                  <a:close/>
                </a:path>
              </a:pathLst>
            </a:custGeom>
            <a:gradFill rotWithShape="1">
              <a:gsLst>
                <a:gs pos="0">
                  <a:srgbClr val="262626"/>
                </a:gs>
                <a:gs pos="35999">
                  <a:srgbClr val="7F7F7F"/>
                </a:gs>
                <a:gs pos="64999">
                  <a:srgbClr val="FFFFFF"/>
                </a:gs>
                <a:gs pos="79999">
                  <a:srgbClr val="FFFFFF"/>
                </a:gs>
                <a:gs pos="100000">
                  <a:srgbClr val="262626"/>
                </a:gs>
              </a:gsLst>
              <a:lin ang="0" scaled="1"/>
            </a:gradFill>
            <a:ln w="952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19" name="Rounded Rectangle 35"/>
            <p:cNvSpPr>
              <a:spLocks noChangeArrowheads="1"/>
            </p:cNvSpPr>
            <p:nvPr/>
          </p:nvSpPr>
          <p:spPr bwMode="auto">
            <a:xfrm>
              <a:off x="860238" y="0"/>
              <a:ext cx="2313291" cy="521797"/>
            </a:xfrm>
            <a:prstGeom prst="roundRect">
              <a:avLst>
                <a:gd name="adj" fmla="val 10718"/>
              </a:avLst>
            </a:prstGeom>
            <a:gradFill rotWithShape="1">
              <a:gsLst>
                <a:gs pos="0">
                  <a:srgbClr val="3F3F3F"/>
                </a:gs>
                <a:gs pos="50000">
                  <a:srgbClr val="7F7F7F"/>
                </a:gs>
                <a:gs pos="100000">
                  <a:srgbClr val="3F3F3F"/>
                </a:gs>
              </a:gsLst>
              <a:lin ang="16200000" scaled="1"/>
            </a:gra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0" name="Isosceles Triangle 24"/>
            <p:cNvSpPr>
              <a:spLocks noChangeArrowheads="1"/>
            </p:cNvSpPr>
            <p:nvPr/>
          </p:nvSpPr>
          <p:spPr bwMode="auto">
            <a:xfrm rot="-5400000">
              <a:off x="259015" y="-79428"/>
              <a:ext cx="463820" cy="680652"/>
            </a:xfrm>
            <a:custGeom>
              <a:avLst/>
              <a:gdLst/>
              <a:ahLst/>
              <a:cxnLst>
                <a:cxn ang="0">
                  <a:pos x="365760" y="536750"/>
                </a:cxn>
                <a:cxn ang="0">
                  <a:pos x="0" y="536750"/>
                </a:cxn>
                <a:cxn ang="0">
                  <a:pos x="129028" y="0"/>
                </a:cxn>
                <a:cxn ang="0">
                  <a:pos x="236732" y="0"/>
                </a:cxn>
              </a:cxnLst>
              <a:rect l="0" t="0" r="r" b="b"/>
              <a:pathLst>
                <a:path w="365760" h="536750">
                  <a:moveTo>
                    <a:pt x="365760" y="536750"/>
                  </a:moveTo>
                  <a:lnTo>
                    <a:pt x="0" y="536750"/>
                  </a:lnTo>
                  <a:lnTo>
                    <a:pt x="129028" y="0"/>
                  </a:lnTo>
                  <a:lnTo>
                    <a:pt x="236732" y="0"/>
                  </a:lnTo>
                  <a:close/>
                </a:path>
              </a:pathLst>
            </a:custGeom>
            <a:gradFill rotWithShape="1">
              <a:gsLst>
                <a:gs pos="0">
                  <a:srgbClr val="7F7F7F"/>
                </a:gs>
                <a:gs pos="50000">
                  <a:srgbClr val="D8D8D8"/>
                </a:gs>
                <a:gs pos="100000">
                  <a:srgbClr val="7F7F7F"/>
                </a:gs>
              </a:gsLst>
              <a:lin ang="10800000" scaled="1"/>
            </a:gradFill>
            <a:ln w="3175">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1" name="Freeform 37"/>
            <p:cNvSpPr>
              <a:spLocks noChangeAspect="1" noChangeArrowheads="1"/>
            </p:cNvSpPr>
            <p:nvPr/>
          </p:nvSpPr>
          <p:spPr bwMode="auto">
            <a:xfrm>
              <a:off x="3165774" y="0"/>
              <a:ext cx="3363053" cy="521797"/>
            </a:xfrm>
            <a:custGeom>
              <a:avLst/>
              <a:gdLst/>
              <a:ahLst/>
              <a:cxnLst>
                <a:cxn ang="0">
                  <a:pos x="3065" y="68"/>
                </a:cxn>
                <a:cxn ang="0">
                  <a:pos x="3064" y="414"/>
                </a:cxn>
                <a:cxn ang="0">
                  <a:pos x="2791" y="458"/>
                </a:cxn>
                <a:cxn ang="0">
                  <a:pos x="208" y="456"/>
                </a:cxn>
                <a:cxn ang="0">
                  <a:pos x="0" y="476"/>
                </a:cxn>
                <a:cxn ang="0">
                  <a:pos x="0" y="0"/>
                </a:cxn>
                <a:cxn ang="0">
                  <a:pos x="219" y="28"/>
                </a:cxn>
                <a:cxn ang="0">
                  <a:pos x="2786" y="43"/>
                </a:cxn>
                <a:cxn ang="0">
                  <a:pos x="3065" y="68"/>
                </a:cxn>
              </a:cxnLst>
              <a:rect l="0" t="0" r="r" b="b"/>
              <a:pathLst>
                <a:path w="3084" h="476">
                  <a:moveTo>
                    <a:pt x="3065" y="68"/>
                  </a:moveTo>
                  <a:cubicBezTo>
                    <a:pt x="3084" y="85"/>
                    <a:pt x="3079" y="397"/>
                    <a:pt x="3064" y="414"/>
                  </a:cubicBezTo>
                  <a:cubicBezTo>
                    <a:pt x="3049" y="431"/>
                    <a:pt x="2891" y="455"/>
                    <a:pt x="2791" y="458"/>
                  </a:cubicBezTo>
                  <a:cubicBezTo>
                    <a:pt x="208" y="456"/>
                    <a:pt x="208" y="456"/>
                    <a:pt x="208" y="456"/>
                  </a:cubicBezTo>
                  <a:cubicBezTo>
                    <a:pt x="105" y="449"/>
                    <a:pt x="44" y="462"/>
                    <a:pt x="0" y="476"/>
                  </a:cubicBezTo>
                  <a:cubicBezTo>
                    <a:pt x="0" y="0"/>
                    <a:pt x="0" y="0"/>
                    <a:pt x="0" y="0"/>
                  </a:cubicBezTo>
                  <a:cubicBezTo>
                    <a:pt x="69" y="21"/>
                    <a:pt x="126" y="25"/>
                    <a:pt x="219" y="28"/>
                  </a:cubicBezTo>
                  <a:cubicBezTo>
                    <a:pt x="2786" y="43"/>
                    <a:pt x="2786" y="43"/>
                    <a:pt x="2786" y="43"/>
                  </a:cubicBezTo>
                  <a:cubicBezTo>
                    <a:pt x="2890" y="40"/>
                    <a:pt x="3045" y="51"/>
                    <a:pt x="3065" y="68"/>
                  </a:cubicBezTo>
                  <a:close/>
                </a:path>
              </a:pathLst>
            </a:custGeom>
            <a:solidFill>
              <a:schemeClr val="accent5"/>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2" name="Rectangle 38"/>
            <p:cNvSpPr>
              <a:spLocks noChangeArrowheads="1"/>
            </p:cNvSpPr>
            <p:nvPr/>
          </p:nvSpPr>
          <p:spPr bwMode="auto">
            <a:xfrm>
              <a:off x="3109412" y="0"/>
              <a:ext cx="57977" cy="521797"/>
            </a:xfrm>
            <a:prstGeom prst="rect">
              <a:avLst/>
            </a:prstGeom>
            <a:solidFill>
              <a:srgbClr val="D8D8D8"/>
            </a:solidFill>
            <a:ln w="12700">
              <a:noFill/>
              <a:miter lim="800000"/>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3" name="Rounded Rectangle 39"/>
            <p:cNvSpPr>
              <a:spLocks noChangeArrowheads="1"/>
            </p:cNvSpPr>
            <p:nvPr/>
          </p:nvSpPr>
          <p:spPr bwMode="auto">
            <a:xfrm>
              <a:off x="827859" y="5797"/>
              <a:ext cx="57977" cy="510202"/>
            </a:xfrm>
            <a:prstGeom prst="roundRect">
              <a:avLst>
                <a:gd name="adj" fmla="val 36856"/>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4" name="Rounded Rectangle 40"/>
            <p:cNvSpPr>
              <a:spLocks noChangeArrowheads="1"/>
            </p:cNvSpPr>
            <p:nvPr/>
          </p:nvSpPr>
          <p:spPr bwMode="auto">
            <a:xfrm>
              <a:off x="6160841" y="28575"/>
              <a:ext cx="164592" cy="502920"/>
            </a:xfrm>
            <a:prstGeom prst="roundRect">
              <a:avLst>
                <a:gd name="adj" fmla="val 19810"/>
              </a:avLst>
            </a:prstGeom>
            <a:solidFill>
              <a:srgbClr val="D8D8D8"/>
            </a:solidFill>
            <a:ln w="6350">
              <a:solidFill>
                <a:srgbClr val="7F7F7F"/>
              </a:solidFill>
              <a:bevel/>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sp>
          <p:nvSpPr>
            <p:cNvPr id="16425" name="Rounded Rectangle 41"/>
            <p:cNvSpPr>
              <a:spLocks noChangeArrowheads="1"/>
            </p:cNvSpPr>
            <p:nvPr/>
          </p:nvSpPr>
          <p:spPr bwMode="auto">
            <a:xfrm>
              <a:off x="4614635" y="201462"/>
              <a:ext cx="1816646" cy="164592"/>
            </a:xfrm>
            <a:prstGeom prst="roundRect">
              <a:avLst>
                <a:gd name="adj" fmla="val 50000"/>
              </a:avLst>
            </a:prstGeom>
            <a:solidFill>
              <a:srgbClr val="D8D8D8"/>
            </a:solidFill>
            <a:ln w="12700">
              <a:noFill/>
              <a:round/>
            </a:ln>
          </p:spPr>
          <p:txBody>
            <a:bodyPr anchor="ctr"/>
            <a:lstStyle/>
            <a:p>
              <a:pPr algn="ctr"/>
              <a:endParaRPr lang="zh-CN" altLang="zh-CN">
                <a:solidFill>
                  <a:srgbClr val="FFFFFF"/>
                </a:solidFill>
                <a:latin typeface="方正兰亭粗黑_GBK" charset="-122"/>
                <a:ea typeface="方正兰亭粗黑_GBK" charset="-122"/>
                <a:sym typeface="方正兰亭粗黑_GBK" charset="-122"/>
              </a:endParaRPr>
            </a:p>
          </p:txBody>
        </p:sp>
        <p:grpSp>
          <p:nvGrpSpPr>
            <p:cNvPr id="7" name="Group 42"/>
            <p:cNvGrpSpPr/>
            <p:nvPr/>
          </p:nvGrpSpPr>
          <p:grpSpPr bwMode="auto">
            <a:xfrm>
              <a:off x="4767243" y="256179"/>
              <a:ext cx="1511430" cy="55158"/>
              <a:chOff x="0" y="0"/>
              <a:chExt cx="1706048" cy="55158"/>
            </a:xfrm>
          </p:grpSpPr>
          <p:sp>
            <p:nvSpPr>
              <p:cNvPr id="16427" name="Straight Connector 43"/>
              <p:cNvSpPr>
                <a:spLocks noChangeShapeType="1"/>
              </p:cNvSpPr>
              <p:nvPr/>
            </p:nvSpPr>
            <p:spPr bwMode="auto">
              <a:xfrm>
                <a:off x="0" y="55158"/>
                <a:ext cx="1706048" cy="1"/>
              </a:xfrm>
              <a:prstGeom prst="line">
                <a:avLst/>
              </a:prstGeom>
              <a:noFill/>
              <a:ln w="19050" cap="rnd">
                <a:solidFill>
                  <a:srgbClr val="7F7F7F"/>
                </a:solidFill>
                <a:bevel/>
              </a:ln>
            </p:spPr>
            <p:txBody>
              <a:bodyPr/>
              <a:lstStyle/>
              <a:p>
                <a:endParaRPr lang="zh-CN" altLang="en-US"/>
              </a:p>
            </p:txBody>
          </p:sp>
          <p:sp>
            <p:nvSpPr>
              <p:cNvPr id="16428" name="Straight Connector 44"/>
              <p:cNvSpPr>
                <a:spLocks noChangeShapeType="1"/>
              </p:cNvSpPr>
              <p:nvPr/>
            </p:nvSpPr>
            <p:spPr bwMode="auto">
              <a:xfrm>
                <a:off x="0" y="0"/>
                <a:ext cx="1706048" cy="1"/>
              </a:xfrm>
              <a:prstGeom prst="line">
                <a:avLst/>
              </a:prstGeom>
              <a:noFill/>
              <a:ln w="19050" cap="rnd">
                <a:solidFill>
                  <a:srgbClr val="7F7F7F"/>
                </a:solidFill>
                <a:bevel/>
              </a:ln>
            </p:spPr>
            <p:txBody>
              <a:bodyPr/>
              <a:lstStyle/>
              <a:p>
                <a:endParaRPr lang="zh-CN" altLang="en-US"/>
              </a:p>
            </p:txBody>
          </p:sp>
        </p:grpSp>
      </p:grpSp>
      <p:sp>
        <p:nvSpPr>
          <p:cNvPr id="16430" name="Rectangle 49"/>
          <p:cNvSpPr>
            <a:spLocks noChangeArrowheads="1"/>
          </p:cNvSpPr>
          <p:nvPr/>
        </p:nvSpPr>
        <p:spPr bwMode="auto">
          <a:xfrm>
            <a:off x="6281739" y="3644252"/>
            <a:ext cx="1495425" cy="205622"/>
          </a:xfrm>
          <a:prstGeom prst="rect">
            <a:avLst/>
          </a:prstGeom>
          <a:solidFill>
            <a:schemeClr val="accent5"/>
          </a:solidFill>
          <a:ln w="12700">
            <a:noFill/>
            <a:miter lim="800000"/>
          </a:ln>
        </p:spPr>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6431" name="Rectangle 50"/>
          <p:cNvSpPr>
            <a:spLocks noChangeArrowheads="1"/>
          </p:cNvSpPr>
          <p:nvPr/>
        </p:nvSpPr>
        <p:spPr bwMode="auto">
          <a:xfrm>
            <a:off x="6281739" y="3849874"/>
            <a:ext cx="1495425" cy="468363"/>
          </a:xfrm>
          <a:prstGeom prst="rect">
            <a:avLst/>
          </a:prstGeom>
          <a:noFill/>
          <a:ln w="12700">
            <a:noFill/>
            <a:miter lim="800000"/>
          </a:ln>
        </p:spPr>
        <p:txBody>
          <a:bodyPr lIns="0" rIns="0" bIns="0"/>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433" name="Rectangle 52"/>
          <p:cNvSpPr>
            <a:spLocks noChangeArrowheads="1"/>
          </p:cNvSpPr>
          <p:nvPr/>
        </p:nvSpPr>
        <p:spPr bwMode="auto">
          <a:xfrm>
            <a:off x="1422799" y="3653780"/>
            <a:ext cx="1564480" cy="205795"/>
          </a:xfrm>
          <a:prstGeom prst="rect">
            <a:avLst/>
          </a:prstGeom>
          <a:solidFill>
            <a:schemeClr val="accent1"/>
          </a:solidFill>
          <a:ln w="12700">
            <a:noFill/>
            <a:miter lim="800000"/>
          </a:ln>
        </p:spPr>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6434" name="Rectangle 53"/>
          <p:cNvSpPr>
            <a:spLocks noChangeArrowheads="1"/>
          </p:cNvSpPr>
          <p:nvPr/>
        </p:nvSpPr>
        <p:spPr bwMode="auto">
          <a:xfrm>
            <a:off x="1425647" y="3859575"/>
            <a:ext cx="1561634" cy="449137"/>
          </a:xfrm>
          <a:prstGeom prst="rect">
            <a:avLst/>
          </a:prstGeom>
          <a:noFill/>
          <a:ln w="12700">
            <a:noFill/>
            <a:miter lim="800000"/>
          </a:ln>
        </p:spPr>
        <p:txBody>
          <a:bodyPr lIns="0" rIns="0" bIns="0"/>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436" name="Rectangle 55"/>
          <p:cNvSpPr>
            <a:spLocks noChangeArrowheads="1"/>
          </p:cNvSpPr>
          <p:nvPr/>
        </p:nvSpPr>
        <p:spPr bwMode="auto">
          <a:xfrm>
            <a:off x="3813572" y="3675213"/>
            <a:ext cx="1563805" cy="206016"/>
          </a:xfrm>
          <a:prstGeom prst="rect">
            <a:avLst/>
          </a:prstGeom>
          <a:solidFill>
            <a:schemeClr val="accent3"/>
          </a:solidFill>
          <a:ln w="12700">
            <a:noFill/>
            <a:miter lim="800000"/>
          </a:ln>
        </p:spPr>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6437" name="Rectangle 56"/>
          <p:cNvSpPr>
            <a:spLocks noChangeArrowheads="1"/>
          </p:cNvSpPr>
          <p:nvPr/>
        </p:nvSpPr>
        <p:spPr bwMode="auto">
          <a:xfrm>
            <a:off x="3813574" y="3881231"/>
            <a:ext cx="1663303" cy="406047"/>
          </a:xfrm>
          <a:prstGeom prst="rect">
            <a:avLst/>
          </a:prstGeom>
          <a:noFill/>
          <a:ln w="12700">
            <a:noFill/>
            <a:miter lim="800000"/>
          </a:ln>
        </p:spPr>
        <p:txBody>
          <a:bodyPr lIns="0" rIns="0" bIns="0"/>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438" name="灯片编号占位符 1"/>
          <p:cNvSpPr>
            <a:spLocks noGrp="1" noChangeArrowheads="1"/>
          </p:cNvSpPr>
          <p:nvPr>
            <p:ph type="sldNum" sz="quarter" idx="4294967295"/>
          </p:nvPr>
        </p:nvSpPr>
        <p:spPr bwMode="auto">
          <a:xfrm>
            <a:off x="7010400" y="4768850"/>
            <a:ext cx="2133600" cy="273050"/>
          </a:xfrm>
          <a:prstGeom prst="rect">
            <a:avLst/>
          </a:prstGeom>
          <a:noFill/>
          <a:ln>
            <a:miter lim="800000"/>
          </a:ln>
        </p:spPr>
        <p:txBody>
          <a:bodyPr/>
          <a:lstStyle/>
          <a:p>
            <a:fld id="{CCFA7BA2-A401-4A2D-9FD8-614E1EE07131}" type="slidenum">
              <a:rPr lang="zh-CN" altLang="en-US"/>
              <a:t>5</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6414"/>
                                        </p:tgtEl>
                                        <p:attrNameLst>
                                          <p:attrName>style.visibility</p:attrName>
                                        </p:attrNameLst>
                                      </p:cBhvr>
                                      <p:to>
                                        <p:strVal val="visible"/>
                                      </p:to>
                                    </p:set>
                                    <p:animEffect transition="in" filter="wipe(up)">
                                      <p:cBhvr>
                                        <p:cTn id="14" dur="500"/>
                                        <p:tgtEl>
                                          <p:spTgt spid="16414"/>
                                        </p:tgtEl>
                                      </p:cBhvr>
                                    </p:animEffect>
                                  </p:childTnLst>
                                </p:cTn>
                              </p:par>
                            </p:childTnLst>
                          </p:cTn>
                        </p:par>
                        <p:par>
                          <p:cTn id="15" fill="hold">
                            <p:stCondLst>
                              <p:cond delay="1000"/>
                            </p:stCondLst>
                            <p:childTnLst>
                              <p:par>
                                <p:cTn id="16" presetID="23" presetClass="entr" presetSubtype="52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6387"/>
                                        </p:tgtEl>
                                        <p:attrNameLst>
                                          <p:attrName>style.visibility</p:attrName>
                                        </p:attrNameLst>
                                      </p:cBhvr>
                                      <p:to>
                                        <p:strVal val="visible"/>
                                      </p:to>
                                    </p:set>
                                    <p:animEffect transition="in" filter="wipe(up)">
                                      <p:cBhvr>
                                        <p:cTn id="25" dur="500"/>
                                        <p:tgtEl>
                                          <p:spTgt spid="16387"/>
                                        </p:tgtEl>
                                      </p:cBhvr>
                                    </p:animEffect>
                                  </p:childTnLst>
                                </p:cTn>
                              </p:par>
                            </p:childTnLst>
                          </p:cTn>
                        </p:par>
                        <p:par>
                          <p:cTn id="26" fill="hold">
                            <p:stCondLst>
                              <p:cond delay="2000"/>
                            </p:stCondLst>
                            <p:childTnLst>
                              <p:par>
                                <p:cTn id="27" presetID="23" presetClass="entr" presetSubtype="52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ppt_x</p:attrName>
                                        </p:attrNameLst>
                                      </p:cBhvr>
                                      <p:tavLst>
                                        <p:tav tm="0">
                                          <p:val>
                                            <p:fltVal val="0.5"/>
                                          </p:val>
                                        </p:tav>
                                        <p:tav tm="100000">
                                          <p:val>
                                            <p:strVal val="#ppt_x"/>
                                          </p:val>
                                        </p:tav>
                                      </p:tavLst>
                                    </p:anim>
                                    <p:anim calcmode="lin" valueType="num">
                                      <p:cBhvr>
                                        <p:cTn id="32" dur="500" fill="hold"/>
                                        <p:tgtEl>
                                          <p:spTgt spid="6"/>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6415"/>
                                        </p:tgtEl>
                                        <p:attrNameLst>
                                          <p:attrName>style.visibility</p:attrName>
                                        </p:attrNameLst>
                                      </p:cBhvr>
                                      <p:to>
                                        <p:strVal val="visible"/>
                                      </p:to>
                                    </p:set>
                                    <p:animEffect transition="in" filter="wipe(up)">
                                      <p:cBhvr>
                                        <p:cTn id="36" dur="500"/>
                                        <p:tgtEl>
                                          <p:spTgt spid="16415"/>
                                        </p:tgtEl>
                                      </p:cBhvr>
                                    </p:animEffect>
                                  </p:childTnLst>
                                </p:cTn>
                              </p:par>
                            </p:childTnLst>
                          </p:cTn>
                        </p:par>
                        <p:par>
                          <p:cTn id="37" fill="hold">
                            <p:stCondLst>
                              <p:cond delay="3000"/>
                            </p:stCondLst>
                            <p:childTnLst>
                              <p:par>
                                <p:cTn id="38" presetID="23" presetClass="entr" presetSubtype="36" fill="hold" grpId="0" nodeType="afterEffect">
                                  <p:stCondLst>
                                    <p:cond delay="0"/>
                                  </p:stCondLst>
                                  <p:childTnLst>
                                    <p:set>
                                      <p:cBhvr>
                                        <p:cTn id="39" dur="1" fill="hold">
                                          <p:stCondLst>
                                            <p:cond delay="0"/>
                                          </p:stCondLst>
                                        </p:cTn>
                                        <p:tgtEl>
                                          <p:spTgt spid="16433"/>
                                        </p:tgtEl>
                                        <p:attrNameLst>
                                          <p:attrName>style.visibility</p:attrName>
                                        </p:attrNameLst>
                                      </p:cBhvr>
                                      <p:to>
                                        <p:strVal val="visible"/>
                                      </p:to>
                                    </p:set>
                                    <p:anim calcmode="lin" valueType="num">
                                      <p:cBhvr>
                                        <p:cTn id="40" dur="500" fill="hold"/>
                                        <p:tgtEl>
                                          <p:spTgt spid="16433"/>
                                        </p:tgtEl>
                                        <p:attrNameLst>
                                          <p:attrName>ppt_w</p:attrName>
                                        </p:attrNameLst>
                                      </p:cBhvr>
                                      <p:tavLst>
                                        <p:tav tm="0">
                                          <p:val>
                                            <p:strVal val="(6*min(max(#ppt_w*#ppt_h,.3),1)-7.4)/-.7*#ppt_w"/>
                                          </p:val>
                                        </p:tav>
                                        <p:tav tm="100000">
                                          <p:val>
                                            <p:strVal val="#ppt_w"/>
                                          </p:val>
                                        </p:tav>
                                      </p:tavLst>
                                    </p:anim>
                                    <p:anim calcmode="lin" valueType="num">
                                      <p:cBhvr>
                                        <p:cTn id="41" dur="500" fill="hold"/>
                                        <p:tgtEl>
                                          <p:spTgt spid="16433"/>
                                        </p:tgtEl>
                                        <p:attrNameLst>
                                          <p:attrName>ppt_h</p:attrName>
                                        </p:attrNameLst>
                                      </p:cBhvr>
                                      <p:tavLst>
                                        <p:tav tm="0">
                                          <p:val>
                                            <p:strVal val="(6*min(max(#ppt_w*#ppt_h,.3),1)-7.4)/-.7*#ppt_h"/>
                                          </p:val>
                                        </p:tav>
                                        <p:tav tm="100000">
                                          <p:val>
                                            <p:strVal val="#ppt_h"/>
                                          </p:val>
                                        </p:tav>
                                      </p:tavLst>
                                    </p:anim>
                                    <p:anim calcmode="lin" valueType="num">
                                      <p:cBhvr>
                                        <p:cTn id="42" dur="500" fill="hold"/>
                                        <p:tgtEl>
                                          <p:spTgt spid="16433"/>
                                        </p:tgtEl>
                                        <p:attrNameLst>
                                          <p:attrName>ppt_x</p:attrName>
                                        </p:attrNameLst>
                                      </p:cBhvr>
                                      <p:tavLst>
                                        <p:tav tm="0">
                                          <p:val>
                                            <p:fltVal val="0.5"/>
                                          </p:val>
                                        </p:tav>
                                        <p:tav tm="100000">
                                          <p:val>
                                            <p:strVal val="#ppt_x"/>
                                          </p:val>
                                        </p:tav>
                                      </p:tavLst>
                                    </p:anim>
                                    <p:anim calcmode="lin" valueType="num">
                                      <p:cBhvr>
                                        <p:cTn id="43" dur="500" fill="hold"/>
                                        <p:tgtEl>
                                          <p:spTgt spid="16433"/>
                                        </p:tgtEl>
                                        <p:attrNameLst>
                                          <p:attrName>ppt_y</p:attrName>
                                        </p:attrNameLst>
                                      </p:cBhvr>
                                      <p:tavLst>
                                        <p:tav tm="0">
                                          <p:val>
                                            <p:strVal val="1+(6*min(max(#ppt_w*#ppt_h,.3),1)-7.4)/-.7*#ppt_h/2"/>
                                          </p:val>
                                        </p:tav>
                                        <p:tav tm="100000">
                                          <p:val>
                                            <p:strVal val="#ppt_y"/>
                                          </p:val>
                                        </p:tav>
                                      </p:tavLst>
                                    </p:anim>
                                  </p:childTnLst>
                                </p:cTn>
                              </p:par>
                              <p:par>
                                <p:cTn id="44" presetID="23" presetClass="entr" presetSubtype="36" fill="hold" grpId="0" nodeType="withEffect">
                                  <p:stCondLst>
                                    <p:cond delay="0"/>
                                  </p:stCondLst>
                                  <p:childTnLst>
                                    <p:set>
                                      <p:cBhvr>
                                        <p:cTn id="45" dur="1" fill="hold">
                                          <p:stCondLst>
                                            <p:cond delay="0"/>
                                          </p:stCondLst>
                                        </p:cTn>
                                        <p:tgtEl>
                                          <p:spTgt spid="16436"/>
                                        </p:tgtEl>
                                        <p:attrNameLst>
                                          <p:attrName>style.visibility</p:attrName>
                                        </p:attrNameLst>
                                      </p:cBhvr>
                                      <p:to>
                                        <p:strVal val="visible"/>
                                      </p:to>
                                    </p:set>
                                    <p:anim calcmode="lin" valueType="num">
                                      <p:cBhvr>
                                        <p:cTn id="46" dur="500" fill="hold"/>
                                        <p:tgtEl>
                                          <p:spTgt spid="16436"/>
                                        </p:tgtEl>
                                        <p:attrNameLst>
                                          <p:attrName>ppt_w</p:attrName>
                                        </p:attrNameLst>
                                      </p:cBhvr>
                                      <p:tavLst>
                                        <p:tav tm="0">
                                          <p:val>
                                            <p:strVal val="(6*min(max(#ppt_w*#ppt_h,.3),1)-7.4)/-.7*#ppt_w"/>
                                          </p:val>
                                        </p:tav>
                                        <p:tav tm="100000">
                                          <p:val>
                                            <p:strVal val="#ppt_w"/>
                                          </p:val>
                                        </p:tav>
                                      </p:tavLst>
                                    </p:anim>
                                    <p:anim calcmode="lin" valueType="num">
                                      <p:cBhvr>
                                        <p:cTn id="47" dur="500" fill="hold"/>
                                        <p:tgtEl>
                                          <p:spTgt spid="16436"/>
                                        </p:tgtEl>
                                        <p:attrNameLst>
                                          <p:attrName>ppt_h</p:attrName>
                                        </p:attrNameLst>
                                      </p:cBhvr>
                                      <p:tavLst>
                                        <p:tav tm="0">
                                          <p:val>
                                            <p:strVal val="(6*min(max(#ppt_w*#ppt_h,.3),1)-7.4)/-.7*#ppt_h"/>
                                          </p:val>
                                        </p:tav>
                                        <p:tav tm="100000">
                                          <p:val>
                                            <p:strVal val="#ppt_h"/>
                                          </p:val>
                                        </p:tav>
                                      </p:tavLst>
                                    </p:anim>
                                    <p:anim calcmode="lin" valueType="num">
                                      <p:cBhvr>
                                        <p:cTn id="48" dur="500" fill="hold"/>
                                        <p:tgtEl>
                                          <p:spTgt spid="16436"/>
                                        </p:tgtEl>
                                        <p:attrNameLst>
                                          <p:attrName>ppt_x</p:attrName>
                                        </p:attrNameLst>
                                      </p:cBhvr>
                                      <p:tavLst>
                                        <p:tav tm="0">
                                          <p:val>
                                            <p:fltVal val="0.5"/>
                                          </p:val>
                                        </p:tav>
                                        <p:tav tm="100000">
                                          <p:val>
                                            <p:strVal val="#ppt_x"/>
                                          </p:val>
                                        </p:tav>
                                      </p:tavLst>
                                    </p:anim>
                                    <p:anim calcmode="lin" valueType="num">
                                      <p:cBhvr>
                                        <p:cTn id="49" dur="500" fill="hold"/>
                                        <p:tgtEl>
                                          <p:spTgt spid="16436"/>
                                        </p:tgtEl>
                                        <p:attrNameLst>
                                          <p:attrName>ppt_y</p:attrName>
                                        </p:attrNameLst>
                                      </p:cBhvr>
                                      <p:tavLst>
                                        <p:tav tm="0">
                                          <p:val>
                                            <p:strVal val="1+(6*min(max(#ppt_w*#ppt_h,.3),1)-7.4)/-.7*#ppt_h/2"/>
                                          </p:val>
                                        </p:tav>
                                        <p:tav tm="100000">
                                          <p:val>
                                            <p:strVal val="#ppt_y"/>
                                          </p:val>
                                        </p:tav>
                                      </p:tavLst>
                                    </p:anim>
                                  </p:childTnLst>
                                </p:cTn>
                              </p:par>
                              <p:par>
                                <p:cTn id="50" presetID="23" presetClass="entr" presetSubtype="36" fill="hold" grpId="0" nodeType="withEffect">
                                  <p:stCondLst>
                                    <p:cond delay="0"/>
                                  </p:stCondLst>
                                  <p:childTnLst>
                                    <p:set>
                                      <p:cBhvr>
                                        <p:cTn id="51" dur="1" fill="hold">
                                          <p:stCondLst>
                                            <p:cond delay="0"/>
                                          </p:stCondLst>
                                        </p:cTn>
                                        <p:tgtEl>
                                          <p:spTgt spid="16430"/>
                                        </p:tgtEl>
                                        <p:attrNameLst>
                                          <p:attrName>style.visibility</p:attrName>
                                        </p:attrNameLst>
                                      </p:cBhvr>
                                      <p:to>
                                        <p:strVal val="visible"/>
                                      </p:to>
                                    </p:set>
                                    <p:anim calcmode="lin" valueType="num">
                                      <p:cBhvr>
                                        <p:cTn id="52" dur="500" fill="hold"/>
                                        <p:tgtEl>
                                          <p:spTgt spid="16430"/>
                                        </p:tgtEl>
                                        <p:attrNameLst>
                                          <p:attrName>ppt_w</p:attrName>
                                        </p:attrNameLst>
                                      </p:cBhvr>
                                      <p:tavLst>
                                        <p:tav tm="0">
                                          <p:val>
                                            <p:strVal val="(6*min(max(#ppt_w*#ppt_h,.3),1)-7.4)/-.7*#ppt_w"/>
                                          </p:val>
                                        </p:tav>
                                        <p:tav tm="100000">
                                          <p:val>
                                            <p:strVal val="#ppt_w"/>
                                          </p:val>
                                        </p:tav>
                                      </p:tavLst>
                                    </p:anim>
                                    <p:anim calcmode="lin" valueType="num">
                                      <p:cBhvr>
                                        <p:cTn id="53" dur="500" fill="hold"/>
                                        <p:tgtEl>
                                          <p:spTgt spid="16430"/>
                                        </p:tgtEl>
                                        <p:attrNameLst>
                                          <p:attrName>ppt_h</p:attrName>
                                        </p:attrNameLst>
                                      </p:cBhvr>
                                      <p:tavLst>
                                        <p:tav tm="0">
                                          <p:val>
                                            <p:strVal val="(6*min(max(#ppt_w*#ppt_h,.3),1)-7.4)/-.7*#ppt_h"/>
                                          </p:val>
                                        </p:tav>
                                        <p:tav tm="100000">
                                          <p:val>
                                            <p:strVal val="#ppt_h"/>
                                          </p:val>
                                        </p:tav>
                                      </p:tavLst>
                                    </p:anim>
                                    <p:anim calcmode="lin" valueType="num">
                                      <p:cBhvr>
                                        <p:cTn id="54" dur="500" fill="hold"/>
                                        <p:tgtEl>
                                          <p:spTgt spid="16430"/>
                                        </p:tgtEl>
                                        <p:attrNameLst>
                                          <p:attrName>ppt_x</p:attrName>
                                        </p:attrNameLst>
                                      </p:cBhvr>
                                      <p:tavLst>
                                        <p:tav tm="0">
                                          <p:val>
                                            <p:fltVal val="0.5"/>
                                          </p:val>
                                        </p:tav>
                                        <p:tav tm="100000">
                                          <p:val>
                                            <p:strVal val="#ppt_x"/>
                                          </p:val>
                                        </p:tav>
                                      </p:tavLst>
                                    </p:anim>
                                    <p:anim calcmode="lin" valueType="num">
                                      <p:cBhvr>
                                        <p:cTn id="55" dur="500" fill="hold"/>
                                        <p:tgtEl>
                                          <p:spTgt spid="16430"/>
                                        </p:tgtEl>
                                        <p:attrNameLst>
                                          <p:attrName>ppt_y</p:attrName>
                                        </p:attrNameLst>
                                      </p:cBhvr>
                                      <p:tavLst>
                                        <p:tav tm="0">
                                          <p:val>
                                            <p:strVal val="1+(6*min(max(#ppt_w*#ppt_h,.3),1)-7.4)/-.7*#ppt_h/2"/>
                                          </p:val>
                                        </p:tav>
                                        <p:tav tm="100000">
                                          <p:val>
                                            <p:strVal val="#ppt_y"/>
                                          </p:val>
                                        </p:tav>
                                      </p:tavLst>
                                    </p:anim>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16434"/>
                                        </p:tgtEl>
                                        <p:attrNameLst>
                                          <p:attrName>style.visibility</p:attrName>
                                        </p:attrNameLst>
                                      </p:cBhvr>
                                      <p:to>
                                        <p:strVal val="visible"/>
                                      </p:to>
                                    </p:set>
                                    <p:anim calcmode="lin" valueType="num">
                                      <p:cBhvr>
                                        <p:cTn id="59" dur="500" fill="hold"/>
                                        <p:tgtEl>
                                          <p:spTgt spid="16434"/>
                                        </p:tgtEl>
                                        <p:attrNameLst>
                                          <p:attrName>ppt_w</p:attrName>
                                        </p:attrNameLst>
                                      </p:cBhvr>
                                      <p:tavLst>
                                        <p:tav tm="0">
                                          <p:val>
                                            <p:fltVal val="0"/>
                                          </p:val>
                                        </p:tav>
                                        <p:tav tm="100000">
                                          <p:val>
                                            <p:strVal val="#ppt_w"/>
                                          </p:val>
                                        </p:tav>
                                      </p:tavLst>
                                    </p:anim>
                                    <p:anim calcmode="lin" valueType="num">
                                      <p:cBhvr>
                                        <p:cTn id="60" dur="500" fill="hold"/>
                                        <p:tgtEl>
                                          <p:spTgt spid="16434"/>
                                        </p:tgtEl>
                                        <p:attrNameLst>
                                          <p:attrName>ppt_h</p:attrName>
                                        </p:attrNameLst>
                                      </p:cBhvr>
                                      <p:tavLst>
                                        <p:tav tm="0">
                                          <p:val>
                                            <p:fltVal val="0"/>
                                          </p:val>
                                        </p:tav>
                                        <p:tav tm="100000">
                                          <p:val>
                                            <p:strVal val="#ppt_h"/>
                                          </p:val>
                                        </p:tav>
                                      </p:tavLst>
                                    </p:anim>
                                    <p:animEffect transition="in" filter="fade">
                                      <p:cBhvr>
                                        <p:cTn id="61" dur="500"/>
                                        <p:tgtEl>
                                          <p:spTgt spid="1643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6437"/>
                                        </p:tgtEl>
                                        <p:attrNameLst>
                                          <p:attrName>style.visibility</p:attrName>
                                        </p:attrNameLst>
                                      </p:cBhvr>
                                      <p:to>
                                        <p:strVal val="visible"/>
                                      </p:to>
                                    </p:set>
                                    <p:anim calcmode="lin" valueType="num">
                                      <p:cBhvr>
                                        <p:cTn id="64" dur="500" fill="hold"/>
                                        <p:tgtEl>
                                          <p:spTgt spid="16437"/>
                                        </p:tgtEl>
                                        <p:attrNameLst>
                                          <p:attrName>ppt_w</p:attrName>
                                        </p:attrNameLst>
                                      </p:cBhvr>
                                      <p:tavLst>
                                        <p:tav tm="0">
                                          <p:val>
                                            <p:fltVal val="0"/>
                                          </p:val>
                                        </p:tav>
                                        <p:tav tm="100000">
                                          <p:val>
                                            <p:strVal val="#ppt_w"/>
                                          </p:val>
                                        </p:tav>
                                      </p:tavLst>
                                    </p:anim>
                                    <p:anim calcmode="lin" valueType="num">
                                      <p:cBhvr>
                                        <p:cTn id="65" dur="500" fill="hold"/>
                                        <p:tgtEl>
                                          <p:spTgt spid="16437"/>
                                        </p:tgtEl>
                                        <p:attrNameLst>
                                          <p:attrName>ppt_h</p:attrName>
                                        </p:attrNameLst>
                                      </p:cBhvr>
                                      <p:tavLst>
                                        <p:tav tm="0">
                                          <p:val>
                                            <p:fltVal val="0"/>
                                          </p:val>
                                        </p:tav>
                                        <p:tav tm="100000">
                                          <p:val>
                                            <p:strVal val="#ppt_h"/>
                                          </p:val>
                                        </p:tav>
                                      </p:tavLst>
                                    </p:anim>
                                    <p:animEffect transition="in" filter="fade">
                                      <p:cBhvr>
                                        <p:cTn id="66" dur="500"/>
                                        <p:tgtEl>
                                          <p:spTgt spid="1643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6431"/>
                                        </p:tgtEl>
                                        <p:attrNameLst>
                                          <p:attrName>style.visibility</p:attrName>
                                        </p:attrNameLst>
                                      </p:cBhvr>
                                      <p:to>
                                        <p:strVal val="visible"/>
                                      </p:to>
                                    </p:set>
                                    <p:anim calcmode="lin" valueType="num">
                                      <p:cBhvr>
                                        <p:cTn id="69" dur="500" fill="hold"/>
                                        <p:tgtEl>
                                          <p:spTgt spid="16431"/>
                                        </p:tgtEl>
                                        <p:attrNameLst>
                                          <p:attrName>ppt_w</p:attrName>
                                        </p:attrNameLst>
                                      </p:cBhvr>
                                      <p:tavLst>
                                        <p:tav tm="0">
                                          <p:val>
                                            <p:fltVal val="0"/>
                                          </p:val>
                                        </p:tav>
                                        <p:tav tm="100000">
                                          <p:val>
                                            <p:strVal val="#ppt_w"/>
                                          </p:val>
                                        </p:tav>
                                      </p:tavLst>
                                    </p:anim>
                                    <p:anim calcmode="lin" valueType="num">
                                      <p:cBhvr>
                                        <p:cTn id="70" dur="500" fill="hold"/>
                                        <p:tgtEl>
                                          <p:spTgt spid="16431"/>
                                        </p:tgtEl>
                                        <p:attrNameLst>
                                          <p:attrName>ppt_h</p:attrName>
                                        </p:attrNameLst>
                                      </p:cBhvr>
                                      <p:tavLst>
                                        <p:tav tm="0">
                                          <p:val>
                                            <p:fltVal val="0"/>
                                          </p:val>
                                        </p:tav>
                                        <p:tav tm="100000">
                                          <p:val>
                                            <p:strVal val="#ppt_h"/>
                                          </p:val>
                                        </p:tav>
                                      </p:tavLst>
                                    </p:anim>
                                    <p:animEffect transition="in" filter="fade">
                                      <p:cBhvr>
                                        <p:cTn id="71" dur="500"/>
                                        <p:tgtEl>
                                          <p:spTgt spid="16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414" grpId="0" animBg="1"/>
      <p:bldP spid="16415" grpId="0" animBg="1"/>
      <p:bldP spid="16430" grpId="0" animBg="1"/>
      <p:bldP spid="16431" grpId="0"/>
      <p:bldP spid="16433" grpId="0" animBg="1"/>
      <p:bldP spid="16434" grpId="0"/>
      <p:bldP spid="16436" grpId="0" animBg="1"/>
      <p:bldP spid="164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2910305" y="1073838"/>
            <a:ext cx="2921300" cy="3184472"/>
            <a:chOff x="1216134" y="1364846"/>
            <a:chExt cx="2681726" cy="2922921"/>
          </a:xfrm>
        </p:grpSpPr>
        <p:sp>
          <p:nvSpPr>
            <p:cNvPr id="27" name="矩形 25"/>
            <p:cNvSpPr/>
            <p:nvPr/>
          </p:nvSpPr>
          <p:spPr>
            <a:xfrm rot="19527400">
              <a:off x="1920897" y="2059482"/>
              <a:ext cx="627687" cy="2185864"/>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1" fmla="*/ 0 w 586119"/>
                <a:gd name="connsiteY0-2" fmla="*/ 0 h 2513256"/>
                <a:gd name="connsiteX1-3" fmla="*/ 586119 w 586119"/>
                <a:gd name="connsiteY1-4" fmla="*/ 0 h 2513256"/>
                <a:gd name="connsiteX2-5" fmla="*/ 412307 w 586119"/>
                <a:gd name="connsiteY2-6" fmla="*/ 2294114 h 2513256"/>
                <a:gd name="connsiteX3-7" fmla="*/ 0 w 586119"/>
                <a:gd name="connsiteY3-8" fmla="*/ 2513256 h 2513256"/>
                <a:gd name="connsiteX4-9" fmla="*/ 0 w 586119"/>
                <a:gd name="connsiteY4-10" fmla="*/ 0 h 2513256"/>
                <a:gd name="connsiteX0-11" fmla="*/ 0 w 586119"/>
                <a:gd name="connsiteY0-12" fmla="*/ 0 h 2513256"/>
                <a:gd name="connsiteX1-13" fmla="*/ 586119 w 586119"/>
                <a:gd name="connsiteY1-14" fmla="*/ 0 h 2513256"/>
                <a:gd name="connsiteX2-15" fmla="*/ 584085 w 586119"/>
                <a:gd name="connsiteY2-16" fmla="*/ 2133621 h 2513256"/>
                <a:gd name="connsiteX3-17" fmla="*/ 0 w 586119"/>
                <a:gd name="connsiteY3-18" fmla="*/ 2513256 h 2513256"/>
                <a:gd name="connsiteX4-19" fmla="*/ 0 w 586119"/>
                <a:gd name="connsiteY4-20" fmla="*/ 0 h 2513256"/>
                <a:gd name="connsiteX0-21" fmla="*/ 0 w 593038"/>
                <a:gd name="connsiteY0-22" fmla="*/ 0 h 2513256"/>
                <a:gd name="connsiteX1-23" fmla="*/ 586119 w 593038"/>
                <a:gd name="connsiteY1-24" fmla="*/ 0 h 2513256"/>
                <a:gd name="connsiteX2-25" fmla="*/ 593038 w 593038"/>
                <a:gd name="connsiteY2-26" fmla="*/ 2121131 h 2513256"/>
                <a:gd name="connsiteX3-27" fmla="*/ 0 w 593038"/>
                <a:gd name="connsiteY3-28" fmla="*/ 2513256 h 2513256"/>
                <a:gd name="connsiteX4-29" fmla="*/ 0 w 593038"/>
                <a:gd name="connsiteY4-30" fmla="*/ 0 h 2513256"/>
                <a:gd name="connsiteX0-31" fmla="*/ 0 w 593038"/>
                <a:gd name="connsiteY0-32" fmla="*/ 0 h 2513256"/>
                <a:gd name="connsiteX1-33" fmla="*/ 586119 w 593038"/>
                <a:gd name="connsiteY1-34" fmla="*/ 0 h 2513256"/>
                <a:gd name="connsiteX2-35" fmla="*/ 593038 w 593038"/>
                <a:gd name="connsiteY2-36" fmla="*/ 2121131 h 2513256"/>
                <a:gd name="connsiteX3-37" fmla="*/ 0 w 593038"/>
                <a:gd name="connsiteY3-38" fmla="*/ 2513256 h 2513256"/>
                <a:gd name="connsiteX4-39" fmla="*/ 0 w 593038"/>
                <a:gd name="connsiteY4-40" fmla="*/ 0 h 2513256"/>
                <a:gd name="connsiteX0-41" fmla="*/ 0 w 586174"/>
                <a:gd name="connsiteY0-42" fmla="*/ 0 h 2513256"/>
                <a:gd name="connsiteX1-43" fmla="*/ 586119 w 586174"/>
                <a:gd name="connsiteY1-44" fmla="*/ 0 h 2513256"/>
                <a:gd name="connsiteX2-45" fmla="*/ 520692 w 586174"/>
                <a:gd name="connsiteY2-46" fmla="*/ 2116541 h 2513256"/>
                <a:gd name="connsiteX3-47" fmla="*/ 0 w 586174"/>
                <a:gd name="connsiteY3-48" fmla="*/ 2513256 h 2513256"/>
                <a:gd name="connsiteX4-49" fmla="*/ 0 w 586174"/>
                <a:gd name="connsiteY4-50" fmla="*/ 0 h 2513256"/>
                <a:gd name="connsiteX0-51" fmla="*/ 0 w 589502"/>
                <a:gd name="connsiteY0-52" fmla="*/ 0 h 2513256"/>
                <a:gd name="connsiteX1-53" fmla="*/ 586119 w 589502"/>
                <a:gd name="connsiteY1-54" fmla="*/ 0 h 2513256"/>
                <a:gd name="connsiteX2-55" fmla="*/ 589502 w 589502"/>
                <a:gd name="connsiteY2-56" fmla="*/ 2099686 h 2513256"/>
                <a:gd name="connsiteX3-57" fmla="*/ 0 w 589502"/>
                <a:gd name="connsiteY3-58" fmla="*/ 2513256 h 2513256"/>
                <a:gd name="connsiteX4-59" fmla="*/ 0 w 589502"/>
                <a:gd name="connsiteY4-60" fmla="*/ 0 h 2513256"/>
                <a:gd name="connsiteX0-61" fmla="*/ 0 w 589502"/>
                <a:gd name="connsiteY0-62" fmla="*/ 0 h 2180382"/>
                <a:gd name="connsiteX1-63" fmla="*/ 586119 w 589502"/>
                <a:gd name="connsiteY1-64" fmla="*/ 0 h 2180382"/>
                <a:gd name="connsiteX2-65" fmla="*/ 589502 w 589502"/>
                <a:gd name="connsiteY2-66" fmla="*/ 2099686 h 2180382"/>
                <a:gd name="connsiteX3-67" fmla="*/ 181894 w 589502"/>
                <a:gd name="connsiteY3-68" fmla="*/ 2180382 h 2180382"/>
                <a:gd name="connsiteX4-69" fmla="*/ 0 w 589502"/>
                <a:gd name="connsiteY4-70" fmla="*/ 0 h 2180382"/>
                <a:gd name="connsiteX0-71" fmla="*/ 0 w 623324"/>
                <a:gd name="connsiteY0-72" fmla="*/ 0 h 2180382"/>
                <a:gd name="connsiteX1-73" fmla="*/ 586119 w 623324"/>
                <a:gd name="connsiteY1-74" fmla="*/ 0 h 2180382"/>
                <a:gd name="connsiteX2-75" fmla="*/ 623324 w 623324"/>
                <a:gd name="connsiteY2-76" fmla="*/ 2171203 h 2180382"/>
                <a:gd name="connsiteX3-77" fmla="*/ 181894 w 623324"/>
                <a:gd name="connsiteY3-78" fmla="*/ 2180382 h 2180382"/>
                <a:gd name="connsiteX4-79" fmla="*/ 0 w 623324"/>
                <a:gd name="connsiteY4-80" fmla="*/ 0 h 2180382"/>
                <a:gd name="connsiteX0-81" fmla="*/ 0 w 618847"/>
                <a:gd name="connsiteY0-82" fmla="*/ 0 h 2186628"/>
                <a:gd name="connsiteX1-83" fmla="*/ 581642 w 618847"/>
                <a:gd name="connsiteY1-84" fmla="*/ 6246 h 2186628"/>
                <a:gd name="connsiteX2-85" fmla="*/ 618847 w 618847"/>
                <a:gd name="connsiteY2-86" fmla="*/ 2177449 h 2186628"/>
                <a:gd name="connsiteX3-87" fmla="*/ 177417 w 618847"/>
                <a:gd name="connsiteY3-88" fmla="*/ 2186628 h 2186628"/>
                <a:gd name="connsiteX4-89" fmla="*/ 0 w 618847"/>
                <a:gd name="connsiteY4-90" fmla="*/ 0 h 2186628"/>
                <a:gd name="connsiteX0-91" fmla="*/ 0 w 604588"/>
                <a:gd name="connsiteY0-92" fmla="*/ 13430 h 2180382"/>
                <a:gd name="connsiteX1-93" fmla="*/ 567383 w 604588"/>
                <a:gd name="connsiteY1-94" fmla="*/ 0 h 2180382"/>
                <a:gd name="connsiteX2-95" fmla="*/ 604588 w 604588"/>
                <a:gd name="connsiteY2-96" fmla="*/ 2171203 h 2180382"/>
                <a:gd name="connsiteX3-97" fmla="*/ 163158 w 604588"/>
                <a:gd name="connsiteY3-98" fmla="*/ 2180382 h 2180382"/>
                <a:gd name="connsiteX4-99" fmla="*/ 0 w 604588"/>
                <a:gd name="connsiteY4-100" fmla="*/ 13430 h 2180382"/>
                <a:gd name="connsiteX0-101" fmla="*/ 0 w 522574"/>
                <a:gd name="connsiteY0-102" fmla="*/ 110040 h 2180382"/>
                <a:gd name="connsiteX1-103" fmla="*/ 485369 w 522574"/>
                <a:gd name="connsiteY1-104" fmla="*/ 0 h 2180382"/>
                <a:gd name="connsiteX2-105" fmla="*/ 522574 w 522574"/>
                <a:gd name="connsiteY2-106" fmla="*/ 2171203 h 2180382"/>
                <a:gd name="connsiteX3-107" fmla="*/ 81144 w 522574"/>
                <a:gd name="connsiteY3-108" fmla="*/ 2180382 h 2180382"/>
                <a:gd name="connsiteX4-109" fmla="*/ 0 w 522574"/>
                <a:gd name="connsiteY4-110" fmla="*/ 110040 h 2180382"/>
                <a:gd name="connsiteX0-111" fmla="*/ 0 w 621556"/>
                <a:gd name="connsiteY0-112" fmla="*/ 10721 h 2180382"/>
                <a:gd name="connsiteX1-113" fmla="*/ 584351 w 621556"/>
                <a:gd name="connsiteY1-114" fmla="*/ 0 h 2180382"/>
                <a:gd name="connsiteX2-115" fmla="*/ 621556 w 621556"/>
                <a:gd name="connsiteY2-116" fmla="*/ 2171203 h 2180382"/>
                <a:gd name="connsiteX3-117" fmla="*/ 180126 w 621556"/>
                <a:gd name="connsiteY3-118" fmla="*/ 2180382 h 2180382"/>
                <a:gd name="connsiteX4-119" fmla="*/ 0 w 621556"/>
                <a:gd name="connsiteY4-120" fmla="*/ 10721 h 2180382"/>
                <a:gd name="connsiteX0-121" fmla="*/ 0 w 625501"/>
                <a:gd name="connsiteY0-122" fmla="*/ 10721 h 2192576"/>
                <a:gd name="connsiteX1-123" fmla="*/ 584351 w 625501"/>
                <a:gd name="connsiteY1-124" fmla="*/ 0 h 2192576"/>
                <a:gd name="connsiteX2-125" fmla="*/ 625501 w 625501"/>
                <a:gd name="connsiteY2-126" fmla="*/ 2192576 h 2192576"/>
                <a:gd name="connsiteX3-127" fmla="*/ 180126 w 625501"/>
                <a:gd name="connsiteY3-128" fmla="*/ 2180382 h 2192576"/>
                <a:gd name="connsiteX4-129" fmla="*/ 0 w 625501"/>
                <a:gd name="connsiteY4-130" fmla="*/ 10721 h 2192576"/>
                <a:gd name="connsiteX0-131" fmla="*/ 0 w 584573"/>
                <a:gd name="connsiteY0-132" fmla="*/ 10721 h 2180382"/>
                <a:gd name="connsiteX1-133" fmla="*/ 584351 w 584573"/>
                <a:gd name="connsiteY1-134" fmla="*/ 0 h 2180382"/>
                <a:gd name="connsiteX2-135" fmla="*/ 572535 w 584573"/>
                <a:gd name="connsiteY2-136" fmla="*/ 2168729 h 2180382"/>
                <a:gd name="connsiteX3-137" fmla="*/ 180126 w 584573"/>
                <a:gd name="connsiteY3-138" fmla="*/ 2180382 h 2180382"/>
                <a:gd name="connsiteX4-139" fmla="*/ 0 w 584573"/>
                <a:gd name="connsiteY4-140" fmla="*/ 10721 h 2180382"/>
                <a:gd name="connsiteX0-141" fmla="*/ 0 w 632728"/>
                <a:gd name="connsiteY0-142" fmla="*/ 10721 h 2191242"/>
                <a:gd name="connsiteX1-143" fmla="*/ 584351 w 632728"/>
                <a:gd name="connsiteY1-144" fmla="*/ 0 h 2191242"/>
                <a:gd name="connsiteX2-145" fmla="*/ 632728 w 632728"/>
                <a:gd name="connsiteY2-146" fmla="*/ 2191242 h 2191242"/>
                <a:gd name="connsiteX3-147" fmla="*/ 180126 w 632728"/>
                <a:gd name="connsiteY3-148" fmla="*/ 2180382 h 2191242"/>
                <a:gd name="connsiteX4-149" fmla="*/ 0 w 632728"/>
                <a:gd name="connsiteY4-150" fmla="*/ 10721 h 2191242"/>
                <a:gd name="connsiteX0-151" fmla="*/ 0 w 625503"/>
                <a:gd name="connsiteY0-152" fmla="*/ 10721 h 2192577"/>
                <a:gd name="connsiteX1-153" fmla="*/ 584351 w 625503"/>
                <a:gd name="connsiteY1-154" fmla="*/ 0 h 2192577"/>
                <a:gd name="connsiteX2-155" fmla="*/ 625503 w 625503"/>
                <a:gd name="connsiteY2-156" fmla="*/ 2192577 h 2192577"/>
                <a:gd name="connsiteX3-157" fmla="*/ 180126 w 625503"/>
                <a:gd name="connsiteY3-158" fmla="*/ 2180382 h 2192577"/>
                <a:gd name="connsiteX4-159" fmla="*/ 0 w 625503"/>
                <a:gd name="connsiteY4-160" fmla="*/ 10721 h 2192577"/>
                <a:gd name="connsiteX0-161" fmla="*/ 0 w 584587"/>
                <a:gd name="connsiteY0-162" fmla="*/ 10721 h 2194687"/>
                <a:gd name="connsiteX1-163" fmla="*/ 584351 w 584587"/>
                <a:gd name="connsiteY1-164" fmla="*/ 0 h 2194687"/>
                <a:gd name="connsiteX2-165" fmla="*/ 573591 w 584587"/>
                <a:gd name="connsiteY2-166" fmla="*/ 2194687 h 2194687"/>
                <a:gd name="connsiteX3-167" fmla="*/ 180126 w 584587"/>
                <a:gd name="connsiteY3-168" fmla="*/ 2180382 h 2194687"/>
                <a:gd name="connsiteX4-169" fmla="*/ 0 w 584587"/>
                <a:gd name="connsiteY4-170" fmla="*/ 10721 h 2194687"/>
                <a:gd name="connsiteX0-171" fmla="*/ 0 w 628448"/>
                <a:gd name="connsiteY0-172" fmla="*/ 10721 h 2188299"/>
                <a:gd name="connsiteX1-173" fmla="*/ 584351 w 628448"/>
                <a:gd name="connsiteY1-174" fmla="*/ 0 h 2188299"/>
                <a:gd name="connsiteX2-175" fmla="*/ 628448 w 628448"/>
                <a:gd name="connsiteY2-176" fmla="*/ 2188299 h 2188299"/>
                <a:gd name="connsiteX3-177" fmla="*/ 180126 w 628448"/>
                <a:gd name="connsiteY3-178" fmla="*/ 2180382 h 2188299"/>
                <a:gd name="connsiteX4-179" fmla="*/ 0 w 628448"/>
                <a:gd name="connsiteY4-180" fmla="*/ 10721 h 2188299"/>
                <a:gd name="connsiteX0-181" fmla="*/ 0 w 637006"/>
                <a:gd name="connsiteY0-182" fmla="*/ 10721 h 2194191"/>
                <a:gd name="connsiteX1-183" fmla="*/ 584351 w 637006"/>
                <a:gd name="connsiteY1-184" fmla="*/ 0 h 2194191"/>
                <a:gd name="connsiteX2-185" fmla="*/ 637006 w 637006"/>
                <a:gd name="connsiteY2-186" fmla="*/ 2194191 h 2194191"/>
                <a:gd name="connsiteX3-187" fmla="*/ 180126 w 637006"/>
                <a:gd name="connsiteY3-188" fmla="*/ 2180382 h 2194191"/>
                <a:gd name="connsiteX4-189" fmla="*/ 0 w 637006"/>
                <a:gd name="connsiteY4-190" fmla="*/ 10721 h 2194191"/>
                <a:gd name="connsiteX0-191" fmla="*/ 0 w 629781"/>
                <a:gd name="connsiteY0-192" fmla="*/ 10721 h 2195526"/>
                <a:gd name="connsiteX1-193" fmla="*/ 584351 w 629781"/>
                <a:gd name="connsiteY1-194" fmla="*/ 0 h 2195526"/>
                <a:gd name="connsiteX2-195" fmla="*/ 629781 w 629781"/>
                <a:gd name="connsiteY2-196" fmla="*/ 2195526 h 2195526"/>
                <a:gd name="connsiteX3-197" fmla="*/ 180126 w 629781"/>
                <a:gd name="connsiteY3-198" fmla="*/ 2180382 h 2195526"/>
                <a:gd name="connsiteX4-199" fmla="*/ 0 w 629781"/>
                <a:gd name="connsiteY4-200" fmla="*/ 10721 h 2195526"/>
                <a:gd name="connsiteX0-201" fmla="*/ 0 w 628448"/>
                <a:gd name="connsiteY0-202" fmla="*/ 10721 h 2188301"/>
                <a:gd name="connsiteX1-203" fmla="*/ 584351 w 628448"/>
                <a:gd name="connsiteY1-204" fmla="*/ 0 h 2188301"/>
                <a:gd name="connsiteX2-205" fmla="*/ 628448 w 628448"/>
                <a:gd name="connsiteY2-206" fmla="*/ 2188301 h 2188301"/>
                <a:gd name="connsiteX3-207" fmla="*/ 180126 w 628448"/>
                <a:gd name="connsiteY3-208" fmla="*/ 2180382 h 2188301"/>
                <a:gd name="connsiteX4-209" fmla="*/ 0 w 628448"/>
                <a:gd name="connsiteY4-210" fmla="*/ 10721 h 2188301"/>
                <a:gd name="connsiteX0-211" fmla="*/ 0 w 635673"/>
                <a:gd name="connsiteY0-212" fmla="*/ 12055 h 2188301"/>
                <a:gd name="connsiteX1-213" fmla="*/ 591576 w 635673"/>
                <a:gd name="connsiteY1-214" fmla="*/ 0 h 2188301"/>
                <a:gd name="connsiteX2-215" fmla="*/ 635673 w 635673"/>
                <a:gd name="connsiteY2-216" fmla="*/ 2188301 h 2188301"/>
                <a:gd name="connsiteX3-217" fmla="*/ 187351 w 635673"/>
                <a:gd name="connsiteY3-218" fmla="*/ 2180382 h 2188301"/>
                <a:gd name="connsiteX4-219" fmla="*/ 0 w 635673"/>
                <a:gd name="connsiteY4-220" fmla="*/ 12055 h 2188301"/>
                <a:gd name="connsiteX0-221" fmla="*/ 0 w 628448"/>
                <a:gd name="connsiteY0-222" fmla="*/ 10722 h 2188301"/>
                <a:gd name="connsiteX1-223" fmla="*/ 584351 w 628448"/>
                <a:gd name="connsiteY1-224" fmla="*/ 0 h 2188301"/>
                <a:gd name="connsiteX2-225" fmla="*/ 628448 w 628448"/>
                <a:gd name="connsiteY2-226" fmla="*/ 2188301 h 2188301"/>
                <a:gd name="connsiteX3-227" fmla="*/ 180126 w 628448"/>
                <a:gd name="connsiteY3-228" fmla="*/ 2180382 h 2188301"/>
                <a:gd name="connsiteX4-229" fmla="*/ 0 w 628448"/>
                <a:gd name="connsiteY4-230" fmla="*/ 10722 h 2188301"/>
                <a:gd name="connsiteX0-231" fmla="*/ 0 w 626010"/>
                <a:gd name="connsiteY0-232" fmla="*/ 12401 h 2188301"/>
                <a:gd name="connsiteX1-233" fmla="*/ 581913 w 626010"/>
                <a:gd name="connsiteY1-234" fmla="*/ 0 h 2188301"/>
                <a:gd name="connsiteX2-235" fmla="*/ 626010 w 626010"/>
                <a:gd name="connsiteY2-236" fmla="*/ 2188301 h 2188301"/>
                <a:gd name="connsiteX3-237" fmla="*/ 177688 w 626010"/>
                <a:gd name="connsiteY3-238" fmla="*/ 2180382 h 2188301"/>
                <a:gd name="connsiteX4-239" fmla="*/ 0 w 626010"/>
                <a:gd name="connsiteY4-240" fmla="*/ 12401 h 2188301"/>
                <a:gd name="connsiteX0-241" fmla="*/ 0 w 623572"/>
                <a:gd name="connsiteY0-242" fmla="*/ 12401 h 2186623"/>
                <a:gd name="connsiteX1-243" fmla="*/ 581913 w 623572"/>
                <a:gd name="connsiteY1-244" fmla="*/ 0 h 2186623"/>
                <a:gd name="connsiteX2-245" fmla="*/ 623572 w 623572"/>
                <a:gd name="connsiteY2-246" fmla="*/ 2186623 h 2186623"/>
                <a:gd name="connsiteX3-247" fmla="*/ 177688 w 623572"/>
                <a:gd name="connsiteY3-248" fmla="*/ 2180382 h 2186623"/>
                <a:gd name="connsiteX4-249" fmla="*/ 0 w 623572"/>
                <a:gd name="connsiteY4-250" fmla="*/ 12401 h 2186623"/>
                <a:gd name="connsiteX0-251" fmla="*/ 0 w 627687"/>
                <a:gd name="connsiteY0-252" fmla="*/ 12401 h 2185864"/>
                <a:gd name="connsiteX1-253" fmla="*/ 581913 w 627687"/>
                <a:gd name="connsiteY1-254" fmla="*/ 0 h 2185864"/>
                <a:gd name="connsiteX2-255" fmla="*/ 627687 w 627687"/>
                <a:gd name="connsiteY2-256" fmla="*/ 2185864 h 2185864"/>
                <a:gd name="connsiteX3-257" fmla="*/ 177688 w 627687"/>
                <a:gd name="connsiteY3-258" fmla="*/ 2180382 h 2185864"/>
                <a:gd name="connsiteX4-259" fmla="*/ 0 w 627687"/>
                <a:gd name="connsiteY4-260" fmla="*/ 12401 h 21858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7687" h="2185864">
                  <a:moveTo>
                    <a:pt x="0" y="12401"/>
                  </a:moveTo>
                  <a:lnTo>
                    <a:pt x="581913" y="0"/>
                  </a:lnTo>
                  <a:cubicBezTo>
                    <a:pt x="584219" y="707044"/>
                    <a:pt x="625381" y="1478820"/>
                    <a:pt x="627687" y="2185864"/>
                  </a:cubicBezTo>
                  <a:lnTo>
                    <a:pt x="177688" y="2180382"/>
                  </a:lnTo>
                  <a:lnTo>
                    <a:pt x="0" y="1240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rot="19571400">
              <a:off x="2306655" y="1364846"/>
              <a:ext cx="624007" cy="2298002"/>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1" fmla="*/ 0 w 586119"/>
                <a:gd name="connsiteY0-2" fmla="*/ 0 h 2513256"/>
                <a:gd name="connsiteX1-3" fmla="*/ 586119 w 586119"/>
                <a:gd name="connsiteY1-4" fmla="*/ 0 h 2513256"/>
                <a:gd name="connsiteX2-5" fmla="*/ 412307 w 586119"/>
                <a:gd name="connsiteY2-6" fmla="*/ 2294114 h 2513256"/>
                <a:gd name="connsiteX3-7" fmla="*/ 0 w 586119"/>
                <a:gd name="connsiteY3-8" fmla="*/ 2513256 h 2513256"/>
                <a:gd name="connsiteX4-9" fmla="*/ 0 w 586119"/>
                <a:gd name="connsiteY4-10" fmla="*/ 0 h 2513256"/>
                <a:gd name="connsiteX0-11" fmla="*/ 0 w 586119"/>
                <a:gd name="connsiteY0-12" fmla="*/ 0 h 2513256"/>
                <a:gd name="connsiteX1-13" fmla="*/ 586119 w 586119"/>
                <a:gd name="connsiteY1-14" fmla="*/ 0 h 2513256"/>
                <a:gd name="connsiteX2-15" fmla="*/ 584085 w 586119"/>
                <a:gd name="connsiteY2-16" fmla="*/ 2133621 h 2513256"/>
                <a:gd name="connsiteX3-17" fmla="*/ 0 w 586119"/>
                <a:gd name="connsiteY3-18" fmla="*/ 2513256 h 2513256"/>
                <a:gd name="connsiteX4-19" fmla="*/ 0 w 586119"/>
                <a:gd name="connsiteY4-20" fmla="*/ 0 h 2513256"/>
                <a:gd name="connsiteX0-21" fmla="*/ 0 w 593038"/>
                <a:gd name="connsiteY0-22" fmla="*/ 0 h 2513256"/>
                <a:gd name="connsiteX1-23" fmla="*/ 586119 w 593038"/>
                <a:gd name="connsiteY1-24" fmla="*/ 0 h 2513256"/>
                <a:gd name="connsiteX2-25" fmla="*/ 593038 w 593038"/>
                <a:gd name="connsiteY2-26" fmla="*/ 2121131 h 2513256"/>
                <a:gd name="connsiteX3-27" fmla="*/ 0 w 593038"/>
                <a:gd name="connsiteY3-28" fmla="*/ 2513256 h 2513256"/>
                <a:gd name="connsiteX4-29" fmla="*/ 0 w 593038"/>
                <a:gd name="connsiteY4-30" fmla="*/ 0 h 2513256"/>
                <a:gd name="connsiteX0-31" fmla="*/ 0 w 593038"/>
                <a:gd name="connsiteY0-32" fmla="*/ 0 h 2513256"/>
                <a:gd name="connsiteX1-33" fmla="*/ 586119 w 593038"/>
                <a:gd name="connsiteY1-34" fmla="*/ 0 h 2513256"/>
                <a:gd name="connsiteX2-35" fmla="*/ 593038 w 593038"/>
                <a:gd name="connsiteY2-36" fmla="*/ 2121131 h 2513256"/>
                <a:gd name="connsiteX3-37" fmla="*/ 0 w 593038"/>
                <a:gd name="connsiteY3-38" fmla="*/ 2513256 h 2513256"/>
                <a:gd name="connsiteX4-39" fmla="*/ 0 w 593038"/>
                <a:gd name="connsiteY4-40" fmla="*/ 0 h 2513256"/>
                <a:gd name="connsiteX0-41" fmla="*/ 0 w 586174"/>
                <a:gd name="connsiteY0-42" fmla="*/ 0 h 2513256"/>
                <a:gd name="connsiteX1-43" fmla="*/ 586119 w 586174"/>
                <a:gd name="connsiteY1-44" fmla="*/ 0 h 2513256"/>
                <a:gd name="connsiteX2-45" fmla="*/ 520692 w 586174"/>
                <a:gd name="connsiteY2-46" fmla="*/ 2116541 h 2513256"/>
                <a:gd name="connsiteX3-47" fmla="*/ 0 w 586174"/>
                <a:gd name="connsiteY3-48" fmla="*/ 2513256 h 2513256"/>
                <a:gd name="connsiteX4-49" fmla="*/ 0 w 586174"/>
                <a:gd name="connsiteY4-50" fmla="*/ 0 h 2513256"/>
                <a:gd name="connsiteX0-51" fmla="*/ 0 w 589502"/>
                <a:gd name="connsiteY0-52" fmla="*/ 0 h 2513256"/>
                <a:gd name="connsiteX1-53" fmla="*/ 586119 w 589502"/>
                <a:gd name="connsiteY1-54" fmla="*/ 0 h 2513256"/>
                <a:gd name="connsiteX2-55" fmla="*/ 589502 w 589502"/>
                <a:gd name="connsiteY2-56" fmla="*/ 2099686 h 2513256"/>
                <a:gd name="connsiteX3-57" fmla="*/ 0 w 589502"/>
                <a:gd name="connsiteY3-58" fmla="*/ 2513256 h 2513256"/>
                <a:gd name="connsiteX4-59" fmla="*/ 0 w 589502"/>
                <a:gd name="connsiteY4-60" fmla="*/ 0 h 2513256"/>
                <a:gd name="connsiteX0-61" fmla="*/ 3811 w 593313"/>
                <a:gd name="connsiteY0-62" fmla="*/ 0 h 2298000"/>
                <a:gd name="connsiteX1-63" fmla="*/ 589930 w 593313"/>
                <a:gd name="connsiteY1-64" fmla="*/ 0 h 2298000"/>
                <a:gd name="connsiteX2-65" fmla="*/ 593313 w 593313"/>
                <a:gd name="connsiteY2-66" fmla="*/ 2099686 h 2298000"/>
                <a:gd name="connsiteX3-67" fmla="*/ 0 w 593313"/>
                <a:gd name="connsiteY3-68" fmla="*/ 2298000 h 2298000"/>
                <a:gd name="connsiteX4-69" fmla="*/ 3811 w 593313"/>
                <a:gd name="connsiteY4-70" fmla="*/ 0 h 2298000"/>
                <a:gd name="connsiteX0-71" fmla="*/ 3811 w 612525"/>
                <a:gd name="connsiteY0-72" fmla="*/ 0 h 2298000"/>
                <a:gd name="connsiteX1-73" fmla="*/ 589930 w 612525"/>
                <a:gd name="connsiteY1-74" fmla="*/ 0 h 2298000"/>
                <a:gd name="connsiteX2-75" fmla="*/ 612525 w 612525"/>
                <a:gd name="connsiteY2-76" fmla="*/ 2084808 h 2298000"/>
                <a:gd name="connsiteX3-77" fmla="*/ 0 w 612525"/>
                <a:gd name="connsiteY3-78" fmla="*/ 2298000 h 2298000"/>
                <a:gd name="connsiteX4-79" fmla="*/ 3811 w 612525"/>
                <a:gd name="connsiteY4-80" fmla="*/ 0 h 2298000"/>
                <a:gd name="connsiteX0-81" fmla="*/ 5275 w 612525"/>
                <a:gd name="connsiteY0-82" fmla="*/ 0 h 2309525"/>
                <a:gd name="connsiteX1-83" fmla="*/ 589930 w 612525"/>
                <a:gd name="connsiteY1-84" fmla="*/ 11525 h 2309525"/>
                <a:gd name="connsiteX2-85" fmla="*/ 612525 w 612525"/>
                <a:gd name="connsiteY2-86" fmla="*/ 2096333 h 2309525"/>
                <a:gd name="connsiteX3-87" fmla="*/ 0 w 612525"/>
                <a:gd name="connsiteY3-88" fmla="*/ 2309525 h 2309525"/>
                <a:gd name="connsiteX4-89" fmla="*/ 5275 w 612525"/>
                <a:gd name="connsiteY4-90" fmla="*/ 0 h 2309525"/>
                <a:gd name="connsiteX0-91" fmla="*/ 3809 w 612525"/>
                <a:gd name="connsiteY0-92" fmla="*/ 0 h 2298002"/>
                <a:gd name="connsiteX1-93" fmla="*/ 589930 w 612525"/>
                <a:gd name="connsiteY1-94" fmla="*/ 2 h 2298002"/>
                <a:gd name="connsiteX2-95" fmla="*/ 612525 w 612525"/>
                <a:gd name="connsiteY2-96" fmla="*/ 2084810 h 2298002"/>
                <a:gd name="connsiteX3-97" fmla="*/ 0 w 612525"/>
                <a:gd name="connsiteY3-98" fmla="*/ 2298002 h 2298002"/>
                <a:gd name="connsiteX4-99" fmla="*/ 3809 w 612525"/>
                <a:gd name="connsiteY4-100" fmla="*/ 0 h 2298002"/>
                <a:gd name="connsiteX0-101" fmla="*/ 3809 w 612525"/>
                <a:gd name="connsiteY0-102" fmla="*/ 0 h 2298002"/>
                <a:gd name="connsiteX1-103" fmla="*/ 589930 w 612525"/>
                <a:gd name="connsiteY1-104" fmla="*/ 2 h 2298002"/>
                <a:gd name="connsiteX2-105" fmla="*/ 612525 w 612525"/>
                <a:gd name="connsiteY2-106" fmla="*/ 2084810 h 2298002"/>
                <a:gd name="connsiteX3-107" fmla="*/ 0 w 612525"/>
                <a:gd name="connsiteY3-108" fmla="*/ 2298002 h 2298002"/>
                <a:gd name="connsiteX4-109" fmla="*/ 3809 w 612525"/>
                <a:gd name="connsiteY4-110" fmla="*/ 0 h 2298002"/>
                <a:gd name="connsiteX0-111" fmla="*/ 3809 w 624007"/>
                <a:gd name="connsiteY0-112" fmla="*/ 0 h 2298002"/>
                <a:gd name="connsiteX1-113" fmla="*/ 589930 w 624007"/>
                <a:gd name="connsiteY1-114" fmla="*/ 2 h 2298002"/>
                <a:gd name="connsiteX2-115" fmla="*/ 624007 w 624007"/>
                <a:gd name="connsiteY2-116" fmla="*/ 2088938 h 2298002"/>
                <a:gd name="connsiteX3-117" fmla="*/ 0 w 624007"/>
                <a:gd name="connsiteY3-118" fmla="*/ 2298002 h 2298002"/>
                <a:gd name="connsiteX4-119" fmla="*/ 3809 w 624007"/>
                <a:gd name="connsiteY4-120" fmla="*/ 0 h 22980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4007" h="2298002">
                  <a:moveTo>
                    <a:pt x="3809" y="0"/>
                  </a:moveTo>
                  <a:lnTo>
                    <a:pt x="589930" y="2"/>
                  </a:lnTo>
                  <a:cubicBezTo>
                    <a:pt x="592236" y="707046"/>
                    <a:pt x="621701" y="1381894"/>
                    <a:pt x="624007" y="2088938"/>
                  </a:cubicBezTo>
                  <a:lnTo>
                    <a:pt x="0" y="2298002"/>
                  </a:lnTo>
                  <a:cubicBezTo>
                    <a:pt x="1270" y="1532002"/>
                    <a:pt x="2539" y="766000"/>
                    <a:pt x="3809"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rot="2246588">
              <a:off x="1216134" y="2455609"/>
              <a:ext cx="2391684" cy="699899"/>
            </a:xfrm>
            <a:custGeom>
              <a:avLst/>
              <a:gdLst>
                <a:gd name="connsiteX0" fmla="*/ 0 w 1871435"/>
                <a:gd name="connsiteY0" fmla="*/ 0 h 514719"/>
                <a:gd name="connsiteX1" fmla="*/ 1871435 w 1871435"/>
                <a:gd name="connsiteY1" fmla="*/ 0 h 514719"/>
                <a:gd name="connsiteX2" fmla="*/ 1871435 w 1871435"/>
                <a:gd name="connsiteY2" fmla="*/ 514719 h 514719"/>
                <a:gd name="connsiteX3" fmla="*/ 0 w 1871435"/>
                <a:gd name="connsiteY3" fmla="*/ 514719 h 514719"/>
                <a:gd name="connsiteX4" fmla="*/ 0 w 1871435"/>
                <a:gd name="connsiteY4" fmla="*/ 0 h 514719"/>
                <a:gd name="connsiteX0-1" fmla="*/ 0 w 1903751"/>
                <a:gd name="connsiteY0-2" fmla="*/ 0 h 514719"/>
                <a:gd name="connsiteX1-3" fmla="*/ 1871435 w 1903751"/>
                <a:gd name="connsiteY1-4" fmla="*/ 0 h 514719"/>
                <a:gd name="connsiteX2-5" fmla="*/ 1871435 w 1903751"/>
                <a:gd name="connsiteY2-6" fmla="*/ 514719 h 514719"/>
                <a:gd name="connsiteX3-7" fmla="*/ 0 w 1903751"/>
                <a:gd name="connsiteY3-8" fmla="*/ 514719 h 514719"/>
                <a:gd name="connsiteX4-9" fmla="*/ 0 w 1903751"/>
                <a:gd name="connsiteY4-10" fmla="*/ 0 h 514719"/>
                <a:gd name="connsiteX0-11" fmla="*/ 0 w 1923196"/>
                <a:gd name="connsiteY0-12" fmla="*/ 0 h 514719"/>
                <a:gd name="connsiteX1-13" fmla="*/ 1871435 w 1923196"/>
                <a:gd name="connsiteY1-14" fmla="*/ 0 h 514719"/>
                <a:gd name="connsiteX2-15" fmla="*/ 1871435 w 1923196"/>
                <a:gd name="connsiteY2-16" fmla="*/ 514719 h 514719"/>
                <a:gd name="connsiteX3-17" fmla="*/ 0 w 1923196"/>
                <a:gd name="connsiteY3-18" fmla="*/ 514719 h 514719"/>
                <a:gd name="connsiteX4-19" fmla="*/ 0 w 1923196"/>
                <a:gd name="connsiteY4-20" fmla="*/ 0 h 514719"/>
                <a:gd name="connsiteX0-21" fmla="*/ 3248 w 1926444"/>
                <a:gd name="connsiteY0-22" fmla="*/ 0 h 514719"/>
                <a:gd name="connsiteX1-23" fmla="*/ 1874683 w 1926444"/>
                <a:gd name="connsiteY1-24" fmla="*/ 0 h 514719"/>
                <a:gd name="connsiteX2-25" fmla="*/ 1874683 w 1926444"/>
                <a:gd name="connsiteY2-26" fmla="*/ 514719 h 514719"/>
                <a:gd name="connsiteX3-27" fmla="*/ 3248 w 1926444"/>
                <a:gd name="connsiteY3-28" fmla="*/ 514719 h 514719"/>
                <a:gd name="connsiteX4-29" fmla="*/ 3248 w 1926444"/>
                <a:gd name="connsiteY4-30" fmla="*/ 0 h 514719"/>
                <a:gd name="connsiteX0-31" fmla="*/ 9449 w 1932645"/>
                <a:gd name="connsiteY0-32" fmla="*/ 0 h 514719"/>
                <a:gd name="connsiteX1-33" fmla="*/ 1880884 w 1932645"/>
                <a:gd name="connsiteY1-34" fmla="*/ 0 h 514719"/>
                <a:gd name="connsiteX2-35" fmla="*/ 1880884 w 1932645"/>
                <a:gd name="connsiteY2-36" fmla="*/ 514719 h 514719"/>
                <a:gd name="connsiteX3-37" fmla="*/ 9449 w 1932645"/>
                <a:gd name="connsiteY3-38" fmla="*/ 514719 h 514719"/>
                <a:gd name="connsiteX4-39" fmla="*/ 9449 w 1932645"/>
                <a:gd name="connsiteY4-40" fmla="*/ 0 h 514719"/>
                <a:gd name="connsiteX0-41" fmla="*/ 9449 w 2034889"/>
                <a:gd name="connsiteY0-42" fmla="*/ 0 h 514719"/>
                <a:gd name="connsiteX1-43" fmla="*/ 1880884 w 2034889"/>
                <a:gd name="connsiteY1-44" fmla="*/ 0 h 514719"/>
                <a:gd name="connsiteX2-45" fmla="*/ 2016992 w 2034889"/>
                <a:gd name="connsiteY2-46" fmla="*/ 510893 h 514719"/>
                <a:gd name="connsiteX3-47" fmla="*/ 9449 w 2034889"/>
                <a:gd name="connsiteY3-48" fmla="*/ 514719 h 514719"/>
                <a:gd name="connsiteX4-49" fmla="*/ 9449 w 2034889"/>
                <a:gd name="connsiteY4-50" fmla="*/ 0 h 514719"/>
                <a:gd name="connsiteX0-51" fmla="*/ 682 w 2026122"/>
                <a:gd name="connsiteY0-52" fmla="*/ 0 h 510893"/>
                <a:gd name="connsiteX1-53" fmla="*/ 1872117 w 2026122"/>
                <a:gd name="connsiteY1-54" fmla="*/ 0 h 510893"/>
                <a:gd name="connsiteX2-55" fmla="*/ 2008225 w 2026122"/>
                <a:gd name="connsiteY2-56" fmla="*/ 510893 h 510893"/>
                <a:gd name="connsiteX3-57" fmla="*/ 63895 w 2026122"/>
                <a:gd name="connsiteY3-58" fmla="*/ 510339 h 510893"/>
                <a:gd name="connsiteX4-59" fmla="*/ 682 w 2026122"/>
                <a:gd name="connsiteY4-60" fmla="*/ 0 h 510893"/>
                <a:gd name="connsiteX0-61" fmla="*/ 401 w 2025841"/>
                <a:gd name="connsiteY0-62" fmla="*/ 0 h 513083"/>
                <a:gd name="connsiteX1-63" fmla="*/ 1871836 w 2025841"/>
                <a:gd name="connsiteY1-64" fmla="*/ 0 h 513083"/>
                <a:gd name="connsiteX2-65" fmla="*/ 2007944 w 2025841"/>
                <a:gd name="connsiteY2-66" fmla="*/ 510893 h 513083"/>
                <a:gd name="connsiteX3-67" fmla="*/ 104903 w 2025841"/>
                <a:gd name="connsiteY3-68" fmla="*/ 513083 h 513083"/>
                <a:gd name="connsiteX4-69" fmla="*/ 401 w 2025841"/>
                <a:gd name="connsiteY4-70" fmla="*/ 0 h 513083"/>
                <a:gd name="connsiteX0-71" fmla="*/ 588 w 2026028"/>
                <a:gd name="connsiteY0-72" fmla="*/ 0 h 513083"/>
                <a:gd name="connsiteX1-73" fmla="*/ 1872023 w 2026028"/>
                <a:gd name="connsiteY1-74" fmla="*/ 0 h 513083"/>
                <a:gd name="connsiteX2-75" fmla="*/ 2008131 w 2026028"/>
                <a:gd name="connsiteY2-76" fmla="*/ 510893 h 513083"/>
                <a:gd name="connsiteX3-77" fmla="*/ 105090 w 2026028"/>
                <a:gd name="connsiteY3-78" fmla="*/ 513083 h 513083"/>
                <a:gd name="connsiteX4-79" fmla="*/ 588 w 2026028"/>
                <a:gd name="connsiteY4-80" fmla="*/ 0 h 513083"/>
                <a:gd name="connsiteX0-81" fmla="*/ 588 w 2025289"/>
                <a:gd name="connsiteY0-82" fmla="*/ 0 h 513083"/>
                <a:gd name="connsiteX1-83" fmla="*/ 1872023 w 2025289"/>
                <a:gd name="connsiteY1-84" fmla="*/ 0 h 513083"/>
                <a:gd name="connsiteX2-85" fmla="*/ 2008131 w 2025289"/>
                <a:gd name="connsiteY2-86" fmla="*/ 510893 h 513083"/>
                <a:gd name="connsiteX3-87" fmla="*/ 105090 w 2025289"/>
                <a:gd name="connsiteY3-88" fmla="*/ 513083 h 513083"/>
                <a:gd name="connsiteX4-89" fmla="*/ 588 w 2025289"/>
                <a:gd name="connsiteY4-90" fmla="*/ 0 h 513083"/>
                <a:gd name="connsiteX0-91" fmla="*/ 588 w 2040572"/>
                <a:gd name="connsiteY0-92" fmla="*/ 0 h 513083"/>
                <a:gd name="connsiteX1-93" fmla="*/ 1872023 w 2040572"/>
                <a:gd name="connsiteY1-94" fmla="*/ 0 h 513083"/>
                <a:gd name="connsiteX2-95" fmla="*/ 2024786 w 2040572"/>
                <a:gd name="connsiteY2-96" fmla="*/ 508182 h 513083"/>
                <a:gd name="connsiteX3-97" fmla="*/ 105090 w 2040572"/>
                <a:gd name="connsiteY3-98" fmla="*/ 513083 h 513083"/>
                <a:gd name="connsiteX4-99" fmla="*/ 588 w 2040572"/>
                <a:gd name="connsiteY4-100" fmla="*/ 0 h 513083"/>
                <a:gd name="connsiteX0-101" fmla="*/ 474 w 2040458"/>
                <a:gd name="connsiteY0-102" fmla="*/ 0 h 510372"/>
                <a:gd name="connsiteX1-103" fmla="*/ 1871909 w 2040458"/>
                <a:gd name="connsiteY1-104" fmla="*/ 0 h 510372"/>
                <a:gd name="connsiteX2-105" fmla="*/ 2024672 w 2040458"/>
                <a:gd name="connsiteY2-106" fmla="*/ 508182 h 510372"/>
                <a:gd name="connsiteX3-107" fmla="*/ 121629 w 2040458"/>
                <a:gd name="connsiteY3-108" fmla="*/ 510372 h 510372"/>
                <a:gd name="connsiteX4-109" fmla="*/ 474 w 2040458"/>
                <a:gd name="connsiteY4-110" fmla="*/ 0 h 510372"/>
                <a:gd name="connsiteX0-111" fmla="*/ 474 w 2045462"/>
                <a:gd name="connsiteY0-112" fmla="*/ 0 h 510372"/>
                <a:gd name="connsiteX1-113" fmla="*/ 1871909 w 2045462"/>
                <a:gd name="connsiteY1-114" fmla="*/ 0 h 510372"/>
                <a:gd name="connsiteX2-115" fmla="*/ 2024672 w 2045462"/>
                <a:gd name="connsiteY2-116" fmla="*/ 508182 h 510372"/>
                <a:gd name="connsiteX3-117" fmla="*/ 121629 w 2045462"/>
                <a:gd name="connsiteY3-118" fmla="*/ 510372 h 510372"/>
                <a:gd name="connsiteX4-119" fmla="*/ 474 w 2045462"/>
                <a:gd name="connsiteY4-120" fmla="*/ 0 h 510372"/>
                <a:gd name="connsiteX0-121" fmla="*/ 474 w 2047974"/>
                <a:gd name="connsiteY0-122" fmla="*/ 0 h 510372"/>
                <a:gd name="connsiteX1-123" fmla="*/ 1871909 w 2047974"/>
                <a:gd name="connsiteY1-124" fmla="*/ 0 h 510372"/>
                <a:gd name="connsiteX2-125" fmla="*/ 2024672 w 2047974"/>
                <a:gd name="connsiteY2-126" fmla="*/ 508182 h 510372"/>
                <a:gd name="connsiteX3-127" fmla="*/ 121629 w 2047974"/>
                <a:gd name="connsiteY3-128" fmla="*/ 510372 h 510372"/>
                <a:gd name="connsiteX4-129" fmla="*/ 474 w 2047974"/>
                <a:gd name="connsiteY4-130" fmla="*/ 0 h 510372"/>
                <a:gd name="connsiteX0-131" fmla="*/ 474 w 2046049"/>
                <a:gd name="connsiteY0-132" fmla="*/ 0 h 510372"/>
                <a:gd name="connsiteX1-133" fmla="*/ 1871909 w 2046049"/>
                <a:gd name="connsiteY1-134" fmla="*/ 0 h 510372"/>
                <a:gd name="connsiteX2-135" fmla="*/ 2024672 w 2046049"/>
                <a:gd name="connsiteY2-136" fmla="*/ 508182 h 510372"/>
                <a:gd name="connsiteX3-137" fmla="*/ 121629 w 2046049"/>
                <a:gd name="connsiteY3-138" fmla="*/ 510372 h 510372"/>
                <a:gd name="connsiteX4-139" fmla="*/ 474 w 2046049"/>
                <a:gd name="connsiteY4-140" fmla="*/ 0 h 510372"/>
                <a:gd name="connsiteX0-141" fmla="*/ 474 w 2054043"/>
                <a:gd name="connsiteY0-142" fmla="*/ 0 h 510372"/>
                <a:gd name="connsiteX1-143" fmla="*/ 1871909 w 2054043"/>
                <a:gd name="connsiteY1-144" fmla="*/ 0 h 510372"/>
                <a:gd name="connsiteX2-145" fmla="*/ 2033946 w 2054043"/>
                <a:gd name="connsiteY2-146" fmla="*/ 509224 h 510372"/>
                <a:gd name="connsiteX3-147" fmla="*/ 121629 w 2054043"/>
                <a:gd name="connsiteY3-148" fmla="*/ 510372 h 510372"/>
                <a:gd name="connsiteX4-149" fmla="*/ 474 w 2054043"/>
                <a:gd name="connsiteY4-150" fmla="*/ 0 h 510372"/>
                <a:gd name="connsiteX0-151" fmla="*/ 474 w 2052911"/>
                <a:gd name="connsiteY0-152" fmla="*/ 0 h 510372"/>
                <a:gd name="connsiteX1-153" fmla="*/ 1871909 w 2052911"/>
                <a:gd name="connsiteY1-154" fmla="*/ 0 h 510372"/>
                <a:gd name="connsiteX2-155" fmla="*/ 2033946 w 2052911"/>
                <a:gd name="connsiteY2-156" fmla="*/ 509224 h 510372"/>
                <a:gd name="connsiteX3-157" fmla="*/ 121629 w 2052911"/>
                <a:gd name="connsiteY3-158" fmla="*/ 510372 h 510372"/>
                <a:gd name="connsiteX4-159" fmla="*/ 474 w 2052911"/>
                <a:gd name="connsiteY4-160" fmla="*/ 0 h 510372"/>
                <a:gd name="connsiteX0-161" fmla="*/ 474 w 2074052"/>
                <a:gd name="connsiteY0-162" fmla="*/ 0 h 510372"/>
                <a:gd name="connsiteX1-163" fmla="*/ 1871909 w 2074052"/>
                <a:gd name="connsiteY1-164" fmla="*/ 0 h 510372"/>
                <a:gd name="connsiteX2-165" fmla="*/ 2057749 w 2074052"/>
                <a:gd name="connsiteY2-166" fmla="*/ 507900 h 510372"/>
                <a:gd name="connsiteX3-167" fmla="*/ 121629 w 2074052"/>
                <a:gd name="connsiteY3-168" fmla="*/ 510372 h 510372"/>
                <a:gd name="connsiteX4-169" fmla="*/ 474 w 2074052"/>
                <a:gd name="connsiteY4-170" fmla="*/ 0 h 510372"/>
                <a:gd name="connsiteX0-171" fmla="*/ 474 w 2062412"/>
                <a:gd name="connsiteY0-172" fmla="*/ 0 h 510372"/>
                <a:gd name="connsiteX1-173" fmla="*/ 1871909 w 2062412"/>
                <a:gd name="connsiteY1-174" fmla="*/ 0 h 510372"/>
                <a:gd name="connsiteX2-175" fmla="*/ 2057749 w 2062412"/>
                <a:gd name="connsiteY2-176" fmla="*/ 507900 h 510372"/>
                <a:gd name="connsiteX3-177" fmla="*/ 121629 w 2062412"/>
                <a:gd name="connsiteY3-178" fmla="*/ 510372 h 510372"/>
                <a:gd name="connsiteX4-179" fmla="*/ 474 w 2062412"/>
                <a:gd name="connsiteY4-180" fmla="*/ 0 h 510372"/>
                <a:gd name="connsiteX0-181" fmla="*/ 474 w 2059283"/>
                <a:gd name="connsiteY0-182" fmla="*/ 0 h 510372"/>
                <a:gd name="connsiteX1-183" fmla="*/ 1871909 w 2059283"/>
                <a:gd name="connsiteY1-184" fmla="*/ 0 h 510372"/>
                <a:gd name="connsiteX2-185" fmla="*/ 2057749 w 2059283"/>
                <a:gd name="connsiteY2-186" fmla="*/ 507900 h 510372"/>
                <a:gd name="connsiteX3-187" fmla="*/ 121629 w 2059283"/>
                <a:gd name="connsiteY3-188" fmla="*/ 510372 h 510372"/>
                <a:gd name="connsiteX4-189" fmla="*/ 474 w 2059283"/>
                <a:gd name="connsiteY4-190" fmla="*/ 0 h 510372"/>
                <a:gd name="connsiteX0-191" fmla="*/ 474 w 2059185"/>
                <a:gd name="connsiteY0-192" fmla="*/ 0 h 510372"/>
                <a:gd name="connsiteX1-193" fmla="*/ 1871909 w 2059185"/>
                <a:gd name="connsiteY1-194" fmla="*/ 0 h 510372"/>
                <a:gd name="connsiteX2-195" fmla="*/ 2057749 w 2059185"/>
                <a:gd name="connsiteY2-196" fmla="*/ 507900 h 510372"/>
                <a:gd name="connsiteX3-197" fmla="*/ 121629 w 2059185"/>
                <a:gd name="connsiteY3-198" fmla="*/ 510372 h 510372"/>
                <a:gd name="connsiteX4-199" fmla="*/ 474 w 2059185"/>
                <a:gd name="connsiteY4-200" fmla="*/ 0 h 5103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59185" h="510372">
                  <a:moveTo>
                    <a:pt x="474" y="0"/>
                  </a:moveTo>
                  <a:lnTo>
                    <a:pt x="1871909" y="0"/>
                  </a:lnTo>
                  <a:cubicBezTo>
                    <a:pt x="2006355" y="153813"/>
                    <a:pt x="2069759" y="301352"/>
                    <a:pt x="2057749" y="507900"/>
                  </a:cubicBezTo>
                  <a:lnTo>
                    <a:pt x="121629" y="510372"/>
                  </a:lnTo>
                  <a:cubicBezTo>
                    <a:pt x="72109" y="459923"/>
                    <a:pt x="-6834" y="173947"/>
                    <a:pt x="47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a:off x="1232031" y="2515489"/>
              <a:ext cx="1882429" cy="1772278"/>
            </a:xfrm>
            <a:custGeom>
              <a:avLst/>
              <a:gdLst>
                <a:gd name="connsiteX0" fmla="*/ 81756 w 1638492"/>
                <a:gd name="connsiteY0" fmla="*/ 0 h 1552394"/>
                <a:gd name="connsiteX1" fmla="*/ 1638492 w 1638492"/>
                <a:gd name="connsiteY1" fmla="*/ 1174842 h 1552394"/>
                <a:gd name="connsiteX2" fmla="*/ 1600333 w 1638492"/>
                <a:gd name="connsiteY2" fmla="*/ 1229269 h 1552394"/>
                <a:gd name="connsiteX3" fmla="*/ 937453 w 1638492"/>
                <a:gd name="connsiteY3" fmla="*/ 1552394 h 1552394"/>
                <a:gd name="connsiteX4" fmla="*/ 0 w 1638492"/>
                <a:gd name="connsiteY4" fmla="*/ 449176 h 1552394"/>
                <a:gd name="connsiteX5" fmla="*/ 73670 w 1638492"/>
                <a:gd name="connsiteY5" fmla="*/ 19754 h 1552394"/>
                <a:gd name="connsiteX0-1" fmla="*/ 81756 w 1658806"/>
                <a:gd name="connsiteY0-2" fmla="*/ 0 h 1552394"/>
                <a:gd name="connsiteX1-3" fmla="*/ 1658806 w 1658806"/>
                <a:gd name="connsiteY1-4" fmla="*/ 1188303 h 1552394"/>
                <a:gd name="connsiteX2-5" fmla="*/ 1600333 w 1658806"/>
                <a:gd name="connsiteY2-6" fmla="*/ 1229269 h 1552394"/>
                <a:gd name="connsiteX3-7" fmla="*/ 937453 w 1658806"/>
                <a:gd name="connsiteY3-8" fmla="*/ 1552394 h 1552394"/>
                <a:gd name="connsiteX4-9" fmla="*/ 0 w 1658806"/>
                <a:gd name="connsiteY4-10" fmla="*/ 449176 h 1552394"/>
                <a:gd name="connsiteX5-11" fmla="*/ 73670 w 1658806"/>
                <a:gd name="connsiteY5-12" fmla="*/ 19754 h 1552394"/>
                <a:gd name="connsiteX6" fmla="*/ 81756 w 1658806"/>
                <a:gd name="connsiteY6" fmla="*/ 0 h 1552394"/>
                <a:gd name="connsiteX0-13" fmla="*/ 81756 w 1658806"/>
                <a:gd name="connsiteY0-14" fmla="*/ 0 h 1552394"/>
                <a:gd name="connsiteX1-15" fmla="*/ 1658806 w 1658806"/>
                <a:gd name="connsiteY1-16" fmla="*/ 1188303 h 1552394"/>
                <a:gd name="connsiteX2-17" fmla="*/ 1613875 w 1658806"/>
                <a:gd name="connsiteY2-18" fmla="*/ 1256192 h 1552394"/>
                <a:gd name="connsiteX3-19" fmla="*/ 937453 w 1658806"/>
                <a:gd name="connsiteY3-20" fmla="*/ 1552394 h 1552394"/>
                <a:gd name="connsiteX4-21" fmla="*/ 0 w 1658806"/>
                <a:gd name="connsiteY4-22" fmla="*/ 449176 h 1552394"/>
                <a:gd name="connsiteX5-23" fmla="*/ 73670 w 1658806"/>
                <a:gd name="connsiteY5-24" fmla="*/ 19754 h 1552394"/>
                <a:gd name="connsiteX6-25" fmla="*/ 81756 w 1658806"/>
                <a:gd name="connsiteY6-26" fmla="*/ 0 h 15523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658806" h="1552394">
                  <a:moveTo>
                    <a:pt x="81756" y="0"/>
                  </a:moveTo>
                  <a:lnTo>
                    <a:pt x="1658806" y="1188303"/>
                  </a:lnTo>
                  <a:cubicBezTo>
                    <a:pt x="1646086" y="1206445"/>
                    <a:pt x="1626595" y="1238050"/>
                    <a:pt x="1613875" y="1256192"/>
                  </a:cubicBezTo>
                  <a:cubicBezTo>
                    <a:pt x="1444229" y="1455835"/>
                    <a:pt x="1196324" y="1552394"/>
                    <a:pt x="937453" y="1552394"/>
                  </a:cubicBezTo>
                  <a:cubicBezTo>
                    <a:pt x="419712" y="1552394"/>
                    <a:pt x="0" y="1058466"/>
                    <a:pt x="0" y="449176"/>
                  </a:cubicBezTo>
                  <a:cubicBezTo>
                    <a:pt x="0" y="296854"/>
                    <a:pt x="26232" y="151741"/>
                    <a:pt x="73670" y="19754"/>
                  </a:cubicBezTo>
                  <a:lnTo>
                    <a:pt x="8175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rot="2248129">
              <a:off x="1703825" y="1676062"/>
              <a:ext cx="2194035" cy="782747"/>
            </a:xfrm>
            <a:custGeom>
              <a:avLst/>
              <a:gdLst>
                <a:gd name="connsiteX0" fmla="*/ 0 w 1844168"/>
                <a:gd name="connsiteY0" fmla="*/ 0 h 522514"/>
                <a:gd name="connsiteX1" fmla="*/ 1844168 w 1844168"/>
                <a:gd name="connsiteY1" fmla="*/ 0 h 522514"/>
                <a:gd name="connsiteX2" fmla="*/ 1844168 w 1844168"/>
                <a:gd name="connsiteY2" fmla="*/ 522514 h 522514"/>
                <a:gd name="connsiteX3" fmla="*/ 0 w 1844168"/>
                <a:gd name="connsiteY3" fmla="*/ 522514 h 522514"/>
                <a:gd name="connsiteX4" fmla="*/ 0 w 1844168"/>
                <a:gd name="connsiteY4" fmla="*/ 0 h 522514"/>
                <a:gd name="connsiteX0-1" fmla="*/ 0 w 1844168"/>
                <a:gd name="connsiteY0-2" fmla="*/ 0 h 522514"/>
                <a:gd name="connsiteX1-3" fmla="*/ 1844168 w 1844168"/>
                <a:gd name="connsiteY1-4" fmla="*/ 522514 h 522514"/>
                <a:gd name="connsiteX2-5" fmla="*/ 0 w 1844168"/>
                <a:gd name="connsiteY2-6" fmla="*/ 522514 h 522514"/>
                <a:gd name="connsiteX3-7" fmla="*/ 0 w 1844168"/>
                <a:gd name="connsiteY3-8" fmla="*/ 0 h 522514"/>
                <a:gd name="connsiteX0-9" fmla="*/ 0 w 1844168"/>
                <a:gd name="connsiteY0-10" fmla="*/ 0 h 522514"/>
                <a:gd name="connsiteX1-11" fmla="*/ 1844168 w 1844168"/>
                <a:gd name="connsiteY1-12" fmla="*/ 522514 h 522514"/>
                <a:gd name="connsiteX2-13" fmla="*/ 0 w 1844168"/>
                <a:gd name="connsiteY2-14" fmla="*/ 522514 h 522514"/>
                <a:gd name="connsiteX3-15" fmla="*/ 0 w 1844168"/>
                <a:gd name="connsiteY3-16" fmla="*/ 0 h 522514"/>
                <a:gd name="connsiteX0-17" fmla="*/ 0 w 1844168"/>
                <a:gd name="connsiteY0-18" fmla="*/ 10047 h 532561"/>
                <a:gd name="connsiteX1-19" fmla="*/ 1844168 w 1844168"/>
                <a:gd name="connsiteY1-20" fmla="*/ 532561 h 532561"/>
                <a:gd name="connsiteX2-21" fmla="*/ 0 w 1844168"/>
                <a:gd name="connsiteY2-22" fmla="*/ 532561 h 532561"/>
                <a:gd name="connsiteX3-23" fmla="*/ 0 w 1844168"/>
                <a:gd name="connsiteY3-24" fmla="*/ 10047 h 532561"/>
                <a:gd name="connsiteX0-25" fmla="*/ 17888 w 1862056"/>
                <a:gd name="connsiteY0-26" fmla="*/ 10047 h 532561"/>
                <a:gd name="connsiteX1-27" fmla="*/ 1862056 w 1862056"/>
                <a:gd name="connsiteY1-28" fmla="*/ 532561 h 532561"/>
                <a:gd name="connsiteX2-29" fmla="*/ 17888 w 1862056"/>
                <a:gd name="connsiteY2-30" fmla="*/ 532561 h 532561"/>
                <a:gd name="connsiteX3-31" fmla="*/ 17888 w 1862056"/>
                <a:gd name="connsiteY3-32" fmla="*/ 10047 h 532561"/>
                <a:gd name="connsiteX0-33" fmla="*/ 17888 w 1862056"/>
                <a:gd name="connsiteY0-34" fmla="*/ 20336 h 542850"/>
                <a:gd name="connsiteX1-35" fmla="*/ 1862056 w 1862056"/>
                <a:gd name="connsiteY1-36" fmla="*/ 542850 h 542850"/>
                <a:gd name="connsiteX2-37" fmla="*/ 17888 w 1862056"/>
                <a:gd name="connsiteY2-38" fmla="*/ 542850 h 542850"/>
                <a:gd name="connsiteX3-39" fmla="*/ 17888 w 1862056"/>
                <a:gd name="connsiteY3-40" fmla="*/ 20336 h 542850"/>
                <a:gd name="connsiteX0-41" fmla="*/ 34951 w 1879119"/>
                <a:gd name="connsiteY0-42" fmla="*/ 20336 h 542850"/>
                <a:gd name="connsiteX1-43" fmla="*/ 1879119 w 1879119"/>
                <a:gd name="connsiteY1-44" fmla="*/ 542850 h 542850"/>
                <a:gd name="connsiteX2-45" fmla="*/ 34951 w 1879119"/>
                <a:gd name="connsiteY2-46" fmla="*/ 542850 h 542850"/>
                <a:gd name="connsiteX3-47" fmla="*/ 34951 w 1879119"/>
                <a:gd name="connsiteY3-48" fmla="*/ 20336 h 542850"/>
                <a:gd name="connsiteX0-49" fmla="*/ 52399 w 1896567"/>
                <a:gd name="connsiteY0-50" fmla="*/ 20336 h 542850"/>
                <a:gd name="connsiteX1-51" fmla="*/ 1896567 w 1896567"/>
                <a:gd name="connsiteY1-52" fmla="*/ 542850 h 542850"/>
                <a:gd name="connsiteX2-53" fmla="*/ 52399 w 1896567"/>
                <a:gd name="connsiteY2-54" fmla="*/ 542850 h 542850"/>
                <a:gd name="connsiteX3-55" fmla="*/ 52399 w 1896567"/>
                <a:gd name="connsiteY3-56" fmla="*/ 20336 h 542850"/>
                <a:gd name="connsiteX0-57" fmla="*/ 52399 w 1896567"/>
                <a:gd name="connsiteY0-58" fmla="*/ 28557 h 551071"/>
                <a:gd name="connsiteX1-59" fmla="*/ 1896567 w 1896567"/>
                <a:gd name="connsiteY1-60" fmla="*/ 551071 h 551071"/>
                <a:gd name="connsiteX2-61" fmla="*/ 52399 w 1896567"/>
                <a:gd name="connsiteY2-62" fmla="*/ 551071 h 551071"/>
                <a:gd name="connsiteX3-63" fmla="*/ 52399 w 1896567"/>
                <a:gd name="connsiteY3-64" fmla="*/ 28557 h 551071"/>
                <a:gd name="connsiteX0-65" fmla="*/ 53709 w 1892948"/>
                <a:gd name="connsiteY0-66" fmla="*/ 27563 h 559762"/>
                <a:gd name="connsiteX1-67" fmla="*/ 1892948 w 1892948"/>
                <a:gd name="connsiteY1-68" fmla="*/ 559762 h 559762"/>
                <a:gd name="connsiteX2-69" fmla="*/ 48780 w 1892948"/>
                <a:gd name="connsiteY2-70" fmla="*/ 559762 h 559762"/>
                <a:gd name="connsiteX3-71" fmla="*/ 53709 w 1892948"/>
                <a:gd name="connsiteY3-72" fmla="*/ 27563 h 559762"/>
                <a:gd name="connsiteX0-73" fmla="*/ 53709 w 1892948"/>
                <a:gd name="connsiteY0-74" fmla="*/ 25701 h 557900"/>
                <a:gd name="connsiteX1-75" fmla="*/ 1892948 w 1892948"/>
                <a:gd name="connsiteY1-76" fmla="*/ 557900 h 557900"/>
                <a:gd name="connsiteX2-77" fmla="*/ 48780 w 1892948"/>
                <a:gd name="connsiteY2-78" fmla="*/ 557900 h 557900"/>
                <a:gd name="connsiteX3-79" fmla="*/ 53709 w 1892948"/>
                <a:gd name="connsiteY3-80" fmla="*/ 25701 h 557900"/>
                <a:gd name="connsiteX0-81" fmla="*/ 52653 w 1891892"/>
                <a:gd name="connsiteY0-82" fmla="*/ 25701 h 557900"/>
                <a:gd name="connsiteX1-83" fmla="*/ 1891892 w 1891892"/>
                <a:gd name="connsiteY1-84" fmla="*/ 557900 h 557900"/>
                <a:gd name="connsiteX2-85" fmla="*/ 47724 w 1891892"/>
                <a:gd name="connsiteY2-86" fmla="*/ 557900 h 557900"/>
                <a:gd name="connsiteX3-87" fmla="*/ 52653 w 1891892"/>
                <a:gd name="connsiteY3-88" fmla="*/ 25701 h 557900"/>
                <a:gd name="connsiteX0-89" fmla="*/ 59532 w 1898771"/>
                <a:gd name="connsiteY0-90" fmla="*/ 25701 h 557900"/>
                <a:gd name="connsiteX1-91" fmla="*/ 1898771 w 1898771"/>
                <a:gd name="connsiteY1-92" fmla="*/ 557900 h 557900"/>
                <a:gd name="connsiteX2-93" fmla="*/ 54603 w 1898771"/>
                <a:gd name="connsiteY2-94" fmla="*/ 557900 h 557900"/>
                <a:gd name="connsiteX3-95" fmla="*/ 59532 w 1898771"/>
                <a:gd name="connsiteY3-96" fmla="*/ 25701 h 557900"/>
                <a:gd name="connsiteX0-97" fmla="*/ 68692 w 1907931"/>
                <a:gd name="connsiteY0-98" fmla="*/ 25701 h 557900"/>
                <a:gd name="connsiteX1-99" fmla="*/ 1907931 w 1907931"/>
                <a:gd name="connsiteY1-100" fmla="*/ 557900 h 557900"/>
                <a:gd name="connsiteX2-101" fmla="*/ 39464 w 1907931"/>
                <a:gd name="connsiteY2-102" fmla="*/ 557727 h 557900"/>
                <a:gd name="connsiteX3-103" fmla="*/ 68692 w 1907931"/>
                <a:gd name="connsiteY3-104" fmla="*/ 25701 h 557900"/>
                <a:gd name="connsiteX0-105" fmla="*/ 69729 w 1908968"/>
                <a:gd name="connsiteY0-106" fmla="*/ 25701 h 557900"/>
                <a:gd name="connsiteX1-107" fmla="*/ 1908968 w 1908968"/>
                <a:gd name="connsiteY1-108" fmla="*/ 557900 h 557900"/>
                <a:gd name="connsiteX2-109" fmla="*/ 40501 w 1908968"/>
                <a:gd name="connsiteY2-110" fmla="*/ 557727 h 557900"/>
                <a:gd name="connsiteX3-111" fmla="*/ 69729 w 1908968"/>
                <a:gd name="connsiteY3-112" fmla="*/ 25701 h 557900"/>
                <a:gd name="connsiteX0-113" fmla="*/ 74689 w 1913928"/>
                <a:gd name="connsiteY0-114" fmla="*/ 25701 h 557900"/>
                <a:gd name="connsiteX1-115" fmla="*/ 1913928 w 1913928"/>
                <a:gd name="connsiteY1-116" fmla="*/ 557900 h 557900"/>
                <a:gd name="connsiteX2-117" fmla="*/ 34687 w 1913928"/>
                <a:gd name="connsiteY2-118" fmla="*/ 556562 h 557900"/>
                <a:gd name="connsiteX3-119" fmla="*/ 74689 w 1913928"/>
                <a:gd name="connsiteY3-120" fmla="*/ 25701 h 557900"/>
              </a:gdLst>
              <a:ahLst/>
              <a:cxnLst>
                <a:cxn ang="0">
                  <a:pos x="connsiteX0-1" y="connsiteY0-2"/>
                </a:cxn>
                <a:cxn ang="0">
                  <a:pos x="connsiteX1-3" y="connsiteY1-4"/>
                </a:cxn>
                <a:cxn ang="0">
                  <a:pos x="connsiteX2-5" y="connsiteY2-6"/>
                </a:cxn>
                <a:cxn ang="0">
                  <a:pos x="connsiteX3-7" y="connsiteY3-8"/>
                </a:cxn>
              </a:cxnLst>
              <a:rect l="l" t="t" r="r" b="b"/>
              <a:pathLst>
                <a:path w="1913928" h="557900">
                  <a:moveTo>
                    <a:pt x="74689" y="25701"/>
                  </a:moveTo>
                  <a:cubicBezTo>
                    <a:pt x="151828" y="-61546"/>
                    <a:pt x="1316075" y="63094"/>
                    <a:pt x="1913928" y="557900"/>
                  </a:cubicBezTo>
                  <a:lnTo>
                    <a:pt x="34687" y="556562"/>
                  </a:lnTo>
                  <a:cubicBezTo>
                    <a:pt x="4418" y="537691"/>
                    <a:pt x="-40831" y="43528"/>
                    <a:pt x="74689" y="2570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rot="2327791">
            <a:off x="3650691" y="1087111"/>
            <a:ext cx="495599" cy="461603"/>
          </a:xfrm>
          <a:prstGeom prst="rect">
            <a:avLst/>
          </a:prstGeom>
          <a:noFill/>
        </p:spPr>
        <p:txBody>
          <a:bodyPr wrap="none" lIns="91442" tIns="45721" rIns="91442" bIns="45721" rtlCol="0">
            <a:spAutoFit/>
          </a:bodyPr>
          <a:lstStyle/>
          <a:p>
            <a:r>
              <a:rPr lang="en-US" altLang="zh-CN" sz="2400" dirty="0">
                <a:solidFill>
                  <a:schemeClr val="bg1"/>
                </a:solidFill>
                <a:effectLst>
                  <a:innerShdw blurRad="114300">
                    <a:prstClr val="black"/>
                  </a:innerShdw>
                </a:effectLst>
                <a:cs typeface="+mn-ea"/>
                <a:sym typeface="+mn-lt"/>
              </a:rPr>
              <a:t>01</a:t>
            </a:r>
            <a:endParaRPr lang="zh-CN" altLang="en-US" sz="2400" dirty="0">
              <a:solidFill>
                <a:schemeClr val="bg1"/>
              </a:solidFill>
              <a:effectLst>
                <a:innerShdw blurRad="114300">
                  <a:prstClr val="black"/>
                </a:innerShdw>
              </a:effectLst>
              <a:cs typeface="+mn-ea"/>
              <a:sym typeface="+mn-lt"/>
            </a:endParaRPr>
          </a:p>
        </p:txBody>
      </p:sp>
      <p:sp>
        <p:nvSpPr>
          <p:cNvPr id="29" name="文本框 28"/>
          <p:cNvSpPr txBox="1"/>
          <p:nvPr/>
        </p:nvSpPr>
        <p:spPr>
          <a:xfrm rot="2379737">
            <a:off x="3828453" y="1673253"/>
            <a:ext cx="1415772" cy="461728"/>
          </a:xfrm>
          <a:prstGeom prst="rect">
            <a:avLst/>
          </a:prstGeom>
          <a:noFill/>
        </p:spPr>
        <p:txBody>
          <a:bodyPr wrap="none" lIns="91442" tIns="45721" rIns="91442" bIns="45721" rtlCol="0">
            <a:spAutoFit/>
          </a:bodyPr>
          <a:lstStyle/>
          <a:p>
            <a:r>
              <a:rPr lang="zh-CN" altLang="en-US" sz="1200" dirty="0">
                <a:solidFill>
                  <a:schemeClr val="bg1"/>
                </a:solidFill>
                <a:cs typeface="+mn-ea"/>
                <a:sym typeface="+mn-lt"/>
              </a:rPr>
              <a:t>点击添加文本</a:t>
            </a:r>
            <a:endParaRPr lang="en-US" altLang="zh-CN" sz="1200" dirty="0">
              <a:solidFill>
                <a:schemeClr val="bg1"/>
              </a:solidFill>
              <a:cs typeface="+mn-ea"/>
              <a:sym typeface="+mn-lt"/>
            </a:endParaRPr>
          </a:p>
          <a:p>
            <a:r>
              <a:rPr lang="zh-CN" altLang="en-US" sz="1200" dirty="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1" name="文本框 30"/>
          <p:cNvSpPr txBox="1"/>
          <p:nvPr/>
        </p:nvSpPr>
        <p:spPr>
          <a:xfrm rot="2327791">
            <a:off x="3295250" y="1894001"/>
            <a:ext cx="503664" cy="461728"/>
          </a:xfrm>
          <a:prstGeom prst="rect">
            <a:avLst/>
          </a:prstGeom>
          <a:noFill/>
        </p:spPr>
        <p:txBody>
          <a:bodyPr wrap="none" lIns="91442" tIns="45721" rIns="91442" bIns="45721" rtlCol="0">
            <a:spAutoFit/>
          </a:bodyPr>
          <a:lstStyle/>
          <a:p>
            <a:r>
              <a:rPr lang="en-US" altLang="zh-CN" sz="2400" dirty="0">
                <a:solidFill>
                  <a:schemeClr val="bg1"/>
                </a:solidFill>
                <a:effectLst>
                  <a:innerShdw blurRad="114300">
                    <a:prstClr val="black"/>
                  </a:innerShdw>
                </a:effectLst>
                <a:cs typeface="+mn-ea"/>
                <a:sym typeface="+mn-lt"/>
              </a:rPr>
              <a:t>02</a:t>
            </a:r>
            <a:endParaRPr lang="zh-CN" altLang="en-US" sz="2400" dirty="0">
              <a:solidFill>
                <a:schemeClr val="bg1"/>
              </a:solidFill>
              <a:effectLst>
                <a:innerShdw blurRad="114300">
                  <a:prstClr val="black"/>
                </a:innerShdw>
              </a:effectLst>
              <a:cs typeface="+mn-ea"/>
              <a:sym typeface="+mn-lt"/>
            </a:endParaRPr>
          </a:p>
        </p:txBody>
      </p:sp>
      <p:sp>
        <p:nvSpPr>
          <p:cNvPr id="32" name="文本框 31"/>
          <p:cNvSpPr txBox="1"/>
          <p:nvPr/>
        </p:nvSpPr>
        <p:spPr>
          <a:xfrm rot="2256922">
            <a:off x="3615562" y="2505433"/>
            <a:ext cx="1415772" cy="461728"/>
          </a:xfrm>
          <a:prstGeom prst="rect">
            <a:avLst/>
          </a:prstGeom>
          <a:noFill/>
        </p:spPr>
        <p:txBody>
          <a:bodyPr wrap="none" lIns="91442" tIns="45721" rIns="91442" bIns="45721" rtlCol="0">
            <a:spAutoFit/>
          </a:bodyPr>
          <a:lstStyle/>
          <a:p>
            <a:r>
              <a:rPr lang="zh-CN" altLang="en-US" sz="1200" dirty="0">
                <a:solidFill>
                  <a:schemeClr val="bg1"/>
                </a:solidFill>
                <a:cs typeface="+mn-ea"/>
                <a:sym typeface="+mn-lt"/>
              </a:rPr>
              <a:t>点击此处添加文本</a:t>
            </a:r>
            <a:endParaRPr lang="en-US" altLang="zh-CN" sz="1200" dirty="0">
              <a:solidFill>
                <a:schemeClr val="bg1"/>
              </a:solidFill>
              <a:cs typeface="+mn-ea"/>
              <a:sym typeface="+mn-lt"/>
            </a:endParaRPr>
          </a:p>
          <a:p>
            <a:r>
              <a:rPr lang="zh-CN" altLang="en-US" sz="1200" dirty="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3" name="文本框 32"/>
          <p:cNvSpPr txBox="1"/>
          <p:nvPr/>
        </p:nvSpPr>
        <p:spPr>
          <a:xfrm rot="2327791">
            <a:off x="3069950" y="2839228"/>
            <a:ext cx="513282" cy="461728"/>
          </a:xfrm>
          <a:prstGeom prst="rect">
            <a:avLst/>
          </a:prstGeom>
          <a:noFill/>
        </p:spPr>
        <p:txBody>
          <a:bodyPr wrap="none" lIns="91442" tIns="45721" rIns="91442" bIns="45721" rtlCol="0">
            <a:spAutoFit/>
          </a:bodyPr>
          <a:lstStyle/>
          <a:p>
            <a:r>
              <a:rPr lang="en-US" altLang="zh-CN" sz="2400" dirty="0">
                <a:solidFill>
                  <a:schemeClr val="bg1"/>
                </a:solidFill>
                <a:effectLst>
                  <a:innerShdw blurRad="114300">
                    <a:prstClr val="black"/>
                  </a:innerShdw>
                </a:effectLst>
                <a:cs typeface="+mn-ea"/>
                <a:sym typeface="+mn-lt"/>
              </a:rPr>
              <a:t>03</a:t>
            </a:r>
            <a:endParaRPr lang="zh-CN" altLang="en-US" sz="2400" dirty="0">
              <a:solidFill>
                <a:schemeClr val="bg1"/>
              </a:solidFill>
              <a:effectLst>
                <a:innerShdw blurRad="114300">
                  <a:prstClr val="black"/>
                </a:innerShdw>
              </a:effectLst>
              <a:cs typeface="+mn-ea"/>
              <a:sym typeface="+mn-lt"/>
            </a:endParaRPr>
          </a:p>
        </p:txBody>
      </p:sp>
      <p:sp>
        <p:nvSpPr>
          <p:cNvPr id="34" name="文本框 33"/>
          <p:cNvSpPr txBox="1"/>
          <p:nvPr/>
        </p:nvSpPr>
        <p:spPr>
          <a:xfrm rot="2208576">
            <a:off x="3334734" y="3366059"/>
            <a:ext cx="1306073" cy="646419"/>
          </a:xfrm>
          <a:prstGeom prst="rect">
            <a:avLst/>
          </a:prstGeom>
          <a:noFill/>
        </p:spPr>
        <p:txBody>
          <a:bodyPr wrap="square" lIns="91442" tIns="45721" rIns="91442" bIns="45721" rtlCol="0">
            <a:spAutoFit/>
          </a:bodyPr>
          <a:lstStyle/>
          <a:p>
            <a:r>
              <a:rPr lang="zh-CN" altLang="en-US" sz="1200" dirty="0">
                <a:solidFill>
                  <a:schemeClr val="bg1"/>
                </a:solidFill>
                <a:cs typeface="+mn-ea"/>
                <a:sym typeface="+mn-lt"/>
              </a:rPr>
              <a:t>点击此处添加文本点击此处添加文本</a:t>
            </a:r>
            <a:endParaRPr lang="en-US" altLang="zh-CN" sz="1200" dirty="0">
              <a:solidFill>
                <a:schemeClr val="bg1"/>
              </a:solidFill>
              <a:cs typeface="+mn-ea"/>
              <a:sym typeface="+mn-lt"/>
            </a:endParaRPr>
          </a:p>
        </p:txBody>
      </p:sp>
      <p:cxnSp>
        <p:nvCxnSpPr>
          <p:cNvPr id="36" name="直接连接符 35"/>
          <p:cNvCxnSpPr/>
          <p:nvPr/>
        </p:nvCxnSpPr>
        <p:spPr>
          <a:xfrm>
            <a:off x="4981071" y="1846677"/>
            <a:ext cx="1131190"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09953" y="1548663"/>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p>
        </p:txBody>
      </p:sp>
      <p:cxnSp>
        <p:nvCxnSpPr>
          <p:cNvPr id="41" name="直接连接符 40"/>
          <p:cNvCxnSpPr/>
          <p:nvPr/>
        </p:nvCxnSpPr>
        <p:spPr>
          <a:xfrm>
            <a:off x="5311665" y="3232955"/>
            <a:ext cx="615799"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12261" y="2904784"/>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p>
        </p:txBody>
      </p:sp>
      <p:cxnSp>
        <p:nvCxnSpPr>
          <p:cNvPr id="45" name="直接连接符 44"/>
          <p:cNvCxnSpPr/>
          <p:nvPr/>
        </p:nvCxnSpPr>
        <p:spPr>
          <a:xfrm>
            <a:off x="1936377" y="2869174"/>
            <a:ext cx="880255"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58988" y="2981044"/>
            <a:ext cx="1921035" cy="59084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par>
                          <p:cTn id="23" fill="hold">
                            <p:stCondLst>
                              <p:cond delay="2500"/>
                            </p:stCondLst>
                            <p:childTnLst>
                              <p:par>
                                <p:cTn id="24" presetID="2" presetClass="entr" presetSubtype="2" decel="53300"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750" fill="hold"/>
                                        <p:tgtEl>
                                          <p:spTgt spid="40"/>
                                        </p:tgtEl>
                                        <p:attrNameLst>
                                          <p:attrName>ppt_x</p:attrName>
                                        </p:attrNameLst>
                                      </p:cBhvr>
                                      <p:tavLst>
                                        <p:tav tm="0">
                                          <p:val>
                                            <p:strVal val="1+#ppt_w/2"/>
                                          </p:val>
                                        </p:tav>
                                        <p:tav tm="100000">
                                          <p:val>
                                            <p:strVal val="#ppt_x"/>
                                          </p:val>
                                        </p:tav>
                                      </p:tavLst>
                                    </p:anim>
                                    <p:anim calcmode="lin" valueType="num">
                                      <p:cBhvr additive="base">
                                        <p:cTn id="27" dur="750" fill="hold"/>
                                        <p:tgtEl>
                                          <p:spTgt spid="40"/>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5000"/>
                            </p:stCondLst>
                            <p:childTnLst>
                              <p:par>
                                <p:cTn id="43" presetID="2" presetClass="entr" presetSubtype="2" decel="5330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750" fill="hold"/>
                                        <p:tgtEl>
                                          <p:spTgt spid="42"/>
                                        </p:tgtEl>
                                        <p:attrNameLst>
                                          <p:attrName>ppt_x</p:attrName>
                                        </p:attrNameLst>
                                      </p:cBhvr>
                                      <p:tavLst>
                                        <p:tav tm="0">
                                          <p:val>
                                            <p:strVal val="1+#ppt_w/2"/>
                                          </p:val>
                                        </p:tav>
                                        <p:tav tm="100000">
                                          <p:val>
                                            <p:strVal val="#ppt_x"/>
                                          </p:val>
                                        </p:tav>
                                      </p:tavLst>
                                    </p:anim>
                                    <p:anim calcmode="lin" valueType="num">
                                      <p:cBhvr additive="base">
                                        <p:cTn id="46" dur="750" fill="hold"/>
                                        <p:tgtEl>
                                          <p:spTgt spid="42"/>
                                        </p:tgtEl>
                                        <p:attrNameLst>
                                          <p:attrName>ppt_y</p:attrName>
                                        </p:attrNameLst>
                                      </p:cBhvr>
                                      <p:tavLst>
                                        <p:tav tm="0">
                                          <p:val>
                                            <p:strVal val="#ppt_y"/>
                                          </p:val>
                                        </p:tav>
                                        <p:tav tm="100000">
                                          <p:val>
                                            <p:strVal val="#ppt_y"/>
                                          </p:val>
                                        </p:tav>
                                      </p:tavLst>
                                    </p:anim>
                                  </p:childTnLst>
                                </p:cTn>
                              </p:par>
                            </p:childTnLst>
                          </p:cTn>
                        </p:par>
                        <p:par>
                          <p:cTn id="47" fill="hold">
                            <p:stCondLst>
                              <p:cond delay="6000"/>
                            </p:stCondLst>
                            <p:childTnLst>
                              <p:par>
                                <p:cTn id="48" presetID="53" presetClass="entr" presetSubtype="16"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childTnLst>
                          </p:cTn>
                        </p:par>
                        <p:par>
                          <p:cTn id="53" fill="hold">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7000"/>
                            </p:stCondLst>
                            <p:childTnLst>
                              <p:par>
                                <p:cTn id="58" presetID="22" presetClass="entr" presetSubtype="2"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right)">
                                      <p:cBhvr>
                                        <p:cTn id="60" dur="500"/>
                                        <p:tgtEl>
                                          <p:spTgt spid="45"/>
                                        </p:tgtEl>
                                      </p:cBhvr>
                                    </p:animEffect>
                                  </p:childTnLst>
                                </p:cTn>
                              </p:par>
                            </p:childTnLst>
                          </p:cTn>
                        </p:par>
                        <p:par>
                          <p:cTn id="61" fill="hold">
                            <p:stCondLst>
                              <p:cond delay="7500"/>
                            </p:stCondLst>
                            <p:childTnLst>
                              <p:par>
                                <p:cTn id="62" presetID="2" presetClass="entr" presetSubtype="8" decel="533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0-#ppt_w/2"/>
                                          </p:val>
                                        </p:tav>
                                        <p:tav tm="100000">
                                          <p:val>
                                            <p:strVal val="#ppt_x"/>
                                          </p:val>
                                        </p:tav>
                                      </p:tavLst>
                                    </p:anim>
                                    <p:anim calcmode="lin" valueType="num">
                                      <p:cBhvr additive="base">
                                        <p:cTn id="65"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3" grpId="0"/>
      <p:bldP spid="34" grpId="0"/>
      <p:bldP spid="40" grpId="0"/>
      <p:bldP spid="4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bwMode="auto">
          <a:xfrm>
            <a:off x="3305175" y="2875004"/>
            <a:ext cx="2537223" cy="1224127"/>
            <a:chOff x="4407518" y="3832706"/>
            <a:chExt cx="3382692" cy="1631408"/>
          </a:xfrm>
        </p:grpSpPr>
        <p:sp>
          <p:nvSpPr>
            <p:cNvPr id="12" name="Oval 11"/>
            <p:cNvSpPr/>
            <p:nvPr/>
          </p:nvSpPr>
          <p:spPr>
            <a:xfrm>
              <a:off x="5699639" y="4451625"/>
              <a:ext cx="774638" cy="390395"/>
            </a:xfrm>
            <a:prstGeom prst="ellipse">
              <a:avLst/>
            </a:prstGeom>
            <a:solidFill>
              <a:schemeClr val="accent1"/>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grpSp>
          <p:nvGrpSpPr>
            <p:cNvPr id="3" name="Group 12"/>
            <p:cNvGrpSpPr/>
            <p:nvPr/>
          </p:nvGrpSpPr>
          <p:grpSpPr bwMode="auto">
            <a:xfrm>
              <a:off x="4407518" y="3832706"/>
              <a:ext cx="3382692" cy="1631408"/>
              <a:chOff x="4407518" y="3832706"/>
              <a:chExt cx="3382692" cy="1631408"/>
            </a:xfrm>
          </p:grpSpPr>
          <p:sp>
            <p:nvSpPr>
              <p:cNvPr id="14" name="Oval 13"/>
              <p:cNvSpPr/>
              <p:nvPr/>
            </p:nvSpPr>
            <p:spPr>
              <a:xfrm>
                <a:off x="4469426" y="3832706"/>
                <a:ext cx="3246177" cy="1631408"/>
              </a:xfrm>
              <a:prstGeom prst="ellipse">
                <a:avLst/>
              </a:prstGeom>
              <a:noFill/>
              <a:ln w="1270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15" name="Oval 14"/>
              <p:cNvSpPr/>
              <p:nvPr/>
            </p:nvSpPr>
            <p:spPr>
              <a:xfrm>
                <a:off x="4407518"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16" name="Oval 15"/>
              <p:cNvSpPr/>
              <p:nvPr/>
            </p:nvSpPr>
            <p:spPr>
              <a:xfrm>
                <a:off x="7655283"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17" name="Oval 16"/>
              <p:cNvSpPr/>
              <p:nvPr/>
            </p:nvSpPr>
            <p:spPr>
              <a:xfrm>
                <a:off x="6836198" y="3904120"/>
                <a:ext cx="136514"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18" name="Oval 17"/>
              <p:cNvSpPr/>
              <p:nvPr/>
            </p:nvSpPr>
            <p:spPr>
              <a:xfrm>
                <a:off x="5226602" y="390412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19" name="Oval 18"/>
              <p:cNvSpPr/>
              <p:nvPr/>
            </p:nvSpPr>
            <p:spPr>
              <a:xfrm>
                <a:off x="6836198" y="5321286"/>
                <a:ext cx="136514"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sp>
            <p:nvSpPr>
              <p:cNvPr id="20" name="Oval 19"/>
              <p:cNvSpPr/>
              <p:nvPr/>
            </p:nvSpPr>
            <p:spPr>
              <a:xfrm>
                <a:off x="5226602" y="5321286"/>
                <a:ext cx="134927"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id-ID" altLang="zh-CN">
                  <a:solidFill>
                    <a:srgbClr val="FFFFFF"/>
                  </a:solidFill>
                </a:endParaRPr>
              </a:p>
            </p:txBody>
          </p:sp>
        </p:grpSp>
      </p:grpSp>
      <p:grpSp>
        <p:nvGrpSpPr>
          <p:cNvPr id="4" name="Group 36"/>
          <p:cNvGrpSpPr/>
          <p:nvPr/>
        </p:nvGrpSpPr>
        <p:grpSpPr bwMode="auto">
          <a:xfrm>
            <a:off x="6243638" y="1360325"/>
            <a:ext cx="1725216" cy="497248"/>
            <a:chOff x="8858766" y="1813486"/>
            <a:chExt cx="2300186" cy="662583"/>
          </a:xfrm>
        </p:grpSpPr>
        <p:sp>
          <p:nvSpPr>
            <p:cNvPr id="38" name="TextBox 37"/>
            <p:cNvSpPr txBox="1"/>
            <p:nvPr/>
          </p:nvSpPr>
          <p:spPr>
            <a:xfrm>
              <a:off x="8858766" y="2107031"/>
              <a:ext cx="2300186" cy="369038"/>
            </a:xfrm>
            <a:prstGeom prst="rect">
              <a:avLst/>
            </a:prstGeom>
            <a:noFill/>
          </p:spPr>
          <p:txBody>
            <a:bodyPr lIns="0" tIns="0" rIns="0" bIns="0">
              <a:spAutoFit/>
            </a:bodyPr>
            <a:lstStyle/>
            <a:p>
              <a:pP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8858766" y="1813486"/>
              <a:ext cx="2112869" cy="245943"/>
            </a:xfrm>
            <a:prstGeom prst="rect">
              <a:avLst/>
            </a:prstGeom>
            <a:noFill/>
          </p:spPr>
          <p:txBody>
            <a:bodyPr lIns="0" tIns="0" rIns="0" bIns="0">
              <a:spAutoFit/>
            </a:bodyPr>
            <a:lstStyle/>
            <a:p>
              <a:pP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Group 39"/>
          <p:cNvGrpSpPr/>
          <p:nvPr/>
        </p:nvGrpSpPr>
        <p:grpSpPr bwMode="auto">
          <a:xfrm>
            <a:off x="6506768" y="3844305"/>
            <a:ext cx="1725215" cy="497247"/>
            <a:chOff x="8858766" y="1813486"/>
            <a:chExt cx="2300186" cy="663825"/>
          </a:xfrm>
        </p:grpSpPr>
        <p:sp>
          <p:nvSpPr>
            <p:cNvPr id="41" name="TextBox 40"/>
            <p:cNvSpPr txBox="1"/>
            <p:nvPr/>
          </p:nvSpPr>
          <p:spPr>
            <a:xfrm>
              <a:off x="8858766" y="2107581"/>
              <a:ext cx="2300186" cy="369730"/>
            </a:xfrm>
            <a:prstGeom prst="rect">
              <a:avLst/>
            </a:prstGeom>
            <a:noFill/>
          </p:spPr>
          <p:txBody>
            <a:bodyPr lIns="0" tIns="0" rIns="0" bIns="0">
              <a:spAutoFit/>
            </a:bodyPr>
            <a:lstStyle/>
            <a:p>
              <a:pP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TextBox 41"/>
            <p:cNvSpPr txBox="1"/>
            <p:nvPr/>
          </p:nvSpPr>
          <p:spPr>
            <a:xfrm>
              <a:off x="8858766" y="1813486"/>
              <a:ext cx="2112869" cy="246404"/>
            </a:xfrm>
            <a:prstGeom prst="rect">
              <a:avLst/>
            </a:prstGeom>
            <a:noFill/>
          </p:spPr>
          <p:txBody>
            <a:bodyPr lIns="0" tIns="0" rIns="0" bIns="0">
              <a:spAutoFit/>
            </a:bodyPr>
            <a:lstStyle/>
            <a:p>
              <a:pP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Group 42"/>
          <p:cNvGrpSpPr/>
          <p:nvPr/>
        </p:nvGrpSpPr>
        <p:grpSpPr bwMode="auto">
          <a:xfrm>
            <a:off x="6880623" y="2538013"/>
            <a:ext cx="1674019" cy="497248"/>
            <a:chOff x="8858766" y="1813486"/>
            <a:chExt cx="2231795" cy="662583"/>
          </a:xfrm>
        </p:grpSpPr>
        <p:sp>
          <p:nvSpPr>
            <p:cNvPr id="44" name="TextBox 43"/>
            <p:cNvSpPr txBox="1"/>
            <p:nvPr/>
          </p:nvSpPr>
          <p:spPr>
            <a:xfrm>
              <a:off x="8858766" y="2107031"/>
              <a:ext cx="2231795" cy="369038"/>
            </a:xfrm>
            <a:prstGeom prst="rect">
              <a:avLst/>
            </a:prstGeom>
            <a:noFill/>
          </p:spPr>
          <p:txBody>
            <a:bodyPr lIns="0" tIns="0" rIns="0" bIns="0">
              <a:spAutoFit/>
            </a:bodyPr>
            <a:lstStyle/>
            <a:p>
              <a:pP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8858766" y="1813486"/>
              <a:ext cx="2112744" cy="245942"/>
            </a:xfrm>
            <a:prstGeom prst="rect">
              <a:avLst/>
            </a:prstGeom>
            <a:noFill/>
          </p:spPr>
          <p:txBody>
            <a:bodyPr lIns="0" tIns="0" rIns="0" bIns="0">
              <a:spAutoFit/>
            </a:bodyPr>
            <a:lstStyle/>
            <a:p>
              <a:pP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Group 45"/>
          <p:cNvGrpSpPr/>
          <p:nvPr/>
        </p:nvGrpSpPr>
        <p:grpSpPr bwMode="auto">
          <a:xfrm>
            <a:off x="1162050" y="1360325"/>
            <a:ext cx="1741886" cy="497248"/>
            <a:chOff x="1320628" y="1813486"/>
            <a:chExt cx="2322052" cy="662583"/>
          </a:xfrm>
        </p:grpSpPr>
        <p:sp>
          <p:nvSpPr>
            <p:cNvPr id="47" name="TextBox 46"/>
            <p:cNvSpPr txBox="1"/>
            <p:nvPr/>
          </p:nvSpPr>
          <p:spPr>
            <a:xfrm>
              <a:off x="1320628" y="2107031"/>
              <a:ext cx="2322052" cy="369038"/>
            </a:xfrm>
            <a:prstGeom prst="rect">
              <a:avLst/>
            </a:prstGeom>
            <a:noFill/>
          </p:spPr>
          <p:txBody>
            <a:bodyPr lIns="0" tIns="0" rIns="0" bIns="0">
              <a:spAutoFit/>
            </a:bodyPr>
            <a:lstStyle/>
            <a:p>
              <a:pPr algn="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1530136" y="1813486"/>
              <a:ext cx="2112544" cy="245943"/>
            </a:xfrm>
            <a:prstGeom prst="rect">
              <a:avLst/>
            </a:prstGeom>
            <a:noFill/>
          </p:spPr>
          <p:txBody>
            <a:bodyPr lIns="0" tIns="0" rIns="0" bIns="0">
              <a:spAutoFit/>
            </a:bodyPr>
            <a:lstStyle/>
            <a:p>
              <a:pPr algn="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8"/>
          <p:cNvGrpSpPr/>
          <p:nvPr/>
        </p:nvGrpSpPr>
        <p:grpSpPr bwMode="auto">
          <a:xfrm>
            <a:off x="567930" y="2534441"/>
            <a:ext cx="1693069" cy="497248"/>
            <a:chOff x="566057" y="3378459"/>
            <a:chExt cx="2257472" cy="662583"/>
          </a:xfrm>
        </p:grpSpPr>
        <p:sp>
          <p:nvSpPr>
            <p:cNvPr id="50" name="TextBox 49"/>
            <p:cNvSpPr txBox="1"/>
            <p:nvPr/>
          </p:nvSpPr>
          <p:spPr>
            <a:xfrm>
              <a:off x="566057" y="3672004"/>
              <a:ext cx="2257472" cy="369038"/>
            </a:xfrm>
            <a:prstGeom prst="rect">
              <a:avLst/>
            </a:prstGeom>
            <a:noFill/>
          </p:spPr>
          <p:txBody>
            <a:bodyPr lIns="0" tIns="0" rIns="0" bIns="0">
              <a:spAutoFit/>
            </a:bodyPr>
            <a:lstStyle/>
            <a:p>
              <a:pPr algn="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710522" y="3378459"/>
              <a:ext cx="2113007" cy="245943"/>
            </a:xfrm>
            <a:prstGeom prst="rect">
              <a:avLst/>
            </a:prstGeom>
            <a:noFill/>
          </p:spPr>
          <p:txBody>
            <a:bodyPr lIns="0" tIns="0" rIns="0" bIns="0">
              <a:spAutoFit/>
            </a:bodyPr>
            <a:lstStyle/>
            <a:p>
              <a:pPr algn="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51"/>
          <p:cNvGrpSpPr/>
          <p:nvPr/>
        </p:nvGrpSpPr>
        <p:grpSpPr bwMode="auto">
          <a:xfrm>
            <a:off x="890588" y="3846689"/>
            <a:ext cx="1741886" cy="497248"/>
            <a:chOff x="1187278" y="5127778"/>
            <a:chExt cx="2322052" cy="662583"/>
          </a:xfrm>
        </p:grpSpPr>
        <p:sp>
          <p:nvSpPr>
            <p:cNvPr id="53" name="TextBox 52"/>
            <p:cNvSpPr txBox="1"/>
            <p:nvPr/>
          </p:nvSpPr>
          <p:spPr>
            <a:xfrm>
              <a:off x="1187278" y="5421323"/>
              <a:ext cx="2322052" cy="369038"/>
            </a:xfrm>
            <a:prstGeom prst="rect">
              <a:avLst/>
            </a:prstGeom>
            <a:noFill/>
          </p:spPr>
          <p:txBody>
            <a:bodyPr lIns="0" tIns="0" rIns="0" bIns="0">
              <a:spAutoFit/>
            </a:bodyPr>
            <a:lstStyle/>
            <a:p>
              <a:pPr algn="r"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1396786" y="5127778"/>
              <a:ext cx="2112544" cy="245943"/>
            </a:xfrm>
            <a:prstGeom prst="rect">
              <a:avLst/>
            </a:prstGeom>
            <a:noFill/>
          </p:spPr>
          <p:txBody>
            <a:bodyPr lIns="0" tIns="0" rIns="0" bIns="0">
              <a:spAutoFit/>
            </a:bodyPr>
            <a:lstStyle/>
            <a:p>
              <a:pPr algn="r" defTabSz="685165">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Group 54"/>
          <p:cNvGrpSpPr/>
          <p:nvPr/>
        </p:nvGrpSpPr>
        <p:grpSpPr bwMode="auto">
          <a:xfrm>
            <a:off x="3034904" y="1446061"/>
            <a:ext cx="411956" cy="410822"/>
            <a:chOff x="3818283" y="1926549"/>
            <a:chExt cx="548204" cy="548202"/>
          </a:xfrm>
        </p:grpSpPr>
        <p:sp>
          <p:nvSpPr>
            <p:cNvPr id="56" name="Oval 55"/>
            <p:cNvSpPr/>
            <p:nvPr/>
          </p:nvSpPr>
          <p:spPr>
            <a:xfrm flipH="1">
              <a:off x="3818283" y="1926549"/>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en-AU" altLang="zh-CN" sz="1200">
                <a:solidFill>
                  <a:schemeClr val="bg1"/>
                </a:solidFill>
                <a:latin typeface="FontAwesome"/>
              </a:endParaRPr>
            </a:p>
          </p:txBody>
        </p:sp>
        <p:sp>
          <p:nvSpPr>
            <p:cNvPr id="13355" name="Freeform 61"/>
            <p:cNvSpPr>
              <a:spLocks noEditPoints="1"/>
            </p:cNvSpPr>
            <p:nvPr/>
          </p:nvSpPr>
          <p:spPr bwMode="auto">
            <a:xfrm>
              <a:off x="3908191" y="2052465"/>
              <a:ext cx="377678" cy="296424"/>
            </a:xfrm>
            <a:custGeom>
              <a:avLst/>
              <a:gdLst>
                <a:gd name="T0" fmla="*/ 178150 w 106"/>
                <a:gd name="T1" fmla="*/ 39285 h 83"/>
                <a:gd name="T2" fmla="*/ 181713 w 106"/>
                <a:gd name="T3" fmla="*/ 39285 h 83"/>
                <a:gd name="T4" fmla="*/ 181713 w 106"/>
                <a:gd name="T5" fmla="*/ 153569 h 83"/>
                <a:gd name="T6" fmla="*/ 67697 w 106"/>
                <a:gd name="T7" fmla="*/ 96427 h 83"/>
                <a:gd name="T8" fmla="*/ 67697 w 106"/>
                <a:gd name="T9" fmla="*/ 92856 h 83"/>
                <a:gd name="T10" fmla="*/ 195965 w 106"/>
                <a:gd name="T11" fmla="*/ 149998 h 83"/>
                <a:gd name="T12" fmla="*/ 199528 w 106"/>
                <a:gd name="T13" fmla="*/ 153569 h 83"/>
                <a:gd name="T14" fmla="*/ 309981 w 106"/>
                <a:gd name="T15" fmla="*/ 96427 h 83"/>
                <a:gd name="T16" fmla="*/ 199528 w 106"/>
                <a:gd name="T17" fmla="*/ 39285 h 83"/>
                <a:gd name="T18" fmla="*/ 195965 w 106"/>
                <a:gd name="T19" fmla="*/ 39285 h 83"/>
                <a:gd name="T20" fmla="*/ 53445 w 106"/>
                <a:gd name="T21" fmla="*/ 103570 h 83"/>
                <a:gd name="T22" fmla="*/ 3563 w 106"/>
                <a:gd name="T23" fmla="*/ 124998 h 83"/>
                <a:gd name="T24" fmla="*/ 3563 w 106"/>
                <a:gd name="T25" fmla="*/ 132141 h 83"/>
                <a:gd name="T26" fmla="*/ 121142 w 106"/>
                <a:gd name="T27" fmla="*/ 189283 h 83"/>
                <a:gd name="T28" fmla="*/ 171024 w 106"/>
                <a:gd name="T29" fmla="*/ 164283 h 83"/>
                <a:gd name="T30" fmla="*/ 374115 w 106"/>
                <a:gd name="T31" fmla="*/ 57142 h 83"/>
                <a:gd name="T32" fmla="*/ 374115 w 106"/>
                <a:gd name="T33" fmla="*/ 64285 h 83"/>
                <a:gd name="T34" fmla="*/ 324233 w 106"/>
                <a:gd name="T35" fmla="*/ 89284 h 83"/>
                <a:gd name="T36" fmla="*/ 206654 w 106"/>
                <a:gd name="T37" fmla="*/ 28571 h 83"/>
                <a:gd name="T38" fmla="*/ 256536 w 106"/>
                <a:gd name="T39" fmla="*/ 0 h 83"/>
                <a:gd name="T40" fmla="*/ 374115 w 106"/>
                <a:gd name="T41" fmla="*/ 57142 h 83"/>
                <a:gd name="T42" fmla="*/ 377678 w 106"/>
                <a:gd name="T43" fmla="*/ 128569 h 83"/>
                <a:gd name="T44" fmla="*/ 256536 w 106"/>
                <a:gd name="T45" fmla="*/ 189283 h 83"/>
                <a:gd name="T46" fmla="*/ 206654 w 106"/>
                <a:gd name="T47" fmla="*/ 167855 h 83"/>
                <a:gd name="T48" fmla="*/ 206654 w 106"/>
                <a:gd name="T49" fmla="*/ 160712 h 83"/>
                <a:gd name="T50" fmla="*/ 327796 w 106"/>
                <a:gd name="T51" fmla="*/ 103570 h 83"/>
                <a:gd name="T52" fmla="*/ 171024 w 106"/>
                <a:gd name="T53" fmla="*/ 25000 h 83"/>
                <a:gd name="T54" fmla="*/ 117579 w 106"/>
                <a:gd name="T55" fmla="*/ 0 h 83"/>
                <a:gd name="T56" fmla="*/ 0 w 106"/>
                <a:gd name="T57" fmla="*/ 60713 h 83"/>
                <a:gd name="T58" fmla="*/ 49882 w 106"/>
                <a:gd name="T59" fmla="*/ 89284 h 83"/>
                <a:gd name="T60" fmla="*/ 171024 w 106"/>
                <a:gd name="T61" fmla="*/ 32142 h 83"/>
                <a:gd name="T62" fmla="*/ 171024 w 106"/>
                <a:gd name="T63" fmla="*/ 25000 h 83"/>
                <a:gd name="T64" fmla="*/ 195965 w 106"/>
                <a:gd name="T65" fmla="*/ 292853 h 83"/>
                <a:gd name="T66" fmla="*/ 199528 w 106"/>
                <a:gd name="T67" fmla="*/ 296424 h 83"/>
                <a:gd name="T68" fmla="*/ 320670 w 106"/>
                <a:gd name="T69" fmla="*/ 232139 h 83"/>
                <a:gd name="T70" fmla="*/ 317107 w 106"/>
                <a:gd name="T71" fmla="*/ 174997 h 83"/>
                <a:gd name="T72" fmla="*/ 260099 w 106"/>
                <a:gd name="T73" fmla="*/ 203568 h 83"/>
                <a:gd name="T74" fmla="*/ 256536 w 106"/>
                <a:gd name="T75" fmla="*/ 203568 h 83"/>
                <a:gd name="T76" fmla="*/ 199528 w 106"/>
                <a:gd name="T77" fmla="*/ 174997 h 83"/>
                <a:gd name="T78" fmla="*/ 195965 w 106"/>
                <a:gd name="T79" fmla="*/ 178569 h 83"/>
                <a:gd name="T80" fmla="*/ 60571 w 106"/>
                <a:gd name="T81" fmla="*/ 174997 h 83"/>
                <a:gd name="T82" fmla="*/ 117579 w 106"/>
                <a:gd name="T83" fmla="*/ 203568 h 83"/>
                <a:gd name="T84" fmla="*/ 178150 w 106"/>
                <a:gd name="T85" fmla="*/ 174997 h 83"/>
                <a:gd name="T86" fmla="*/ 181713 w 106"/>
                <a:gd name="T87" fmla="*/ 178569 h 83"/>
                <a:gd name="T88" fmla="*/ 181713 w 106"/>
                <a:gd name="T89" fmla="*/ 296424 h 83"/>
                <a:gd name="T90" fmla="*/ 60571 w 106"/>
                <a:gd name="T91" fmla="*/ 235711 h 83"/>
                <a:gd name="T92" fmla="*/ 57008 w 106"/>
                <a:gd name="T93" fmla="*/ 178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Group 60"/>
          <p:cNvGrpSpPr/>
          <p:nvPr/>
        </p:nvGrpSpPr>
        <p:grpSpPr bwMode="auto">
          <a:xfrm>
            <a:off x="2400301" y="2604696"/>
            <a:ext cx="411956" cy="410821"/>
            <a:chOff x="3010378" y="3471260"/>
            <a:chExt cx="548204" cy="548202"/>
          </a:xfrm>
        </p:grpSpPr>
        <p:sp>
          <p:nvSpPr>
            <p:cNvPr id="62" name="Oval 61"/>
            <p:cNvSpPr/>
            <p:nvPr/>
          </p:nvSpPr>
          <p:spPr>
            <a:xfrm flipH="1">
              <a:off x="3010378" y="3471260"/>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endParaRPr lang="zh-CN" altLang="zh-CN" sz="1200">
                <a:solidFill>
                  <a:schemeClr val="bg1"/>
                </a:solidFill>
              </a:endParaRPr>
            </a:p>
          </p:txBody>
        </p:sp>
        <p:sp>
          <p:nvSpPr>
            <p:cNvPr id="13353" name="Freeform 51"/>
            <p:cNvSpPr>
              <a:spLocks noEditPoints="1"/>
            </p:cNvSpPr>
            <p:nvPr/>
          </p:nvSpPr>
          <p:spPr bwMode="auto">
            <a:xfrm>
              <a:off x="3070827" y="3585168"/>
              <a:ext cx="411635" cy="340047"/>
            </a:xfrm>
            <a:custGeom>
              <a:avLst/>
              <a:gdLst>
                <a:gd name="T0" fmla="*/ 319306 w 107"/>
                <a:gd name="T1" fmla="*/ 243443 h 88"/>
                <a:gd name="T2" fmla="*/ 319306 w 107"/>
                <a:gd name="T3" fmla="*/ 27049 h 88"/>
                <a:gd name="T4" fmla="*/ 319306 w 107"/>
                <a:gd name="T5" fmla="*/ 11593 h 88"/>
                <a:gd name="T6" fmla="*/ 327000 w 107"/>
                <a:gd name="T7" fmla="*/ 0 h 88"/>
                <a:gd name="T8" fmla="*/ 334694 w 107"/>
                <a:gd name="T9" fmla="*/ 0 h 88"/>
                <a:gd name="T10" fmla="*/ 342388 w 107"/>
                <a:gd name="T11" fmla="*/ 0 h 88"/>
                <a:gd name="T12" fmla="*/ 342388 w 107"/>
                <a:gd name="T13" fmla="*/ 266628 h 88"/>
                <a:gd name="T14" fmla="*/ 334694 w 107"/>
                <a:gd name="T15" fmla="*/ 270492 h 88"/>
                <a:gd name="T16" fmla="*/ 327000 w 107"/>
                <a:gd name="T17" fmla="*/ 266628 h 88"/>
                <a:gd name="T18" fmla="*/ 319306 w 107"/>
                <a:gd name="T19" fmla="*/ 258899 h 88"/>
                <a:gd name="T20" fmla="*/ 319306 w 107"/>
                <a:gd name="T21" fmla="*/ 243443 h 88"/>
                <a:gd name="T22" fmla="*/ 92329 w 107"/>
                <a:gd name="T23" fmla="*/ 243443 h 88"/>
                <a:gd name="T24" fmla="*/ 92329 w 107"/>
                <a:gd name="T25" fmla="*/ 27049 h 88"/>
                <a:gd name="T26" fmla="*/ 92329 w 107"/>
                <a:gd name="T27" fmla="*/ 11593 h 88"/>
                <a:gd name="T28" fmla="*/ 84635 w 107"/>
                <a:gd name="T29" fmla="*/ 0 h 88"/>
                <a:gd name="T30" fmla="*/ 76941 w 107"/>
                <a:gd name="T31" fmla="*/ 0 h 88"/>
                <a:gd name="T32" fmla="*/ 69247 w 107"/>
                <a:gd name="T33" fmla="*/ 0 h 88"/>
                <a:gd name="T34" fmla="*/ 69247 w 107"/>
                <a:gd name="T35" fmla="*/ 266628 h 88"/>
                <a:gd name="T36" fmla="*/ 76941 w 107"/>
                <a:gd name="T37" fmla="*/ 270492 h 88"/>
                <a:gd name="T38" fmla="*/ 84635 w 107"/>
                <a:gd name="T39" fmla="*/ 266628 h 88"/>
                <a:gd name="T40" fmla="*/ 92329 w 107"/>
                <a:gd name="T41" fmla="*/ 258899 h 88"/>
                <a:gd name="T42" fmla="*/ 92329 w 107"/>
                <a:gd name="T43" fmla="*/ 243443 h 88"/>
                <a:gd name="T44" fmla="*/ 138494 w 107"/>
                <a:gd name="T45" fmla="*/ 197073 h 88"/>
                <a:gd name="T46" fmla="*/ 138494 w 107"/>
                <a:gd name="T47" fmla="*/ 212529 h 88"/>
                <a:gd name="T48" fmla="*/ 126953 w 107"/>
                <a:gd name="T49" fmla="*/ 224122 h 88"/>
                <a:gd name="T50" fmla="*/ 119259 w 107"/>
                <a:gd name="T51" fmla="*/ 227986 h 88"/>
                <a:gd name="T52" fmla="*/ 111565 w 107"/>
                <a:gd name="T53" fmla="*/ 224122 h 88"/>
                <a:gd name="T54" fmla="*/ 111565 w 107"/>
                <a:gd name="T55" fmla="*/ 46370 h 88"/>
                <a:gd name="T56" fmla="*/ 119259 w 107"/>
                <a:gd name="T57" fmla="*/ 42506 h 88"/>
                <a:gd name="T58" fmla="*/ 126953 w 107"/>
                <a:gd name="T59" fmla="*/ 46370 h 88"/>
                <a:gd name="T60" fmla="*/ 138494 w 107"/>
                <a:gd name="T61" fmla="*/ 54098 h 88"/>
                <a:gd name="T62" fmla="*/ 138494 w 107"/>
                <a:gd name="T63" fmla="*/ 69555 h 88"/>
                <a:gd name="T64" fmla="*/ 138494 w 107"/>
                <a:gd name="T65" fmla="*/ 197073 h 88"/>
                <a:gd name="T66" fmla="*/ 234670 w 107"/>
                <a:gd name="T67" fmla="*/ 309134 h 88"/>
                <a:gd name="T68" fmla="*/ 207741 w 107"/>
                <a:gd name="T69" fmla="*/ 340047 h 88"/>
                <a:gd name="T70" fmla="*/ 176965 w 107"/>
                <a:gd name="T71" fmla="*/ 309134 h 88"/>
                <a:gd name="T72" fmla="*/ 176965 w 107"/>
                <a:gd name="T73" fmla="*/ 92740 h 88"/>
                <a:gd name="T74" fmla="*/ 207741 w 107"/>
                <a:gd name="T75" fmla="*/ 61827 h 88"/>
                <a:gd name="T76" fmla="*/ 234670 w 107"/>
                <a:gd name="T77" fmla="*/ 92740 h 88"/>
                <a:gd name="T78" fmla="*/ 234670 w 107"/>
                <a:gd name="T79" fmla="*/ 309134 h 88"/>
                <a:gd name="T80" fmla="*/ 273141 w 107"/>
                <a:gd name="T81" fmla="*/ 197073 h 88"/>
                <a:gd name="T82" fmla="*/ 273141 w 107"/>
                <a:gd name="T83" fmla="*/ 212529 h 88"/>
                <a:gd name="T84" fmla="*/ 284682 w 107"/>
                <a:gd name="T85" fmla="*/ 224122 h 88"/>
                <a:gd name="T86" fmla="*/ 292376 w 107"/>
                <a:gd name="T87" fmla="*/ 227986 h 88"/>
                <a:gd name="T88" fmla="*/ 300070 w 107"/>
                <a:gd name="T89" fmla="*/ 224122 h 88"/>
                <a:gd name="T90" fmla="*/ 300070 w 107"/>
                <a:gd name="T91" fmla="*/ 46370 h 88"/>
                <a:gd name="T92" fmla="*/ 292376 w 107"/>
                <a:gd name="T93" fmla="*/ 42506 h 88"/>
                <a:gd name="T94" fmla="*/ 284682 w 107"/>
                <a:gd name="T95" fmla="*/ 46370 h 88"/>
                <a:gd name="T96" fmla="*/ 273141 w 107"/>
                <a:gd name="T97" fmla="*/ 54098 h 88"/>
                <a:gd name="T98" fmla="*/ 273141 w 107"/>
                <a:gd name="T99" fmla="*/ 69555 h 88"/>
                <a:gd name="T100" fmla="*/ 273141 w 107"/>
                <a:gd name="T101" fmla="*/ 197073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Group 63"/>
          <p:cNvGrpSpPr/>
          <p:nvPr/>
        </p:nvGrpSpPr>
        <p:grpSpPr bwMode="auto">
          <a:xfrm>
            <a:off x="6360319" y="2604696"/>
            <a:ext cx="411956" cy="410821"/>
            <a:chOff x="8671519" y="3471260"/>
            <a:chExt cx="548204" cy="548202"/>
          </a:xfrm>
        </p:grpSpPr>
        <p:sp>
          <p:nvSpPr>
            <p:cNvPr id="65" name="Oval 64"/>
            <p:cNvSpPr/>
            <p:nvPr/>
          </p:nvSpPr>
          <p:spPr>
            <a:xfrm>
              <a:off x="8671519" y="3471260"/>
              <a:ext cx="548204" cy="5482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200">
                <a:solidFill>
                  <a:schemeClr val="bg1"/>
                </a:solidFill>
              </a:endParaRPr>
            </a:p>
          </p:txBody>
        </p:sp>
        <p:grpSp>
          <p:nvGrpSpPr>
            <p:cNvPr id="21" name="Group 65"/>
            <p:cNvGrpSpPr/>
            <p:nvPr/>
          </p:nvGrpSpPr>
          <p:grpSpPr>
            <a:xfrm>
              <a:off x="8747720" y="3559794"/>
              <a:ext cx="387465" cy="324462"/>
              <a:chOff x="5099051" y="3930651"/>
              <a:chExt cx="390525" cy="327025"/>
            </a:xfrm>
            <a:solidFill>
              <a:schemeClr val="bg1"/>
            </a:solidFill>
          </p:grpSpPr>
          <p:sp>
            <p:nvSpPr>
              <p:cNvPr id="67"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a:p>
            </p:txBody>
          </p:sp>
          <p:sp>
            <p:nvSpPr>
              <p:cNvPr id="68"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a:p>
            </p:txBody>
          </p:sp>
        </p:grpSp>
      </p:grpSp>
      <p:grpSp>
        <p:nvGrpSpPr>
          <p:cNvPr id="22" name="Group 68"/>
          <p:cNvGrpSpPr/>
          <p:nvPr/>
        </p:nvGrpSpPr>
        <p:grpSpPr bwMode="auto">
          <a:xfrm>
            <a:off x="5990035" y="3928849"/>
            <a:ext cx="411956" cy="410821"/>
            <a:chOff x="7987058" y="5237051"/>
            <a:chExt cx="548204" cy="548202"/>
          </a:xfrm>
        </p:grpSpPr>
        <p:sp>
          <p:nvSpPr>
            <p:cNvPr id="70" name="Oval 69"/>
            <p:cNvSpPr/>
            <p:nvPr/>
          </p:nvSpPr>
          <p:spPr>
            <a:xfrm>
              <a:off x="7987058" y="5237051"/>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en-AU" altLang="zh-CN" sz="1200">
                <a:solidFill>
                  <a:schemeClr val="bg1"/>
                </a:solidFill>
                <a:latin typeface="FontAwesome"/>
              </a:endParaRPr>
            </a:p>
          </p:txBody>
        </p:sp>
        <p:sp>
          <p:nvSpPr>
            <p:cNvPr id="13349" name="Freeform 101"/>
            <p:cNvSpPr>
              <a:spLocks noEditPoints="1"/>
            </p:cNvSpPr>
            <p:nvPr/>
          </p:nvSpPr>
          <p:spPr bwMode="auto">
            <a:xfrm>
              <a:off x="8052502" y="5346489"/>
              <a:ext cx="378366" cy="350051"/>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Group 77"/>
          <p:cNvGrpSpPr/>
          <p:nvPr/>
        </p:nvGrpSpPr>
        <p:grpSpPr bwMode="auto">
          <a:xfrm>
            <a:off x="4108847" y="1585384"/>
            <a:ext cx="962025" cy="2054105"/>
            <a:chOff x="4953131" y="2049903"/>
            <a:chExt cx="1777869" cy="3797206"/>
          </a:xfrm>
          <a:solidFill>
            <a:schemeClr val="accent1"/>
          </a:solidFill>
        </p:grpSpPr>
        <p:grpSp>
          <p:nvGrpSpPr>
            <p:cNvPr id="24" name="Group 78"/>
            <p:cNvGrpSpPr/>
            <p:nvPr/>
          </p:nvGrpSpPr>
          <p:grpSpPr bwMode="auto">
            <a:xfrm>
              <a:off x="5657220" y="2049903"/>
              <a:ext cx="1073780" cy="3797206"/>
              <a:chOff x="5885820" y="2998041"/>
              <a:chExt cx="592553" cy="2095444"/>
            </a:xfrm>
            <a:grpFill/>
          </p:grpSpPr>
          <p:sp>
            <p:nvSpPr>
              <p:cNvPr id="85" name="Shape 1033"/>
              <p:cNvSpPr/>
              <p:nvPr/>
            </p:nvSpPr>
            <p:spPr>
              <a:xfrm>
                <a:off x="5885830" y="2998041"/>
                <a:ext cx="59254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38093" tIns="38093" rIns="38093" bIns="38093" anchor="ctr"/>
              <a:lstStyle/>
              <a:p>
                <a:pPr defTabSz="685165">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5" name="Shape 1034"/>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a:p>
            </p:txBody>
          </p:sp>
          <p:sp>
            <p:nvSpPr>
              <p:cNvPr id="13346" name="Shape 1035"/>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a:p>
            </p:txBody>
          </p:sp>
          <p:sp>
            <p:nvSpPr>
              <p:cNvPr id="13347" name="Shape 1036"/>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a:p>
            </p:txBody>
          </p:sp>
        </p:grpSp>
        <p:grpSp>
          <p:nvGrpSpPr>
            <p:cNvPr id="25" name="Group 79"/>
            <p:cNvGrpSpPr/>
            <p:nvPr/>
          </p:nvGrpSpPr>
          <p:grpSpPr bwMode="auto">
            <a:xfrm>
              <a:off x="4953131" y="2211585"/>
              <a:ext cx="1032889" cy="3522184"/>
              <a:chOff x="4327117" y="2248733"/>
              <a:chExt cx="467420" cy="1593917"/>
            </a:xfrm>
            <a:grpFill/>
          </p:grpSpPr>
          <p:sp>
            <p:nvSpPr>
              <p:cNvPr id="13340" name="Shape 1037"/>
              <p:cNvSpPr/>
              <p:nvPr/>
            </p:nvSpPr>
            <p:spPr bwMode="auto">
              <a:xfrm>
                <a:off x="4514737" y="2443569"/>
                <a:ext cx="104119" cy="147004"/>
              </a:xfrm>
              <a:custGeom>
                <a:avLst/>
                <a:gdLst>
                  <a:gd name="T0" fmla="*/ 52060 w 17393"/>
                  <a:gd name="T1" fmla="*/ 73502 h 16430"/>
                  <a:gd name="T2" fmla="*/ 52060 w 17393"/>
                  <a:gd name="T3" fmla="*/ 73502 h 16430"/>
                  <a:gd name="T4" fmla="*/ 52060 w 17393"/>
                  <a:gd name="T5" fmla="*/ 73502 h 16430"/>
                  <a:gd name="T6" fmla="*/ 52060 w 17393"/>
                  <a:gd name="T7" fmla="*/ 73502 h 1643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7393" h="16430" extrusionOk="0">
                    <a:moveTo>
                      <a:pt x="186" y="1062"/>
                    </a:moveTo>
                    <a:cubicBezTo>
                      <a:pt x="6551" y="2887"/>
                      <a:pt x="-497" y="5169"/>
                      <a:pt x="1549" y="7298"/>
                    </a:cubicBezTo>
                    <a:cubicBezTo>
                      <a:pt x="3596" y="9428"/>
                      <a:pt x="-951" y="10950"/>
                      <a:pt x="186" y="13839"/>
                    </a:cubicBezTo>
                    <a:cubicBezTo>
                      <a:pt x="1322" y="16729"/>
                      <a:pt x="11099" y="16577"/>
                      <a:pt x="15874" y="16273"/>
                    </a:cubicBezTo>
                    <a:cubicBezTo>
                      <a:pt x="20649" y="15969"/>
                      <a:pt x="13827" y="-4871"/>
                      <a:pt x="186" y="1062"/>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a:p>
            </p:txBody>
          </p:sp>
          <p:sp>
            <p:nvSpPr>
              <p:cNvPr id="82" name="Shape 1038"/>
              <p:cNvSpPr/>
              <p:nvPr/>
            </p:nvSpPr>
            <p:spPr>
              <a:xfrm>
                <a:off x="4464528" y="2248286"/>
                <a:ext cx="230013" cy="336702"/>
              </a:xfrm>
              <a:custGeom>
                <a:avLst/>
                <a:gdLst/>
                <a:ahLst/>
                <a:cxnLst>
                  <a:cxn ang="0">
                    <a:pos x="wd2" y="hd2"/>
                  </a:cxn>
                  <a:cxn ang="5400000">
                    <a:pos x="wd2" y="hd2"/>
                  </a:cxn>
                  <a:cxn ang="10800000">
                    <a:pos x="wd2" y="hd2"/>
                  </a:cxn>
                  <a:cxn ang="16200000">
                    <a:pos x="wd2" y="hd2"/>
                  </a:cxn>
                </a:cxnLst>
                <a:rect l="0" t="0" r="r" b="b"/>
                <a:pathLst>
                  <a:path w="18339" h="19358" extrusionOk="0">
                    <a:moveTo>
                      <a:pt x="710" y="2062"/>
                    </a:moveTo>
                    <a:cubicBezTo>
                      <a:pt x="4444" y="-1631"/>
                      <a:pt x="14162" y="-123"/>
                      <a:pt x="14072" y="4672"/>
                    </a:cubicBezTo>
                    <a:cubicBezTo>
                      <a:pt x="13981" y="9467"/>
                      <a:pt x="18111" y="6414"/>
                      <a:pt x="16740" y="8825"/>
                    </a:cubicBezTo>
                    <a:cubicBezTo>
                      <a:pt x="15368" y="11235"/>
                      <a:pt x="19697" y="10962"/>
                      <a:pt x="17891" y="12944"/>
                    </a:cubicBezTo>
                    <a:cubicBezTo>
                      <a:pt x="16085" y="14926"/>
                      <a:pt x="20502" y="15370"/>
                      <a:pt x="16264" y="17670"/>
                    </a:cubicBezTo>
                    <a:cubicBezTo>
                      <a:pt x="12026" y="19969"/>
                      <a:pt x="9576" y="19252"/>
                      <a:pt x="9576" y="19252"/>
                    </a:cubicBezTo>
                    <a:cubicBezTo>
                      <a:pt x="9576" y="19252"/>
                      <a:pt x="10880" y="5804"/>
                      <a:pt x="3218" y="7372"/>
                    </a:cubicBezTo>
                    <a:cubicBezTo>
                      <a:pt x="842" y="7859"/>
                      <a:pt x="-1098" y="3848"/>
                      <a:pt x="710" y="2062"/>
                    </a:cubicBezTo>
                    <a:close/>
                  </a:path>
                </a:pathLst>
              </a:custGeom>
              <a:grpFill/>
              <a:ln w="12700" cap="flat">
                <a:noFill/>
                <a:miter lim="400000"/>
              </a:ln>
              <a:effectLst/>
            </p:spPr>
            <p:txBody>
              <a:bodyPr lIns="38093" tIns="38093" rIns="38093" bIns="38093" anchor="ctr"/>
              <a:lstStyle/>
              <a:p>
                <a:pPr defTabSz="685165">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83" name="Shape 1039"/>
              <p:cNvSpPr/>
              <p:nvPr/>
            </p:nvSpPr>
            <p:spPr>
              <a:xfrm>
                <a:off x="4327117" y="2248286"/>
                <a:ext cx="466997" cy="1594851"/>
              </a:xfrm>
              <a:custGeom>
                <a:avLst/>
                <a:gdLst/>
                <a:ahLst/>
                <a:cxnLst>
                  <a:cxn ang="0">
                    <a:pos x="wd2" y="hd2"/>
                  </a:cxn>
                  <a:cxn ang="5400000">
                    <a:pos x="wd2" y="hd2"/>
                  </a:cxn>
                  <a:cxn ang="10800000">
                    <a:pos x="wd2" y="hd2"/>
                  </a:cxn>
                  <a:cxn ang="16200000">
                    <a:pos x="wd2" y="hd2"/>
                  </a:cxn>
                </a:cxnLst>
                <a:rect l="0" t="0" r="r" b="b"/>
                <a:pathLst>
                  <a:path w="21600" h="21490" extrusionOk="0">
                    <a:moveTo>
                      <a:pt x="9729" y="0"/>
                    </a:moveTo>
                    <a:cubicBezTo>
                      <a:pt x="11263" y="-1"/>
                      <a:pt x="12626" y="216"/>
                      <a:pt x="13309" y="696"/>
                    </a:cubicBezTo>
                    <a:cubicBezTo>
                      <a:pt x="13991" y="1177"/>
                      <a:pt x="14104" y="1724"/>
                      <a:pt x="13877" y="2006"/>
                    </a:cubicBezTo>
                    <a:cubicBezTo>
                      <a:pt x="13685" y="2245"/>
                      <a:pt x="14425" y="2938"/>
                      <a:pt x="14755" y="3173"/>
                    </a:cubicBezTo>
                    <a:cubicBezTo>
                      <a:pt x="15167" y="3467"/>
                      <a:pt x="15809" y="3880"/>
                      <a:pt x="15809" y="3880"/>
                    </a:cubicBezTo>
                    <a:cubicBezTo>
                      <a:pt x="15809" y="3880"/>
                      <a:pt x="16491" y="4178"/>
                      <a:pt x="16491" y="4592"/>
                    </a:cubicBezTo>
                    <a:cubicBezTo>
                      <a:pt x="16491" y="5007"/>
                      <a:pt x="16434" y="5604"/>
                      <a:pt x="16945" y="6366"/>
                    </a:cubicBezTo>
                    <a:cubicBezTo>
                      <a:pt x="17457" y="7129"/>
                      <a:pt x="17400" y="7295"/>
                      <a:pt x="16945" y="7676"/>
                    </a:cubicBezTo>
                    <a:cubicBezTo>
                      <a:pt x="16491" y="8058"/>
                      <a:pt x="15013" y="8787"/>
                      <a:pt x="15013" y="8787"/>
                    </a:cubicBezTo>
                    <a:cubicBezTo>
                      <a:pt x="15013" y="8787"/>
                      <a:pt x="16434" y="8986"/>
                      <a:pt x="15923" y="9168"/>
                    </a:cubicBezTo>
                    <a:cubicBezTo>
                      <a:pt x="15411" y="9351"/>
                      <a:pt x="14957" y="9417"/>
                      <a:pt x="14957" y="9417"/>
                    </a:cubicBezTo>
                    <a:cubicBezTo>
                      <a:pt x="14957" y="9417"/>
                      <a:pt x="16491" y="10064"/>
                      <a:pt x="15695" y="10760"/>
                    </a:cubicBezTo>
                    <a:cubicBezTo>
                      <a:pt x="14900" y="11456"/>
                      <a:pt x="14750" y="11966"/>
                      <a:pt x="14841" y="12604"/>
                    </a:cubicBezTo>
                    <a:cubicBezTo>
                      <a:pt x="14932" y="13241"/>
                      <a:pt x="14932" y="13799"/>
                      <a:pt x="14932" y="13799"/>
                    </a:cubicBezTo>
                    <a:lnTo>
                      <a:pt x="14021" y="13852"/>
                    </a:lnTo>
                    <a:cubicBezTo>
                      <a:pt x="14021" y="13852"/>
                      <a:pt x="14021" y="14437"/>
                      <a:pt x="14932" y="14809"/>
                    </a:cubicBezTo>
                    <a:cubicBezTo>
                      <a:pt x="15843" y="15181"/>
                      <a:pt x="17300" y="15792"/>
                      <a:pt x="17573" y="16775"/>
                    </a:cubicBezTo>
                    <a:cubicBezTo>
                      <a:pt x="17846" y="17758"/>
                      <a:pt x="18574" y="18608"/>
                      <a:pt x="19576" y="18847"/>
                    </a:cubicBezTo>
                    <a:cubicBezTo>
                      <a:pt x="20578" y="19086"/>
                      <a:pt x="21600" y="19060"/>
                      <a:pt x="21600" y="19462"/>
                    </a:cubicBezTo>
                    <a:cubicBezTo>
                      <a:pt x="21600" y="19865"/>
                      <a:pt x="21334" y="20329"/>
                      <a:pt x="21334" y="20531"/>
                    </a:cubicBezTo>
                    <a:cubicBezTo>
                      <a:pt x="21334" y="20732"/>
                      <a:pt x="21334" y="21011"/>
                      <a:pt x="21334" y="21011"/>
                    </a:cubicBezTo>
                    <a:lnTo>
                      <a:pt x="20910" y="21042"/>
                    </a:lnTo>
                    <a:cubicBezTo>
                      <a:pt x="20910" y="21042"/>
                      <a:pt x="21016" y="20809"/>
                      <a:pt x="20910" y="20546"/>
                    </a:cubicBezTo>
                    <a:cubicBezTo>
                      <a:pt x="20804" y="20283"/>
                      <a:pt x="20538" y="19927"/>
                      <a:pt x="19955" y="20035"/>
                    </a:cubicBezTo>
                    <a:cubicBezTo>
                      <a:pt x="19371" y="20144"/>
                      <a:pt x="18469" y="20639"/>
                      <a:pt x="18044" y="20871"/>
                    </a:cubicBezTo>
                    <a:cubicBezTo>
                      <a:pt x="17620" y="21104"/>
                      <a:pt x="16770" y="21320"/>
                      <a:pt x="15072" y="21181"/>
                    </a:cubicBezTo>
                    <a:cubicBezTo>
                      <a:pt x="13374" y="21042"/>
                      <a:pt x="12790" y="20716"/>
                      <a:pt x="13692" y="20639"/>
                    </a:cubicBezTo>
                    <a:cubicBezTo>
                      <a:pt x="14595" y="20562"/>
                      <a:pt x="15709" y="20685"/>
                      <a:pt x="15921" y="20407"/>
                    </a:cubicBezTo>
                    <a:cubicBezTo>
                      <a:pt x="16134" y="20128"/>
                      <a:pt x="16505" y="19416"/>
                      <a:pt x="16134" y="19044"/>
                    </a:cubicBezTo>
                    <a:cubicBezTo>
                      <a:pt x="15762" y="18673"/>
                      <a:pt x="14435" y="17511"/>
                      <a:pt x="13905" y="17078"/>
                    </a:cubicBezTo>
                    <a:cubicBezTo>
                      <a:pt x="13374" y="16644"/>
                      <a:pt x="12631" y="16133"/>
                      <a:pt x="12631" y="16133"/>
                    </a:cubicBezTo>
                    <a:cubicBezTo>
                      <a:pt x="12631" y="16133"/>
                      <a:pt x="12684" y="16815"/>
                      <a:pt x="12206" y="17140"/>
                    </a:cubicBezTo>
                    <a:cubicBezTo>
                      <a:pt x="11729" y="17465"/>
                      <a:pt x="10083" y="18719"/>
                      <a:pt x="9765" y="18982"/>
                    </a:cubicBezTo>
                    <a:cubicBezTo>
                      <a:pt x="9447" y="19245"/>
                      <a:pt x="10030" y="19416"/>
                      <a:pt x="10508" y="19555"/>
                    </a:cubicBezTo>
                    <a:cubicBezTo>
                      <a:pt x="10986" y="19695"/>
                      <a:pt x="10720" y="20035"/>
                      <a:pt x="10349" y="20298"/>
                    </a:cubicBezTo>
                    <a:cubicBezTo>
                      <a:pt x="9977" y="20562"/>
                      <a:pt x="9818" y="20887"/>
                      <a:pt x="9818" y="21026"/>
                    </a:cubicBezTo>
                    <a:cubicBezTo>
                      <a:pt x="9818" y="21165"/>
                      <a:pt x="9818" y="21460"/>
                      <a:pt x="9818" y="21460"/>
                    </a:cubicBezTo>
                    <a:lnTo>
                      <a:pt x="9128" y="21460"/>
                    </a:lnTo>
                    <a:cubicBezTo>
                      <a:pt x="9128" y="21460"/>
                      <a:pt x="9341" y="21134"/>
                      <a:pt x="9341" y="20871"/>
                    </a:cubicBezTo>
                    <a:cubicBezTo>
                      <a:pt x="9341" y="20608"/>
                      <a:pt x="9500" y="20422"/>
                      <a:pt x="9181" y="20376"/>
                    </a:cubicBezTo>
                    <a:cubicBezTo>
                      <a:pt x="8863" y="20329"/>
                      <a:pt x="7430" y="20701"/>
                      <a:pt x="6846" y="20964"/>
                    </a:cubicBezTo>
                    <a:cubicBezTo>
                      <a:pt x="6262" y="21227"/>
                      <a:pt x="6156" y="21599"/>
                      <a:pt x="4246" y="21460"/>
                    </a:cubicBezTo>
                    <a:cubicBezTo>
                      <a:pt x="2335" y="21320"/>
                      <a:pt x="1062" y="21026"/>
                      <a:pt x="1539" y="20856"/>
                    </a:cubicBezTo>
                    <a:cubicBezTo>
                      <a:pt x="2017" y="20685"/>
                      <a:pt x="2972" y="20825"/>
                      <a:pt x="3556" y="20732"/>
                    </a:cubicBezTo>
                    <a:cubicBezTo>
                      <a:pt x="4140" y="20639"/>
                      <a:pt x="5254" y="19818"/>
                      <a:pt x="5944" y="19323"/>
                    </a:cubicBezTo>
                    <a:cubicBezTo>
                      <a:pt x="6634" y="18827"/>
                      <a:pt x="7430" y="17805"/>
                      <a:pt x="7642" y="17202"/>
                    </a:cubicBezTo>
                    <a:cubicBezTo>
                      <a:pt x="7855" y="16598"/>
                      <a:pt x="8173" y="16133"/>
                      <a:pt x="8226" y="15932"/>
                    </a:cubicBezTo>
                    <a:cubicBezTo>
                      <a:pt x="8279" y="15731"/>
                      <a:pt x="8279" y="15359"/>
                      <a:pt x="8279" y="15359"/>
                    </a:cubicBezTo>
                    <a:cubicBezTo>
                      <a:pt x="8279" y="15359"/>
                      <a:pt x="7642" y="14662"/>
                      <a:pt x="7430" y="14368"/>
                    </a:cubicBezTo>
                    <a:cubicBezTo>
                      <a:pt x="7218" y="14074"/>
                      <a:pt x="7218" y="13857"/>
                      <a:pt x="7218" y="13857"/>
                    </a:cubicBezTo>
                    <a:cubicBezTo>
                      <a:pt x="7218" y="13857"/>
                      <a:pt x="6103" y="13919"/>
                      <a:pt x="6103" y="13718"/>
                    </a:cubicBezTo>
                    <a:cubicBezTo>
                      <a:pt x="6103" y="13516"/>
                      <a:pt x="6475" y="12665"/>
                      <a:pt x="6368" y="12262"/>
                    </a:cubicBezTo>
                    <a:cubicBezTo>
                      <a:pt x="6262" y="11860"/>
                      <a:pt x="5785" y="11891"/>
                      <a:pt x="5785" y="11891"/>
                    </a:cubicBezTo>
                    <a:cubicBezTo>
                      <a:pt x="5785" y="11891"/>
                      <a:pt x="5679" y="12107"/>
                      <a:pt x="5679" y="12278"/>
                    </a:cubicBezTo>
                    <a:cubicBezTo>
                      <a:pt x="5679" y="12448"/>
                      <a:pt x="5254" y="12402"/>
                      <a:pt x="5095" y="12278"/>
                    </a:cubicBezTo>
                    <a:cubicBezTo>
                      <a:pt x="4936" y="12154"/>
                      <a:pt x="4352" y="12278"/>
                      <a:pt x="4352" y="12154"/>
                    </a:cubicBezTo>
                    <a:cubicBezTo>
                      <a:pt x="4352" y="12030"/>
                      <a:pt x="4086" y="11767"/>
                      <a:pt x="4193" y="11566"/>
                    </a:cubicBezTo>
                    <a:cubicBezTo>
                      <a:pt x="4299" y="11364"/>
                      <a:pt x="4776" y="10993"/>
                      <a:pt x="4776" y="10993"/>
                    </a:cubicBezTo>
                    <a:lnTo>
                      <a:pt x="0" y="10946"/>
                    </a:lnTo>
                    <a:lnTo>
                      <a:pt x="631" y="8118"/>
                    </a:lnTo>
                    <a:lnTo>
                      <a:pt x="5088" y="8135"/>
                    </a:lnTo>
                    <a:cubicBezTo>
                      <a:pt x="5088" y="8135"/>
                      <a:pt x="5323" y="7246"/>
                      <a:pt x="5323" y="6818"/>
                    </a:cubicBezTo>
                    <a:cubicBezTo>
                      <a:pt x="5323" y="6390"/>
                      <a:pt x="5147" y="5826"/>
                      <a:pt x="6143" y="5347"/>
                    </a:cubicBezTo>
                    <a:cubicBezTo>
                      <a:pt x="7140" y="4868"/>
                      <a:pt x="8430" y="4474"/>
                      <a:pt x="9251" y="4166"/>
                    </a:cubicBezTo>
                    <a:cubicBezTo>
                      <a:pt x="10072" y="3858"/>
                      <a:pt x="10190" y="3841"/>
                      <a:pt x="9955" y="3567"/>
                    </a:cubicBezTo>
                    <a:cubicBezTo>
                      <a:pt x="9721" y="3294"/>
                      <a:pt x="9721" y="2951"/>
                      <a:pt x="9134" y="2969"/>
                    </a:cubicBezTo>
                    <a:cubicBezTo>
                      <a:pt x="8548" y="2986"/>
                      <a:pt x="8020" y="2969"/>
                      <a:pt x="7727" y="2746"/>
                    </a:cubicBezTo>
                    <a:cubicBezTo>
                      <a:pt x="7433" y="2524"/>
                      <a:pt x="6730" y="2113"/>
                      <a:pt x="6671" y="1822"/>
                    </a:cubicBezTo>
                    <a:cubicBezTo>
                      <a:pt x="6613" y="1531"/>
                      <a:pt x="6840" y="1489"/>
                      <a:pt x="6697" y="1397"/>
                    </a:cubicBezTo>
                    <a:cubicBezTo>
                      <a:pt x="6554" y="1305"/>
                      <a:pt x="6755" y="1021"/>
                      <a:pt x="6783" y="788"/>
                    </a:cubicBezTo>
                    <a:cubicBezTo>
                      <a:pt x="6812" y="554"/>
                      <a:pt x="7842" y="2"/>
                      <a:pt x="9729" y="0"/>
                    </a:cubicBezTo>
                    <a:close/>
                  </a:path>
                </a:pathLst>
              </a:custGeom>
              <a:grpFill/>
              <a:ln w="12700" cap="flat">
                <a:noFill/>
                <a:miter lim="400000"/>
              </a:ln>
              <a:effectLst/>
            </p:spPr>
            <p:txBody>
              <a:bodyPr lIns="38093" tIns="38093" rIns="38093" bIns="38093" anchor="ctr"/>
              <a:lstStyle/>
              <a:p>
                <a:pPr defTabSz="685165">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3" name="Shape 1040"/>
              <p:cNvSpPr/>
              <p:nvPr/>
            </p:nvSpPr>
            <p:spPr bwMode="auto">
              <a:xfrm>
                <a:off x="4543602" y="2450786"/>
                <a:ext cx="97327" cy="79928"/>
              </a:xfrm>
              <a:custGeom>
                <a:avLst/>
                <a:gdLst>
                  <a:gd name="T0" fmla="*/ 48664 w 21600"/>
                  <a:gd name="T1" fmla="*/ 39964 h 21600"/>
                  <a:gd name="T2" fmla="*/ 48664 w 21600"/>
                  <a:gd name="T3" fmla="*/ 39964 h 21600"/>
                  <a:gd name="T4" fmla="*/ 48664 w 21600"/>
                  <a:gd name="T5" fmla="*/ 39964 h 21600"/>
                  <a:gd name="T6" fmla="*/ 48664 w 21600"/>
                  <a:gd name="T7" fmla="*/ 399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60" y="0"/>
                    </a:moveTo>
                    <a:cubicBezTo>
                      <a:pt x="20837" y="1583"/>
                      <a:pt x="21229" y="3095"/>
                      <a:pt x="21600" y="4439"/>
                    </a:cubicBezTo>
                    <a:cubicBezTo>
                      <a:pt x="10590" y="3782"/>
                      <a:pt x="4549" y="13958"/>
                      <a:pt x="0" y="21600"/>
                    </a:cubicBezTo>
                    <a:cubicBezTo>
                      <a:pt x="1704" y="18222"/>
                      <a:pt x="1487" y="13002"/>
                      <a:pt x="1393" y="10461"/>
                    </a:cubicBezTo>
                    <a:cubicBezTo>
                      <a:pt x="4070" y="7225"/>
                      <a:pt x="8060" y="3929"/>
                      <a:pt x="11634" y="2160"/>
                    </a:cubicBezTo>
                    <a:cubicBezTo>
                      <a:pt x="14683" y="649"/>
                      <a:pt x="18140" y="78"/>
                      <a:pt x="20460"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a:p>
            </p:txBody>
          </p:sp>
        </p:grpSp>
      </p:grpSp>
      <p:grpSp>
        <p:nvGrpSpPr>
          <p:cNvPr id="26" name="Group 1"/>
          <p:cNvGrpSpPr/>
          <p:nvPr/>
        </p:nvGrpSpPr>
        <p:grpSpPr bwMode="auto">
          <a:xfrm>
            <a:off x="5725717" y="1446061"/>
            <a:ext cx="411956" cy="410822"/>
            <a:chOff x="7635014" y="1926549"/>
            <a:chExt cx="548204" cy="548202"/>
          </a:xfrm>
        </p:grpSpPr>
        <p:sp>
          <p:nvSpPr>
            <p:cNvPr id="59" name="Oval 58"/>
            <p:cNvSpPr/>
            <p:nvPr/>
          </p:nvSpPr>
          <p:spPr>
            <a:xfrm>
              <a:off x="7635014" y="1926549"/>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en-AU" altLang="zh-CN" sz="1200">
                <a:solidFill>
                  <a:schemeClr val="bg1"/>
                </a:solidFill>
                <a:latin typeface="FontAwesome"/>
              </a:endParaRPr>
            </a:p>
          </p:txBody>
        </p:sp>
        <p:sp>
          <p:nvSpPr>
            <p:cNvPr id="13337" name="Freeform 11"/>
            <p:cNvSpPr>
              <a:spLocks noEditPoints="1"/>
            </p:cNvSpPr>
            <p:nvPr/>
          </p:nvSpPr>
          <p:spPr bwMode="auto">
            <a:xfrm>
              <a:off x="7728937" y="2036088"/>
              <a:ext cx="380013" cy="314552"/>
            </a:xfrm>
            <a:custGeom>
              <a:avLst/>
              <a:gdLst>
                <a:gd name="T0" fmla="*/ 344263 w 287"/>
                <a:gd name="T1" fmla="*/ 103523 h 237"/>
                <a:gd name="T2" fmla="*/ 323077 w 287"/>
                <a:gd name="T3" fmla="*/ 124759 h 237"/>
                <a:gd name="T4" fmla="*/ 344263 w 287"/>
                <a:gd name="T5" fmla="*/ 147322 h 237"/>
                <a:gd name="T6" fmla="*/ 366772 w 287"/>
                <a:gd name="T7" fmla="*/ 124759 h 237"/>
                <a:gd name="T8" fmla="*/ 344263 w 287"/>
                <a:gd name="T9" fmla="*/ 103523 h 237"/>
                <a:gd name="T10" fmla="*/ 35750 w 287"/>
                <a:gd name="T11" fmla="*/ 103523 h 237"/>
                <a:gd name="T12" fmla="*/ 14565 w 287"/>
                <a:gd name="T13" fmla="*/ 124759 h 237"/>
                <a:gd name="T14" fmla="*/ 35750 w 287"/>
                <a:gd name="T15" fmla="*/ 147322 h 237"/>
                <a:gd name="T16" fmla="*/ 56936 w 287"/>
                <a:gd name="T17" fmla="*/ 124759 h 237"/>
                <a:gd name="T18" fmla="*/ 35750 w 287"/>
                <a:gd name="T19" fmla="*/ 103523 h 237"/>
                <a:gd name="T20" fmla="*/ 280706 w 287"/>
                <a:gd name="T21" fmla="*/ 65034 h 237"/>
                <a:gd name="T22" fmla="*/ 248928 w 287"/>
                <a:gd name="T23" fmla="*/ 96887 h 237"/>
                <a:gd name="T24" fmla="*/ 280706 w 287"/>
                <a:gd name="T25" fmla="*/ 128741 h 237"/>
                <a:gd name="T26" fmla="*/ 312485 w 287"/>
                <a:gd name="T27" fmla="*/ 96887 h 237"/>
                <a:gd name="T28" fmla="*/ 280706 w 287"/>
                <a:gd name="T29" fmla="*/ 65034 h 237"/>
                <a:gd name="T30" fmla="*/ 380013 w 287"/>
                <a:gd name="T31" fmla="*/ 260136 h 237"/>
                <a:gd name="T32" fmla="*/ 342939 w 287"/>
                <a:gd name="T33" fmla="*/ 260136 h 237"/>
                <a:gd name="T34" fmla="*/ 342939 w 287"/>
                <a:gd name="T35" fmla="*/ 192447 h 237"/>
                <a:gd name="T36" fmla="*/ 334994 w 287"/>
                <a:gd name="T37" fmla="*/ 160594 h 237"/>
                <a:gd name="T38" fmla="*/ 344263 w 287"/>
                <a:gd name="T39" fmla="*/ 159267 h 237"/>
                <a:gd name="T40" fmla="*/ 380013 w 287"/>
                <a:gd name="T41" fmla="*/ 195102 h 237"/>
                <a:gd name="T42" fmla="*/ 380013 w 287"/>
                <a:gd name="T43" fmla="*/ 260136 h 237"/>
                <a:gd name="T44" fmla="*/ 99307 w 287"/>
                <a:gd name="T45" fmla="*/ 65034 h 237"/>
                <a:gd name="T46" fmla="*/ 67528 w 287"/>
                <a:gd name="T47" fmla="*/ 96887 h 237"/>
                <a:gd name="T48" fmla="*/ 99307 w 287"/>
                <a:gd name="T49" fmla="*/ 128741 h 237"/>
                <a:gd name="T50" fmla="*/ 131085 w 287"/>
                <a:gd name="T51" fmla="*/ 96887 h 237"/>
                <a:gd name="T52" fmla="*/ 99307 w 287"/>
                <a:gd name="T53" fmla="*/ 65034 h 237"/>
                <a:gd name="T54" fmla="*/ 35750 w 287"/>
                <a:gd name="T55" fmla="*/ 159267 h 237"/>
                <a:gd name="T56" fmla="*/ 45019 w 287"/>
                <a:gd name="T57" fmla="*/ 160594 h 237"/>
                <a:gd name="T58" fmla="*/ 37074 w 287"/>
                <a:gd name="T59" fmla="*/ 192447 h 237"/>
                <a:gd name="T60" fmla="*/ 37074 w 287"/>
                <a:gd name="T61" fmla="*/ 260136 h 237"/>
                <a:gd name="T62" fmla="*/ 0 w 287"/>
                <a:gd name="T63" fmla="*/ 260136 h 237"/>
                <a:gd name="T64" fmla="*/ 0 w 287"/>
                <a:gd name="T65" fmla="*/ 195102 h 237"/>
                <a:gd name="T66" fmla="*/ 35750 w 287"/>
                <a:gd name="T67" fmla="*/ 159267 h 237"/>
                <a:gd name="T68" fmla="*/ 190669 w 287"/>
                <a:gd name="T69" fmla="*/ 0 h 237"/>
                <a:gd name="T70" fmla="*/ 143001 w 287"/>
                <a:gd name="T71" fmla="*/ 47780 h 237"/>
                <a:gd name="T72" fmla="*/ 190669 w 287"/>
                <a:gd name="T73" fmla="*/ 95560 h 237"/>
                <a:gd name="T74" fmla="*/ 237012 w 287"/>
                <a:gd name="T75" fmla="*/ 47780 h 237"/>
                <a:gd name="T76" fmla="*/ 190669 w 287"/>
                <a:gd name="T77" fmla="*/ 0 h 237"/>
                <a:gd name="T78" fmla="*/ 332346 w 287"/>
                <a:gd name="T79" fmla="*/ 284026 h 237"/>
                <a:gd name="T80" fmla="*/ 275410 w 287"/>
                <a:gd name="T81" fmla="*/ 284026 h 237"/>
                <a:gd name="T82" fmla="*/ 275410 w 287"/>
                <a:gd name="T83" fmla="*/ 181830 h 237"/>
                <a:gd name="T84" fmla="*/ 266142 w 287"/>
                <a:gd name="T85" fmla="*/ 143340 h 237"/>
                <a:gd name="T86" fmla="*/ 280706 w 287"/>
                <a:gd name="T87" fmla="*/ 140686 h 237"/>
                <a:gd name="T88" fmla="*/ 332346 w 287"/>
                <a:gd name="T89" fmla="*/ 192447 h 237"/>
                <a:gd name="T90" fmla="*/ 332346 w 287"/>
                <a:gd name="T91" fmla="*/ 284026 h 237"/>
                <a:gd name="T92" fmla="*/ 104603 w 287"/>
                <a:gd name="T93" fmla="*/ 181830 h 237"/>
                <a:gd name="T94" fmla="*/ 104603 w 287"/>
                <a:gd name="T95" fmla="*/ 284026 h 237"/>
                <a:gd name="T96" fmla="*/ 48991 w 287"/>
                <a:gd name="T97" fmla="*/ 284026 h 237"/>
                <a:gd name="T98" fmla="*/ 48991 w 287"/>
                <a:gd name="T99" fmla="*/ 192447 h 237"/>
                <a:gd name="T100" fmla="*/ 99307 w 287"/>
                <a:gd name="T101" fmla="*/ 140686 h 237"/>
                <a:gd name="T102" fmla="*/ 113871 w 287"/>
                <a:gd name="T103" fmla="*/ 143340 h 237"/>
                <a:gd name="T104" fmla="*/ 104603 w 287"/>
                <a:gd name="T105" fmla="*/ 181830 h 237"/>
                <a:gd name="T106" fmla="*/ 116520 w 287"/>
                <a:gd name="T107" fmla="*/ 314552 h 237"/>
                <a:gd name="T108" fmla="*/ 264817 w 287"/>
                <a:gd name="T109" fmla="*/ 314552 h 237"/>
                <a:gd name="T110" fmla="*/ 264817 w 287"/>
                <a:gd name="T111" fmla="*/ 181830 h 237"/>
                <a:gd name="T112" fmla="*/ 190669 w 287"/>
                <a:gd name="T113" fmla="*/ 107505 h 237"/>
                <a:gd name="T114" fmla="*/ 116520 w 287"/>
                <a:gd name="T115" fmla="*/ 181830 h 237"/>
                <a:gd name="T116" fmla="*/ 116520 w 287"/>
                <a:gd name="T117" fmla="*/ 314552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 name="Group 2"/>
          <p:cNvGrpSpPr/>
          <p:nvPr/>
        </p:nvGrpSpPr>
        <p:grpSpPr bwMode="auto">
          <a:xfrm>
            <a:off x="2756297" y="3928849"/>
            <a:ext cx="411956" cy="410821"/>
            <a:chOff x="3675789" y="5237051"/>
            <a:chExt cx="548204" cy="548202"/>
          </a:xfrm>
        </p:grpSpPr>
        <p:sp>
          <p:nvSpPr>
            <p:cNvPr id="73" name="Oval 72"/>
            <p:cNvSpPr/>
            <p:nvPr/>
          </p:nvSpPr>
          <p:spPr>
            <a:xfrm flipH="1">
              <a:off x="3675789" y="5237051"/>
              <a:ext cx="548204" cy="548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en-AU" altLang="zh-CN" sz="1200">
                <a:solidFill>
                  <a:schemeClr val="bg1"/>
                </a:solidFill>
                <a:latin typeface="FontAwesome"/>
              </a:endParaRPr>
            </a:p>
          </p:txBody>
        </p:sp>
        <p:sp>
          <p:nvSpPr>
            <p:cNvPr id="13335" name="Freeform 18"/>
            <p:cNvSpPr/>
            <p:nvPr/>
          </p:nvSpPr>
          <p:spPr bwMode="auto">
            <a:xfrm>
              <a:off x="3772202" y="5337233"/>
              <a:ext cx="358239" cy="358238"/>
            </a:xfrm>
            <a:custGeom>
              <a:avLst/>
              <a:gdLst>
                <a:gd name="T0" fmla="*/ 264699 w 360"/>
                <a:gd name="T1" fmla="*/ 358238 h 360"/>
                <a:gd name="T2" fmla="*/ 292562 w 360"/>
                <a:gd name="T3" fmla="*/ 329380 h 360"/>
                <a:gd name="T4" fmla="*/ 243802 w 360"/>
                <a:gd name="T5" fmla="*/ 154241 h 360"/>
                <a:gd name="T6" fmla="*/ 316444 w 360"/>
                <a:gd name="T7" fmla="*/ 81599 h 360"/>
                <a:gd name="T8" fmla="*/ 338337 w 360"/>
                <a:gd name="T9" fmla="*/ 18907 h 360"/>
                <a:gd name="T10" fmla="*/ 276640 w 360"/>
                <a:gd name="T11" fmla="*/ 41794 h 360"/>
                <a:gd name="T12" fmla="*/ 203997 w 360"/>
                <a:gd name="T13" fmla="*/ 114437 h 360"/>
                <a:gd name="T14" fmla="*/ 27863 w 360"/>
                <a:gd name="T15" fmla="*/ 64682 h 360"/>
                <a:gd name="T16" fmla="*/ 0 w 360"/>
                <a:gd name="T17" fmla="*/ 93540 h 360"/>
                <a:gd name="T18" fmla="*/ 147276 w 360"/>
                <a:gd name="T19" fmla="*/ 171158 h 360"/>
                <a:gd name="T20" fmla="*/ 97521 w 360"/>
                <a:gd name="T21" fmla="*/ 220913 h 360"/>
                <a:gd name="T22" fmla="*/ 37814 w 360"/>
                <a:gd name="T23" fmla="*/ 224894 h 360"/>
                <a:gd name="T24" fmla="*/ 8956 w 360"/>
                <a:gd name="T25" fmla="*/ 252757 h 360"/>
                <a:gd name="T26" fmla="*/ 79609 w 360"/>
                <a:gd name="T27" fmla="*/ 278630 h 360"/>
                <a:gd name="T28" fmla="*/ 104486 w 360"/>
                <a:gd name="T29" fmla="*/ 348287 h 360"/>
                <a:gd name="T30" fmla="*/ 133345 w 360"/>
                <a:gd name="T31" fmla="*/ 320424 h 360"/>
                <a:gd name="T32" fmla="*/ 136330 w 360"/>
                <a:gd name="T33" fmla="*/ 260718 h 360"/>
                <a:gd name="T34" fmla="*/ 187080 w 360"/>
                <a:gd name="T35" fmla="*/ 209967 h 360"/>
                <a:gd name="T36" fmla="*/ 264699 w 360"/>
                <a:gd name="T37" fmla="*/ 35823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000"/>
                            </p:stCondLst>
                            <p:childTnLst>
                              <p:par>
                                <p:cTn id="24" presetID="17" presetClass="entr" presetSubtype="10"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000"/>
                            </p:stCondLst>
                            <p:childTnLst>
                              <p:par>
                                <p:cTn id="33" presetID="17"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strVal val="#ppt_h"/>
                                          </p:val>
                                        </p:tav>
                                        <p:tav tm="100000">
                                          <p:val>
                                            <p:strVal val="#ppt_h"/>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4000"/>
                            </p:stCondLst>
                            <p:childTnLst>
                              <p:par>
                                <p:cTn id="42" presetID="17" presetClass="entr" presetSubtype="1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strVal val="#ppt_h"/>
                                          </p:val>
                                        </p:tav>
                                        <p:tav tm="100000">
                                          <p:val>
                                            <p:strVal val="#ppt_h"/>
                                          </p:val>
                                        </p:tav>
                                      </p:tavLst>
                                    </p:anim>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5000"/>
                            </p:stCondLst>
                            <p:childTnLst>
                              <p:par>
                                <p:cTn id="51" presetID="17" presetClass="entr" presetSubtype="1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strVal val="#ppt_h"/>
                                          </p:val>
                                        </p:tav>
                                        <p:tav tm="100000">
                                          <p:val>
                                            <p:strVal val="#ppt_h"/>
                                          </p:val>
                                        </p:tav>
                                      </p:tavLst>
                                    </p:anim>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par>
                          <p:cTn id="59" fill="hold">
                            <p:stCondLst>
                              <p:cond delay="6000"/>
                            </p:stCondLst>
                            <p:childTnLst>
                              <p:par>
                                <p:cTn id="60" presetID="17" presetClass="entr" presetSubtype="1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strVal val="#ppt_h"/>
                                          </p:val>
                                        </p:tav>
                                        <p:tav tm="100000">
                                          <p:val>
                                            <p:strVal val="#ppt_h"/>
                                          </p:val>
                                        </p:tav>
                                      </p:tavLst>
                                    </p:anim>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77"/>
          <p:cNvSpPr/>
          <p:nvPr/>
        </p:nvSpPr>
        <p:spPr>
          <a:xfrm>
            <a:off x="2131206" y="1824455"/>
            <a:ext cx="3123896"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3" name="任意多边形 180"/>
          <p:cNvSpPr/>
          <p:nvPr/>
        </p:nvSpPr>
        <p:spPr>
          <a:xfrm rot="-2700000">
            <a:off x="3650917" y="1761951"/>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4" name="文本框 28"/>
          <p:cNvSpPr txBox="1"/>
          <p:nvPr/>
        </p:nvSpPr>
        <p:spPr>
          <a:xfrm>
            <a:off x="4259611" y="1855963"/>
            <a:ext cx="1000510" cy="438572"/>
          </a:xfrm>
          <a:prstGeom prst="rect">
            <a:avLst/>
          </a:prstGeom>
          <a:noFill/>
        </p:spPr>
        <p:txBody>
          <a:bodyPr wrap="square" lIns="68571" tIns="34285" rIns="68571" bIns="34285" rtlCol="0">
            <a:spAutoFit/>
          </a:bodyPr>
          <a:lstStyle/>
          <a:p>
            <a:pPr algn="ctr"/>
            <a:r>
              <a:rPr lang="en-US" altLang="zh-CN" sz="2400" dirty="0">
                <a:solidFill>
                  <a:schemeClr val="tx1">
                    <a:lumMod val="75000"/>
                    <a:lumOff val="25000"/>
                  </a:schemeClr>
                </a:solidFill>
                <a:latin typeface="Impact MT Std" pitchFamily="34" charset="0"/>
              </a:rPr>
              <a:t>02</a:t>
            </a:r>
            <a:endParaRPr lang="zh-CN" altLang="en-US" sz="2400" dirty="0">
              <a:solidFill>
                <a:schemeClr val="tx1">
                  <a:lumMod val="75000"/>
                  <a:lumOff val="25000"/>
                </a:schemeClr>
              </a:solidFill>
              <a:latin typeface="Impact MT Std" pitchFamily="34" charset="0"/>
            </a:endParaRPr>
          </a:p>
        </p:txBody>
      </p:sp>
      <p:sp>
        <p:nvSpPr>
          <p:cNvPr id="9" name="文本框 101"/>
          <p:cNvSpPr txBox="1"/>
          <p:nvPr/>
        </p:nvSpPr>
        <p:spPr>
          <a:xfrm>
            <a:off x="2423410" y="1923338"/>
            <a:ext cx="1369450" cy="315461"/>
          </a:xfrm>
          <a:prstGeom prst="rect">
            <a:avLst/>
          </a:prstGeom>
          <a:noFill/>
        </p:spPr>
        <p:txBody>
          <a:bodyPr wrap="square" lIns="68571" tIns="34285" rIns="68571" bIns="34285" rtlCol="0">
            <a:spAutoFit/>
          </a:bodyPr>
          <a:lstStyle/>
          <a:p>
            <a:pPr lvl="0"/>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p>
        </p:txBody>
      </p:sp>
      <p:sp>
        <p:nvSpPr>
          <p:cNvPr id="10" name="Oval 39"/>
          <p:cNvSpPr>
            <a:spLocks noChangeAspect="1" noChangeArrowheads="1"/>
          </p:cNvSpPr>
          <p:nvPr/>
        </p:nvSpPr>
        <p:spPr bwMode="auto">
          <a:xfrm>
            <a:off x="2423410" y="2725778"/>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1" name="Oval 40"/>
          <p:cNvSpPr>
            <a:spLocks noChangeAspect="1" noChangeArrowheads="1"/>
          </p:cNvSpPr>
          <p:nvPr/>
        </p:nvSpPr>
        <p:spPr bwMode="auto">
          <a:xfrm>
            <a:off x="2423410" y="3083179"/>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2" name="Oval 42"/>
          <p:cNvSpPr>
            <a:spLocks noChangeAspect="1" noChangeArrowheads="1"/>
          </p:cNvSpPr>
          <p:nvPr/>
        </p:nvSpPr>
        <p:spPr bwMode="auto">
          <a:xfrm>
            <a:off x="3929299" y="2725778"/>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9"/>
          <p:cNvSpPr txBox="1"/>
          <p:nvPr/>
        </p:nvSpPr>
        <p:spPr>
          <a:xfrm>
            <a:off x="2603375" y="2717956"/>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4" name="TextBox 10"/>
          <p:cNvSpPr txBox="1"/>
          <p:nvPr/>
        </p:nvSpPr>
        <p:spPr>
          <a:xfrm>
            <a:off x="2603375" y="3075356"/>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5" name="Oval 42"/>
          <p:cNvSpPr>
            <a:spLocks noChangeAspect="1" noChangeArrowheads="1"/>
          </p:cNvSpPr>
          <p:nvPr/>
        </p:nvSpPr>
        <p:spPr bwMode="auto">
          <a:xfrm>
            <a:off x="3929299" y="3083179"/>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6" name="TextBox 12"/>
          <p:cNvSpPr txBox="1"/>
          <p:nvPr/>
        </p:nvSpPr>
        <p:spPr>
          <a:xfrm>
            <a:off x="4109263" y="2717955"/>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7" name="TextBox 13"/>
          <p:cNvSpPr txBox="1"/>
          <p:nvPr/>
        </p:nvSpPr>
        <p:spPr>
          <a:xfrm>
            <a:off x="4109263" y="3075356"/>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1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3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4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par>
                                <p:cTn id="45" presetID="22" presetClass="entr" presetSubtype="8" fill="hold" grpId="0" nodeType="withEffect">
                                  <p:stCondLst>
                                    <p:cond delay="30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9" grpId="0"/>
      <p:bldP spid="10" grpId="0" animBg="1"/>
      <p:bldP spid="11" grpId="0" animBg="1"/>
      <p:bldP spid="12" grpId="0" animBg="1"/>
      <p:bldP spid="13" grpId="0"/>
      <p:bldP spid="14" grpId="0"/>
      <p:bldP spid="15" grpId="0" animBg="1"/>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3652826" y="1299105"/>
            <a:ext cx="1725699" cy="3133671"/>
            <a:chOff x="3652825" y="1298310"/>
            <a:chExt cx="1725699" cy="3133671"/>
          </a:xfrm>
        </p:grpSpPr>
        <p:sp>
          <p:nvSpPr>
            <p:cNvPr id="8" name="Flowchart: Punched Tape 9"/>
            <p:cNvSpPr/>
            <p:nvPr/>
          </p:nvSpPr>
          <p:spPr>
            <a:xfrm rot="6651585">
              <a:off x="3778324" y="1869577"/>
              <a:ext cx="1600200" cy="1600200"/>
            </a:xfrm>
            <a:prstGeom prst="flowChartPunchedTap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11"/>
            <p:cNvSpPr txBox="1"/>
            <p:nvPr/>
          </p:nvSpPr>
          <p:spPr>
            <a:xfrm flipH="1">
              <a:off x="4329590" y="1298310"/>
              <a:ext cx="456856" cy="246173"/>
            </a:xfrm>
            <a:prstGeom prst="rect">
              <a:avLst/>
            </a:prstGeom>
          </p:spPr>
          <p:txBody>
            <a:bodyPr wrap="none" lIns="0" tIns="0" rIns="0" bIns="0" anchor="t" anchorCtr="0">
              <a:normAutofit fontScale="85000" lnSpcReduction="20000"/>
            </a:bodyPr>
            <a:lstStyle/>
            <a:p>
              <a:pPr rtl="1">
                <a:spcBef>
                  <a:spcPct val="0"/>
                </a:spcBef>
                <a:defRPr/>
              </a:pPr>
              <a:r>
                <a:rPr lang="en-US" sz="2135" b="1" dirty="0">
                  <a:solidFill>
                    <a:srgbClr val="002060"/>
                  </a:solidFill>
                </a:rPr>
                <a:t>2015</a:t>
              </a:r>
            </a:p>
          </p:txBody>
        </p:sp>
        <p:grpSp>
          <p:nvGrpSpPr>
            <p:cNvPr id="14" name="Group 18"/>
            <p:cNvGrpSpPr/>
            <p:nvPr/>
          </p:nvGrpSpPr>
          <p:grpSpPr>
            <a:xfrm>
              <a:off x="4321570" y="1958330"/>
              <a:ext cx="452836" cy="636557"/>
              <a:chOff x="1939926" y="1295399"/>
              <a:chExt cx="277813" cy="390525"/>
            </a:xfrm>
            <a:solidFill>
              <a:schemeClr val="bg1"/>
            </a:solidFill>
          </p:grpSpPr>
          <p:sp>
            <p:nvSpPr>
              <p:cNvPr id="52" name="Oval 19"/>
              <p:cNvSpPr/>
              <p:nvPr/>
            </p:nvSpPr>
            <p:spPr bwMode="auto">
              <a:xfrm>
                <a:off x="2027238" y="1295399"/>
                <a:ext cx="100013" cy="101600"/>
              </a:xfrm>
              <a:prstGeom prst="ellipse">
                <a:avLst/>
              </a:prstGeom>
              <a:grpFill/>
              <a:ln w="9525">
                <a:noFill/>
                <a:round/>
              </a:ln>
            </p:spPr>
            <p:txBody>
              <a:bodyPr anchor="ctr"/>
              <a:lstStyle/>
              <a:p>
                <a:pPr algn="ctr"/>
                <a:endParaRPr/>
              </a:p>
            </p:txBody>
          </p:sp>
          <p:sp>
            <p:nvSpPr>
              <p:cNvPr id="53" name="Freeform: Shape 20"/>
              <p:cNvSpPr/>
              <p:nvPr/>
            </p:nvSpPr>
            <p:spPr bwMode="auto">
              <a:xfrm>
                <a:off x="1981201" y="1412874"/>
                <a:ext cx="195263" cy="109538"/>
              </a:xfrm>
              <a:custGeom>
                <a:avLst/>
                <a:gdLst/>
                <a:ahLst/>
                <a:cxnLst>
                  <a:cxn ang="0">
                    <a:pos x="51" y="35"/>
                  </a:cxn>
                  <a:cxn ang="0">
                    <a:pos x="44" y="42"/>
                  </a:cxn>
                  <a:cxn ang="0">
                    <a:pos x="41" y="42"/>
                  </a:cxn>
                  <a:cxn ang="0">
                    <a:pos x="34" y="35"/>
                  </a:cxn>
                  <a:cxn ang="0">
                    <a:pos x="33" y="32"/>
                  </a:cxn>
                  <a:cxn ang="0">
                    <a:pos x="37" y="14"/>
                  </a:cxn>
                  <a:cxn ang="0">
                    <a:pos x="37" y="12"/>
                  </a:cxn>
                  <a:cxn ang="0">
                    <a:pos x="37" y="8"/>
                  </a:cxn>
                  <a:cxn ang="0">
                    <a:pos x="38" y="7"/>
                  </a:cxn>
                  <a:cxn ang="0">
                    <a:pos x="47" y="7"/>
                  </a:cxn>
                  <a:cxn ang="0">
                    <a:pos x="48" y="8"/>
                  </a:cxn>
                  <a:cxn ang="0">
                    <a:pos x="48" y="12"/>
                  </a:cxn>
                  <a:cxn ang="0">
                    <a:pos x="48" y="14"/>
                  </a:cxn>
                  <a:cxn ang="0">
                    <a:pos x="52" y="32"/>
                  </a:cxn>
                  <a:cxn ang="0">
                    <a:pos x="51" y="35"/>
                  </a:cxn>
                  <a:cxn ang="0">
                    <a:pos x="84" y="46"/>
                  </a:cxn>
                  <a:cxn ang="0">
                    <a:pos x="70" y="7"/>
                  </a:cxn>
                  <a:cxn ang="0">
                    <a:pos x="60" y="0"/>
                  </a:cxn>
                  <a:cxn ang="0">
                    <a:pos x="26" y="0"/>
                  </a:cxn>
                  <a:cxn ang="0">
                    <a:pos x="24" y="0"/>
                  </a:cxn>
                  <a:cxn ang="0">
                    <a:pos x="15" y="7"/>
                  </a:cxn>
                  <a:cxn ang="0">
                    <a:pos x="0" y="46"/>
                  </a:cxn>
                  <a:cxn ang="0">
                    <a:pos x="2" y="48"/>
                  </a:cxn>
                  <a:cxn ang="0">
                    <a:pos x="13" y="48"/>
                  </a:cxn>
                  <a:cxn ang="0">
                    <a:pos x="16" y="46"/>
                  </a:cxn>
                  <a:cxn ang="0">
                    <a:pos x="23" y="28"/>
                  </a:cxn>
                  <a:cxn ang="0">
                    <a:pos x="23" y="28"/>
                  </a:cxn>
                  <a:cxn ang="0">
                    <a:pos x="24" y="46"/>
                  </a:cxn>
                  <a:cxn ang="0">
                    <a:pos x="26" y="48"/>
                  </a:cxn>
                  <a:cxn ang="0">
                    <a:pos x="61" y="48"/>
                  </a:cxn>
                  <a:cxn ang="0">
                    <a:pos x="63" y="45"/>
                  </a:cxn>
                  <a:cxn ang="0">
                    <a:pos x="63" y="28"/>
                  </a:cxn>
                  <a:cxn ang="0">
                    <a:pos x="64" y="27"/>
                  </a:cxn>
                  <a:cxn ang="0">
                    <a:pos x="71" y="46"/>
                  </a:cxn>
                  <a:cxn ang="0">
                    <a:pos x="73" y="48"/>
                  </a:cxn>
                  <a:cxn ang="0">
                    <a:pos x="82" y="48"/>
                  </a:cxn>
                  <a:cxn ang="0">
                    <a:pos x="84" y="46"/>
                  </a:cxn>
                </a:cxnLst>
                <a:rect l="0" t="0" r="r" b="b"/>
                <a:pathLst>
                  <a:path w="85" h="48">
                    <a:moveTo>
                      <a:pt x="51" y="35"/>
                    </a:moveTo>
                    <a:cubicBezTo>
                      <a:pt x="44" y="42"/>
                      <a:pt x="44" y="42"/>
                      <a:pt x="44" y="42"/>
                    </a:cubicBezTo>
                    <a:cubicBezTo>
                      <a:pt x="43" y="42"/>
                      <a:pt x="42" y="42"/>
                      <a:pt x="41" y="42"/>
                    </a:cubicBezTo>
                    <a:cubicBezTo>
                      <a:pt x="34" y="35"/>
                      <a:pt x="34" y="35"/>
                      <a:pt x="34" y="35"/>
                    </a:cubicBezTo>
                    <a:cubicBezTo>
                      <a:pt x="33" y="34"/>
                      <a:pt x="33" y="33"/>
                      <a:pt x="33" y="32"/>
                    </a:cubicBezTo>
                    <a:cubicBezTo>
                      <a:pt x="37" y="14"/>
                      <a:pt x="37" y="14"/>
                      <a:pt x="37" y="14"/>
                    </a:cubicBezTo>
                    <a:cubicBezTo>
                      <a:pt x="37" y="13"/>
                      <a:pt x="37" y="13"/>
                      <a:pt x="37" y="12"/>
                    </a:cubicBezTo>
                    <a:cubicBezTo>
                      <a:pt x="37" y="11"/>
                      <a:pt x="37" y="8"/>
                      <a:pt x="37" y="8"/>
                    </a:cubicBezTo>
                    <a:cubicBezTo>
                      <a:pt x="37" y="8"/>
                      <a:pt x="37" y="7"/>
                      <a:pt x="38" y="7"/>
                    </a:cubicBezTo>
                    <a:cubicBezTo>
                      <a:pt x="47" y="7"/>
                      <a:pt x="47" y="7"/>
                      <a:pt x="47" y="7"/>
                    </a:cubicBezTo>
                    <a:cubicBezTo>
                      <a:pt x="47" y="7"/>
                      <a:pt x="48" y="8"/>
                      <a:pt x="48" y="8"/>
                    </a:cubicBezTo>
                    <a:cubicBezTo>
                      <a:pt x="48" y="8"/>
                      <a:pt x="48" y="11"/>
                      <a:pt x="48" y="12"/>
                    </a:cubicBezTo>
                    <a:cubicBezTo>
                      <a:pt x="48" y="13"/>
                      <a:pt x="48" y="13"/>
                      <a:pt x="48" y="14"/>
                    </a:cubicBezTo>
                    <a:cubicBezTo>
                      <a:pt x="52" y="32"/>
                      <a:pt x="52" y="32"/>
                      <a:pt x="52" y="32"/>
                    </a:cubicBezTo>
                    <a:cubicBezTo>
                      <a:pt x="52" y="33"/>
                      <a:pt x="52" y="34"/>
                      <a:pt x="51" y="35"/>
                    </a:cubicBezTo>
                    <a:moveTo>
                      <a:pt x="84" y="46"/>
                    </a:moveTo>
                    <a:cubicBezTo>
                      <a:pt x="70" y="7"/>
                      <a:pt x="70" y="7"/>
                      <a:pt x="70" y="7"/>
                    </a:cubicBezTo>
                    <a:cubicBezTo>
                      <a:pt x="69" y="6"/>
                      <a:pt x="66" y="0"/>
                      <a:pt x="60" y="0"/>
                    </a:cubicBezTo>
                    <a:cubicBezTo>
                      <a:pt x="59" y="0"/>
                      <a:pt x="27" y="0"/>
                      <a:pt x="26" y="0"/>
                    </a:cubicBezTo>
                    <a:cubicBezTo>
                      <a:pt x="24" y="0"/>
                      <a:pt x="24" y="0"/>
                      <a:pt x="24" y="0"/>
                    </a:cubicBezTo>
                    <a:cubicBezTo>
                      <a:pt x="18" y="0"/>
                      <a:pt x="15" y="6"/>
                      <a:pt x="15" y="7"/>
                    </a:cubicBezTo>
                    <a:cubicBezTo>
                      <a:pt x="0" y="46"/>
                      <a:pt x="0" y="46"/>
                      <a:pt x="0" y="46"/>
                    </a:cubicBezTo>
                    <a:cubicBezTo>
                      <a:pt x="0" y="47"/>
                      <a:pt x="0" y="48"/>
                      <a:pt x="2" y="48"/>
                    </a:cubicBezTo>
                    <a:cubicBezTo>
                      <a:pt x="13" y="48"/>
                      <a:pt x="13" y="48"/>
                      <a:pt x="13" y="48"/>
                    </a:cubicBezTo>
                    <a:cubicBezTo>
                      <a:pt x="15" y="48"/>
                      <a:pt x="16" y="46"/>
                      <a:pt x="16" y="46"/>
                    </a:cubicBezTo>
                    <a:cubicBezTo>
                      <a:pt x="23" y="28"/>
                      <a:pt x="23" y="28"/>
                      <a:pt x="23" y="28"/>
                    </a:cubicBezTo>
                    <a:cubicBezTo>
                      <a:pt x="23" y="28"/>
                      <a:pt x="23" y="25"/>
                      <a:pt x="23" y="28"/>
                    </a:cubicBezTo>
                    <a:cubicBezTo>
                      <a:pt x="23" y="31"/>
                      <a:pt x="23" y="41"/>
                      <a:pt x="24" y="46"/>
                    </a:cubicBezTo>
                    <a:cubicBezTo>
                      <a:pt x="24" y="47"/>
                      <a:pt x="24" y="48"/>
                      <a:pt x="26" y="48"/>
                    </a:cubicBezTo>
                    <a:cubicBezTo>
                      <a:pt x="61" y="48"/>
                      <a:pt x="61" y="48"/>
                      <a:pt x="61" y="48"/>
                    </a:cubicBezTo>
                    <a:cubicBezTo>
                      <a:pt x="64" y="48"/>
                      <a:pt x="63" y="47"/>
                      <a:pt x="63" y="45"/>
                    </a:cubicBezTo>
                    <a:cubicBezTo>
                      <a:pt x="63" y="40"/>
                      <a:pt x="63" y="31"/>
                      <a:pt x="63" y="28"/>
                    </a:cubicBezTo>
                    <a:cubicBezTo>
                      <a:pt x="63" y="26"/>
                      <a:pt x="64" y="27"/>
                      <a:pt x="64" y="27"/>
                    </a:cubicBezTo>
                    <a:cubicBezTo>
                      <a:pt x="71" y="46"/>
                      <a:pt x="71" y="46"/>
                      <a:pt x="71" y="46"/>
                    </a:cubicBezTo>
                    <a:cubicBezTo>
                      <a:pt x="71" y="46"/>
                      <a:pt x="71" y="48"/>
                      <a:pt x="73" y="48"/>
                    </a:cubicBezTo>
                    <a:cubicBezTo>
                      <a:pt x="82" y="48"/>
                      <a:pt x="82" y="48"/>
                      <a:pt x="82" y="48"/>
                    </a:cubicBezTo>
                    <a:cubicBezTo>
                      <a:pt x="85" y="48"/>
                      <a:pt x="85" y="47"/>
                      <a:pt x="84" y="46"/>
                    </a:cubicBezTo>
                  </a:path>
                </a:pathLst>
              </a:custGeom>
              <a:grpFill/>
              <a:ln w="9525">
                <a:noFill/>
                <a:round/>
              </a:ln>
            </p:spPr>
            <p:txBody>
              <a:bodyPr anchor="ctr"/>
              <a:lstStyle/>
              <a:p>
                <a:pPr algn="ctr"/>
                <a:endParaRPr/>
              </a:p>
            </p:txBody>
          </p:sp>
          <p:sp>
            <p:nvSpPr>
              <p:cNvPr id="54" name="Freeform: Shape 21"/>
              <p:cNvSpPr/>
              <p:nvPr/>
            </p:nvSpPr>
            <p:spPr bwMode="auto">
              <a:xfrm>
                <a:off x="1939926" y="1541461"/>
                <a:ext cx="277813" cy="144463"/>
              </a:xfrm>
              <a:custGeom>
                <a:avLst/>
                <a:gdLst/>
                <a:ahLst/>
                <a:cxnLst>
                  <a:cxn ang="0">
                    <a:pos x="119" y="8"/>
                  </a:cxn>
                  <a:cxn ang="0">
                    <a:pos x="114" y="0"/>
                  </a:cxn>
                  <a:cxn ang="0">
                    <a:pos x="7" y="0"/>
                  </a:cxn>
                  <a:cxn ang="0">
                    <a:pos x="2" y="8"/>
                  </a:cxn>
                  <a:cxn ang="0">
                    <a:pos x="5" y="17"/>
                  </a:cxn>
                  <a:cxn ang="0">
                    <a:pos x="12" y="25"/>
                  </a:cxn>
                  <a:cxn ang="0">
                    <a:pos x="17" y="32"/>
                  </a:cxn>
                  <a:cxn ang="0">
                    <a:pos x="22" y="56"/>
                  </a:cxn>
                  <a:cxn ang="0">
                    <a:pos x="31" y="63"/>
                  </a:cxn>
                  <a:cxn ang="0">
                    <a:pos x="90" y="63"/>
                  </a:cxn>
                  <a:cxn ang="0">
                    <a:pos x="99" y="56"/>
                  </a:cxn>
                  <a:cxn ang="0">
                    <a:pos x="104" y="32"/>
                  </a:cxn>
                  <a:cxn ang="0">
                    <a:pos x="109" y="25"/>
                  </a:cxn>
                  <a:cxn ang="0">
                    <a:pos x="115" y="17"/>
                  </a:cxn>
                  <a:cxn ang="0">
                    <a:pos x="119" y="8"/>
                  </a:cxn>
                </a:cxnLst>
                <a:rect l="0" t="0" r="r" b="b"/>
                <a:pathLst>
                  <a:path w="121" h="63">
                    <a:moveTo>
                      <a:pt x="119" y="8"/>
                    </a:moveTo>
                    <a:cubicBezTo>
                      <a:pt x="121" y="4"/>
                      <a:pt x="118" y="0"/>
                      <a:pt x="114" y="0"/>
                    </a:cubicBezTo>
                    <a:cubicBezTo>
                      <a:pt x="7" y="0"/>
                      <a:pt x="7" y="0"/>
                      <a:pt x="7" y="0"/>
                    </a:cubicBezTo>
                    <a:cubicBezTo>
                      <a:pt x="2" y="0"/>
                      <a:pt x="0" y="4"/>
                      <a:pt x="2" y="8"/>
                    </a:cubicBezTo>
                    <a:cubicBezTo>
                      <a:pt x="5" y="17"/>
                      <a:pt x="5" y="17"/>
                      <a:pt x="5" y="17"/>
                    </a:cubicBezTo>
                    <a:cubicBezTo>
                      <a:pt x="7" y="21"/>
                      <a:pt x="10" y="25"/>
                      <a:pt x="12" y="25"/>
                    </a:cubicBezTo>
                    <a:cubicBezTo>
                      <a:pt x="14" y="25"/>
                      <a:pt x="16" y="28"/>
                      <a:pt x="17" y="32"/>
                    </a:cubicBezTo>
                    <a:cubicBezTo>
                      <a:pt x="22" y="56"/>
                      <a:pt x="22" y="56"/>
                      <a:pt x="22" y="56"/>
                    </a:cubicBezTo>
                    <a:cubicBezTo>
                      <a:pt x="22" y="60"/>
                      <a:pt x="26" y="63"/>
                      <a:pt x="31" y="63"/>
                    </a:cubicBezTo>
                    <a:cubicBezTo>
                      <a:pt x="90" y="63"/>
                      <a:pt x="90" y="63"/>
                      <a:pt x="90" y="63"/>
                    </a:cubicBezTo>
                    <a:cubicBezTo>
                      <a:pt x="94" y="63"/>
                      <a:pt x="98" y="60"/>
                      <a:pt x="99" y="56"/>
                    </a:cubicBezTo>
                    <a:cubicBezTo>
                      <a:pt x="104" y="32"/>
                      <a:pt x="104" y="32"/>
                      <a:pt x="104" y="32"/>
                    </a:cubicBezTo>
                    <a:cubicBezTo>
                      <a:pt x="104" y="28"/>
                      <a:pt x="107" y="25"/>
                      <a:pt x="109" y="25"/>
                    </a:cubicBezTo>
                    <a:cubicBezTo>
                      <a:pt x="111" y="25"/>
                      <a:pt x="114" y="21"/>
                      <a:pt x="115" y="17"/>
                    </a:cubicBezTo>
                    <a:lnTo>
                      <a:pt x="119" y="8"/>
                    </a:lnTo>
                    <a:close/>
                  </a:path>
                </a:pathLst>
              </a:custGeom>
              <a:grpFill/>
              <a:ln w="9525">
                <a:noFill/>
                <a:round/>
              </a:ln>
            </p:spPr>
            <p:txBody>
              <a:bodyPr anchor="ctr"/>
              <a:lstStyle/>
              <a:p>
                <a:pPr algn="ctr"/>
                <a:endParaRPr/>
              </a:p>
            </p:txBody>
          </p:sp>
        </p:grpSp>
        <p:grpSp>
          <p:nvGrpSpPr>
            <p:cNvPr id="19" name="Group 44"/>
            <p:cNvGrpSpPr/>
            <p:nvPr/>
          </p:nvGrpSpPr>
          <p:grpSpPr>
            <a:xfrm>
              <a:off x="3652825" y="3624868"/>
              <a:ext cx="1640076" cy="807113"/>
              <a:chOff x="5045337" y="3845152"/>
              <a:chExt cx="2186768" cy="1076150"/>
            </a:xfrm>
          </p:grpSpPr>
          <p:sp>
            <p:nvSpPr>
              <p:cNvPr id="32" name="TextBox 45"/>
              <p:cNvSpPr txBox="1"/>
              <p:nvPr/>
            </p:nvSpPr>
            <p:spPr>
              <a:xfrm>
                <a:off x="5045337" y="3845152"/>
                <a:ext cx="2186768" cy="490143"/>
              </a:xfrm>
              <a:prstGeom prst="rect">
                <a:avLst/>
              </a:prstGeom>
              <a:noFill/>
            </p:spPr>
            <p:txBody>
              <a:bodyPr wrap="none" lIns="0" tIns="0" rIns="0" bIns="0" anchor="b" anchorCtr="1">
                <a:normAutofit/>
              </a:bodyPr>
              <a:lstStyle/>
              <a:p>
                <a:pPr algn="ctr"/>
                <a:r>
                  <a:rPr lang="zh-CN" altLang="en-US" sz="1600" b="1" dirty="0">
                    <a:solidFill>
                      <a:srgbClr val="002060"/>
                    </a:solidFill>
                  </a:rPr>
                  <a:t>标题文本预设</a:t>
                </a:r>
              </a:p>
            </p:txBody>
          </p:sp>
          <p:sp>
            <p:nvSpPr>
              <p:cNvPr id="33" name="TextBox 46"/>
              <p:cNvSpPr txBox="1"/>
              <p:nvPr/>
            </p:nvSpPr>
            <p:spPr>
              <a:xfrm>
                <a:off x="5045337" y="4335294"/>
                <a:ext cx="2186768" cy="586008"/>
              </a:xfrm>
              <a:prstGeom prst="rect">
                <a:avLst/>
              </a:prstGeom>
            </p:spPr>
            <p:txBody>
              <a:bodyPr vert="horz" wrap="square" lIns="0" tIns="0" rIns="0" bIns="0" anchor="t" anchorCtr="1">
                <a:normAutofit/>
              </a:bodyPr>
              <a:lstStyle/>
              <a:p>
                <a:pPr>
                  <a:lnSpc>
                    <a:spcPct val="120000"/>
                  </a:lnSpc>
                </a:pPr>
                <a:r>
                  <a:rPr lang="zh-CN" altLang="en-US" sz="800" dirty="0">
                    <a:solidFill>
                      <a:schemeClr val="dk1">
                        <a:lumMod val="100000"/>
                      </a:schemeClr>
                    </a:solidFill>
                  </a:rPr>
                  <a:t>此部分内容作为文字排版占位显示 </a:t>
                </a:r>
                <a:br>
                  <a:rPr lang="zh-CN" altLang="en-US" sz="800" dirty="0">
                    <a:solidFill>
                      <a:schemeClr val="dk1">
                        <a:lumMod val="100000"/>
                      </a:schemeClr>
                    </a:solidFill>
                  </a:rPr>
                </a:br>
                <a:r>
                  <a:rPr lang="zh-CN" altLang="en-US" sz="800" dirty="0">
                    <a:solidFill>
                      <a:schemeClr val="dk1">
                        <a:lumMod val="100000"/>
                      </a:schemeClr>
                    </a:solidFill>
                  </a:rPr>
                  <a:t>（建议使用主题字体）</a:t>
                </a:r>
              </a:p>
            </p:txBody>
          </p:sp>
        </p:grpSp>
      </p:grpSp>
      <p:grpSp>
        <p:nvGrpSpPr>
          <p:cNvPr id="59" name="组合 58"/>
          <p:cNvGrpSpPr/>
          <p:nvPr/>
        </p:nvGrpSpPr>
        <p:grpSpPr>
          <a:xfrm>
            <a:off x="6925250" y="1299105"/>
            <a:ext cx="1653763" cy="3133671"/>
            <a:chOff x="6925249" y="1298310"/>
            <a:chExt cx="1653763" cy="3133671"/>
          </a:xfrm>
        </p:grpSpPr>
        <p:sp>
          <p:nvSpPr>
            <p:cNvPr id="12" name="Flowchart: Punched Tape 15"/>
            <p:cNvSpPr/>
            <p:nvPr/>
          </p:nvSpPr>
          <p:spPr>
            <a:xfrm rot="6651585">
              <a:off x="6978812" y="1869577"/>
              <a:ext cx="1600200" cy="1600200"/>
            </a:xfrm>
            <a:prstGeom prst="flowChartPunchedTap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7"/>
            <p:cNvSpPr txBox="1"/>
            <p:nvPr/>
          </p:nvSpPr>
          <p:spPr>
            <a:xfrm flipH="1">
              <a:off x="7530079" y="1298310"/>
              <a:ext cx="456856" cy="246173"/>
            </a:xfrm>
            <a:prstGeom prst="rect">
              <a:avLst/>
            </a:prstGeom>
          </p:spPr>
          <p:txBody>
            <a:bodyPr wrap="none" lIns="0" tIns="0" rIns="0" bIns="0" anchor="t" anchorCtr="0">
              <a:normAutofit fontScale="85000" lnSpcReduction="20000"/>
            </a:bodyPr>
            <a:lstStyle/>
            <a:p>
              <a:pPr rtl="1">
                <a:spcBef>
                  <a:spcPct val="0"/>
                </a:spcBef>
                <a:defRPr/>
              </a:pPr>
              <a:r>
                <a:rPr lang="en-US" sz="2135" b="1" dirty="0">
                  <a:solidFill>
                    <a:srgbClr val="002060"/>
                  </a:solidFill>
                </a:rPr>
                <a:t>2017</a:t>
              </a:r>
            </a:p>
          </p:txBody>
        </p:sp>
        <p:grpSp>
          <p:nvGrpSpPr>
            <p:cNvPr id="15" name="Group 22"/>
            <p:cNvGrpSpPr/>
            <p:nvPr/>
          </p:nvGrpSpPr>
          <p:grpSpPr>
            <a:xfrm>
              <a:off x="7478482" y="1991269"/>
              <a:ext cx="533612" cy="613349"/>
              <a:chOff x="5130801" y="1333499"/>
              <a:chExt cx="276225" cy="317500"/>
            </a:xfrm>
            <a:solidFill>
              <a:schemeClr val="bg1"/>
            </a:solidFill>
          </p:grpSpPr>
          <p:sp>
            <p:nvSpPr>
              <p:cNvPr id="50" name="Freeform: Shape 23"/>
              <p:cNvSpPr/>
              <p:nvPr/>
            </p:nvSpPr>
            <p:spPr bwMode="auto">
              <a:xfrm>
                <a:off x="5167313" y="1333499"/>
                <a:ext cx="203200" cy="166688"/>
              </a:xfrm>
              <a:custGeom>
                <a:avLst/>
                <a:gdLst/>
                <a:ahLst/>
                <a:cxnLst>
                  <a:cxn ang="0">
                    <a:pos x="44" y="12"/>
                  </a:cxn>
                  <a:cxn ang="0">
                    <a:pos x="17" y="28"/>
                  </a:cxn>
                  <a:cxn ang="0">
                    <a:pos x="16" y="28"/>
                  </a:cxn>
                  <a:cxn ang="0">
                    <a:pos x="15" y="28"/>
                  </a:cxn>
                  <a:cxn ang="0">
                    <a:pos x="14" y="27"/>
                  </a:cxn>
                  <a:cxn ang="0">
                    <a:pos x="42" y="6"/>
                  </a:cxn>
                  <a:cxn ang="0">
                    <a:pos x="46" y="6"/>
                  </a:cxn>
                  <a:cxn ang="0">
                    <a:pos x="74" y="27"/>
                  </a:cxn>
                  <a:cxn ang="0">
                    <a:pos x="73" y="28"/>
                  </a:cxn>
                  <a:cxn ang="0">
                    <a:pos x="72" y="28"/>
                  </a:cxn>
                  <a:cxn ang="0">
                    <a:pos x="71" y="28"/>
                  </a:cxn>
                  <a:cxn ang="0">
                    <a:pos x="44" y="12"/>
                  </a:cxn>
                  <a:cxn ang="0">
                    <a:pos x="81" y="27"/>
                  </a:cxn>
                  <a:cxn ang="0">
                    <a:pos x="46" y="0"/>
                  </a:cxn>
                  <a:cxn ang="0">
                    <a:pos x="42" y="0"/>
                  </a:cxn>
                  <a:cxn ang="0">
                    <a:pos x="8" y="27"/>
                  </a:cxn>
                  <a:cxn ang="0">
                    <a:pos x="6" y="28"/>
                  </a:cxn>
                  <a:cxn ang="0">
                    <a:pos x="0" y="42"/>
                  </a:cxn>
                  <a:cxn ang="0">
                    <a:pos x="0" y="48"/>
                  </a:cxn>
                  <a:cxn ang="0">
                    <a:pos x="8" y="58"/>
                  </a:cxn>
                  <a:cxn ang="0">
                    <a:pos x="15" y="58"/>
                  </a:cxn>
                  <a:cxn ang="0">
                    <a:pos x="17" y="58"/>
                  </a:cxn>
                  <a:cxn ang="0">
                    <a:pos x="18" y="58"/>
                  </a:cxn>
                  <a:cxn ang="0">
                    <a:pos x="44" y="73"/>
                  </a:cxn>
                  <a:cxn ang="0">
                    <a:pos x="70" y="58"/>
                  </a:cxn>
                  <a:cxn ang="0">
                    <a:pos x="71" y="58"/>
                  </a:cxn>
                  <a:cxn ang="0">
                    <a:pos x="73" y="58"/>
                  </a:cxn>
                  <a:cxn ang="0">
                    <a:pos x="80" y="58"/>
                  </a:cxn>
                  <a:cxn ang="0">
                    <a:pos x="88" y="48"/>
                  </a:cxn>
                  <a:cxn ang="0">
                    <a:pos x="88" y="42"/>
                  </a:cxn>
                  <a:cxn ang="0">
                    <a:pos x="82" y="28"/>
                  </a:cxn>
                  <a:cxn ang="0">
                    <a:pos x="81" y="27"/>
                  </a:cxn>
                </a:cxnLst>
                <a:rect l="0" t="0" r="r" b="b"/>
                <a:pathLst>
                  <a:path w="88" h="73">
                    <a:moveTo>
                      <a:pt x="44" y="12"/>
                    </a:moveTo>
                    <a:cubicBezTo>
                      <a:pt x="32" y="12"/>
                      <a:pt x="22" y="18"/>
                      <a:pt x="17" y="28"/>
                    </a:cubicBezTo>
                    <a:cubicBezTo>
                      <a:pt x="17" y="28"/>
                      <a:pt x="17" y="28"/>
                      <a:pt x="16" y="28"/>
                    </a:cubicBezTo>
                    <a:cubicBezTo>
                      <a:pt x="16" y="28"/>
                      <a:pt x="15" y="28"/>
                      <a:pt x="15" y="28"/>
                    </a:cubicBezTo>
                    <a:cubicBezTo>
                      <a:pt x="15" y="28"/>
                      <a:pt x="14" y="28"/>
                      <a:pt x="14" y="27"/>
                    </a:cubicBezTo>
                    <a:cubicBezTo>
                      <a:pt x="15" y="15"/>
                      <a:pt x="28" y="6"/>
                      <a:pt x="42" y="6"/>
                    </a:cubicBezTo>
                    <a:cubicBezTo>
                      <a:pt x="46" y="6"/>
                      <a:pt x="46" y="6"/>
                      <a:pt x="46" y="6"/>
                    </a:cubicBezTo>
                    <a:cubicBezTo>
                      <a:pt x="60" y="6"/>
                      <a:pt x="72" y="15"/>
                      <a:pt x="74" y="27"/>
                    </a:cubicBezTo>
                    <a:cubicBezTo>
                      <a:pt x="74" y="27"/>
                      <a:pt x="74" y="28"/>
                      <a:pt x="73" y="28"/>
                    </a:cubicBezTo>
                    <a:cubicBezTo>
                      <a:pt x="73" y="28"/>
                      <a:pt x="73" y="28"/>
                      <a:pt x="72" y="28"/>
                    </a:cubicBezTo>
                    <a:cubicBezTo>
                      <a:pt x="72" y="28"/>
                      <a:pt x="71" y="28"/>
                      <a:pt x="71" y="28"/>
                    </a:cubicBezTo>
                    <a:cubicBezTo>
                      <a:pt x="66" y="18"/>
                      <a:pt x="56" y="12"/>
                      <a:pt x="44" y="12"/>
                    </a:cubicBezTo>
                    <a:moveTo>
                      <a:pt x="81" y="27"/>
                    </a:moveTo>
                    <a:cubicBezTo>
                      <a:pt x="79" y="12"/>
                      <a:pt x="64" y="0"/>
                      <a:pt x="46" y="0"/>
                    </a:cubicBezTo>
                    <a:cubicBezTo>
                      <a:pt x="42" y="0"/>
                      <a:pt x="42" y="0"/>
                      <a:pt x="42" y="0"/>
                    </a:cubicBezTo>
                    <a:cubicBezTo>
                      <a:pt x="24" y="0"/>
                      <a:pt x="9" y="11"/>
                      <a:pt x="8" y="27"/>
                    </a:cubicBezTo>
                    <a:cubicBezTo>
                      <a:pt x="7" y="28"/>
                      <a:pt x="7" y="28"/>
                      <a:pt x="6" y="28"/>
                    </a:cubicBezTo>
                    <a:cubicBezTo>
                      <a:pt x="4" y="29"/>
                      <a:pt x="0" y="32"/>
                      <a:pt x="0" y="42"/>
                    </a:cubicBezTo>
                    <a:cubicBezTo>
                      <a:pt x="0" y="48"/>
                      <a:pt x="0" y="48"/>
                      <a:pt x="0" y="48"/>
                    </a:cubicBezTo>
                    <a:cubicBezTo>
                      <a:pt x="0" y="56"/>
                      <a:pt x="6" y="58"/>
                      <a:pt x="8" y="58"/>
                    </a:cubicBezTo>
                    <a:cubicBezTo>
                      <a:pt x="15" y="58"/>
                      <a:pt x="15" y="58"/>
                      <a:pt x="15" y="58"/>
                    </a:cubicBezTo>
                    <a:cubicBezTo>
                      <a:pt x="16" y="58"/>
                      <a:pt x="16" y="57"/>
                      <a:pt x="17" y="58"/>
                    </a:cubicBezTo>
                    <a:cubicBezTo>
                      <a:pt x="17" y="58"/>
                      <a:pt x="18" y="58"/>
                      <a:pt x="18" y="58"/>
                    </a:cubicBezTo>
                    <a:cubicBezTo>
                      <a:pt x="23" y="67"/>
                      <a:pt x="33" y="73"/>
                      <a:pt x="44" y="73"/>
                    </a:cubicBezTo>
                    <a:cubicBezTo>
                      <a:pt x="55" y="73"/>
                      <a:pt x="65" y="67"/>
                      <a:pt x="70" y="58"/>
                    </a:cubicBezTo>
                    <a:cubicBezTo>
                      <a:pt x="70" y="58"/>
                      <a:pt x="71" y="58"/>
                      <a:pt x="71" y="58"/>
                    </a:cubicBezTo>
                    <a:cubicBezTo>
                      <a:pt x="72" y="57"/>
                      <a:pt x="72" y="58"/>
                      <a:pt x="73" y="58"/>
                    </a:cubicBezTo>
                    <a:cubicBezTo>
                      <a:pt x="80" y="58"/>
                      <a:pt x="80" y="58"/>
                      <a:pt x="80" y="58"/>
                    </a:cubicBezTo>
                    <a:cubicBezTo>
                      <a:pt x="83" y="58"/>
                      <a:pt x="88" y="56"/>
                      <a:pt x="88" y="48"/>
                    </a:cubicBezTo>
                    <a:cubicBezTo>
                      <a:pt x="88" y="42"/>
                      <a:pt x="88" y="42"/>
                      <a:pt x="88" y="42"/>
                    </a:cubicBezTo>
                    <a:cubicBezTo>
                      <a:pt x="88" y="32"/>
                      <a:pt x="84" y="29"/>
                      <a:pt x="82" y="28"/>
                    </a:cubicBezTo>
                    <a:cubicBezTo>
                      <a:pt x="81" y="28"/>
                      <a:pt x="81" y="28"/>
                      <a:pt x="81" y="27"/>
                    </a:cubicBezTo>
                  </a:path>
                </a:pathLst>
              </a:custGeom>
              <a:grpFill/>
              <a:ln w="9525">
                <a:noFill/>
                <a:round/>
              </a:ln>
            </p:spPr>
            <p:txBody>
              <a:bodyPr anchor="ctr"/>
              <a:lstStyle/>
              <a:p>
                <a:pPr algn="ctr"/>
                <a:endParaRPr/>
              </a:p>
            </p:txBody>
          </p:sp>
          <p:sp>
            <p:nvSpPr>
              <p:cNvPr id="51" name="Freeform: Shape 24"/>
              <p:cNvSpPr/>
              <p:nvPr/>
            </p:nvSpPr>
            <p:spPr bwMode="auto">
              <a:xfrm>
                <a:off x="5130801" y="1519236"/>
                <a:ext cx="276225" cy="131763"/>
              </a:xfrm>
              <a:custGeom>
                <a:avLst/>
                <a:gdLst/>
                <a:ahLst/>
                <a:cxnLst>
                  <a:cxn ang="0">
                    <a:pos x="85" y="26"/>
                  </a:cxn>
                  <a:cxn ang="0">
                    <a:pos x="82" y="28"/>
                  </a:cxn>
                  <a:cxn ang="0">
                    <a:pos x="67" y="28"/>
                  </a:cxn>
                  <a:cxn ang="0">
                    <a:pos x="65" y="26"/>
                  </a:cxn>
                  <a:cxn ang="0">
                    <a:pos x="65" y="22"/>
                  </a:cxn>
                  <a:cxn ang="0">
                    <a:pos x="67" y="20"/>
                  </a:cxn>
                  <a:cxn ang="0">
                    <a:pos x="82" y="20"/>
                  </a:cxn>
                  <a:cxn ang="0">
                    <a:pos x="85" y="22"/>
                  </a:cxn>
                  <a:cxn ang="0">
                    <a:pos x="85" y="26"/>
                  </a:cxn>
                  <a:cxn ang="0">
                    <a:pos x="119" y="54"/>
                  </a:cxn>
                  <a:cxn ang="0">
                    <a:pos x="99" y="11"/>
                  </a:cxn>
                  <a:cxn ang="0">
                    <a:pos x="85" y="0"/>
                  </a:cxn>
                  <a:cxn ang="0">
                    <a:pos x="36" y="0"/>
                  </a:cxn>
                  <a:cxn ang="0">
                    <a:pos x="35" y="0"/>
                  </a:cxn>
                  <a:cxn ang="0">
                    <a:pos x="22" y="11"/>
                  </a:cxn>
                  <a:cxn ang="0">
                    <a:pos x="1" y="54"/>
                  </a:cxn>
                  <a:cxn ang="0">
                    <a:pos x="4" y="58"/>
                  </a:cxn>
                  <a:cxn ang="0">
                    <a:pos x="19" y="58"/>
                  </a:cxn>
                  <a:cxn ang="0">
                    <a:pos x="22" y="55"/>
                  </a:cxn>
                  <a:cxn ang="0">
                    <a:pos x="31" y="39"/>
                  </a:cxn>
                  <a:cxn ang="0">
                    <a:pos x="33" y="40"/>
                  </a:cxn>
                  <a:cxn ang="0">
                    <a:pos x="34" y="54"/>
                  </a:cxn>
                  <a:cxn ang="0">
                    <a:pos x="36" y="58"/>
                  </a:cxn>
                  <a:cxn ang="0">
                    <a:pos x="86" y="58"/>
                  </a:cxn>
                  <a:cxn ang="0">
                    <a:pos x="90" y="53"/>
                  </a:cxn>
                  <a:cxn ang="0">
                    <a:pos x="90" y="40"/>
                  </a:cxn>
                  <a:cxn ang="0">
                    <a:pos x="92" y="39"/>
                  </a:cxn>
                  <a:cxn ang="0">
                    <a:pos x="100" y="55"/>
                  </a:cxn>
                  <a:cxn ang="0">
                    <a:pos x="104" y="58"/>
                  </a:cxn>
                  <a:cxn ang="0">
                    <a:pos x="116" y="58"/>
                  </a:cxn>
                  <a:cxn ang="0">
                    <a:pos x="119" y="54"/>
                  </a:cxn>
                </a:cxnLst>
                <a:rect l="0" t="0" r="r" b="b"/>
                <a:pathLst>
                  <a:path w="120" h="58">
                    <a:moveTo>
                      <a:pt x="85" y="26"/>
                    </a:moveTo>
                    <a:cubicBezTo>
                      <a:pt x="85" y="27"/>
                      <a:pt x="84" y="28"/>
                      <a:pt x="82" y="28"/>
                    </a:cubicBezTo>
                    <a:cubicBezTo>
                      <a:pt x="67" y="28"/>
                      <a:pt x="67" y="28"/>
                      <a:pt x="67" y="28"/>
                    </a:cubicBezTo>
                    <a:cubicBezTo>
                      <a:pt x="66" y="28"/>
                      <a:pt x="65" y="27"/>
                      <a:pt x="65" y="26"/>
                    </a:cubicBezTo>
                    <a:cubicBezTo>
                      <a:pt x="65" y="22"/>
                      <a:pt x="65" y="22"/>
                      <a:pt x="65" y="22"/>
                    </a:cubicBezTo>
                    <a:cubicBezTo>
                      <a:pt x="65" y="21"/>
                      <a:pt x="66" y="20"/>
                      <a:pt x="67" y="20"/>
                    </a:cubicBezTo>
                    <a:cubicBezTo>
                      <a:pt x="82" y="20"/>
                      <a:pt x="82" y="20"/>
                      <a:pt x="82" y="20"/>
                    </a:cubicBezTo>
                    <a:cubicBezTo>
                      <a:pt x="84" y="20"/>
                      <a:pt x="85" y="21"/>
                      <a:pt x="85" y="22"/>
                    </a:cubicBezTo>
                    <a:lnTo>
                      <a:pt x="85" y="26"/>
                    </a:lnTo>
                    <a:close/>
                    <a:moveTo>
                      <a:pt x="119" y="54"/>
                    </a:moveTo>
                    <a:cubicBezTo>
                      <a:pt x="99" y="11"/>
                      <a:pt x="99" y="11"/>
                      <a:pt x="99" y="11"/>
                    </a:cubicBezTo>
                    <a:cubicBezTo>
                      <a:pt x="98" y="9"/>
                      <a:pt x="94" y="0"/>
                      <a:pt x="85" y="0"/>
                    </a:cubicBezTo>
                    <a:cubicBezTo>
                      <a:pt x="83" y="0"/>
                      <a:pt x="38" y="0"/>
                      <a:pt x="36" y="0"/>
                    </a:cubicBezTo>
                    <a:cubicBezTo>
                      <a:pt x="35" y="0"/>
                      <a:pt x="35" y="0"/>
                      <a:pt x="35" y="0"/>
                    </a:cubicBezTo>
                    <a:cubicBezTo>
                      <a:pt x="25" y="0"/>
                      <a:pt x="22" y="9"/>
                      <a:pt x="22" y="11"/>
                    </a:cubicBezTo>
                    <a:cubicBezTo>
                      <a:pt x="1" y="54"/>
                      <a:pt x="1" y="54"/>
                      <a:pt x="1" y="54"/>
                    </a:cubicBezTo>
                    <a:cubicBezTo>
                      <a:pt x="0" y="56"/>
                      <a:pt x="1" y="58"/>
                      <a:pt x="4" y="58"/>
                    </a:cubicBezTo>
                    <a:cubicBezTo>
                      <a:pt x="19" y="58"/>
                      <a:pt x="19" y="58"/>
                      <a:pt x="19" y="58"/>
                    </a:cubicBezTo>
                    <a:cubicBezTo>
                      <a:pt x="22" y="58"/>
                      <a:pt x="22" y="55"/>
                      <a:pt x="22" y="55"/>
                    </a:cubicBezTo>
                    <a:cubicBezTo>
                      <a:pt x="31" y="39"/>
                      <a:pt x="31" y="39"/>
                      <a:pt x="31" y="39"/>
                    </a:cubicBezTo>
                    <a:cubicBezTo>
                      <a:pt x="31" y="39"/>
                      <a:pt x="33" y="34"/>
                      <a:pt x="33" y="40"/>
                    </a:cubicBezTo>
                    <a:cubicBezTo>
                      <a:pt x="33" y="45"/>
                      <a:pt x="34" y="48"/>
                      <a:pt x="34" y="54"/>
                    </a:cubicBezTo>
                    <a:cubicBezTo>
                      <a:pt x="34" y="56"/>
                      <a:pt x="34" y="58"/>
                      <a:pt x="36" y="58"/>
                    </a:cubicBezTo>
                    <a:cubicBezTo>
                      <a:pt x="86" y="58"/>
                      <a:pt x="86" y="58"/>
                      <a:pt x="86" y="58"/>
                    </a:cubicBezTo>
                    <a:cubicBezTo>
                      <a:pt x="90" y="58"/>
                      <a:pt x="90" y="56"/>
                      <a:pt x="90" y="53"/>
                    </a:cubicBezTo>
                    <a:cubicBezTo>
                      <a:pt x="90" y="46"/>
                      <a:pt x="90" y="44"/>
                      <a:pt x="90" y="40"/>
                    </a:cubicBezTo>
                    <a:cubicBezTo>
                      <a:pt x="90" y="35"/>
                      <a:pt x="92" y="39"/>
                      <a:pt x="92" y="39"/>
                    </a:cubicBezTo>
                    <a:cubicBezTo>
                      <a:pt x="100" y="55"/>
                      <a:pt x="100" y="55"/>
                      <a:pt x="100" y="55"/>
                    </a:cubicBezTo>
                    <a:cubicBezTo>
                      <a:pt x="100" y="55"/>
                      <a:pt x="101" y="58"/>
                      <a:pt x="104" y="58"/>
                    </a:cubicBezTo>
                    <a:cubicBezTo>
                      <a:pt x="116" y="58"/>
                      <a:pt x="116" y="58"/>
                      <a:pt x="116" y="58"/>
                    </a:cubicBezTo>
                    <a:cubicBezTo>
                      <a:pt x="119" y="58"/>
                      <a:pt x="120" y="56"/>
                      <a:pt x="119" y="54"/>
                    </a:cubicBezTo>
                  </a:path>
                </a:pathLst>
              </a:custGeom>
              <a:grpFill/>
              <a:ln w="9525">
                <a:noFill/>
                <a:round/>
              </a:ln>
            </p:spPr>
            <p:txBody>
              <a:bodyPr anchor="ctr"/>
              <a:lstStyle/>
              <a:p>
                <a:pPr algn="ctr"/>
                <a:endParaRPr/>
              </a:p>
            </p:txBody>
          </p:sp>
        </p:grpSp>
        <p:grpSp>
          <p:nvGrpSpPr>
            <p:cNvPr id="20" name="Group 47"/>
            <p:cNvGrpSpPr/>
            <p:nvPr/>
          </p:nvGrpSpPr>
          <p:grpSpPr>
            <a:xfrm>
              <a:off x="6925249" y="3624868"/>
              <a:ext cx="1640076" cy="807113"/>
              <a:chOff x="5045337" y="3845152"/>
              <a:chExt cx="2186768" cy="1076150"/>
            </a:xfrm>
          </p:grpSpPr>
          <p:sp>
            <p:nvSpPr>
              <p:cNvPr id="30" name="TextBox 48"/>
              <p:cNvSpPr txBox="1"/>
              <p:nvPr/>
            </p:nvSpPr>
            <p:spPr>
              <a:xfrm>
                <a:off x="5045337" y="3845152"/>
                <a:ext cx="2186768" cy="490143"/>
              </a:xfrm>
              <a:prstGeom prst="rect">
                <a:avLst/>
              </a:prstGeom>
              <a:noFill/>
            </p:spPr>
            <p:txBody>
              <a:bodyPr wrap="none" lIns="0" tIns="0" rIns="0" bIns="0" anchor="b" anchorCtr="1">
                <a:normAutofit/>
              </a:bodyPr>
              <a:lstStyle/>
              <a:p>
                <a:pPr algn="ctr"/>
                <a:r>
                  <a:rPr lang="zh-CN" altLang="en-US" sz="1600" b="1" dirty="0">
                    <a:solidFill>
                      <a:srgbClr val="002060"/>
                    </a:solidFill>
                  </a:rPr>
                  <a:t>标题文本预设</a:t>
                </a:r>
              </a:p>
            </p:txBody>
          </p:sp>
          <p:sp>
            <p:nvSpPr>
              <p:cNvPr id="31" name="TextBox 49"/>
              <p:cNvSpPr txBox="1"/>
              <p:nvPr/>
            </p:nvSpPr>
            <p:spPr>
              <a:xfrm>
                <a:off x="5045337" y="4335294"/>
                <a:ext cx="2186768" cy="586008"/>
              </a:xfrm>
              <a:prstGeom prst="rect">
                <a:avLst/>
              </a:prstGeom>
            </p:spPr>
            <p:txBody>
              <a:bodyPr vert="horz" wrap="square" lIns="0" tIns="0" rIns="0" bIns="0" anchor="t" anchorCtr="1">
                <a:normAutofit/>
              </a:bodyPr>
              <a:lstStyle/>
              <a:p>
                <a:pPr>
                  <a:lnSpc>
                    <a:spcPct val="120000"/>
                  </a:lnSpc>
                </a:pPr>
                <a:r>
                  <a:rPr lang="zh-CN" altLang="en-US" sz="800" dirty="0">
                    <a:solidFill>
                      <a:schemeClr val="dk1">
                        <a:lumMod val="100000"/>
                      </a:schemeClr>
                    </a:solidFill>
                  </a:rPr>
                  <a:t>此部分内容作为文字排版占位显示 </a:t>
                </a:r>
                <a:br>
                  <a:rPr lang="zh-CN" altLang="en-US" sz="800" dirty="0">
                    <a:solidFill>
                      <a:schemeClr val="dk1">
                        <a:lumMod val="100000"/>
                      </a:schemeClr>
                    </a:solidFill>
                  </a:rPr>
                </a:br>
                <a:r>
                  <a:rPr lang="zh-CN" altLang="en-US" sz="800" dirty="0">
                    <a:solidFill>
                      <a:schemeClr val="dk1">
                        <a:lumMod val="100000"/>
                      </a:schemeClr>
                    </a:solidFill>
                  </a:rPr>
                  <a:t>（建议使用主题字体）</a:t>
                </a:r>
              </a:p>
            </p:txBody>
          </p:sp>
        </p:grpSp>
      </p:grpSp>
      <p:grpSp>
        <p:nvGrpSpPr>
          <p:cNvPr id="55" name="组合 54"/>
          <p:cNvGrpSpPr/>
          <p:nvPr/>
        </p:nvGrpSpPr>
        <p:grpSpPr>
          <a:xfrm>
            <a:off x="518012" y="1299105"/>
            <a:ext cx="1640076" cy="3133671"/>
            <a:chOff x="518012" y="1298310"/>
            <a:chExt cx="1640076" cy="3133671"/>
          </a:xfrm>
        </p:grpSpPr>
        <p:sp>
          <p:nvSpPr>
            <p:cNvPr id="4" name="Flowchart: Punched Tape 3"/>
            <p:cNvSpPr/>
            <p:nvPr/>
          </p:nvSpPr>
          <p:spPr>
            <a:xfrm rot="6651585">
              <a:off x="547240" y="1869579"/>
              <a:ext cx="1600200" cy="1600200"/>
            </a:xfrm>
            <a:prstGeom prst="flowChartPunchedTap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TextBox 5"/>
            <p:cNvSpPr txBox="1"/>
            <p:nvPr/>
          </p:nvSpPr>
          <p:spPr>
            <a:xfrm flipH="1">
              <a:off x="1119076" y="1298310"/>
              <a:ext cx="456856" cy="246173"/>
            </a:xfrm>
            <a:prstGeom prst="rect">
              <a:avLst/>
            </a:prstGeom>
          </p:spPr>
          <p:txBody>
            <a:bodyPr wrap="none" lIns="0" tIns="0" rIns="0" bIns="0" anchor="t" anchorCtr="0">
              <a:normAutofit fontScale="85000" lnSpcReduction="20000"/>
            </a:bodyPr>
            <a:lstStyle/>
            <a:p>
              <a:pPr rtl="1">
                <a:spcBef>
                  <a:spcPct val="0"/>
                </a:spcBef>
                <a:defRPr/>
              </a:pPr>
              <a:r>
                <a:rPr lang="en-US" sz="2135" b="1" dirty="0">
                  <a:solidFill>
                    <a:srgbClr val="002060"/>
                  </a:solidFill>
                </a:rPr>
                <a:t>2013</a:t>
              </a:r>
            </a:p>
          </p:txBody>
        </p:sp>
        <p:grpSp>
          <p:nvGrpSpPr>
            <p:cNvPr id="17" name="Group 29"/>
            <p:cNvGrpSpPr/>
            <p:nvPr/>
          </p:nvGrpSpPr>
          <p:grpSpPr>
            <a:xfrm>
              <a:off x="1112945" y="1956483"/>
              <a:ext cx="443003" cy="646477"/>
              <a:chOff x="5945188" y="2876549"/>
              <a:chExt cx="273050" cy="398463"/>
            </a:xfrm>
            <a:solidFill>
              <a:schemeClr val="bg1"/>
            </a:solidFill>
          </p:grpSpPr>
          <p:sp>
            <p:nvSpPr>
              <p:cNvPr id="40" name="Freeform: Shape 30"/>
              <p:cNvSpPr/>
              <p:nvPr/>
            </p:nvSpPr>
            <p:spPr bwMode="auto">
              <a:xfrm>
                <a:off x="6016625" y="2936874"/>
                <a:ext cx="130175" cy="161925"/>
              </a:xfrm>
              <a:custGeom>
                <a:avLst/>
                <a:gdLst/>
                <a:ahLst/>
                <a:cxnLst>
                  <a:cxn ang="0">
                    <a:pos x="29" y="8"/>
                  </a:cxn>
                  <a:cxn ang="0">
                    <a:pos x="50" y="27"/>
                  </a:cxn>
                  <a:cxn ang="0">
                    <a:pos x="43" y="42"/>
                  </a:cxn>
                  <a:cxn ang="0">
                    <a:pos x="36" y="56"/>
                  </a:cxn>
                  <a:cxn ang="0">
                    <a:pos x="35" y="57"/>
                  </a:cxn>
                  <a:cxn ang="0">
                    <a:pos x="29" y="58"/>
                  </a:cxn>
                  <a:cxn ang="0">
                    <a:pos x="22" y="57"/>
                  </a:cxn>
                  <a:cxn ang="0">
                    <a:pos x="21" y="56"/>
                  </a:cxn>
                  <a:cxn ang="0">
                    <a:pos x="14" y="42"/>
                  </a:cxn>
                  <a:cxn ang="0">
                    <a:pos x="7" y="27"/>
                  </a:cxn>
                  <a:cxn ang="0">
                    <a:pos x="29" y="8"/>
                  </a:cxn>
                  <a:cxn ang="0">
                    <a:pos x="49" y="8"/>
                  </a:cxn>
                  <a:cxn ang="0">
                    <a:pos x="29" y="0"/>
                  </a:cxn>
                  <a:cxn ang="0">
                    <a:pos x="9" y="8"/>
                  </a:cxn>
                  <a:cxn ang="0">
                    <a:pos x="0" y="27"/>
                  </a:cxn>
                  <a:cxn ang="0">
                    <a:pos x="9" y="48"/>
                  </a:cxn>
                  <a:cxn ang="0">
                    <a:pos x="10" y="48"/>
                  </a:cxn>
                  <a:cxn ang="0">
                    <a:pos x="14" y="55"/>
                  </a:cxn>
                  <a:cxn ang="0">
                    <a:pos x="13" y="58"/>
                  </a:cxn>
                  <a:cxn ang="0">
                    <a:pos x="19" y="65"/>
                  </a:cxn>
                  <a:cxn ang="0">
                    <a:pos x="19" y="66"/>
                  </a:cxn>
                  <a:cxn ang="0">
                    <a:pos x="29" y="70"/>
                  </a:cxn>
                  <a:cxn ang="0">
                    <a:pos x="38" y="66"/>
                  </a:cxn>
                  <a:cxn ang="0">
                    <a:pos x="39" y="65"/>
                  </a:cxn>
                  <a:cxn ang="0">
                    <a:pos x="45" y="58"/>
                  </a:cxn>
                  <a:cxn ang="0">
                    <a:pos x="43" y="55"/>
                  </a:cxn>
                  <a:cxn ang="0">
                    <a:pos x="48" y="48"/>
                  </a:cxn>
                  <a:cxn ang="0">
                    <a:pos x="48" y="48"/>
                  </a:cxn>
                  <a:cxn ang="0">
                    <a:pos x="57" y="27"/>
                  </a:cxn>
                  <a:cxn ang="0">
                    <a:pos x="49" y="8"/>
                  </a:cxn>
                </a:cxnLst>
                <a:rect l="0" t="0" r="r" b="b"/>
                <a:pathLst>
                  <a:path w="57" h="70">
                    <a:moveTo>
                      <a:pt x="29" y="8"/>
                    </a:moveTo>
                    <a:cubicBezTo>
                      <a:pt x="41" y="8"/>
                      <a:pt x="50" y="16"/>
                      <a:pt x="50" y="27"/>
                    </a:cubicBezTo>
                    <a:cubicBezTo>
                      <a:pt x="50" y="36"/>
                      <a:pt x="47" y="39"/>
                      <a:pt x="43" y="42"/>
                    </a:cubicBezTo>
                    <a:cubicBezTo>
                      <a:pt x="40" y="46"/>
                      <a:pt x="36" y="50"/>
                      <a:pt x="36" y="56"/>
                    </a:cubicBezTo>
                    <a:cubicBezTo>
                      <a:pt x="36" y="56"/>
                      <a:pt x="36" y="57"/>
                      <a:pt x="35" y="57"/>
                    </a:cubicBezTo>
                    <a:cubicBezTo>
                      <a:pt x="35" y="57"/>
                      <a:pt x="33" y="58"/>
                      <a:pt x="29" y="58"/>
                    </a:cubicBezTo>
                    <a:cubicBezTo>
                      <a:pt x="24" y="58"/>
                      <a:pt x="23" y="57"/>
                      <a:pt x="22" y="57"/>
                    </a:cubicBezTo>
                    <a:cubicBezTo>
                      <a:pt x="21" y="57"/>
                      <a:pt x="21" y="56"/>
                      <a:pt x="21" y="56"/>
                    </a:cubicBezTo>
                    <a:cubicBezTo>
                      <a:pt x="21" y="49"/>
                      <a:pt x="17" y="45"/>
                      <a:pt x="14" y="42"/>
                    </a:cubicBezTo>
                    <a:cubicBezTo>
                      <a:pt x="11" y="39"/>
                      <a:pt x="7" y="36"/>
                      <a:pt x="7" y="27"/>
                    </a:cubicBezTo>
                    <a:cubicBezTo>
                      <a:pt x="7" y="16"/>
                      <a:pt x="16" y="8"/>
                      <a:pt x="29" y="8"/>
                    </a:cubicBezTo>
                    <a:moveTo>
                      <a:pt x="49" y="8"/>
                    </a:moveTo>
                    <a:cubicBezTo>
                      <a:pt x="43" y="3"/>
                      <a:pt x="36" y="0"/>
                      <a:pt x="29" y="0"/>
                    </a:cubicBezTo>
                    <a:cubicBezTo>
                      <a:pt x="21" y="0"/>
                      <a:pt x="14" y="3"/>
                      <a:pt x="9" y="8"/>
                    </a:cubicBezTo>
                    <a:cubicBezTo>
                      <a:pt x="3" y="13"/>
                      <a:pt x="0" y="20"/>
                      <a:pt x="0" y="27"/>
                    </a:cubicBezTo>
                    <a:cubicBezTo>
                      <a:pt x="0" y="39"/>
                      <a:pt x="5" y="44"/>
                      <a:pt x="9" y="48"/>
                    </a:cubicBezTo>
                    <a:cubicBezTo>
                      <a:pt x="10" y="48"/>
                      <a:pt x="10" y="48"/>
                      <a:pt x="10" y="48"/>
                    </a:cubicBezTo>
                    <a:cubicBezTo>
                      <a:pt x="12" y="50"/>
                      <a:pt x="15" y="52"/>
                      <a:pt x="14" y="55"/>
                    </a:cubicBezTo>
                    <a:cubicBezTo>
                      <a:pt x="14" y="56"/>
                      <a:pt x="13" y="57"/>
                      <a:pt x="13" y="58"/>
                    </a:cubicBezTo>
                    <a:cubicBezTo>
                      <a:pt x="13" y="61"/>
                      <a:pt x="13" y="64"/>
                      <a:pt x="19" y="65"/>
                    </a:cubicBezTo>
                    <a:cubicBezTo>
                      <a:pt x="19" y="66"/>
                      <a:pt x="19" y="66"/>
                      <a:pt x="19" y="66"/>
                    </a:cubicBezTo>
                    <a:cubicBezTo>
                      <a:pt x="21" y="68"/>
                      <a:pt x="23" y="70"/>
                      <a:pt x="29" y="70"/>
                    </a:cubicBezTo>
                    <a:cubicBezTo>
                      <a:pt x="34" y="70"/>
                      <a:pt x="37" y="68"/>
                      <a:pt x="38" y="66"/>
                    </a:cubicBezTo>
                    <a:cubicBezTo>
                      <a:pt x="38" y="66"/>
                      <a:pt x="38" y="66"/>
                      <a:pt x="39" y="65"/>
                    </a:cubicBezTo>
                    <a:cubicBezTo>
                      <a:pt x="44" y="64"/>
                      <a:pt x="45" y="60"/>
                      <a:pt x="45" y="58"/>
                    </a:cubicBezTo>
                    <a:cubicBezTo>
                      <a:pt x="45" y="57"/>
                      <a:pt x="44" y="56"/>
                      <a:pt x="43" y="55"/>
                    </a:cubicBezTo>
                    <a:cubicBezTo>
                      <a:pt x="42" y="52"/>
                      <a:pt x="45" y="50"/>
                      <a:pt x="48" y="48"/>
                    </a:cubicBezTo>
                    <a:cubicBezTo>
                      <a:pt x="48" y="48"/>
                      <a:pt x="48" y="48"/>
                      <a:pt x="48" y="48"/>
                    </a:cubicBezTo>
                    <a:cubicBezTo>
                      <a:pt x="52" y="44"/>
                      <a:pt x="57" y="39"/>
                      <a:pt x="57" y="27"/>
                    </a:cubicBezTo>
                    <a:cubicBezTo>
                      <a:pt x="57" y="20"/>
                      <a:pt x="54" y="13"/>
                      <a:pt x="49" y="8"/>
                    </a:cubicBezTo>
                  </a:path>
                </a:pathLst>
              </a:custGeom>
              <a:grpFill/>
              <a:ln w="9525">
                <a:noFill/>
                <a:round/>
              </a:ln>
            </p:spPr>
            <p:txBody>
              <a:bodyPr anchor="ctr"/>
              <a:lstStyle/>
              <a:p>
                <a:pPr algn="ctr"/>
                <a:endParaRPr/>
              </a:p>
            </p:txBody>
          </p:sp>
          <p:sp>
            <p:nvSpPr>
              <p:cNvPr id="41" name="Freeform: Shape 31"/>
              <p:cNvSpPr/>
              <p:nvPr/>
            </p:nvSpPr>
            <p:spPr bwMode="auto">
              <a:xfrm>
                <a:off x="5945188" y="3119437"/>
                <a:ext cx="273050" cy="155575"/>
              </a:xfrm>
              <a:custGeom>
                <a:avLst/>
                <a:gdLst/>
                <a:ahLst/>
                <a:cxnLst>
                  <a:cxn ang="0">
                    <a:pos x="72" y="49"/>
                  </a:cxn>
                  <a:cxn ang="0">
                    <a:pos x="62" y="59"/>
                  </a:cxn>
                  <a:cxn ang="0">
                    <a:pos x="58" y="59"/>
                  </a:cxn>
                  <a:cxn ang="0">
                    <a:pos x="48" y="49"/>
                  </a:cxn>
                  <a:cxn ang="0">
                    <a:pos x="46" y="45"/>
                  </a:cxn>
                  <a:cxn ang="0">
                    <a:pos x="52" y="20"/>
                  </a:cxn>
                  <a:cxn ang="0">
                    <a:pos x="52" y="18"/>
                  </a:cxn>
                  <a:cxn ang="0">
                    <a:pos x="52" y="12"/>
                  </a:cxn>
                  <a:cxn ang="0">
                    <a:pos x="54" y="10"/>
                  </a:cxn>
                  <a:cxn ang="0">
                    <a:pos x="66" y="10"/>
                  </a:cxn>
                  <a:cxn ang="0">
                    <a:pos x="68" y="12"/>
                  </a:cxn>
                  <a:cxn ang="0">
                    <a:pos x="67" y="18"/>
                  </a:cxn>
                  <a:cxn ang="0">
                    <a:pos x="68" y="20"/>
                  </a:cxn>
                  <a:cxn ang="0">
                    <a:pos x="73" y="45"/>
                  </a:cxn>
                  <a:cxn ang="0">
                    <a:pos x="72" y="49"/>
                  </a:cxn>
                  <a:cxn ang="0">
                    <a:pos x="119" y="65"/>
                  </a:cxn>
                  <a:cxn ang="0">
                    <a:pos x="98" y="11"/>
                  </a:cxn>
                  <a:cxn ang="0">
                    <a:pos x="85" y="0"/>
                  </a:cxn>
                  <a:cxn ang="0">
                    <a:pos x="36" y="0"/>
                  </a:cxn>
                  <a:cxn ang="0">
                    <a:pos x="34" y="0"/>
                  </a:cxn>
                  <a:cxn ang="0">
                    <a:pos x="21" y="11"/>
                  </a:cxn>
                  <a:cxn ang="0">
                    <a:pos x="1" y="65"/>
                  </a:cxn>
                  <a:cxn ang="0">
                    <a:pos x="4" y="68"/>
                  </a:cxn>
                  <a:cxn ang="0">
                    <a:pos x="19" y="68"/>
                  </a:cxn>
                  <a:cxn ang="0">
                    <a:pos x="22" y="65"/>
                  </a:cxn>
                  <a:cxn ang="0">
                    <a:pos x="32" y="39"/>
                  </a:cxn>
                  <a:cxn ang="0">
                    <a:pos x="33" y="40"/>
                  </a:cxn>
                  <a:cxn ang="0">
                    <a:pos x="33" y="64"/>
                  </a:cxn>
                  <a:cxn ang="0">
                    <a:pos x="36" y="68"/>
                  </a:cxn>
                  <a:cxn ang="0">
                    <a:pos x="86" y="68"/>
                  </a:cxn>
                  <a:cxn ang="0">
                    <a:pos x="89" y="63"/>
                  </a:cxn>
                  <a:cxn ang="0">
                    <a:pos x="89" y="39"/>
                  </a:cxn>
                  <a:cxn ang="0">
                    <a:pos x="90" y="39"/>
                  </a:cxn>
                  <a:cxn ang="0">
                    <a:pos x="99" y="65"/>
                  </a:cxn>
                  <a:cxn ang="0">
                    <a:pos x="103" y="68"/>
                  </a:cxn>
                  <a:cxn ang="0">
                    <a:pos x="116" y="68"/>
                  </a:cxn>
                  <a:cxn ang="0">
                    <a:pos x="119" y="65"/>
                  </a:cxn>
                </a:cxnLst>
                <a:rect l="0" t="0" r="r" b="b"/>
                <a:pathLst>
                  <a:path w="119" h="68">
                    <a:moveTo>
                      <a:pt x="72" y="49"/>
                    </a:moveTo>
                    <a:cubicBezTo>
                      <a:pt x="62" y="59"/>
                      <a:pt x="62" y="59"/>
                      <a:pt x="62" y="59"/>
                    </a:cubicBezTo>
                    <a:cubicBezTo>
                      <a:pt x="61" y="60"/>
                      <a:pt x="59" y="60"/>
                      <a:pt x="58" y="59"/>
                    </a:cubicBezTo>
                    <a:cubicBezTo>
                      <a:pt x="48" y="49"/>
                      <a:pt x="48" y="49"/>
                      <a:pt x="48" y="49"/>
                    </a:cubicBezTo>
                    <a:cubicBezTo>
                      <a:pt x="47" y="48"/>
                      <a:pt x="46" y="47"/>
                      <a:pt x="46" y="45"/>
                    </a:cubicBezTo>
                    <a:cubicBezTo>
                      <a:pt x="52" y="20"/>
                      <a:pt x="52" y="20"/>
                      <a:pt x="52" y="20"/>
                    </a:cubicBezTo>
                    <a:cubicBezTo>
                      <a:pt x="52" y="19"/>
                      <a:pt x="52" y="18"/>
                      <a:pt x="52" y="18"/>
                    </a:cubicBezTo>
                    <a:cubicBezTo>
                      <a:pt x="52" y="16"/>
                      <a:pt x="52" y="12"/>
                      <a:pt x="52" y="12"/>
                    </a:cubicBezTo>
                    <a:cubicBezTo>
                      <a:pt x="52" y="11"/>
                      <a:pt x="53" y="10"/>
                      <a:pt x="54" y="10"/>
                    </a:cubicBezTo>
                    <a:cubicBezTo>
                      <a:pt x="66" y="10"/>
                      <a:pt x="66" y="10"/>
                      <a:pt x="66" y="10"/>
                    </a:cubicBezTo>
                    <a:cubicBezTo>
                      <a:pt x="67" y="10"/>
                      <a:pt x="68" y="11"/>
                      <a:pt x="68" y="12"/>
                    </a:cubicBezTo>
                    <a:cubicBezTo>
                      <a:pt x="68" y="12"/>
                      <a:pt x="68" y="16"/>
                      <a:pt x="67" y="18"/>
                    </a:cubicBezTo>
                    <a:cubicBezTo>
                      <a:pt x="67" y="18"/>
                      <a:pt x="68" y="19"/>
                      <a:pt x="68" y="20"/>
                    </a:cubicBezTo>
                    <a:cubicBezTo>
                      <a:pt x="73" y="45"/>
                      <a:pt x="73" y="45"/>
                      <a:pt x="73" y="45"/>
                    </a:cubicBezTo>
                    <a:cubicBezTo>
                      <a:pt x="73" y="47"/>
                      <a:pt x="73" y="48"/>
                      <a:pt x="72" y="49"/>
                    </a:cubicBezTo>
                    <a:moveTo>
                      <a:pt x="119" y="65"/>
                    </a:moveTo>
                    <a:cubicBezTo>
                      <a:pt x="98" y="11"/>
                      <a:pt x="98" y="11"/>
                      <a:pt x="98" y="11"/>
                    </a:cubicBezTo>
                    <a:cubicBezTo>
                      <a:pt x="98" y="9"/>
                      <a:pt x="93" y="0"/>
                      <a:pt x="85" y="0"/>
                    </a:cubicBezTo>
                    <a:cubicBezTo>
                      <a:pt x="83" y="0"/>
                      <a:pt x="38" y="0"/>
                      <a:pt x="36" y="0"/>
                    </a:cubicBezTo>
                    <a:cubicBezTo>
                      <a:pt x="34" y="0"/>
                      <a:pt x="34" y="0"/>
                      <a:pt x="34" y="0"/>
                    </a:cubicBezTo>
                    <a:cubicBezTo>
                      <a:pt x="25" y="0"/>
                      <a:pt x="22" y="9"/>
                      <a:pt x="21" y="11"/>
                    </a:cubicBezTo>
                    <a:cubicBezTo>
                      <a:pt x="1" y="65"/>
                      <a:pt x="1" y="65"/>
                      <a:pt x="1" y="65"/>
                    </a:cubicBezTo>
                    <a:cubicBezTo>
                      <a:pt x="0" y="66"/>
                      <a:pt x="1" y="68"/>
                      <a:pt x="4" y="68"/>
                    </a:cubicBezTo>
                    <a:cubicBezTo>
                      <a:pt x="19" y="68"/>
                      <a:pt x="19" y="68"/>
                      <a:pt x="19" y="68"/>
                    </a:cubicBezTo>
                    <a:cubicBezTo>
                      <a:pt x="21" y="68"/>
                      <a:pt x="22" y="65"/>
                      <a:pt x="22" y="65"/>
                    </a:cubicBezTo>
                    <a:cubicBezTo>
                      <a:pt x="32" y="39"/>
                      <a:pt x="32" y="39"/>
                      <a:pt x="32" y="39"/>
                    </a:cubicBezTo>
                    <a:cubicBezTo>
                      <a:pt x="32" y="39"/>
                      <a:pt x="33" y="36"/>
                      <a:pt x="33" y="40"/>
                    </a:cubicBezTo>
                    <a:cubicBezTo>
                      <a:pt x="33" y="45"/>
                      <a:pt x="33" y="58"/>
                      <a:pt x="33" y="64"/>
                    </a:cubicBezTo>
                    <a:cubicBezTo>
                      <a:pt x="33" y="66"/>
                      <a:pt x="34" y="68"/>
                      <a:pt x="36" y="68"/>
                    </a:cubicBezTo>
                    <a:cubicBezTo>
                      <a:pt x="86" y="68"/>
                      <a:pt x="86" y="68"/>
                      <a:pt x="86" y="68"/>
                    </a:cubicBezTo>
                    <a:cubicBezTo>
                      <a:pt x="90" y="68"/>
                      <a:pt x="89" y="66"/>
                      <a:pt x="89" y="63"/>
                    </a:cubicBezTo>
                    <a:cubicBezTo>
                      <a:pt x="89" y="56"/>
                      <a:pt x="89" y="44"/>
                      <a:pt x="89" y="39"/>
                    </a:cubicBezTo>
                    <a:cubicBezTo>
                      <a:pt x="89" y="37"/>
                      <a:pt x="90" y="39"/>
                      <a:pt x="90" y="39"/>
                    </a:cubicBezTo>
                    <a:cubicBezTo>
                      <a:pt x="99" y="65"/>
                      <a:pt x="99" y="65"/>
                      <a:pt x="99" y="65"/>
                    </a:cubicBezTo>
                    <a:cubicBezTo>
                      <a:pt x="99" y="65"/>
                      <a:pt x="100" y="68"/>
                      <a:pt x="103" y="68"/>
                    </a:cubicBezTo>
                    <a:cubicBezTo>
                      <a:pt x="116" y="68"/>
                      <a:pt x="116" y="68"/>
                      <a:pt x="116" y="68"/>
                    </a:cubicBezTo>
                    <a:cubicBezTo>
                      <a:pt x="119" y="68"/>
                      <a:pt x="119" y="66"/>
                      <a:pt x="119" y="65"/>
                    </a:cubicBezTo>
                  </a:path>
                </a:pathLst>
              </a:custGeom>
              <a:grpFill/>
              <a:ln w="9525">
                <a:noFill/>
                <a:round/>
              </a:ln>
            </p:spPr>
            <p:txBody>
              <a:bodyPr anchor="ctr"/>
              <a:lstStyle/>
              <a:p>
                <a:pPr algn="ctr"/>
                <a:endParaRPr/>
              </a:p>
            </p:txBody>
          </p:sp>
          <p:sp>
            <p:nvSpPr>
              <p:cNvPr id="42" name="Freeform: Shape 32"/>
              <p:cNvSpPr/>
              <p:nvPr/>
            </p:nvSpPr>
            <p:spPr bwMode="auto">
              <a:xfrm>
                <a:off x="6073775" y="2974974"/>
                <a:ext cx="17462" cy="52388"/>
              </a:xfrm>
              <a:custGeom>
                <a:avLst/>
                <a:gdLst/>
                <a:ahLst/>
                <a:cxnLst>
                  <a:cxn ang="0">
                    <a:pos x="6" y="21"/>
                  </a:cxn>
                  <a:cxn ang="0">
                    <a:pos x="4" y="23"/>
                  </a:cxn>
                  <a:cxn ang="0">
                    <a:pos x="1" y="21"/>
                  </a:cxn>
                  <a:cxn ang="0">
                    <a:pos x="0" y="3"/>
                  </a:cxn>
                  <a:cxn ang="0">
                    <a:pos x="4" y="0"/>
                  </a:cxn>
                  <a:cxn ang="0">
                    <a:pos x="8" y="3"/>
                  </a:cxn>
                  <a:cxn ang="0">
                    <a:pos x="6" y="21"/>
                  </a:cxn>
                </a:cxnLst>
                <a:rect l="0" t="0" r="r" b="b"/>
                <a:pathLst>
                  <a:path w="8" h="23">
                    <a:moveTo>
                      <a:pt x="6" y="21"/>
                    </a:moveTo>
                    <a:cubicBezTo>
                      <a:pt x="6" y="22"/>
                      <a:pt x="5" y="23"/>
                      <a:pt x="4" y="23"/>
                    </a:cubicBezTo>
                    <a:cubicBezTo>
                      <a:pt x="2" y="23"/>
                      <a:pt x="1" y="22"/>
                      <a:pt x="1" y="21"/>
                    </a:cubicBezTo>
                    <a:cubicBezTo>
                      <a:pt x="0" y="3"/>
                      <a:pt x="0" y="3"/>
                      <a:pt x="0" y="3"/>
                    </a:cubicBezTo>
                    <a:cubicBezTo>
                      <a:pt x="0" y="1"/>
                      <a:pt x="1" y="0"/>
                      <a:pt x="4" y="0"/>
                    </a:cubicBezTo>
                    <a:cubicBezTo>
                      <a:pt x="6" y="0"/>
                      <a:pt x="8" y="1"/>
                      <a:pt x="8" y="3"/>
                    </a:cubicBezTo>
                    <a:lnTo>
                      <a:pt x="6" y="21"/>
                    </a:lnTo>
                    <a:close/>
                  </a:path>
                </a:pathLst>
              </a:custGeom>
              <a:grpFill/>
              <a:ln w="9525">
                <a:noFill/>
                <a:round/>
              </a:ln>
            </p:spPr>
            <p:txBody>
              <a:bodyPr anchor="ctr"/>
              <a:lstStyle/>
              <a:p>
                <a:pPr algn="ctr"/>
                <a:endParaRPr/>
              </a:p>
            </p:txBody>
          </p:sp>
          <p:sp>
            <p:nvSpPr>
              <p:cNvPr id="43" name="Oval 33"/>
              <p:cNvSpPr/>
              <p:nvPr/>
            </p:nvSpPr>
            <p:spPr bwMode="auto">
              <a:xfrm>
                <a:off x="6075363" y="3036887"/>
                <a:ext cx="14287" cy="15875"/>
              </a:xfrm>
              <a:prstGeom prst="ellipse">
                <a:avLst/>
              </a:prstGeom>
              <a:grpFill/>
              <a:ln w="9525">
                <a:noFill/>
                <a:round/>
              </a:ln>
            </p:spPr>
            <p:txBody>
              <a:bodyPr anchor="ctr"/>
              <a:lstStyle/>
              <a:p>
                <a:pPr algn="ctr"/>
                <a:endParaRPr/>
              </a:p>
            </p:txBody>
          </p:sp>
          <p:sp>
            <p:nvSpPr>
              <p:cNvPr id="44" name="Freeform: Shape 34"/>
              <p:cNvSpPr/>
              <p:nvPr/>
            </p:nvSpPr>
            <p:spPr bwMode="auto">
              <a:xfrm>
                <a:off x="6073775" y="2876549"/>
                <a:ext cx="17462" cy="41275"/>
              </a:xfrm>
              <a:custGeom>
                <a:avLst/>
                <a:gdLst/>
                <a:ahLst/>
                <a:cxnLst>
                  <a:cxn ang="0">
                    <a:pos x="4" y="18"/>
                  </a:cxn>
                  <a:cxn ang="0">
                    <a:pos x="0" y="14"/>
                  </a:cxn>
                  <a:cxn ang="0">
                    <a:pos x="0" y="4"/>
                  </a:cxn>
                  <a:cxn ang="0">
                    <a:pos x="4" y="0"/>
                  </a:cxn>
                  <a:cxn ang="0">
                    <a:pos x="8" y="4"/>
                  </a:cxn>
                  <a:cxn ang="0">
                    <a:pos x="8" y="14"/>
                  </a:cxn>
                  <a:cxn ang="0">
                    <a:pos x="4" y="18"/>
                  </a:cxn>
                </a:cxnLst>
                <a:rect l="0" t="0" r="r" b="b"/>
                <a:pathLst>
                  <a:path w="8" h="18">
                    <a:moveTo>
                      <a:pt x="4" y="18"/>
                    </a:moveTo>
                    <a:cubicBezTo>
                      <a:pt x="1" y="18"/>
                      <a:pt x="0" y="17"/>
                      <a:pt x="0" y="14"/>
                    </a:cubicBezTo>
                    <a:cubicBezTo>
                      <a:pt x="0" y="4"/>
                      <a:pt x="0" y="4"/>
                      <a:pt x="0" y="4"/>
                    </a:cubicBezTo>
                    <a:cubicBezTo>
                      <a:pt x="0" y="2"/>
                      <a:pt x="1" y="0"/>
                      <a:pt x="4" y="0"/>
                    </a:cubicBezTo>
                    <a:cubicBezTo>
                      <a:pt x="6" y="0"/>
                      <a:pt x="8" y="2"/>
                      <a:pt x="8" y="4"/>
                    </a:cubicBezTo>
                    <a:cubicBezTo>
                      <a:pt x="8" y="14"/>
                      <a:pt x="8" y="14"/>
                      <a:pt x="8" y="14"/>
                    </a:cubicBezTo>
                    <a:cubicBezTo>
                      <a:pt x="8" y="17"/>
                      <a:pt x="6" y="18"/>
                      <a:pt x="4" y="18"/>
                    </a:cubicBezTo>
                  </a:path>
                </a:pathLst>
              </a:custGeom>
              <a:grpFill/>
              <a:ln w="9525">
                <a:noFill/>
                <a:round/>
              </a:ln>
            </p:spPr>
            <p:txBody>
              <a:bodyPr anchor="ctr"/>
              <a:lstStyle/>
              <a:p>
                <a:pPr algn="ctr"/>
                <a:endParaRPr/>
              </a:p>
            </p:txBody>
          </p:sp>
          <p:sp>
            <p:nvSpPr>
              <p:cNvPr id="45" name="Freeform: Shape 35"/>
              <p:cNvSpPr/>
              <p:nvPr/>
            </p:nvSpPr>
            <p:spPr bwMode="auto">
              <a:xfrm>
                <a:off x="6146800" y="2917824"/>
                <a:ext cx="41275" cy="31750"/>
              </a:xfrm>
              <a:custGeom>
                <a:avLst/>
                <a:gdLst/>
                <a:ahLst/>
                <a:cxnLst>
                  <a:cxn ang="0">
                    <a:pos x="4" y="14"/>
                  </a:cxn>
                  <a:cxn ang="0">
                    <a:pos x="1" y="12"/>
                  </a:cxn>
                  <a:cxn ang="0">
                    <a:pos x="2" y="6"/>
                  </a:cxn>
                  <a:cxn ang="0">
                    <a:pos x="11" y="1"/>
                  </a:cxn>
                  <a:cxn ang="0">
                    <a:pos x="17" y="2"/>
                  </a:cxn>
                  <a:cxn ang="0">
                    <a:pos x="15" y="8"/>
                  </a:cxn>
                  <a:cxn ang="0">
                    <a:pos x="6" y="13"/>
                  </a:cxn>
                  <a:cxn ang="0">
                    <a:pos x="4" y="14"/>
                  </a:cxn>
                </a:cxnLst>
                <a:rect l="0" t="0" r="r" b="b"/>
                <a:pathLst>
                  <a:path w="18" h="14">
                    <a:moveTo>
                      <a:pt x="4" y="14"/>
                    </a:moveTo>
                    <a:cubicBezTo>
                      <a:pt x="3" y="14"/>
                      <a:pt x="2" y="13"/>
                      <a:pt x="1" y="12"/>
                    </a:cubicBezTo>
                    <a:cubicBezTo>
                      <a:pt x="0" y="10"/>
                      <a:pt x="0" y="8"/>
                      <a:pt x="2" y="6"/>
                    </a:cubicBezTo>
                    <a:cubicBezTo>
                      <a:pt x="11" y="1"/>
                      <a:pt x="11" y="1"/>
                      <a:pt x="11" y="1"/>
                    </a:cubicBezTo>
                    <a:cubicBezTo>
                      <a:pt x="13" y="0"/>
                      <a:pt x="16" y="0"/>
                      <a:pt x="17" y="2"/>
                    </a:cubicBezTo>
                    <a:cubicBezTo>
                      <a:pt x="18" y="4"/>
                      <a:pt x="17" y="7"/>
                      <a:pt x="15" y="8"/>
                    </a:cubicBezTo>
                    <a:cubicBezTo>
                      <a:pt x="6" y="13"/>
                      <a:pt x="6" y="13"/>
                      <a:pt x="6" y="13"/>
                    </a:cubicBezTo>
                    <a:cubicBezTo>
                      <a:pt x="6" y="14"/>
                      <a:pt x="5" y="14"/>
                      <a:pt x="4" y="14"/>
                    </a:cubicBezTo>
                  </a:path>
                </a:pathLst>
              </a:custGeom>
              <a:grpFill/>
              <a:ln w="9525">
                <a:noFill/>
                <a:round/>
              </a:ln>
            </p:spPr>
            <p:txBody>
              <a:bodyPr anchor="ctr"/>
              <a:lstStyle/>
              <a:p>
                <a:pPr algn="ctr"/>
                <a:endParaRPr/>
              </a:p>
            </p:txBody>
          </p:sp>
          <p:sp>
            <p:nvSpPr>
              <p:cNvPr id="46" name="Freeform: Shape 36"/>
              <p:cNvSpPr/>
              <p:nvPr/>
            </p:nvSpPr>
            <p:spPr bwMode="auto">
              <a:xfrm>
                <a:off x="5975350" y="2917824"/>
                <a:ext cx="42862" cy="31750"/>
              </a:xfrm>
              <a:custGeom>
                <a:avLst/>
                <a:gdLst/>
                <a:ahLst/>
                <a:cxnLst>
                  <a:cxn ang="0">
                    <a:pos x="14" y="14"/>
                  </a:cxn>
                  <a:cxn ang="0">
                    <a:pos x="12" y="13"/>
                  </a:cxn>
                  <a:cxn ang="0">
                    <a:pos x="3" y="8"/>
                  </a:cxn>
                  <a:cxn ang="0">
                    <a:pos x="1" y="2"/>
                  </a:cxn>
                  <a:cxn ang="0">
                    <a:pos x="7" y="1"/>
                  </a:cxn>
                  <a:cxn ang="0">
                    <a:pos x="16" y="6"/>
                  </a:cxn>
                  <a:cxn ang="0">
                    <a:pos x="17" y="12"/>
                  </a:cxn>
                  <a:cxn ang="0">
                    <a:pos x="14" y="14"/>
                  </a:cxn>
                </a:cxnLst>
                <a:rect l="0" t="0" r="r" b="b"/>
                <a:pathLst>
                  <a:path w="19" h="14">
                    <a:moveTo>
                      <a:pt x="14" y="14"/>
                    </a:moveTo>
                    <a:cubicBezTo>
                      <a:pt x="13" y="14"/>
                      <a:pt x="12" y="14"/>
                      <a:pt x="12" y="13"/>
                    </a:cubicBezTo>
                    <a:cubicBezTo>
                      <a:pt x="3" y="8"/>
                      <a:pt x="3" y="8"/>
                      <a:pt x="3" y="8"/>
                    </a:cubicBezTo>
                    <a:cubicBezTo>
                      <a:pt x="1" y="7"/>
                      <a:pt x="0" y="4"/>
                      <a:pt x="1" y="2"/>
                    </a:cubicBezTo>
                    <a:cubicBezTo>
                      <a:pt x="3" y="0"/>
                      <a:pt x="5" y="0"/>
                      <a:pt x="7" y="1"/>
                    </a:cubicBezTo>
                    <a:cubicBezTo>
                      <a:pt x="16" y="6"/>
                      <a:pt x="16" y="6"/>
                      <a:pt x="16" y="6"/>
                    </a:cubicBezTo>
                    <a:cubicBezTo>
                      <a:pt x="18" y="8"/>
                      <a:pt x="19" y="10"/>
                      <a:pt x="17" y="12"/>
                    </a:cubicBezTo>
                    <a:cubicBezTo>
                      <a:pt x="17" y="13"/>
                      <a:pt x="15" y="14"/>
                      <a:pt x="14" y="14"/>
                    </a:cubicBezTo>
                  </a:path>
                </a:pathLst>
              </a:custGeom>
              <a:grpFill/>
              <a:ln w="9525">
                <a:noFill/>
                <a:round/>
              </a:ln>
            </p:spPr>
            <p:txBody>
              <a:bodyPr anchor="ctr"/>
              <a:lstStyle/>
              <a:p>
                <a:pPr algn="ctr"/>
                <a:endParaRPr/>
              </a:p>
            </p:txBody>
          </p:sp>
        </p:grpSp>
        <p:grpSp>
          <p:nvGrpSpPr>
            <p:cNvPr id="21" name="Group 50"/>
            <p:cNvGrpSpPr/>
            <p:nvPr/>
          </p:nvGrpSpPr>
          <p:grpSpPr>
            <a:xfrm>
              <a:off x="518012" y="3624868"/>
              <a:ext cx="1640076" cy="807113"/>
              <a:chOff x="5045337" y="3845152"/>
              <a:chExt cx="2186768" cy="1076150"/>
            </a:xfrm>
          </p:grpSpPr>
          <p:sp>
            <p:nvSpPr>
              <p:cNvPr id="28" name="TextBox 51"/>
              <p:cNvSpPr txBox="1"/>
              <p:nvPr/>
            </p:nvSpPr>
            <p:spPr>
              <a:xfrm>
                <a:off x="5045337" y="3845152"/>
                <a:ext cx="2186768" cy="490143"/>
              </a:xfrm>
              <a:prstGeom prst="rect">
                <a:avLst/>
              </a:prstGeom>
              <a:noFill/>
            </p:spPr>
            <p:txBody>
              <a:bodyPr wrap="none" lIns="0" tIns="0" rIns="0" bIns="0" anchor="b" anchorCtr="1">
                <a:normAutofit/>
              </a:bodyPr>
              <a:lstStyle/>
              <a:p>
                <a:pPr algn="ctr"/>
                <a:r>
                  <a:rPr lang="zh-CN" altLang="en-US" sz="1600" b="1" dirty="0">
                    <a:solidFill>
                      <a:srgbClr val="002060"/>
                    </a:solidFill>
                  </a:rPr>
                  <a:t>标题文本预设</a:t>
                </a:r>
              </a:p>
            </p:txBody>
          </p:sp>
          <p:sp>
            <p:nvSpPr>
              <p:cNvPr id="29" name="TextBox 52"/>
              <p:cNvSpPr txBox="1"/>
              <p:nvPr/>
            </p:nvSpPr>
            <p:spPr>
              <a:xfrm>
                <a:off x="5045337" y="4335294"/>
                <a:ext cx="2186768" cy="586008"/>
              </a:xfrm>
              <a:prstGeom prst="rect">
                <a:avLst/>
              </a:prstGeom>
            </p:spPr>
            <p:txBody>
              <a:bodyPr vert="horz" wrap="square" lIns="0" tIns="0" rIns="0" bIns="0" anchor="t" anchorCtr="1">
                <a:normAutofit/>
              </a:bodyPr>
              <a:lstStyle/>
              <a:p>
                <a:pPr>
                  <a:lnSpc>
                    <a:spcPct val="120000"/>
                  </a:lnSpc>
                </a:pPr>
                <a:r>
                  <a:rPr lang="zh-CN" altLang="en-US" sz="800" dirty="0">
                    <a:solidFill>
                      <a:schemeClr val="dk1">
                        <a:lumMod val="100000"/>
                      </a:schemeClr>
                    </a:solidFill>
                  </a:rPr>
                  <a:t>此部分内容作为文字排版占位显示 </a:t>
                </a:r>
                <a:br>
                  <a:rPr lang="zh-CN" altLang="en-US" sz="800" dirty="0">
                    <a:solidFill>
                      <a:schemeClr val="dk1">
                        <a:lumMod val="100000"/>
                      </a:schemeClr>
                    </a:solidFill>
                  </a:rPr>
                </a:br>
                <a:r>
                  <a:rPr lang="zh-CN" altLang="en-US" sz="800" dirty="0">
                    <a:solidFill>
                      <a:schemeClr val="dk1">
                        <a:lumMod val="100000"/>
                      </a:schemeClr>
                    </a:solidFill>
                  </a:rPr>
                  <a:t>（建议使用主题字体）</a:t>
                </a:r>
              </a:p>
            </p:txBody>
          </p:sp>
        </p:grpSp>
      </p:grpSp>
      <p:grpSp>
        <p:nvGrpSpPr>
          <p:cNvPr id="60" name="组合 59"/>
          <p:cNvGrpSpPr/>
          <p:nvPr/>
        </p:nvGrpSpPr>
        <p:grpSpPr>
          <a:xfrm>
            <a:off x="2131544" y="903992"/>
            <a:ext cx="1644385" cy="3374777"/>
            <a:chOff x="2131543" y="903197"/>
            <a:chExt cx="1644385" cy="3374777"/>
          </a:xfrm>
        </p:grpSpPr>
        <p:sp>
          <p:nvSpPr>
            <p:cNvPr id="6" name="Flowchart: Punched Tape 6"/>
            <p:cNvSpPr/>
            <p:nvPr/>
          </p:nvSpPr>
          <p:spPr>
            <a:xfrm rot="14948415" flipV="1">
              <a:off x="2175728" y="1947403"/>
              <a:ext cx="1600200" cy="1600200"/>
            </a:xfrm>
            <a:prstGeom prst="flowChartPunchedTap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6" name="组合 55"/>
            <p:cNvGrpSpPr/>
            <p:nvPr/>
          </p:nvGrpSpPr>
          <p:grpSpPr>
            <a:xfrm>
              <a:off x="2131543" y="903197"/>
              <a:ext cx="1640076" cy="3374777"/>
              <a:chOff x="2131543" y="903197"/>
              <a:chExt cx="1640076" cy="3374777"/>
            </a:xfrm>
          </p:grpSpPr>
          <p:sp>
            <p:nvSpPr>
              <p:cNvPr id="7" name="TextBox 8"/>
              <p:cNvSpPr txBox="1"/>
              <p:nvPr/>
            </p:nvSpPr>
            <p:spPr>
              <a:xfrm flipH="1">
                <a:off x="2726995" y="4031801"/>
                <a:ext cx="456856" cy="246173"/>
              </a:xfrm>
              <a:prstGeom prst="rect">
                <a:avLst/>
              </a:prstGeom>
            </p:spPr>
            <p:txBody>
              <a:bodyPr wrap="none" lIns="0" tIns="0" rIns="0" bIns="0" anchor="t" anchorCtr="0">
                <a:normAutofit fontScale="92500" lnSpcReduction="20000"/>
              </a:bodyPr>
              <a:lstStyle/>
              <a:p>
                <a:pPr rtl="1">
                  <a:spcBef>
                    <a:spcPct val="0"/>
                  </a:spcBef>
                  <a:defRPr/>
                </a:pPr>
                <a:r>
                  <a:rPr lang="en-US" sz="2135" b="1">
                    <a:solidFill>
                      <a:schemeClr val="accent2"/>
                    </a:solidFill>
                  </a:rPr>
                  <a:t>2014</a:t>
                </a:r>
              </a:p>
            </p:txBody>
          </p:sp>
          <p:grpSp>
            <p:nvGrpSpPr>
              <p:cNvPr id="16" name="Group 25"/>
              <p:cNvGrpSpPr/>
              <p:nvPr/>
            </p:nvGrpSpPr>
            <p:grpSpPr>
              <a:xfrm>
                <a:off x="2681397" y="2826694"/>
                <a:ext cx="557720" cy="600119"/>
                <a:chOff x="1066800" y="2373312"/>
                <a:chExt cx="271462" cy="292100"/>
              </a:xfrm>
              <a:solidFill>
                <a:schemeClr val="bg1"/>
              </a:solidFill>
            </p:grpSpPr>
            <p:sp>
              <p:nvSpPr>
                <p:cNvPr id="47" name="Oval 26"/>
                <p:cNvSpPr/>
                <p:nvPr/>
              </p:nvSpPr>
              <p:spPr bwMode="auto">
                <a:xfrm>
                  <a:off x="1152525" y="2373312"/>
                  <a:ext cx="95250" cy="93663"/>
                </a:xfrm>
                <a:prstGeom prst="ellipse">
                  <a:avLst/>
                </a:prstGeom>
                <a:grpFill/>
                <a:ln w="9525">
                  <a:noFill/>
                  <a:round/>
                </a:ln>
              </p:spPr>
              <p:txBody>
                <a:bodyPr anchor="ctr"/>
                <a:lstStyle/>
                <a:p>
                  <a:pPr algn="ctr"/>
                  <a:endParaRPr/>
                </a:p>
              </p:txBody>
            </p:sp>
            <p:sp>
              <p:nvSpPr>
                <p:cNvPr id="48" name="Freeform: Shape 27"/>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ln>
              </p:spPr>
              <p:txBody>
                <a:bodyPr anchor="ctr"/>
                <a:lstStyle/>
                <a:p>
                  <a:pPr algn="ctr"/>
                  <a:endParaRPr/>
                </a:p>
              </p:txBody>
            </p:sp>
            <p:sp>
              <p:nvSpPr>
                <p:cNvPr id="49" name="Freeform: Shape 28"/>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ln>
              </p:spPr>
              <p:txBody>
                <a:bodyPr anchor="ctr"/>
                <a:lstStyle/>
                <a:p>
                  <a:pPr algn="ctr"/>
                  <a:endParaRPr/>
                </a:p>
              </p:txBody>
            </p:sp>
          </p:grpSp>
          <p:grpSp>
            <p:nvGrpSpPr>
              <p:cNvPr id="22" name="Group 53"/>
              <p:cNvGrpSpPr/>
              <p:nvPr/>
            </p:nvGrpSpPr>
            <p:grpSpPr>
              <a:xfrm>
                <a:off x="2131543" y="903197"/>
                <a:ext cx="1640076" cy="807113"/>
                <a:chOff x="5045337" y="3845152"/>
                <a:chExt cx="2186768" cy="1076150"/>
              </a:xfrm>
            </p:grpSpPr>
            <p:sp>
              <p:nvSpPr>
                <p:cNvPr id="26" name="TextBox 54"/>
                <p:cNvSpPr txBox="1"/>
                <p:nvPr/>
              </p:nvSpPr>
              <p:spPr>
                <a:xfrm>
                  <a:off x="5045337" y="3845152"/>
                  <a:ext cx="2186768" cy="490143"/>
                </a:xfrm>
                <a:prstGeom prst="rect">
                  <a:avLst/>
                </a:prstGeom>
                <a:noFill/>
              </p:spPr>
              <p:txBody>
                <a:bodyPr wrap="none" lIns="0" tIns="0" rIns="0" bIns="0" anchor="b" anchorCtr="1">
                  <a:normAutofit/>
                </a:bodyPr>
                <a:lstStyle/>
                <a:p>
                  <a:pPr algn="ctr"/>
                  <a:r>
                    <a:rPr lang="zh-CN" altLang="en-US" sz="1600" b="1">
                      <a:solidFill>
                        <a:schemeClr val="accent2">
                          <a:lumMod val="100000"/>
                        </a:schemeClr>
                      </a:solidFill>
                    </a:rPr>
                    <a:t>标题文本预设</a:t>
                  </a:r>
                </a:p>
              </p:txBody>
            </p:sp>
            <p:sp>
              <p:nvSpPr>
                <p:cNvPr id="27" name="TextBox 55"/>
                <p:cNvSpPr txBox="1"/>
                <p:nvPr/>
              </p:nvSpPr>
              <p:spPr>
                <a:xfrm>
                  <a:off x="5045337" y="4335294"/>
                  <a:ext cx="2186768" cy="586008"/>
                </a:xfrm>
                <a:prstGeom prst="rect">
                  <a:avLst/>
                </a:prstGeom>
              </p:spPr>
              <p:txBody>
                <a:bodyPr vert="horz" wrap="square" lIns="0" tIns="0" rIns="0" bIns="0" anchor="t" anchorCtr="1">
                  <a:normAutofit/>
                </a:bodyPr>
                <a:lstStyle/>
                <a:p>
                  <a:pPr>
                    <a:lnSpc>
                      <a:spcPct val="120000"/>
                    </a:lnSpc>
                  </a:pPr>
                  <a:r>
                    <a:rPr lang="zh-CN" altLang="en-US" sz="800" dirty="0">
                      <a:solidFill>
                        <a:schemeClr val="dk1">
                          <a:lumMod val="100000"/>
                        </a:schemeClr>
                      </a:solidFill>
                    </a:rPr>
                    <a:t>此部分内容作为文字排版占位显示 </a:t>
                  </a:r>
                  <a:br>
                    <a:rPr lang="zh-CN" altLang="en-US" sz="800" dirty="0">
                      <a:solidFill>
                        <a:schemeClr val="dk1">
                          <a:lumMod val="100000"/>
                        </a:schemeClr>
                      </a:solidFill>
                    </a:rPr>
                  </a:br>
                  <a:r>
                    <a:rPr lang="zh-CN" altLang="en-US" sz="800" dirty="0">
                      <a:solidFill>
                        <a:schemeClr val="dk1">
                          <a:lumMod val="100000"/>
                        </a:schemeClr>
                      </a:solidFill>
                    </a:rPr>
                    <a:t>（建议使用主题字体）</a:t>
                  </a:r>
                </a:p>
              </p:txBody>
            </p:sp>
          </p:grpSp>
        </p:grpSp>
      </p:grpSp>
      <p:grpSp>
        <p:nvGrpSpPr>
          <p:cNvPr id="58" name="组合 57"/>
          <p:cNvGrpSpPr/>
          <p:nvPr/>
        </p:nvGrpSpPr>
        <p:grpSpPr>
          <a:xfrm>
            <a:off x="5345899" y="903992"/>
            <a:ext cx="1640544" cy="3374777"/>
            <a:chOff x="5345899" y="903197"/>
            <a:chExt cx="1640544" cy="3374777"/>
          </a:xfrm>
        </p:grpSpPr>
        <p:sp>
          <p:nvSpPr>
            <p:cNvPr id="10" name="Flowchart: Punched Tape 12"/>
            <p:cNvSpPr/>
            <p:nvPr/>
          </p:nvSpPr>
          <p:spPr>
            <a:xfrm rot="14948415" flipV="1">
              <a:off x="5386243" y="1947403"/>
              <a:ext cx="1600200" cy="1600200"/>
            </a:xfrm>
            <a:prstGeom prst="flowChartPunchedTap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14"/>
            <p:cNvSpPr txBox="1"/>
            <p:nvPr/>
          </p:nvSpPr>
          <p:spPr>
            <a:xfrm flipH="1">
              <a:off x="5937509" y="4031801"/>
              <a:ext cx="456856" cy="246173"/>
            </a:xfrm>
            <a:prstGeom prst="rect">
              <a:avLst/>
            </a:prstGeom>
          </p:spPr>
          <p:txBody>
            <a:bodyPr wrap="none" lIns="0" tIns="0" rIns="0" bIns="0" anchor="t" anchorCtr="0">
              <a:normAutofit fontScale="92500" lnSpcReduction="20000"/>
            </a:bodyPr>
            <a:lstStyle/>
            <a:p>
              <a:pPr rtl="1">
                <a:spcBef>
                  <a:spcPct val="0"/>
                </a:spcBef>
                <a:defRPr/>
              </a:pPr>
              <a:r>
                <a:rPr lang="en-US" sz="2135" b="1">
                  <a:solidFill>
                    <a:schemeClr val="accent4"/>
                  </a:solidFill>
                </a:rPr>
                <a:t>2016</a:t>
              </a:r>
            </a:p>
          </p:txBody>
        </p:sp>
        <p:grpSp>
          <p:nvGrpSpPr>
            <p:cNvPr id="18" name="Group 37"/>
            <p:cNvGrpSpPr/>
            <p:nvPr/>
          </p:nvGrpSpPr>
          <p:grpSpPr>
            <a:xfrm>
              <a:off x="5939159" y="2841037"/>
              <a:ext cx="502122" cy="490307"/>
              <a:chOff x="1501776" y="1187450"/>
              <a:chExt cx="269875" cy="263526"/>
            </a:xfrm>
            <a:solidFill>
              <a:schemeClr val="bg1"/>
            </a:solidFill>
          </p:grpSpPr>
          <p:grpSp>
            <p:nvGrpSpPr>
              <p:cNvPr id="34" name="Group 38"/>
              <p:cNvGrpSpPr/>
              <p:nvPr/>
            </p:nvGrpSpPr>
            <p:grpSpPr>
              <a:xfrm>
                <a:off x="1522413" y="1243013"/>
                <a:ext cx="233363" cy="207963"/>
                <a:chOff x="1522413" y="1416049"/>
                <a:chExt cx="233363" cy="207963"/>
              </a:xfrm>
              <a:grpFill/>
            </p:grpSpPr>
            <p:sp>
              <p:nvSpPr>
                <p:cNvPr id="36" name="Oval 40"/>
                <p:cNvSpPr/>
                <p:nvPr/>
              </p:nvSpPr>
              <p:spPr bwMode="auto">
                <a:xfrm>
                  <a:off x="1625601" y="1539874"/>
                  <a:ext cx="22225" cy="22225"/>
                </a:xfrm>
                <a:prstGeom prst="ellipse">
                  <a:avLst/>
                </a:prstGeom>
                <a:grpFill/>
                <a:ln w="9525">
                  <a:noFill/>
                  <a:round/>
                </a:ln>
              </p:spPr>
              <p:txBody>
                <a:bodyPr anchor="ctr"/>
                <a:lstStyle/>
                <a:p>
                  <a:pPr algn="ctr"/>
                  <a:endParaRPr/>
                </a:p>
              </p:txBody>
            </p:sp>
            <p:sp>
              <p:nvSpPr>
                <p:cNvPr id="37" name="Oval 41"/>
                <p:cNvSpPr/>
                <p:nvPr/>
              </p:nvSpPr>
              <p:spPr bwMode="auto">
                <a:xfrm>
                  <a:off x="1620838" y="1416049"/>
                  <a:ext cx="92075" cy="90488"/>
                </a:xfrm>
                <a:prstGeom prst="ellipse">
                  <a:avLst/>
                </a:prstGeom>
                <a:grpFill/>
                <a:ln w="9525">
                  <a:noFill/>
                  <a:round/>
                </a:ln>
              </p:spPr>
              <p:txBody>
                <a:bodyPr anchor="ctr"/>
                <a:lstStyle/>
                <a:p>
                  <a:pPr algn="ctr"/>
                  <a:endParaRPr/>
                </a:p>
              </p:txBody>
            </p:sp>
            <p:sp>
              <p:nvSpPr>
                <p:cNvPr id="38" name="Freeform: Shape 42"/>
                <p:cNvSpPr/>
                <p:nvPr/>
              </p:nvSpPr>
              <p:spPr bwMode="auto">
                <a:xfrm>
                  <a:off x="1577976" y="1522411"/>
                  <a:ext cx="177800" cy="101600"/>
                </a:xfrm>
                <a:custGeom>
                  <a:avLst/>
                  <a:gdLst/>
                  <a:ahLst/>
                  <a:cxnLst>
                    <a:cxn ang="0">
                      <a:pos x="77" y="42"/>
                    </a:cxn>
                    <a:cxn ang="0">
                      <a:pos x="64" y="7"/>
                    </a:cxn>
                    <a:cxn ang="0">
                      <a:pos x="55" y="0"/>
                    </a:cxn>
                    <a:cxn ang="0">
                      <a:pos x="23" y="0"/>
                    </a:cxn>
                    <a:cxn ang="0">
                      <a:pos x="22" y="0"/>
                    </a:cxn>
                    <a:cxn ang="0">
                      <a:pos x="14" y="7"/>
                    </a:cxn>
                    <a:cxn ang="0">
                      <a:pos x="0" y="42"/>
                    </a:cxn>
                    <a:cxn ang="0">
                      <a:pos x="2" y="44"/>
                    </a:cxn>
                    <a:cxn ang="0">
                      <a:pos x="12" y="44"/>
                    </a:cxn>
                    <a:cxn ang="0">
                      <a:pos x="14" y="42"/>
                    </a:cxn>
                    <a:cxn ang="0">
                      <a:pos x="21" y="25"/>
                    </a:cxn>
                    <a:cxn ang="0">
                      <a:pos x="22" y="25"/>
                    </a:cxn>
                    <a:cxn ang="0">
                      <a:pos x="22" y="42"/>
                    </a:cxn>
                    <a:cxn ang="0">
                      <a:pos x="23" y="44"/>
                    </a:cxn>
                    <a:cxn ang="0">
                      <a:pos x="56" y="44"/>
                    </a:cxn>
                    <a:cxn ang="0">
                      <a:pos x="58" y="41"/>
                    </a:cxn>
                    <a:cxn ang="0">
                      <a:pos x="58" y="25"/>
                    </a:cxn>
                    <a:cxn ang="0">
                      <a:pos x="59" y="25"/>
                    </a:cxn>
                    <a:cxn ang="0">
                      <a:pos x="65" y="42"/>
                    </a:cxn>
                    <a:cxn ang="0">
                      <a:pos x="67" y="44"/>
                    </a:cxn>
                    <a:cxn ang="0">
                      <a:pos x="76" y="44"/>
                    </a:cxn>
                    <a:cxn ang="0">
                      <a:pos x="77" y="42"/>
                    </a:cxn>
                  </a:cxnLst>
                  <a:rect l="0" t="0" r="r" b="b"/>
                  <a:pathLst>
                    <a:path w="78" h="44">
                      <a:moveTo>
                        <a:pt x="77" y="42"/>
                      </a:moveTo>
                      <a:cubicBezTo>
                        <a:pt x="64" y="7"/>
                        <a:pt x="64" y="7"/>
                        <a:pt x="64" y="7"/>
                      </a:cubicBezTo>
                      <a:cubicBezTo>
                        <a:pt x="64" y="6"/>
                        <a:pt x="61" y="0"/>
                        <a:pt x="55" y="0"/>
                      </a:cubicBezTo>
                      <a:cubicBezTo>
                        <a:pt x="54" y="0"/>
                        <a:pt x="24" y="0"/>
                        <a:pt x="23" y="0"/>
                      </a:cubicBezTo>
                      <a:cubicBezTo>
                        <a:pt x="22" y="0"/>
                        <a:pt x="22" y="0"/>
                        <a:pt x="22" y="0"/>
                      </a:cubicBezTo>
                      <a:cubicBezTo>
                        <a:pt x="16" y="0"/>
                        <a:pt x="14" y="6"/>
                        <a:pt x="14" y="7"/>
                      </a:cubicBezTo>
                      <a:cubicBezTo>
                        <a:pt x="0" y="42"/>
                        <a:pt x="0" y="42"/>
                        <a:pt x="0" y="42"/>
                      </a:cubicBezTo>
                      <a:cubicBezTo>
                        <a:pt x="0" y="43"/>
                        <a:pt x="0" y="44"/>
                        <a:pt x="2" y="44"/>
                      </a:cubicBezTo>
                      <a:cubicBezTo>
                        <a:pt x="12" y="44"/>
                        <a:pt x="12" y="44"/>
                        <a:pt x="12" y="44"/>
                      </a:cubicBezTo>
                      <a:cubicBezTo>
                        <a:pt x="14" y="44"/>
                        <a:pt x="14" y="42"/>
                        <a:pt x="14" y="42"/>
                      </a:cubicBezTo>
                      <a:cubicBezTo>
                        <a:pt x="21" y="25"/>
                        <a:pt x="21" y="25"/>
                        <a:pt x="21" y="25"/>
                      </a:cubicBezTo>
                      <a:cubicBezTo>
                        <a:pt x="21" y="25"/>
                        <a:pt x="22" y="23"/>
                        <a:pt x="22" y="25"/>
                      </a:cubicBezTo>
                      <a:cubicBezTo>
                        <a:pt x="22" y="29"/>
                        <a:pt x="22" y="37"/>
                        <a:pt x="22" y="42"/>
                      </a:cubicBezTo>
                      <a:cubicBezTo>
                        <a:pt x="22" y="43"/>
                        <a:pt x="22" y="44"/>
                        <a:pt x="23" y="44"/>
                      </a:cubicBezTo>
                      <a:cubicBezTo>
                        <a:pt x="56" y="44"/>
                        <a:pt x="56" y="44"/>
                        <a:pt x="56" y="44"/>
                      </a:cubicBezTo>
                      <a:cubicBezTo>
                        <a:pt x="58" y="44"/>
                        <a:pt x="58" y="43"/>
                        <a:pt x="58" y="41"/>
                      </a:cubicBezTo>
                      <a:cubicBezTo>
                        <a:pt x="58" y="37"/>
                        <a:pt x="58" y="28"/>
                        <a:pt x="58" y="25"/>
                      </a:cubicBezTo>
                      <a:cubicBezTo>
                        <a:pt x="58" y="24"/>
                        <a:pt x="59" y="25"/>
                        <a:pt x="59" y="25"/>
                      </a:cubicBezTo>
                      <a:cubicBezTo>
                        <a:pt x="65" y="42"/>
                        <a:pt x="65" y="42"/>
                        <a:pt x="65" y="42"/>
                      </a:cubicBezTo>
                      <a:cubicBezTo>
                        <a:pt x="65" y="42"/>
                        <a:pt x="65" y="44"/>
                        <a:pt x="67" y="44"/>
                      </a:cubicBezTo>
                      <a:cubicBezTo>
                        <a:pt x="76" y="44"/>
                        <a:pt x="76" y="44"/>
                        <a:pt x="76" y="44"/>
                      </a:cubicBezTo>
                      <a:cubicBezTo>
                        <a:pt x="77" y="44"/>
                        <a:pt x="78" y="43"/>
                        <a:pt x="77" y="42"/>
                      </a:cubicBezTo>
                    </a:path>
                  </a:pathLst>
                </a:custGeom>
                <a:grpFill/>
                <a:ln w="9525">
                  <a:noFill/>
                  <a:round/>
                </a:ln>
              </p:spPr>
              <p:txBody>
                <a:bodyPr anchor="ctr"/>
                <a:lstStyle/>
                <a:p>
                  <a:pPr algn="ctr"/>
                  <a:endParaRPr/>
                </a:p>
              </p:txBody>
            </p:sp>
            <p:sp>
              <p:nvSpPr>
                <p:cNvPr id="39" name="Freeform: Shape 43"/>
                <p:cNvSpPr/>
                <p:nvPr/>
              </p:nvSpPr>
              <p:spPr bwMode="auto">
                <a:xfrm>
                  <a:off x="1522413" y="1587499"/>
                  <a:ext cx="47625" cy="36513"/>
                </a:xfrm>
                <a:custGeom>
                  <a:avLst/>
                  <a:gdLst/>
                  <a:ahLst/>
                  <a:cxnLst>
                    <a:cxn ang="0">
                      <a:pos x="18" y="0"/>
                    </a:cxn>
                    <a:cxn ang="0">
                      <a:pos x="2" y="0"/>
                    </a:cxn>
                    <a:cxn ang="0">
                      <a:pos x="0" y="2"/>
                    </a:cxn>
                    <a:cxn ang="0">
                      <a:pos x="0" y="13"/>
                    </a:cxn>
                    <a:cxn ang="0">
                      <a:pos x="2" y="16"/>
                    </a:cxn>
                    <a:cxn ang="0">
                      <a:pos x="13" y="16"/>
                    </a:cxn>
                    <a:cxn ang="0">
                      <a:pos x="16" y="13"/>
                    </a:cxn>
                    <a:cxn ang="0">
                      <a:pos x="20" y="2"/>
                    </a:cxn>
                    <a:cxn ang="0">
                      <a:pos x="18" y="0"/>
                    </a:cxn>
                  </a:cxnLst>
                  <a:rect l="0" t="0" r="r" b="b"/>
                  <a:pathLst>
                    <a:path w="21" h="16">
                      <a:moveTo>
                        <a:pt x="18" y="0"/>
                      </a:moveTo>
                      <a:cubicBezTo>
                        <a:pt x="2" y="0"/>
                        <a:pt x="2" y="0"/>
                        <a:pt x="2" y="0"/>
                      </a:cubicBezTo>
                      <a:cubicBezTo>
                        <a:pt x="1" y="0"/>
                        <a:pt x="0" y="1"/>
                        <a:pt x="0" y="2"/>
                      </a:cubicBezTo>
                      <a:cubicBezTo>
                        <a:pt x="0" y="13"/>
                        <a:pt x="0" y="13"/>
                        <a:pt x="0" y="13"/>
                      </a:cubicBezTo>
                      <a:cubicBezTo>
                        <a:pt x="0" y="15"/>
                        <a:pt x="1" y="16"/>
                        <a:pt x="2" y="16"/>
                      </a:cubicBezTo>
                      <a:cubicBezTo>
                        <a:pt x="13" y="16"/>
                        <a:pt x="13" y="16"/>
                        <a:pt x="13" y="16"/>
                      </a:cubicBezTo>
                      <a:cubicBezTo>
                        <a:pt x="15" y="16"/>
                        <a:pt x="16" y="13"/>
                        <a:pt x="16" y="13"/>
                      </a:cubicBezTo>
                      <a:cubicBezTo>
                        <a:pt x="20" y="2"/>
                        <a:pt x="20" y="2"/>
                        <a:pt x="20" y="2"/>
                      </a:cubicBezTo>
                      <a:cubicBezTo>
                        <a:pt x="20" y="2"/>
                        <a:pt x="21" y="0"/>
                        <a:pt x="18" y="0"/>
                      </a:cubicBezTo>
                    </a:path>
                  </a:pathLst>
                </a:custGeom>
                <a:grpFill/>
                <a:ln w="9525">
                  <a:noFill/>
                  <a:round/>
                </a:ln>
              </p:spPr>
              <p:txBody>
                <a:bodyPr anchor="ctr"/>
                <a:lstStyle/>
                <a:p>
                  <a:pPr algn="ctr"/>
                  <a:endParaRPr/>
                </a:p>
              </p:txBody>
            </p:sp>
          </p:grpSp>
          <p:sp>
            <p:nvSpPr>
              <p:cNvPr id="35" name="Freeform: Shape 39"/>
              <p:cNvSpPr/>
              <p:nvPr/>
            </p:nvSpPr>
            <p:spPr bwMode="auto">
              <a:xfrm>
                <a:off x="1501776" y="1187450"/>
                <a:ext cx="269875" cy="212725"/>
              </a:xfrm>
              <a:custGeom>
                <a:avLst/>
                <a:gdLst/>
                <a:ahLst/>
                <a:cxnLst>
                  <a:cxn ang="0">
                    <a:pos x="36" y="74"/>
                  </a:cxn>
                  <a:cxn ang="0">
                    <a:pos x="12" y="74"/>
                  </a:cxn>
                  <a:cxn ang="0">
                    <a:pos x="7" y="69"/>
                  </a:cxn>
                  <a:cxn ang="0">
                    <a:pos x="7" y="13"/>
                  </a:cxn>
                  <a:cxn ang="0">
                    <a:pos x="12" y="8"/>
                  </a:cxn>
                  <a:cxn ang="0">
                    <a:pos x="106" y="8"/>
                  </a:cxn>
                  <a:cxn ang="0">
                    <a:pos x="111" y="13"/>
                  </a:cxn>
                  <a:cxn ang="0">
                    <a:pos x="111" y="69"/>
                  </a:cxn>
                  <a:cxn ang="0">
                    <a:pos x="108" y="74"/>
                  </a:cxn>
                  <a:cxn ang="0">
                    <a:pos x="106" y="76"/>
                  </a:cxn>
                  <a:cxn ang="0">
                    <a:pos x="112" y="92"/>
                  </a:cxn>
                  <a:cxn ang="0">
                    <a:pos x="114" y="93"/>
                  </a:cxn>
                  <a:cxn ang="0">
                    <a:pos x="118" y="88"/>
                  </a:cxn>
                  <a:cxn ang="0">
                    <a:pos x="118" y="5"/>
                  </a:cxn>
                  <a:cxn ang="0">
                    <a:pos x="113" y="0"/>
                  </a:cxn>
                  <a:cxn ang="0">
                    <a:pos x="4" y="0"/>
                  </a:cxn>
                  <a:cxn ang="0">
                    <a:pos x="0" y="5"/>
                  </a:cxn>
                  <a:cxn ang="0">
                    <a:pos x="0" y="88"/>
                  </a:cxn>
                  <a:cxn ang="0">
                    <a:pos x="4" y="93"/>
                  </a:cxn>
                  <a:cxn ang="0">
                    <a:pos x="29" y="93"/>
                  </a:cxn>
                  <a:cxn ang="0">
                    <a:pos x="32" y="92"/>
                  </a:cxn>
                  <a:cxn ang="0">
                    <a:pos x="38" y="76"/>
                  </a:cxn>
                  <a:cxn ang="0">
                    <a:pos x="36" y="74"/>
                  </a:cxn>
                </a:cxnLst>
                <a:rect l="0" t="0" r="r" b="b"/>
                <a:pathLst>
                  <a:path w="118" h="93">
                    <a:moveTo>
                      <a:pt x="36" y="74"/>
                    </a:moveTo>
                    <a:cubicBezTo>
                      <a:pt x="12" y="74"/>
                      <a:pt x="12" y="74"/>
                      <a:pt x="12" y="74"/>
                    </a:cubicBezTo>
                    <a:cubicBezTo>
                      <a:pt x="9" y="74"/>
                      <a:pt x="7" y="72"/>
                      <a:pt x="7" y="69"/>
                    </a:cubicBezTo>
                    <a:cubicBezTo>
                      <a:pt x="7" y="13"/>
                      <a:pt x="7" y="13"/>
                      <a:pt x="7" y="13"/>
                    </a:cubicBezTo>
                    <a:cubicBezTo>
                      <a:pt x="7" y="10"/>
                      <a:pt x="9" y="8"/>
                      <a:pt x="12" y="8"/>
                    </a:cubicBezTo>
                    <a:cubicBezTo>
                      <a:pt x="106" y="8"/>
                      <a:pt x="106" y="8"/>
                      <a:pt x="106" y="8"/>
                    </a:cubicBezTo>
                    <a:cubicBezTo>
                      <a:pt x="109" y="8"/>
                      <a:pt x="111" y="10"/>
                      <a:pt x="111" y="13"/>
                    </a:cubicBezTo>
                    <a:cubicBezTo>
                      <a:pt x="111" y="69"/>
                      <a:pt x="111" y="69"/>
                      <a:pt x="111" y="69"/>
                    </a:cubicBezTo>
                    <a:cubicBezTo>
                      <a:pt x="111" y="72"/>
                      <a:pt x="110" y="73"/>
                      <a:pt x="108" y="74"/>
                    </a:cubicBezTo>
                    <a:cubicBezTo>
                      <a:pt x="106" y="75"/>
                      <a:pt x="106" y="76"/>
                      <a:pt x="106" y="76"/>
                    </a:cubicBezTo>
                    <a:cubicBezTo>
                      <a:pt x="112" y="92"/>
                      <a:pt x="112" y="92"/>
                      <a:pt x="112" y="92"/>
                    </a:cubicBezTo>
                    <a:cubicBezTo>
                      <a:pt x="112" y="92"/>
                      <a:pt x="113" y="93"/>
                      <a:pt x="114" y="93"/>
                    </a:cubicBezTo>
                    <a:cubicBezTo>
                      <a:pt x="117" y="93"/>
                      <a:pt x="118" y="91"/>
                      <a:pt x="118" y="88"/>
                    </a:cubicBezTo>
                    <a:cubicBezTo>
                      <a:pt x="118" y="5"/>
                      <a:pt x="118" y="5"/>
                      <a:pt x="118" y="5"/>
                    </a:cubicBezTo>
                    <a:cubicBezTo>
                      <a:pt x="118" y="2"/>
                      <a:pt x="116" y="0"/>
                      <a:pt x="113" y="0"/>
                    </a:cubicBezTo>
                    <a:cubicBezTo>
                      <a:pt x="4" y="0"/>
                      <a:pt x="4" y="0"/>
                      <a:pt x="4" y="0"/>
                    </a:cubicBezTo>
                    <a:cubicBezTo>
                      <a:pt x="2" y="0"/>
                      <a:pt x="0" y="2"/>
                      <a:pt x="0" y="5"/>
                    </a:cubicBezTo>
                    <a:cubicBezTo>
                      <a:pt x="0" y="88"/>
                      <a:pt x="0" y="88"/>
                      <a:pt x="0" y="88"/>
                    </a:cubicBezTo>
                    <a:cubicBezTo>
                      <a:pt x="0" y="91"/>
                      <a:pt x="2" y="93"/>
                      <a:pt x="4" y="93"/>
                    </a:cubicBezTo>
                    <a:cubicBezTo>
                      <a:pt x="29" y="93"/>
                      <a:pt x="29" y="93"/>
                      <a:pt x="29" y="93"/>
                    </a:cubicBezTo>
                    <a:cubicBezTo>
                      <a:pt x="31" y="93"/>
                      <a:pt x="32" y="92"/>
                      <a:pt x="32" y="92"/>
                    </a:cubicBezTo>
                    <a:cubicBezTo>
                      <a:pt x="38" y="76"/>
                      <a:pt x="38" y="76"/>
                      <a:pt x="38" y="76"/>
                    </a:cubicBezTo>
                    <a:cubicBezTo>
                      <a:pt x="38" y="76"/>
                      <a:pt x="38" y="74"/>
                      <a:pt x="36" y="74"/>
                    </a:cubicBezTo>
                  </a:path>
                </a:pathLst>
              </a:custGeom>
              <a:grpFill/>
              <a:ln w="9525">
                <a:noFill/>
                <a:round/>
              </a:ln>
            </p:spPr>
            <p:txBody>
              <a:bodyPr anchor="ctr"/>
              <a:lstStyle/>
              <a:p>
                <a:pPr algn="ctr"/>
                <a:endParaRPr/>
              </a:p>
            </p:txBody>
          </p:sp>
        </p:grpSp>
        <p:grpSp>
          <p:nvGrpSpPr>
            <p:cNvPr id="23" name="Group 56"/>
            <p:cNvGrpSpPr/>
            <p:nvPr/>
          </p:nvGrpSpPr>
          <p:grpSpPr>
            <a:xfrm>
              <a:off x="5345899" y="903197"/>
              <a:ext cx="1640076" cy="807113"/>
              <a:chOff x="5045337" y="3845152"/>
              <a:chExt cx="2186768" cy="1076150"/>
            </a:xfrm>
          </p:grpSpPr>
          <p:sp>
            <p:nvSpPr>
              <p:cNvPr id="24" name="TextBox 57"/>
              <p:cNvSpPr txBox="1"/>
              <p:nvPr/>
            </p:nvSpPr>
            <p:spPr>
              <a:xfrm>
                <a:off x="5045337" y="3845152"/>
                <a:ext cx="2186768" cy="490143"/>
              </a:xfrm>
              <a:prstGeom prst="rect">
                <a:avLst/>
              </a:prstGeom>
              <a:noFill/>
            </p:spPr>
            <p:txBody>
              <a:bodyPr wrap="none" lIns="0" tIns="0" rIns="0" bIns="0" anchor="b" anchorCtr="1">
                <a:normAutofit/>
              </a:bodyPr>
              <a:lstStyle/>
              <a:p>
                <a:pPr algn="ctr"/>
                <a:r>
                  <a:rPr lang="zh-CN" altLang="en-US" sz="1600" b="1">
                    <a:solidFill>
                      <a:schemeClr val="accent4">
                        <a:lumMod val="100000"/>
                      </a:schemeClr>
                    </a:solidFill>
                  </a:rPr>
                  <a:t>标题文本预设</a:t>
                </a:r>
              </a:p>
            </p:txBody>
          </p:sp>
          <p:sp>
            <p:nvSpPr>
              <p:cNvPr id="25" name="TextBox 58"/>
              <p:cNvSpPr txBox="1"/>
              <p:nvPr/>
            </p:nvSpPr>
            <p:spPr>
              <a:xfrm>
                <a:off x="5045337" y="4335294"/>
                <a:ext cx="2186768" cy="586008"/>
              </a:xfrm>
              <a:prstGeom prst="rect">
                <a:avLst/>
              </a:prstGeom>
            </p:spPr>
            <p:txBody>
              <a:bodyPr vert="horz" wrap="square" lIns="0" tIns="0" rIns="0" bIns="0" anchor="t" anchorCtr="1">
                <a:normAutofit/>
              </a:bodyPr>
              <a:lstStyle/>
              <a:p>
                <a:pPr>
                  <a:lnSpc>
                    <a:spcPct val="120000"/>
                  </a:lnSpc>
                </a:pPr>
                <a:r>
                  <a:rPr lang="zh-CN" altLang="en-US" sz="800" dirty="0">
                    <a:solidFill>
                      <a:schemeClr val="dk1">
                        <a:lumMod val="100000"/>
                      </a:schemeClr>
                    </a:solidFill>
                  </a:rPr>
                  <a:t>此部分内容作为文字排版占位显示 </a:t>
                </a:r>
                <a:br>
                  <a:rPr lang="zh-CN" altLang="en-US" sz="800" dirty="0">
                    <a:solidFill>
                      <a:schemeClr val="dk1">
                        <a:lumMod val="100000"/>
                      </a:schemeClr>
                    </a:solidFill>
                  </a:rPr>
                </a:br>
                <a:r>
                  <a:rPr lang="zh-CN" altLang="en-US" sz="800" dirty="0">
                    <a:solidFill>
                      <a:schemeClr val="dk1">
                        <a:lumMod val="100000"/>
                      </a:schemeClr>
                    </a:solidFill>
                  </a:rPr>
                  <a:t>（建议使用主题字体）</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anim calcmode="lin" valueType="num">
                                      <p:cBhvr>
                                        <p:cTn id="13" dur="1000" fill="hold"/>
                                        <p:tgtEl>
                                          <p:spTgt spid="59"/>
                                        </p:tgtEl>
                                        <p:attrNameLst>
                                          <p:attrName>ppt_x</p:attrName>
                                        </p:attrNameLst>
                                      </p:cBhvr>
                                      <p:tavLst>
                                        <p:tav tm="0">
                                          <p:val>
                                            <p:strVal val="#ppt_x"/>
                                          </p:val>
                                        </p:tav>
                                        <p:tav tm="100000">
                                          <p:val>
                                            <p:strVal val="#ppt_x"/>
                                          </p:val>
                                        </p:tav>
                                      </p:tavLst>
                                    </p:anim>
                                    <p:anim calcmode="lin" valueType="num">
                                      <p:cBhvr>
                                        <p:cTn id="14" dur="1000" fill="hold"/>
                                        <p:tgtEl>
                                          <p:spTgt spid="5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1000"/>
                                        <p:tgtEl>
                                          <p:spTgt spid="55"/>
                                        </p:tgtEl>
                                      </p:cBhvr>
                                    </p:animEffect>
                                    <p:anim calcmode="lin" valueType="num">
                                      <p:cBhvr>
                                        <p:cTn id="18" dur="1000" fill="hold"/>
                                        <p:tgtEl>
                                          <p:spTgt spid="55"/>
                                        </p:tgtEl>
                                        <p:attrNameLst>
                                          <p:attrName>ppt_x</p:attrName>
                                        </p:attrNameLst>
                                      </p:cBhvr>
                                      <p:tavLst>
                                        <p:tav tm="0">
                                          <p:val>
                                            <p:strVal val="#ppt_x"/>
                                          </p:val>
                                        </p:tav>
                                        <p:tav tm="100000">
                                          <p:val>
                                            <p:strVal val="#ppt_x"/>
                                          </p:val>
                                        </p:tav>
                                      </p:tavLst>
                                    </p:anim>
                                    <p:anim calcmode="lin" valueType="num">
                                      <p:cBhvr>
                                        <p:cTn id="19" dur="1000" fill="hold"/>
                                        <p:tgtEl>
                                          <p:spTgt spid="5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1000"/>
                                        <p:tgtEl>
                                          <p:spTgt spid="60"/>
                                        </p:tgtEl>
                                      </p:cBhvr>
                                    </p:animEffect>
                                    <p:anim calcmode="lin" valueType="num">
                                      <p:cBhvr>
                                        <p:cTn id="23" dur="1000" fill="hold"/>
                                        <p:tgtEl>
                                          <p:spTgt spid="60"/>
                                        </p:tgtEl>
                                        <p:attrNameLst>
                                          <p:attrName>ppt_x</p:attrName>
                                        </p:attrNameLst>
                                      </p:cBhvr>
                                      <p:tavLst>
                                        <p:tav tm="0">
                                          <p:val>
                                            <p:strVal val="#ppt_x"/>
                                          </p:val>
                                        </p:tav>
                                        <p:tav tm="100000">
                                          <p:val>
                                            <p:strVal val="#ppt_x"/>
                                          </p:val>
                                        </p:tav>
                                      </p:tavLst>
                                    </p:anim>
                                    <p:anim calcmode="lin" valueType="num">
                                      <p:cBhvr>
                                        <p:cTn id="24" dur="1000" fill="hold"/>
                                        <p:tgtEl>
                                          <p:spTgt spid="6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780375" y="1131410"/>
            <a:ext cx="4738213" cy="3174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29" name="AutoShape 5"/>
          <p:cNvSpPr/>
          <p:nvPr/>
        </p:nvSpPr>
        <p:spPr bwMode="auto">
          <a:xfrm>
            <a:off x="1141536" y="2075776"/>
            <a:ext cx="2442692" cy="21533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640"/>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a:t>
            </a:r>
          </a:p>
          <a:p>
            <a:pPr algn="just" defTabSz="242570">
              <a:lnSpc>
                <a:spcPct val="120000"/>
              </a:lnSpc>
              <a:spcBef>
                <a:spcPts val="640"/>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egestas.Lorem ipsum dolor sit amet, consectetur adipiscing elit. </a:t>
            </a:r>
          </a:p>
        </p:txBody>
      </p:sp>
      <p:sp>
        <p:nvSpPr>
          <p:cNvPr id="26630" name="Line 6"/>
          <p:cNvSpPr>
            <a:spLocks noChangeShapeType="1"/>
          </p:cNvSpPr>
          <p:nvPr/>
        </p:nvSpPr>
        <p:spPr bwMode="auto">
          <a:xfrm>
            <a:off x="1141536" y="1935175"/>
            <a:ext cx="2346825" cy="0"/>
          </a:xfrm>
          <a:prstGeom prst="line">
            <a:avLst/>
          </a:prstGeom>
          <a:noFill/>
          <a:ln w="25400" cap="flat" cmpd="sng">
            <a:solidFill>
              <a:schemeClr val="tx1">
                <a:lumMod val="65000"/>
                <a:lumOff val="3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dirty="0">
              <a:solidFill>
                <a:schemeClr val="tx1">
                  <a:lumMod val="65000"/>
                  <a:lumOff val="35000"/>
                </a:schemeClr>
              </a:solidFill>
              <a:effectLst>
                <a:outerShdw blurRad="38100" dist="38100" dir="2700000" algn="tl">
                  <a:srgbClr val="DDDDDD"/>
                </a:outerShdw>
              </a:effectLst>
              <a:cs typeface="+mn-ea"/>
              <a:sym typeface="+mn-lt"/>
            </a:endParaRPr>
          </a:p>
        </p:txBody>
      </p:sp>
      <p:sp>
        <p:nvSpPr>
          <p:cNvPr id="12" name="Text Box 552"/>
          <p:cNvSpPr txBox="1">
            <a:spLocks noChangeArrowheads="1"/>
          </p:cNvSpPr>
          <p:nvPr/>
        </p:nvSpPr>
        <p:spPr bwMode="auto">
          <a:xfrm>
            <a:off x="1063948" y="1459268"/>
            <a:ext cx="2310772" cy="2539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left)">
                                      <p:cBhvr>
                                        <p:cTn id="7" dur="500"/>
                                        <p:tgtEl>
                                          <p:spTgt spid="2663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6629"/>
                                        </p:tgtEl>
                                        <p:attrNameLst>
                                          <p:attrName>style.visibility</p:attrName>
                                        </p:attrNameLst>
                                      </p:cBhvr>
                                      <p:to>
                                        <p:strVal val="visible"/>
                                      </p:to>
                                    </p:set>
                                    <p:anim calcmode="lin" valueType="num">
                                      <p:cBhvr additive="base">
                                        <p:cTn id="11" dur="500" fill="hold"/>
                                        <p:tgtEl>
                                          <p:spTgt spid="26629"/>
                                        </p:tgtEl>
                                        <p:attrNameLst>
                                          <p:attrName>ppt_x</p:attrName>
                                        </p:attrNameLst>
                                      </p:cBhvr>
                                      <p:tavLst>
                                        <p:tav tm="0">
                                          <p:val>
                                            <p:strVal val="1+#ppt_w/2"/>
                                          </p:val>
                                        </p:tav>
                                        <p:tav tm="100000">
                                          <p:val>
                                            <p:strVal val="#ppt_x"/>
                                          </p:val>
                                        </p:tav>
                                      </p:tavLst>
                                    </p:anim>
                                    <p:anim calcmode="lin" valueType="num">
                                      <p:cBhvr additive="base">
                                        <p:cTn id="12" dur="500" fill="hold"/>
                                        <p:tgtEl>
                                          <p:spTgt spid="26629"/>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625"/>
                                        </p:tgtEl>
                                        <p:attrNameLst>
                                          <p:attrName>style.visibility</p:attrName>
                                        </p:attrNameLst>
                                      </p:cBhvr>
                                      <p:to>
                                        <p:strVal val="visible"/>
                                      </p:to>
                                    </p:set>
                                    <p:animEffect transition="in" filter="fade">
                                      <p:cBhvr>
                                        <p:cTn id="15" dur="500"/>
                                        <p:tgtEl>
                                          <p:spTgt spid="26625"/>
                                        </p:tgtEl>
                                      </p:cBhvr>
                                    </p:animEffect>
                                  </p:childTnLst>
                                </p:cTn>
                              </p:par>
                              <p:par>
                                <p:cTn id="16" presetID="41" presetClass="entr" presetSubtype="0" fill="hold" nodeType="withEffect">
                                  <p:stCondLst>
                                    <p:cond delay="200"/>
                                  </p:stCondLst>
                                  <p:iterate type="lt">
                                    <p:tmPct val="10000"/>
                                  </p:iterate>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2"/>
                                        </p:tgtEl>
                                        <p:attrNameLst>
                                          <p:attrName>ppt_y</p:attrName>
                                        </p:attrNameLst>
                                      </p:cBhvr>
                                      <p:tavLst>
                                        <p:tav tm="0">
                                          <p:val>
                                            <p:strVal val="#ppt_y"/>
                                          </p:val>
                                        </p:tav>
                                        <p:tav tm="100000">
                                          <p:val>
                                            <p:strVal val="#ppt_y"/>
                                          </p:val>
                                        </p:tav>
                                      </p:tavLst>
                                    </p:anim>
                                    <p:anim calcmode="lin" valueType="num">
                                      <p:cBhvr>
                                        <p:cTn id="20"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8"/>
          <p:cNvGrpSpPr/>
          <p:nvPr/>
        </p:nvGrpSpPr>
        <p:grpSpPr bwMode="auto">
          <a:xfrm>
            <a:off x="5112544" y="1478022"/>
            <a:ext cx="1376363" cy="1776961"/>
            <a:chOff x="6816180" y="1969980"/>
            <a:chExt cx="1835901" cy="2368769"/>
          </a:xfrm>
        </p:grpSpPr>
        <p:sp>
          <p:nvSpPr>
            <p:cNvPr id="5" name="Freeform 8"/>
            <p:cNvSpPr/>
            <p:nvPr/>
          </p:nvSpPr>
          <p:spPr bwMode="auto">
            <a:xfrm>
              <a:off x="6832061" y="1969980"/>
              <a:ext cx="1786669" cy="2062353"/>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rgbClr val="C1C7D0"/>
              </a:solid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7" name="Freeform 10"/>
            <p:cNvSpPr/>
            <p:nvPr/>
          </p:nvSpPr>
          <p:spPr bwMode="auto">
            <a:xfrm>
              <a:off x="6816180" y="4038683"/>
              <a:ext cx="1835901" cy="30006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accent3"/>
            </a:solidFill>
            <a:ln w="4" cap="flat">
              <a:no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grpSp>
      <p:grpSp>
        <p:nvGrpSpPr>
          <p:cNvPr id="14" name="组合 17"/>
          <p:cNvGrpSpPr/>
          <p:nvPr/>
        </p:nvGrpSpPr>
        <p:grpSpPr bwMode="auto">
          <a:xfrm>
            <a:off x="2403872" y="2190236"/>
            <a:ext cx="1376363" cy="1776961"/>
            <a:chOff x="3204743" y="2919152"/>
            <a:chExt cx="1835901" cy="2368771"/>
          </a:xfrm>
        </p:grpSpPr>
        <p:sp>
          <p:nvSpPr>
            <p:cNvPr id="4" name="Freeform 7"/>
            <p:cNvSpPr/>
            <p:nvPr/>
          </p:nvSpPr>
          <p:spPr bwMode="auto">
            <a:xfrm>
              <a:off x="3219036" y="2919152"/>
              <a:ext cx="1786669" cy="2060767"/>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rgbClr val="C1C7D0"/>
              </a:solid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8" name="Freeform 11"/>
            <p:cNvSpPr/>
            <p:nvPr/>
          </p:nvSpPr>
          <p:spPr bwMode="auto">
            <a:xfrm>
              <a:off x="3204743" y="4987857"/>
              <a:ext cx="1835901" cy="30006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accent1"/>
            </a:solidFill>
            <a:ln w="4" cap="flat">
              <a:no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grpSp>
      <p:grpSp>
        <p:nvGrpSpPr>
          <p:cNvPr id="15" name="组合 16"/>
          <p:cNvGrpSpPr/>
          <p:nvPr/>
        </p:nvGrpSpPr>
        <p:grpSpPr bwMode="auto">
          <a:xfrm>
            <a:off x="2951560" y="1296991"/>
            <a:ext cx="2920603" cy="3162085"/>
            <a:chOff x="3935356" y="1728523"/>
            <a:chExt cx="3894525" cy="4215078"/>
          </a:xfrm>
          <a:solidFill>
            <a:schemeClr val="accent2"/>
          </a:solidFill>
        </p:grpSpPr>
        <p:sp>
          <p:nvSpPr>
            <p:cNvPr id="2" name="Freeform 5"/>
            <p:cNvSpPr/>
            <p:nvPr/>
          </p:nvSpPr>
          <p:spPr bwMode="auto">
            <a:xfrm>
              <a:off x="3976635" y="1920622"/>
              <a:ext cx="3578582" cy="947798"/>
            </a:xfrm>
            <a:custGeom>
              <a:avLst/>
              <a:gdLst>
                <a:gd name="T0" fmla="*/ 0 w 1719"/>
                <a:gd name="T1" fmla="*/ 456 h 456"/>
                <a:gd name="T2" fmla="*/ 1719 w 1719"/>
                <a:gd name="T3" fmla="*/ 0 h 456"/>
                <a:gd name="T4" fmla="*/ 0 w 1719"/>
                <a:gd name="T5" fmla="*/ 456 h 456"/>
              </a:gdLst>
              <a:ahLst/>
              <a:cxnLst>
                <a:cxn ang="0">
                  <a:pos x="T0" y="T1"/>
                </a:cxn>
                <a:cxn ang="0">
                  <a:pos x="T2" y="T3"/>
                </a:cxn>
                <a:cxn ang="0">
                  <a:pos x="T4" y="T5"/>
                </a:cxn>
              </a:cxnLst>
              <a:rect l="0" t="0" r="r" b="b"/>
              <a:pathLst>
                <a:path w="1719" h="456">
                  <a:moveTo>
                    <a:pt x="0" y="456"/>
                  </a:moveTo>
                  <a:lnTo>
                    <a:pt x="1719" y="0"/>
                  </a:lnTo>
                  <a:lnTo>
                    <a:pt x="0" y="456"/>
                  </a:lnTo>
                  <a:close/>
                </a:path>
              </a:pathLst>
            </a:custGeom>
            <a:grpFill/>
            <a:ln>
              <a:noFill/>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3" name="Line 6"/>
            <p:cNvSpPr>
              <a:spLocks noChangeShapeType="1"/>
            </p:cNvSpPr>
            <p:nvPr/>
          </p:nvSpPr>
          <p:spPr bwMode="auto">
            <a:xfrm flipV="1">
              <a:off x="3976635" y="1920622"/>
              <a:ext cx="3578582" cy="947798"/>
            </a:xfrm>
            <a:prstGeom prst="line">
              <a:avLst/>
            </a:prstGeom>
            <a:grpFill/>
            <a:ln w="57150" cap="rnd">
              <a:solidFill>
                <a:schemeClr val="accent2"/>
              </a:solidFill>
              <a:prstDash val="solid"/>
              <a:round/>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6" name="Oval 9"/>
            <p:cNvSpPr>
              <a:spLocks noChangeArrowheads="1"/>
            </p:cNvSpPr>
            <p:nvPr/>
          </p:nvSpPr>
          <p:spPr bwMode="auto">
            <a:xfrm>
              <a:off x="7536165" y="1728523"/>
              <a:ext cx="293716" cy="292118"/>
            </a:xfrm>
            <a:prstGeom prst="ellipse">
              <a:avLst/>
            </a:prstGeom>
            <a:grpFill/>
            <a:ln w="4" cap="flat">
              <a:no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9" name="Oval 12"/>
            <p:cNvSpPr>
              <a:spLocks noChangeArrowheads="1"/>
            </p:cNvSpPr>
            <p:nvPr/>
          </p:nvSpPr>
          <p:spPr bwMode="auto">
            <a:xfrm>
              <a:off x="3935356" y="2719186"/>
              <a:ext cx="303242" cy="304819"/>
            </a:xfrm>
            <a:prstGeom prst="ellipse">
              <a:avLst/>
            </a:prstGeom>
            <a:grpFill/>
            <a:ln w="4" cap="flat">
              <a:no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sp>
          <p:nvSpPr>
            <p:cNvPr id="10" name="Freeform 13"/>
            <p:cNvSpPr/>
            <p:nvPr/>
          </p:nvSpPr>
          <p:spPr bwMode="auto">
            <a:xfrm>
              <a:off x="4813330" y="1876169"/>
              <a:ext cx="2171916" cy="4067432"/>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grpFill/>
            <a:ln w="4" cap="flat">
              <a:noFill/>
              <a:prstDash val="solid"/>
              <a:miter lim="800000"/>
            </a:ln>
          </p:spPr>
          <p:txBody>
            <a:bodyPr lIns="121920" tIns="60960" rIns="121920" bIns="60960"/>
            <a:lstStyle/>
            <a:p>
              <a:pPr defTabSz="685165">
                <a:defRPr/>
              </a:pPr>
              <a:endParaRPr lang="en-US" kern="0" dirty="0">
                <a:solidFill>
                  <a:prstClr val="black"/>
                </a:solidFill>
                <a:sym typeface="Arial" panose="020B0604020202020204" pitchFamily="34" charset="0"/>
              </a:endParaRPr>
            </a:p>
          </p:txBody>
        </p:sp>
      </p:grpSp>
      <p:grpSp>
        <p:nvGrpSpPr>
          <p:cNvPr id="16" name="组合 19"/>
          <p:cNvGrpSpPr/>
          <p:nvPr/>
        </p:nvGrpSpPr>
        <p:grpSpPr bwMode="auto">
          <a:xfrm>
            <a:off x="668416" y="2498701"/>
            <a:ext cx="1779347" cy="1261975"/>
            <a:chOff x="891805" y="3331333"/>
            <a:chExt cx="2371875" cy="1680914"/>
          </a:xfrm>
        </p:grpSpPr>
        <p:sp>
          <p:nvSpPr>
            <p:cNvPr id="11" name="TextBox 71"/>
            <p:cNvSpPr txBox="1"/>
            <p:nvPr/>
          </p:nvSpPr>
          <p:spPr>
            <a:xfrm>
              <a:off x="2276048" y="4479312"/>
              <a:ext cx="987632" cy="532935"/>
            </a:xfrm>
            <a:prstGeom prst="rect">
              <a:avLst/>
            </a:prstGeom>
            <a:noFill/>
          </p:spPr>
          <p:txBody>
            <a:bodyPr wrap="none">
              <a:spAutoFit/>
            </a:bodyPr>
            <a:lstStyle/>
            <a:p>
              <a:pPr>
                <a:defRPr/>
              </a:pPr>
              <a:r>
                <a:rPr lang="id-ID" sz="2000" b="1" kern="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70%</a:t>
              </a:r>
            </a:p>
          </p:txBody>
        </p:sp>
        <p:sp>
          <p:nvSpPr>
            <p:cNvPr id="49168" name="TextBox 13"/>
            <p:cNvSpPr txBox="1">
              <a:spLocks noChangeArrowheads="1"/>
            </p:cNvSpPr>
            <p:nvPr/>
          </p:nvSpPr>
          <p:spPr bwMode="auto">
            <a:xfrm>
              <a:off x="891805" y="3331333"/>
              <a:ext cx="1952996" cy="245970"/>
            </a:xfrm>
            <a:prstGeom prst="rect">
              <a:avLst/>
            </a:prstGeom>
            <a:noFill/>
            <a:ln w="9525">
              <a:noFill/>
              <a:miter lim="800000"/>
            </a:ln>
          </p:spPr>
          <p:txBody>
            <a:bodyPr lIns="0" tIns="0" rIns="0" bIns="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169" name="TextBox 13"/>
            <p:cNvSpPr txBox="1">
              <a:spLocks noChangeArrowheads="1"/>
            </p:cNvSpPr>
            <p:nvPr/>
          </p:nvSpPr>
          <p:spPr bwMode="auto">
            <a:xfrm>
              <a:off x="891805" y="3718024"/>
              <a:ext cx="2334000" cy="368955"/>
            </a:xfrm>
            <a:prstGeom prst="rect">
              <a:avLst/>
            </a:prstGeom>
            <a:noFill/>
            <a:ln w="9525">
              <a:noFill/>
              <a:miter lim="800000"/>
            </a:ln>
          </p:spPr>
          <p:txBody>
            <a:bodyPr lIns="0" tIns="0" rIns="0" bIns="0">
              <a:spAutoFit/>
            </a:bodyPr>
            <a:lstStyle/>
            <a:p>
              <a:pPr defTabSz="911860">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7" name="组合 21"/>
          <p:cNvGrpSpPr/>
          <p:nvPr/>
        </p:nvGrpSpPr>
        <p:grpSpPr bwMode="auto">
          <a:xfrm>
            <a:off x="6624228" y="1667798"/>
            <a:ext cx="1900647" cy="1444806"/>
            <a:chOff x="8831988" y="2222833"/>
            <a:chExt cx="2535096" cy="1925999"/>
          </a:xfrm>
        </p:grpSpPr>
        <p:sp>
          <p:nvSpPr>
            <p:cNvPr id="12" name="TextBox 74"/>
            <p:cNvSpPr txBox="1"/>
            <p:nvPr/>
          </p:nvSpPr>
          <p:spPr>
            <a:xfrm>
              <a:off x="8831988" y="3533409"/>
              <a:ext cx="1133620" cy="615423"/>
            </a:xfrm>
            <a:prstGeom prst="rect">
              <a:avLst/>
            </a:prstGeom>
            <a:noFill/>
          </p:spPr>
          <p:txBody>
            <a:bodyPr wrap="none">
              <a:spAutoFit/>
            </a:bodyPr>
            <a:lstStyle/>
            <a:p>
              <a:pPr>
                <a:defRPr/>
              </a:pPr>
              <a:r>
                <a:rPr lang="id-ID" sz="2400" b="1" kern="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30%</a:t>
              </a:r>
            </a:p>
          </p:txBody>
        </p:sp>
        <p:sp>
          <p:nvSpPr>
            <p:cNvPr id="49165" name="TextBox 13"/>
            <p:cNvSpPr txBox="1">
              <a:spLocks noChangeArrowheads="1"/>
            </p:cNvSpPr>
            <p:nvPr/>
          </p:nvSpPr>
          <p:spPr bwMode="auto">
            <a:xfrm>
              <a:off x="9033084" y="2222833"/>
              <a:ext cx="1952995" cy="246169"/>
            </a:xfrm>
            <a:prstGeom prst="rect">
              <a:avLst/>
            </a:prstGeom>
            <a:noFill/>
            <a:ln w="9525">
              <a:noFill/>
              <a:miter lim="800000"/>
            </a:ln>
          </p:spPr>
          <p:txBody>
            <a:bodyPr lIns="0" tIns="0" rIns="0" bIns="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166" name="TextBox 13"/>
            <p:cNvSpPr txBox="1">
              <a:spLocks noChangeArrowheads="1"/>
            </p:cNvSpPr>
            <p:nvPr/>
          </p:nvSpPr>
          <p:spPr bwMode="auto">
            <a:xfrm>
              <a:off x="9033084" y="2555926"/>
              <a:ext cx="2334000" cy="369254"/>
            </a:xfrm>
            <a:prstGeom prst="rect">
              <a:avLst/>
            </a:prstGeom>
            <a:noFill/>
            <a:ln w="9525">
              <a:noFill/>
              <a:miter lim="800000"/>
            </a:ln>
          </p:spPr>
          <p:txBody>
            <a:bodyPr lIns="0" tIns="0" rIns="0" bIns="0">
              <a:spAutoFit/>
            </a:bodyPr>
            <a:lstStyle/>
            <a:p>
              <a:pPr defTabSz="911860">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a:off x="971601" y="2212505"/>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1208935" y="2746736"/>
            <a:ext cx="908686" cy="21544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400" dirty="0">
                <a:sym typeface="微软雅黑" panose="020B0503020204020204" pitchFamily="34" charset="-122"/>
              </a:rPr>
              <a:t>添加标题</a:t>
            </a:r>
          </a:p>
        </p:txBody>
      </p:sp>
      <p:sp>
        <p:nvSpPr>
          <p:cNvPr id="25" name="圆角矩形 24"/>
          <p:cNvSpPr/>
          <p:nvPr/>
        </p:nvSpPr>
        <p:spPr>
          <a:xfrm>
            <a:off x="3356492" y="1132385"/>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5"/>
          <p:cNvSpPr/>
          <p:nvPr/>
        </p:nvSpPr>
        <p:spPr bwMode="auto">
          <a:xfrm>
            <a:off x="2650968" y="1336473"/>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圆角矩形 26"/>
          <p:cNvSpPr/>
          <p:nvPr/>
        </p:nvSpPr>
        <p:spPr>
          <a:xfrm>
            <a:off x="3356492" y="1866779"/>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圆角矩形 27"/>
          <p:cNvSpPr/>
          <p:nvPr/>
        </p:nvSpPr>
        <p:spPr>
          <a:xfrm>
            <a:off x="3356492" y="2601173"/>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圆角矩形 28"/>
          <p:cNvSpPr/>
          <p:nvPr/>
        </p:nvSpPr>
        <p:spPr>
          <a:xfrm>
            <a:off x="3356492" y="333556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3675004" y="128044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1" name="TextBox 30"/>
          <p:cNvSpPr txBox="1"/>
          <p:nvPr/>
        </p:nvSpPr>
        <p:spPr>
          <a:xfrm>
            <a:off x="3675004" y="2009265"/>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2" name="TextBox 31"/>
          <p:cNvSpPr txBox="1"/>
          <p:nvPr/>
        </p:nvSpPr>
        <p:spPr>
          <a:xfrm>
            <a:off x="3675004" y="274365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3" name="TextBox 32"/>
          <p:cNvSpPr txBox="1"/>
          <p:nvPr/>
        </p:nvSpPr>
        <p:spPr>
          <a:xfrm>
            <a:off x="3675004" y="347805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4" name="圆角矩形 33"/>
          <p:cNvSpPr/>
          <p:nvPr/>
        </p:nvSpPr>
        <p:spPr>
          <a:xfrm>
            <a:off x="3367981" y="406507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3686493" y="420756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77"/>
          <p:cNvSpPr/>
          <p:nvPr/>
        </p:nvSpPr>
        <p:spPr>
          <a:xfrm>
            <a:off x="2306024" y="1814831"/>
            <a:ext cx="3123896"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3" name="任意多边形 180"/>
          <p:cNvSpPr/>
          <p:nvPr/>
        </p:nvSpPr>
        <p:spPr>
          <a:xfrm rot="-2700000">
            <a:off x="3825735" y="1752327"/>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4" name="文本框 28"/>
          <p:cNvSpPr txBox="1"/>
          <p:nvPr/>
        </p:nvSpPr>
        <p:spPr>
          <a:xfrm>
            <a:off x="4444054" y="1846339"/>
            <a:ext cx="776180" cy="438572"/>
          </a:xfrm>
          <a:prstGeom prst="rect">
            <a:avLst/>
          </a:prstGeom>
          <a:noFill/>
        </p:spPr>
        <p:txBody>
          <a:bodyPr wrap="square" lIns="68571" tIns="34285" rIns="68571" bIns="34285" rtlCol="0">
            <a:spAutoFit/>
          </a:bodyPr>
          <a:lstStyle/>
          <a:p>
            <a:pPr algn="ctr"/>
            <a:r>
              <a:rPr lang="en-US" altLang="zh-CN" sz="2400" dirty="0">
                <a:solidFill>
                  <a:schemeClr val="tx1">
                    <a:lumMod val="75000"/>
                    <a:lumOff val="25000"/>
                  </a:schemeClr>
                </a:solidFill>
                <a:latin typeface="Impact MT Std" pitchFamily="34" charset="0"/>
              </a:rPr>
              <a:t>03</a:t>
            </a:r>
            <a:endParaRPr lang="zh-CN" altLang="en-US" sz="2400" dirty="0">
              <a:solidFill>
                <a:schemeClr val="tx1">
                  <a:lumMod val="75000"/>
                  <a:lumOff val="25000"/>
                </a:schemeClr>
              </a:solidFill>
              <a:latin typeface="Impact MT Std" pitchFamily="34" charset="0"/>
            </a:endParaRPr>
          </a:p>
        </p:txBody>
      </p:sp>
      <p:sp>
        <p:nvSpPr>
          <p:cNvPr id="9" name="文本框 101"/>
          <p:cNvSpPr txBox="1"/>
          <p:nvPr/>
        </p:nvSpPr>
        <p:spPr>
          <a:xfrm>
            <a:off x="2637319" y="1894464"/>
            <a:ext cx="1522863" cy="315461"/>
          </a:xfrm>
          <a:prstGeom prst="rect">
            <a:avLst/>
          </a:prstGeom>
          <a:noFill/>
        </p:spPr>
        <p:txBody>
          <a:bodyPr wrap="square" lIns="68571" tIns="34285" rIns="68571" bIns="34285" rtlCol="0">
            <a:spAutoFit/>
          </a:bodyPr>
          <a:lstStyle/>
          <a:p>
            <a:pPr lvl="0"/>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p>
        </p:txBody>
      </p:sp>
      <p:sp>
        <p:nvSpPr>
          <p:cNvPr id="10" name="Oval 39"/>
          <p:cNvSpPr>
            <a:spLocks noChangeAspect="1" noChangeArrowheads="1"/>
          </p:cNvSpPr>
          <p:nvPr/>
        </p:nvSpPr>
        <p:spPr bwMode="auto">
          <a:xfrm>
            <a:off x="2598228" y="2716154"/>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1" name="Oval 40"/>
          <p:cNvSpPr>
            <a:spLocks noChangeAspect="1" noChangeArrowheads="1"/>
          </p:cNvSpPr>
          <p:nvPr/>
        </p:nvSpPr>
        <p:spPr bwMode="auto">
          <a:xfrm>
            <a:off x="2598228" y="3073555"/>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2" name="Oval 42"/>
          <p:cNvSpPr>
            <a:spLocks noChangeAspect="1" noChangeArrowheads="1"/>
          </p:cNvSpPr>
          <p:nvPr/>
        </p:nvSpPr>
        <p:spPr bwMode="auto">
          <a:xfrm>
            <a:off x="4104117" y="2716154"/>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9"/>
          <p:cNvSpPr txBox="1"/>
          <p:nvPr/>
        </p:nvSpPr>
        <p:spPr>
          <a:xfrm>
            <a:off x="2778193" y="2708332"/>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4" name="TextBox 10"/>
          <p:cNvSpPr txBox="1"/>
          <p:nvPr/>
        </p:nvSpPr>
        <p:spPr>
          <a:xfrm>
            <a:off x="2778193" y="3065732"/>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5" name="Oval 42"/>
          <p:cNvSpPr>
            <a:spLocks noChangeAspect="1" noChangeArrowheads="1"/>
          </p:cNvSpPr>
          <p:nvPr/>
        </p:nvSpPr>
        <p:spPr bwMode="auto">
          <a:xfrm>
            <a:off x="4104117" y="3073555"/>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6" name="TextBox 12"/>
          <p:cNvSpPr txBox="1"/>
          <p:nvPr/>
        </p:nvSpPr>
        <p:spPr>
          <a:xfrm>
            <a:off x="4284081" y="2708331"/>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7" name="TextBox 13"/>
          <p:cNvSpPr txBox="1"/>
          <p:nvPr/>
        </p:nvSpPr>
        <p:spPr>
          <a:xfrm>
            <a:off x="4284081" y="3065732"/>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1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3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4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par>
                                <p:cTn id="45" presetID="22" presetClass="entr" presetSubtype="8" fill="hold" grpId="0" nodeType="withEffect">
                                  <p:stCondLst>
                                    <p:cond delay="30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9" grpId="0"/>
      <p:bldP spid="10" grpId="0" animBg="1"/>
      <p:bldP spid="11" grpId="0" animBg="1"/>
      <p:bldP spid="12" grpId="0" animBg="1"/>
      <p:bldP spid="13" grpId="0"/>
      <p:bldP spid="14" grpId="0"/>
      <p:bldP spid="15" grpId="0" animBg="1"/>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02889" y="1026216"/>
            <a:ext cx="1842997" cy="672991"/>
            <a:chOff x="1518803" y="3430058"/>
            <a:chExt cx="2457329" cy="897321"/>
          </a:xfrm>
        </p:grpSpPr>
        <p:sp>
          <p:nvSpPr>
            <p:cNvPr id="66" name="文本框 42"/>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3765">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7" name="矩形 66"/>
            <p:cNvSpPr/>
            <p:nvPr/>
          </p:nvSpPr>
          <p:spPr>
            <a:xfrm>
              <a:off x="1518803" y="3430058"/>
              <a:ext cx="2457329" cy="246221"/>
            </a:xfrm>
            <a:prstGeom prst="rect">
              <a:avLst/>
            </a:prstGeom>
          </p:spPr>
          <p:txBody>
            <a:bodyPr wrap="none" lIns="72000" tIns="0" rIns="72000" bIns="0">
              <a:normAutofit fontScale="85000" lnSpcReduction="20000"/>
            </a:bodyPr>
            <a:lstStyle/>
            <a:p>
              <a:pPr algn="r" defTabSz="913765">
                <a:defRPr/>
              </a:pPr>
              <a:r>
                <a:rPr lang="zh-CN" altLang="en-US" b="1" dirty="0">
                  <a:solidFill>
                    <a:srgbClr val="002060"/>
                  </a:solidFill>
                </a:rPr>
                <a:t>标题文本预设</a:t>
              </a:r>
            </a:p>
          </p:txBody>
        </p:sp>
      </p:grpSp>
      <p:grpSp>
        <p:nvGrpSpPr>
          <p:cNvPr id="5" name="组合 4"/>
          <p:cNvGrpSpPr/>
          <p:nvPr/>
        </p:nvGrpSpPr>
        <p:grpSpPr>
          <a:xfrm>
            <a:off x="6398117" y="1026807"/>
            <a:ext cx="1842997" cy="672991"/>
            <a:chOff x="8268607" y="3017352"/>
            <a:chExt cx="2457329" cy="897321"/>
          </a:xfrm>
        </p:grpSpPr>
        <p:sp>
          <p:nvSpPr>
            <p:cNvPr id="64" name="文本框 45"/>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3765">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5" name="矩形 64"/>
            <p:cNvSpPr/>
            <p:nvPr/>
          </p:nvSpPr>
          <p:spPr>
            <a:xfrm>
              <a:off x="8268607" y="3017352"/>
              <a:ext cx="2457329" cy="246221"/>
            </a:xfrm>
            <a:prstGeom prst="rect">
              <a:avLst/>
            </a:prstGeom>
          </p:spPr>
          <p:txBody>
            <a:bodyPr wrap="none" lIns="72000" tIns="0" rIns="72000" bIns="0">
              <a:normAutofit fontScale="85000" lnSpcReduction="20000"/>
            </a:bodyPr>
            <a:lstStyle/>
            <a:p>
              <a:pPr defTabSz="913765">
                <a:defRPr/>
              </a:pPr>
              <a:r>
                <a:rPr lang="zh-CN" altLang="en-US" b="1">
                  <a:solidFill>
                    <a:schemeClr val="accent2"/>
                  </a:solidFill>
                </a:rPr>
                <a:t>标题文本预设</a:t>
              </a:r>
            </a:p>
          </p:txBody>
        </p:sp>
      </p:grpSp>
      <p:grpSp>
        <p:nvGrpSpPr>
          <p:cNvPr id="6" name="组合 5"/>
          <p:cNvGrpSpPr/>
          <p:nvPr/>
        </p:nvGrpSpPr>
        <p:grpSpPr>
          <a:xfrm>
            <a:off x="902889" y="3425038"/>
            <a:ext cx="1842997" cy="672991"/>
            <a:chOff x="1518803" y="3430058"/>
            <a:chExt cx="2457329" cy="897321"/>
          </a:xfrm>
        </p:grpSpPr>
        <p:sp>
          <p:nvSpPr>
            <p:cNvPr id="62" name="文本框 49"/>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3765">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3" name="矩形 62"/>
            <p:cNvSpPr/>
            <p:nvPr/>
          </p:nvSpPr>
          <p:spPr>
            <a:xfrm>
              <a:off x="1518803" y="3430058"/>
              <a:ext cx="2457329" cy="246221"/>
            </a:xfrm>
            <a:prstGeom prst="rect">
              <a:avLst/>
            </a:prstGeom>
          </p:spPr>
          <p:txBody>
            <a:bodyPr wrap="none" lIns="72000" tIns="0" rIns="72000" bIns="0">
              <a:normAutofit fontScale="85000" lnSpcReduction="20000"/>
            </a:bodyPr>
            <a:lstStyle/>
            <a:p>
              <a:pPr algn="r" defTabSz="913765">
                <a:defRPr/>
              </a:pPr>
              <a:r>
                <a:rPr lang="zh-CN" altLang="en-US" b="1">
                  <a:solidFill>
                    <a:schemeClr val="accent6"/>
                  </a:solidFill>
                </a:rPr>
                <a:t>标题文本预设</a:t>
              </a:r>
            </a:p>
          </p:txBody>
        </p:sp>
      </p:grpSp>
      <p:grpSp>
        <p:nvGrpSpPr>
          <p:cNvPr id="7" name="组合 6"/>
          <p:cNvGrpSpPr/>
          <p:nvPr/>
        </p:nvGrpSpPr>
        <p:grpSpPr>
          <a:xfrm>
            <a:off x="6398117" y="3425629"/>
            <a:ext cx="1842997" cy="672991"/>
            <a:chOff x="8268607" y="3017352"/>
            <a:chExt cx="2457329" cy="897321"/>
          </a:xfrm>
        </p:grpSpPr>
        <p:sp>
          <p:nvSpPr>
            <p:cNvPr id="60" name="文本框 53"/>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3765">
                <a:lnSpc>
                  <a:spcPct val="120000"/>
                </a:lnSpc>
                <a:defRPr/>
              </a:pPr>
              <a:r>
                <a:rPr lang="zh-CN" altLang="en-US" sz="1050">
                  <a:solidFill>
                    <a:srgbClr val="002060"/>
                  </a:solidFill>
                </a:rPr>
                <a:t>此部分内容作为文字排版占位显示</a:t>
              </a:r>
              <a:br>
                <a:rPr lang="zh-CN" altLang="en-US" sz="1050">
                  <a:solidFill>
                    <a:srgbClr val="002060"/>
                  </a:solidFill>
                </a:rPr>
              </a:br>
              <a:r>
                <a:rPr lang="zh-CN" altLang="en-US" sz="1050">
                  <a:solidFill>
                    <a:srgbClr val="002060"/>
                  </a:solidFill>
                </a:rPr>
                <a:t>（建议使用主题字体）</a:t>
              </a:r>
            </a:p>
          </p:txBody>
        </p:sp>
        <p:sp>
          <p:nvSpPr>
            <p:cNvPr id="61" name="矩形 60"/>
            <p:cNvSpPr/>
            <p:nvPr/>
          </p:nvSpPr>
          <p:spPr>
            <a:xfrm>
              <a:off x="8268607" y="3017352"/>
              <a:ext cx="2457329" cy="246221"/>
            </a:xfrm>
            <a:prstGeom prst="rect">
              <a:avLst/>
            </a:prstGeom>
          </p:spPr>
          <p:txBody>
            <a:bodyPr wrap="none" lIns="72000" tIns="0" rIns="72000" bIns="0">
              <a:normAutofit fontScale="85000" lnSpcReduction="20000"/>
            </a:bodyPr>
            <a:lstStyle/>
            <a:p>
              <a:pPr defTabSz="913765">
                <a:defRPr/>
              </a:pPr>
              <a:r>
                <a:rPr lang="zh-CN" altLang="en-US" b="1" dirty="0">
                  <a:solidFill>
                    <a:srgbClr val="002060"/>
                  </a:solidFill>
                </a:rPr>
                <a:t>标题文本预设</a:t>
              </a:r>
            </a:p>
          </p:txBody>
        </p:sp>
      </p:grpSp>
      <p:grpSp>
        <p:nvGrpSpPr>
          <p:cNvPr id="8" name="组合 7"/>
          <p:cNvGrpSpPr/>
          <p:nvPr/>
        </p:nvGrpSpPr>
        <p:grpSpPr>
          <a:xfrm>
            <a:off x="902889" y="2225627"/>
            <a:ext cx="1842997" cy="672991"/>
            <a:chOff x="1518803" y="3430058"/>
            <a:chExt cx="2457329" cy="897321"/>
          </a:xfrm>
        </p:grpSpPr>
        <p:sp>
          <p:nvSpPr>
            <p:cNvPr id="58" name="文本框 61"/>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3765">
                <a:lnSpc>
                  <a:spcPct val="120000"/>
                </a:lnSpc>
                <a:defRPr/>
              </a:pPr>
              <a:r>
                <a:rPr lang="zh-CN" altLang="en-US" sz="1050" dirty="0"/>
                <a:t>此部分内容作为文字排版占位显示</a:t>
              </a:r>
              <a:br>
                <a:rPr lang="zh-CN" altLang="en-US" sz="1050" dirty="0"/>
              </a:br>
              <a:r>
                <a:rPr lang="zh-CN" altLang="en-US" sz="1050" dirty="0"/>
                <a:t>（建议使用主题字体）</a:t>
              </a:r>
            </a:p>
          </p:txBody>
        </p:sp>
        <p:sp>
          <p:nvSpPr>
            <p:cNvPr id="59" name="矩形 58"/>
            <p:cNvSpPr/>
            <p:nvPr/>
          </p:nvSpPr>
          <p:spPr>
            <a:xfrm>
              <a:off x="1518803" y="3430058"/>
              <a:ext cx="2457329" cy="246221"/>
            </a:xfrm>
            <a:prstGeom prst="rect">
              <a:avLst/>
            </a:prstGeom>
          </p:spPr>
          <p:txBody>
            <a:bodyPr wrap="none" lIns="72000" tIns="0" rIns="72000" bIns="0">
              <a:normAutofit fontScale="85000" lnSpcReduction="20000"/>
            </a:bodyPr>
            <a:lstStyle/>
            <a:p>
              <a:pPr algn="r" defTabSz="913765">
                <a:defRPr/>
              </a:pPr>
              <a:r>
                <a:rPr lang="zh-CN" altLang="en-US" b="1">
                  <a:solidFill>
                    <a:schemeClr val="accent4"/>
                  </a:solidFill>
                </a:rPr>
                <a:t>标题文本预设</a:t>
              </a:r>
            </a:p>
          </p:txBody>
        </p:sp>
      </p:grpSp>
      <p:grpSp>
        <p:nvGrpSpPr>
          <p:cNvPr id="9" name="组合 8"/>
          <p:cNvGrpSpPr/>
          <p:nvPr/>
        </p:nvGrpSpPr>
        <p:grpSpPr>
          <a:xfrm>
            <a:off x="6398117" y="2226218"/>
            <a:ext cx="1842997" cy="672991"/>
            <a:chOff x="8268607" y="3017352"/>
            <a:chExt cx="2457329" cy="897321"/>
          </a:xfrm>
        </p:grpSpPr>
        <p:sp>
          <p:nvSpPr>
            <p:cNvPr id="56" name="文本框 64"/>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3765">
                <a:lnSpc>
                  <a:spcPct val="120000"/>
                </a:lnSpc>
                <a:defRPr/>
              </a:pPr>
              <a:r>
                <a:rPr lang="zh-CN" altLang="en-US" sz="1050">
                  <a:solidFill>
                    <a:srgbClr val="002060"/>
                  </a:solidFill>
                </a:rPr>
                <a:t>此部分内容作为文字排版占位显示</a:t>
              </a:r>
              <a:br>
                <a:rPr lang="zh-CN" altLang="en-US" sz="1050">
                  <a:solidFill>
                    <a:srgbClr val="002060"/>
                  </a:solidFill>
                </a:rPr>
              </a:br>
              <a:r>
                <a:rPr lang="zh-CN" altLang="en-US" sz="1050">
                  <a:solidFill>
                    <a:srgbClr val="002060"/>
                  </a:solidFill>
                </a:rPr>
                <a:t>（建议使用主题字体）</a:t>
              </a:r>
            </a:p>
          </p:txBody>
        </p:sp>
        <p:sp>
          <p:nvSpPr>
            <p:cNvPr id="57" name="矩形 56"/>
            <p:cNvSpPr/>
            <p:nvPr/>
          </p:nvSpPr>
          <p:spPr>
            <a:xfrm>
              <a:off x="8268607" y="3017352"/>
              <a:ext cx="2457329" cy="246221"/>
            </a:xfrm>
            <a:prstGeom prst="rect">
              <a:avLst/>
            </a:prstGeom>
          </p:spPr>
          <p:txBody>
            <a:bodyPr wrap="none" lIns="72000" tIns="0" rIns="72000" bIns="0">
              <a:normAutofit fontScale="85000" lnSpcReduction="20000"/>
            </a:bodyPr>
            <a:lstStyle/>
            <a:p>
              <a:pPr defTabSz="913765">
                <a:defRPr/>
              </a:pPr>
              <a:r>
                <a:rPr lang="zh-CN" altLang="en-US" b="1" dirty="0">
                  <a:solidFill>
                    <a:srgbClr val="002060"/>
                  </a:solidFill>
                </a:rPr>
                <a:t>标题文本预设</a:t>
              </a:r>
            </a:p>
          </p:txBody>
        </p:sp>
      </p:grpSp>
      <p:grpSp>
        <p:nvGrpSpPr>
          <p:cNvPr id="23" name="组合 22"/>
          <p:cNvGrpSpPr/>
          <p:nvPr/>
        </p:nvGrpSpPr>
        <p:grpSpPr>
          <a:xfrm>
            <a:off x="3546209" y="2796105"/>
            <a:ext cx="1682716" cy="3115925"/>
            <a:chOff x="4728280" y="3086099"/>
            <a:chExt cx="2722740" cy="5041769"/>
          </a:xfrm>
        </p:grpSpPr>
        <p:sp>
          <p:nvSpPr>
            <p:cNvPr id="30" name="任意多边形: 形状 29"/>
            <p:cNvSpPr/>
            <p:nvPr/>
          </p:nvSpPr>
          <p:spPr bwMode="auto">
            <a:xfrm>
              <a:off x="4728280" y="4304167"/>
              <a:ext cx="2279567" cy="2019501"/>
            </a:xfrm>
            <a:custGeom>
              <a:avLst/>
              <a:gdLst>
                <a:gd name="T0" fmla="*/ 416 w 502"/>
                <a:gd name="T1" fmla="*/ 164 h 447"/>
                <a:gd name="T2" fmla="*/ 193 w 502"/>
                <a:gd name="T3" fmla="*/ 79 h 447"/>
                <a:gd name="T4" fmla="*/ 85 w 502"/>
                <a:gd name="T5" fmla="*/ 43 h 447"/>
                <a:gd name="T6" fmla="*/ 106 w 502"/>
                <a:gd name="T7" fmla="*/ 99 h 447"/>
                <a:gd name="T8" fmla="*/ 165 w 502"/>
                <a:gd name="T9" fmla="*/ 132 h 447"/>
                <a:gd name="T10" fmla="*/ 259 w 502"/>
                <a:gd name="T11" fmla="*/ 195 h 447"/>
                <a:gd name="T12" fmla="*/ 169 w 502"/>
                <a:gd name="T13" fmla="*/ 227 h 447"/>
                <a:gd name="T14" fmla="*/ 125 w 502"/>
                <a:gd name="T15" fmla="*/ 220 h 447"/>
                <a:gd name="T16" fmla="*/ 70 w 502"/>
                <a:gd name="T17" fmla="*/ 238 h 447"/>
                <a:gd name="T18" fmla="*/ 110 w 502"/>
                <a:gd name="T19" fmla="*/ 301 h 447"/>
                <a:gd name="T20" fmla="*/ 295 w 502"/>
                <a:gd name="T21" fmla="*/ 269 h 447"/>
                <a:gd name="T22" fmla="*/ 165 w 502"/>
                <a:gd name="T23" fmla="*/ 355 h 447"/>
                <a:gd name="T24" fmla="*/ 112 w 502"/>
                <a:gd name="T25" fmla="*/ 370 h 447"/>
                <a:gd name="T26" fmla="*/ 123 w 502"/>
                <a:gd name="T27" fmla="*/ 427 h 447"/>
                <a:gd name="T28" fmla="*/ 198 w 502"/>
                <a:gd name="T29" fmla="*/ 418 h 447"/>
                <a:gd name="T30" fmla="*/ 268 w 502"/>
                <a:gd name="T31" fmla="*/ 418 h 447"/>
                <a:gd name="T32" fmla="*/ 417 w 502"/>
                <a:gd name="T33" fmla="*/ 447 h 447"/>
                <a:gd name="T34" fmla="*/ 502 w 502"/>
                <a:gd name="T35" fmla="*/ 185 h 447"/>
                <a:gd name="T36" fmla="*/ 416 w 502"/>
                <a:gd name="T37" fmla="*/ 16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2" h="447">
                  <a:moveTo>
                    <a:pt x="416" y="164"/>
                  </a:moveTo>
                  <a:cubicBezTo>
                    <a:pt x="193" y="79"/>
                    <a:pt x="193" y="79"/>
                    <a:pt x="193" y="79"/>
                  </a:cubicBezTo>
                  <a:cubicBezTo>
                    <a:pt x="193" y="79"/>
                    <a:pt x="115" y="0"/>
                    <a:pt x="85" y="43"/>
                  </a:cubicBezTo>
                  <a:cubicBezTo>
                    <a:pt x="70" y="65"/>
                    <a:pt x="88" y="78"/>
                    <a:pt x="106" y="99"/>
                  </a:cubicBezTo>
                  <a:cubicBezTo>
                    <a:pt x="130" y="128"/>
                    <a:pt x="153" y="124"/>
                    <a:pt x="165" y="132"/>
                  </a:cubicBezTo>
                  <a:cubicBezTo>
                    <a:pt x="219" y="169"/>
                    <a:pt x="259" y="195"/>
                    <a:pt x="259" y="195"/>
                  </a:cubicBezTo>
                  <a:cubicBezTo>
                    <a:pt x="169" y="227"/>
                    <a:pt x="169" y="227"/>
                    <a:pt x="169" y="227"/>
                  </a:cubicBezTo>
                  <a:cubicBezTo>
                    <a:pt x="169" y="227"/>
                    <a:pt x="139" y="216"/>
                    <a:pt x="125" y="220"/>
                  </a:cubicBezTo>
                  <a:cubicBezTo>
                    <a:pt x="112" y="225"/>
                    <a:pt x="91" y="237"/>
                    <a:pt x="70" y="238"/>
                  </a:cubicBezTo>
                  <a:cubicBezTo>
                    <a:pt x="24" y="238"/>
                    <a:pt x="0" y="315"/>
                    <a:pt x="110" y="301"/>
                  </a:cubicBezTo>
                  <a:cubicBezTo>
                    <a:pt x="220" y="286"/>
                    <a:pt x="295" y="269"/>
                    <a:pt x="295" y="269"/>
                  </a:cubicBezTo>
                  <a:cubicBezTo>
                    <a:pt x="165" y="355"/>
                    <a:pt x="165" y="355"/>
                    <a:pt x="165" y="355"/>
                  </a:cubicBezTo>
                  <a:cubicBezTo>
                    <a:pt x="165" y="355"/>
                    <a:pt x="127" y="371"/>
                    <a:pt x="112" y="370"/>
                  </a:cubicBezTo>
                  <a:cubicBezTo>
                    <a:pt x="68" y="365"/>
                    <a:pt x="46" y="418"/>
                    <a:pt x="123" y="427"/>
                  </a:cubicBezTo>
                  <a:cubicBezTo>
                    <a:pt x="200" y="436"/>
                    <a:pt x="198" y="418"/>
                    <a:pt x="198" y="418"/>
                  </a:cubicBezTo>
                  <a:cubicBezTo>
                    <a:pt x="268" y="418"/>
                    <a:pt x="268" y="418"/>
                    <a:pt x="268" y="418"/>
                  </a:cubicBezTo>
                  <a:cubicBezTo>
                    <a:pt x="417" y="447"/>
                    <a:pt x="417" y="447"/>
                    <a:pt x="417" y="447"/>
                  </a:cubicBezTo>
                  <a:cubicBezTo>
                    <a:pt x="502" y="185"/>
                    <a:pt x="502" y="185"/>
                    <a:pt x="502" y="185"/>
                  </a:cubicBezTo>
                  <a:cubicBezTo>
                    <a:pt x="416" y="164"/>
                    <a:pt x="416" y="164"/>
                    <a:pt x="416" y="164"/>
                  </a:cubicBezTo>
                </a:path>
              </a:pathLst>
            </a:custGeom>
            <a:solidFill>
              <a:srgbClr val="FCDEBC"/>
            </a:solidFill>
            <a:ln>
              <a:noFill/>
            </a:ln>
          </p:spPr>
          <p:txBody>
            <a:bodyPr anchor="ctr"/>
            <a:lstStyle/>
            <a:p>
              <a:pPr algn="ctr"/>
              <a:endParaRPr/>
            </a:p>
          </p:txBody>
        </p:sp>
        <p:sp>
          <p:nvSpPr>
            <p:cNvPr id="31" name="任意多边形: 形状 30"/>
            <p:cNvSpPr/>
            <p:nvPr/>
          </p:nvSpPr>
          <p:spPr bwMode="auto">
            <a:xfrm>
              <a:off x="5397023" y="3086099"/>
              <a:ext cx="1398524" cy="2852776"/>
            </a:xfrm>
            <a:custGeom>
              <a:avLst/>
              <a:gdLst>
                <a:gd name="T0" fmla="*/ 308 w 308"/>
                <a:gd name="T1" fmla="*/ 588 h 632"/>
                <a:gd name="T2" fmla="*/ 264 w 308"/>
                <a:gd name="T3" fmla="*/ 632 h 632"/>
                <a:gd name="T4" fmla="*/ 44 w 308"/>
                <a:gd name="T5" fmla="*/ 632 h 632"/>
                <a:gd name="T6" fmla="*/ 0 w 308"/>
                <a:gd name="T7" fmla="*/ 588 h 632"/>
                <a:gd name="T8" fmla="*/ 0 w 308"/>
                <a:gd name="T9" fmla="*/ 44 h 632"/>
                <a:gd name="T10" fmla="*/ 44 w 308"/>
                <a:gd name="T11" fmla="*/ 0 h 632"/>
                <a:gd name="T12" fmla="*/ 264 w 308"/>
                <a:gd name="T13" fmla="*/ 0 h 632"/>
                <a:gd name="T14" fmla="*/ 308 w 308"/>
                <a:gd name="T15" fmla="*/ 44 h 632"/>
                <a:gd name="T16" fmla="*/ 308 w 308"/>
                <a:gd name="T17" fmla="*/ 58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632">
                  <a:moveTo>
                    <a:pt x="308" y="588"/>
                  </a:moveTo>
                  <a:cubicBezTo>
                    <a:pt x="308" y="612"/>
                    <a:pt x="288" y="632"/>
                    <a:pt x="264" y="632"/>
                  </a:cubicBezTo>
                  <a:cubicBezTo>
                    <a:pt x="44" y="632"/>
                    <a:pt x="44" y="632"/>
                    <a:pt x="44" y="632"/>
                  </a:cubicBezTo>
                  <a:cubicBezTo>
                    <a:pt x="20" y="632"/>
                    <a:pt x="0" y="612"/>
                    <a:pt x="0" y="588"/>
                  </a:cubicBezTo>
                  <a:cubicBezTo>
                    <a:pt x="0" y="44"/>
                    <a:pt x="0" y="44"/>
                    <a:pt x="0" y="44"/>
                  </a:cubicBezTo>
                  <a:cubicBezTo>
                    <a:pt x="0" y="20"/>
                    <a:pt x="20" y="0"/>
                    <a:pt x="44" y="0"/>
                  </a:cubicBezTo>
                  <a:cubicBezTo>
                    <a:pt x="264" y="0"/>
                    <a:pt x="264" y="0"/>
                    <a:pt x="264" y="0"/>
                  </a:cubicBezTo>
                  <a:cubicBezTo>
                    <a:pt x="288" y="0"/>
                    <a:pt x="308" y="20"/>
                    <a:pt x="308" y="44"/>
                  </a:cubicBezTo>
                  <a:cubicBezTo>
                    <a:pt x="308" y="588"/>
                    <a:pt x="308" y="588"/>
                    <a:pt x="308" y="588"/>
                  </a:cubicBezTo>
                </a:path>
              </a:pathLst>
            </a:custGeom>
            <a:solidFill>
              <a:schemeClr val="tx2"/>
            </a:solidFill>
            <a:ln>
              <a:noFill/>
            </a:ln>
          </p:spPr>
          <p:txBody>
            <a:bodyPr anchor="ctr"/>
            <a:lstStyle/>
            <a:p>
              <a:pPr algn="ctr"/>
              <a:endParaRPr/>
            </a:p>
          </p:txBody>
        </p:sp>
        <p:sp>
          <p:nvSpPr>
            <p:cNvPr id="32" name="任意多边形: 形状 31"/>
            <p:cNvSpPr/>
            <p:nvPr/>
          </p:nvSpPr>
          <p:spPr bwMode="auto">
            <a:xfrm>
              <a:off x="5285566" y="4824301"/>
              <a:ext cx="111457" cy="50422"/>
            </a:xfrm>
            <a:custGeom>
              <a:avLst/>
              <a:gdLst>
                <a:gd name="T0" fmla="*/ 0 w 24"/>
                <a:gd name="T1" fmla="*/ 0 h 11"/>
                <a:gd name="T2" fmla="*/ 0 w 24"/>
                <a:gd name="T3" fmla="*/ 0 h 11"/>
                <a:gd name="T4" fmla="*/ 24 w 24"/>
                <a:gd name="T5" fmla="*/ 11 h 11"/>
                <a:gd name="T6" fmla="*/ 24 w 24"/>
                <a:gd name="T7" fmla="*/ 11 h 11"/>
                <a:gd name="T8" fmla="*/ 0 w 24"/>
                <a:gd name="T9" fmla="*/ 0 h 11"/>
              </a:gdLst>
              <a:ahLst/>
              <a:cxnLst>
                <a:cxn ang="0">
                  <a:pos x="T0" y="T1"/>
                </a:cxn>
                <a:cxn ang="0">
                  <a:pos x="T2" y="T3"/>
                </a:cxn>
                <a:cxn ang="0">
                  <a:pos x="T4" y="T5"/>
                </a:cxn>
                <a:cxn ang="0">
                  <a:pos x="T6" y="T7"/>
                </a:cxn>
                <a:cxn ang="0">
                  <a:pos x="T8" y="T9"/>
                </a:cxn>
              </a:cxnLst>
              <a:rect l="0" t="0" r="r" b="b"/>
              <a:pathLst>
                <a:path w="24" h="11">
                  <a:moveTo>
                    <a:pt x="0" y="0"/>
                  </a:moveTo>
                  <a:cubicBezTo>
                    <a:pt x="0" y="0"/>
                    <a:pt x="0" y="0"/>
                    <a:pt x="0" y="0"/>
                  </a:cubicBezTo>
                  <a:cubicBezTo>
                    <a:pt x="8" y="6"/>
                    <a:pt x="17" y="9"/>
                    <a:pt x="24" y="11"/>
                  </a:cubicBezTo>
                  <a:cubicBezTo>
                    <a:pt x="24" y="11"/>
                    <a:pt x="24" y="11"/>
                    <a:pt x="24" y="11"/>
                  </a:cubicBezTo>
                  <a:cubicBezTo>
                    <a:pt x="17" y="8"/>
                    <a:pt x="9" y="6"/>
                    <a:pt x="0" y="0"/>
                  </a:cubicBezTo>
                </a:path>
              </a:pathLst>
            </a:custGeom>
            <a:solidFill>
              <a:srgbClr val="9D7F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5285566" y="5294014"/>
              <a:ext cx="47767" cy="7963"/>
            </a:xfrm>
            <a:custGeom>
              <a:avLst/>
              <a:gdLst>
                <a:gd name="T0" fmla="*/ 10 w 10"/>
                <a:gd name="T1" fmla="*/ 0 h 2"/>
                <a:gd name="T2" fmla="*/ 2 w 10"/>
                <a:gd name="T3" fmla="*/ 1 h 2"/>
                <a:gd name="T4" fmla="*/ 0 w 10"/>
                <a:gd name="T5" fmla="*/ 2 h 2"/>
                <a:gd name="T6" fmla="*/ 0 w 10"/>
                <a:gd name="T7" fmla="*/ 2 h 2"/>
                <a:gd name="T8" fmla="*/ 2 w 10"/>
                <a:gd name="T9" fmla="*/ 1 h 2"/>
                <a:gd name="T10" fmla="*/ 10 w 10"/>
                <a:gd name="T11" fmla="*/ 0 h 2"/>
                <a:gd name="T12" fmla="*/ 10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10" y="0"/>
                  </a:moveTo>
                  <a:cubicBezTo>
                    <a:pt x="7" y="0"/>
                    <a:pt x="4" y="0"/>
                    <a:pt x="2" y="1"/>
                  </a:cubicBezTo>
                  <a:cubicBezTo>
                    <a:pt x="2" y="1"/>
                    <a:pt x="0" y="2"/>
                    <a:pt x="0" y="2"/>
                  </a:cubicBezTo>
                  <a:cubicBezTo>
                    <a:pt x="0" y="2"/>
                    <a:pt x="0" y="2"/>
                    <a:pt x="0" y="2"/>
                  </a:cubicBezTo>
                  <a:cubicBezTo>
                    <a:pt x="1" y="2"/>
                    <a:pt x="2" y="1"/>
                    <a:pt x="2" y="1"/>
                  </a:cubicBezTo>
                  <a:cubicBezTo>
                    <a:pt x="5" y="0"/>
                    <a:pt x="7" y="0"/>
                    <a:pt x="10" y="0"/>
                  </a:cubicBezTo>
                  <a:cubicBezTo>
                    <a:pt x="10" y="0"/>
                    <a:pt x="10" y="0"/>
                    <a:pt x="10" y="0"/>
                  </a:cubicBezTo>
                </a:path>
              </a:pathLst>
            </a:custGeom>
            <a:solidFill>
              <a:srgbClr val="9D7F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5373139" y="5641654"/>
              <a:ext cx="23884"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cubicBezTo>
                    <a:pt x="3" y="0"/>
                    <a:pt x="2" y="0"/>
                    <a:pt x="0" y="0"/>
                  </a:cubicBezTo>
                  <a:cubicBezTo>
                    <a:pt x="2" y="0"/>
                    <a:pt x="3" y="0"/>
                    <a:pt x="5" y="0"/>
                  </a:cubicBezTo>
                  <a:cubicBezTo>
                    <a:pt x="5" y="0"/>
                    <a:pt x="5" y="0"/>
                    <a:pt x="5" y="0"/>
                  </a:cubicBezTo>
                </a:path>
              </a:pathLst>
            </a:custGeom>
            <a:solidFill>
              <a:srgbClr val="6C33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5333333" y="5904376"/>
              <a:ext cx="148610" cy="53075"/>
            </a:xfrm>
            <a:custGeom>
              <a:avLst/>
              <a:gdLst>
                <a:gd name="T0" fmla="*/ 33 w 33"/>
                <a:gd name="T1" fmla="*/ 0 h 12"/>
                <a:gd name="T2" fmla="*/ 32 w 33"/>
                <a:gd name="T3" fmla="*/ 0 h 12"/>
                <a:gd name="T4" fmla="*/ 0 w 33"/>
                <a:gd name="T5" fmla="*/ 12 h 12"/>
                <a:gd name="T6" fmla="*/ 0 w 33"/>
                <a:gd name="T7" fmla="*/ 12 h 12"/>
                <a:gd name="T8" fmla="*/ 32 w 33"/>
                <a:gd name="T9" fmla="*/ 1 h 12"/>
                <a:gd name="T10" fmla="*/ 33 w 33"/>
                <a:gd name="T11" fmla="*/ 0 h 12"/>
                <a:gd name="T12" fmla="*/ 33 w 3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3" h="12">
                  <a:moveTo>
                    <a:pt x="33" y="0"/>
                  </a:moveTo>
                  <a:cubicBezTo>
                    <a:pt x="32" y="0"/>
                    <a:pt x="32" y="0"/>
                    <a:pt x="32" y="0"/>
                  </a:cubicBezTo>
                  <a:cubicBezTo>
                    <a:pt x="32" y="0"/>
                    <a:pt x="15" y="7"/>
                    <a:pt x="0" y="12"/>
                  </a:cubicBezTo>
                  <a:cubicBezTo>
                    <a:pt x="0" y="12"/>
                    <a:pt x="0" y="12"/>
                    <a:pt x="0" y="12"/>
                  </a:cubicBezTo>
                  <a:cubicBezTo>
                    <a:pt x="16" y="8"/>
                    <a:pt x="32" y="1"/>
                    <a:pt x="32" y="1"/>
                  </a:cubicBezTo>
                  <a:cubicBezTo>
                    <a:pt x="33" y="0"/>
                    <a:pt x="33" y="0"/>
                    <a:pt x="33" y="0"/>
                  </a:cubicBezTo>
                  <a:cubicBezTo>
                    <a:pt x="33" y="0"/>
                    <a:pt x="33" y="0"/>
                    <a:pt x="33" y="0"/>
                  </a:cubicBezTo>
                </a:path>
              </a:pathLst>
            </a:custGeom>
            <a:solidFill>
              <a:srgbClr val="9D7F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6" name="组合 35"/>
            <p:cNvGrpSpPr/>
            <p:nvPr/>
          </p:nvGrpSpPr>
          <p:grpSpPr>
            <a:xfrm>
              <a:off x="5285570" y="4450125"/>
              <a:ext cx="1321565" cy="1578980"/>
              <a:chOff x="4778055" y="2602014"/>
              <a:chExt cx="1200159" cy="1433926"/>
            </a:xfrm>
            <a:solidFill>
              <a:srgbClr val="F6BD7E"/>
            </a:solidFill>
          </p:grpSpPr>
          <p:sp>
            <p:nvSpPr>
              <p:cNvPr id="53" name="任意多边形: 形状 52"/>
              <p:cNvSpPr/>
              <p:nvPr/>
            </p:nvSpPr>
            <p:spPr bwMode="auto">
              <a:xfrm>
                <a:off x="4778055" y="2602014"/>
                <a:ext cx="101218" cy="385593"/>
              </a:xfrm>
              <a:custGeom>
                <a:avLst/>
                <a:gdLst>
                  <a:gd name="T0" fmla="*/ 0 w 24"/>
                  <a:gd name="T1" fmla="*/ 0 h 94"/>
                  <a:gd name="T2" fmla="*/ 0 w 24"/>
                  <a:gd name="T3" fmla="*/ 83 h 94"/>
                  <a:gd name="T4" fmla="*/ 24 w 24"/>
                  <a:gd name="T5" fmla="*/ 94 h 94"/>
                  <a:gd name="T6" fmla="*/ 24 w 24"/>
                  <a:gd name="T7" fmla="*/ 11 h 94"/>
                  <a:gd name="T8" fmla="*/ 0 w 24"/>
                  <a:gd name="T9" fmla="*/ 0 h 94"/>
                </a:gdLst>
                <a:ahLst/>
                <a:cxnLst>
                  <a:cxn ang="0">
                    <a:pos x="T0" y="T1"/>
                  </a:cxn>
                  <a:cxn ang="0">
                    <a:pos x="T2" y="T3"/>
                  </a:cxn>
                  <a:cxn ang="0">
                    <a:pos x="T4" y="T5"/>
                  </a:cxn>
                  <a:cxn ang="0">
                    <a:pos x="T6" y="T7"/>
                  </a:cxn>
                  <a:cxn ang="0">
                    <a:pos x="T8" y="T9"/>
                  </a:cxn>
                </a:cxnLst>
                <a:rect l="0" t="0" r="r" b="b"/>
                <a:pathLst>
                  <a:path w="24" h="94">
                    <a:moveTo>
                      <a:pt x="0" y="0"/>
                    </a:moveTo>
                    <a:cubicBezTo>
                      <a:pt x="0" y="83"/>
                      <a:pt x="0" y="83"/>
                      <a:pt x="0" y="83"/>
                    </a:cubicBezTo>
                    <a:cubicBezTo>
                      <a:pt x="9" y="89"/>
                      <a:pt x="17" y="91"/>
                      <a:pt x="24" y="94"/>
                    </a:cubicBezTo>
                    <a:cubicBezTo>
                      <a:pt x="24" y="11"/>
                      <a:pt x="24" y="11"/>
                      <a:pt x="24" y="11"/>
                    </a:cubicBezTo>
                    <a:cubicBezTo>
                      <a:pt x="16" y="6"/>
                      <a:pt x="8"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任意多边形: 形状 53"/>
              <p:cNvSpPr/>
              <p:nvPr/>
            </p:nvSpPr>
            <p:spPr bwMode="auto">
              <a:xfrm>
                <a:off x="4778055" y="3368380"/>
                <a:ext cx="101218" cy="327754"/>
              </a:xfrm>
              <a:custGeom>
                <a:avLst/>
                <a:gdLst>
                  <a:gd name="T0" fmla="*/ 10 w 24"/>
                  <a:gd name="T1" fmla="*/ 0 h 80"/>
                  <a:gd name="T2" fmla="*/ 2 w 24"/>
                  <a:gd name="T3" fmla="*/ 1 h 80"/>
                  <a:gd name="T4" fmla="*/ 0 w 24"/>
                  <a:gd name="T5" fmla="*/ 2 h 80"/>
                  <a:gd name="T6" fmla="*/ 0 w 24"/>
                  <a:gd name="T7" fmla="*/ 80 h 80"/>
                  <a:gd name="T8" fmla="*/ 19 w 24"/>
                  <a:gd name="T9" fmla="*/ 77 h 80"/>
                  <a:gd name="T10" fmla="*/ 24 w 24"/>
                  <a:gd name="T11" fmla="*/ 77 h 80"/>
                  <a:gd name="T12" fmla="*/ 24 w 24"/>
                  <a:gd name="T13" fmla="*/ 2 h 80"/>
                  <a:gd name="T14" fmla="*/ 10 w 24"/>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0">
                    <a:moveTo>
                      <a:pt x="10" y="0"/>
                    </a:moveTo>
                    <a:cubicBezTo>
                      <a:pt x="7" y="0"/>
                      <a:pt x="5" y="0"/>
                      <a:pt x="2" y="1"/>
                    </a:cubicBezTo>
                    <a:cubicBezTo>
                      <a:pt x="2" y="1"/>
                      <a:pt x="1" y="2"/>
                      <a:pt x="0" y="2"/>
                    </a:cubicBezTo>
                    <a:cubicBezTo>
                      <a:pt x="0" y="80"/>
                      <a:pt x="0" y="80"/>
                      <a:pt x="0" y="80"/>
                    </a:cubicBezTo>
                    <a:cubicBezTo>
                      <a:pt x="6" y="79"/>
                      <a:pt x="13" y="78"/>
                      <a:pt x="19" y="77"/>
                    </a:cubicBezTo>
                    <a:cubicBezTo>
                      <a:pt x="21" y="77"/>
                      <a:pt x="22" y="77"/>
                      <a:pt x="24" y="77"/>
                    </a:cubicBezTo>
                    <a:cubicBezTo>
                      <a:pt x="24" y="2"/>
                      <a:pt x="24" y="2"/>
                      <a:pt x="24" y="2"/>
                    </a:cubicBezTo>
                    <a:cubicBezTo>
                      <a:pt x="19" y="1"/>
                      <a:pt x="14"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任意多边形: 形状 54"/>
              <p:cNvSpPr/>
              <p:nvPr/>
            </p:nvSpPr>
            <p:spPr bwMode="auto">
              <a:xfrm>
                <a:off x="4821434" y="3922671"/>
                <a:ext cx="1156780" cy="113269"/>
              </a:xfrm>
              <a:custGeom>
                <a:avLst/>
                <a:gdLst>
                  <a:gd name="T0" fmla="*/ 281 w 281"/>
                  <a:gd name="T1" fmla="*/ 8 h 28"/>
                  <a:gd name="T2" fmla="*/ 278 w 281"/>
                  <a:gd name="T3" fmla="*/ 8 h 28"/>
                  <a:gd name="T4" fmla="*/ 251 w 281"/>
                  <a:gd name="T5" fmla="*/ 8 h 28"/>
                  <a:gd name="T6" fmla="*/ 253 w 281"/>
                  <a:gd name="T7" fmla="*/ 28 h 28"/>
                  <a:gd name="T8" fmla="*/ 254 w 281"/>
                  <a:gd name="T9" fmla="*/ 28 h 28"/>
                  <a:gd name="T10" fmla="*/ 279 w 281"/>
                  <a:gd name="T11" fmla="*/ 20 h 28"/>
                  <a:gd name="T12" fmla="*/ 281 w 281"/>
                  <a:gd name="T13" fmla="*/ 8 h 28"/>
                  <a:gd name="T14" fmla="*/ 33 w 281"/>
                  <a:gd name="T15" fmla="*/ 0 h 28"/>
                  <a:gd name="T16" fmla="*/ 32 w 281"/>
                  <a:gd name="T17" fmla="*/ 1 h 28"/>
                  <a:gd name="T18" fmla="*/ 0 w 281"/>
                  <a:gd name="T19" fmla="*/ 12 h 28"/>
                  <a:gd name="T20" fmla="*/ 34 w 281"/>
                  <a:gd name="T21" fmla="*/ 28 h 28"/>
                  <a:gd name="T22" fmla="*/ 127 w 281"/>
                  <a:gd name="T23" fmla="*/ 28 h 28"/>
                  <a:gd name="T24" fmla="*/ 132 w 281"/>
                  <a:gd name="T25" fmla="*/ 8 h 28"/>
                  <a:gd name="T26" fmla="*/ 58 w 281"/>
                  <a:gd name="T27" fmla="*/ 8 h 28"/>
                  <a:gd name="T28" fmla="*/ 33 w 281"/>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1" h="28">
                    <a:moveTo>
                      <a:pt x="281" y="8"/>
                    </a:moveTo>
                    <a:cubicBezTo>
                      <a:pt x="280" y="8"/>
                      <a:pt x="279" y="8"/>
                      <a:pt x="278" y="8"/>
                    </a:cubicBezTo>
                    <a:cubicBezTo>
                      <a:pt x="251" y="8"/>
                      <a:pt x="251" y="8"/>
                      <a:pt x="251" y="8"/>
                    </a:cubicBezTo>
                    <a:cubicBezTo>
                      <a:pt x="252" y="15"/>
                      <a:pt x="253" y="22"/>
                      <a:pt x="253" y="28"/>
                    </a:cubicBezTo>
                    <a:cubicBezTo>
                      <a:pt x="254" y="28"/>
                      <a:pt x="254" y="28"/>
                      <a:pt x="254" y="28"/>
                    </a:cubicBezTo>
                    <a:cubicBezTo>
                      <a:pt x="263" y="28"/>
                      <a:pt x="272" y="25"/>
                      <a:pt x="279" y="20"/>
                    </a:cubicBezTo>
                    <a:cubicBezTo>
                      <a:pt x="280" y="16"/>
                      <a:pt x="280" y="12"/>
                      <a:pt x="281" y="8"/>
                    </a:cubicBezTo>
                    <a:moveTo>
                      <a:pt x="33" y="0"/>
                    </a:moveTo>
                    <a:cubicBezTo>
                      <a:pt x="32" y="1"/>
                      <a:pt x="32" y="1"/>
                      <a:pt x="32" y="1"/>
                    </a:cubicBezTo>
                    <a:cubicBezTo>
                      <a:pt x="32" y="1"/>
                      <a:pt x="16" y="8"/>
                      <a:pt x="0" y="12"/>
                    </a:cubicBezTo>
                    <a:cubicBezTo>
                      <a:pt x="8" y="22"/>
                      <a:pt x="20" y="28"/>
                      <a:pt x="34" y="28"/>
                    </a:cubicBezTo>
                    <a:cubicBezTo>
                      <a:pt x="127" y="28"/>
                      <a:pt x="127" y="28"/>
                      <a:pt x="127" y="28"/>
                    </a:cubicBezTo>
                    <a:cubicBezTo>
                      <a:pt x="129" y="21"/>
                      <a:pt x="131" y="15"/>
                      <a:pt x="132" y="8"/>
                    </a:cubicBezTo>
                    <a:cubicBezTo>
                      <a:pt x="58" y="8"/>
                      <a:pt x="58" y="8"/>
                      <a:pt x="58" y="8"/>
                    </a:cubicBezTo>
                    <a:cubicBezTo>
                      <a:pt x="49" y="8"/>
                      <a:pt x="40" y="5"/>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7" name="任意多边形: 形状 36"/>
            <p:cNvSpPr/>
            <p:nvPr/>
          </p:nvSpPr>
          <p:spPr bwMode="auto">
            <a:xfrm>
              <a:off x="5450099" y="3282476"/>
              <a:ext cx="1289720" cy="2314066"/>
            </a:xfrm>
            <a:custGeom>
              <a:avLst/>
              <a:gdLst>
                <a:gd name="T0" fmla="*/ 284 w 284"/>
                <a:gd name="T1" fmla="*/ 495 h 512"/>
                <a:gd name="T2" fmla="*/ 266 w 284"/>
                <a:gd name="T3" fmla="*/ 512 h 512"/>
                <a:gd name="T4" fmla="*/ 15 w 284"/>
                <a:gd name="T5" fmla="*/ 512 h 512"/>
                <a:gd name="T6" fmla="*/ 0 w 284"/>
                <a:gd name="T7" fmla="*/ 495 h 512"/>
                <a:gd name="T8" fmla="*/ 0 w 284"/>
                <a:gd name="T9" fmla="*/ 19 h 512"/>
                <a:gd name="T10" fmla="*/ 15 w 284"/>
                <a:gd name="T11" fmla="*/ 0 h 512"/>
                <a:gd name="T12" fmla="*/ 266 w 284"/>
                <a:gd name="T13" fmla="*/ 0 h 512"/>
                <a:gd name="T14" fmla="*/ 284 w 284"/>
                <a:gd name="T15" fmla="*/ 19 h 512"/>
                <a:gd name="T16" fmla="*/ 284 w 284"/>
                <a:gd name="T17" fmla="*/ 49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512">
                  <a:moveTo>
                    <a:pt x="284" y="495"/>
                  </a:moveTo>
                  <a:cubicBezTo>
                    <a:pt x="284" y="504"/>
                    <a:pt x="275" y="512"/>
                    <a:pt x="266" y="512"/>
                  </a:cubicBezTo>
                  <a:cubicBezTo>
                    <a:pt x="15" y="512"/>
                    <a:pt x="15" y="512"/>
                    <a:pt x="15" y="512"/>
                  </a:cubicBezTo>
                  <a:cubicBezTo>
                    <a:pt x="6" y="512"/>
                    <a:pt x="0" y="504"/>
                    <a:pt x="0" y="495"/>
                  </a:cubicBezTo>
                  <a:cubicBezTo>
                    <a:pt x="0" y="19"/>
                    <a:pt x="0" y="19"/>
                    <a:pt x="0" y="19"/>
                  </a:cubicBezTo>
                  <a:cubicBezTo>
                    <a:pt x="0" y="10"/>
                    <a:pt x="6" y="0"/>
                    <a:pt x="15" y="0"/>
                  </a:cubicBezTo>
                  <a:cubicBezTo>
                    <a:pt x="266" y="0"/>
                    <a:pt x="266" y="0"/>
                    <a:pt x="266" y="0"/>
                  </a:cubicBezTo>
                  <a:cubicBezTo>
                    <a:pt x="275" y="0"/>
                    <a:pt x="284" y="10"/>
                    <a:pt x="284" y="19"/>
                  </a:cubicBezTo>
                  <a:cubicBezTo>
                    <a:pt x="284" y="495"/>
                    <a:pt x="284" y="495"/>
                    <a:pt x="284" y="495"/>
                  </a:cubicBezTo>
                </a:path>
              </a:pathLst>
            </a:custGeom>
            <a:solidFill>
              <a:schemeClr val="tx2">
                <a:lumMod val="20000"/>
                <a:lumOff val="80000"/>
              </a:schemeClr>
            </a:solidFill>
            <a:ln>
              <a:noFill/>
            </a:ln>
          </p:spPr>
          <p:txBody>
            <a:bodyPr anchor="ctr"/>
            <a:lstStyle/>
            <a:p>
              <a:pPr algn="ctr"/>
              <a:endParaRPr/>
            </a:p>
          </p:txBody>
        </p:sp>
        <p:sp>
          <p:nvSpPr>
            <p:cNvPr id="38" name="任意多边形: 形状 37"/>
            <p:cNvSpPr/>
            <p:nvPr/>
          </p:nvSpPr>
          <p:spPr bwMode="auto">
            <a:xfrm>
              <a:off x="5397023" y="57398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F2F9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5450099" y="3282476"/>
              <a:ext cx="1231337" cy="2314066"/>
            </a:xfrm>
            <a:custGeom>
              <a:avLst/>
              <a:gdLst>
                <a:gd name="T0" fmla="*/ 266 w 271"/>
                <a:gd name="T1" fmla="*/ 0 h 512"/>
                <a:gd name="T2" fmla="*/ 15 w 271"/>
                <a:gd name="T3" fmla="*/ 0 h 512"/>
                <a:gd name="T4" fmla="*/ 0 w 271"/>
                <a:gd name="T5" fmla="*/ 19 h 512"/>
                <a:gd name="T6" fmla="*/ 0 w 271"/>
                <a:gd name="T7" fmla="*/ 277 h 512"/>
                <a:gd name="T8" fmla="*/ 0 w 271"/>
                <a:gd name="T9" fmla="*/ 355 h 512"/>
                <a:gd name="T10" fmla="*/ 0 w 271"/>
                <a:gd name="T11" fmla="*/ 450 h 512"/>
                <a:gd name="T12" fmla="*/ 0 w 271"/>
                <a:gd name="T13" fmla="*/ 495 h 512"/>
                <a:gd name="T14" fmla="*/ 15 w 271"/>
                <a:gd name="T15" fmla="*/ 512 h 512"/>
                <a:gd name="T16" fmla="*/ 18 w 271"/>
                <a:gd name="T17" fmla="*/ 512 h 512"/>
                <a:gd name="T18" fmla="*/ 271 w 271"/>
                <a:gd name="T19" fmla="*/ 1 h 512"/>
                <a:gd name="T20" fmla="*/ 266 w 271"/>
                <a:gd name="T21"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1" h="512">
                  <a:moveTo>
                    <a:pt x="266" y="0"/>
                  </a:moveTo>
                  <a:cubicBezTo>
                    <a:pt x="15" y="0"/>
                    <a:pt x="15" y="0"/>
                    <a:pt x="15" y="0"/>
                  </a:cubicBezTo>
                  <a:cubicBezTo>
                    <a:pt x="6" y="0"/>
                    <a:pt x="0" y="10"/>
                    <a:pt x="0" y="19"/>
                  </a:cubicBezTo>
                  <a:cubicBezTo>
                    <a:pt x="0" y="277"/>
                    <a:pt x="0" y="277"/>
                    <a:pt x="0" y="277"/>
                  </a:cubicBezTo>
                  <a:cubicBezTo>
                    <a:pt x="0" y="355"/>
                    <a:pt x="0" y="355"/>
                    <a:pt x="0" y="355"/>
                  </a:cubicBezTo>
                  <a:cubicBezTo>
                    <a:pt x="0" y="450"/>
                    <a:pt x="0" y="450"/>
                    <a:pt x="0" y="450"/>
                  </a:cubicBezTo>
                  <a:cubicBezTo>
                    <a:pt x="0" y="495"/>
                    <a:pt x="0" y="495"/>
                    <a:pt x="0" y="495"/>
                  </a:cubicBezTo>
                  <a:cubicBezTo>
                    <a:pt x="0" y="504"/>
                    <a:pt x="6" y="512"/>
                    <a:pt x="15" y="512"/>
                  </a:cubicBezTo>
                  <a:cubicBezTo>
                    <a:pt x="18" y="512"/>
                    <a:pt x="18" y="512"/>
                    <a:pt x="18" y="512"/>
                  </a:cubicBezTo>
                  <a:cubicBezTo>
                    <a:pt x="271" y="1"/>
                    <a:pt x="271" y="1"/>
                    <a:pt x="271" y="1"/>
                  </a:cubicBezTo>
                  <a:cubicBezTo>
                    <a:pt x="269" y="0"/>
                    <a:pt x="268" y="0"/>
                    <a:pt x="266" y="0"/>
                  </a:cubicBezTo>
                </a:path>
              </a:pathLst>
            </a:custGeom>
            <a:solidFill>
              <a:schemeClr val="tx2">
                <a:lumMod val="40000"/>
                <a:lumOff val="60000"/>
              </a:schemeClr>
            </a:solidFill>
            <a:ln>
              <a:noFill/>
            </a:ln>
          </p:spPr>
          <p:txBody>
            <a:bodyPr anchor="ctr"/>
            <a:lstStyle/>
            <a:p>
              <a:pPr algn="ctr"/>
              <a:endParaRPr/>
            </a:p>
          </p:txBody>
        </p:sp>
        <p:sp>
          <p:nvSpPr>
            <p:cNvPr id="40" name="任意多边形: 形状 39"/>
            <p:cNvSpPr/>
            <p:nvPr/>
          </p:nvSpPr>
          <p:spPr bwMode="auto">
            <a:xfrm>
              <a:off x="5826929" y="4266669"/>
              <a:ext cx="1624091" cy="3861199"/>
            </a:xfrm>
            <a:custGeom>
              <a:avLst/>
              <a:gdLst>
                <a:gd name="T0" fmla="*/ 95 w 358"/>
                <a:gd name="T1" fmla="*/ 855 h 855"/>
                <a:gd name="T2" fmla="*/ 68 w 358"/>
                <a:gd name="T3" fmla="*/ 697 h 855"/>
                <a:gd name="T4" fmla="*/ 11 w 358"/>
                <a:gd name="T5" fmla="*/ 432 h 855"/>
                <a:gd name="T6" fmla="*/ 37 w 358"/>
                <a:gd name="T7" fmla="*/ 279 h 855"/>
                <a:gd name="T8" fmla="*/ 77 w 358"/>
                <a:gd name="T9" fmla="*/ 102 h 855"/>
                <a:gd name="T10" fmla="*/ 138 w 358"/>
                <a:gd name="T11" fmla="*/ 267 h 855"/>
                <a:gd name="T12" fmla="*/ 158 w 358"/>
                <a:gd name="T13" fmla="*/ 429 h 855"/>
                <a:gd name="T14" fmla="*/ 189 w 358"/>
                <a:gd name="T15" fmla="*/ 275 h 855"/>
                <a:gd name="T16" fmla="*/ 220 w 358"/>
                <a:gd name="T17" fmla="*/ 204 h 855"/>
                <a:gd name="T18" fmla="*/ 202 w 358"/>
                <a:gd name="T19" fmla="*/ 135 h 855"/>
                <a:gd name="T20" fmla="*/ 213 w 358"/>
                <a:gd name="T21" fmla="*/ 45 h 855"/>
                <a:gd name="T22" fmla="*/ 211 w 358"/>
                <a:gd name="T23" fmla="*/ 0 h 855"/>
                <a:gd name="T24" fmla="*/ 301 w 358"/>
                <a:gd name="T25" fmla="*/ 75 h 855"/>
                <a:gd name="T26" fmla="*/ 336 w 358"/>
                <a:gd name="T27" fmla="*/ 253 h 855"/>
                <a:gd name="T28" fmla="*/ 301 w 358"/>
                <a:gd name="T29" fmla="*/ 548 h 855"/>
                <a:gd name="T30" fmla="*/ 297 w 358"/>
                <a:gd name="T31" fmla="*/ 855 h 855"/>
                <a:gd name="T32" fmla="*/ 95 w 358"/>
                <a:gd name="T33" fmla="*/ 855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855">
                  <a:moveTo>
                    <a:pt x="95" y="855"/>
                  </a:moveTo>
                  <a:cubicBezTo>
                    <a:pt x="95" y="855"/>
                    <a:pt x="90" y="772"/>
                    <a:pt x="68" y="697"/>
                  </a:cubicBezTo>
                  <a:cubicBezTo>
                    <a:pt x="46" y="622"/>
                    <a:pt x="0" y="490"/>
                    <a:pt x="11" y="432"/>
                  </a:cubicBezTo>
                  <a:cubicBezTo>
                    <a:pt x="22" y="375"/>
                    <a:pt x="42" y="330"/>
                    <a:pt x="37" y="279"/>
                  </a:cubicBezTo>
                  <a:cubicBezTo>
                    <a:pt x="33" y="227"/>
                    <a:pt x="13" y="111"/>
                    <a:pt x="77" y="102"/>
                  </a:cubicBezTo>
                  <a:cubicBezTo>
                    <a:pt x="141" y="93"/>
                    <a:pt x="134" y="218"/>
                    <a:pt x="138" y="267"/>
                  </a:cubicBezTo>
                  <a:cubicBezTo>
                    <a:pt x="143" y="315"/>
                    <a:pt x="143" y="432"/>
                    <a:pt x="158" y="429"/>
                  </a:cubicBezTo>
                  <a:cubicBezTo>
                    <a:pt x="174" y="427"/>
                    <a:pt x="176" y="315"/>
                    <a:pt x="189" y="275"/>
                  </a:cubicBezTo>
                  <a:cubicBezTo>
                    <a:pt x="202" y="236"/>
                    <a:pt x="220" y="204"/>
                    <a:pt x="220" y="204"/>
                  </a:cubicBezTo>
                  <a:cubicBezTo>
                    <a:pt x="220" y="204"/>
                    <a:pt x="200" y="161"/>
                    <a:pt x="202" y="135"/>
                  </a:cubicBezTo>
                  <a:cubicBezTo>
                    <a:pt x="203" y="120"/>
                    <a:pt x="209" y="78"/>
                    <a:pt x="213" y="45"/>
                  </a:cubicBezTo>
                  <a:cubicBezTo>
                    <a:pt x="217" y="20"/>
                    <a:pt x="211" y="0"/>
                    <a:pt x="211" y="0"/>
                  </a:cubicBezTo>
                  <a:cubicBezTo>
                    <a:pt x="211" y="0"/>
                    <a:pt x="299" y="62"/>
                    <a:pt x="301" y="75"/>
                  </a:cubicBezTo>
                  <a:cubicBezTo>
                    <a:pt x="303" y="88"/>
                    <a:pt x="325" y="217"/>
                    <a:pt x="336" y="253"/>
                  </a:cubicBezTo>
                  <a:cubicBezTo>
                    <a:pt x="358" y="326"/>
                    <a:pt x="335" y="347"/>
                    <a:pt x="301" y="548"/>
                  </a:cubicBezTo>
                  <a:cubicBezTo>
                    <a:pt x="269" y="739"/>
                    <a:pt x="297" y="855"/>
                    <a:pt x="297" y="855"/>
                  </a:cubicBezTo>
                  <a:cubicBezTo>
                    <a:pt x="95" y="855"/>
                    <a:pt x="95" y="855"/>
                    <a:pt x="95" y="855"/>
                  </a:cubicBezTo>
                </a:path>
              </a:pathLst>
            </a:custGeom>
            <a:solidFill>
              <a:srgbClr val="FCDEBC"/>
            </a:solidFill>
            <a:ln>
              <a:noFill/>
            </a:ln>
          </p:spPr>
          <p:txBody>
            <a:bodyPr anchor="ctr"/>
            <a:lstStyle/>
            <a:p>
              <a:pPr algn="ctr"/>
              <a:endParaRPr/>
            </a:p>
          </p:txBody>
        </p:sp>
        <p:sp>
          <p:nvSpPr>
            <p:cNvPr id="41" name="任意多边形: 形状 40"/>
            <p:cNvSpPr/>
            <p:nvPr/>
          </p:nvSpPr>
          <p:spPr bwMode="auto">
            <a:xfrm>
              <a:off x="7230760" y="48747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48D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6482404" y="6029101"/>
              <a:ext cx="7963" cy="74305"/>
            </a:xfrm>
            <a:custGeom>
              <a:avLst/>
              <a:gdLst>
                <a:gd name="T0" fmla="*/ 0 w 2"/>
                <a:gd name="T1" fmla="*/ 0 h 16"/>
                <a:gd name="T2" fmla="*/ 0 w 2"/>
                <a:gd name="T3" fmla="*/ 0 h 16"/>
                <a:gd name="T4" fmla="*/ 2 w 2"/>
                <a:gd name="T5" fmla="*/ 16 h 16"/>
                <a:gd name="T6" fmla="*/ 2 w 2"/>
                <a:gd name="T7" fmla="*/ 16 h 16"/>
                <a:gd name="T8" fmla="*/ 0 w 2"/>
                <a:gd name="T9" fmla="*/ 0 h 16"/>
              </a:gdLst>
              <a:ahLst/>
              <a:cxnLst>
                <a:cxn ang="0">
                  <a:pos x="T0" y="T1"/>
                </a:cxn>
                <a:cxn ang="0">
                  <a:pos x="T2" y="T3"/>
                </a:cxn>
                <a:cxn ang="0">
                  <a:pos x="T4" y="T5"/>
                </a:cxn>
                <a:cxn ang="0">
                  <a:pos x="T6" y="T7"/>
                </a:cxn>
                <a:cxn ang="0">
                  <a:pos x="T8" y="T9"/>
                </a:cxn>
              </a:cxnLst>
              <a:rect l="0" t="0" r="r" b="b"/>
              <a:pathLst>
                <a:path w="2" h="16">
                  <a:moveTo>
                    <a:pt x="0" y="0"/>
                  </a:moveTo>
                  <a:cubicBezTo>
                    <a:pt x="0" y="0"/>
                    <a:pt x="0" y="0"/>
                    <a:pt x="0" y="0"/>
                  </a:cubicBezTo>
                  <a:cubicBezTo>
                    <a:pt x="1" y="6"/>
                    <a:pt x="2" y="11"/>
                    <a:pt x="2" y="16"/>
                  </a:cubicBezTo>
                  <a:cubicBezTo>
                    <a:pt x="2" y="16"/>
                    <a:pt x="2" y="16"/>
                    <a:pt x="2" y="16"/>
                  </a:cubicBezTo>
                  <a:cubicBezTo>
                    <a:pt x="2" y="11"/>
                    <a:pt x="1" y="6"/>
                    <a:pt x="0" y="0"/>
                  </a:cubicBezTo>
                </a:path>
              </a:pathLst>
            </a:custGeom>
            <a:solidFill>
              <a:srgbClr val="EB78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任意多边形: 形状 42"/>
            <p:cNvSpPr/>
            <p:nvPr/>
          </p:nvSpPr>
          <p:spPr bwMode="auto">
            <a:xfrm>
              <a:off x="6471789" y="5938873"/>
              <a:ext cx="10615" cy="90228"/>
            </a:xfrm>
            <a:custGeom>
              <a:avLst/>
              <a:gdLst>
                <a:gd name="T0" fmla="*/ 0 w 2"/>
                <a:gd name="T1" fmla="*/ 0 h 20"/>
                <a:gd name="T2" fmla="*/ 0 w 2"/>
                <a:gd name="T3" fmla="*/ 0 h 20"/>
                <a:gd name="T4" fmla="*/ 2 w 2"/>
                <a:gd name="T5" fmla="*/ 20 h 20"/>
                <a:gd name="T6" fmla="*/ 2 w 2"/>
                <a:gd name="T7" fmla="*/ 20 h 20"/>
                <a:gd name="T8" fmla="*/ 0 w 2"/>
                <a:gd name="T9" fmla="*/ 0 h 20"/>
              </a:gdLst>
              <a:ahLst/>
              <a:cxnLst>
                <a:cxn ang="0">
                  <a:pos x="T0" y="T1"/>
                </a:cxn>
                <a:cxn ang="0">
                  <a:pos x="T2" y="T3"/>
                </a:cxn>
                <a:cxn ang="0">
                  <a:pos x="T4" y="T5"/>
                </a:cxn>
                <a:cxn ang="0">
                  <a:pos x="T6" y="T7"/>
                </a:cxn>
                <a:cxn ang="0">
                  <a:pos x="T8" y="T9"/>
                </a:cxn>
              </a:cxnLst>
              <a:rect l="0" t="0" r="r" b="b"/>
              <a:pathLst>
                <a:path w="2" h="20">
                  <a:moveTo>
                    <a:pt x="0" y="0"/>
                  </a:moveTo>
                  <a:cubicBezTo>
                    <a:pt x="0" y="0"/>
                    <a:pt x="0" y="0"/>
                    <a:pt x="0" y="0"/>
                  </a:cubicBezTo>
                  <a:cubicBezTo>
                    <a:pt x="1" y="7"/>
                    <a:pt x="2" y="14"/>
                    <a:pt x="2" y="20"/>
                  </a:cubicBezTo>
                  <a:cubicBezTo>
                    <a:pt x="2" y="20"/>
                    <a:pt x="2" y="20"/>
                    <a:pt x="2" y="20"/>
                  </a:cubicBezTo>
                  <a:cubicBezTo>
                    <a:pt x="2" y="14"/>
                    <a:pt x="1" y="7"/>
                    <a:pt x="0" y="0"/>
                  </a:cubicBezTo>
                </a:path>
              </a:pathLst>
            </a:custGeom>
            <a:solidFill>
              <a:srgbClr val="EA53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6453214" y="5596542"/>
              <a:ext cx="18577" cy="342334"/>
            </a:xfrm>
            <a:custGeom>
              <a:avLst/>
              <a:gdLst>
                <a:gd name="T0" fmla="*/ 0 w 4"/>
                <a:gd name="T1" fmla="*/ 0 h 76"/>
                <a:gd name="T2" fmla="*/ 0 w 4"/>
                <a:gd name="T3" fmla="*/ 0 h 76"/>
                <a:gd name="T4" fmla="*/ 4 w 4"/>
                <a:gd name="T5" fmla="*/ 76 h 76"/>
                <a:gd name="T6" fmla="*/ 4 w 4"/>
                <a:gd name="T7" fmla="*/ 76 h 76"/>
                <a:gd name="T8" fmla="*/ 0 w 4"/>
                <a:gd name="T9" fmla="*/ 0 h 76"/>
              </a:gdLst>
              <a:ahLst/>
              <a:cxnLst>
                <a:cxn ang="0">
                  <a:pos x="T0" y="T1"/>
                </a:cxn>
                <a:cxn ang="0">
                  <a:pos x="T2" y="T3"/>
                </a:cxn>
                <a:cxn ang="0">
                  <a:pos x="T4" y="T5"/>
                </a:cxn>
                <a:cxn ang="0">
                  <a:pos x="T6" y="T7"/>
                </a:cxn>
                <a:cxn ang="0">
                  <a:pos x="T8" y="T9"/>
                </a:cxn>
              </a:cxnLst>
              <a:rect l="0" t="0" r="r" b="b"/>
              <a:pathLst>
                <a:path w="4" h="76">
                  <a:moveTo>
                    <a:pt x="0" y="0"/>
                  </a:moveTo>
                  <a:cubicBezTo>
                    <a:pt x="0" y="0"/>
                    <a:pt x="0" y="0"/>
                    <a:pt x="0" y="0"/>
                  </a:cubicBezTo>
                  <a:cubicBezTo>
                    <a:pt x="2" y="23"/>
                    <a:pt x="3" y="52"/>
                    <a:pt x="4" y="76"/>
                  </a:cubicBezTo>
                  <a:cubicBezTo>
                    <a:pt x="4" y="76"/>
                    <a:pt x="4" y="76"/>
                    <a:pt x="4" y="76"/>
                  </a:cubicBezTo>
                  <a:cubicBezTo>
                    <a:pt x="3" y="52"/>
                    <a:pt x="2" y="23"/>
                    <a:pt x="0" y="0"/>
                  </a:cubicBezTo>
                </a:path>
              </a:pathLst>
            </a:custGeom>
            <a:solidFill>
              <a:srgbClr val="C6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6439943" y="5378934"/>
              <a:ext cx="13270" cy="217607"/>
            </a:xfrm>
            <a:custGeom>
              <a:avLst/>
              <a:gdLst>
                <a:gd name="T0" fmla="*/ 0 w 3"/>
                <a:gd name="T1" fmla="*/ 0 h 48"/>
                <a:gd name="T2" fmla="*/ 1 w 3"/>
                <a:gd name="T3" fmla="*/ 20 h 48"/>
                <a:gd name="T4" fmla="*/ 3 w 3"/>
                <a:gd name="T5" fmla="*/ 48 h 48"/>
                <a:gd name="T6" fmla="*/ 3 w 3"/>
                <a:gd name="T7" fmla="*/ 48 h 48"/>
                <a:gd name="T8" fmla="*/ 1 w 3"/>
                <a:gd name="T9" fmla="*/ 20 h 48"/>
                <a:gd name="T10" fmla="*/ 0 w 3"/>
                <a:gd name="T11" fmla="*/ 0 h 48"/>
              </a:gdLst>
              <a:ahLst/>
              <a:cxnLst>
                <a:cxn ang="0">
                  <a:pos x="T0" y="T1"/>
                </a:cxn>
                <a:cxn ang="0">
                  <a:pos x="T2" y="T3"/>
                </a:cxn>
                <a:cxn ang="0">
                  <a:pos x="T4" y="T5"/>
                </a:cxn>
                <a:cxn ang="0">
                  <a:pos x="T6" y="T7"/>
                </a:cxn>
                <a:cxn ang="0">
                  <a:pos x="T8" y="T9"/>
                </a:cxn>
                <a:cxn ang="0">
                  <a:pos x="T10" y="T11"/>
                </a:cxn>
              </a:cxnLst>
              <a:rect l="0" t="0" r="r" b="b"/>
              <a:pathLst>
                <a:path w="3" h="48">
                  <a:moveTo>
                    <a:pt x="0" y="0"/>
                  </a:moveTo>
                  <a:cubicBezTo>
                    <a:pt x="1" y="8"/>
                    <a:pt x="1" y="14"/>
                    <a:pt x="1" y="20"/>
                  </a:cubicBezTo>
                  <a:cubicBezTo>
                    <a:pt x="2" y="28"/>
                    <a:pt x="3" y="37"/>
                    <a:pt x="3" y="48"/>
                  </a:cubicBezTo>
                  <a:cubicBezTo>
                    <a:pt x="3" y="48"/>
                    <a:pt x="3" y="48"/>
                    <a:pt x="3" y="48"/>
                  </a:cubicBezTo>
                  <a:cubicBezTo>
                    <a:pt x="3" y="37"/>
                    <a:pt x="2" y="27"/>
                    <a:pt x="1" y="20"/>
                  </a:cubicBezTo>
                  <a:cubicBezTo>
                    <a:pt x="1" y="14"/>
                    <a:pt x="1" y="8"/>
                    <a:pt x="0" y="0"/>
                  </a:cubicBezTo>
                </a:path>
              </a:pathLst>
            </a:custGeom>
            <a:solidFill>
              <a:srgbClr val="0041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46" name="组合 45"/>
            <p:cNvGrpSpPr/>
            <p:nvPr/>
          </p:nvGrpSpPr>
          <p:grpSpPr>
            <a:xfrm>
              <a:off x="6235611" y="4723459"/>
              <a:ext cx="1207456" cy="3274722"/>
              <a:chOff x="5640820" y="2850239"/>
              <a:chExt cx="1096532" cy="2973890"/>
            </a:xfrm>
            <a:solidFill>
              <a:srgbClr val="F6BD7E"/>
            </a:solidFill>
          </p:grpSpPr>
          <p:sp>
            <p:nvSpPr>
              <p:cNvPr id="51" name="任意多边形: 形状 50"/>
              <p:cNvSpPr/>
              <p:nvPr/>
            </p:nvSpPr>
            <p:spPr bwMode="auto">
              <a:xfrm>
                <a:off x="6122812" y="2987607"/>
                <a:ext cx="614540" cy="2836522"/>
              </a:xfrm>
              <a:custGeom>
                <a:avLst/>
                <a:gdLst>
                  <a:gd name="T0" fmla="*/ 102 w 149"/>
                  <a:gd name="T1" fmla="*/ 0 h 692"/>
                  <a:gd name="T2" fmla="*/ 113 w 149"/>
                  <a:gd name="T3" fmla="*/ 160 h 692"/>
                  <a:gd name="T4" fmla="*/ 41 w 149"/>
                  <a:gd name="T5" fmla="*/ 385 h 692"/>
                  <a:gd name="T6" fmla="*/ 26 w 149"/>
                  <a:gd name="T7" fmla="*/ 688 h 692"/>
                  <a:gd name="T8" fmla="*/ 0 w 149"/>
                  <a:gd name="T9" fmla="*/ 688 h 692"/>
                  <a:gd name="T10" fmla="*/ 0 w 149"/>
                  <a:gd name="T11" fmla="*/ 692 h 692"/>
                  <a:gd name="T12" fmla="*/ 83 w 149"/>
                  <a:gd name="T13" fmla="*/ 692 h 692"/>
                  <a:gd name="T14" fmla="*/ 77 w 149"/>
                  <a:gd name="T15" fmla="*/ 587 h 692"/>
                  <a:gd name="T16" fmla="*/ 92 w 149"/>
                  <a:gd name="T17" fmla="*/ 412 h 692"/>
                  <a:gd name="T18" fmla="*/ 127 w 149"/>
                  <a:gd name="T19" fmla="*/ 118 h 692"/>
                  <a:gd name="T20" fmla="*/ 102 w 149"/>
                  <a:gd name="T21"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692">
                    <a:moveTo>
                      <a:pt x="102" y="0"/>
                    </a:moveTo>
                    <a:cubicBezTo>
                      <a:pt x="102" y="2"/>
                      <a:pt x="110" y="141"/>
                      <a:pt x="113" y="160"/>
                    </a:cubicBezTo>
                    <a:cubicBezTo>
                      <a:pt x="117" y="179"/>
                      <a:pt x="65" y="311"/>
                      <a:pt x="41" y="385"/>
                    </a:cubicBezTo>
                    <a:cubicBezTo>
                      <a:pt x="16" y="460"/>
                      <a:pt x="26" y="688"/>
                      <a:pt x="26" y="688"/>
                    </a:cubicBezTo>
                    <a:cubicBezTo>
                      <a:pt x="0" y="688"/>
                      <a:pt x="0" y="688"/>
                      <a:pt x="0" y="688"/>
                    </a:cubicBezTo>
                    <a:cubicBezTo>
                      <a:pt x="0" y="692"/>
                      <a:pt x="0" y="692"/>
                      <a:pt x="0" y="692"/>
                    </a:cubicBezTo>
                    <a:cubicBezTo>
                      <a:pt x="83" y="692"/>
                      <a:pt x="83" y="692"/>
                      <a:pt x="83" y="692"/>
                    </a:cubicBezTo>
                    <a:cubicBezTo>
                      <a:pt x="80" y="670"/>
                      <a:pt x="77" y="634"/>
                      <a:pt x="77" y="587"/>
                    </a:cubicBezTo>
                    <a:cubicBezTo>
                      <a:pt x="77" y="540"/>
                      <a:pt x="80" y="481"/>
                      <a:pt x="92" y="412"/>
                    </a:cubicBezTo>
                    <a:cubicBezTo>
                      <a:pt x="126" y="211"/>
                      <a:pt x="149" y="191"/>
                      <a:pt x="127" y="118"/>
                    </a:cubicBezTo>
                    <a:cubicBezTo>
                      <a:pt x="120" y="97"/>
                      <a:pt x="110" y="43"/>
                      <a:pt x="10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任意多边形: 形状 51"/>
              <p:cNvSpPr/>
              <p:nvPr/>
            </p:nvSpPr>
            <p:spPr bwMode="auto">
              <a:xfrm>
                <a:off x="5640820" y="2850239"/>
                <a:ext cx="231356" cy="1253178"/>
              </a:xfrm>
              <a:custGeom>
                <a:avLst/>
                <a:gdLst>
                  <a:gd name="T0" fmla="*/ 0 w 56"/>
                  <a:gd name="T1" fmla="*/ 0 h 305"/>
                  <a:gd name="T2" fmla="*/ 17 w 56"/>
                  <a:gd name="T3" fmla="*/ 119 h 305"/>
                  <a:gd name="T4" fmla="*/ 56 w 56"/>
                  <a:gd name="T5" fmla="*/ 305 h 305"/>
                  <a:gd name="T6" fmla="*/ 54 w 56"/>
                  <a:gd name="T7" fmla="*/ 289 h 305"/>
                  <a:gd name="T8" fmla="*/ 52 w 56"/>
                  <a:gd name="T9" fmla="*/ 269 h 305"/>
                  <a:gd name="T10" fmla="*/ 52 w 56"/>
                  <a:gd name="T11" fmla="*/ 269 h 305"/>
                  <a:gd name="T12" fmla="*/ 48 w 56"/>
                  <a:gd name="T13" fmla="*/ 193 h 305"/>
                  <a:gd name="T14" fmla="*/ 46 w 56"/>
                  <a:gd name="T15" fmla="*/ 165 h 305"/>
                  <a:gd name="T16" fmla="*/ 45 w 56"/>
                  <a:gd name="T17" fmla="*/ 145 h 305"/>
                  <a:gd name="T18" fmla="*/ 0 w 56"/>
                  <a:gd name="T19"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305">
                    <a:moveTo>
                      <a:pt x="0" y="0"/>
                    </a:moveTo>
                    <a:cubicBezTo>
                      <a:pt x="8" y="24"/>
                      <a:pt x="17" y="63"/>
                      <a:pt x="17" y="119"/>
                    </a:cubicBezTo>
                    <a:cubicBezTo>
                      <a:pt x="16" y="194"/>
                      <a:pt x="42" y="269"/>
                      <a:pt x="56" y="305"/>
                    </a:cubicBezTo>
                    <a:cubicBezTo>
                      <a:pt x="56" y="300"/>
                      <a:pt x="55" y="295"/>
                      <a:pt x="54" y="289"/>
                    </a:cubicBezTo>
                    <a:cubicBezTo>
                      <a:pt x="54" y="283"/>
                      <a:pt x="53" y="276"/>
                      <a:pt x="52" y="269"/>
                    </a:cubicBezTo>
                    <a:cubicBezTo>
                      <a:pt x="52" y="269"/>
                      <a:pt x="52" y="269"/>
                      <a:pt x="52" y="269"/>
                    </a:cubicBezTo>
                    <a:cubicBezTo>
                      <a:pt x="51" y="245"/>
                      <a:pt x="50" y="216"/>
                      <a:pt x="48" y="193"/>
                    </a:cubicBezTo>
                    <a:cubicBezTo>
                      <a:pt x="48" y="182"/>
                      <a:pt x="47" y="173"/>
                      <a:pt x="46" y="165"/>
                    </a:cubicBezTo>
                    <a:cubicBezTo>
                      <a:pt x="46" y="159"/>
                      <a:pt x="46" y="153"/>
                      <a:pt x="45" y="145"/>
                    </a:cubicBezTo>
                    <a:cubicBezTo>
                      <a:pt x="43" y="95"/>
                      <a:pt x="42" y="1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7" name="组合 46"/>
            <p:cNvGrpSpPr/>
            <p:nvPr/>
          </p:nvGrpSpPr>
          <p:grpSpPr>
            <a:xfrm>
              <a:off x="5919605" y="3172594"/>
              <a:ext cx="350658" cy="42311"/>
              <a:chOff x="5472855" y="3198019"/>
              <a:chExt cx="724042" cy="87364"/>
            </a:xfrm>
          </p:grpSpPr>
          <p:sp>
            <p:nvSpPr>
              <p:cNvPr id="48" name="椭圆 47"/>
              <p:cNvSpPr/>
              <p:nvPr/>
            </p:nvSpPr>
            <p:spPr>
              <a:xfrm>
                <a:off x="5472855"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椭圆 48"/>
              <p:cNvSpPr/>
              <p:nvPr/>
            </p:nvSpPr>
            <p:spPr>
              <a:xfrm>
                <a:off x="5793708"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椭圆 49"/>
              <p:cNvSpPr/>
              <p:nvPr/>
            </p:nvSpPr>
            <p:spPr>
              <a:xfrm>
                <a:off x="6109533"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145" name="组合 144"/>
          <p:cNvGrpSpPr/>
          <p:nvPr/>
        </p:nvGrpSpPr>
        <p:grpSpPr>
          <a:xfrm>
            <a:off x="3582941" y="1026216"/>
            <a:ext cx="1629996" cy="2231901"/>
            <a:chOff x="3582941" y="1025421"/>
            <a:chExt cx="1629996" cy="2231901"/>
          </a:xfrm>
        </p:grpSpPr>
        <p:sp>
          <p:nvSpPr>
            <p:cNvPr id="146" name="任意多边形: 形状 145"/>
            <p:cNvSpPr/>
            <p:nvPr/>
          </p:nvSpPr>
          <p:spPr>
            <a:xfrm rot="19149304">
              <a:off x="4219368" y="2514391"/>
              <a:ext cx="804459" cy="236023"/>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47" name="任意多边形: 形状 146"/>
            <p:cNvSpPr/>
            <p:nvPr/>
          </p:nvSpPr>
          <p:spPr>
            <a:xfrm rot="4824704" flipH="1">
              <a:off x="3858902" y="2293253"/>
              <a:ext cx="1200363" cy="236023"/>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48" name="任意多边形: 形状 147"/>
            <p:cNvSpPr/>
            <p:nvPr/>
          </p:nvSpPr>
          <p:spPr>
            <a:xfrm rot="4076383" flipH="1">
              <a:off x="3600337" y="2560853"/>
              <a:ext cx="1156914" cy="236023"/>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49" name="任意多边形: 形状 148"/>
            <p:cNvSpPr/>
            <p:nvPr/>
          </p:nvSpPr>
          <p:spPr>
            <a:xfrm rot="15698873">
              <a:off x="3258471" y="1977614"/>
              <a:ext cx="1509325" cy="3360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0" name="任意多边形: 形状 149"/>
            <p:cNvSpPr/>
            <p:nvPr/>
          </p:nvSpPr>
          <p:spPr>
            <a:xfrm rot="16919904">
              <a:off x="3661275" y="1936760"/>
              <a:ext cx="1598132" cy="236023"/>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1" name="对话气泡: 椭圆形 150"/>
            <p:cNvSpPr/>
            <p:nvPr/>
          </p:nvSpPr>
          <p:spPr>
            <a:xfrm>
              <a:off x="3582941" y="1207069"/>
              <a:ext cx="644887" cy="432074"/>
            </a:xfrm>
            <a:prstGeom prst="wedgeEllipseCallout">
              <a:avLst>
                <a:gd name="adj1" fmla="val 23825"/>
                <a:gd name="adj2" fmla="val 625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2" name="对话气泡: 椭圆形 151"/>
            <p:cNvSpPr/>
            <p:nvPr/>
          </p:nvSpPr>
          <p:spPr>
            <a:xfrm>
              <a:off x="4346883" y="1025421"/>
              <a:ext cx="644887" cy="432074"/>
            </a:xfrm>
            <a:prstGeom prst="wedgeEllipseCallout">
              <a:avLst>
                <a:gd name="adj1" fmla="val 23825"/>
                <a:gd name="adj2" fmla="val 625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3" name="对话气泡: 椭圆形 152"/>
            <p:cNvSpPr/>
            <p:nvPr/>
          </p:nvSpPr>
          <p:spPr>
            <a:xfrm flipH="1">
              <a:off x="4516228" y="2218363"/>
              <a:ext cx="494514" cy="331324"/>
            </a:xfrm>
            <a:prstGeom prst="wedgeEllipseCallout">
              <a:avLst>
                <a:gd name="adj1" fmla="val 23825"/>
                <a:gd name="adj2" fmla="val 62500"/>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4" name="对话气泡: 椭圆形 153"/>
            <p:cNvSpPr/>
            <p:nvPr/>
          </p:nvSpPr>
          <p:spPr>
            <a:xfrm>
              <a:off x="3740069" y="2028230"/>
              <a:ext cx="494514" cy="331324"/>
            </a:xfrm>
            <a:prstGeom prst="wedgeEllipseCallout">
              <a:avLst>
                <a:gd name="adj1" fmla="val 23825"/>
                <a:gd name="adj2" fmla="val 6250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5" name="对话气泡: 椭圆形 154"/>
            <p:cNvSpPr/>
            <p:nvPr/>
          </p:nvSpPr>
          <p:spPr>
            <a:xfrm rot="20816932">
              <a:off x="4025621" y="1624705"/>
              <a:ext cx="494514" cy="331324"/>
            </a:xfrm>
            <a:prstGeom prst="wedgeEllipseCallout">
              <a:avLst>
                <a:gd name="adj1" fmla="val 23825"/>
                <a:gd name="adj2" fmla="val 625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6" name="任意多边形: 形状 155"/>
            <p:cNvSpPr/>
            <p:nvPr/>
          </p:nvSpPr>
          <p:spPr>
            <a:xfrm rot="18307572">
              <a:off x="4072327" y="2134677"/>
              <a:ext cx="1096923" cy="3193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1" fmla="*/ 0 w 1933483"/>
                <a:gd name="connsiteY0-2" fmla="*/ 537951 h 537951"/>
                <a:gd name="connsiteX1-3" fmla="*/ 914400 w 1933483"/>
                <a:gd name="connsiteY1-4" fmla="*/ 1620 h 537951"/>
                <a:gd name="connsiteX2-5" fmla="*/ 1871296 w 1933483"/>
                <a:gd name="connsiteY2-6" fmla="*/ 296895 h 537951"/>
                <a:gd name="connsiteX0-7" fmla="*/ 0 w 1871296"/>
                <a:gd name="connsiteY0-8" fmla="*/ 543669 h 543669"/>
                <a:gd name="connsiteX1-9" fmla="*/ 914400 w 1871296"/>
                <a:gd name="connsiteY1-10" fmla="*/ 7338 h 543669"/>
                <a:gd name="connsiteX2-11" fmla="*/ 1871296 w 1871296"/>
                <a:gd name="connsiteY2-12" fmla="*/ 302613 h 543669"/>
              </a:gdLst>
              <a:ahLst/>
              <a:cxnLst>
                <a:cxn ang="0">
                  <a:pos x="connsiteX0-1" y="connsiteY0-2"/>
                </a:cxn>
                <a:cxn ang="0">
                  <a:pos x="connsiteX1-3" y="connsiteY1-4"/>
                </a:cxn>
                <a:cxn ang="0">
                  <a:pos x="connsiteX2-5" y="connsiteY2-6"/>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7" name="对话气泡: 椭圆形 156"/>
            <p:cNvSpPr/>
            <p:nvPr/>
          </p:nvSpPr>
          <p:spPr>
            <a:xfrm flipH="1">
              <a:off x="4718423" y="1660268"/>
              <a:ext cx="494514" cy="331324"/>
            </a:xfrm>
            <a:prstGeom prst="wedgeEllipseCallout">
              <a:avLst>
                <a:gd name="adj1" fmla="val 23825"/>
                <a:gd name="adj2" fmla="val 62500"/>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58" name="任意多边形: 形状 157"/>
            <p:cNvSpPr/>
            <p:nvPr/>
          </p:nvSpPr>
          <p:spPr bwMode="auto">
            <a:xfrm>
              <a:off x="4587532" y="1134050"/>
              <a:ext cx="175772" cy="20992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59" name="任意多边形: 形状 158"/>
            <p:cNvSpPr/>
            <p:nvPr/>
          </p:nvSpPr>
          <p:spPr bwMode="auto">
            <a:xfrm>
              <a:off x="4185311" y="1682320"/>
              <a:ext cx="215631" cy="225945"/>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60" name="任意多边形: 形状 159"/>
            <p:cNvSpPr>
              <a:spLocks noChangeAspect="1"/>
            </p:cNvSpPr>
            <p:nvPr/>
          </p:nvSpPr>
          <p:spPr bwMode="auto">
            <a:xfrm>
              <a:off x="4689968" y="2319675"/>
              <a:ext cx="149234" cy="138506"/>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61" name="任意多边形: 形状 160"/>
            <p:cNvSpPr/>
            <p:nvPr/>
          </p:nvSpPr>
          <p:spPr bwMode="auto">
            <a:xfrm>
              <a:off x="4866375" y="1725706"/>
              <a:ext cx="197621" cy="218100"/>
            </a:xfrm>
            <a:custGeom>
              <a:avLst/>
              <a:gdLst>
                <a:gd name="connsiteX0" fmla="*/ 89804 w 306388"/>
                <a:gd name="connsiteY0" fmla="*/ 211138 h 338138"/>
                <a:gd name="connsiteX1" fmla="*/ 125461 w 306388"/>
                <a:gd name="connsiteY1" fmla="*/ 283898 h 338138"/>
                <a:gd name="connsiteX2" fmla="*/ 142629 w 306388"/>
                <a:gd name="connsiteY2" fmla="*/ 234951 h 338138"/>
                <a:gd name="connsiteX3" fmla="*/ 153194 w 306388"/>
                <a:gd name="connsiteY3" fmla="*/ 236273 h 338138"/>
                <a:gd name="connsiteX4" fmla="*/ 163759 w 306388"/>
                <a:gd name="connsiteY4" fmla="*/ 234951 h 338138"/>
                <a:gd name="connsiteX5" fmla="*/ 180928 w 306388"/>
                <a:gd name="connsiteY5" fmla="*/ 281253 h 338138"/>
                <a:gd name="connsiteX6" fmla="*/ 213944 w 306388"/>
                <a:gd name="connsiteY6" fmla="*/ 211138 h 338138"/>
                <a:gd name="connsiteX7" fmla="*/ 265448 w 306388"/>
                <a:gd name="connsiteY7" fmla="*/ 234951 h 338138"/>
                <a:gd name="connsiteX8" fmla="*/ 306388 w 306388"/>
                <a:gd name="connsiteY8" fmla="*/ 293159 h 338138"/>
                <a:gd name="connsiteX9" fmla="*/ 306388 w 306388"/>
                <a:gd name="connsiteY9" fmla="*/ 338138 h 338138"/>
                <a:gd name="connsiteX10" fmla="*/ 0 w 306388"/>
                <a:gd name="connsiteY10" fmla="*/ 338138 h 338138"/>
                <a:gd name="connsiteX11" fmla="*/ 0 w 306388"/>
                <a:gd name="connsiteY11" fmla="*/ 293159 h 338138"/>
                <a:gd name="connsiteX12" fmla="*/ 40940 w 306388"/>
                <a:gd name="connsiteY12" fmla="*/ 234951 h 338138"/>
                <a:gd name="connsiteX13" fmla="*/ 89804 w 306388"/>
                <a:gd name="connsiteY13" fmla="*/ 211138 h 338138"/>
                <a:gd name="connsiteX14" fmla="*/ 153194 w 306388"/>
                <a:gd name="connsiteY14" fmla="*/ 11113 h 338138"/>
                <a:gd name="connsiteX15" fmla="*/ 63500 w 306388"/>
                <a:gd name="connsiteY15" fmla="*/ 86287 h 338138"/>
                <a:gd name="connsiteX16" fmla="*/ 64819 w 306388"/>
                <a:gd name="connsiteY16" fmla="*/ 87606 h 338138"/>
                <a:gd name="connsiteX17" fmla="*/ 67457 w 306388"/>
                <a:gd name="connsiteY17" fmla="*/ 88925 h 338138"/>
                <a:gd name="connsiteX18" fmla="*/ 74052 w 306388"/>
                <a:gd name="connsiteY18" fmla="*/ 96838 h 338138"/>
                <a:gd name="connsiteX19" fmla="*/ 153194 w 306388"/>
                <a:gd name="connsiteY19" fmla="*/ 30896 h 338138"/>
                <a:gd name="connsiteX20" fmla="*/ 231017 w 306388"/>
                <a:gd name="connsiteY20" fmla="*/ 96838 h 338138"/>
                <a:gd name="connsiteX21" fmla="*/ 242888 w 306388"/>
                <a:gd name="connsiteY21" fmla="*/ 87606 h 338138"/>
                <a:gd name="connsiteX22" fmla="*/ 153194 w 306388"/>
                <a:gd name="connsiteY22" fmla="*/ 11113 h 338138"/>
                <a:gd name="connsiteX23" fmla="*/ 153987 w 306388"/>
                <a:gd name="connsiteY23" fmla="*/ 0 h 338138"/>
                <a:gd name="connsiteX24" fmla="*/ 254038 w 306388"/>
                <a:gd name="connsiteY24" fmla="*/ 89535 h 338138"/>
                <a:gd name="connsiteX25" fmla="*/ 261937 w 306388"/>
                <a:gd name="connsiteY25" fmla="*/ 102702 h 338138"/>
                <a:gd name="connsiteX26" fmla="*/ 261937 w 306388"/>
                <a:gd name="connsiteY26" fmla="*/ 135620 h 338138"/>
                <a:gd name="connsiteX27" fmla="*/ 246140 w 306388"/>
                <a:gd name="connsiteY27" fmla="*/ 150103 h 338138"/>
                <a:gd name="connsiteX28" fmla="*/ 230342 w 306388"/>
                <a:gd name="connsiteY28" fmla="*/ 135620 h 338138"/>
                <a:gd name="connsiteX29" fmla="*/ 230342 w 306388"/>
                <a:gd name="connsiteY29" fmla="*/ 127719 h 338138"/>
                <a:gd name="connsiteX30" fmla="*/ 153987 w 306388"/>
                <a:gd name="connsiteY30" fmla="*/ 210671 h 338138"/>
                <a:gd name="connsiteX31" fmla="*/ 77632 w 306388"/>
                <a:gd name="connsiteY31" fmla="*/ 127719 h 338138"/>
                <a:gd name="connsiteX32" fmla="*/ 77632 w 306388"/>
                <a:gd name="connsiteY32" fmla="*/ 135620 h 338138"/>
                <a:gd name="connsiteX33" fmla="*/ 65784 w 306388"/>
                <a:gd name="connsiteY33" fmla="*/ 150103 h 338138"/>
                <a:gd name="connsiteX34" fmla="*/ 105278 w 306388"/>
                <a:gd name="connsiteY34" fmla="*/ 201454 h 338138"/>
                <a:gd name="connsiteX35" fmla="*/ 117126 w 306388"/>
                <a:gd name="connsiteY35" fmla="*/ 202771 h 338138"/>
                <a:gd name="connsiteX36" fmla="*/ 125025 w 306388"/>
                <a:gd name="connsiteY36" fmla="*/ 218571 h 338138"/>
                <a:gd name="connsiteX37" fmla="*/ 107911 w 306388"/>
                <a:gd name="connsiteY37" fmla="*/ 219888 h 338138"/>
                <a:gd name="connsiteX38" fmla="*/ 100012 w 306388"/>
                <a:gd name="connsiteY38" fmla="*/ 209354 h 338138"/>
                <a:gd name="connsiteX39" fmla="*/ 56568 w 306388"/>
                <a:gd name="connsiteY39" fmla="*/ 150103 h 338138"/>
                <a:gd name="connsiteX40" fmla="*/ 46037 w 306388"/>
                <a:gd name="connsiteY40" fmla="*/ 135620 h 338138"/>
                <a:gd name="connsiteX41" fmla="*/ 46037 w 306388"/>
                <a:gd name="connsiteY41" fmla="*/ 102702 h 338138"/>
                <a:gd name="connsiteX42" fmla="*/ 53936 w 306388"/>
                <a:gd name="connsiteY42" fmla="*/ 89535 h 338138"/>
                <a:gd name="connsiteX43" fmla="*/ 153987 w 30638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6388" h="338138">
                  <a:moveTo>
                    <a:pt x="89804" y="211138"/>
                  </a:moveTo>
                  <a:cubicBezTo>
                    <a:pt x="125461" y="283898"/>
                    <a:pt x="125461" y="283898"/>
                    <a:pt x="125461" y="283898"/>
                  </a:cubicBezTo>
                  <a:cubicBezTo>
                    <a:pt x="142629" y="234951"/>
                    <a:pt x="142629" y="234951"/>
                    <a:pt x="142629" y="234951"/>
                  </a:cubicBezTo>
                  <a:cubicBezTo>
                    <a:pt x="146591" y="236273"/>
                    <a:pt x="149232" y="236273"/>
                    <a:pt x="153194" y="236273"/>
                  </a:cubicBezTo>
                  <a:cubicBezTo>
                    <a:pt x="157156" y="236273"/>
                    <a:pt x="159797" y="236273"/>
                    <a:pt x="163759" y="234951"/>
                  </a:cubicBezTo>
                  <a:cubicBezTo>
                    <a:pt x="180928" y="281253"/>
                    <a:pt x="180928" y="281253"/>
                    <a:pt x="180928" y="281253"/>
                  </a:cubicBezTo>
                  <a:cubicBezTo>
                    <a:pt x="213944" y="211138"/>
                    <a:pt x="213944" y="211138"/>
                    <a:pt x="213944" y="211138"/>
                  </a:cubicBezTo>
                  <a:cubicBezTo>
                    <a:pt x="265448" y="234951"/>
                    <a:pt x="265448" y="234951"/>
                    <a:pt x="265448" y="234951"/>
                  </a:cubicBezTo>
                  <a:cubicBezTo>
                    <a:pt x="287899" y="245534"/>
                    <a:pt x="306388" y="271992"/>
                    <a:pt x="306388" y="293159"/>
                  </a:cubicBezTo>
                  <a:cubicBezTo>
                    <a:pt x="306388" y="338138"/>
                    <a:pt x="306388" y="338138"/>
                    <a:pt x="306388" y="338138"/>
                  </a:cubicBezTo>
                  <a:cubicBezTo>
                    <a:pt x="0" y="338138"/>
                    <a:pt x="0" y="338138"/>
                    <a:pt x="0" y="338138"/>
                  </a:cubicBezTo>
                  <a:cubicBezTo>
                    <a:pt x="0" y="293159"/>
                    <a:pt x="0" y="293159"/>
                    <a:pt x="0" y="293159"/>
                  </a:cubicBezTo>
                  <a:cubicBezTo>
                    <a:pt x="0" y="271992"/>
                    <a:pt x="18489" y="245534"/>
                    <a:pt x="40940" y="234951"/>
                  </a:cubicBezTo>
                  <a:cubicBezTo>
                    <a:pt x="89804" y="211138"/>
                    <a:pt x="89804" y="211138"/>
                    <a:pt x="89804" y="211138"/>
                  </a:cubicBezTo>
                  <a:close/>
                  <a:moveTo>
                    <a:pt x="153194" y="11113"/>
                  </a:moveTo>
                  <a:cubicBezTo>
                    <a:pt x="108347" y="11113"/>
                    <a:pt x="70095" y="44084"/>
                    <a:pt x="63500" y="86287"/>
                  </a:cubicBezTo>
                  <a:cubicBezTo>
                    <a:pt x="63500" y="86287"/>
                    <a:pt x="63500" y="86287"/>
                    <a:pt x="64819" y="87606"/>
                  </a:cubicBezTo>
                  <a:cubicBezTo>
                    <a:pt x="66138" y="87606"/>
                    <a:pt x="66138" y="87606"/>
                    <a:pt x="67457" y="88925"/>
                  </a:cubicBezTo>
                  <a:cubicBezTo>
                    <a:pt x="70095" y="90244"/>
                    <a:pt x="72733" y="92881"/>
                    <a:pt x="74052" y="96838"/>
                  </a:cubicBezTo>
                  <a:cubicBezTo>
                    <a:pt x="79329" y="53316"/>
                    <a:pt x="112304" y="30896"/>
                    <a:pt x="153194" y="30896"/>
                  </a:cubicBezTo>
                  <a:cubicBezTo>
                    <a:pt x="194084" y="30896"/>
                    <a:pt x="227060" y="53316"/>
                    <a:pt x="231017" y="96838"/>
                  </a:cubicBezTo>
                  <a:cubicBezTo>
                    <a:pt x="233655" y="91563"/>
                    <a:pt x="238931" y="88925"/>
                    <a:pt x="242888" y="87606"/>
                  </a:cubicBezTo>
                  <a:cubicBezTo>
                    <a:pt x="236293" y="44084"/>
                    <a:pt x="199360" y="11113"/>
                    <a:pt x="153194" y="11113"/>
                  </a:cubicBezTo>
                  <a:close/>
                  <a:moveTo>
                    <a:pt x="153987" y="0"/>
                  </a:moveTo>
                  <a:cubicBezTo>
                    <a:pt x="205329" y="0"/>
                    <a:pt x="248773" y="39501"/>
                    <a:pt x="254038" y="89535"/>
                  </a:cubicBezTo>
                  <a:cubicBezTo>
                    <a:pt x="259304" y="92169"/>
                    <a:pt x="261937" y="97435"/>
                    <a:pt x="261937" y="102702"/>
                  </a:cubicBezTo>
                  <a:cubicBezTo>
                    <a:pt x="261937" y="135620"/>
                    <a:pt x="261937" y="135620"/>
                    <a:pt x="261937" y="135620"/>
                  </a:cubicBezTo>
                  <a:cubicBezTo>
                    <a:pt x="261937" y="143520"/>
                    <a:pt x="255355" y="150103"/>
                    <a:pt x="246140" y="150103"/>
                  </a:cubicBezTo>
                  <a:cubicBezTo>
                    <a:pt x="236924" y="150103"/>
                    <a:pt x="230342" y="143520"/>
                    <a:pt x="230342" y="135620"/>
                  </a:cubicBezTo>
                  <a:cubicBezTo>
                    <a:pt x="230342" y="127719"/>
                    <a:pt x="230342" y="127719"/>
                    <a:pt x="230342" y="127719"/>
                  </a:cubicBezTo>
                  <a:cubicBezTo>
                    <a:pt x="222443" y="171170"/>
                    <a:pt x="190848" y="210671"/>
                    <a:pt x="153987" y="210671"/>
                  </a:cubicBezTo>
                  <a:cubicBezTo>
                    <a:pt x="117126" y="210671"/>
                    <a:pt x="85531" y="171170"/>
                    <a:pt x="77632" y="127719"/>
                  </a:cubicBezTo>
                  <a:cubicBezTo>
                    <a:pt x="77632" y="135620"/>
                    <a:pt x="77632" y="135620"/>
                    <a:pt x="77632" y="135620"/>
                  </a:cubicBezTo>
                  <a:cubicBezTo>
                    <a:pt x="77632" y="142203"/>
                    <a:pt x="72367" y="147470"/>
                    <a:pt x="65784" y="150103"/>
                  </a:cubicBezTo>
                  <a:cubicBezTo>
                    <a:pt x="72367" y="171170"/>
                    <a:pt x="86848" y="189604"/>
                    <a:pt x="105278" y="201454"/>
                  </a:cubicBezTo>
                  <a:cubicBezTo>
                    <a:pt x="109227" y="200138"/>
                    <a:pt x="113177" y="200138"/>
                    <a:pt x="117126" y="202771"/>
                  </a:cubicBezTo>
                  <a:cubicBezTo>
                    <a:pt x="125025" y="206721"/>
                    <a:pt x="127658" y="213304"/>
                    <a:pt x="125025" y="218571"/>
                  </a:cubicBezTo>
                  <a:cubicBezTo>
                    <a:pt x="122392" y="222521"/>
                    <a:pt x="114493" y="223838"/>
                    <a:pt x="107911" y="219888"/>
                  </a:cubicBezTo>
                  <a:cubicBezTo>
                    <a:pt x="102645" y="217255"/>
                    <a:pt x="100012" y="213304"/>
                    <a:pt x="100012" y="209354"/>
                  </a:cubicBezTo>
                  <a:cubicBezTo>
                    <a:pt x="77632" y="194871"/>
                    <a:pt x="61834" y="173804"/>
                    <a:pt x="56568" y="150103"/>
                  </a:cubicBezTo>
                  <a:cubicBezTo>
                    <a:pt x="49986" y="147470"/>
                    <a:pt x="46037" y="142203"/>
                    <a:pt x="46037" y="135620"/>
                  </a:cubicBezTo>
                  <a:cubicBezTo>
                    <a:pt x="46037" y="102702"/>
                    <a:pt x="46037" y="102702"/>
                    <a:pt x="46037" y="102702"/>
                  </a:cubicBezTo>
                  <a:cubicBezTo>
                    <a:pt x="46037" y="97435"/>
                    <a:pt x="48670" y="92169"/>
                    <a:pt x="53936" y="89535"/>
                  </a:cubicBezTo>
                  <a:cubicBezTo>
                    <a:pt x="59201" y="39501"/>
                    <a:pt x="102645" y="0"/>
                    <a:pt x="153987"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62" name="任意多边形: 形状 161"/>
            <p:cNvSpPr/>
            <p:nvPr/>
          </p:nvSpPr>
          <p:spPr bwMode="auto">
            <a:xfrm>
              <a:off x="3817231" y="1312427"/>
              <a:ext cx="135319" cy="211935"/>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63" name="任意多边形: 形状 162"/>
            <p:cNvSpPr>
              <a:spLocks noChangeAspect="1"/>
            </p:cNvSpPr>
            <p:nvPr/>
          </p:nvSpPr>
          <p:spPr bwMode="auto">
            <a:xfrm>
              <a:off x="3879858" y="2092580"/>
              <a:ext cx="224798" cy="222646"/>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0668" y="1983306"/>
            <a:ext cx="3044473" cy="2030282"/>
          </a:xfrm>
          <a:prstGeom prst="rect">
            <a:avLst/>
          </a:prstGeom>
        </p:spPr>
      </p:pic>
      <p:sp>
        <p:nvSpPr>
          <p:cNvPr id="7" name="矩形 6"/>
          <p:cNvSpPr/>
          <p:nvPr/>
        </p:nvSpPr>
        <p:spPr>
          <a:xfrm>
            <a:off x="488593" y="1774992"/>
            <a:ext cx="799055" cy="24149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8" name="矩形 7"/>
          <p:cNvSpPr/>
          <p:nvPr/>
        </p:nvSpPr>
        <p:spPr>
          <a:xfrm rot="5400000">
            <a:off x="2304815" y="2152380"/>
            <a:ext cx="226222" cy="38586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4" name="圆角矩形 33"/>
          <p:cNvSpPr/>
          <p:nvPr/>
        </p:nvSpPr>
        <p:spPr>
          <a:xfrm>
            <a:off x="5139334" y="1710204"/>
            <a:ext cx="629840" cy="554014"/>
          </a:xfrm>
          <a:prstGeom prst="round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bg1"/>
                </a:solidFill>
                <a:latin typeface="GulimChe" panose="020B0609000101010101" pitchFamily="49" charset="-127"/>
                <a:ea typeface="GulimChe" panose="020B0609000101010101" pitchFamily="49" charset="-127"/>
              </a:rPr>
              <a:t>1</a:t>
            </a:r>
            <a:endParaRPr lang="zh-CN" altLang="en-US" sz="2800" dirty="0">
              <a:solidFill>
                <a:schemeClr val="bg1"/>
              </a:solidFill>
              <a:latin typeface="GulimChe" panose="020B0609000101010101" pitchFamily="49" charset="-127"/>
              <a:ea typeface="GulimChe" panose="020B0609000101010101" pitchFamily="49" charset="-127"/>
            </a:endParaRPr>
          </a:p>
        </p:txBody>
      </p:sp>
      <p:sp>
        <p:nvSpPr>
          <p:cNvPr id="35" name="圆角矩形 34"/>
          <p:cNvSpPr/>
          <p:nvPr/>
        </p:nvSpPr>
        <p:spPr>
          <a:xfrm>
            <a:off x="5139334" y="2795373"/>
            <a:ext cx="629840" cy="55401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tx1">
                    <a:lumMod val="75000"/>
                    <a:lumOff val="25000"/>
                  </a:schemeClr>
                </a:solidFill>
                <a:latin typeface="GulimChe" panose="020B0609000101010101" pitchFamily="49" charset="-127"/>
                <a:ea typeface="GulimChe" panose="020B0609000101010101" pitchFamily="49" charset="-127"/>
              </a:rPr>
              <a:t>2</a:t>
            </a:r>
            <a:endParaRPr lang="zh-CN" altLang="en-US" sz="2800" dirty="0">
              <a:solidFill>
                <a:schemeClr val="tx1">
                  <a:lumMod val="75000"/>
                  <a:lumOff val="25000"/>
                </a:schemeClr>
              </a:solidFill>
              <a:latin typeface="GulimChe" panose="020B0609000101010101" pitchFamily="49" charset="-127"/>
              <a:ea typeface="GulimChe" panose="020B0609000101010101" pitchFamily="49" charset="-127"/>
            </a:endParaRPr>
          </a:p>
        </p:txBody>
      </p:sp>
      <p:sp>
        <p:nvSpPr>
          <p:cNvPr id="36" name="圆角矩形 35"/>
          <p:cNvSpPr/>
          <p:nvPr/>
        </p:nvSpPr>
        <p:spPr>
          <a:xfrm>
            <a:off x="5139334" y="3878911"/>
            <a:ext cx="629840" cy="554014"/>
          </a:xfrm>
          <a:prstGeom prst="round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bg1"/>
                </a:solidFill>
                <a:latin typeface="GulimChe" panose="020B0609000101010101" pitchFamily="49" charset="-127"/>
                <a:ea typeface="GulimChe" panose="020B0609000101010101" pitchFamily="49" charset="-127"/>
              </a:rPr>
              <a:t>3</a:t>
            </a:r>
            <a:endParaRPr lang="zh-CN" altLang="en-US" sz="2800" dirty="0">
              <a:solidFill>
                <a:schemeClr val="bg1"/>
              </a:solidFill>
              <a:latin typeface="GulimChe" panose="020B0609000101010101" pitchFamily="49" charset="-127"/>
              <a:ea typeface="GulimChe" panose="020B0609000101010101" pitchFamily="49" charset="-127"/>
            </a:endParaRPr>
          </a:p>
        </p:txBody>
      </p:sp>
      <p:grpSp>
        <p:nvGrpSpPr>
          <p:cNvPr id="13" name="组合 41"/>
          <p:cNvGrpSpPr/>
          <p:nvPr/>
        </p:nvGrpSpPr>
        <p:grpSpPr>
          <a:xfrm>
            <a:off x="6109181" y="1706299"/>
            <a:ext cx="2149590" cy="554014"/>
            <a:chOff x="8606473" y="2519561"/>
            <a:chExt cx="2866119" cy="738457"/>
          </a:xfrm>
        </p:grpSpPr>
        <p:sp>
          <p:nvSpPr>
            <p:cNvPr id="33" name="圆角矩形 32"/>
            <p:cNvSpPr/>
            <p:nvPr/>
          </p:nvSpPr>
          <p:spPr>
            <a:xfrm>
              <a:off x="8628499" y="2519561"/>
              <a:ext cx="2819400" cy="738457"/>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9" name="文本框 38"/>
            <p:cNvSpPr txBox="1"/>
            <p:nvPr/>
          </p:nvSpPr>
          <p:spPr>
            <a:xfrm>
              <a:off x="8606473" y="2585991"/>
              <a:ext cx="2866119"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42"/>
          <p:cNvGrpSpPr/>
          <p:nvPr/>
        </p:nvGrpSpPr>
        <p:grpSpPr>
          <a:xfrm>
            <a:off x="6109182" y="2801971"/>
            <a:ext cx="2221597" cy="554014"/>
            <a:chOff x="8606474" y="3980005"/>
            <a:chExt cx="2962128" cy="738457"/>
          </a:xfrm>
        </p:grpSpPr>
        <p:sp>
          <p:nvSpPr>
            <p:cNvPr id="37" name="圆角矩形 36"/>
            <p:cNvSpPr/>
            <p:nvPr/>
          </p:nvSpPr>
          <p:spPr>
            <a:xfrm>
              <a:off x="8628500" y="3980005"/>
              <a:ext cx="2892097" cy="738457"/>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0" name="文本框 39"/>
            <p:cNvSpPr txBox="1"/>
            <p:nvPr/>
          </p:nvSpPr>
          <p:spPr>
            <a:xfrm>
              <a:off x="8606474" y="4017271"/>
              <a:ext cx="2962128"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43"/>
          <p:cNvGrpSpPr/>
          <p:nvPr/>
        </p:nvGrpSpPr>
        <p:grpSpPr>
          <a:xfrm>
            <a:off x="6109179" y="3866289"/>
            <a:ext cx="2221600" cy="554014"/>
            <a:chOff x="8606472" y="5398658"/>
            <a:chExt cx="2962133" cy="738457"/>
          </a:xfrm>
        </p:grpSpPr>
        <p:sp>
          <p:nvSpPr>
            <p:cNvPr id="38" name="圆角矩形 37"/>
            <p:cNvSpPr/>
            <p:nvPr/>
          </p:nvSpPr>
          <p:spPr>
            <a:xfrm>
              <a:off x="8628499" y="5398658"/>
              <a:ext cx="2892101" cy="73845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1" name="文本框 40"/>
            <p:cNvSpPr txBox="1"/>
            <p:nvPr/>
          </p:nvSpPr>
          <p:spPr>
            <a:xfrm>
              <a:off x="8606472" y="5455855"/>
              <a:ext cx="2962133"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53" presetClass="entr" presetSubtype="16"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2" presetClass="exit" presetSubtype="8" fill="hold" grpId="1" nodeType="withEffect">
                                  <p:stCondLst>
                                    <p:cond delay="2000"/>
                                  </p:stCondLst>
                                  <p:childTnLst>
                                    <p:anim calcmode="lin" valueType="num">
                                      <p:cBhvr additive="base">
                                        <p:cTn id="49" dur="500"/>
                                        <p:tgtEl>
                                          <p:spTgt spid="8"/>
                                        </p:tgtEl>
                                        <p:attrNameLst>
                                          <p:attrName>ppt_x</p:attrName>
                                        </p:attrNameLst>
                                      </p:cBhvr>
                                      <p:tavLst>
                                        <p:tav tm="0">
                                          <p:val>
                                            <p:strVal val="ppt_x"/>
                                          </p:val>
                                        </p:tav>
                                        <p:tav tm="100000">
                                          <p:val>
                                            <p:strVal val="0-ppt_w/2"/>
                                          </p:val>
                                        </p:tav>
                                      </p:tavLst>
                                    </p:anim>
                                    <p:anim calcmode="lin" valueType="num">
                                      <p:cBhvr additive="base">
                                        <p:cTn id="50" dur="500"/>
                                        <p:tgtEl>
                                          <p:spTgt spid="8"/>
                                        </p:tgtEl>
                                        <p:attrNameLst>
                                          <p:attrName>ppt_y</p:attrName>
                                        </p:attrNameLst>
                                      </p:cBhvr>
                                      <p:tavLst>
                                        <p:tav tm="0">
                                          <p:val>
                                            <p:strVal val="ppt_y"/>
                                          </p:val>
                                        </p:tav>
                                        <p:tav tm="100000">
                                          <p:val>
                                            <p:strVal val="ppt_y"/>
                                          </p:val>
                                        </p:tav>
                                      </p:tavLst>
                                    </p:anim>
                                    <p:set>
                                      <p:cBhvr>
                                        <p:cTn id="51" dur="1" fill="hold">
                                          <p:stCondLst>
                                            <p:cond delay="499"/>
                                          </p:stCondLst>
                                        </p:cTn>
                                        <p:tgtEl>
                                          <p:spTgt spid="8"/>
                                        </p:tgtEl>
                                        <p:attrNameLst>
                                          <p:attrName>style.visibility</p:attrName>
                                        </p:attrNameLst>
                                      </p:cBhvr>
                                      <p:to>
                                        <p:strVal val="hidden"/>
                                      </p:to>
                                    </p:set>
                                  </p:childTnLst>
                                </p:cTn>
                              </p:par>
                              <p:par>
                                <p:cTn id="52" presetID="2" presetClass="exit" presetSubtype="8" fill="hold" nodeType="withEffect">
                                  <p:stCondLst>
                                    <p:cond delay="2000"/>
                                  </p:stCondLst>
                                  <p:childTnLst>
                                    <p:anim calcmode="lin" valueType="num">
                                      <p:cBhvr additive="base">
                                        <p:cTn id="53" dur="500"/>
                                        <p:tgtEl>
                                          <p:spTgt spid="6"/>
                                        </p:tgtEl>
                                        <p:attrNameLst>
                                          <p:attrName>ppt_x</p:attrName>
                                        </p:attrNameLst>
                                      </p:cBhvr>
                                      <p:tavLst>
                                        <p:tav tm="0">
                                          <p:val>
                                            <p:strVal val="ppt_x"/>
                                          </p:val>
                                        </p:tav>
                                        <p:tav tm="100000">
                                          <p:val>
                                            <p:strVal val="0-ppt_w/2"/>
                                          </p:val>
                                        </p:tav>
                                      </p:tavLst>
                                    </p:anim>
                                    <p:anim calcmode="lin" valueType="num">
                                      <p:cBhvr additive="base">
                                        <p:cTn id="54" dur="500"/>
                                        <p:tgtEl>
                                          <p:spTgt spid="6"/>
                                        </p:tgtEl>
                                        <p:attrNameLst>
                                          <p:attrName>ppt_y</p:attrName>
                                        </p:attrNameLst>
                                      </p:cBhvr>
                                      <p:tavLst>
                                        <p:tav tm="0">
                                          <p:val>
                                            <p:strVal val="ppt_y"/>
                                          </p:val>
                                        </p:tav>
                                        <p:tav tm="100000">
                                          <p:val>
                                            <p:strVal val="ppt_y"/>
                                          </p:val>
                                        </p:tav>
                                      </p:tavLst>
                                    </p:anim>
                                    <p:set>
                                      <p:cBhvr>
                                        <p:cTn id="55" dur="1" fill="hold">
                                          <p:stCondLst>
                                            <p:cond delay="499"/>
                                          </p:stCondLst>
                                        </p:cTn>
                                        <p:tgtEl>
                                          <p:spTgt spid="6"/>
                                        </p:tgtEl>
                                        <p:attrNameLst>
                                          <p:attrName>style.visibility</p:attrName>
                                        </p:attrNameLst>
                                      </p:cBhvr>
                                      <p:to>
                                        <p:strVal val="hidden"/>
                                      </p:to>
                                    </p:set>
                                  </p:childTnLst>
                                </p:cTn>
                              </p:par>
                              <p:par>
                                <p:cTn id="56" presetID="2" presetClass="exit" presetSubtype="8" fill="hold" grpId="1" nodeType="withEffect">
                                  <p:stCondLst>
                                    <p:cond delay="2000"/>
                                  </p:stCondLst>
                                  <p:childTnLst>
                                    <p:anim calcmode="lin" valueType="num">
                                      <p:cBhvr additive="base">
                                        <p:cTn id="57" dur="500"/>
                                        <p:tgtEl>
                                          <p:spTgt spid="34"/>
                                        </p:tgtEl>
                                        <p:attrNameLst>
                                          <p:attrName>ppt_x</p:attrName>
                                        </p:attrNameLst>
                                      </p:cBhvr>
                                      <p:tavLst>
                                        <p:tav tm="0">
                                          <p:val>
                                            <p:strVal val="ppt_x"/>
                                          </p:val>
                                        </p:tav>
                                        <p:tav tm="100000">
                                          <p:val>
                                            <p:strVal val="0-ppt_w/2"/>
                                          </p:val>
                                        </p:tav>
                                      </p:tavLst>
                                    </p:anim>
                                    <p:anim calcmode="lin" valueType="num">
                                      <p:cBhvr additive="base">
                                        <p:cTn id="58" dur="500"/>
                                        <p:tgtEl>
                                          <p:spTgt spid="34"/>
                                        </p:tgtEl>
                                        <p:attrNameLst>
                                          <p:attrName>ppt_y</p:attrName>
                                        </p:attrNameLst>
                                      </p:cBhvr>
                                      <p:tavLst>
                                        <p:tav tm="0">
                                          <p:val>
                                            <p:strVal val="ppt_y"/>
                                          </p:val>
                                        </p:tav>
                                        <p:tav tm="100000">
                                          <p:val>
                                            <p:strVal val="ppt_y"/>
                                          </p:val>
                                        </p:tav>
                                      </p:tavLst>
                                    </p:anim>
                                    <p:set>
                                      <p:cBhvr>
                                        <p:cTn id="59" dur="1" fill="hold">
                                          <p:stCondLst>
                                            <p:cond delay="499"/>
                                          </p:stCondLst>
                                        </p:cTn>
                                        <p:tgtEl>
                                          <p:spTgt spid="34"/>
                                        </p:tgtEl>
                                        <p:attrNameLst>
                                          <p:attrName>style.visibility</p:attrName>
                                        </p:attrNameLst>
                                      </p:cBhvr>
                                      <p:to>
                                        <p:strVal val="hidden"/>
                                      </p:to>
                                    </p:set>
                                  </p:childTnLst>
                                </p:cTn>
                              </p:par>
                              <p:par>
                                <p:cTn id="60" presetID="2" presetClass="exit" presetSubtype="8" fill="hold" nodeType="withEffect">
                                  <p:stCondLst>
                                    <p:cond delay="2000"/>
                                  </p:stCondLst>
                                  <p:childTnLst>
                                    <p:anim calcmode="lin" valueType="num">
                                      <p:cBhvr additive="base">
                                        <p:cTn id="61" dur="500"/>
                                        <p:tgtEl>
                                          <p:spTgt spid="13"/>
                                        </p:tgtEl>
                                        <p:attrNameLst>
                                          <p:attrName>ppt_x</p:attrName>
                                        </p:attrNameLst>
                                      </p:cBhvr>
                                      <p:tavLst>
                                        <p:tav tm="0">
                                          <p:val>
                                            <p:strVal val="ppt_x"/>
                                          </p:val>
                                        </p:tav>
                                        <p:tav tm="100000">
                                          <p:val>
                                            <p:strVal val="0-ppt_w/2"/>
                                          </p:val>
                                        </p:tav>
                                      </p:tavLst>
                                    </p:anim>
                                    <p:anim calcmode="lin" valueType="num">
                                      <p:cBhvr additive="base">
                                        <p:cTn id="62" dur="500"/>
                                        <p:tgtEl>
                                          <p:spTgt spid="13"/>
                                        </p:tgtEl>
                                        <p:attrNameLst>
                                          <p:attrName>ppt_y</p:attrName>
                                        </p:attrNameLst>
                                      </p:cBhvr>
                                      <p:tavLst>
                                        <p:tav tm="0">
                                          <p:val>
                                            <p:strVal val="ppt_y"/>
                                          </p:val>
                                        </p:tav>
                                        <p:tav tm="100000">
                                          <p:val>
                                            <p:strVal val="ppt_y"/>
                                          </p:val>
                                        </p:tav>
                                      </p:tavLst>
                                    </p:anim>
                                    <p:set>
                                      <p:cBhvr>
                                        <p:cTn id="63" dur="1" fill="hold">
                                          <p:stCondLst>
                                            <p:cond delay="499"/>
                                          </p:stCondLst>
                                        </p:cTn>
                                        <p:tgtEl>
                                          <p:spTgt spid="13"/>
                                        </p:tgtEl>
                                        <p:attrNameLst>
                                          <p:attrName>style.visibility</p:attrName>
                                        </p:attrNameLst>
                                      </p:cBhvr>
                                      <p:to>
                                        <p:strVal val="hidden"/>
                                      </p:to>
                                    </p:set>
                                  </p:childTnLst>
                                </p:cTn>
                              </p:par>
                              <p:par>
                                <p:cTn id="64" presetID="2" presetClass="exit" presetSubtype="8" fill="hold" grpId="1" nodeType="withEffect">
                                  <p:stCondLst>
                                    <p:cond delay="2000"/>
                                  </p:stCondLst>
                                  <p:childTnLst>
                                    <p:anim calcmode="lin" valueType="num">
                                      <p:cBhvr additive="base">
                                        <p:cTn id="65" dur="500"/>
                                        <p:tgtEl>
                                          <p:spTgt spid="35"/>
                                        </p:tgtEl>
                                        <p:attrNameLst>
                                          <p:attrName>ppt_x</p:attrName>
                                        </p:attrNameLst>
                                      </p:cBhvr>
                                      <p:tavLst>
                                        <p:tav tm="0">
                                          <p:val>
                                            <p:strVal val="ppt_x"/>
                                          </p:val>
                                        </p:tav>
                                        <p:tav tm="100000">
                                          <p:val>
                                            <p:strVal val="0-ppt_w/2"/>
                                          </p:val>
                                        </p:tav>
                                      </p:tavLst>
                                    </p:anim>
                                    <p:anim calcmode="lin" valueType="num">
                                      <p:cBhvr additive="base">
                                        <p:cTn id="66" dur="500"/>
                                        <p:tgtEl>
                                          <p:spTgt spid="35"/>
                                        </p:tgtEl>
                                        <p:attrNameLst>
                                          <p:attrName>ppt_y</p:attrName>
                                        </p:attrNameLst>
                                      </p:cBhvr>
                                      <p:tavLst>
                                        <p:tav tm="0">
                                          <p:val>
                                            <p:strVal val="ppt_y"/>
                                          </p:val>
                                        </p:tav>
                                        <p:tav tm="100000">
                                          <p:val>
                                            <p:strVal val="ppt_y"/>
                                          </p:val>
                                        </p:tav>
                                      </p:tavLst>
                                    </p:anim>
                                    <p:set>
                                      <p:cBhvr>
                                        <p:cTn id="67" dur="1" fill="hold">
                                          <p:stCondLst>
                                            <p:cond delay="499"/>
                                          </p:stCondLst>
                                        </p:cTn>
                                        <p:tgtEl>
                                          <p:spTgt spid="35"/>
                                        </p:tgtEl>
                                        <p:attrNameLst>
                                          <p:attrName>style.visibility</p:attrName>
                                        </p:attrNameLst>
                                      </p:cBhvr>
                                      <p:to>
                                        <p:strVal val="hidden"/>
                                      </p:to>
                                    </p:set>
                                  </p:childTnLst>
                                </p:cTn>
                              </p:par>
                              <p:par>
                                <p:cTn id="68" presetID="2" presetClass="exit" presetSubtype="8" fill="hold" nodeType="withEffect">
                                  <p:stCondLst>
                                    <p:cond delay="2000"/>
                                  </p:stCondLst>
                                  <p:childTnLst>
                                    <p:anim calcmode="lin" valueType="num">
                                      <p:cBhvr additive="base">
                                        <p:cTn id="69" dur="500"/>
                                        <p:tgtEl>
                                          <p:spTgt spid="14"/>
                                        </p:tgtEl>
                                        <p:attrNameLst>
                                          <p:attrName>ppt_x</p:attrName>
                                        </p:attrNameLst>
                                      </p:cBhvr>
                                      <p:tavLst>
                                        <p:tav tm="0">
                                          <p:val>
                                            <p:strVal val="ppt_x"/>
                                          </p:val>
                                        </p:tav>
                                        <p:tav tm="100000">
                                          <p:val>
                                            <p:strVal val="0-ppt_w/2"/>
                                          </p:val>
                                        </p:tav>
                                      </p:tavLst>
                                    </p:anim>
                                    <p:anim calcmode="lin" valueType="num">
                                      <p:cBhvr additive="base">
                                        <p:cTn id="70" dur="500"/>
                                        <p:tgtEl>
                                          <p:spTgt spid="14"/>
                                        </p:tgtEl>
                                        <p:attrNameLst>
                                          <p:attrName>ppt_y</p:attrName>
                                        </p:attrNameLst>
                                      </p:cBhvr>
                                      <p:tavLst>
                                        <p:tav tm="0">
                                          <p:val>
                                            <p:strVal val="ppt_y"/>
                                          </p:val>
                                        </p:tav>
                                        <p:tav tm="100000">
                                          <p:val>
                                            <p:strVal val="ppt_y"/>
                                          </p:val>
                                        </p:tav>
                                      </p:tavLst>
                                    </p:anim>
                                    <p:set>
                                      <p:cBhvr>
                                        <p:cTn id="71" dur="1" fill="hold">
                                          <p:stCondLst>
                                            <p:cond delay="499"/>
                                          </p:stCondLst>
                                        </p:cTn>
                                        <p:tgtEl>
                                          <p:spTgt spid="14"/>
                                        </p:tgtEl>
                                        <p:attrNameLst>
                                          <p:attrName>style.visibility</p:attrName>
                                        </p:attrNameLst>
                                      </p:cBhvr>
                                      <p:to>
                                        <p:strVal val="hidden"/>
                                      </p:to>
                                    </p:set>
                                  </p:childTnLst>
                                </p:cTn>
                              </p:par>
                              <p:par>
                                <p:cTn id="72" presetID="2" presetClass="exit" presetSubtype="8" fill="hold" grpId="1" nodeType="withEffect">
                                  <p:stCondLst>
                                    <p:cond delay="2000"/>
                                  </p:stCondLst>
                                  <p:childTnLst>
                                    <p:anim calcmode="lin" valueType="num">
                                      <p:cBhvr additive="base">
                                        <p:cTn id="73" dur="500"/>
                                        <p:tgtEl>
                                          <p:spTgt spid="36"/>
                                        </p:tgtEl>
                                        <p:attrNameLst>
                                          <p:attrName>ppt_x</p:attrName>
                                        </p:attrNameLst>
                                      </p:cBhvr>
                                      <p:tavLst>
                                        <p:tav tm="0">
                                          <p:val>
                                            <p:strVal val="ppt_x"/>
                                          </p:val>
                                        </p:tav>
                                        <p:tav tm="100000">
                                          <p:val>
                                            <p:strVal val="0-ppt_w/2"/>
                                          </p:val>
                                        </p:tav>
                                      </p:tavLst>
                                    </p:anim>
                                    <p:anim calcmode="lin" valueType="num">
                                      <p:cBhvr additive="base">
                                        <p:cTn id="74" dur="500"/>
                                        <p:tgtEl>
                                          <p:spTgt spid="36"/>
                                        </p:tgtEl>
                                        <p:attrNameLst>
                                          <p:attrName>ppt_y</p:attrName>
                                        </p:attrNameLst>
                                      </p:cBhvr>
                                      <p:tavLst>
                                        <p:tav tm="0">
                                          <p:val>
                                            <p:strVal val="ppt_y"/>
                                          </p:val>
                                        </p:tav>
                                        <p:tav tm="100000">
                                          <p:val>
                                            <p:strVal val="ppt_y"/>
                                          </p:val>
                                        </p:tav>
                                      </p:tavLst>
                                    </p:anim>
                                    <p:set>
                                      <p:cBhvr>
                                        <p:cTn id="75" dur="1" fill="hold">
                                          <p:stCondLst>
                                            <p:cond delay="499"/>
                                          </p:stCondLst>
                                        </p:cTn>
                                        <p:tgtEl>
                                          <p:spTgt spid="36"/>
                                        </p:tgtEl>
                                        <p:attrNameLst>
                                          <p:attrName>style.visibility</p:attrName>
                                        </p:attrNameLst>
                                      </p:cBhvr>
                                      <p:to>
                                        <p:strVal val="hidden"/>
                                      </p:to>
                                    </p:set>
                                  </p:childTnLst>
                                </p:cTn>
                              </p:par>
                              <p:par>
                                <p:cTn id="76" presetID="2" presetClass="exit" presetSubtype="8" fill="hold" nodeType="withEffect">
                                  <p:stCondLst>
                                    <p:cond delay="2000"/>
                                  </p:stCondLst>
                                  <p:childTnLst>
                                    <p:anim calcmode="lin" valueType="num">
                                      <p:cBhvr additive="base">
                                        <p:cTn id="77" dur="500"/>
                                        <p:tgtEl>
                                          <p:spTgt spid="15"/>
                                        </p:tgtEl>
                                        <p:attrNameLst>
                                          <p:attrName>ppt_x</p:attrName>
                                        </p:attrNameLst>
                                      </p:cBhvr>
                                      <p:tavLst>
                                        <p:tav tm="0">
                                          <p:val>
                                            <p:strVal val="ppt_x"/>
                                          </p:val>
                                        </p:tav>
                                        <p:tav tm="100000">
                                          <p:val>
                                            <p:strVal val="0-ppt_w/2"/>
                                          </p:val>
                                        </p:tav>
                                      </p:tavLst>
                                    </p:anim>
                                    <p:anim calcmode="lin" valueType="num">
                                      <p:cBhvr additive="base">
                                        <p:cTn id="78" dur="500"/>
                                        <p:tgtEl>
                                          <p:spTgt spid="15"/>
                                        </p:tgtEl>
                                        <p:attrNameLst>
                                          <p:attrName>ppt_y</p:attrName>
                                        </p:attrNameLst>
                                      </p:cBhvr>
                                      <p:tavLst>
                                        <p:tav tm="0">
                                          <p:val>
                                            <p:strVal val="ppt_y"/>
                                          </p:val>
                                        </p:tav>
                                        <p:tav tm="100000">
                                          <p:val>
                                            <p:strVal val="ppt_y"/>
                                          </p:val>
                                        </p:tav>
                                      </p:tavLst>
                                    </p:anim>
                                    <p:set>
                                      <p:cBhvr>
                                        <p:cTn id="79" dur="1" fill="hold">
                                          <p:stCondLst>
                                            <p:cond delay="499"/>
                                          </p:stCondLst>
                                        </p:cTn>
                                        <p:tgtEl>
                                          <p:spTgt spid="15"/>
                                        </p:tgtEl>
                                        <p:attrNameLst>
                                          <p:attrName>style.visibility</p:attrName>
                                        </p:attrNameLst>
                                      </p:cBhvr>
                                      <p:to>
                                        <p:strVal val="hidden"/>
                                      </p:to>
                                    </p:set>
                                  </p:childTnLst>
                                </p:cTn>
                              </p:par>
                              <p:par>
                                <p:cTn id="80" presetID="2" presetClass="exit" presetSubtype="8" fill="hold" grpId="1" nodeType="withEffect">
                                  <p:stCondLst>
                                    <p:cond delay="2000"/>
                                  </p:stCondLst>
                                  <p:childTnLst>
                                    <p:anim calcmode="lin" valueType="num">
                                      <p:cBhvr additive="base">
                                        <p:cTn id="81" dur="500"/>
                                        <p:tgtEl>
                                          <p:spTgt spid="7"/>
                                        </p:tgtEl>
                                        <p:attrNameLst>
                                          <p:attrName>ppt_x</p:attrName>
                                        </p:attrNameLst>
                                      </p:cBhvr>
                                      <p:tavLst>
                                        <p:tav tm="0">
                                          <p:val>
                                            <p:strVal val="ppt_x"/>
                                          </p:val>
                                        </p:tav>
                                        <p:tav tm="100000">
                                          <p:val>
                                            <p:strVal val="0-ppt_w/2"/>
                                          </p:val>
                                        </p:tav>
                                      </p:tavLst>
                                    </p:anim>
                                    <p:anim calcmode="lin" valueType="num">
                                      <p:cBhvr additive="base">
                                        <p:cTn id="82" dur="500"/>
                                        <p:tgtEl>
                                          <p:spTgt spid="7"/>
                                        </p:tgtEl>
                                        <p:attrNameLst>
                                          <p:attrName>ppt_y</p:attrName>
                                        </p:attrNameLst>
                                      </p:cBhvr>
                                      <p:tavLst>
                                        <p:tav tm="0">
                                          <p:val>
                                            <p:strVal val="ppt_y"/>
                                          </p:val>
                                        </p:tav>
                                        <p:tav tm="100000">
                                          <p:val>
                                            <p:strVal val="ppt_y"/>
                                          </p:val>
                                        </p:tav>
                                      </p:tavLst>
                                    </p:anim>
                                    <p:set>
                                      <p:cBhvr>
                                        <p:cTn id="8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34" grpId="0" animBg="1"/>
      <p:bldP spid="34" grpId="1" animBg="1"/>
      <p:bldP spid="35" grpId="0" animBg="1"/>
      <p:bldP spid="35" grpId="1" animBg="1"/>
      <p:bldP spid="36" grpId="0" animBg="1"/>
      <p:bldP spid="3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511315" y="1769635"/>
            <a:ext cx="1892006" cy="969089"/>
            <a:chOff x="3511314" y="1764628"/>
            <a:chExt cx="1892006" cy="968790"/>
          </a:xfrm>
        </p:grpSpPr>
        <p:sp>
          <p:nvSpPr>
            <p:cNvPr id="5" name="Freeform 13"/>
            <p:cNvSpPr/>
            <p:nvPr/>
          </p:nvSpPr>
          <p:spPr bwMode="auto">
            <a:xfrm>
              <a:off x="4746340" y="2045983"/>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6" name="Freeform 14"/>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7" name="Freeform 15"/>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8" name="Freeform 16"/>
            <p:cNvSpPr/>
            <p:nvPr/>
          </p:nvSpPr>
          <p:spPr bwMode="auto">
            <a:xfrm>
              <a:off x="4089363" y="1764628"/>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9" name="Oval 21"/>
            <p:cNvSpPr>
              <a:spLocks noChangeArrowheads="1"/>
            </p:cNvSpPr>
            <p:nvPr/>
          </p:nvSpPr>
          <p:spPr bwMode="auto">
            <a:xfrm>
              <a:off x="3880521" y="2186660"/>
              <a:ext cx="140678" cy="140678"/>
            </a:xfrm>
            <a:prstGeom prst="ellipse">
              <a:avLst/>
            </a:prstGeom>
            <a:solidFill>
              <a:schemeClr val="accent2"/>
            </a:solidFill>
            <a:ln>
              <a:solidFill>
                <a:schemeClr val="accent2"/>
              </a:solid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0" name="Freeform 22"/>
            <p:cNvSpPr/>
            <p:nvPr/>
          </p:nvSpPr>
          <p:spPr bwMode="auto">
            <a:xfrm>
              <a:off x="3615119" y="2235971"/>
              <a:ext cx="268303" cy="43508"/>
            </a:xfrm>
            <a:custGeom>
              <a:avLst/>
              <a:gdLst>
                <a:gd name="T0" fmla="*/ 78 w 78"/>
                <a:gd name="T1" fmla="*/ 0 h 13"/>
                <a:gd name="T2" fmla="*/ 0 w 78"/>
                <a:gd name="T3" fmla="*/ 0 h 13"/>
                <a:gd name="T4" fmla="*/ 0 w 78"/>
                <a:gd name="T5" fmla="*/ 13 h 13"/>
                <a:gd name="T6" fmla="*/ 78 w 78"/>
                <a:gd name="T7" fmla="*/ 13 h 13"/>
                <a:gd name="T8" fmla="*/ 77 w 78"/>
                <a:gd name="T9" fmla="*/ 6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6"/>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1" name="Freeform 23"/>
            <p:cNvSpPr/>
            <p:nvPr/>
          </p:nvSpPr>
          <p:spPr bwMode="auto">
            <a:xfrm>
              <a:off x="3880521" y="2235971"/>
              <a:ext cx="68163" cy="43508"/>
            </a:xfrm>
            <a:custGeom>
              <a:avLst/>
              <a:gdLst>
                <a:gd name="T0" fmla="*/ 20 w 20"/>
                <a:gd name="T1" fmla="*/ 0 h 13"/>
                <a:gd name="T2" fmla="*/ 1 w 20"/>
                <a:gd name="T3" fmla="*/ 0 h 13"/>
                <a:gd name="T4" fmla="*/ 0 w 20"/>
                <a:gd name="T5" fmla="*/ 6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6"/>
                  </a:cubicBezTo>
                  <a:cubicBezTo>
                    <a:pt x="0" y="9"/>
                    <a:pt x="1" y="11"/>
                    <a:pt x="1" y="13"/>
                  </a:cubicBezTo>
                  <a:cubicBezTo>
                    <a:pt x="20" y="13"/>
                    <a:pt x="20" y="13"/>
                    <a:pt x="20" y="13"/>
                  </a:cubicBezTo>
                  <a:cubicBezTo>
                    <a:pt x="20" y="0"/>
                    <a:pt x="20" y="0"/>
                    <a:pt x="2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2" name="Oval 24"/>
            <p:cNvSpPr>
              <a:spLocks noChangeArrowheads="1"/>
            </p:cNvSpPr>
            <p:nvPr/>
          </p:nvSpPr>
          <p:spPr bwMode="auto">
            <a:xfrm>
              <a:off x="3918229" y="2224368"/>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3" name="Oval 25"/>
            <p:cNvSpPr>
              <a:spLocks noChangeArrowheads="1"/>
            </p:cNvSpPr>
            <p:nvPr/>
          </p:nvSpPr>
          <p:spPr bwMode="auto">
            <a:xfrm>
              <a:off x="3584663" y="2228719"/>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4" name="Freeform 42"/>
            <p:cNvSpPr>
              <a:spLocks noEditPoints="1"/>
            </p:cNvSpPr>
            <p:nvPr/>
          </p:nvSpPr>
          <p:spPr bwMode="auto">
            <a:xfrm>
              <a:off x="4317057" y="2183760"/>
              <a:ext cx="195788" cy="401729"/>
            </a:xfrm>
            <a:custGeom>
              <a:avLst/>
              <a:gdLst>
                <a:gd name="T0" fmla="*/ 42 w 57"/>
                <a:gd name="T1" fmla="*/ 64 h 117"/>
                <a:gd name="T2" fmla="*/ 43 w 57"/>
                <a:gd name="T3" fmla="*/ 68 h 117"/>
                <a:gd name="T4" fmla="*/ 42 w 57"/>
                <a:gd name="T5" fmla="*/ 71 h 117"/>
                <a:gd name="T6" fmla="*/ 33 w 57"/>
                <a:gd name="T7" fmla="*/ 83 h 117"/>
                <a:gd name="T8" fmla="*/ 32 w 57"/>
                <a:gd name="T9" fmla="*/ 85 h 117"/>
                <a:gd name="T10" fmla="*/ 30 w 57"/>
                <a:gd name="T11" fmla="*/ 83 h 117"/>
                <a:gd name="T12" fmla="*/ 28 w 57"/>
                <a:gd name="T13" fmla="*/ 81 h 117"/>
                <a:gd name="T14" fmla="*/ 29 w 57"/>
                <a:gd name="T15" fmla="*/ 92 h 117"/>
                <a:gd name="T16" fmla="*/ 30 w 57"/>
                <a:gd name="T17" fmla="*/ 92 h 117"/>
                <a:gd name="T18" fmla="*/ 32 w 57"/>
                <a:gd name="T19" fmla="*/ 91 h 117"/>
                <a:gd name="T20" fmla="*/ 33 w 57"/>
                <a:gd name="T21" fmla="*/ 94 h 117"/>
                <a:gd name="T22" fmla="*/ 51 w 57"/>
                <a:gd name="T23" fmla="*/ 117 h 117"/>
                <a:gd name="T24" fmla="*/ 57 w 57"/>
                <a:gd name="T25" fmla="*/ 109 h 117"/>
                <a:gd name="T26" fmla="*/ 48 w 57"/>
                <a:gd name="T27" fmla="*/ 74 h 117"/>
                <a:gd name="T28" fmla="*/ 48 w 57"/>
                <a:gd name="T29" fmla="*/ 70 h 117"/>
                <a:gd name="T30" fmla="*/ 45 w 57"/>
                <a:gd name="T31" fmla="*/ 60 h 117"/>
                <a:gd name="T32" fmla="*/ 11 w 57"/>
                <a:gd name="T33" fmla="*/ 46 h 117"/>
                <a:gd name="T34" fmla="*/ 9 w 57"/>
                <a:gd name="T35" fmla="*/ 54 h 117"/>
                <a:gd name="T36" fmla="*/ 9 w 57"/>
                <a:gd name="T37" fmla="*/ 58 h 117"/>
                <a:gd name="T38" fmla="*/ 0 w 57"/>
                <a:gd name="T39" fmla="*/ 54 h 117"/>
                <a:gd name="T40" fmla="*/ 0 w 57"/>
                <a:gd name="T41" fmla="*/ 70 h 117"/>
                <a:gd name="T42" fmla="*/ 1 w 57"/>
                <a:gd name="T43" fmla="*/ 70 h 117"/>
                <a:gd name="T44" fmla="*/ 3 w 57"/>
                <a:gd name="T45" fmla="*/ 69 h 117"/>
                <a:gd name="T46" fmla="*/ 8 w 57"/>
                <a:gd name="T47" fmla="*/ 78 h 117"/>
                <a:gd name="T48" fmla="*/ 4 w 57"/>
                <a:gd name="T49" fmla="*/ 84 h 117"/>
                <a:gd name="T50" fmla="*/ 1 w 57"/>
                <a:gd name="T51" fmla="*/ 80 h 117"/>
                <a:gd name="T52" fmla="*/ 0 w 57"/>
                <a:gd name="T53" fmla="*/ 80 h 117"/>
                <a:gd name="T54" fmla="*/ 0 w 57"/>
                <a:gd name="T55" fmla="*/ 85 h 117"/>
                <a:gd name="T56" fmla="*/ 24 w 57"/>
                <a:gd name="T57" fmla="*/ 106 h 117"/>
                <a:gd name="T58" fmla="*/ 24 w 57"/>
                <a:gd name="T59" fmla="*/ 89 h 117"/>
                <a:gd name="T60" fmla="*/ 23 w 57"/>
                <a:gd name="T61" fmla="*/ 89 h 117"/>
                <a:gd name="T62" fmla="*/ 21 w 57"/>
                <a:gd name="T63" fmla="*/ 90 h 117"/>
                <a:gd name="T64" fmla="*/ 16 w 57"/>
                <a:gd name="T65" fmla="*/ 81 h 117"/>
                <a:gd name="T66" fmla="*/ 20 w 57"/>
                <a:gd name="T67" fmla="*/ 76 h 117"/>
                <a:gd name="T68" fmla="*/ 23 w 57"/>
                <a:gd name="T69" fmla="*/ 79 h 117"/>
                <a:gd name="T70" fmla="*/ 24 w 57"/>
                <a:gd name="T71" fmla="*/ 80 h 117"/>
                <a:gd name="T72" fmla="*/ 24 w 57"/>
                <a:gd name="T73" fmla="*/ 64 h 117"/>
                <a:gd name="T74" fmla="*/ 14 w 57"/>
                <a:gd name="T75" fmla="*/ 57 h 117"/>
                <a:gd name="T76" fmla="*/ 15 w 57"/>
                <a:gd name="T77" fmla="*/ 53 h 117"/>
                <a:gd name="T78" fmla="*/ 11 w 57"/>
                <a:gd name="T79" fmla="*/ 46 h 117"/>
                <a:gd name="T80" fmla="*/ 0 w 57"/>
                <a:gd name="T81" fmla="*/ 8 h 117"/>
                <a:gd name="T82" fmla="*/ 9 w 57"/>
                <a:gd name="T83" fmla="*/ 43 h 117"/>
                <a:gd name="T84" fmla="*/ 9 w 57"/>
                <a:gd name="T85" fmla="*/ 41 h 117"/>
                <a:gd name="T86" fmla="*/ 8 w 57"/>
                <a:gd name="T87" fmla="*/ 35 h 117"/>
                <a:gd name="T88" fmla="*/ 12 w 57"/>
                <a:gd name="T89" fmla="*/ 30 h 117"/>
                <a:gd name="T90" fmla="*/ 15 w 57"/>
                <a:gd name="T91" fmla="*/ 42 h 117"/>
                <a:gd name="T92" fmla="*/ 15 w 57"/>
                <a:gd name="T93" fmla="*/ 45 h 117"/>
                <a:gd name="T94" fmla="*/ 24 w 57"/>
                <a:gd name="T95" fmla="*/ 49 h 117"/>
                <a:gd name="T96" fmla="*/ 24 w 57"/>
                <a:gd name="T97" fmla="*/ 33 h 117"/>
                <a:gd name="T98" fmla="*/ 23 w 57"/>
                <a:gd name="T99" fmla="*/ 33 h 117"/>
                <a:gd name="T100" fmla="*/ 21 w 57"/>
                <a:gd name="T101" fmla="*/ 34 h 117"/>
                <a:gd name="T102" fmla="*/ 16 w 57"/>
                <a:gd name="T103" fmla="*/ 25 h 117"/>
                <a:gd name="T104" fmla="*/ 20 w 57"/>
                <a:gd name="T105" fmla="*/ 20 h 117"/>
                <a:gd name="T106" fmla="*/ 23 w 57"/>
                <a:gd name="T107" fmla="*/ 23 h 117"/>
                <a:gd name="T108" fmla="*/ 24 w 57"/>
                <a:gd name="T109" fmla="*/ 24 h 117"/>
                <a:gd name="T110" fmla="*/ 24 w 57"/>
                <a:gd name="T111" fmla="*/ 7 h 117"/>
                <a:gd name="T112" fmla="*/ 4 w 57"/>
                <a:gd name="T11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17">
                  <a:moveTo>
                    <a:pt x="44" y="59"/>
                  </a:moveTo>
                  <a:cubicBezTo>
                    <a:pt x="43" y="59"/>
                    <a:pt x="42" y="61"/>
                    <a:pt x="42" y="64"/>
                  </a:cubicBezTo>
                  <a:cubicBezTo>
                    <a:pt x="42" y="65"/>
                    <a:pt x="42" y="66"/>
                    <a:pt x="42" y="68"/>
                  </a:cubicBezTo>
                  <a:cubicBezTo>
                    <a:pt x="43" y="68"/>
                    <a:pt x="43" y="68"/>
                    <a:pt x="43" y="68"/>
                  </a:cubicBezTo>
                  <a:cubicBezTo>
                    <a:pt x="43" y="71"/>
                    <a:pt x="43" y="71"/>
                    <a:pt x="42" y="71"/>
                  </a:cubicBezTo>
                  <a:cubicBezTo>
                    <a:pt x="42" y="71"/>
                    <a:pt x="42" y="71"/>
                    <a:pt x="42" y="71"/>
                  </a:cubicBezTo>
                  <a:cubicBezTo>
                    <a:pt x="33" y="68"/>
                    <a:pt x="33" y="68"/>
                    <a:pt x="33" y="68"/>
                  </a:cubicBezTo>
                  <a:cubicBezTo>
                    <a:pt x="33" y="83"/>
                    <a:pt x="33" y="83"/>
                    <a:pt x="33" y="83"/>
                  </a:cubicBezTo>
                  <a:cubicBezTo>
                    <a:pt x="33" y="84"/>
                    <a:pt x="33" y="85"/>
                    <a:pt x="32" y="85"/>
                  </a:cubicBezTo>
                  <a:cubicBezTo>
                    <a:pt x="32" y="85"/>
                    <a:pt x="32" y="85"/>
                    <a:pt x="32" y="85"/>
                  </a:cubicBezTo>
                  <a:cubicBezTo>
                    <a:pt x="32" y="85"/>
                    <a:pt x="31" y="84"/>
                    <a:pt x="31" y="84"/>
                  </a:cubicBezTo>
                  <a:cubicBezTo>
                    <a:pt x="30" y="83"/>
                    <a:pt x="30" y="83"/>
                    <a:pt x="30" y="83"/>
                  </a:cubicBezTo>
                  <a:cubicBezTo>
                    <a:pt x="30" y="82"/>
                    <a:pt x="29" y="81"/>
                    <a:pt x="29" y="81"/>
                  </a:cubicBezTo>
                  <a:cubicBezTo>
                    <a:pt x="28" y="81"/>
                    <a:pt x="28" y="81"/>
                    <a:pt x="28" y="81"/>
                  </a:cubicBezTo>
                  <a:cubicBezTo>
                    <a:pt x="26" y="81"/>
                    <a:pt x="25" y="83"/>
                    <a:pt x="25" y="85"/>
                  </a:cubicBezTo>
                  <a:cubicBezTo>
                    <a:pt x="25" y="88"/>
                    <a:pt x="27" y="92"/>
                    <a:pt x="29" y="92"/>
                  </a:cubicBezTo>
                  <a:cubicBezTo>
                    <a:pt x="29" y="93"/>
                    <a:pt x="29" y="93"/>
                    <a:pt x="29" y="93"/>
                  </a:cubicBezTo>
                  <a:cubicBezTo>
                    <a:pt x="30" y="93"/>
                    <a:pt x="30" y="92"/>
                    <a:pt x="30" y="92"/>
                  </a:cubicBezTo>
                  <a:cubicBezTo>
                    <a:pt x="31" y="92"/>
                    <a:pt x="31" y="92"/>
                    <a:pt x="31" y="92"/>
                  </a:cubicBezTo>
                  <a:cubicBezTo>
                    <a:pt x="31" y="91"/>
                    <a:pt x="31" y="91"/>
                    <a:pt x="32" y="91"/>
                  </a:cubicBezTo>
                  <a:cubicBezTo>
                    <a:pt x="32" y="91"/>
                    <a:pt x="32" y="91"/>
                    <a:pt x="32" y="91"/>
                  </a:cubicBezTo>
                  <a:cubicBezTo>
                    <a:pt x="33" y="92"/>
                    <a:pt x="33" y="93"/>
                    <a:pt x="33" y="94"/>
                  </a:cubicBezTo>
                  <a:cubicBezTo>
                    <a:pt x="33" y="109"/>
                    <a:pt x="33" y="109"/>
                    <a:pt x="33" y="109"/>
                  </a:cubicBezTo>
                  <a:cubicBezTo>
                    <a:pt x="51" y="117"/>
                    <a:pt x="51" y="117"/>
                    <a:pt x="51" y="117"/>
                  </a:cubicBezTo>
                  <a:cubicBezTo>
                    <a:pt x="52" y="117"/>
                    <a:pt x="52" y="117"/>
                    <a:pt x="53" y="117"/>
                  </a:cubicBezTo>
                  <a:cubicBezTo>
                    <a:pt x="55" y="117"/>
                    <a:pt x="57" y="114"/>
                    <a:pt x="57" y="109"/>
                  </a:cubicBezTo>
                  <a:cubicBezTo>
                    <a:pt x="57" y="78"/>
                    <a:pt x="57" y="78"/>
                    <a:pt x="57" y="78"/>
                  </a:cubicBezTo>
                  <a:cubicBezTo>
                    <a:pt x="48" y="74"/>
                    <a:pt x="48" y="74"/>
                    <a:pt x="48" y="74"/>
                  </a:cubicBezTo>
                  <a:cubicBezTo>
                    <a:pt x="47" y="73"/>
                    <a:pt x="46" y="72"/>
                    <a:pt x="47" y="70"/>
                  </a:cubicBezTo>
                  <a:cubicBezTo>
                    <a:pt x="48" y="70"/>
                    <a:pt x="48" y="70"/>
                    <a:pt x="48" y="70"/>
                  </a:cubicBezTo>
                  <a:cubicBezTo>
                    <a:pt x="48" y="69"/>
                    <a:pt x="48" y="68"/>
                    <a:pt x="48" y="67"/>
                  </a:cubicBezTo>
                  <a:cubicBezTo>
                    <a:pt x="48" y="64"/>
                    <a:pt x="47" y="60"/>
                    <a:pt x="45" y="60"/>
                  </a:cubicBezTo>
                  <a:cubicBezTo>
                    <a:pt x="45" y="60"/>
                    <a:pt x="45" y="59"/>
                    <a:pt x="44" y="59"/>
                  </a:cubicBezTo>
                  <a:moveTo>
                    <a:pt x="11" y="46"/>
                  </a:moveTo>
                  <a:cubicBezTo>
                    <a:pt x="10" y="46"/>
                    <a:pt x="9" y="48"/>
                    <a:pt x="9" y="50"/>
                  </a:cubicBezTo>
                  <a:cubicBezTo>
                    <a:pt x="9" y="52"/>
                    <a:pt x="9" y="53"/>
                    <a:pt x="9" y="54"/>
                  </a:cubicBezTo>
                  <a:cubicBezTo>
                    <a:pt x="9" y="55"/>
                    <a:pt x="9" y="55"/>
                    <a:pt x="9" y="55"/>
                  </a:cubicBezTo>
                  <a:cubicBezTo>
                    <a:pt x="10" y="57"/>
                    <a:pt x="10" y="58"/>
                    <a:pt x="9" y="58"/>
                  </a:cubicBezTo>
                  <a:cubicBezTo>
                    <a:pt x="9" y="58"/>
                    <a:pt x="9" y="58"/>
                    <a:pt x="9" y="58"/>
                  </a:cubicBezTo>
                  <a:cubicBezTo>
                    <a:pt x="0" y="54"/>
                    <a:pt x="0" y="54"/>
                    <a:pt x="0" y="54"/>
                  </a:cubicBezTo>
                  <a:cubicBezTo>
                    <a:pt x="0" y="70"/>
                    <a:pt x="0" y="70"/>
                    <a:pt x="0" y="70"/>
                  </a:cubicBezTo>
                  <a:cubicBezTo>
                    <a:pt x="0" y="70"/>
                    <a:pt x="0" y="70"/>
                    <a:pt x="0" y="70"/>
                  </a:cubicBezTo>
                  <a:cubicBezTo>
                    <a:pt x="0" y="71"/>
                    <a:pt x="0" y="71"/>
                    <a:pt x="0" y="71"/>
                  </a:cubicBezTo>
                  <a:cubicBezTo>
                    <a:pt x="1" y="70"/>
                    <a:pt x="1" y="70"/>
                    <a:pt x="1" y="70"/>
                  </a:cubicBezTo>
                  <a:cubicBezTo>
                    <a:pt x="1" y="70"/>
                    <a:pt x="1" y="70"/>
                    <a:pt x="1" y="70"/>
                  </a:cubicBezTo>
                  <a:cubicBezTo>
                    <a:pt x="2" y="70"/>
                    <a:pt x="2" y="69"/>
                    <a:pt x="3" y="69"/>
                  </a:cubicBezTo>
                  <a:cubicBezTo>
                    <a:pt x="3" y="69"/>
                    <a:pt x="4" y="69"/>
                    <a:pt x="4" y="70"/>
                  </a:cubicBezTo>
                  <a:cubicBezTo>
                    <a:pt x="6" y="70"/>
                    <a:pt x="8" y="74"/>
                    <a:pt x="8" y="78"/>
                  </a:cubicBezTo>
                  <a:cubicBezTo>
                    <a:pt x="8" y="82"/>
                    <a:pt x="7" y="84"/>
                    <a:pt x="5" y="84"/>
                  </a:cubicBezTo>
                  <a:cubicBezTo>
                    <a:pt x="4" y="84"/>
                    <a:pt x="4" y="84"/>
                    <a:pt x="4" y="84"/>
                  </a:cubicBezTo>
                  <a:cubicBezTo>
                    <a:pt x="3" y="83"/>
                    <a:pt x="2" y="82"/>
                    <a:pt x="1" y="81"/>
                  </a:cubicBezTo>
                  <a:cubicBezTo>
                    <a:pt x="1" y="80"/>
                    <a:pt x="1" y="80"/>
                    <a:pt x="1" y="80"/>
                  </a:cubicBezTo>
                  <a:cubicBezTo>
                    <a:pt x="1" y="80"/>
                    <a:pt x="0" y="80"/>
                    <a:pt x="0" y="80"/>
                  </a:cubicBezTo>
                  <a:cubicBezTo>
                    <a:pt x="0" y="80"/>
                    <a:pt x="0" y="80"/>
                    <a:pt x="0" y="80"/>
                  </a:cubicBezTo>
                  <a:cubicBezTo>
                    <a:pt x="0" y="80"/>
                    <a:pt x="0" y="80"/>
                    <a:pt x="0" y="80"/>
                  </a:cubicBezTo>
                  <a:cubicBezTo>
                    <a:pt x="0" y="85"/>
                    <a:pt x="0" y="85"/>
                    <a:pt x="0" y="85"/>
                  </a:cubicBezTo>
                  <a:cubicBezTo>
                    <a:pt x="0" y="91"/>
                    <a:pt x="2" y="97"/>
                    <a:pt x="6" y="98"/>
                  </a:cubicBezTo>
                  <a:cubicBezTo>
                    <a:pt x="24" y="106"/>
                    <a:pt x="24" y="106"/>
                    <a:pt x="24" y="106"/>
                  </a:cubicBezTo>
                  <a:cubicBezTo>
                    <a:pt x="24" y="90"/>
                    <a:pt x="24" y="90"/>
                    <a:pt x="24" y="90"/>
                  </a:cubicBezTo>
                  <a:cubicBezTo>
                    <a:pt x="24" y="89"/>
                    <a:pt x="24" y="89"/>
                    <a:pt x="24" y="89"/>
                  </a:cubicBezTo>
                  <a:cubicBezTo>
                    <a:pt x="23" y="89"/>
                    <a:pt x="23" y="89"/>
                    <a:pt x="23" y="89"/>
                  </a:cubicBezTo>
                  <a:cubicBezTo>
                    <a:pt x="23" y="89"/>
                    <a:pt x="23" y="89"/>
                    <a:pt x="23" y="89"/>
                  </a:cubicBezTo>
                  <a:cubicBezTo>
                    <a:pt x="22" y="90"/>
                    <a:pt x="22" y="90"/>
                    <a:pt x="22" y="90"/>
                  </a:cubicBezTo>
                  <a:cubicBezTo>
                    <a:pt x="22" y="90"/>
                    <a:pt x="21" y="90"/>
                    <a:pt x="21" y="90"/>
                  </a:cubicBezTo>
                  <a:cubicBezTo>
                    <a:pt x="20" y="90"/>
                    <a:pt x="20" y="90"/>
                    <a:pt x="20" y="90"/>
                  </a:cubicBezTo>
                  <a:cubicBezTo>
                    <a:pt x="18" y="89"/>
                    <a:pt x="16" y="85"/>
                    <a:pt x="16" y="81"/>
                  </a:cubicBezTo>
                  <a:cubicBezTo>
                    <a:pt x="16" y="78"/>
                    <a:pt x="17" y="76"/>
                    <a:pt x="19" y="76"/>
                  </a:cubicBezTo>
                  <a:cubicBezTo>
                    <a:pt x="19" y="76"/>
                    <a:pt x="20" y="76"/>
                    <a:pt x="20" y="76"/>
                  </a:cubicBezTo>
                  <a:cubicBezTo>
                    <a:pt x="21" y="76"/>
                    <a:pt x="22" y="77"/>
                    <a:pt x="22" y="78"/>
                  </a:cubicBezTo>
                  <a:cubicBezTo>
                    <a:pt x="23" y="79"/>
                    <a:pt x="23" y="79"/>
                    <a:pt x="23" y="79"/>
                  </a:cubicBezTo>
                  <a:cubicBezTo>
                    <a:pt x="23" y="80"/>
                    <a:pt x="23" y="80"/>
                    <a:pt x="23" y="80"/>
                  </a:cubicBezTo>
                  <a:cubicBezTo>
                    <a:pt x="24" y="80"/>
                    <a:pt x="24" y="80"/>
                    <a:pt x="24" y="80"/>
                  </a:cubicBezTo>
                  <a:cubicBezTo>
                    <a:pt x="24" y="80"/>
                    <a:pt x="24" y="80"/>
                    <a:pt x="24" y="80"/>
                  </a:cubicBezTo>
                  <a:cubicBezTo>
                    <a:pt x="24" y="64"/>
                    <a:pt x="24" y="64"/>
                    <a:pt x="24" y="64"/>
                  </a:cubicBezTo>
                  <a:cubicBezTo>
                    <a:pt x="15" y="60"/>
                    <a:pt x="15" y="60"/>
                    <a:pt x="15" y="60"/>
                  </a:cubicBezTo>
                  <a:cubicBezTo>
                    <a:pt x="14" y="60"/>
                    <a:pt x="13" y="59"/>
                    <a:pt x="14" y="57"/>
                  </a:cubicBezTo>
                  <a:cubicBezTo>
                    <a:pt x="15" y="56"/>
                    <a:pt x="15" y="56"/>
                    <a:pt x="15" y="56"/>
                  </a:cubicBezTo>
                  <a:cubicBezTo>
                    <a:pt x="15" y="55"/>
                    <a:pt x="15" y="54"/>
                    <a:pt x="15" y="53"/>
                  </a:cubicBezTo>
                  <a:cubicBezTo>
                    <a:pt x="15" y="50"/>
                    <a:pt x="14" y="47"/>
                    <a:pt x="12" y="46"/>
                  </a:cubicBezTo>
                  <a:cubicBezTo>
                    <a:pt x="12" y="46"/>
                    <a:pt x="11" y="46"/>
                    <a:pt x="11" y="46"/>
                  </a:cubicBezTo>
                  <a:moveTo>
                    <a:pt x="4" y="0"/>
                  </a:moveTo>
                  <a:cubicBezTo>
                    <a:pt x="2" y="0"/>
                    <a:pt x="0" y="3"/>
                    <a:pt x="0" y="8"/>
                  </a:cubicBezTo>
                  <a:cubicBezTo>
                    <a:pt x="0" y="39"/>
                    <a:pt x="0" y="39"/>
                    <a:pt x="0" y="39"/>
                  </a:cubicBezTo>
                  <a:cubicBezTo>
                    <a:pt x="9" y="43"/>
                    <a:pt x="9" y="43"/>
                    <a:pt x="9" y="43"/>
                  </a:cubicBezTo>
                  <a:cubicBezTo>
                    <a:pt x="9" y="43"/>
                    <a:pt x="9" y="43"/>
                    <a:pt x="9" y="43"/>
                  </a:cubicBezTo>
                  <a:cubicBezTo>
                    <a:pt x="9" y="42"/>
                    <a:pt x="9" y="41"/>
                    <a:pt x="9" y="41"/>
                  </a:cubicBezTo>
                  <a:cubicBezTo>
                    <a:pt x="9" y="40"/>
                    <a:pt x="9" y="40"/>
                    <a:pt x="9" y="40"/>
                  </a:cubicBezTo>
                  <a:cubicBezTo>
                    <a:pt x="8" y="38"/>
                    <a:pt x="8" y="37"/>
                    <a:pt x="8" y="35"/>
                  </a:cubicBezTo>
                  <a:cubicBezTo>
                    <a:pt x="8" y="32"/>
                    <a:pt x="9" y="30"/>
                    <a:pt x="11" y="30"/>
                  </a:cubicBezTo>
                  <a:cubicBezTo>
                    <a:pt x="11" y="30"/>
                    <a:pt x="12" y="30"/>
                    <a:pt x="12" y="30"/>
                  </a:cubicBezTo>
                  <a:cubicBezTo>
                    <a:pt x="14" y="31"/>
                    <a:pt x="16" y="35"/>
                    <a:pt x="16" y="39"/>
                  </a:cubicBezTo>
                  <a:cubicBezTo>
                    <a:pt x="16" y="40"/>
                    <a:pt x="16" y="41"/>
                    <a:pt x="15" y="42"/>
                  </a:cubicBezTo>
                  <a:cubicBezTo>
                    <a:pt x="15" y="43"/>
                    <a:pt x="15" y="43"/>
                    <a:pt x="15" y="43"/>
                  </a:cubicBezTo>
                  <a:cubicBezTo>
                    <a:pt x="15" y="44"/>
                    <a:pt x="14" y="44"/>
                    <a:pt x="15" y="45"/>
                  </a:cubicBezTo>
                  <a:cubicBezTo>
                    <a:pt x="15" y="45"/>
                    <a:pt x="15" y="45"/>
                    <a:pt x="15" y="45"/>
                  </a:cubicBezTo>
                  <a:cubicBezTo>
                    <a:pt x="24" y="49"/>
                    <a:pt x="24" y="49"/>
                    <a:pt x="24" y="49"/>
                  </a:cubicBezTo>
                  <a:cubicBezTo>
                    <a:pt x="24" y="33"/>
                    <a:pt x="24" y="33"/>
                    <a:pt x="24" y="33"/>
                  </a:cubicBezTo>
                  <a:cubicBezTo>
                    <a:pt x="24" y="33"/>
                    <a:pt x="24" y="33"/>
                    <a:pt x="24" y="33"/>
                  </a:cubicBezTo>
                  <a:cubicBezTo>
                    <a:pt x="24" y="33"/>
                    <a:pt x="24" y="33"/>
                    <a:pt x="24" y="33"/>
                  </a:cubicBezTo>
                  <a:cubicBezTo>
                    <a:pt x="23" y="33"/>
                    <a:pt x="23" y="33"/>
                    <a:pt x="23" y="33"/>
                  </a:cubicBezTo>
                  <a:cubicBezTo>
                    <a:pt x="22" y="33"/>
                    <a:pt x="22" y="33"/>
                    <a:pt x="22" y="33"/>
                  </a:cubicBezTo>
                  <a:cubicBezTo>
                    <a:pt x="22" y="34"/>
                    <a:pt x="21" y="34"/>
                    <a:pt x="21" y="34"/>
                  </a:cubicBezTo>
                  <a:cubicBezTo>
                    <a:pt x="21" y="34"/>
                    <a:pt x="20" y="34"/>
                    <a:pt x="20" y="34"/>
                  </a:cubicBezTo>
                  <a:cubicBezTo>
                    <a:pt x="18" y="33"/>
                    <a:pt x="16" y="29"/>
                    <a:pt x="16" y="25"/>
                  </a:cubicBezTo>
                  <a:cubicBezTo>
                    <a:pt x="16" y="22"/>
                    <a:pt x="17" y="19"/>
                    <a:pt x="19" y="19"/>
                  </a:cubicBezTo>
                  <a:cubicBezTo>
                    <a:pt x="19" y="19"/>
                    <a:pt x="20" y="19"/>
                    <a:pt x="20" y="20"/>
                  </a:cubicBezTo>
                  <a:cubicBezTo>
                    <a:pt x="21" y="20"/>
                    <a:pt x="22" y="21"/>
                    <a:pt x="22" y="22"/>
                  </a:cubicBezTo>
                  <a:cubicBezTo>
                    <a:pt x="23" y="23"/>
                    <a:pt x="23" y="23"/>
                    <a:pt x="23" y="23"/>
                  </a:cubicBezTo>
                  <a:cubicBezTo>
                    <a:pt x="23" y="23"/>
                    <a:pt x="23" y="23"/>
                    <a:pt x="24" y="24"/>
                  </a:cubicBezTo>
                  <a:cubicBezTo>
                    <a:pt x="24" y="24"/>
                    <a:pt x="24" y="24"/>
                    <a:pt x="24" y="24"/>
                  </a:cubicBezTo>
                  <a:cubicBezTo>
                    <a:pt x="24" y="23"/>
                    <a:pt x="24" y="23"/>
                    <a:pt x="24" y="23"/>
                  </a:cubicBezTo>
                  <a:cubicBezTo>
                    <a:pt x="24" y="7"/>
                    <a:pt x="24" y="7"/>
                    <a:pt x="24" y="7"/>
                  </a:cubicBezTo>
                  <a:cubicBezTo>
                    <a:pt x="6" y="0"/>
                    <a:pt x="6" y="0"/>
                    <a:pt x="6" y="0"/>
                  </a:cubicBezTo>
                  <a:cubicBezTo>
                    <a:pt x="5" y="0"/>
                    <a:pt x="5" y="0"/>
                    <a:pt x="4"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5" name="文本框 117"/>
            <p:cNvSpPr txBox="1"/>
            <p:nvPr/>
          </p:nvSpPr>
          <p:spPr>
            <a:xfrm>
              <a:off x="3511314" y="1883424"/>
              <a:ext cx="412613" cy="376910"/>
            </a:xfrm>
            <a:prstGeom prst="rect">
              <a:avLst/>
            </a:prstGeom>
            <a:noFill/>
            <a:ln>
              <a:noFill/>
            </a:ln>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03</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3" name="组合 16"/>
          <p:cNvGrpSpPr/>
          <p:nvPr/>
        </p:nvGrpSpPr>
        <p:grpSpPr>
          <a:xfrm>
            <a:off x="4089362" y="973183"/>
            <a:ext cx="1901292" cy="969089"/>
            <a:chOff x="4089362" y="968422"/>
            <a:chExt cx="1901292" cy="968790"/>
          </a:xfrm>
        </p:grpSpPr>
        <p:sp>
          <p:nvSpPr>
            <p:cNvPr id="18" name="Freeform 17"/>
            <p:cNvSpPr/>
            <p:nvPr/>
          </p:nvSpPr>
          <p:spPr bwMode="auto">
            <a:xfrm>
              <a:off x="4746340" y="1249777"/>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1"/>
            </a:solidFill>
            <a:ln>
              <a:noFill/>
            </a:ln>
          </p:spPr>
          <p:txBody>
            <a:bodyPr vert="horz" wrap="square" lIns="68580" tIns="34290" rIns="68580" bIns="34290" numCol="1" anchor="t" anchorCtr="0" compatLnSpc="1"/>
            <a:lstStyle/>
            <a:p>
              <a:endParaRPr lang="en-US" altLang="zh-CN" sz="1200" dirty="0">
                <a:solidFill>
                  <a:schemeClr val="tx1">
                    <a:lumMod val="75000"/>
                    <a:lumOff val="25000"/>
                  </a:schemeClr>
                </a:solidFill>
              </a:endParaRPr>
            </a:p>
          </p:txBody>
        </p:sp>
        <p:sp>
          <p:nvSpPr>
            <p:cNvPr id="19" name="Freeform 18"/>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0" name="Freeform 19"/>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1" name="Freeform 20"/>
            <p:cNvSpPr/>
            <p:nvPr/>
          </p:nvSpPr>
          <p:spPr bwMode="auto">
            <a:xfrm>
              <a:off x="4089363" y="968422"/>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2" name="Oval 31"/>
            <p:cNvSpPr>
              <a:spLocks noChangeArrowheads="1"/>
            </p:cNvSpPr>
            <p:nvPr/>
          </p:nvSpPr>
          <p:spPr bwMode="auto">
            <a:xfrm>
              <a:off x="5500488" y="1397707"/>
              <a:ext cx="140678" cy="13632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3" name="Freeform 32"/>
            <p:cNvSpPr/>
            <p:nvPr/>
          </p:nvSpPr>
          <p:spPr bwMode="auto">
            <a:xfrm>
              <a:off x="5636816" y="1441214"/>
              <a:ext cx="268303" cy="49310"/>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4" name="Freeform 33"/>
            <p:cNvSpPr/>
            <p:nvPr/>
          </p:nvSpPr>
          <p:spPr bwMode="auto">
            <a:xfrm>
              <a:off x="5568651" y="1441214"/>
              <a:ext cx="72515" cy="49310"/>
            </a:xfrm>
            <a:custGeom>
              <a:avLst/>
              <a:gdLst>
                <a:gd name="T0" fmla="*/ 20 w 21"/>
                <a:gd name="T1" fmla="*/ 0 h 14"/>
                <a:gd name="T2" fmla="*/ 0 w 21"/>
                <a:gd name="T3" fmla="*/ 0 h 14"/>
                <a:gd name="T4" fmla="*/ 0 w 21"/>
                <a:gd name="T5" fmla="*/ 14 h 14"/>
                <a:gd name="T6" fmla="*/ 20 w 21"/>
                <a:gd name="T7" fmla="*/ 14 h 14"/>
                <a:gd name="T8" fmla="*/ 21 w 21"/>
                <a:gd name="T9" fmla="*/ 7 h 14"/>
                <a:gd name="T10" fmla="*/ 20 w 21"/>
                <a:gd name="T11" fmla="*/ 0 h 14"/>
              </a:gdLst>
              <a:ahLst/>
              <a:cxnLst>
                <a:cxn ang="0">
                  <a:pos x="T0" y="T1"/>
                </a:cxn>
                <a:cxn ang="0">
                  <a:pos x="T2" y="T3"/>
                </a:cxn>
                <a:cxn ang="0">
                  <a:pos x="T4" y="T5"/>
                </a:cxn>
                <a:cxn ang="0">
                  <a:pos x="T6" y="T7"/>
                </a:cxn>
                <a:cxn ang="0">
                  <a:pos x="T8" y="T9"/>
                </a:cxn>
                <a:cxn ang="0">
                  <a:pos x="T10" y="T11"/>
                </a:cxn>
              </a:cxnLst>
              <a:rect l="0" t="0" r="r" b="b"/>
              <a:pathLst>
                <a:path w="21" h="14">
                  <a:moveTo>
                    <a:pt x="20" y="0"/>
                  </a:moveTo>
                  <a:cubicBezTo>
                    <a:pt x="0" y="0"/>
                    <a:pt x="0" y="0"/>
                    <a:pt x="0" y="0"/>
                  </a:cubicBezTo>
                  <a:cubicBezTo>
                    <a:pt x="0" y="14"/>
                    <a:pt x="0" y="14"/>
                    <a:pt x="0" y="14"/>
                  </a:cubicBezTo>
                  <a:cubicBezTo>
                    <a:pt x="20" y="14"/>
                    <a:pt x="20" y="14"/>
                    <a:pt x="20" y="14"/>
                  </a:cubicBezTo>
                  <a:cubicBezTo>
                    <a:pt x="20" y="12"/>
                    <a:pt x="21" y="9"/>
                    <a:pt x="21" y="7"/>
                  </a:cubicBezTo>
                  <a:cubicBezTo>
                    <a:pt x="21" y="5"/>
                    <a:pt x="20" y="2"/>
                    <a:pt x="20" y="0"/>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5" name="Oval 34"/>
            <p:cNvSpPr>
              <a:spLocks noChangeArrowheads="1"/>
            </p:cNvSpPr>
            <p:nvPr/>
          </p:nvSpPr>
          <p:spPr bwMode="auto">
            <a:xfrm>
              <a:off x="5538196" y="1435413"/>
              <a:ext cx="60912" cy="60912"/>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6" name="Oval 35"/>
            <p:cNvSpPr>
              <a:spLocks noChangeArrowheads="1"/>
            </p:cNvSpPr>
            <p:nvPr/>
          </p:nvSpPr>
          <p:spPr bwMode="auto">
            <a:xfrm>
              <a:off x="5874661" y="1435413"/>
              <a:ext cx="62363" cy="6091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7" name="Freeform 44"/>
            <p:cNvSpPr>
              <a:spLocks noEditPoints="1"/>
            </p:cNvSpPr>
            <p:nvPr/>
          </p:nvSpPr>
          <p:spPr bwMode="auto">
            <a:xfrm>
              <a:off x="4272098" y="1418010"/>
              <a:ext cx="316162" cy="353870"/>
            </a:xfrm>
            <a:custGeom>
              <a:avLst/>
              <a:gdLst>
                <a:gd name="T0" fmla="*/ 62 w 92"/>
                <a:gd name="T1" fmla="*/ 36 h 103"/>
                <a:gd name="T2" fmla="*/ 52 w 92"/>
                <a:gd name="T3" fmla="*/ 48 h 103"/>
                <a:gd name="T4" fmla="*/ 50 w 92"/>
                <a:gd name="T5" fmla="*/ 51 h 103"/>
                <a:gd name="T6" fmla="*/ 62 w 92"/>
                <a:gd name="T7" fmla="*/ 77 h 103"/>
                <a:gd name="T8" fmla="*/ 66 w 92"/>
                <a:gd name="T9" fmla="*/ 71 h 103"/>
                <a:gd name="T10" fmla="*/ 62 w 92"/>
                <a:gd name="T11" fmla="*/ 62 h 103"/>
                <a:gd name="T12" fmla="*/ 92 w 92"/>
                <a:gd name="T13" fmla="*/ 74 h 103"/>
                <a:gd name="T14" fmla="*/ 92 w 92"/>
                <a:gd name="T15" fmla="*/ 63 h 103"/>
                <a:gd name="T16" fmla="*/ 62 w 92"/>
                <a:gd name="T17" fmla="*/ 51 h 103"/>
                <a:gd name="T18" fmla="*/ 66 w 92"/>
                <a:gd name="T19" fmla="*/ 45 h 103"/>
                <a:gd name="T20" fmla="*/ 62 w 92"/>
                <a:gd name="T21" fmla="*/ 36 h 103"/>
                <a:gd name="T22" fmla="*/ 35 w 92"/>
                <a:gd name="T23" fmla="*/ 0 h 103"/>
                <a:gd name="T24" fmla="*/ 22 w 92"/>
                <a:gd name="T25" fmla="*/ 21 h 103"/>
                <a:gd name="T26" fmla="*/ 22 w 92"/>
                <a:gd name="T27" fmla="*/ 35 h 103"/>
                <a:gd name="T28" fmla="*/ 13 w 92"/>
                <a:gd name="T29" fmla="*/ 31 h 103"/>
                <a:gd name="T30" fmla="*/ 17 w 92"/>
                <a:gd name="T31" fmla="*/ 25 h 103"/>
                <a:gd name="T32" fmla="*/ 12 w 92"/>
                <a:gd name="T33" fmla="*/ 16 h 103"/>
                <a:gd name="T34" fmla="*/ 3 w 92"/>
                <a:gd name="T35" fmla="*/ 28 h 103"/>
                <a:gd name="T36" fmla="*/ 3 w 92"/>
                <a:gd name="T37" fmla="*/ 28 h 103"/>
                <a:gd name="T38" fmla="*/ 0 w 92"/>
                <a:gd name="T39" fmla="*/ 31 h 103"/>
                <a:gd name="T40" fmla="*/ 12 w 92"/>
                <a:gd name="T41" fmla="*/ 56 h 103"/>
                <a:gd name="T42" fmla="*/ 17 w 92"/>
                <a:gd name="T43" fmla="*/ 51 h 103"/>
                <a:gd name="T44" fmla="*/ 13 w 92"/>
                <a:gd name="T45" fmla="*/ 42 h 103"/>
                <a:gd name="T46" fmla="*/ 22 w 92"/>
                <a:gd name="T47" fmla="*/ 46 h 103"/>
                <a:gd name="T48" fmla="*/ 22 w 92"/>
                <a:gd name="T49" fmla="*/ 59 h 103"/>
                <a:gd name="T50" fmla="*/ 38 w 92"/>
                <a:gd name="T51" fmla="*/ 93 h 103"/>
                <a:gd name="T52" fmla="*/ 61 w 92"/>
                <a:gd name="T53" fmla="*/ 102 h 103"/>
                <a:gd name="T54" fmla="*/ 65 w 92"/>
                <a:gd name="T55" fmla="*/ 103 h 103"/>
                <a:gd name="T56" fmla="*/ 77 w 92"/>
                <a:gd name="T57" fmla="*/ 82 h 103"/>
                <a:gd name="T58" fmla="*/ 77 w 92"/>
                <a:gd name="T59" fmla="*/ 77 h 103"/>
                <a:gd name="T60" fmla="*/ 71 w 92"/>
                <a:gd name="T61" fmla="*/ 74 h 103"/>
                <a:gd name="T62" fmla="*/ 71 w 92"/>
                <a:gd name="T63" fmla="*/ 79 h 103"/>
                <a:gd name="T64" fmla="*/ 63 w 92"/>
                <a:gd name="T65" fmla="*/ 92 h 103"/>
                <a:gd name="T66" fmla="*/ 61 w 92"/>
                <a:gd name="T67" fmla="*/ 91 h 103"/>
                <a:gd name="T68" fmla="*/ 38 w 92"/>
                <a:gd name="T69" fmla="*/ 82 h 103"/>
                <a:gd name="T70" fmla="*/ 29 w 92"/>
                <a:gd name="T71" fmla="*/ 62 h 103"/>
                <a:gd name="T72" fmla="*/ 29 w 92"/>
                <a:gd name="T73" fmla="*/ 24 h 103"/>
                <a:gd name="T74" fmla="*/ 36 w 92"/>
                <a:gd name="T75" fmla="*/ 11 h 103"/>
                <a:gd name="T76" fmla="*/ 38 w 92"/>
                <a:gd name="T77" fmla="*/ 11 h 103"/>
                <a:gd name="T78" fmla="*/ 61 w 92"/>
                <a:gd name="T79" fmla="*/ 21 h 103"/>
                <a:gd name="T80" fmla="*/ 71 w 92"/>
                <a:gd name="T81" fmla="*/ 41 h 103"/>
                <a:gd name="T82" fmla="*/ 71 w 92"/>
                <a:gd name="T83" fmla="*/ 46 h 103"/>
                <a:gd name="T84" fmla="*/ 77 w 92"/>
                <a:gd name="T85" fmla="*/ 48 h 103"/>
                <a:gd name="T86" fmla="*/ 77 w 92"/>
                <a:gd name="T87" fmla="*/ 44 h 103"/>
                <a:gd name="T88" fmla="*/ 61 w 92"/>
                <a:gd name="T89" fmla="*/ 10 h 103"/>
                <a:gd name="T90" fmla="*/ 38 w 92"/>
                <a:gd name="T91" fmla="*/ 0 h 103"/>
                <a:gd name="T92" fmla="*/ 35 w 92"/>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2" h="103">
                  <a:moveTo>
                    <a:pt x="62" y="36"/>
                  </a:moveTo>
                  <a:cubicBezTo>
                    <a:pt x="52" y="48"/>
                    <a:pt x="52" y="48"/>
                    <a:pt x="52" y="48"/>
                  </a:cubicBezTo>
                  <a:cubicBezTo>
                    <a:pt x="50" y="51"/>
                    <a:pt x="50" y="51"/>
                    <a:pt x="50" y="51"/>
                  </a:cubicBezTo>
                  <a:cubicBezTo>
                    <a:pt x="62" y="77"/>
                    <a:pt x="62" y="77"/>
                    <a:pt x="62" y="77"/>
                  </a:cubicBezTo>
                  <a:cubicBezTo>
                    <a:pt x="66" y="71"/>
                    <a:pt x="66" y="71"/>
                    <a:pt x="66" y="71"/>
                  </a:cubicBezTo>
                  <a:cubicBezTo>
                    <a:pt x="62" y="62"/>
                    <a:pt x="62" y="62"/>
                    <a:pt x="62" y="62"/>
                  </a:cubicBezTo>
                  <a:cubicBezTo>
                    <a:pt x="92" y="74"/>
                    <a:pt x="92" y="74"/>
                    <a:pt x="92" y="74"/>
                  </a:cubicBezTo>
                  <a:cubicBezTo>
                    <a:pt x="92" y="63"/>
                    <a:pt x="92" y="63"/>
                    <a:pt x="92" y="63"/>
                  </a:cubicBezTo>
                  <a:cubicBezTo>
                    <a:pt x="62" y="51"/>
                    <a:pt x="62" y="51"/>
                    <a:pt x="62" y="51"/>
                  </a:cubicBezTo>
                  <a:cubicBezTo>
                    <a:pt x="66" y="45"/>
                    <a:pt x="66" y="45"/>
                    <a:pt x="66" y="45"/>
                  </a:cubicBezTo>
                  <a:cubicBezTo>
                    <a:pt x="62" y="36"/>
                    <a:pt x="62" y="36"/>
                    <a:pt x="62" y="36"/>
                  </a:cubicBezTo>
                  <a:moveTo>
                    <a:pt x="35" y="0"/>
                  </a:moveTo>
                  <a:cubicBezTo>
                    <a:pt x="28" y="0"/>
                    <a:pt x="22" y="8"/>
                    <a:pt x="22" y="21"/>
                  </a:cubicBezTo>
                  <a:cubicBezTo>
                    <a:pt x="22" y="35"/>
                    <a:pt x="22" y="35"/>
                    <a:pt x="22" y="35"/>
                  </a:cubicBezTo>
                  <a:cubicBezTo>
                    <a:pt x="13" y="31"/>
                    <a:pt x="13" y="31"/>
                    <a:pt x="13" y="31"/>
                  </a:cubicBezTo>
                  <a:cubicBezTo>
                    <a:pt x="17" y="25"/>
                    <a:pt x="17" y="25"/>
                    <a:pt x="17" y="25"/>
                  </a:cubicBezTo>
                  <a:cubicBezTo>
                    <a:pt x="12" y="16"/>
                    <a:pt x="12" y="16"/>
                    <a:pt x="12" y="16"/>
                  </a:cubicBezTo>
                  <a:cubicBezTo>
                    <a:pt x="3" y="28"/>
                    <a:pt x="3" y="28"/>
                    <a:pt x="3" y="28"/>
                  </a:cubicBezTo>
                  <a:cubicBezTo>
                    <a:pt x="3" y="28"/>
                    <a:pt x="3" y="28"/>
                    <a:pt x="3" y="28"/>
                  </a:cubicBezTo>
                  <a:cubicBezTo>
                    <a:pt x="0" y="31"/>
                    <a:pt x="0" y="31"/>
                    <a:pt x="0" y="31"/>
                  </a:cubicBezTo>
                  <a:cubicBezTo>
                    <a:pt x="12" y="56"/>
                    <a:pt x="12" y="56"/>
                    <a:pt x="12" y="56"/>
                  </a:cubicBezTo>
                  <a:cubicBezTo>
                    <a:pt x="17" y="51"/>
                    <a:pt x="17" y="51"/>
                    <a:pt x="17" y="51"/>
                  </a:cubicBezTo>
                  <a:cubicBezTo>
                    <a:pt x="13" y="42"/>
                    <a:pt x="13" y="42"/>
                    <a:pt x="13" y="42"/>
                  </a:cubicBezTo>
                  <a:cubicBezTo>
                    <a:pt x="22" y="46"/>
                    <a:pt x="22" y="46"/>
                    <a:pt x="22" y="46"/>
                  </a:cubicBezTo>
                  <a:cubicBezTo>
                    <a:pt x="22" y="59"/>
                    <a:pt x="22" y="59"/>
                    <a:pt x="22" y="59"/>
                  </a:cubicBezTo>
                  <a:cubicBezTo>
                    <a:pt x="22" y="74"/>
                    <a:pt x="29" y="89"/>
                    <a:pt x="38" y="93"/>
                  </a:cubicBezTo>
                  <a:cubicBezTo>
                    <a:pt x="61" y="102"/>
                    <a:pt x="61" y="102"/>
                    <a:pt x="61" y="102"/>
                  </a:cubicBezTo>
                  <a:cubicBezTo>
                    <a:pt x="62" y="103"/>
                    <a:pt x="64" y="103"/>
                    <a:pt x="65" y="103"/>
                  </a:cubicBezTo>
                  <a:cubicBezTo>
                    <a:pt x="72" y="103"/>
                    <a:pt x="77" y="95"/>
                    <a:pt x="77" y="82"/>
                  </a:cubicBezTo>
                  <a:cubicBezTo>
                    <a:pt x="77" y="77"/>
                    <a:pt x="77" y="77"/>
                    <a:pt x="77" y="77"/>
                  </a:cubicBezTo>
                  <a:cubicBezTo>
                    <a:pt x="71" y="74"/>
                    <a:pt x="71" y="74"/>
                    <a:pt x="71" y="74"/>
                  </a:cubicBezTo>
                  <a:cubicBezTo>
                    <a:pt x="71" y="79"/>
                    <a:pt x="71" y="79"/>
                    <a:pt x="71" y="79"/>
                  </a:cubicBezTo>
                  <a:cubicBezTo>
                    <a:pt x="71" y="87"/>
                    <a:pt x="68" y="92"/>
                    <a:pt x="63" y="92"/>
                  </a:cubicBezTo>
                  <a:cubicBezTo>
                    <a:pt x="63" y="92"/>
                    <a:pt x="62" y="92"/>
                    <a:pt x="61" y="91"/>
                  </a:cubicBezTo>
                  <a:cubicBezTo>
                    <a:pt x="38" y="82"/>
                    <a:pt x="38" y="82"/>
                    <a:pt x="38" y="82"/>
                  </a:cubicBezTo>
                  <a:cubicBezTo>
                    <a:pt x="33" y="80"/>
                    <a:pt x="29" y="71"/>
                    <a:pt x="29" y="62"/>
                  </a:cubicBezTo>
                  <a:cubicBezTo>
                    <a:pt x="29" y="24"/>
                    <a:pt x="29" y="24"/>
                    <a:pt x="29" y="24"/>
                  </a:cubicBezTo>
                  <a:cubicBezTo>
                    <a:pt x="29" y="16"/>
                    <a:pt x="32" y="11"/>
                    <a:pt x="36" y="11"/>
                  </a:cubicBezTo>
                  <a:cubicBezTo>
                    <a:pt x="37" y="11"/>
                    <a:pt x="38" y="11"/>
                    <a:pt x="38" y="11"/>
                  </a:cubicBezTo>
                  <a:cubicBezTo>
                    <a:pt x="61" y="21"/>
                    <a:pt x="61" y="21"/>
                    <a:pt x="61" y="21"/>
                  </a:cubicBezTo>
                  <a:cubicBezTo>
                    <a:pt x="67" y="23"/>
                    <a:pt x="71" y="32"/>
                    <a:pt x="71" y="41"/>
                  </a:cubicBezTo>
                  <a:cubicBezTo>
                    <a:pt x="71" y="46"/>
                    <a:pt x="71" y="46"/>
                    <a:pt x="71" y="46"/>
                  </a:cubicBezTo>
                  <a:cubicBezTo>
                    <a:pt x="77" y="48"/>
                    <a:pt x="77" y="48"/>
                    <a:pt x="77" y="48"/>
                  </a:cubicBezTo>
                  <a:cubicBezTo>
                    <a:pt x="77" y="44"/>
                    <a:pt x="77" y="44"/>
                    <a:pt x="77" y="44"/>
                  </a:cubicBezTo>
                  <a:cubicBezTo>
                    <a:pt x="77" y="29"/>
                    <a:pt x="70" y="13"/>
                    <a:pt x="61" y="10"/>
                  </a:cubicBezTo>
                  <a:cubicBezTo>
                    <a:pt x="38" y="0"/>
                    <a:pt x="38" y="0"/>
                    <a:pt x="38" y="0"/>
                  </a:cubicBezTo>
                  <a:cubicBezTo>
                    <a:pt x="37" y="0"/>
                    <a:pt x="36" y="0"/>
                    <a:pt x="35"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8" name="文本框 119"/>
            <p:cNvSpPr txBox="1"/>
            <p:nvPr/>
          </p:nvSpPr>
          <p:spPr>
            <a:xfrm>
              <a:off x="5586056" y="1110593"/>
              <a:ext cx="404598" cy="376910"/>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04</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4" name="组合 29"/>
          <p:cNvGrpSpPr/>
          <p:nvPr/>
        </p:nvGrpSpPr>
        <p:grpSpPr>
          <a:xfrm>
            <a:off x="3527884" y="3363990"/>
            <a:ext cx="1875436" cy="969090"/>
            <a:chOff x="3527884" y="3358490"/>
            <a:chExt cx="1875436" cy="968790"/>
          </a:xfrm>
        </p:grpSpPr>
        <p:sp>
          <p:nvSpPr>
            <p:cNvPr id="31" name="Freeform 6"/>
            <p:cNvSpPr/>
            <p:nvPr/>
          </p:nvSpPr>
          <p:spPr bwMode="auto">
            <a:xfrm>
              <a:off x="4746340" y="3639845"/>
              <a:ext cx="656979" cy="687435"/>
            </a:xfrm>
            <a:custGeom>
              <a:avLst/>
              <a:gdLst>
                <a:gd name="T0" fmla="*/ 453 w 453"/>
                <a:gd name="T1" fmla="*/ 0 h 474"/>
                <a:gd name="T2" fmla="*/ 0 w 453"/>
                <a:gd name="T3" fmla="*/ 197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7"/>
                  </a:lnTo>
                  <a:lnTo>
                    <a:pt x="0" y="474"/>
                  </a:lnTo>
                  <a:lnTo>
                    <a:pt x="453" y="277"/>
                  </a:lnTo>
                  <a:lnTo>
                    <a:pt x="453" y="0"/>
                  </a:lnTo>
                  <a:close/>
                </a:path>
              </a:pathLst>
            </a:custGeom>
            <a:solidFill>
              <a:schemeClr val="accent4"/>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2" name="Freeform 7"/>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close/>
                </a:path>
              </a:pathLst>
            </a:custGeom>
            <a:solidFill>
              <a:schemeClr val="accent4"/>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3" name="Freeform 8"/>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4" name="Freeform 9"/>
            <p:cNvSpPr/>
            <p:nvPr/>
          </p:nvSpPr>
          <p:spPr bwMode="auto">
            <a:xfrm>
              <a:off x="4089363" y="3358490"/>
              <a:ext cx="1313957" cy="567061"/>
            </a:xfrm>
            <a:custGeom>
              <a:avLst/>
              <a:gdLst>
                <a:gd name="T0" fmla="*/ 453 w 906"/>
                <a:gd name="T1" fmla="*/ 0 h 391"/>
                <a:gd name="T2" fmla="*/ 0 w 906"/>
                <a:gd name="T3" fmla="*/ 194 h 391"/>
                <a:gd name="T4" fmla="*/ 453 w 906"/>
                <a:gd name="T5" fmla="*/ 391 h 391"/>
                <a:gd name="T6" fmla="*/ 906 w 906"/>
                <a:gd name="T7" fmla="*/ 194 h 391"/>
                <a:gd name="T8" fmla="*/ 453 w 906"/>
                <a:gd name="T9" fmla="*/ 0 h 391"/>
              </a:gdLst>
              <a:ahLst/>
              <a:cxnLst>
                <a:cxn ang="0">
                  <a:pos x="T0" y="T1"/>
                </a:cxn>
                <a:cxn ang="0">
                  <a:pos x="T2" y="T3"/>
                </a:cxn>
                <a:cxn ang="0">
                  <a:pos x="T4" y="T5"/>
                </a:cxn>
                <a:cxn ang="0">
                  <a:pos x="T6" y="T7"/>
                </a:cxn>
                <a:cxn ang="0">
                  <a:pos x="T8" y="T9"/>
                </a:cxn>
              </a:cxnLst>
              <a:rect l="0" t="0" r="r" b="b"/>
              <a:pathLst>
                <a:path w="906" h="391">
                  <a:moveTo>
                    <a:pt x="453" y="0"/>
                  </a:moveTo>
                  <a:lnTo>
                    <a:pt x="0" y="194"/>
                  </a:lnTo>
                  <a:lnTo>
                    <a:pt x="453" y="391"/>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5" name="Oval 26"/>
            <p:cNvSpPr>
              <a:spLocks noChangeArrowheads="1"/>
            </p:cNvSpPr>
            <p:nvPr/>
          </p:nvSpPr>
          <p:spPr bwMode="auto">
            <a:xfrm>
              <a:off x="3880521" y="3747166"/>
              <a:ext cx="140678" cy="14067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6" name="Freeform 27"/>
            <p:cNvSpPr/>
            <p:nvPr/>
          </p:nvSpPr>
          <p:spPr bwMode="auto">
            <a:xfrm>
              <a:off x="3615119" y="3795026"/>
              <a:ext cx="268303" cy="44959"/>
            </a:xfrm>
            <a:custGeom>
              <a:avLst/>
              <a:gdLst>
                <a:gd name="T0" fmla="*/ 78 w 78"/>
                <a:gd name="T1" fmla="*/ 0 h 13"/>
                <a:gd name="T2" fmla="*/ 0 w 78"/>
                <a:gd name="T3" fmla="*/ 0 h 13"/>
                <a:gd name="T4" fmla="*/ 0 w 78"/>
                <a:gd name="T5" fmla="*/ 13 h 13"/>
                <a:gd name="T6" fmla="*/ 78 w 78"/>
                <a:gd name="T7" fmla="*/ 13 h 13"/>
                <a:gd name="T8" fmla="*/ 77 w 78"/>
                <a:gd name="T9" fmla="*/ 7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7"/>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7" name="Freeform 28"/>
            <p:cNvSpPr/>
            <p:nvPr/>
          </p:nvSpPr>
          <p:spPr bwMode="auto">
            <a:xfrm>
              <a:off x="3880521" y="3795026"/>
              <a:ext cx="68163" cy="44959"/>
            </a:xfrm>
            <a:custGeom>
              <a:avLst/>
              <a:gdLst>
                <a:gd name="T0" fmla="*/ 20 w 20"/>
                <a:gd name="T1" fmla="*/ 0 h 13"/>
                <a:gd name="T2" fmla="*/ 1 w 20"/>
                <a:gd name="T3" fmla="*/ 0 h 13"/>
                <a:gd name="T4" fmla="*/ 0 w 20"/>
                <a:gd name="T5" fmla="*/ 7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7"/>
                  </a:cubicBezTo>
                  <a:cubicBezTo>
                    <a:pt x="0" y="9"/>
                    <a:pt x="1" y="11"/>
                    <a:pt x="1" y="13"/>
                  </a:cubicBezTo>
                  <a:cubicBezTo>
                    <a:pt x="20" y="13"/>
                    <a:pt x="20" y="13"/>
                    <a:pt x="20" y="13"/>
                  </a:cubicBezTo>
                  <a:cubicBezTo>
                    <a:pt x="20" y="0"/>
                    <a:pt x="20" y="0"/>
                    <a:pt x="2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8" name="Oval 29"/>
            <p:cNvSpPr>
              <a:spLocks noChangeArrowheads="1"/>
            </p:cNvSpPr>
            <p:nvPr/>
          </p:nvSpPr>
          <p:spPr bwMode="auto">
            <a:xfrm>
              <a:off x="3918229" y="3787774"/>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9" name="Oval 30"/>
            <p:cNvSpPr>
              <a:spLocks noChangeArrowheads="1"/>
            </p:cNvSpPr>
            <p:nvPr/>
          </p:nvSpPr>
          <p:spPr bwMode="auto">
            <a:xfrm>
              <a:off x="3584663" y="3787774"/>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0" name="Freeform 41"/>
            <p:cNvSpPr>
              <a:spLocks noEditPoints="1"/>
            </p:cNvSpPr>
            <p:nvPr/>
          </p:nvSpPr>
          <p:spPr bwMode="auto">
            <a:xfrm>
              <a:off x="4254695" y="3815330"/>
              <a:ext cx="265402" cy="333566"/>
            </a:xfrm>
            <a:custGeom>
              <a:avLst/>
              <a:gdLst>
                <a:gd name="T0" fmla="*/ 25 w 77"/>
                <a:gd name="T1" fmla="*/ 80 h 97"/>
                <a:gd name="T2" fmla="*/ 9 w 77"/>
                <a:gd name="T3" fmla="*/ 46 h 97"/>
                <a:gd name="T4" fmla="*/ 25 w 77"/>
                <a:gd name="T5" fmla="*/ 26 h 97"/>
                <a:gd name="T6" fmla="*/ 41 w 77"/>
                <a:gd name="T7" fmla="*/ 60 h 97"/>
                <a:gd name="T8" fmla="*/ 22 w 77"/>
                <a:gd name="T9" fmla="*/ 9 h 97"/>
                <a:gd name="T10" fmla="*/ 20 w 77"/>
                <a:gd name="T11" fmla="*/ 17 h 97"/>
                <a:gd name="T12" fmla="*/ 11 w 77"/>
                <a:gd name="T13" fmla="*/ 12 h 97"/>
                <a:gd name="T14" fmla="*/ 8 w 77"/>
                <a:gd name="T15" fmla="*/ 26 h 97"/>
                <a:gd name="T16" fmla="*/ 0 w 77"/>
                <a:gd name="T17" fmla="*/ 36 h 97"/>
                <a:gd name="T18" fmla="*/ 5 w 77"/>
                <a:gd name="T19" fmla="*/ 51 h 97"/>
                <a:gd name="T20" fmla="*/ 5 w 77"/>
                <a:gd name="T21" fmla="*/ 70 h 97"/>
                <a:gd name="T22" fmla="*/ 13 w 77"/>
                <a:gd name="T23" fmla="*/ 77 h 97"/>
                <a:gd name="T24" fmla="*/ 21 w 77"/>
                <a:gd name="T25" fmla="*/ 94 h 97"/>
                <a:gd name="T26" fmla="*/ 29 w 77"/>
                <a:gd name="T27" fmla="*/ 89 h 97"/>
                <a:gd name="T28" fmla="*/ 36 w 77"/>
                <a:gd name="T29" fmla="*/ 87 h 97"/>
                <a:gd name="T30" fmla="*/ 45 w 77"/>
                <a:gd name="T31" fmla="*/ 88 h 97"/>
                <a:gd name="T32" fmla="*/ 45 w 77"/>
                <a:gd name="T33" fmla="*/ 69 h 97"/>
                <a:gd name="T34" fmla="*/ 50 w 77"/>
                <a:gd name="T35" fmla="*/ 58 h 97"/>
                <a:gd name="T36" fmla="*/ 42 w 77"/>
                <a:gd name="T37" fmla="*/ 41 h 97"/>
                <a:gd name="T38" fmla="*/ 40 w 77"/>
                <a:gd name="T39" fmla="*/ 25 h 97"/>
                <a:gd name="T40" fmla="*/ 30 w 77"/>
                <a:gd name="T41" fmla="*/ 21 h 97"/>
                <a:gd name="T42" fmla="*/ 22 w 77"/>
                <a:gd name="T43" fmla="*/ 9 h 97"/>
                <a:gd name="T44" fmla="*/ 60 w 77"/>
                <a:gd name="T45" fmla="*/ 48 h 97"/>
                <a:gd name="T46" fmla="*/ 49 w 77"/>
                <a:gd name="T47" fmla="*/ 25 h 97"/>
                <a:gd name="T48" fmla="*/ 60 w 77"/>
                <a:gd name="T49" fmla="*/ 12 h 97"/>
                <a:gd name="T50" fmla="*/ 70 w 77"/>
                <a:gd name="T51" fmla="*/ 35 h 97"/>
                <a:gd name="T52" fmla="*/ 58 w 77"/>
                <a:gd name="T53" fmla="*/ 0 h 97"/>
                <a:gd name="T54" fmla="*/ 57 w 77"/>
                <a:gd name="T55" fmla="*/ 5 h 97"/>
                <a:gd name="T56" fmla="*/ 50 w 77"/>
                <a:gd name="T57" fmla="*/ 2 h 97"/>
                <a:gd name="T58" fmla="*/ 48 w 77"/>
                <a:gd name="T59" fmla="*/ 11 h 97"/>
                <a:gd name="T60" fmla="*/ 43 w 77"/>
                <a:gd name="T61" fmla="*/ 18 h 97"/>
                <a:gd name="T62" fmla="*/ 46 w 77"/>
                <a:gd name="T63" fmla="*/ 28 h 97"/>
                <a:gd name="T64" fmla="*/ 46 w 77"/>
                <a:gd name="T65" fmla="*/ 41 h 97"/>
                <a:gd name="T66" fmla="*/ 52 w 77"/>
                <a:gd name="T67" fmla="*/ 46 h 97"/>
                <a:gd name="T68" fmla="*/ 57 w 77"/>
                <a:gd name="T69" fmla="*/ 57 h 97"/>
                <a:gd name="T70" fmla="*/ 62 w 77"/>
                <a:gd name="T71" fmla="*/ 55 h 97"/>
                <a:gd name="T72" fmla="*/ 67 w 77"/>
                <a:gd name="T73" fmla="*/ 53 h 97"/>
                <a:gd name="T74" fmla="*/ 73 w 77"/>
                <a:gd name="T75" fmla="*/ 53 h 97"/>
                <a:gd name="T76" fmla="*/ 73 w 77"/>
                <a:gd name="T77" fmla="*/ 41 h 97"/>
                <a:gd name="T78" fmla="*/ 77 w 77"/>
                <a:gd name="T79" fmla="*/ 33 h 97"/>
                <a:gd name="T80" fmla="*/ 72 w 77"/>
                <a:gd name="T81" fmla="*/ 22 h 97"/>
                <a:gd name="T82" fmla="*/ 70 w 77"/>
                <a:gd name="T83" fmla="*/ 11 h 97"/>
                <a:gd name="T84" fmla="*/ 63 w 77"/>
                <a:gd name="T85" fmla="*/ 8 h 97"/>
                <a:gd name="T86" fmla="*/ 58 w 77"/>
                <a:gd name="T8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97">
                  <a:moveTo>
                    <a:pt x="29" y="81"/>
                  </a:moveTo>
                  <a:cubicBezTo>
                    <a:pt x="28" y="81"/>
                    <a:pt x="26" y="81"/>
                    <a:pt x="25" y="80"/>
                  </a:cubicBezTo>
                  <a:cubicBezTo>
                    <a:pt x="25" y="80"/>
                    <a:pt x="25" y="80"/>
                    <a:pt x="25" y="80"/>
                  </a:cubicBezTo>
                  <a:cubicBezTo>
                    <a:pt x="16" y="76"/>
                    <a:pt x="9" y="61"/>
                    <a:pt x="9" y="46"/>
                  </a:cubicBezTo>
                  <a:cubicBezTo>
                    <a:pt x="10" y="34"/>
                    <a:pt x="15" y="26"/>
                    <a:pt x="22" y="26"/>
                  </a:cubicBezTo>
                  <a:cubicBezTo>
                    <a:pt x="23" y="26"/>
                    <a:pt x="24" y="26"/>
                    <a:pt x="25" y="26"/>
                  </a:cubicBezTo>
                  <a:cubicBezTo>
                    <a:pt x="26" y="27"/>
                    <a:pt x="26" y="27"/>
                    <a:pt x="26" y="27"/>
                  </a:cubicBezTo>
                  <a:cubicBezTo>
                    <a:pt x="34" y="30"/>
                    <a:pt x="41" y="46"/>
                    <a:pt x="41" y="60"/>
                  </a:cubicBezTo>
                  <a:cubicBezTo>
                    <a:pt x="41" y="73"/>
                    <a:pt x="36" y="81"/>
                    <a:pt x="29" y="81"/>
                  </a:cubicBezTo>
                  <a:moveTo>
                    <a:pt x="22" y="9"/>
                  </a:moveTo>
                  <a:cubicBezTo>
                    <a:pt x="22" y="17"/>
                    <a:pt x="22" y="17"/>
                    <a:pt x="22" y="17"/>
                  </a:cubicBezTo>
                  <a:cubicBezTo>
                    <a:pt x="21" y="17"/>
                    <a:pt x="21" y="17"/>
                    <a:pt x="20" y="17"/>
                  </a:cubicBezTo>
                  <a:cubicBezTo>
                    <a:pt x="18" y="17"/>
                    <a:pt x="16" y="18"/>
                    <a:pt x="14" y="19"/>
                  </a:cubicBezTo>
                  <a:cubicBezTo>
                    <a:pt x="11" y="12"/>
                    <a:pt x="11" y="12"/>
                    <a:pt x="11" y="12"/>
                  </a:cubicBezTo>
                  <a:cubicBezTo>
                    <a:pt x="5" y="19"/>
                    <a:pt x="5" y="19"/>
                    <a:pt x="5" y="19"/>
                  </a:cubicBezTo>
                  <a:cubicBezTo>
                    <a:pt x="8" y="26"/>
                    <a:pt x="8" y="26"/>
                    <a:pt x="8" y="26"/>
                  </a:cubicBezTo>
                  <a:cubicBezTo>
                    <a:pt x="7" y="29"/>
                    <a:pt x="6" y="33"/>
                    <a:pt x="5" y="38"/>
                  </a:cubicBezTo>
                  <a:cubicBezTo>
                    <a:pt x="0" y="36"/>
                    <a:pt x="0" y="36"/>
                    <a:pt x="0" y="36"/>
                  </a:cubicBezTo>
                  <a:cubicBezTo>
                    <a:pt x="0" y="49"/>
                    <a:pt x="0" y="49"/>
                    <a:pt x="0" y="49"/>
                  </a:cubicBezTo>
                  <a:cubicBezTo>
                    <a:pt x="5" y="51"/>
                    <a:pt x="5" y="51"/>
                    <a:pt x="5" y="51"/>
                  </a:cubicBezTo>
                  <a:cubicBezTo>
                    <a:pt x="5" y="56"/>
                    <a:pt x="6" y="61"/>
                    <a:pt x="8" y="65"/>
                  </a:cubicBezTo>
                  <a:cubicBezTo>
                    <a:pt x="5" y="70"/>
                    <a:pt x="5" y="70"/>
                    <a:pt x="5" y="70"/>
                  </a:cubicBezTo>
                  <a:cubicBezTo>
                    <a:pt x="10" y="81"/>
                    <a:pt x="10" y="81"/>
                    <a:pt x="10" y="81"/>
                  </a:cubicBezTo>
                  <a:cubicBezTo>
                    <a:pt x="13" y="77"/>
                    <a:pt x="13" y="77"/>
                    <a:pt x="13" y="77"/>
                  </a:cubicBezTo>
                  <a:cubicBezTo>
                    <a:pt x="16" y="81"/>
                    <a:pt x="18" y="84"/>
                    <a:pt x="21" y="86"/>
                  </a:cubicBezTo>
                  <a:cubicBezTo>
                    <a:pt x="21" y="94"/>
                    <a:pt x="21" y="94"/>
                    <a:pt x="21" y="94"/>
                  </a:cubicBezTo>
                  <a:cubicBezTo>
                    <a:pt x="29" y="97"/>
                    <a:pt x="29" y="97"/>
                    <a:pt x="29" y="97"/>
                  </a:cubicBezTo>
                  <a:cubicBezTo>
                    <a:pt x="29" y="89"/>
                    <a:pt x="29" y="89"/>
                    <a:pt x="29" y="89"/>
                  </a:cubicBezTo>
                  <a:cubicBezTo>
                    <a:pt x="29" y="90"/>
                    <a:pt x="30" y="90"/>
                    <a:pt x="30" y="90"/>
                  </a:cubicBezTo>
                  <a:cubicBezTo>
                    <a:pt x="32" y="90"/>
                    <a:pt x="34" y="89"/>
                    <a:pt x="36" y="87"/>
                  </a:cubicBezTo>
                  <a:cubicBezTo>
                    <a:pt x="40" y="94"/>
                    <a:pt x="40" y="94"/>
                    <a:pt x="40" y="94"/>
                  </a:cubicBezTo>
                  <a:cubicBezTo>
                    <a:pt x="45" y="88"/>
                    <a:pt x="45" y="88"/>
                    <a:pt x="45" y="88"/>
                  </a:cubicBezTo>
                  <a:cubicBezTo>
                    <a:pt x="42" y="81"/>
                    <a:pt x="42" y="81"/>
                    <a:pt x="42" y="81"/>
                  </a:cubicBezTo>
                  <a:cubicBezTo>
                    <a:pt x="44" y="77"/>
                    <a:pt x="45" y="73"/>
                    <a:pt x="45" y="69"/>
                  </a:cubicBezTo>
                  <a:cubicBezTo>
                    <a:pt x="50" y="71"/>
                    <a:pt x="50" y="71"/>
                    <a:pt x="50" y="71"/>
                  </a:cubicBezTo>
                  <a:cubicBezTo>
                    <a:pt x="50" y="58"/>
                    <a:pt x="50" y="58"/>
                    <a:pt x="50" y="58"/>
                  </a:cubicBezTo>
                  <a:cubicBezTo>
                    <a:pt x="45" y="56"/>
                    <a:pt x="45" y="56"/>
                    <a:pt x="45" y="56"/>
                  </a:cubicBezTo>
                  <a:cubicBezTo>
                    <a:pt x="45" y="51"/>
                    <a:pt x="44" y="46"/>
                    <a:pt x="42" y="41"/>
                  </a:cubicBezTo>
                  <a:cubicBezTo>
                    <a:pt x="46" y="37"/>
                    <a:pt x="46" y="37"/>
                    <a:pt x="46" y="37"/>
                  </a:cubicBezTo>
                  <a:cubicBezTo>
                    <a:pt x="40" y="25"/>
                    <a:pt x="40" y="25"/>
                    <a:pt x="40" y="25"/>
                  </a:cubicBezTo>
                  <a:cubicBezTo>
                    <a:pt x="37" y="29"/>
                    <a:pt x="37" y="29"/>
                    <a:pt x="37" y="29"/>
                  </a:cubicBezTo>
                  <a:cubicBezTo>
                    <a:pt x="35" y="26"/>
                    <a:pt x="32" y="23"/>
                    <a:pt x="30" y="21"/>
                  </a:cubicBezTo>
                  <a:cubicBezTo>
                    <a:pt x="30" y="13"/>
                    <a:pt x="30" y="13"/>
                    <a:pt x="30" y="13"/>
                  </a:cubicBezTo>
                  <a:cubicBezTo>
                    <a:pt x="22" y="9"/>
                    <a:pt x="22" y="9"/>
                    <a:pt x="22" y="9"/>
                  </a:cubicBezTo>
                  <a:moveTo>
                    <a:pt x="62" y="49"/>
                  </a:moveTo>
                  <a:cubicBezTo>
                    <a:pt x="61" y="49"/>
                    <a:pt x="61" y="49"/>
                    <a:pt x="60" y="48"/>
                  </a:cubicBezTo>
                  <a:cubicBezTo>
                    <a:pt x="60" y="48"/>
                    <a:pt x="60" y="48"/>
                    <a:pt x="60" y="48"/>
                  </a:cubicBezTo>
                  <a:cubicBezTo>
                    <a:pt x="54" y="46"/>
                    <a:pt x="49" y="35"/>
                    <a:pt x="49" y="25"/>
                  </a:cubicBezTo>
                  <a:cubicBezTo>
                    <a:pt x="49" y="17"/>
                    <a:pt x="53" y="11"/>
                    <a:pt x="57" y="11"/>
                  </a:cubicBezTo>
                  <a:cubicBezTo>
                    <a:pt x="58" y="11"/>
                    <a:pt x="59" y="11"/>
                    <a:pt x="60" y="12"/>
                  </a:cubicBezTo>
                  <a:cubicBezTo>
                    <a:pt x="60" y="12"/>
                    <a:pt x="60" y="12"/>
                    <a:pt x="60" y="12"/>
                  </a:cubicBezTo>
                  <a:cubicBezTo>
                    <a:pt x="66" y="14"/>
                    <a:pt x="71" y="25"/>
                    <a:pt x="70" y="35"/>
                  </a:cubicBezTo>
                  <a:cubicBezTo>
                    <a:pt x="70" y="43"/>
                    <a:pt x="67" y="49"/>
                    <a:pt x="62" y="49"/>
                  </a:cubicBezTo>
                  <a:moveTo>
                    <a:pt x="58" y="0"/>
                  </a:moveTo>
                  <a:cubicBezTo>
                    <a:pt x="57" y="5"/>
                    <a:pt x="57" y="5"/>
                    <a:pt x="57" y="5"/>
                  </a:cubicBezTo>
                  <a:cubicBezTo>
                    <a:pt x="57" y="5"/>
                    <a:pt x="57" y="5"/>
                    <a:pt x="57" y="5"/>
                  </a:cubicBezTo>
                  <a:cubicBezTo>
                    <a:pt x="55" y="5"/>
                    <a:pt x="54" y="6"/>
                    <a:pt x="52" y="7"/>
                  </a:cubicBezTo>
                  <a:cubicBezTo>
                    <a:pt x="50" y="2"/>
                    <a:pt x="50" y="2"/>
                    <a:pt x="50" y="2"/>
                  </a:cubicBezTo>
                  <a:cubicBezTo>
                    <a:pt x="46" y="7"/>
                    <a:pt x="46" y="7"/>
                    <a:pt x="46" y="7"/>
                  </a:cubicBezTo>
                  <a:cubicBezTo>
                    <a:pt x="48" y="11"/>
                    <a:pt x="48" y="11"/>
                    <a:pt x="48" y="11"/>
                  </a:cubicBezTo>
                  <a:cubicBezTo>
                    <a:pt x="47" y="14"/>
                    <a:pt x="47" y="16"/>
                    <a:pt x="46" y="19"/>
                  </a:cubicBezTo>
                  <a:cubicBezTo>
                    <a:pt x="43" y="18"/>
                    <a:pt x="43" y="18"/>
                    <a:pt x="43" y="18"/>
                  </a:cubicBezTo>
                  <a:cubicBezTo>
                    <a:pt x="43" y="27"/>
                    <a:pt x="43" y="27"/>
                    <a:pt x="43" y="27"/>
                  </a:cubicBezTo>
                  <a:cubicBezTo>
                    <a:pt x="46" y="28"/>
                    <a:pt x="46" y="28"/>
                    <a:pt x="46" y="28"/>
                  </a:cubicBezTo>
                  <a:cubicBezTo>
                    <a:pt x="46" y="32"/>
                    <a:pt x="47" y="35"/>
                    <a:pt x="48" y="38"/>
                  </a:cubicBezTo>
                  <a:cubicBezTo>
                    <a:pt x="46" y="41"/>
                    <a:pt x="46" y="41"/>
                    <a:pt x="46" y="41"/>
                  </a:cubicBezTo>
                  <a:cubicBezTo>
                    <a:pt x="49" y="49"/>
                    <a:pt x="49" y="49"/>
                    <a:pt x="49" y="49"/>
                  </a:cubicBezTo>
                  <a:cubicBezTo>
                    <a:pt x="52" y="46"/>
                    <a:pt x="52" y="46"/>
                    <a:pt x="52" y="46"/>
                  </a:cubicBezTo>
                  <a:cubicBezTo>
                    <a:pt x="53" y="49"/>
                    <a:pt x="55" y="51"/>
                    <a:pt x="57" y="52"/>
                  </a:cubicBezTo>
                  <a:cubicBezTo>
                    <a:pt x="57" y="57"/>
                    <a:pt x="57" y="57"/>
                    <a:pt x="57" y="57"/>
                  </a:cubicBezTo>
                  <a:cubicBezTo>
                    <a:pt x="62" y="60"/>
                    <a:pt x="62" y="60"/>
                    <a:pt x="62" y="60"/>
                  </a:cubicBezTo>
                  <a:cubicBezTo>
                    <a:pt x="62" y="55"/>
                    <a:pt x="62" y="55"/>
                    <a:pt x="62" y="55"/>
                  </a:cubicBezTo>
                  <a:cubicBezTo>
                    <a:pt x="62" y="55"/>
                    <a:pt x="63" y="55"/>
                    <a:pt x="63" y="55"/>
                  </a:cubicBezTo>
                  <a:cubicBezTo>
                    <a:pt x="65" y="55"/>
                    <a:pt x="66" y="54"/>
                    <a:pt x="67" y="53"/>
                  </a:cubicBezTo>
                  <a:cubicBezTo>
                    <a:pt x="70" y="58"/>
                    <a:pt x="70" y="58"/>
                    <a:pt x="70" y="58"/>
                  </a:cubicBezTo>
                  <a:cubicBezTo>
                    <a:pt x="73" y="53"/>
                    <a:pt x="73" y="53"/>
                    <a:pt x="73" y="53"/>
                  </a:cubicBezTo>
                  <a:cubicBezTo>
                    <a:pt x="71" y="48"/>
                    <a:pt x="71" y="48"/>
                    <a:pt x="71" y="48"/>
                  </a:cubicBezTo>
                  <a:cubicBezTo>
                    <a:pt x="72" y="46"/>
                    <a:pt x="73" y="44"/>
                    <a:pt x="73" y="41"/>
                  </a:cubicBezTo>
                  <a:cubicBezTo>
                    <a:pt x="77" y="42"/>
                    <a:pt x="77" y="42"/>
                    <a:pt x="77" y="42"/>
                  </a:cubicBezTo>
                  <a:cubicBezTo>
                    <a:pt x="77" y="33"/>
                    <a:pt x="77" y="33"/>
                    <a:pt x="77" y="33"/>
                  </a:cubicBezTo>
                  <a:cubicBezTo>
                    <a:pt x="74" y="32"/>
                    <a:pt x="74" y="32"/>
                    <a:pt x="74" y="32"/>
                  </a:cubicBezTo>
                  <a:cubicBezTo>
                    <a:pt x="73" y="28"/>
                    <a:pt x="73" y="25"/>
                    <a:pt x="72" y="22"/>
                  </a:cubicBezTo>
                  <a:cubicBezTo>
                    <a:pt x="74" y="19"/>
                    <a:pt x="74" y="19"/>
                    <a:pt x="74" y="19"/>
                  </a:cubicBezTo>
                  <a:cubicBezTo>
                    <a:pt x="70" y="11"/>
                    <a:pt x="70" y="11"/>
                    <a:pt x="70" y="11"/>
                  </a:cubicBezTo>
                  <a:cubicBezTo>
                    <a:pt x="68" y="14"/>
                    <a:pt x="68" y="14"/>
                    <a:pt x="68" y="14"/>
                  </a:cubicBezTo>
                  <a:cubicBezTo>
                    <a:pt x="66" y="11"/>
                    <a:pt x="65" y="9"/>
                    <a:pt x="63" y="8"/>
                  </a:cubicBezTo>
                  <a:cubicBezTo>
                    <a:pt x="63" y="2"/>
                    <a:pt x="63" y="2"/>
                    <a:pt x="63" y="2"/>
                  </a:cubicBezTo>
                  <a:cubicBezTo>
                    <a:pt x="58" y="0"/>
                    <a:pt x="58" y="0"/>
                    <a:pt x="58"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1" name="文本框 129"/>
            <p:cNvSpPr txBox="1"/>
            <p:nvPr/>
          </p:nvSpPr>
          <p:spPr>
            <a:xfrm>
              <a:off x="3527884" y="3414137"/>
              <a:ext cx="374141" cy="376909"/>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01</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17" name="组合 42"/>
          <p:cNvGrpSpPr/>
          <p:nvPr/>
        </p:nvGrpSpPr>
        <p:grpSpPr>
          <a:xfrm>
            <a:off x="4089362" y="2567536"/>
            <a:ext cx="1901291" cy="967637"/>
            <a:chOff x="4089362" y="2562285"/>
            <a:chExt cx="1901291" cy="967339"/>
          </a:xfrm>
        </p:grpSpPr>
        <p:sp>
          <p:nvSpPr>
            <p:cNvPr id="44" name="Freeform 10"/>
            <p:cNvSpPr/>
            <p:nvPr/>
          </p:nvSpPr>
          <p:spPr bwMode="auto">
            <a:xfrm>
              <a:off x="4746340" y="2843639"/>
              <a:ext cx="656979" cy="685985"/>
            </a:xfrm>
            <a:custGeom>
              <a:avLst/>
              <a:gdLst>
                <a:gd name="T0" fmla="*/ 453 w 453"/>
                <a:gd name="T1" fmla="*/ 0 h 473"/>
                <a:gd name="T2" fmla="*/ 0 w 453"/>
                <a:gd name="T3" fmla="*/ 194 h 473"/>
                <a:gd name="T4" fmla="*/ 0 w 453"/>
                <a:gd name="T5" fmla="*/ 473 h 473"/>
                <a:gd name="T6" fmla="*/ 453 w 453"/>
                <a:gd name="T7" fmla="*/ 277 h 473"/>
                <a:gd name="T8" fmla="*/ 453 w 453"/>
                <a:gd name="T9" fmla="*/ 0 h 473"/>
              </a:gdLst>
              <a:ahLst/>
              <a:cxnLst>
                <a:cxn ang="0">
                  <a:pos x="T0" y="T1"/>
                </a:cxn>
                <a:cxn ang="0">
                  <a:pos x="T2" y="T3"/>
                </a:cxn>
                <a:cxn ang="0">
                  <a:pos x="T4" y="T5"/>
                </a:cxn>
                <a:cxn ang="0">
                  <a:pos x="T6" y="T7"/>
                </a:cxn>
                <a:cxn ang="0">
                  <a:pos x="T8" y="T9"/>
                </a:cxn>
              </a:cxnLst>
              <a:rect l="0" t="0" r="r" b="b"/>
              <a:pathLst>
                <a:path w="453" h="473">
                  <a:moveTo>
                    <a:pt x="453" y="0"/>
                  </a:moveTo>
                  <a:lnTo>
                    <a:pt x="0" y="194"/>
                  </a:lnTo>
                  <a:lnTo>
                    <a:pt x="0" y="473"/>
                  </a:lnTo>
                  <a:lnTo>
                    <a:pt x="453" y="277"/>
                  </a:lnTo>
                  <a:lnTo>
                    <a:pt x="453"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5" name="Freeform 11"/>
            <p:cNvSpPr/>
            <p:nvPr/>
          </p:nvSpPr>
          <p:spPr bwMode="auto">
            <a:xfrm>
              <a:off x="4089362" y="2843639"/>
              <a:ext cx="656979" cy="685985"/>
            </a:xfrm>
            <a:custGeom>
              <a:avLst/>
              <a:gdLst>
                <a:gd name="T0" fmla="*/ 0 w 453"/>
                <a:gd name="T1" fmla="*/ 0 h 473"/>
                <a:gd name="T2" fmla="*/ 453 w 453"/>
                <a:gd name="T3" fmla="*/ 194 h 473"/>
                <a:gd name="T4" fmla="*/ 453 w 453"/>
                <a:gd name="T5" fmla="*/ 473 h 473"/>
                <a:gd name="T6" fmla="*/ 0 w 453"/>
                <a:gd name="T7" fmla="*/ 277 h 473"/>
                <a:gd name="T8" fmla="*/ 0 w 453"/>
                <a:gd name="T9" fmla="*/ 0 h 473"/>
              </a:gdLst>
              <a:ahLst/>
              <a:cxnLst>
                <a:cxn ang="0">
                  <a:pos x="T0" y="T1"/>
                </a:cxn>
                <a:cxn ang="0">
                  <a:pos x="T2" y="T3"/>
                </a:cxn>
                <a:cxn ang="0">
                  <a:pos x="T4" y="T5"/>
                </a:cxn>
                <a:cxn ang="0">
                  <a:pos x="T6" y="T7"/>
                </a:cxn>
                <a:cxn ang="0">
                  <a:pos x="T8" y="T9"/>
                </a:cxn>
              </a:cxnLst>
              <a:rect l="0" t="0" r="r" b="b"/>
              <a:pathLst>
                <a:path w="453" h="473">
                  <a:moveTo>
                    <a:pt x="0" y="0"/>
                  </a:moveTo>
                  <a:lnTo>
                    <a:pt x="453" y="194"/>
                  </a:lnTo>
                  <a:lnTo>
                    <a:pt x="453" y="473"/>
                  </a:lnTo>
                  <a:lnTo>
                    <a:pt x="0" y="277"/>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6" name="Freeform 12"/>
            <p:cNvSpPr/>
            <p:nvPr/>
          </p:nvSpPr>
          <p:spPr bwMode="auto">
            <a:xfrm>
              <a:off x="4089363" y="2562285"/>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7" name="Oval 36"/>
            <p:cNvSpPr>
              <a:spLocks noChangeArrowheads="1"/>
            </p:cNvSpPr>
            <p:nvPr/>
          </p:nvSpPr>
          <p:spPr bwMode="auto">
            <a:xfrm>
              <a:off x="5500488" y="2956761"/>
              <a:ext cx="140678" cy="14067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8" name="Freeform 37"/>
            <p:cNvSpPr/>
            <p:nvPr/>
          </p:nvSpPr>
          <p:spPr bwMode="auto">
            <a:xfrm>
              <a:off x="5636816" y="3004621"/>
              <a:ext cx="268303" cy="44959"/>
            </a:xfrm>
            <a:custGeom>
              <a:avLst/>
              <a:gdLst>
                <a:gd name="T0" fmla="*/ 78 w 78"/>
                <a:gd name="T1" fmla="*/ 0 h 13"/>
                <a:gd name="T2" fmla="*/ 0 w 78"/>
                <a:gd name="T3" fmla="*/ 0 h 13"/>
                <a:gd name="T4" fmla="*/ 1 w 78"/>
                <a:gd name="T5" fmla="*/ 6 h 13"/>
                <a:gd name="T6" fmla="*/ 0 w 78"/>
                <a:gd name="T7" fmla="*/ 13 h 13"/>
                <a:gd name="T8" fmla="*/ 78 w 78"/>
                <a:gd name="T9" fmla="*/ 13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2"/>
                    <a:pt x="1" y="4"/>
                    <a:pt x="1" y="6"/>
                  </a:cubicBezTo>
                  <a:cubicBezTo>
                    <a:pt x="1" y="9"/>
                    <a:pt x="0" y="11"/>
                    <a:pt x="0" y="13"/>
                  </a:cubicBezTo>
                  <a:cubicBezTo>
                    <a:pt x="78" y="13"/>
                    <a:pt x="78" y="13"/>
                    <a:pt x="78" y="13"/>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9" name="Freeform 38"/>
            <p:cNvSpPr/>
            <p:nvPr/>
          </p:nvSpPr>
          <p:spPr bwMode="auto">
            <a:xfrm>
              <a:off x="5568651" y="3004621"/>
              <a:ext cx="72515" cy="44959"/>
            </a:xfrm>
            <a:custGeom>
              <a:avLst/>
              <a:gdLst>
                <a:gd name="T0" fmla="*/ 20 w 21"/>
                <a:gd name="T1" fmla="*/ 0 h 13"/>
                <a:gd name="T2" fmla="*/ 0 w 21"/>
                <a:gd name="T3" fmla="*/ 0 h 13"/>
                <a:gd name="T4" fmla="*/ 0 w 21"/>
                <a:gd name="T5" fmla="*/ 13 h 13"/>
                <a:gd name="T6" fmla="*/ 20 w 21"/>
                <a:gd name="T7" fmla="*/ 13 h 13"/>
                <a:gd name="T8" fmla="*/ 21 w 21"/>
                <a:gd name="T9" fmla="*/ 6 h 13"/>
                <a:gd name="T10" fmla="*/ 20 w 21"/>
                <a:gd name="T11" fmla="*/ 0 h 13"/>
              </a:gdLst>
              <a:ahLst/>
              <a:cxnLst>
                <a:cxn ang="0">
                  <a:pos x="T0" y="T1"/>
                </a:cxn>
                <a:cxn ang="0">
                  <a:pos x="T2" y="T3"/>
                </a:cxn>
                <a:cxn ang="0">
                  <a:pos x="T4" y="T5"/>
                </a:cxn>
                <a:cxn ang="0">
                  <a:pos x="T6" y="T7"/>
                </a:cxn>
                <a:cxn ang="0">
                  <a:pos x="T8" y="T9"/>
                </a:cxn>
                <a:cxn ang="0">
                  <a:pos x="T10" y="T11"/>
                </a:cxn>
              </a:cxnLst>
              <a:rect l="0" t="0" r="r" b="b"/>
              <a:pathLst>
                <a:path w="21" h="13">
                  <a:moveTo>
                    <a:pt x="20" y="0"/>
                  </a:moveTo>
                  <a:cubicBezTo>
                    <a:pt x="0" y="0"/>
                    <a:pt x="0" y="0"/>
                    <a:pt x="0" y="0"/>
                  </a:cubicBezTo>
                  <a:cubicBezTo>
                    <a:pt x="0" y="13"/>
                    <a:pt x="0" y="13"/>
                    <a:pt x="0" y="13"/>
                  </a:cubicBezTo>
                  <a:cubicBezTo>
                    <a:pt x="20" y="13"/>
                    <a:pt x="20" y="13"/>
                    <a:pt x="20" y="13"/>
                  </a:cubicBezTo>
                  <a:cubicBezTo>
                    <a:pt x="20" y="11"/>
                    <a:pt x="21" y="9"/>
                    <a:pt x="21" y="6"/>
                  </a:cubicBezTo>
                  <a:cubicBezTo>
                    <a:pt x="21" y="4"/>
                    <a:pt x="20" y="2"/>
                    <a:pt x="20"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0" name="Oval 39"/>
            <p:cNvSpPr>
              <a:spLocks noChangeArrowheads="1"/>
            </p:cNvSpPr>
            <p:nvPr/>
          </p:nvSpPr>
          <p:spPr bwMode="auto">
            <a:xfrm>
              <a:off x="5538196" y="2994469"/>
              <a:ext cx="60912"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1" name="Oval 40"/>
            <p:cNvSpPr>
              <a:spLocks noChangeArrowheads="1"/>
            </p:cNvSpPr>
            <p:nvPr/>
          </p:nvSpPr>
          <p:spPr bwMode="auto">
            <a:xfrm>
              <a:off x="5874661" y="2997369"/>
              <a:ext cx="62363" cy="5946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2" name="Freeform 43"/>
            <p:cNvSpPr>
              <a:spLocks noEditPoints="1"/>
            </p:cNvSpPr>
            <p:nvPr/>
          </p:nvSpPr>
          <p:spPr bwMode="auto">
            <a:xfrm>
              <a:off x="4299653" y="2997369"/>
              <a:ext cx="240747" cy="364022"/>
            </a:xfrm>
            <a:custGeom>
              <a:avLst/>
              <a:gdLst>
                <a:gd name="T0" fmla="*/ 63 w 70"/>
                <a:gd name="T1" fmla="*/ 23 h 106"/>
                <a:gd name="T2" fmla="*/ 51 w 70"/>
                <a:gd name="T3" fmla="*/ 38 h 106"/>
                <a:gd name="T4" fmla="*/ 42 w 70"/>
                <a:gd name="T5" fmla="*/ 25 h 106"/>
                <a:gd name="T6" fmla="*/ 42 w 70"/>
                <a:gd name="T7" fmla="*/ 24 h 106"/>
                <a:gd name="T8" fmla="*/ 41 w 70"/>
                <a:gd name="T9" fmla="*/ 25 h 106"/>
                <a:gd name="T10" fmla="*/ 33 w 70"/>
                <a:gd name="T11" fmla="*/ 35 h 106"/>
                <a:gd name="T12" fmla="*/ 34 w 70"/>
                <a:gd name="T13" fmla="*/ 37 h 106"/>
                <a:gd name="T14" fmla="*/ 42 w 70"/>
                <a:gd name="T15" fmla="*/ 28 h 106"/>
                <a:gd name="T16" fmla="*/ 51 w 70"/>
                <a:gd name="T17" fmla="*/ 40 h 106"/>
                <a:gd name="T18" fmla="*/ 51 w 70"/>
                <a:gd name="T19" fmla="*/ 41 h 106"/>
                <a:gd name="T20" fmla="*/ 52 w 70"/>
                <a:gd name="T21" fmla="*/ 41 h 106"/>
                <a:gd name="T22" fmla="*/ 64 w 70"/>
                <a:gd name="T23" fmla="*/ 26 h 106"/>
                <a:gd name="T24" fmla="*/ 63 w 70"/>
                <a:gd name="T25" fmla="*/ 23 h 106"/>
                <a:gd name="T26" fmla="*/ 18 w 70"/>
                <a:gd name="T27" fmla="*/ 13 h 106"/>
                <a:gd name="T28" fmla="*/ 8 w 70"/>
                <a:gd name="T29" fmla="*/ 26 h 106"/>
                <a:gd name="T30" fmla="*/ 13 w 70"/>
                <a:gd name="T31" fmla="*/ 43 h 106"/>
                <a:gd name="T32" fmla="*/ 5 w 70"/>
                <a:gd name="T33" fmla="*/ 52 h 106"/>
                <a:gd name="T34" fmla="*/ 29 w 70"/>
                <a:gd name="T35" fmla="*/ 62 h 106"/>
                <a:gd name="T36" fmla="*/ 29 w 70"/>
                <a:gd name="T37" fmla="*/ 98 h 106"/>
                <a:gd name="T38" fmla="*/ 47 w 70"/>
                <a:gd name="T39" fmla="*/ 78 h 106"/>
                <a:gd name="T40" fmla="*/ 47 w 70"/>
                <a:gd name="T41" fmla="*/ 68 h 106"/>
                <a:gd name="T42" fmla="*/ 44 w 70"/>
                <a:gd name="T43" fmla="*/ 66 h 106"/>
                <a:gd name="T44" fmla="*/ 41 w 70"/>
                <a:gd name="T45" fmla="*/ 67 h 106"/>
                <a:gd name="T46" fmla="*/ 33 w 70"/>
                <a:gd name="T47" fmla="*/ 73 h 106"/>
                <a:gd name="T48" fmla="*/ 24 w 70"/>
                <a:gd name="T49" fmla="*/ 48 h 106"/>
                <a:gd name="T50" fmla="*/ 29 w 70"/>
                <a:gd name="T51" fmla="*/ 35 h 106"/>
                <a:gd name="T52" fmla="*/ 18 w 70"/>
                <a:gd name="T53" fmla="*/ 13 h 106"/>
                <a:gd name="T54" fmla="*/ 28 w 70"/>
                <a:gd name="T55" fmla="*/ 64 h 106"/>
                <a:gd name="T56" fmla="*/ 0 w 70"/>
                <a:gd name="T57" fmla="*/ 52 h 106"/>
                <a:gd name="T58" fmla="*/ 0 w 70"/>
                <a:gd name="T59" fmla="*/ 94 h 106"/>
                <a:gd name="T60" fmla="*/ 3 w 70"/>
                <a:gd name="T61" fmla="*/ 96 h 106"/>
                <a:gd name="T62" fmla="*/ 3 w 70"/>
                <a:gd name="T63" fmla="*/ 59 h 106"/>
                <a:gd name="T64" fmla="*/ 25 w 70"/>
                <a:gd name="T65" fmla="*/ 68 h 106"/>
                <a:gd name="T66" fmla="*/ 25 w 70"/>
                <a:gd name="T67" fmla="*/ 105 h 106"/>
                <a:gd name="T68" fmla="*/ 28 w 70"/>
                <a:gd name="T69" fmla="*/ 106 h 106"/>
                <a:gd name="T70" fmla="*/ 28 w 70"/>
                <a:gd name="T71" fmla="*/ 64 h 106"/>
                <a:gd name="T72" fmla="*/ 70 w 70"/>
                <a:gd name="T73" fmla="*/ 17 h 106"/>
                <a:gd name="T74" fmla="*/ 27 w 70"/>
                <a:gd name="T75" fmla="*/ 0 h 106"/>
                <a:gd name="T76" fmla="*/ 27 w 70"/>
                <a:gd name="T77" fmla="*/ 16 h 106"/>
                <a:gd name="T78" fmla="*/ 30 w 70"/>
                <a:gd name="T79" fmla="*/ 23 h 106"/>
                <a:gd name="T80" fmla="*/ 30 w 70"/>
                <a:gd name="T81" fmla="*/ 6 h 106"/>
                <a:gd name="T82" fmla="*/ 67 w 70"/>
                <a:gd name="T83" fmla="*/ 21 h 106"/>
                <a:gd name="T84" fmla="*/ 67 w 70"/>
                <a:gd name="T85" fmla="*/ 53 h 106"/>
                <a:gd name="T86" fmla="*/ 32 w 70"/>
                <a:gd name="T87" fmla="*/ 39 h 106"/>
                <a:gd name="T88" fmla="*/ 31 w 70"/>
                <a:gd name="T89" fmla="*/ 44 h 106"/>
                <a:gd name="T90" fmla="*/ 47 w 70"/>
                <a:gd name="T91" fmla="*/ 50 h 106"/>
                <a:gd name="T92" fmla="*/ 47 w 70"/>
                <a:gd name="T93" fmla="*/ 54 h 106"/>
                <a:gd name="T94" fmla="*/ 43 w 70"/>
                <a:gd name="T95" fmla="*/ 52 h 106"/>
                <a:gd name="T96" fmla="*/ 43 w 70"/>
                <a:gd name="T97" fmla="*/ 57 h 106"/>
                <a:gd name="T98" fmla="*/ 55 w 70"/>
                <a:gd name="T99" fmla="*/ 63 h 106"/>
                <a:gd name="T100" fmla="*/ 55 w 70"/>
                <a:gd name="T101" fmla="*/ 57 h 106"/>
                <a:gd name="T102" fmla="*/ 50 w 70"/>
                <a:gd name="T103" fmla="*/ 55 h 106"/>
                <a:gd name="T104" fmla="*/ 50 w 70"/>
                <a:gd name="T105" fmla="*/ 52 h 106"/>
                <a:gd name="T106" fmla="*/ 70 w 70"/>
                <a:gd name="T107" fmla="*/ 60 h 106"/>
                <a:gd name="T108" fmla="*/ 70 w 70"/>
                <a:gd name="T109" fmla="*/ 1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06">
                  <a:moveTo>
                    <a:pt x="63" y="23"/>
                  </a:moveTo>
                  <a:cubicBezTo>
                    <a:pt x="51" y="38"/>
                    <a:pt x="51" y="38"/>
                    <a:pt x="51" y="38"/>
                  </a:cubicBezTo>
                  <a:cubicBezTo>
                    <a:pt x="42" y="25"/>
                    <a:pt x="42" y="25"/>
                    <a:pt x="42" y="25"/>
                  </a:cubicBezTo>
                  <a:cubicBezTo>
                    <a:pt x="42" y="24"/>
                    <a:pt x="42" y="24"/>
                    <a:pt x="42" y="24"/>
                  </a:cubicBezTo>
                  <a:cubicBezTo>
                    <a:pt x="41" y="25"/>
                    <a:pt x="41" y="25"/>
                    <a:pt x="41" y="25"/>
                  </a:cubicBezTo>
                  <a:cubicBezTo>
                    <a:pt x="33" y="35"/>
                    <a:pt x="33" y="35"/>
                    <a:pt x="33" y="35"/>
                  </a:cubicBezTo>
                  <a:cubicBezTo>
                    <a:pt x="34" y="37"/>
                    <a:pt x="34" y="37"/>
                    <a:pt x="34" y="37"/>
                  </a:cubicBezTo>
                  <a:cubicBezTo>
                    <a:pt x="42" y="28"/>
                    <a:pt x="42" y="28"/>
                    <a:pt x="42" y="28"/>
                  </a:cubicBezTo>
                  <a:cubicBezTo>
                    <a:pt x="51" y="40"/>
                    <a:pt x="51" y="40"/>
                    <a:pt x="51" y="40"/>
                  </a:cubicBezTo>
                  <a:cubicBezTo>
                    <a:pt x="51" y="41"/>
                    <a:pt x="51" y="41"/>
                    <a:pt x="51" y="41"/>
                  </a:cubicBezTo>
                  <a:cubicBezTo>
                    <a:pt x="52" y="41"/>
                    <a:pt x="52" y="41"/>
                    <a:pt x="52" y="41"/>
                  </a:cubicBezTo>
                  <a:cubicBezTo>
                    <a:pt x="64" y="26"/>
                    <a:pt x="64" y="26"/>
                    <a:pt x="64" y="26"/>
                  </a:cubicBezTo>
                  <a:lnTo>
                    <a:pt x="63" y="23"/>
                  </a:lnTo>
                  <a:close/>
                  <a:moveTo>
                    <a:pt x="18" y="13"/>
                  </a:moveTo>
                  <a:cubicBezTo>
                    <a:pt x="13" y="10"/>
                    <a:pt x="8" y="16"/>
                    <a:pt x="8" y="26"/>
                  </a:cubicBezTo>
                  <a:cubicBezTo>
                    <a:pt x="8" y="33"/>
                    <a:pt x="10" y="39"/>
                    <a:pt x="13" y="43"/>
                  </a:cubicBezTo>
                  <a:cubicBezTo>
                    <a:pt x="10" y="45"/>
                    <a:pt x="7" y="48"/>
                    <a:pt x="5" y="52"/>
                  </a:cubicBezTo>
                  <a:cubicBezTo>
                    <a:pt x="29" y="62"/>
                    <a:pt x="29" y="62"/>
                    <a:pt x="29" y="62"/>
                  </a:cubicBezTo>
                  <a:cubicBezTo>
                    <a:pt x="29" y="98"/>
                    <a:pt x="29" y="98"/>
                    <a:pt x="29" y="98"/>
                  </a:cubicBezTo>
                  <a:cubicBezTo>
                    <a:pt x="47" y="78"/>
                    <a:pt x="47" y="78"/>
                    <a:pt x="47" y="78"/>
                  </a:cubicBezTo>
                  <a:cubicBezTo>
                    <a:pt x="49" y="76"/>
                    <a:pt x="48" y="72"/>
                    <a:pt x="47" y="68"/>
                  </a:cubicBezTo>
                  <a:cubicBezTo>
                    <a:pt x="46" y="67"/>
                    <a:pt x="45" y="66"/>
                    <a:pt x="44" y="66"/>
                  </a:cubicBezTo>
                  <a:cubicBezTo>
                    <a:pt x="43" y="65"/>
                    <a:pt x="42" y="65"/>
                    <a:pt x="41" y="67"/>
                  </a:cubicBezTo>
                  <a:cubicBezTo>
                    <a:pt x="33" y="73"/>
                    <a:pt x="33" y="73"/>
                    <a:pt x="33" y="73"/>
                  </a:cubicBezTo>
                  <a:cubicBezTo>
                    <a:pt x="32" y="65"/>
                    <a:pt x="29" y="56"/>
                    <a:pt x="24" y="48"/>
                  </a:cubicBezTo>
                  <a:cubicBezTo>
                    <a:pt x="27" y="46"/>
                    <a:pt x="29" y="41"/>
                    <a:pt x="29" y="35"/>
                  </a:cubicBezTo>
                  <a:cubicBezTo>
                    <a:pt x="29" y="25"/>
                    <a:pt x="24" y="15"/>
                    <a:pt x="18" y="13"/>
                  </a:cubicBezTo>
                  <a:close/>
                  <a:moveTo>
                    <a:pt x="28" y="64"/>
                  </a:moveTo>
                  <a:cubicBezTo>
                    <a:pt x="0" y="52"/>
                    <a:pt x="0" y="52"/>
                    <a:pt x="0" y="52"/>
                  </a:cubicBezTo>
                  <a:cubicBezTo>
                    <a:pt x="0" y="94"/>
                    <a:pt x="0" y="94"/>
                    <a:pt x="0" y="94"/>
                  </a:cubicBezTo>
                  <a:cubicBezTo>
                    <a:pt x="3" y="96"/>
                    <a:pt x="3" y="96"/>
                    <a:pt x="3" y="96"/>
                  </a:cubicBezTo>
                  <a:cubicBezTo>
                    <a:pt x="3" y="59"/>
                    <a:pt x="3" y="59"/>
                    <a:pt x="3" y="59"/>
                  </a:cubicBezTo>
                  <a:cubicBezTo>
                    <a:pt x="25" y="68"/>
                    <a:pt x="25" y="68"/>
                    <a:pt x="25" y="68"/>
                  </a:cubicBezTo>
                  <a:cubicBezTo>
                    <a:pt x="25" y="105"/>
                    <a:pt x="25" y="105"/>
                    <a:pt x="25" y="105"/>
                  </a:cubicBezTo>
                  <a:cubicBezTo>
                    <a:pt x="28" y="106"/>
                    <a:pt x="28" y="106"/>
                    <a:pt x="28" y="106"/>
                  </a:cubicBezTo>
                  <a:lnTo>
                    <a:pt x="28" y="64"/>
                  </a:lnTo>
                  <a:close/>
                  <a:moveTo>
                    <a:pt x="70" y="17"/>
                  </a:moveTo>
                  <a:cubicBezTo>
                    <a:pt x="27" y="0"/>
                    <a:pt x="27" y="0"/>
                    <a:pt x="27" y="0"/>
                  </a:cubicBezTo>
                  <a:cubicBezTo>
                    <a:pt x="27" y="16"/>
                    <a:pt x="27" y="16"/>
                    <a:pt x="27" y="16"/>
                  </a:cubicBezTo>
                  <a:cubicBezTo>
                    <a:pt x="28" y="18"/>
                    <a:pt x="29" y="21"/>
                    <a:pt x="30" y="23"/>
                  </a:cubicBezTo>
                  <a:cubicBezTo>
                    <a:pt x="30" y="6"/>
                    <a:pt x="30" y="6"/>
                    <a:pt x="30" y="6"/>
                  </a:cubicBezTo>
                  <a:cubicBezTo>
                    <a:pt x="67" y="21"/>
                    <a:pt x="67" y="21"/>
                    <a:pt x="67" y="21"/>
                  </a:cubicBezTo>
                  <a:cubicBezTo>
                    <a:pt x="67" y="53"/>
                    <a:pt x="67" y="53"/>
                    <a:pt x="67" y="53"/>
                  </a:cubicBezTo>
                  <a:cubicBezTo>
                    <a:pt x="32" y="39"/>
                    <a:pt x="32" y="39"/>
                    <a:pt x="32" y="39"/>
                  </a:cubicBezTo>
                  <a:cubicBezTo>
                    <a:pt x="32" y="40"/>
                    <a:pt x="31" y="42"/>
                    <a:pt x="31" y="44"/>
                  </a:cubicBezTo>
                  <a:cubicBezTo>
                    <a:pt x="47" y="50"/>
                    <a:pt x="47" y="50"/>
                    <a:pt x="47" y="50"/>
                  </a:cubicBezTo>
                  <a:cubicBezTo>
                    <a:pt x="47" y="54"/>
                    <a:pt x="47" y="54"/>
                    <a:pt x="47" y="54"/>
                  </a:cubicBezTo>
                  <a:cubicBezTo>
                    <a:pt x="43" y="52"/>
                    <a:pt x="43" y="52"/>
                    <a:pt x="43" y="52"/>
                  </a:cubicBezTo>
                  <a:cubicBezTo>
                    <a:pt x="43" y="57"/>
                    <a:pt x="43" y="57"/>
                    <a:pt x="43" y="57"/>
                  </a:cubicBezTo>
                  <a:cubicBezTo>
                    <a:pt x="55" y="63"/>
                    <a:pt x="55" y="63"/>
                    <a:pt x="55" y="63"/>
                  </a:cubicBezTo>
                  <a:cubicBezTo>
                    <a:pt x="55" y="57"/>
                    <a:pt x="55" y="57"/>
                    <a:pt x="55" y="57"/>
                  </a:cubicBezTo>
                  <a:cubicBezTo>
                    <a:pt x="50" y="55"/>
                    <a:pt x="50" y="55"/>
                    <a:pt x="50" y="55"/>
                  </a:cubicBezTo>
                  <a:cubicBezTo>
                    <a:pt x="50" y="52"/>
                    <a:pt x="50" y="52"/>
                    <a:pt x="50" y="52"/>
                  </a:cubicBezTo>
                  <a:cubicBezTo>
                    <a:pt x="70" y="60"/>
                    <a:pt x="70" y="60"/>
                    <a:pt x="70" y="60"/>
                  </a:cubicBezTo>
                  <a:lnTo>
                    <a:pt x="70" y="17"/>
                  </a:lnTo>
                  <a:close/>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3" name="文本框 131"/>
            <p:cNvSpPr txBox="1"/>
            <p:nvPr/>
          </p:nvSpPr>
          <p:spPr>
            <a:xfrm>
              <a:off x="5586055" y="2658289"/>
              <a:ext cx="404598" cy="376910"/>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02</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sp>
        <p:nvSpPr>
          <p:cNvPr id="55" name="文本框 8"/>
          <p:cNvSpPr txBox="1"/>
          <p:nvPr/>
        </p:nvSpPr>
        <p:spPr>
          <a:xfrm>
            <a:off x="1281204" y="3625805"/>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8"/>
          <p:cNvSpPr txBox="1"/>
          <p:nvPr/>
        </p:nvSpPr>
        <p:spPr>
          <a:xfrm>
            <a:off x="6076049" y="2761709"/>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8"/>
          <p:cNvSpPr txBox="1"/>
          <p:nvPr/>
        </p:nvSpPr>
        <p:spPr>
          <a:xfrm>
            <a:off x="1293287" y="1969831"/>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8"/>
          <p:cNvSpPr txBox="1"/>
          <p:nvPr/>
        </p:nvSpPr>
        <p:spPr>
          <a:xfrm>
            <a:off x="6080441" y="1275929"/>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1+#ppt_w/2"/>
                                          </p:val>
                                        </p:tav>
                                        <p:tav tm="100000">
                                          <p:val>
                                            <p:strVal val="#ppt_x"/>
                                          </p:val>
                                        </p:tav>
                                      </p:tavLst>
                                    </p:anim>
                                    <p:anim calcmode="lin" valueType="num">
                                      <p:cBhvr additive="base">
                                        <p:cTn id="33" dur="500" fill="hold"/>
                                        <p:tgtEl>
                                          <p:spTgt spid="5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0-#ppt_w/2"/>
                                          </p:val>
                                        </p:tav>
                                        <p:tav tm="100000">
                                          <p:val>
                                            <p:strVal val="#ppt_x"/>
                                          </p:val>
                                        </p:tav>
                                      </p:tavLst>
                                    </p:anim>
                                    <p:anim calcmode="lin" valueType="num">
                                      <p:cBhvr additive="base">
                                        <p:cTn id="38" dur="500" fill="hold"/>
                                        <p:tgtEl>
                                          <p:spTgt spid="5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Freeform 74"/>
          <p:cNvSpPr/>
          <p:nvPr/>
        </p:nvSpPr>
        <p:spPr bwMode="auto">
          <a:xfrm>
            <a:off x="4441633" y="1682389"/>
            <a:ext cx="4720883" cy="539818"/>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chemeClr val="accent1"/>
          </a:solidFill>
          <a:ln w="4" cap="flat">
            <a:noFill/>
            <a:prstDash val="solid"/>
            <a:miter lim="800000"/>
          </a:ln>
        </p:spPr>
        <p:txBody>
          <a:bodyPr vert="horz" wrap="square" lIns="68573" tIns="34286" rIns="68573" bIns="34286" numCol="1" anchor="t" anchorCtr="0" compatLnSpc="1"/>
          <a:lstStyle/>
          <a:p>
            <a:endParaRPr lang="zh-CN" altLang="en-US"/>
          </a:p>
        </p:txBody>
      </p:sp>
      <p:sp>
        <p:nvSpPr>
          <p:cNvPr id="116" name="TextBox 115"/>
          <p:cNvSpPr txBox="1"/>
          <p:nvPr/>
        </p:nvSpPr>
        <p:spPr>
          <a:xfrm>
            <a:off x="10733572" y="1132412"/>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7" name="TextBox 116"/>
          <p:cNvSpPr txBox="1"/>
          <p:nvPr/>
        </p:nvSpPr>
        <p:spPr>
          <a:xfrm>
            <a:off x="10901956" y="786058"/>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19" name="TextBox 118"/>
          <p:cNvSpPr txBox="1"/>
          <p:nvPr/>
        </p:nvSpPr>
        <p:spPr>
          <a:xfrm>
            <a:off x="13766086" y="792243"/>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24" name="TextBox 123"/>
          <p:cNvSpPr txBox="1"/>
          <p:nvPr/>
        </p:nvSpPr>
        <p:spPr>
          <a:xfrm>
            <a:off x="13624713" y="1138594"/>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20" name="TextBox 119"/>
          <p:cNvSpPr txBox="1"/>
          <p:nvPr/>
        </p:nvSpPr>
        <p:spPr>
          <a:xfrm>
            <a:off x="5293630" y="2345996"/>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a:p>
            <a:pPr algn="ct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5289988" y="281003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5289988" y="333366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5289988" y="3884863"/>
            <a:ext cx="303036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a:p>
            <a:pPr algn="ctr">
              <a:lnSpc>
                <a:spcPct val="130000"/>
              </a:lnSpc>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4499992" y="1748089"/>
            <a:ext cx="1383136" cy="313604"/>
          </a:xfrm>
          <a:prstGeom prst="rect">
            <a:avLst/>
          </a:prstGeom>
          <a:noFill/>
          <a:ln>
            <a:noFill/>
          </a:ln>
        </p:spPr>
        <p:txBody>
          <a:bodyPr wrap="square" lIns="68573" tIns="34286" rIns="68573" bIns="34286"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华文黑体" pitchFamily="2" charset="-122"/>
              </a:rPr>
              <a:t>添加标题</a:t>
            </a:r>
          </a:p>
        </p:txBody>
      </p:sp>
      <p:grpSp>
        <p:nvGrpSpPr>
          <p:cNvPr id="2" name="组合 1"/>
          <p:cNvGrpSpPr/>
          <p:nvPr/>
        </p:nvGrpSpPr>
        <p:grpSpPr>
          <a:xfrm>
            <a:off x="4212162" y="2509896"/>
            <a:ext cx="908530" cy="1599649"/>
            <a:chOff x="5615422" y="3345495"/>
            <a:chExt cx="1211373" cy="2132206"/>
          </a:xfrm>
        </p:grpSpPr>
        <p:grpSp>
          <p:nvGrpSpPr>
            <p:cNvPr id="5" name="组合 10"/>
            <p:cNvGrpSpPr/>
            <p:nvPr/>
          </p:nvGrpSpPr>
          <p:grpSpPr>
            <a:xfrm>
              <a:off x="5615422" y="3379246"/>
              <a:ext cx="1211373" cy="2060941"/>
              <a:chOff x="5979346" y="3516214"/>
              <a:chExt cx="847449" cy="2060941"/>
            </a:xfrm>
          </p:grpSpPr>
          <p:cxnSp>
            <p:nvCxnSpPr>
              <p:cNvPr id="3" name="直接连接符 2"/>
              <p:cNvCxnSpPr/>
              <p:nvPr/>
            </p:nvCxnSpPr>
            <p:spPr>
              <a:xfrm flipV="1">
                <a:off x="6448732" y="3516214"/>
                <a:ext cx="332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095206" y="4182396"/>
                <a:ext cx="687967" cy="16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5979346" y="5568121"/>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6022968" y="4920560"/>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椭圆 97"/>
            <p:cNvSpPr/>
            <p:nvPr/>
          </p:nvSpPr>
          <p:spPr>
            <a:xfrm>
              <a:off x="6740975" y="3345495"/>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6726463" y="4024476"/>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6726463" y="4749307"/>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6734077" y="5410200"/>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1" name="TextBox 160"/>
          <p:cNvSpPr txBox="1"/>
          <p:nvPr/>
        </p:nvSpPr>
        <p:spPr>
          <a:xfrm>
            <a:off x="5861529" y="1736410"/>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a:p>
            <a:pPr algn="ctr">
              <a:lnSpc>
                <a:spcPct val="130000"/>
              </a:lnSpc>
            </a:pPr>
            <a:endParaRPr lang="zh-CN" altLang="en-US" sz="8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673" y="1252101"/>
            <a:ext cx="5088953" cy="3371432"/>
          </a:xfrm>
          <a:prstGeom prst="parallelogram">
            <a:avLst>
              <a:gd name="adj" fmla="val 29251"/>
            </a:avLst>
          </a:prstGeom>
        </p:spPr>
      </p:pic>
      <p:sp>
        <p:nvSpPr>
          <p:cNvPr id="80" name="Freeform 71"/>
          <p:cNvSpPr/>
          <p:nvPr/>
        </p:nvSpPr>
        <p:spPr bwMode="auto">
          <a:xfrm>
            <a:off x="4336933" y="2365846"/>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1"/>
          </a:solidFill>
          <a:ln w="4" cap="flat">
            <a:noFill/>
            <a:prstDash val="solid"/>
            <a:miter lim="800000"/>
          </a:ln>
        </p:spPr>
        <p:txBody>
          <a:bodyPr vert="horz" wrap="square" lIns="68573" tIns="34286" rIns="68573" bIns="34286" numCol="1" anchor="ctr" anchorCtr="0" compatLnSpc="1">
            <a:normAutofit lnSpcReduction="10000"/>
          </a:bodyPr>
          <a:lstStyle/>
          <a:p>
            <a:pPr algn="ctr"/>
            <a:r>
              <a:rPr lang="en-US" altLang="zh-CN" sz="1600" dirty="0">
                <a:solidFill>
                  <a:schemeClr val="bg1">
                    <a:lumMod val="95000"/>
                  </a:schemeClr>
                </a:solidFill>
                <a:latin typeface="方正大黑_GBK" panose="03000509000000000000" pitchFamily="65" charset="-122"/>
                <a:ea typeface="方正大黑_GBK" panose="03000509000000000000" pitchFamily="65" charset="-122"/>
              </a:rPr>
              <a:t>01</a:t>
            </a:r>
            <a:endParaRPr lang="zh-CN" altLang="en-US" sz="1600" dirty="0">
              <a:solidFill>
                <a:schemeClr val="bg1">
                  <a:lumMod val="95000"/>
                </a:schemeClr>
              </a:solidFill>
              <a:latin typeface="方正大黑_GBK" panose="03000509000000000000" pitchFamily="65" charset="-122"/>
              <a:ea typeface="方正大黑_GBK" panose="03000509000000000000" pitchFamily="65" charset="-122"/>
            </a:endParaRPr>
          </a:p>
        </p:txBody>
      </p:sp>
      <p:sp>
        <p:nvSpPr>
          <p:cNvPr id="113" name="Freeform 71"/>
          <p:cNvSpPr/>
          <p:nvPr/>
        </p:nvSpPr>
        <p:spPr bwMode="auto">
          <a:xfrm>
            <a:off x="4212162" y="2881365"/>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2"/>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anose="03000509000000000000" pitchFamily="65" charset="-122"/>
                <a:ea typeface="方正大黑_GBK" panose="03000509000000000000" pitchFamily="65" charset="-122"/>
              </a:rPr>
              <a:t>02</a:t>
            </a:r>
            <a:endParaRPr lang="zh-CN" altLang="en-US" sz="1600" dirty="0">
              <a:solidFill>
                <a:schemeClr val="bg1">
                  <a:lumMod val="95000"/>
                </a:schemeClr>
              </a:solidFill>
              <a:latin typeface="方正大黑_GBK" panose="03000509000000000000" pitchFamily="65" charset="-122"/>
              <a:ea typeface="方正大黑_GBK" panose="03000509000000000000" pitchFamily="65" charset="-122"/>
            </a:endParaRPr>
          </a:p>
          <a:p>
            <a:endParaRPr lang="zh-CN" altLang="en-US" sz="1600" dirty="0"/>
          </a:p>
        </p:txBody>
      </p:sp>
      <p:sp>
        <p:nvSpPr>
          <p:cNvPr id="114" name="Freeform 71"/>
          <p:cNvSpPr/>
          <p:nvPr/>
        </p:nvSpPr>
        <p:spPr bwMode="auto">
          <a:xfrm>
            <a:off x="4076503" y="3396882"/>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3"/>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anose="03000509000000000000" pitchFamily="65" charset="-122"/>
                <a:ea typeface="方正大黑_GBK" panose="03000509000000000000" pitchFamily="65" charset="-122"/>
              </a:rPr>
              <a:t>03</a:t>
            </a:r>
            <a:endParaRPr lang="zh-CN" altLang="en-US" sz="1600" dirty="0">
              <a:solidFill>
                <a:schemeClr val="bg1">
                  <a:lumMod val="95000"/>
                </a:schemeClr>
              </a:solidFill>
              <a:latin typeface="方正大黑_GBK" panose="03000509000000000000" pitchFamily="65" charset="-122"/>
              <a:ea typeface="方正大黑_GBK" panose="03000509000000000000" pitchFamily="65" charset="-122"/>
            </a:endParaRPr>
          </a:p>
          <a:p>
            <a:endParaRPr lang="zh-CN" altLang="en-US" sz="1600" dirty="0"/>
          </a:p>
        </p:txBody>
      </p:sp>
      <p:sp>
        <p:nvSpPr>
          <p:cNvPr id="118" name="Freeform 71"/>
          <p:cNvSpPr/>
          <p:nvPr/>
        </p:nvSpPr>
        <p:spPr bwMode="auto">
          <a:xfrm>
            <a:off x="3936488" y="3912399"/>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4"/>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anose="03000509000000000000" pitchFamily="65" charset="-122"/>
                <a:ea typeface="方正大黑_GBK" panose="03000509000000000000" pitchFamily="65" charset="-122"/>
              </a:rPr>
              <a:t>04</a:t>
            </a:r>
            <a:endParaRPr lang="zh-CN" altLang="en-US" sz="1600" dirty="0">
              <a:solidFill>
                <a:schemeClr val="bg1">
                  <a:lumMod val="95000"/>
                </a:schemeClr>
              </a:solidFill>
              <a:latin typeface="方正大黑_GBK" panose="03000509000000000000" pitchFamily="65" charset="-122"/>
              <a:ea typeface="方正大黑_GBK" panose="03000509000000000000" pitchFamily="65" charset="-122"/>
            </a:endParaRPr>
          </a:p>
          <a:p>
            <a:pPr algn="ctr"/>
            <a:endParaRPr lang="zh-CN" altLang="en-US" sz="1600" dirty="0">
              <a:solidFill>
                <a:schemeClr val="bg1">
                  <a:lumMod val="95000"/>
                </a:schemeClr>
              </a:solidFill>
              <a:latin typeface="方正大黑_GBK" panose="03000509000000000000" pitchFamily="65" charset="-122"/>
              <a:ea typeface="方正大黑_GBK" panose="03000509000000000000" pitchFamily="65"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 calcmode="lin" valueType="num">
                                      <p:cBhvr additive="base">
                                        <p:cTn id="14" dur="500" fill="hold"/>
                                        <p:tgtEl>
                                          <p:spTgt spid="90"/>
                                        </p:tgtEl>
                                        <p:attrNameLst>
                                          <p:attrName>ppt_x</p:attrName>
                                        </p:attrNameLst>
                                      </p:cBhvr>
                                      <p:tavLst>
                                        <p:tav tm="0">
                                          <p:val>
                                            <p:strVal val="1+#ppt_w/2"/>
                                          </p:val>
                                        </p:tav>
                                        <p:tav tm="100000">
                                          <p:val>
                                            <p:strVal val="#ppt_x"/>
                                          </p:val>
                                        </p:tav>
                                      </p:tavLst>
                                    </p:anim>
                                    <p:anim calcmode="lin" valueType="num">
                                      <p:cBhvr additive="base">
                                        <p:cTn id="15" dur="500" fill="hold"/>
                                        <p:tgtEl>
                                          <p:spTgt spid="9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randombar(horizontal)">
                                      <p:cBhvr>
                                        <p:cTn id="19" dur="500"/>
                                        <p:tgtEl>
                                          <p:spTgt spid="139"/>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randombar(horizontal)">
                                      <p:cBhvr>
                                        <p:cTn id="23" dur="500"/>
                                        <p:tgtEl>
                                          <p:spTgt spid="16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13"/>
                                        </p:tgtEl>
                                        <p:attrNameLst>
                                          <p:attrName>style.visibility</p:attrName>
                                        </p:attrNameLst>
                                      </p:cBhvr>
                                      <p:to>
                                        <p:strVal val="visible"/>
                                      </p:to>
                                    </p:set>
                                    <p:anim calcmode="lin" valueType="num">
                                      <p:cBhvr>
                                        <p:cTn id="33" dur="500" fill="hold"/>
                                        <p:tgtEl>
                                          <p:spTgt spid="113"/>
                                        </p:tgtEl>
                                        <p:attrNameLst>
                                          <p:attrName>ppt_w</p:attrName>
                                        </p:attrNameLst>
                                      </p:cBhvr>
                                      <p:tavLst>
                                        <p:tav tm="0">
                                          <p:val>
                                            <p:fltVal val="0"/>
                                          </p:val>
                                        </p:tav>
                                        <p:tav tm="100000">
                                          <p:val>
                                            <p:strVal val="#ppt_w"/>
                                          </p:val>
                                        </p:tav>
                                      </p:tavLst>
                                    </p:anim>
                                    <p:anim calcmode="lin" valueType="num">
                                      <p:cBhvr>
                                        <p:cTn id="34" dur="500" fill="hold"/>
                                        <p:tgtEl>
                                          <p:spTgt spid="113"/>
                                        </p:tgtEl>
                                        <p:attrNameLst>
                                          <p:attrName>ppt_h</p:attrName>
                                        </p:attrNameLst>
                                      </p:cBhvr>
                                      <p:tavLst>
                                        <p:tav tm="0">
                                          <p:val>
                                            <p:fltVal val="0"/>
                                          </p:val>
                                        </p:tav>
                                        <p:tav tm="100000">
                                          <p:val>
                                            <p:strVal val="#ppt_h"/>
                                          </p:val>
                                        </p:tav>
                                      </p:tavLst>
                                    </p:anim>
                                    <p:animEffect transition="in" filter="fade">
                                      <p:cBhvr>
                                        <p:cTn id="35" dur="500"/>
                                        <p:tgtEl>
                                          <p:spTgt spid="11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Effect transition="in" filter="fade">
                                      <p:cBhvr>
                                        <p:cTn id="41" dur="500"/>
                                        <p:tgtEl>
                                          <p:spTgt spid="11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18"/>
                                        </p:tgtEl>
                                        <p:attrNameLst>
                                          <p:attrName>style.visibility</p:attrName>
                                        </p:attrNameLst>
                                      </p:cBhvr>
                                      <p:to>
                                        <p:strVal val="visible"/>
                                      </p:to>
                                    </p:set>
                                    <p:anim calcmode="lin" valueType="num">
                                      <p:cBhvr>
                                        <p:cTn id="45" dur="500" fill="hold"/>
                                        <p:tgtEl>
                                          <p:spTgt spid="118"/>
                                        </p:tgtEl>
                                        <p:attrNameLst>
                                          <p:attrName>ppt_w</p:attrName>
                                        </p:attrNameLst>
                                      </p:cBhvr>
                                      <p:tavLst>
                                        <p:tav tm="0">
                                          <p:val>
                                            <p:fltVal val="0"/>
                                          </p:val>
                                        </p:tav>
                                        <p:tav tm="100000">
                                          <p:val>
                                            <p:strVal val="#ppt_w"/>
                                          </p:val>
                                        </p:tav>
                                      </p:tavLst>
                                    </p:anim>
                                    <p:anim calcmode="lin" valueType="num">
                                      <p:cBhvr>
                                        <p:cTn id="46" dur="500" fill="hold"/>
                                        <p:tgtEl>
                                          <p:spTgt spid="118"/>
                                        </p:tgtEl>
                                        <p:attrNameLst>
                                          <p:attrName>ppt_h</p:attrName>
                                        </p:attrNameLst>
                                      </p:cBhvr>
                                      <p:tavLst>
                                        <p:tav tm="0">
                                          <p:val>
                                            <p:fltVal val="0"/>
                                          </p:val>
                                        </p:tav>
                                        <p:tav tm="100000">
                                          <p:val>
                                            <p:strVal val="#ppt_h"/>
                                          </p:val>
                                        </p:tav>
                                      </p:tavLst>
                                    </p:anim>
                                    <p:animEffect transition="in" filter="fade">
                                      <p:cBhvr>
                                        <p:cTn id="47" dur="500"/>
                                        <p:tgtEl>
                                          <p:spTgt spid="118"/>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20"/>
                                        </p:tgtEl>
                                        <p:attrNameLst>
                                          <p:attrName>style.visibility</p:attrName>
                                        </p:attrNameLst>
                                      </p:cBhvr>
                                      <p:to>
                                        <p:strVal val="visible"/>
                                      </p:to>
                                    </p:set>
                                    <p:animEffect transition="in" filter="fade">
                                      <p:cBhvr>
                                        <p:cTn id="55" dur="1000"/>
                                        <p:tgtEl>
                                          <p:spTgt spid="120"/>
                                        </p:tgtEl>
                                      </p:cBhvr>
                                    </p:animEffect>
                                    <p:anim calcmode="lin" valueType="num">
                                      <p:cBhvr>
                                        <p:cTn id="56" dur="1000" fill="hold"/>
                                        <p:tgtEl>
                                          <p:spTgt spid="120"/>
                                        </p:tgtEl>
                                        <p:attrNameLst>
                                          <p:attrName>ppt_x</p:attrName>
                                        </p:attrNameLst>
                                      </p:cBhvr>
                                      <p:tavLst>
                                        <p:tav tm="0">
                                          <p:val>
                                            <p:strVal val="#ppt_x"/>
                                          </p:val>
                                        </p:tav>
                                        <p:tav tm="100000">
                                          <p:val>
                                            <p:strVal val="#ppt_x"/>
                                          </p:val>
                                        </p:tav>
                                      </p:tavLst>
                                    </p:anim>
                                    <p:anim calcmode="lin" valueType="num">
                                      <p:cBhvr>
                                        <p:cTn id="57" dur="1000" fill="hold"/>
                                        <p:tgtEl>
                                          <p:spTgt spid="1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2"/>
                                        </p:tgtEl>
                                        <p:attrNameLst>
                                          <p:attrName>style.visibility</p:attrName>
                                        </p:attrNameLst>
                                      </p:cBhvr>
                                      <p:to>
                                        <p:strVal val="visible"/>
                                      </p:to>
                                    </p:set>
                                    <p:animEffect transition="in" filter="fade">
                                      <p:cBhvr>
                                        <p:cTn id="60" dur="1000"/>
                                        <p:tgtEl>
                                          <p:spTgt spid="122"/>
                                        </p:tgtEl>
                                      </p:cBhvr>
                                    </p:animEffect>
                                    <p:anim calcmode="lin" valueType="num">
                                      <p:cBhvr>
                                        <p:cTn id="61" dur="1000" fill="hold"/>
                                        <p:tgtEl>
                                          <p:spTgt spid="122"/>
                                        </p:tgtEl>
                                        <p:attrNameLst>
                                          <p:attrName>ppt_x</p:attrName>
                                        </p:attrNameLst>
                                      </p:cBhvr>
                                      <p:tavLst>
                                        <p:tav tm="0">
                                          <p:val>
                                            <p:strVal val="#ppt_x"/>
                                          </p:val>
                                        </p:tav>
                                        <p:tav tm="100000">
                                          <p:val>
                                            <p:strVal val="#ppt_x"/>
                                          </p:val>
                                        </p:tav>
                                      </p:tavLst>
                                    </p:anim>
                                    <p:anim calcmode="lin" valueType="num">
                                      <p:cBhvr>
                                        <p:cTn id="62" dur="1000" fill="hold"/>
                                        <p:tgtEl>
                                          <p:spTgt spid="12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fade">
                                      <p:cBhvr>
                                        <p:cTn id="65" dur="1000"/>
                                        <p:tgtEl>
                                          <p:spTgt spid="130"/>
                                        </p:tgtEl>
                                      </p:cBhvr>
                                    </p:animEffect>
                                    <p:anim calcmode="lin" valueType="num">
                                      <p:cBhvr>
                                        <p:cTn id="66" dur="1000" fill="hold"/>
                                        <p:tgtEl>
                                          <p:spTgt spid="130"/>
                                        </p:tgtEl>
                                        <p:attrNameLst>
                                          <p:attrName>ppt_x</p:attrName>
                                        </p:attrNameLst>
                                      </p:cBhvr>
                                      <p:tavLst>
                                        <p:tav tm="0">
                                          <p:val>
                                            <p:strVal val="#ppt_x"/>
                                          </p:val>
                                        </p:tav>
                                        <p:tav tm="100000">
                                          <p:val>
                                            <p:strVal val="#ppt_x"/>
                                          </p:val>
                                        </p:tav>
                                      </p:tavLst>
                                    </p:anim>
                                    <p:anim calcmode="lin" valueType="num">
                                      <p:cBhvr>
                                        <p:cTn id="67" dur="1000" fill="hold"/>
                                        <p:tgtEl>
                                          <p:spTgt spid="13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1000"/>
                                        <p:tgtEl>
                                          <p:spTgt spid="131"/>
                                        </p:tgtEl>
                                      </p:cBhvr>
                                    </p:animEffect>
                                    <p:anim calcmode="lin" valueType="num">
                                      <p:cBhvr>
                                        <p:cTn id="71" dur="1000" fill="hold"/>
                                        <p:tgtEl>
                                          <p:spTgt spid="131"/>
                                        </p:tgtEl>
                                        <p:attrNameLst>
                                          <p:attrName>ppt_x</p:attrName>
                                        </p:attrNameLst>
                                      </p:cBhvr>
                                      <p:tavLst>
                                        <p:tav tm="0">
                                          <p:val>
                                            <p:strVal val="#ppt_x"/>
                                          </p:val>
                                        </p:tav>
                                        <p:tav tm="100000">
                                          <p:val>
                                            <p:strVal val="#ppt_x"/>
                                          </p:val>
                                        </p:tav>
                                      </p:tavLst>
                                    </p:anim>
                                    <p:anim calcmode="lin" valueType="num">
                                      <p:cBhvr>
                                        <p:cTn id="72"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20" grpId="0"/>
      <p:bldP spid="122" grpId="0"/>
      <p:bldP spid="130" grpId="0"/>
      <p:bldP spid="131" grpId="0"/>
      <p:bldP spid="139" grpId="0"/>
      <p:bldP spid="161" grpId="0"/>
      <p:bldP spid="80" grpId="0" animBg="1"/>
      <p:bldP spid="113" grpId="0" animBg="1"/>
      <p:bldP spid="114" grpId="0" animBg="1"/>
      <p:bldP spid="1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1176339" y="2406623"/>
            <a:ext cx="741363" cy="600445"/>
            <a:chOff x="1176338" y="2262188"/>
            <a:chExt cx="741363" cy="600074"/>
          </a:xfrm>
          <a:solidFill>
            <a:schemeClr val="accent1"/>
          </a:solidFill>
        </p:grpSpPr>
        <p:sp>
          <p:nvSpPr>
            <p:cNvPr id="55" name="Oval 5"/>
            <p:cNvSpPr>
              <a:spLocks noChangeArrowheads="1"/>
            </p:cNvSpPr>
            <p:nvPr/>
          </p:nvSpPr>
          <p:spPr bwMode="auto">
            <a:xfrm>
              <a:off x="1400176" y="2262188"/>
              <a:ext cx="296863" cy="296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
            <p:cNvSpPr/>
            <p:nvPr/>
          </p:nvSpPr>
          <p:spPr bwMode="auto">
            <a:xfrm>
              <a:off x="1176338" y="2587625"/>
              <a:ext cx="741363" cy="274637"/>
            </a:xfrm>
            <a:custGeom>
              <a:avLst/>
              <a:gdLst>
                <a:gd name="T0" fmla="*/ 572 w 615"/>
                <a:gd name="T1" fmla="*/ 96 h 228"/>
                <a:gd name="T2" fmla="*/ 390 w 615"/>
                <a:gd name="T3" fmla="*/ 0 h 228"/>
                <a:gd name="T4" fmla="*/ 352 w 615"/>
                <a:gd name="T5" fmla="*/ 186 h 228"/>
                <a:gd name="T6" fmla="*/ 320 w 615"/>
                <a:gd name="T7" fmla="*/ 81 h 228"/>
                <a:gd name="T8" fmla="*/ 338 w 615"/>
                <a:gd name="T9" fmla="*/ 60 h 228"/>
                <a:gd name="T10" fmla="*/ 308 w 615"/>
                <a:gd name="T11" fmla="*/ 23 h 228"/>
                <a:gd name="T12" fmla="*/ 275 w 615"/>
                <a:gd name="T13" fmla="*/ 61 h 228"/>
                <a:gd name="T14" fmla="*/ 296 w 615"/>
                <a:gd name="T15" fmla="*/ 81 h 228"/>
                <a:gd name="T16" fmla="*/ 268 w 615"/>
                <a:gd name="T17" fmla="*/ 186 h 228"/>
                <a:gd name="T18" fmla="*/ 223 w 615"/>
                <a:gd name="T19" fmla="*/ 0 h 228"/>
                <a:gd name="T20" fmla="*/ 68 w 615"/>
                <a:gd name="T21" fmla="*/ 73 h 228"/>
                <a:gd name="T22" fmla="*/ 17 w 615"/>
                <a:gd name="T23" fmla="*/ 228 h 228"/>
                <a:gd name="T24" fmla="*/ 599 w 615"/>
                <a:gd name="T25" fmla="*/ 228 h 228"/>
                <a:gd name="T26" fmla="*/ 572 w 615"/>
                <a:gd name="T27" fmla="*/ 9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5" h="228">
                  <a:moveTo>
                    <a:pt x="572" y="96"/>
                  </a:moveTo>
                  <a:cubicBezTo>
                    <a:pt x="524" y="27"/>
                    <a:pt x="390" y="0"/>
                    <a:pt x="390" y="0"/>
                  </a:cubicBezTo>
                  <a:cubicBezTo>
                    <a:pt x="389" y="123"/>
                    <a:pt x="352" y="186"/>
                    <a:pt x="352" y="186"/>
                  </a:cubicBezTo>
                  <a:cubicBezTo>
                    <a:pt x="339" y="114"/>
                    <a:pt x="320" y="81"/>
                    <a:pt x="320" y="81"/>
                  </a:cubicBezTo>
                  <a:cubicBezTo>
                    <a:pt x="338" y="60"/>
                    <a:pt x="338" y="60"/>
                    <a:pt x="338" y="60"/>
                  </a:cubicBezTo>
                  <a:cubicBezTo>
                    <a:pt x="308" y="23"/>
                    <a:pt x="308" y="23"/>
                    <a:pt x="308" y="23"/>
                  </a:cubicBezTo>
                  <a:cubicBezTo>
                    <a:pt x="275" y="61"/>
                    <a:pt x="275" y="61"/>
                    <a:pt x="275" y="61"/>
                  </a:cubicBezTo>
                  <a:cubicBezTo>
                    <a:pt x="296" y="81"/>
                    <a:pt x="296" y="81"/>
                    <a:pt x="296" y="81"/>
                  </a:cubicBezTo>
                  <a:cubicBezTo>
                    <a:pt x="273" y="126"/>
                    <a:pt x="268" y="186"/>
                    <a:pt x="268" y="186"/>
                  </a:cubicBezTo>
                  <a:cubicBezTo>
                    <a:pt x="238" y="154"/>
                    <a:pt x="223" y="0"/>
                    <a:pt x="223" y="0"/>
                  </a:cubicBezTo>
                  <a:cubicBezTo>
                    <a:pt x="223" y="0"/>
                    <a:pt x="125" y="17"/>
                    <a:pt x="68" y="73"/>
                  </a:cubicBezTo>
                  <a:cubicBezTo>
                    <a:pt x="0" y="140"/>
                    <a:pt x="17" y="228"/>
                    <a:pt x="17" y="228"/>
                  </a:cubicBezTo>
                  <a:cubicBezTo>
                    <a:pt x="599" y="228"/>
                    <a:pt x="599" y="228"/>
                    <a:pt x="599" y="228"/>
                  </a:cubicBezTo>
                  <a:cubicBezTo>
                    <a:pt x="599" y="228"/>
                    <a:pt x="615" y="159"/>
                    <a:pt x="57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56"/>
          <p:cNvGrpSpPr/>
          <p:nvPr/>
        </p:nvGrpSpPr>
        <p:grpSpPr>
          <a:xfrm>
            <a:off x="2895601" y="2522581"/>
            <a:ext cx="598488" cy="484487"/>
            <a:chOff x="2895601" y="2378075"/>
            <a:chExt cx="598488" cy="484188"/>
          </a:xfrm>
          <a:solidFill>
            <a:schemeClr val="accent1"/>
          </a:solidFill>
        </p:grpSpPr>
        <p:sp>
          <p:nvSpPr>
            <p:cNvPr id="58" name="Oval 7"/>
            <p:cNvSpPr>
              <a:spLocks noChangeArrowheads="1"/>
            </p:cNvSpPr>
            <p:nvPr/>
          </p:nvSpPr>
          <p:spPr bwMode="auto">
            <a:xfrm>
              <a:off x="3078163" y="2378075"/>
              <a:ext cx="238125"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
            <p:cNvSpPr/>
            <p:nvPr/>
          </p:nvSpPr>
          <p:spPr bwMode="auto">
            <a:xfrm>
              <a:off x="2895601" y="2640013"/>
              <a:ext cx="598488" cy="222250"/>
            </a:xfrm>
            <a:custGeom>
              <a:avLst/>
              <a:gdLst>
                <a:gd name="T0" fmla="*/ 462 w 497"/>
                <a:gd name="T1" fmla="*/ 78 h 184"/>
                <a:gd name="T2" fmla="*/ 315 w 497"/>
                <a:gd name="T3" fmla="*/ 0 h 184"/>
                <a:gd name="T4" fmla="*/ 285 w 497"/>
                <a:gd name="T5" fmla="*/ 150 h 184"/>
                <a:gd name="T6" fmla="*/ 258 w 497"/>
                <a:gd name="T7" fmla="*/ 65 h 184"/>
                <a:gd name="T8" fmla="*/ 273 w 497"/>
                <a:gd name="T9" fmla="*/ 49 h 184"/>
                <a:gd name="T10" fmla="*/ 249 w 497"/>
                <a:gd name="T11" fmla="*/ 18 h 184"/>
                <a:gd name="T12" fmla="*/ 223 w 497"/>
                <a:gd name="T13" fmla="*/ 49 h 184"/>
                <a:gd name="T14" fmla="*/ 239 w 497"/>
                <a:gd name="T15" fmla="*/ 66 h 184"/>
                <a:gd name="T16" fmla="*/ 217 w 497"/>
                <a:gd name="T17" fmla="*/ 150 h 184"/>
                <a:gd name="T18" fmla="*/ 181 w 497"/>
                <a:gd name="T19" fmla="*/ 0 h 184"/>
                <a:gd name="T20" fmla="*/ 55 w 497"/>
                <a:gd name="T21" fmla="*/ 59 h 184"/>
                <a:gd name="T22" fmla="*/ 14 w 497"/>
                <a:gd name="T23" fmla="*/ 184 h 184"/>
                <a:gd name="T24" fmla="*/ 484 w 497"/>
                <a:gd name="T25" fmla="*/ 184 h 184"/>
                <a:gd name="T26" fmla="*/ 462 w 497"/>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7" h="184">
                  <a:moveTo>
                    <a:pt x="462" y="78"/>
                  </a:moveTo>
                  <a:cubicBezTo>
                    <a:pt x="423" y="22"/>
                    <a:pt x="315" y="0"/>
                    <a:pt x="315" y="0"/>
                  </a:cubicBezTo>
                  <a:cubicBezTo>
                    <a:pt x="315" y="100"/>
                    <a:pt x="285" y="150"/>
                    <a:pt x="285" y="150"/>
                  </a:cubicBezTo>
                  <a:cubicBezTo>
                    <a:pt x="274" y="92"/>
                    <a:pt x="258" y="65"/>
                    <a:pt x="258" y="65"/>
                  </a:cubicBezTo>
                  <a:cubicBezTo>
                    <a:pt x="273" y="49"/>
                    <a:pt x="273" y="49"/>
                    <a:pt x="273" y="49"/>
                  </a:cubicBezTo>
                  <a:cubicBezTo>
                    <a:pt x="249" y="18"/>
                    <a:pt x="249" y="18"/>
                    <a:pt x="249" y="18"/>
                  </a:cubicBezTo>
                  <a:cubicBezTo>
                    <a:pt x="223" y="49"/>
                    <a:pt x="223" y="49"/>
                    <a:pt x="223" y="49"/>
                  </a:cubicBezTo>
                  <a:cubicBezTo>
                    <a:pt x="239" y="66"/>
                    <a:pt x="239" y="66"/>
                    <a:pt x="239" y="66"/>
                  </a:cubicBezTo>
                  <a:cubicBezTo>
                    <a:pt x="221" y="102"/>
                    <a:pt x="217" y="150"/>
                    <a:pt x="217" y="150"/>
                  </a:cubicBezTo>
                  <a:cubicBezTo>
                    <a:pt x="193" y="124"/>
                    <a:pt x="181" y="0"/>
                    <a:pt x="181" y="0"/>
                  </a:cubicBezTo>
                  <a:cubicBezTo>
                    <a:pt x="181" y="0"/>
                    <a:pt x="101" y="13"/>
                    <a:pt x="55" y="59"/>
                  </a:cubicBezTo>
                  <a:cubicBezTo>
                    <a:pt x="0" y="113"/>
                    <a:pt x="14" y="184"/>
                    <a:pt x="14" y="184"/>
                  </a:cubicBezTo>
                  <a:cubicBezTo>
                    <a:pt x="484" y="184"/>
                    <a:pt x="484" y="184"/>
                    <a:pt x="484" y="184"/>
                  </a:cubicBezTo>
                  <a:cubicBezTo>
                    <a:pt x="484" y="184"/>
                    <a:pt x="497" y="128"/>
                    <a:pt x="462"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59"/>
          <p:cNvGrpSpPr/>
          <p:nvPr/>
        </p:nvGrpSpPr>
        <p:grpSpPr>
          <a:xfrm>
            <a:off x="4627563" y="3621810"/>
            <a:ext cx="596900" cy="484487"/>
            <a:chOff x="4627563" y="3476625"/>
            <a:chExt cx="596900" cy="484188"/>
          </a:xfrm>
          <a:solidFill>
            <a:schemeClr val="accent2"/>
          </a:solidFill>
        </p:grpSpPr>
        <p:sp>
          <p:nvSpPr>
            <p:cNvPr id="61" name="Oval 9"/>
            <p:cNvSpPr>
              <a:spLocks noChangeArrowheads="1"/>
            </p:cNvSpPr>
            <p:nvPr/>
          </p:nvSpPr>
          <p:spPr bwMode="auto">
            <a:xfrm>
              <a:off x="4808538" y="3476625"/>
              <a:ext cx="239713"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0"/>
            <p:cNvSpPr/>
            <p:nvPr/>
          </p:nvSpPr>
          <p:spPr bwMode="auto">
            <a:xfrm>
              <a:off x="4627563" y="3738563"/>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8 h 184"/>
                <a:gd name="T10" fmla="*/ 248 w 496"/>
                <a:gd name="T11" fmla="*/ 18 h 184"/>
                <a:gd name="T12" fmla="*/ 222 w 496"/>
                <a:gd name="T13" fmla="*/ 49 h 184"/>
                <a:gd name="T14" fmla="*/ 239 w 496"/>
                <a:gd name="T15" fmla="*/ 65 h 184"/>
                <a:gd name="T16" fmla="*/ 216 w 496"/>
                <a:gd name="T17" fmla="*/ 150 h 184"/>
                <a:gd name="T18" fmla="*/ 180 w 496"/>
                <a:gd name="T19" fmla="*/ 0 h 184"/>
                <a:gd name="T20" fmla="*/ 55 w 496"/>
                <a:gd name="T21" fmla="*/ 58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99"/>
                    <a:pt x="284" y="150"/>
                    <a:pt x="284" y="150"/>
                  </a:cubicBezTo>
                  <a:cubicBezTo>
                    <a:pt x="273" y="92"/>
                    <a:pt x="258" y="65"/>
                    <a:pt x="258" y="65"/>
                  </a:cubicBezTo>
                  <a:cubicBezTo>
                    <a:pt x="273" y="48"/>
                    <a:pt x="273" y="48"/>
                    <a:pt x="273" y="48"/>
                  </a:cubicBezTo>
                  <a:cubicBezTo>
                    <a:pt x="248" y="18"/>
                    <a:pt x="248" y="18"/>
                    <a:pt x="248" y="18"/>
                  </a:cubicBezTo>
                  <a:cubicBezTo>
                    <a:pt x="222" y="49"/>
                    <a:pt x="222" y="49"/>
                    <a:pt x="222" y="49"/>
                  </a:cubicBezTo>
                  <a:cubicBezTo>
                    <a:pt x="239" y="65"/>
                    <a:pt x="239" y="65"/>
                    <a:pt x="239" y="65"/>
                  </a:cubicBezTo>
                  <a:cubicBezTo>
                    <a:pt x="220" y="102"/>
                    <a:pt x="216" y="150"/>
                    <a:pt x="216" y="150"/>
                  </a:cubicBezTo>
                  <a:cubicBezTo>
                    <a:pt x="192" y="124"/>
                    <a:pt x="180" y="0"/>
                    <a:pt x="180" y="0"/>
                  </a:cubicBezTo>
                  <a:cubicBezTo>
                    <a:pt x="180" y="0"/>
                    <a:pt x="100" y="13"/>
                    <a:pt x="55" y="58"/>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62"/>
          <p:cNvGrpSpPr/>
          <p:nvPr/>
        </p:nvGrpSpPr>
        <p:grpSpPr>
          <a:xfrm>
            <a:off x="4627563" y="2522581"/>
            <a:ext cx="596900" cy="484487"/>
            <a:chOff x="4627563" y="2378075"/>
            <a:chExt cx="596900" cy="484188"/>
          </a:xfrm>
          <a:solidFill>
            <a:schemeClr val="accent2"/>
          </a:solidFill>
        </p:grpSpPr>
        <p:sp>
          <p:nvSpPr>
            <p:cNvPr id="64" name="Oval 11"/>
            <p:cNvSpPr>
              <a:spLocks noChangeArrowheads="1"/>
            </p:cNvSpPr>
            <p:nvPr/>
          </p:nvSpPr>
          <p:spPr bwMode="auto">
            <a:xfrm>
              <a:off x="4808538" y="2378075"/>
              <a:ext cx="239713"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
            <p:cNvSpPr/>
            <p:nvPr/>
          </p:nvSpPr>
          <p:spPr bwMode="auto">
            <a:xfrm>
              <a:off x="4627563" y="2640013"/>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9 h 184"/>
                <a:gd name="T10" fmla="*/ 248 w 496"/>
                <a:gd name="T11" fmla="*/ 18 h 184"/>
                <a:gd name="T12" fmla="*/ 222 w 496"/>
                <a:gd name="T13" fmla="*/ 49 h 184"/>
                <a:gd name="T14" fmla="*/ 239 w 496"/>
                <a:gd name="T15" fmla="*/ 66 h 184"/>
                <a:gd name="T16" fmla="*/ 216 w 496"/>
                <a:gd name="T17" fmla="*/ 150 h 184"/>
                <a:gd name="T18" fmla="*/ 180 w 496"/>
                <a:gd name="T19" fmla="*/ 0 h 184"/>
                <a:gd name="T20" fmla="*/ 55 w 496"/>
                <a:gd name="T21" fmla="*/ 59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100"/>
                    <a:pt x="284" y="150"/>
                    <a:pt x="284" y="150"/>
                  </a:cubicBezTo>
                  <a:cubicBezTo>
                    <a:pt x="273" y="92"/>
                    <a:pt x="258" y="65"/>
                    <a:pt x="258" y="65"/>
                  </a:cubicBezTo>
                  <a:cubicBezTo>
                    <a:pt x="273" y="49"/>
                    <a:pt x="273" y="49"/>
                    <a:pt x="273" y="49"/>
                  </a:cubicBezTo>
                  <a:cubicBezTo>
                    <a:pt x="248" y="18"/>
                    <a:pt x="248" y="18"/>
                    <a:pt x="248" y="18"/>
                  </a:cubicBezTo>
                  <a:cubicBezTo>
                    <a:pt x="222" y="49"/>
                    <a:pt x="222" y="49"/>
                    <a:pt x="222" y="49"/>
                  </a:cubicBezTo>
                  <a:cubicBezTo>
                    <a:pt x="239" y="66"/>
                    <a:pt x="239" y="66"/>
                    <a:pt x="239" y="66"/>
                  </a:cubicBezTo>
                  <a:cubicBezTo>
                    <a:pt x="220" y="102"/>
                    <a:pt x="216" y="150"/>
                    <a:pt x="216" y="150"/>
                  </a:cubicBezTo>
                  <a:cubicBezTo>
                    <a:pt x="192" y="124"/>
                    <a:pt x="180" y="0"/>
                    <a:pt x="180" y="0"/>
                  </a:cubicBezTo>
                  <a:cubicBezTo>
                    <a:pt x="180" y="0"/>
                    <a:pt x="100" y="13"/>
                    <a:pt x="55" y="59"/>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65"/>
          <p:cNvGrpSpPr/>
          <p:nvPr/>
        </p:nvGrpSpPr>
        <p:grpSpPr>
          <a:xfrm>
            <a:off x="4627563" y="1417000"/>
            <a:ext cx="596900" cy="486074"/>
            <a:chOff x="4627563" y="1273176"/>
            <a:chExt cx="596900" cy="485774"/>
          </a:xfrm>
          <a:solidFill>
            <a:schemeClr val="accent2"/>
          </a:solidFill>
        </p:grpSpPr>
        <p:sp>
          <p:nvSpPr>
            <p:cNvPr id="67" name="Oval 13"/>
            <p:cNvSpPr>
              <a:spLocks noChangeArrowheads="1"/>
            </p:cNvSpPr>
            <p:nvPr/>
          </p:nvSpPr>
          <p:spPr bwMode="auto">
            <a:xfrm>
              <a:off x="4808538" y="1273176"/>
              <a:ext cx="239713" cy="241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4"/>
            <p:cNvSpPr/>
            <p:nvPr/>
          </p:nvSpPr>
          <p:spPr bwMode="auto">
            <a:xfrm>
              <a:off x="4627563" y="1536700"/>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8 h 184"/>
                <a:gd name="T10" fmla="*/ 248 w 496"/>
                <a:gd name="T11" fmla="*/ 18 h 184"/>
                <a:gd name="T12" fmla="*/ 222 w 496"/>
                <a:gd name="T13" fmla="*/ 49 h 184"/>
                <a:gd name="T14" fmla="*/ 239 w 496"/>
                <a:gd name="T15" fmla="*/ 66 h 184"/>
                <a:gd name="T16" fmla="*/ 216 w 496"/>
                <a:gd name="T17" fmla="*/ 150 h 184"/>
                <a:gd name="T18" fmla="*/ 180 w 496"/>
                <a:gd name="T19" fmla="*/ 0 h 184"/>
                <a:gd name="T20" fmla="*/ 55 w 496"/>
                <a:gd name="T21" fmla="*/ 59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99"/>
                    <a:pt x="284" y="150"/>
                    <a:pt x="284" y="150"/>
                  </a:cubicBezTo>
                  <a:cubicBezTo>
                    <a:pt x="273" y="92"/>
                    <a:pt x="258" y="65"/>
                    <a:pt x="258" y="65"/>
                  </a:cubicBezTo>
                  <a:cubicBezTo>
                    <a:pt x="273" y="48"/>
                    <a:pt x="273" y="48"/>
                    <a:pt x="273" y="48"/>
                  </a:cubicBezTo>
                  <a:cubicBezTo>
                    <a:pt x="248" y="18"/>
                    <a:pt x="248" y="18"/>
                    <a:pt x="248" y="18"/>
                  </a:cubicBezTo>
                  <a:cubicBezTo>
                    <a:pt x="222" y="49"/>
                    <a:pt x="222" y="49"/>
                    <a:pt x="222" y="49"/>
                  </a:cubicBezTo>
                  <a:cubicBezTo>
                    <a:pt x="239" y="66"/>
                    <a:pt x="239" y="66"/>
                    <a:pt x="239" y="66"/>
                  </a:cubicBezTo>
                  <a:cubicBezTo>
                    <a:pt x="220" y="102"/>
                    <a:pt x="216" y="150"/>
                    <a:pt x="216" y="150"/>
                  </a:cubicBezTo>
                  <a:cubicBezTo>
                    <a:pt x="192" y="124"/>
                    <a:pt x="180" y="0"/>
                    <a:pt x="180" y="0"/>
                  </a:cubicBezTo>
                  <a:cubicBezTo>
                    <a:pt x="180" y="0"/>
                    <a:pt x="100" y="13"/>
                    <a:pt x="55" y="59"/>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68"/>
          <p:cNvGrpSpPr/>
          <p:nvPr/>
        </p:nvGrpSpPr>
        <p:grpSpPr>
          <a:xfrm>
            <a:off x="6705602" y="1499600"/>
            <a:ext cx="1249363" cy="408240"/>
            <a:chOff x="6705601" y="1355725"/>
            <a:chExt cx="1249363" cy="407988"/>
          </a:xfrm>
          <a:solidFill>
            <a:schemeClr val="accent3"/>
          </a:solidFill>
        </p:grpSpPr>
        <p:sp>
          <p:nvSpPr>
            <p:cNvPr id="70" name="Oval 15"/>
            <p:cNvSpPr>
              <a:spLocks noChangeArrowheads="1"/>
            </p:cNvSpPr>
            <p:nvPr/>
          </p:nvSpPr>
          <p:spPr bwMode="auto">
            <a:xfrm>
              <a:off x="7231063" y="1355725"/>
              <a:ext cx="201613" cy="2016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6"/>
            <p:cNvSpPr/>
            <p:nvPr/>
          </p:nvSpPr>
          <p:spPr bwMode="auto">
            <a:xfrm>
              <a:off x="7078663" y="1576388"/>
              <a:ext cx="503238" cy="187325"/>
            </a:xfrm>
            <a:custGeom>
              <a:avLst/>
              <a:gdLst>
                <a:gd name="T0" fmla="*/ 389 w 418"/>
                <a:gd name="T1" fmla="*/ 66 h 155"/>
                <a:gd name="T2" fmla="*/ 265 w 418"/>
                <a:gd name="T3" fmla="*/ 0 h 155"/>
                <a:gd name="T4" fmla="*/ 239 w 418"/>
                <a:gd name="T5" fmla="*/ 127 h 155"/>
                <a:gd name="T6" fmla="*/ 217 w 418"/>
                <a:gd name="T7" fmla="*/ 55 h 155"/>
                <a:gd name="T8" fmla="*/ 230 w 418"/>
                <a:gd name="T9" fmla="*/ 41 h 155"/>
                <a:gd name="T10" fmla="*/ 209 w 418"/>
                <a:gd name="T11" fmla="*/ 16 h 155"/>
                <a:gd name="T12" fmla="*/ 187 w 418"/>
                <a:gd name="T13" fmla="*/ 42 h 155"/>
                <a:gd name="T14" fmla="*/ 201 w 418"/>
                <a:gd name="T15" fmla="*/ 56 h 155"/>
                <a:gd name="T16" fmla="*/ 182 w 418"/>
                <a:gd name="T17" fmla="*/ 127 h 155"/>
                <a:gd name="T18" fmla="*/ 152 w 418"/>
                <a:gd name="T19" fmla="*/ 0 h 155"/>
                <a:gd name="T20" fmla="*/ 46 w 418"/>
                <a:gd name="T21" fmla="*/ 50 h 155"/>
                <a:gd name="T22" fmla="*/ 11 w 418"/>
                <a:gd name="T23" fmla="*/ 155 h 155"/>
                <a:gd name="T24" fmla="*/ 407 w 418"/>
                <a:gd name="T25" fmla="*/ 155 h 155"/>
                <a:gd name="T26" fmla="*/ 389 w 418"/>
                <a:gd name="T27" fmla="*/ 6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 h="155">
                  <a:moveTo>
                    <a:pt x="389" y="66"/>
                  </a:moveTo>
                  <a:cubicBezTo>
                    <a:pt x="356" y="19"/>
                    <a:pt x="265" y="0"/>
                    <a:pt x="265" y="0"/>
                  </a:cubicBezTo>
                  <a:cubicBezTo>
                    <a:pt x="265" y="84"/>
                    <a:pt x="239" y="127"/>
                    <a:pt x="239" y="127"/>
                  </a:cubicBezTo>
                  <a:cubicBezTo>
                    <a:pt x="230" y="78"/>
                    <a:pt x="217" y="55"/>
                    <a:pt x="217" y="55"/>
                  </a:cubicBezTo>
                  <a:cubicBezTo>
                    <a:pt x="230" y="41"/>
                    <a:pt x="230" y="41"/>
                    <a:pt x="230" y="41"/>
                  </a:cubicBezTo>
                  <a:cubicBezTo>
                    <a:pt x="209" y="16"/>
                    <a:pt x="209" y="16"/>
                    <a:pt x="209" y="16"/>
                  </a:cubicBezTo>
                  <a:cubicBezTo>
                    <a:pt x="187" y="42"/>
                    <a:pt x="187" y="42"/>
                    <a:pt x="187" y="42"/>
                  </a:cubicBezTo>
                  <a:cubicBezTo>
                    <a:pt x="201" y="56"/>
                    <a:pt x="201" y="56"/>
                    <a:pt x="201" y="56"/>
                  </a:cubicBezTo>
                  <a:cubicBezTo>
                    <a:pt x="185" y="86"/>
                    <a:pt x="182" y="127"/>
                    <a:pt x="182" y="127"/>
                  </a:cubicBezTo>
                  <a:cubicBezTo>
                    <a:pt x="162" y="105"/>
                    <a:pt x="152" y="0"/>
                    <a:pt x="152" y="0"/>
                  </a:cubicBezTo>
                  <a:cubicBezTo>
                    <a:pt x="152" y="0"/>
                    <a:pt x="85" y="12"/>
                    <a:pt x="46" y="50"/>
                  </a:cubicBezTo>
                  <a:cubicBezTo>
                    <a:pt x="0" y="96"/>
                    <a:pt x="11" y="155"/>
                    <a:pt x="11" y="155"/>
                  </a:cubicBezTo>
                  <a:cubicBezTo>
                    <a:pt x="407" y="155"/>
                    <a:pt x="407" y="155"/>
                    <a:pt x="407" y="155"/>
                  </a:cubicBezTo>
                  <a:cubicBezTo>
                    <a:pt x="407" y="155"/>
                    <a:pt x="418" y="108"/>
                    <a:pt x="389"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Oval 17"/>
            <p:cNvSpPr>
              <a:spLocks noChangeArrowheads="1"/>
            </p:cNvSpPr>
            <p:nvPr/>
          </p:nvSpPr>
          <p:spPr bwMode="auto">
            <a:xfrm>
              <a:off x="7707313" y="147637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8"/>
            <p:cNvSpPr/>
            <p:nvPr/>
          </p:nvSpPr>
          <p:spPr bwMode="auto">
            <a:xfrm>
              <a:off x="7600951" y="1631950"/>
              <a:ext cx="354013" cy="131762"/>
            </a:xfrm>
            <a:custGeom>
              <a:avLst/>
              <a:gdLst>
                <a:gd name="T0" fmla="*/ 274 w 295"/>
                <a:gd name="T1" fmla="*/ 46 h 109"/>
                <a:gd name="T2" fmla="*/ 187 w 295"/>
                <a:gd name="T3" fmla="*/ 0 h 109"/>
                <a:gd name="T4" fmla="*/ 169 w 295"/>
                <a:gd name="T5" fmla="*/ 89 h 109"/>
                <a:gd name="T6" fmla="*/ 153 w 295"/>
                <a:gd name="T7" fmla="*/ 39 h 109"/>
                <a:gd name="T8" fmla="*/ 162 w 295"/>
                <a:gd name="T9" fmla="*/ 29 h 109"/>
                <a:gd name="T10" fmla="*/ 147 w 295"/>
                <a:gd name="T11" fmla="*/ 11 h 109"/>
                <a:gd name="T12" fmla="*/ 132 w 295"/>
                <a:gd name="T13" fmla="*/ 29 h 109"/>
                <a:gd name="T14" fmla="*/ 142 w 295"/>
                <a:gd name="T15" fmla="*/ 39 h 109"/>
                <a:gd name="T16" fmla="*/ 128 w 295"/>
                <a:gd name="T17" fmla="*/ 89 h 109"/>
                <a:gd name="T18" fmla="*/ 107 w 295"/>
                <a:gd name="T19" fmla="*/ 0 h 109"/>
                <a:gd name="T20" fmla="*/ 33 w 295"/>
                <a:gd name="T21" fmla="*/ 35 h 109"/>
                <a:gd name="T22" fmla="*/ 8 w 295"/>
                <a:gd name="T23" fmla="*/ 109 h 109"/>
                <a:gd name="T24" fmla="*/ 287 w 295"/>
                <a:gd name="T25" fmla="*/ 109 h 109"/>
                <a:gd name="T26" fmla="*/ 274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74" y="46"/>
                  </a:moveTo>
                  <a:cubicBezTo>
                    <a:pt x="251" y="13"/>
                    <a:pt x="187" y="0"/>
                    <a:pt x="187" y="0"/>
                  </a:cubicBezTo>
                  <a:cubicBezTo>
                    <a:pt x="186" y="59"/>
                    <a:pt x="169" y="89"/>
                    <a:pt x="169" y="89"/>
                  </a:cubicBezTo>
                  <a:cubicBezTo>
                    <a:pt x="162" y="55"/>
                    <a:pt x="153" y="39"/>
                    <a:pt x="153" y="39"/>
                  </a:cubicBezTo>
                  <a:cubicBezTo>
                    <a:pt x="162" y="29"/>
                    <a:pt x="162" y="29"/>
                    <a:pt x="162" y="29"/>
                  </a:cubicBezTo>
                  <a:cubicBezTo>
                    <a:pt x="147" y="11"/>
                    <a:pt x="147" y="11"/>
                    <a:pt x="147" y="11"/>
                  </a:cubicBezTo>
                  <a:cubicBezTo>
                    <a:pt x="132" y="29"/>
                    <a:pt x="132" y="29"/>
                    <a:pt x="132" y="29"/>
                  </a:cubicBezTo>
                  <a:cubicBezTo>
                    <a:pt x="142" y="39"/>
                    <a:pt x="142" y="39"/>
                    <a:pt x="142" y="39"/>
                  </a:cubicBezTo>
                  <a:cubicBezTo>
                    <a:pt x="131" y="61"/>
                    <a:pt x="128" y="89"/>
                    <a:pt x="128" y="89"/>
                  </a:cubicBezTo>
                  <a:cubicBezTo>
                    <a:pt x="114" y="74"/>
                    <a:pt x="107" y="0"/>
                    <a:pt x="107" y="0"/>
                  </a:cubicBezTo>
                  <a:cubicBezTo>
                    <a:pt x="107" y="0"/>
                    <a:pt x="60" y="8"/>
                    <a:pt x="33" y="35"/>
                  </a:cubicBezTo>
                  <a:cubicBezTo>
                    <a:pt x="0" y="67"/>
                    <a:pt x="8" y="109"/>
                    <a:pt x="8" y="109"/>
                  </a:cubicBezTo>
                  <a:cubicBezTo>
                    <a:pt x="287" y="109"/>
                    <a:pt x="287" y="109"/>
                    <a:pt x="287" y="109"/>
                  </a:cubicBezTo>
                  <a:cubicBezTo>
                    <a:pt x="287" y="109"/>
                    <a:pt x="295" y="76"/>
                    <a:pt x="27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19"/>
            <p:cNvSpPr>
              <a:spLocks noChangeArrowheads="1"/>
            </p:cNvSpPr>
            <p:nvPr/>
          </p:nvSpPr>
          <p:spPr bwMode="auto">
            <a:xfrm>
              <a:off x="6811963" y="147637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0"/>
            <p:cNvSpPr/>
            <p:nvPr/>
          </p:nvSpPr>
          <p:spPr bwMode="auto">
            <a:xfrm>
              <a:off x="6705601" y="1631950"/>
              <a:ext cx="355600" cy="131762"/>
            </a:xfrm>
            <a:custGeom>
              <a:avLst/>
              <a:gdLst>
                <a:gd name="T0" fmla="*/ 21 w 295"/>
                <a:gd name="T1" fmla="*/ 46 h 109"/>
                <a:gd name="T2" fmla="*/ 108 w 295"/>
                <a:gd name="T3" fmla="*/ 0 h 109"/>
                <a:gd name="T4" fmla="*/ 126 w 295"/>
                <a:gd name="T5" fmla="*/ 89 h 109"/>
                <a:gd name="T6" fmla="*/ 142 w 295"/>
                <a:gd name="T7" fmla="*/ 39 h 109"/>
                <a:gd name="T8" fmla="*/ 133 w 295"/>
                <a:gd name="T9" fmla="*/ 29 h 109"/>
                <a:gd name="T10" fmla="*/ 147 w 295"/>
                <a:gd name="T11" fmla="*/ 11 h 109"/>
                <a:gd name="T12" fmla="*/ 163 w 295"/>
                <a:gd name="T13" fmla="*/ 29 h 109"/>
                <a:gd name="T14" fmla="*/ 153 w 295"/>
                <a:gd name="T15" fmla="*/ 39 h 109"/>
                <a:gd name="T16" fmla="*/ 166 w 295"/>
                <a:gd name="T17" fmla="*/ 89 h 109"/>
                <a:gd name="T18" fmla="*/ 188 w 295"/>
                <a:gd name="T19" fmla="*/ 0 h 109"/>
                <a:gd name="T20" fmla="*/ 262 w 295"/>
                <a:gd name="T21" fmla="*/ 35 h 109"/>
                <a:gd name="T22" fmla="*/ 287 w 295"/>
                <a:gd name="T23" fmla="*/ 109 h 109"/>
                <a:gd name="T24" fmla="*/ 8 w 295"/>
                <a:gd name="T25" fmla="*/ 109 h 109"/>
                <a:gd name="T26" fmla="*/ 21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1" y="46"/>
                  </a:moveTo>
                  <a:cubicBezTo>
                    <a:pt x="44" y="13"/>
                    <a:pt x="108" y="0"/>
                    <a:pt x="108" y="0"/>
                  </a:cubicBezTo>
                  <a:cubicBezTo>
                    <a:pt x="108" y="59"/>
                    <a:pt x="126" y="89"/>
                    <a:pt x="126" y="89"/>
                  </a:cubicBezTo>
                  <a:cubicBezTo>
                    <a:pt x="133" y="55"/>
                    <a:pt x="142" y="39"/>
                    <a:pt x="142" y="39"/>
                  </a:cubicBezTo>
                  <a:cubicBezTo>
                    <a:pt x="133" y="29"/>
                    <a:pt x="133" y="29"/>
                    <a:pt x="133" y="29"/>
                  </a:cubicBezTo>
                  <a:cubicBezTo>
                    <a:pt x="147" y="11"/>
                    <a:pt x="147" y="11"/>
                    <a:pt x="147" y="11"/>
                  </a:cubicBezTo>
                  <a:cubicBezTo>
                    <a:pt x="163" y="29"/>
                    <a:pt x="163" y="29"/>
                    <a:pt x="163" y="29"/>
                  </a:cubicBezTo>
                  <a:cubicBezTo>
                    <a:pt x="153" y="39"/>
                    <a:pt x="153" y="39"/>
                    <a:pt x="153" y="39"/>
                  </a:cubicBezTo>
                  <a:cubicBezTo>
                    <a:pt x="164" y="61"/>
                    <a:pt x="166" y="89"/>
                    <a:pt x="166" y="89"/>
                  </a:cubicBezTo>
                  <a:cubicBezTo>
                    <a:pt x="181" y="74"/>
                    <a:pt x="188" y="0"/>
                    <a:pt x="188" y="0"/>
                  </a:cubicBezTo>
                  <a:cubicBezTo>
                    <a:pt x="188" y="0"/>
                    <a:pt x="235" y="8"/>
                    <a:pt x="262" y="35"/>
                  </a:cubicBezTo>
                  <a:cubicBezTo>
                    <a:pt x="295" y="67"/>
                    <a:pt x="287" y="109"/>
                    <a:pt x="287" y="109"/>
                  </a:cubicBezTo>
                  <a:cubicBezTo>
                    <a:pt x="8" y="109"/>
                    <a:pt x="8" y="109"/>
                    <a:pt x="8" y="109"/>
                  </a:cubicBezTo>
                  <a:cubicBezTo>
                    <a:pt x="8" y="109"/>
                    <a:pt x="0" y="76"/>
                    <a:pt x="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5"/>
          <p:cNvGrpSpPr/>
          <p:nvPr/>
        </p:nvGrpSpPr>
        <p:grpSpPr>
          <a:xfrm>
            <a:off x="6705602" y="2597241"/>
            <a:ext cx="1249363" cy="409828"/>
            <a:chOff x="6705601" y="2452688"/>
            <a:chExt cx="1249363" cy="409575"/>
          </a:xfrm>
          <a:solidFill>
            <a:schemeClr val="accent3"/>
          </a:solidFill>
        </p:grpSpPr>
        <p:sp>
          <p:nvSpPr>
            <p:cNvPr id="77" name="Oval 21"/>
            <p:cNvSpPr>
              <a:spLocks noChangeArrowheads="1"/>
            </p:cNvSpPr>
            <p:nvPr/>
          </p:nvSpPr>
          <p:spPr bwMode="auto">
            <a:xfrm>
              <a:off x="7231063" y="2452688"/>
              <a:ext cx="201613"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2"/>
            <p:cNvSpPr/>
            <p:nvPr/>
          </p:nvSpPr>
          <p:spPr bwMode="auto">
            <a:xfrm>
              <a:off x="7078663" y="2674938"/>
              <a:ext cx="503238" cy="187325"/>
            </a:xfrm>
            <a:custGeom>
              <a:avLst/>
              <a:gdLst>
                <a:gd name="T0" fmla="*/ 389 w 418"/>
                <a:gd name="T1" fmla="*/ 65 h 155"/>
                <a:gd name="T2" fmla="*/ 265 w 418"/>
                <a:gd name="T3" fmla="*/ 0 h 155"/>
                <a:gd name="T4" fmla="*/ 239 w 418"/>
                <a:gd name="T5" fmla="*/ 126 h 155"/>
                <a:gd name="T6" fmla="*/ 217 w 418"/>
                <a:gd name="T7" fmla="*/ 55 h 155"/>
                <a:gd name="T8" fmla="*/ 230 w 418"/>
                <a:gd name="T9" fmla="*/ 41 h 155"/>
                <a:gd name="T10" fmla="*/ 209 w 418"/>
                <a:gd name="T11" fmla="*/ 15 h 155"/>
                <a:gd name="T12" fmla="*/ 187 w 418"/>
                <a:gd name="T13" fmla="*/ 41 h 155"/>
                <a:gd name="T14" fmla="*/ 201 w 418"/>
                <a:gd name="T15" fmla="*/ 55 h 155"/>
                <a:gd name="T16" fmla="*/ 182 w 418"/>
                <a:gd name="T17" fmla="*/ 126 h 155"/>
                <a:gd name="T18" fmla="*/ 152 w 418"/>
                <a:gd name="T19" fmla="*/ 0 h 155"/>
                <a:gd name="T20" fmla="*/ 46 w 418"/>
                <a:gd name="T21" fmla="*/ 49 h 155"/>
                <a:gd name="T22" fmla="*/ 11 w 418"/>
                <a:gd name="T23" fmla="*/ 155 h 155"/>
                <a:gd name="T24" fmla="*/ 407 w 418"/>
                <a:gd name="T25" fmla="*/ 155 h 155"/>
                <a:gd name="T26" fmla="*/ 389 w 418"/>
                <a:gd name="T27" fmla="*/ 6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 h="155">
                  <a:moveTo>
                    <a:pt x="389" y="65"/>
                  </a:moveTo>
                  <a:cubicBezTo>
                    <a:pt x="356" y="18"/>
                    <a:pt x="265" y="0"/>
                    <a:pt x="265" y="0"/>
                  </a:cubicBezTo>
                  <a:cubicBezTo>
                    <a:pt x="265" y="84"/>
                    <a:pt x="239" y="126"/>
                    <a:pt x="239" y="126"/>
                  </a:cubicBezTo>
                  <a:cubicBezTo>
                    <a:pt x="230" y="77"/>
                    <a:pt x="217" y="55"/>
                    <a:pt x="217" y="55"/>
                  </a:cubicBezTo>
                  <a:cubicBezTo>
                    <a:pt x="230" y="41"/>
                    <a:pt x="230" y="41"/>
                    <a:pt x="230" y="41"/>
                  </a:cubicBezTo>
                  <a:cubicBezTo>
                    <a:pt x="209" y="15"/>
                    <a:pt x="209" y="15"/>
                    <a:pt x="209" y="15"/>
                  </a:cubicBezTo>
                  <a:cubicBezTo>
                    <a:pt x="187" y="41"/>
                    <a:pt x="187" y="41"/>
                    <a:pt x="187" y="41"/>
                  </a:cubicBezTo>
                  <a:cubicBezTo>
                    <a:pt x="201" y="55"/>
                    <a:pt x="201" y="55"/>
                    <a:pt x="201" y="55"/>
                  </a:cubicBezTo>
                  <a:cubicBezTo>
                    <a:pt x="185" y="86"/>
                    <a:pt x="182" y="126"/>
                    <a:pt x="182" y="126"/>
                  </a:cubicBezTo>
                  <a:cubicBezTo>
                    <a:pt x="162" y="105"/>
                    <a:pt x="152" y="0"/>
                    <a:pt x="152" y="0"/>
                  </a:cubicBezTo>
                  <a:cubicBezTo>
                    <a:pt x="152" y="0"/>
                    <a:pt x="85" y="11"/>
                    <a:pt x="46" y="49"/>
                  </a:cubicBezTo>
                  <a:cubicBezTo>
                    <a:pt x="0" y="95"/>
                    <a:pt x="11" y="155"/>
                    <a:pt x="11" y="155"/>
                  </a:cubicBezTo>
                  <a:cubicBezTo>
                    <a:pt x="407" y="155"/>
                    <a:pt x="407" y="155"/>
                    <a:pt x="407" y="155"/>
                  </a:cubicBezTo>
                  <a:cubicBezTo>
                    <a:pt x="407" y="155"/>
                    <a:pt x="418" y="108"/>
                    <a:pt x="389"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Oval 23"/>
            <p:cNvSpPr>
              <a:spLocks noChangeArrowheads="1"/>
            </p:cNvSpPr>
            <p:nvPr/>
          </p:nvSpPr>
          <p:spPr bwMode="auto">
            <a:xfrm>
              <a:off x="7707313" y="257492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4"/>
            <p:cNvSpPr/>
            <p:nvPr/>
          </p:nvSpPr>
          <p:spPr bwMode="auto">
            <a:xfrm>
              <a:off x="7600951" y="2730500"/>
              <a:ext cx="354013" cy="131762"/>
            </a:xfrm>
            <a:custGeom>
              <a:avLst/>
              <a:gdLst>
                <a:gd name="T0" fmla="*/ 274 w 295"/>
                <a:gd name="T1" fmla="*/ 46 h 109"/>
                <a:gd name="T2" fmla="*/ 187 w 295"/>
                <a:gd name="T3" fmla="*/ 0 h 109"/>
                <a:gd name="T4" fmla="*/ 169 w 295"/>
                <a:gd name="T5" fmla="*/ 89 h 109"/>
                <a:gd name="T6" fmla="*/ 153 w 295"/>
                <a:gd name="T7" fmla="*/ 38 h 109"/>
                <a:gd name="T8" fmla="*/ 162 w 295"/>
                <a:gd name="T9" fmla="*/ 29 h 109"/>
                <a:gd name="T10" fmla="*/ 147 w 295"/>
                <a:gd name="T11" fmla="*/ 11 h 109"/>
                <a:gd name="T12" fmla="*/ 132 w 295"/>
                <a:gd name="T13" fmla="*/ 29 h 109"/>
                <a:gd name="T14" fmla="*/ 142 w 295"/>
                <a:gd name="T15" fmla="*/ 39 h 109"/>
                <a:gd name="T16" fmla="*/ 128 w 295"/>
                <a:gd name="T17" fmla="*/ 89 h 109"/>
                <a:gd name="T18" fmla="*/ 107 w 295"/>
                <a:gd name="T19" fmla="*/ 0 h 109"/>
                <a:gd name="T20" fmla="*/ 33 w 295"/>
                <a:gd name="T21" fmla="*/ 35 h 109"/>
                <a:gd name="T22" fmla="*/ 8 w 295"/>
                <a:gd name="T23" fmla="*/ 109 h 109"/>
                <a:gd name="T24" fmla="*/ 287 w 295"/>
                <a:gd name="T25" fmla="*/ 109 h 109"/>
                <a:gd name="T26" fmla="*/ 274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74" y="46"/>
                  </a:moveTo>
                  <a:cubicBezTo>
                    <a:pt x="251" y="13"/>
                    <a:pt x="187" y="0"/>
                    <a:pt x="187" y="0"/>
                  </a:cubicBezTo>
                  <a:cubicBezTo>
                    <a:pt x="186" y="59"/>
                    <a:pt x="169" y="89"/>
                    <a:pt x="169" y="89"/>
                  </a:cubicBezTo>
                  <a:cubicBezTo>
                    <a:pt x="162" y="54"/>
                    <a:pt x="153" y="38"/>
                    <a:pt x="153" y="38"/>
                  </a:cubicBezTo>
                  <a:cubicBezTo>
                    <a:pt x="162" y="29"/>
                    <a:pt x="162" y="29"/>
                    <a:pt x="162" y="29"/>
                  </a:cubicBezTo>
                  <a:cubicBezTo>
                    <a:pt x="147" y="11"/>
                    <a:pt x="147" y="11"/>
                    <a:pt x="147" y="11"/>
                  </a:cubicBezTo>
                  <a:cubicBezTo>
                    <a:pt x="132" y="29"/>
                    <a:pt x="132" y="29"/>
                    <a:pt x="132" y="29"/>
                  </a:cubicBezTo>
                  <a:cubicBezTo>
                    <a:pt x="142" y="39"/>
                    <a:pt x="142" y="39"/>
                    <a:pt x="142" y="39"/>
                  </a:cubicBezTo>
                  <a:cubicBezTo>
                    <a:pt x="131" y="60"/>
                    <a:pt x="128" y="89"/>
                    <a:pt x="128" y="89"/>
                  </a:cubicBezTo>
                  <a:cubicBezTo>
                    <a:pt x="114" y="74"/>
                    <a:pt x="107" y="0"/>
                    <a:pt x="107" y="0"/>
                  </a:cubicBezTo>
                  <a:cubicBezTo>
                    <a:pt x="107" y="0"/>
                    <a:pt x="60" y="8"/>
                    <a:pt x="33" y="35"/>
                  </a:cubicBezTo>
                  <a:cubicBezTo>
                    <a:pt x="0" y="67"/>
                    <a:pt x="8" y="109"/>
                    <a:pt x="8" y="109"/>
                  </a:cubicBezTo>
                  <a:cubicBezTo>
                    <a:pt x="287" y="109"/>
                    <a:pt x="287" y="109"/>
                    <a:pt x="287" y="109"/>
                  </a:cubicBezTo>
                  <a:cubicBezTo>
                    <a:pt x="287" y="109"/>
                    <a:pt x="295" y="76"/>
                    <a:pt x="27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Oval 25"/>
            <p:cNvSpPr>
              <a:spLocks noChangeArrowheads="1"/>
            </p:cNvSpPr>
            <p:nvPr/>
          </p:nvSpPr>
          <p:spPr bwMode="auto">
            <a:xfrm>
              <a:off x="6811963" y="257492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6"/>
            <p:cNvSpPr/>
            <p:nvPr/>
          </p:nvSpPr>
          <p:spPr bwMode="auto">
            <a:xfrm>
              <a:off x="6705601" y="2730500"/>
              <a:ext cx="355600" cy="131762"/>
            </a:xfrm>
            <a:custGeom>
              <a:avLst/>
              <a:gdLst>
                <a:gd name="T0" fmla="*/ 21 w 295"/>
                <a:gd name="T1" fmla="*/ 46 h 109"/>
                <a:gd name="T2" fmla="*/ 108 w 295"/>
                <a:gd name="T3" fmla="*/ 0 h 109"/>
                <a:gd name="T4" fmla="*/ 126 w 295"/>
                <a:gd name="T5" fmla="*/ 89 h 109"/>
                <a:gd name="T6" fmla="*/ 142 w 295"/>
                <a:gd name="T7" fmla="*/ 38 h 109"/>
                <a:gd name="T8" fmla="*/ 133 w 295"/>
                <a:gd name="T9" fmla="*/ 29 h 109"/>
                <a:gd name="T10" fmla="*/ 147 w 295"/>
                <a:gd name="T11" fmla="*/ 11 h 109"/>
                <a:gd name="T12" fmla="*/ 163 w 295"/>
                <a:gd name="T13" fmla="*/ 29 h 109"/>
                <a:gd name="T14" fmla="*/ 153 w 295"/>
                <a:gd name="T15" fmla="*/ 39 h 109"/>
                <a:gd name="T16" fmla="*/ 166 w 295"/>
                <a:gd name="T17" fmla="*/ 89 h 109"/>
                <a:gd name="T18" fmla="*/ 188 w 295"/>
                <a:gd name="T19" fmla="*/ 0 h 109"/>
                <a:gd name="T20" fmla="*/ 262 w 295"/>
                <a:gd name="T21" fmla="*/ 35 h 109"/>
                <a:gd name="T22" fmla="*/ 287 w 295"/>
                <a:gd name="T23" fmla="*/ 109 h 109"/>
                <a:gd name="T24" fmla="*/ 8 w 295"/>
                <a:gd name="T25" fmla="*/ 109 h 109"/>
                <a:gd name="T26" fmla="*/ 21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1" y="46"/>
                  </a:moveTo>
                  <a:cubicBezTo>
                    <a:pt x="44" y="13"/>
                    <a:pt x="108" y="0"/>
                    <a:pt x="108" y="0"/>
                  </a:cubicBezTo>
                  <a:cubicBezTo>
                    <a:pt x="108" y="59"/>
                    <a:pt x="126" y="89"/>
                    <a:pt x="126" y="89"/>
                  </a:cubicBezTo>
                  <a:cubicBezTo>
                    <a:pt x="133" y="54"/>
                    <a:pt x="142" y="38"/>
                    <a:pt x="142" y="38"/>
                  </a:cubicBezTo>
                  <a:cubicBezTo>
                    <a:pt x="133" y="29"/>
                    <a:pt x="133" y="29"/>
                    <a:pt x="133" y="29"/>
                  </a:cubicBezTo>
                  <a:cubicBezTo>
                    <a:pt x="147" y="11"/>
                    <a:pt x="147" y="11"/>
                    <a:pt x="147" y="11"/>
                  </a:cubicBezTo>
                  <a:cubicBezTo>
                    <a:pt x="163" y="29"/>
                    <a:pt x="163" y="29"/>
                    <a:pt x="163" y="29"/>
                  </a:cubicBezTo>
                  <a:cubicBezTo>
                    <a:pt x="153" y="39"/>
                    <a:pt x="153" y="39"/>
                    <a:pt x="153" y="39"/>
                  </a:cubicBezTo>
                  <a:cubicBezTo>
                    <a:pt x="164" y="60"/>
                    <a:pt x="166" y="89"/>
                    <a:pt x="166" y="89"/>
                  </a:cubicBezTo>
                  <a:cubicBezTo>
                    <a:pt x="181" y="74"/>
                    <a:pt x="188" y="0"/>
                    <a:pt x="188" y="0"/>
                  </a:cubicBezTo>
                  <a:cubicBezTo>
                    <a:pt x="188" y="0"/>
                    <a:pt x="235" y="8"/>
                    <a:pt x="262" y="35"/>
                  </a:cubicBezTo>
                  <a:cubicBezTo>
                    <a:pt x="295" y="67"/>
                    <a:pt x="287" y="109"/>
                    <a:pt x="287" y="109"/>
                  </a:cubicBezTo>
                  <a:cubicBezTo>
                    <a:pt x="8" y="109"/>
                    <a:pt x="8" y="109"/>
                    <a:pt x="8" y="109"/>
                  </a:cubicBezTo>
                  <a:cubicBezTo>
                    <a:pt x="8" y="109"/>
                    <a:pt x="0" y="76"/>
                    <a:pt x="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3" name="圆角矩形 82"/>
          <p:cNvSpPr/>
          <p:nvPr/>
        </p:nvSpPr>
        <p:spPr>
          <a:xfrm>
            <a:off x="896889" y="3007068"/>
            <a:ext cx="1303436" cy="1944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4" name="圆角矩形 83"/>
          <p:cNvSpPr/>
          <p:nvPr/>
        </p:nvSpPr>
        <p:spPr>
          <a:xfrm>
            <a:off x="2545507" y="3007068"/>
            <a:ext cx="1303436" cy="1944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5" name="圆角矩形 84"/>
          <p:cNvSpPr/>
          <p:nvPr/>
        </p:nvSpPr>
        <p:spPr>
          <a:xfrm>
            <a:off x="4276676" y="3007068"/>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6" name="圆角矩形 85"/>
          <p:cNvSpPr/>
          <p:nvPr/>
        </p:nvSpPr>
        <p:spPr>
          <a:xfrm>
            <a:off x="4276676" y="4106297"/>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7" name="圆角矩形 86"/>
          <p:cNvSpPr/>
          <p:nvPr/>
        </p:nvSpPr>
        <p:spPr>
          <a:xfrm>
            <a:off x="4276676" y="1903075"/>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8" name="圆角矩形 87"/>
          <p:cNvSpPr/>
          <p:nvPr/>
        </p:nvSpPr>
        <p:spPr>
          <a:xfrm>
            <a:off x="6476559" y="1903075"/>
            <a:ext cx="1710620" cy="1944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sp>
        <p:nvSpPr>
          <p:cNvPr id="89" name="圆角矩形 88"/>
          <p:cNvSpPr/>
          <p:nvPr/>
        </p:nvSpPr>
        <p:spPr>
          <a:xfrm>
            <a:off x="6476559" y="3007069"/>
            <a:ext cx="1710620" cy="1944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anose="020B0503020204020204" pitchFamily="34" charset="-122"/>
              </a:rPr>
              <a:t>添加标题</a:t>
            </a:r>
          </a:p>
        </p:txBody>
      </p:sp>
      <p:cxnSp>
        <p:nvCxnSpPr>
          <p:cNvPr id="90" name="直接连接符 89"/>
          <p:cNvCxnSpPr>
            <a:stCxn id="83" idx="3"/>
            <a:endCxn id="84" idx="1"/>
          </p:cNvCxnSpPr>
          <p:nvPr/>
        </p:nvCxnSpPr>
        <p:spPr>
          <a:xfrm>
            <a:off x="2200325" y="3104287"/>
            <a:ext cx="345182"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84" idx="3"/>
            <a:endCxn id="85" idx="1"/>
          </p:cNvCxnSpPr>
          <p:nvPr/>
        </p:nvCxnSpPr>
        <p:spPr>
          <a:xfrm>
            <a:off x="3848944" y="3104287"/>
            <a:ext cx="42773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85" idx="3"/>
            <a:endCxn id="89" idx="1"/>
          </p:cNvCxnSpPr>
          <p:nvPr/>
        </p:nvCxnSpPr>
        <p:spPr>
          <a:xfrm>
            <a:off x="5580113" y="3104288"/>
            <a:ext cx="896447" cy="1"/>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580113" y="2000293"/>
            <a:ext cx="896447" cy="1"/>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endCxn id="87" idx="1"/>
          </p:cNvCxnSpPr>
          <p:nvPr/>
        </p:nvCxnSpPr>
        <p:spPr>
          <a:xfrm>
            <a:off x="4062810" y="2000294"/>
            <a:ext cx="21386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062810" y="4203516"/>
            <a:ext cx="21386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062809" y="2000294"/>
            <a:ext cx="0" cy="2203222"/>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12" presetClass="entr" presetSubtype="4"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par>
                                <p:cTn id="14" presetID="22" presetClass="entr" presetSubtype="8" fill="hold" nodeType="withEffect">
                                  <p:stCondLst>
                                    <p:cond delay="1700"/>
                                  </p:stCondLst>
                                  <p:childTnLst>
                                    <p:set>
                                      <p:cBhvr>
                                        <p:cTn id="15" dur="1" fill="hold">
                                          <p:stCondLst>
                                            <p:cond delay="0"/>
                                          </p:stCondLst>
                                        </p:cTn>
                                        <p:tgtEl>
                                          <p:spTgt spid="90"/>
                                        </p:tgtEl>
                                        <p:attrNameLst>
                                          <p:attrName>style.visibility</p:attrName>
                                        </p:attrNameLst>
                                      </p:cBhvr>
                                      <p:to>
                                        <p:strVal val="visible"/>
                                      </p:to>
                                    </p:set>
                                    <p:animEffect transition="in" filter="wipe(left)">
                                      <p:cBhvr>
                                        <p:cTn id="16" dur="500"/>
                                        <p:tgtEl>
                                          <p:spTgt spid="90"/>
                                        </p:tgtEl>
                                      </p:cBhvr>
                                    </p:animEffect>
                                  </p:childTnLst>
                                </p:cTn>
                              </p:par>
                              <p:par>
                                <p:cTn id="17" presetID="53" presetClass="entr" presetSubtype="16" fill="hold" grpId="0" nodeType="withEffect">
                                  <p:stCondLst>
                                    <p:cond delay="17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12" presetClass="entr" presetSubtype="4" fill="hold" nodeType="withEffect">
                                  <p:stCondLst>
                                    <p:cond delay="22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22" presetClass="entr" presetSubtype="8" fill="hold" nodeType="withEffect">
                                  <p:stCondLst>
                                    <p:cond delay="2700"/>
                                  </p:stCondLst>
                                  <p:childTnLst>
                                    <p:set>
                                      <p:cBhvr>
                                        <p:cTn id="27" dur="1" fill="hold">
                                          <p:stCondLst>
                                            <p:cond delay="0"/>
                                          </p:stCondLst>
                                        </p:cTn>
                                        <p:tgtEl>
                                          <p:spTgt spid="91"/>
                                        </p:tgtEl>
                                        <p:attrNameLst>
                                          <p:attrName>style.visibility</p:attrName>
                                        </p:attrNameLst>
                                      </p:cBhvr>
                                      <p:to>
                                        <p:strVal val="visible"/>
                                      </p:to>
                                    </p:set>
                                    <p:animEffect transition="in" filter="wipe(left)">
                                      <p:cBhvr>
                                        <p:cTn id="28" dur="500"/>
                                        <p:tgtEl>
                                          <p:spTgt spid="91"/>
                                        </p:tgtEl>
                                      </p:cBhvr>
                                    </p:animEffect>
                                  </p:childTnLst>
                                </p:cTn>
                              </p:par>
                              <p:par>
                                <p:cTn id="29" presetID="16" presetClass="entr" presetSubtype="42" fill="hold" nodeType="withEffect">
                                  <p:stCondLst>
                                    <p:cond delay="3000"/>
                                  </p:stCondLst>
                                  <p:childTnLst>
                                    <p:set>
                                      <p:cBhvr>
                                        <p:cTn id="30" dur="1" fill="hold">
                                          <p:stCondLst>
                                            <p:cond delay="0"/>
                                          </p:stCondLst>
                                        </p:cTn>
                                        <p:tgtEl>
                                          <p:spTgt spid="96"/>
                                        </p:tgtEl>
                                        <p:attrNameLst>
                                          <p:attrName>style.visibility</p:attrName>
                                        </p:attrNameLst>
                                      </p:cBhvr>
                                      <p:to>
                                        <p:strVal val="visible"/>
                                      </p:to>
                                    </p:set>
                                    <p:animEffect transition="in" filter="barn(outHorizontal)">
                                      <p:cBhvr>
                                        <p:cTn id="31" dur="500"/>
                                        <p:tgtEl>
                                          <p:spTgt spid="96"/>
                                        </p:tgtEl>
                                      </p:cBhvr>
                                    </p:animEffect>
                                  </p:childTnLst>
                                </p:cTn>
                              </p:par>
                              <p:par>
                                <p:cTn id="32" presetID="22" presetClass="entr" presetSubtype="8" fill="hold" nodeType="withEffect">
                                  <p:stCondLst>
                                    <p:cond delay="3500"/>
                                  </p:stCondLst>
                                  <p:childTnLst>
                                    <p:set>
                                      <p:cBhvr>
                                        <p:cTn id="33" dur="1" fill="hold">
                                          <p:stCondLst>
                                            <p:cond delay="0"/>
                                          </p:stCondLst>
                                        </p:cTn>
                                        <p:tgtEl>
                                          <p:spTgt spid="94"/>
                                        </p:tgtEl>
                                        <p:attrNameLst>
                                          <p:attrName>style.visibility</p:attrName>
                                        </p:attrNameLst>
                                      </p:cBhvr>
                                      <p:to>
                                        <p:strVal val="visible"/>
                                      </p:to>
                                    </p:set>
                                    <p:animEffect transition="in" filter="wipe(left)">
                                      <p:cBhvr>
                                        <p:cTn id="34" dur="500"/>
                                        <p:tgtEl>
                                          <p:spTgt spid="94"/>
                                        </p:tgtEl>
                                      </p:cBhvr>
                                    </p:animEffect>
                                  </p:childTnLst>
                                </p:cTn>
                              </p:par>
                              <p:par>
                                <p:cTn id="35" presetID="22" presetClass="entr" presetSubtype="8" fill="hold" nodeType="withEffect">
                                  <p:stCondLst>
                                    <p:cond delay="350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500"/>
                                        <p:tgtEl>
                                          <p:spTgt spid="95"/>
                                        </p:tgtEl>
                                      </p:cBhvr>
                                    </p:animEffect>
                                  </p:childTnLst>
                                </p:cTn>
                              </p:par>
                              <p:par>
                                <p:cTn id="38" presetID="53" presetClass="entr" presetSubtype="16" fill="hold" grpId="0" nodeType="withEffect">
                                  <p:stCondLst>
                                    <p:cond delay="4000"/>
                                  </p:stCondLst>
                                  <p:childTnLst>
                                    <p:set>
                                      <p:cBhvr>
                                        <p:cTn id="39" dur="1" fill="hold">
                                          <p:stCondLst>
                                            <p:cond delay="0"/>
                                          </p:stCondLst>
                                        </p:cTn>
                                        <p:tgtEl>
                                          <p:spTgt spid="87"/>
                                        </p:tgtEl>
                                        <p:attrNameLst>
                                          <p:attrName>style.visibility</p:attrName>
                                        </p:attrNameLst>
                                      </p:cBhvr>
                                      <p:to>
                                        <p:strVal val="visible"/>
                                      </p:to>
                                    </p:set>
                                    <p:anim calcmode="lin" valueType="num">
                                      <p:cBhvr>
                                        <p:cTn id="40" dur="500" fill="hold"/>
                                        <p:tgtEl>
                                          <p:spTgt spid="87"/>
                                        </p:tgtEl>
                                        <p:attrNameLst>
                                          <p:attrName>ppt_w</p:attrName>
                                        </p:attrNameLst>
                                      </p:cBhvr>
                                      <p:tavLst>
                                        <p:tav tm="0">
                                          <p:val>
                                            <p:fltVal val="0"/>
                                          </p:val>
                                        </p:tav>
                                        <p:tav tm="100000">
                                          <p:val>
                                            <p:strVal val="#ppt_w"/>
                                          </p:val>
                                        </p:tav>
                                      </p:tavLst>
                                    </p:anim>
                                    <p:anim calcmode="lin" valueType="num">
                                      <p:cBhvr>
                                        <p:cTn id="41" dur="500" fill="hold"/>
                                        <p:tgtEl>
                                          <p:spTgt spid="87"/>
                                        </p:tgtEl>
                                        <p:attrNameLst>
                                          <p:attrName>ppt_h</p:attrName>
                                        </p:attrNameLst>
                                      </p:cBhvr>
                                      <p:tavLst>
                                        <p:tav tm="0">
                                          <p:val>
                                            <p:fltVal val="0"/>
                                          </p:val>
                                        </p:tav>
                                        <p:tav tm="100000">
                                          <p:val>
                                            <p:strVal val="#ppt_h"/>
                                          </p:val>
                                        </p:tav>
                                      </p:tavLst>
                                    </p:anim>
                                    <p:animEffect transition="in" filter="fade">
                                      <p:cBhvr>
                                        <p:cTn id="42" dur="500"/>
                                        <p:tgtEl>
                                          <p:spTgt spid="87"/>
                                        </p:tgtEl>
                                      </p:cBhvr>
                                    </p:animEffect>
                                  </p:childTnLst>
                                </p:cTn>
                              </p:par>
                              <p:par>
                                <p:cTn id="43" presetID="53" presetClass="entr" presetSubtype="16" fill="hold" grpId="0" nodeType="withEffect">
                                  <p:stCondLst>
                                    <p:cond delay="400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par>
                                <p:cTn id="48" presetID="53" presetClass="entr" presetSubtype="16" fill="hold" grpId="0" nodeType="withEffect">
                                  <p:stCondLst>
                                    <p:cond delay="4000"/>
                                  </p:stCondLst>
                                  <p:childTnLst>
                                    <p:set>
                                      <p:cBhvr>
                                        <p:cTn id="49" dur="1" fill="hold">
                                          <p:stCondLst>
                                            <p:cond delay="0"/>
                                          </p:stCondLst>
                                        </p:cTn>
                                        <p:tgtEl>
                                          <p:spTgt spid="86"/>
                                        </p:tgtEl>
                                        <p:attrNameLst>
                                          <p:attrName>style.visibility</p:attrName>
                                        </p:attrNameLst>
                                      </p:cBhvr>
                                      <p:to>
                                        <p:strVal val="visible"/>
                                      </p:to>
                                    </p:set>
                                    <p:anim calcmode="lin" valueType="num">
                                      <p:cBhvr>
                                        <p:cTn id="50" dur="500" fill="hold"/>
                                        <p:tgtEl>
                                          <p:spTgt spid="86"/>
                                        </p:tgtEl>
                                        <p:attrNameLst>
                                          <p:attrName>ppt_w</p:attrName>
                                        </p:attrNameLst>
                                      </p:cBhvr>
                                      <p:tavLst>
                                        <p:tav tm="0">
                                          <p:val>
                                            <p:fltVal val="0"/>
                                          </p:val>
                                        </p:tav>
                                        <p:tav tm="100000">
                                          <p:val>
                                            <p:strVal val="#ppt_w"/>
                                          </p:val>
                                        </p:tav>
                                      </p:tavLst>
                                    </p:anim>
                                    <p:anim calcmode="lin" valueType="num">
                                      <p:cBhvr>
                                        <p:cTn id="51" dur="500" fill="hold"/>
                                        <p:tgtEl>
                                          <p:spTgt spid="86"/>
                                        </p:tgtEl>
                                        <p:attrNameLst>
                                          <p:attrName>ppt_h</p:attrName>
                                        </p:attrNameLst>
                                      </p:cBhvr>
                                      <p:tavLst>
                                        <p:tav tm="0">
                                          <p:val>
                                            <p:fltVal val="0"/>
                                          </p:val>
                                        </p:tav>
                                        <p:tav tm="100000">
                                          <p:val>
                                            <p:strVal val="#ppt_h"/>
                                          </p:val>
                                        </p:tav>
                                      </p:tavLst>
                                    </p:anim>
                                    <p:animEffect transition="in" filter="fade">
                                      <p:cBhvr>
                                        <p:cTn id="52" dur="500"/>
                                        <p:tgtEl>
                                          <p:spTgt spid="86"/>
                                        </p:tgtEl>
                                      </p:cBhvr>
                                    </p:animEffect>
                                  </p:childTnLst>
                                </p:cTn>
                              </p:par>
                              <p:par>
                                <p:cTn id="53" presetID="12" presetClass="entr" presetSubtype="4" fill="hold" nodeType="withEffect">
                                  <p:stCondLst>
                                    <p:cond delay="450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p:tgtEl>
                                          <p:spTgt spid="6"/>
                                        </p:tgtEl>
                                        <p:attrNameLst>
                                          <p:attrName>ppt_y</p:attrName>
                                        </p:attrNameLst>
                                      </p:cBhvr>
                                      <p:tavLst>
                                        <p:tav tm="0">
                                          <p:val>
                                            <p:strVal val="#ppt_y+#ppt_h*1.125000"/>
                                          </p:val>
                                        </p:tav>
                                        <p:tav tm="100000">
                                          <p:val>
                                            <p:strVal val="#ppt_y"/>
                                          </p:val>
                                        </p:tav>
                                      </p:tavLst>
                                    </p:anim>
                                    <p:animEffect transition="in" filter="wipe(up)">
                                      <p:cBhvr>
                                        <p:cTn id="56" dur="500"/>
                                        <p:tgtEl>
                                          <p:spTgt spid="6"/>
                                        </p:tgtEl>
                                      </p:cBhvr>
                                    </p:animEffect>
                                  </p:childTnLst>
                                </p:cTn>
                              </p:par>
                              <p:par>
                                <p:cTn id="57" presetID="12" presetClass="entr" presetSubtype="4" fill="hold" nodeType="withEffect">
                                  <p:stCondLst>
                                    <p:cond delay="45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ppt_y</p:attrName>
                                        </p:attrNameLst>
                                      </p:cBhvr>
                                      <p:tavLst>
                                        <p:tav tm="0">
                                          <p:val>
                                            <p:strVal val="#ppt_y+#ppt_h*1.125000"/>
                                          </p:val>
                                        </p:tav>
                                        <p:tav tm="100000">
                                          <p:val>
                                            <p:strVal val="#ppt_y"/>
                                          </p:val>
                                        </p:tav>
                                      </p:tavLst>
                                    </p:anim>
                                    <p:animEffect transition="in" filter="wipe(up)">
                                      <p:cBhvr>
                                        <p:cTn id="60" dur="500"/>
                                        <p:tgtEl>
                                          <p:spTgt spid="5"/>
                                        </p:tgtEl>
                                      </p:cBhvr>
                                    </p:animEffect>
                                  </p:childTnLst>
                                </p:cTn>
                              </p:par>
                              <p:par>
                                <p:cTn id="61" presetID="12" presetClass="entr" presetSubtype="4" fill="hold" nodeType="withEffect">
                                  <p:stCondLst>
                                    <p:cond delay="450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p:tgtEl>
                                          <p:spTgt spid="4"/>
                                        </p:tgtEl>
                                        <p:attrNameLst>
                                          <p:attrName>ppt_y</p:attrName>
                                        </p:attrNameLst>
                                      </p:cBhvr>
                                      <p:tavLst>
                                        <p:tav tm="0">
                                          <p:val>
                                            <p:strVal val="#ppt_y+#ppt_h*1.125000"/>
                                          </p:val>
                                        </p:tav>
                                        <p:tav tm="100000">
                                          <p:val>
                                            <p:strVal val="#ppt_y"/>
                                          </p:val>
                                        </p:tav>
                                      </p:tavLst>
                                    </p:anim>
                                    <p:animEffect transition="in" filter="wipe(up)">
                                      <p:cBhvr>
                                        <p:cTn id="64" dur="500"/>
                                        <p:tgtEl>
                                          <p:spTgt spid="4"/>
                                        </p:tgtEl>
                                      </p:cBhvr>
                                    </p:animEffect>
                                  </p:childTnLst>
                                </p:cTn>
                              </p:par>
                              <p:par>
                                <p:cTn id="65" presetID="22" presetClass="entr" presetSubtype="8" fill="hold" nodeType="withEffect">
                                  <p:stCondLst>
                                    <p:cond delay="500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nodeType="withEffect">
                                  <p:stCondLst>
                                    <p:cond delay="5000"/>
                                  </p:stCondLst>
                                  <p:childTnLst>
                                    <p:set>
                                      <p:cBhvr>
                                        <p:cTn id="69" dur="1" fill="hold">
                                          <p:stCondLst>
                                            <p:cond delay="0"/>
                                          </p:stCondLst>
                                        </p:cTn>
                                        <p:tgtEl>
                                          <p:spTgt spid="92"/>
                                        </p:tgtEl>
                                        <p:attrNameLst>
                                          <p:attrName>style.visibility</p:attrName>
                                        </p:attrNameLst>
                                      </p:cBhvr>
                                      <p:to>
                                        <p:strVal val="visible"/>
                                      </p:to>
                                    </p:set>
                                    <p:animEffect transition="in" filter="wipe(left)">
                                      <p:cBhvr>
                                        <p:cTn id="70" dur="500"/>
                                        <p:tgtEl>
                                          <p:spTgt spid="92"/>
                                        </p:tgtEl>
                                      </p:cBhvr>
                                    </p:animEffect>
                                  </p:childTnLst>
                                </p:cTn>
                              </p:par>
                              <p:par>
                                <p:cTn id="71" presetID="53" presetClass="entr" presetSubtype="16" fill="hold" grpId="0" nodeType="withEffect">
                                  <p:stCondLst>
                                    <p:cond delay="5000"/>
                                  </p:stCondLst>
                                  <p:childTnLst>
                                    <p:set>
                                      <p:cBhvr>
                                        <p:cTn id="72" dur="1" fill="hold">
                                          <p:stCondLst>
                                            <p:cond delay="0"/>
                                          </p:stCondLst>
                                        </p:cTn>
                                        <p:tgtEl>
                                          <p:spTgt spid="88"/>
                                        </p:tgtEl>
                                        <p:attrNameLst>
                                          <p:attrName>style.visibility</p:attrName>
                                        </p:attrNameLst>
                                      </p:cBhvr>
                                      <p:to>
                                        <p:strVal val="visible"/>
                                      </p:to>
                                    </p:set>
                                    <p:anim calcmode="lin" valueType="num">
                                      <p:cBhvr>
                                        <p:cTn id="73" dur="500" fill="hold"/>
                                        <p:tgtEl>
                                          <p:spTgt spid="88"/>
                                        </p:tgtEl>
                                        <p:attrNameLst>
                                          <p:attrName>ppt_w</p:attrName>
                                        </p:attrNameLst>
                                      </p:cBhvr>
                                      <p:tavLst>
                                        <p:tav tm="0">
                                          <p:val>
                                            <p:fltVal val="0"/>
                                          </p:val>
                                        </p:tav>
                                        <p:tav tm="100000">
                                          <p:val>
                                            <p:strVal val="#ppt_w"/>
                                          </p:val>
                                        </p:tav>
                                      </p:tavLst>
                                    </p:anim>
                                    <p:anim calcmode="lin" valueType="num">
                                      <p:cBhvr>
                                        <p:cTn id="74" dur="500" fill="hold"/>
                                        <p:tgtEl>
                                          <p:spTgt spid="88"/>
                                        </p:tgtEl>
                                        <p:attrNameLst>
                                          <p:attrName>ppt_h</p:attrName>
                                        </p:attrNameLst>
                                      </p:cBhvr>
                                      <p:tavLst>
                                        <p:tav tm="0">
                                          <p:val>
                                            <p:fltVal val="0"/>
                                          </p:val>
                                        </p:tav>
                                        <p:tav tm="100000">
                                          <p:val>
                                            <p:strVal val="#ppt_h"/>
                                          </p:val>
                                        </p:tav>
                                      </p:tavLst>
                                    </p:anim>
                                    <p:animEffect transition="in" filter="fade">
                                      <p:cBhvr>
                                        <p:cTn id="75" dur="500"/>
                                        <p:tgtEl>
                                          <p:spTgt spid="88"/>
                                        </p:tgtEl>
                                      </p:cBhvr>
                                    </p:animEffect>
                                  </p:childTnLst>
                                </p:cTn>
                              </p:par>
                              <p:par>
                                <p:cTn id="76" presetID="53" presetClass="entr" presetSubtype="16" fill="hold" grpId="0" nodeType="withEffect">
                                  <p:stCondLst>
                                    <p:cond delay="5000"/>
                                  </p:stCondLst>
                                  <p:childTnLst>
                                    <p:set>
                                      <p:cBhvr>
                                        <p:cTn id="77" dur="1" fill="hold">
                                          <p:stCondLst>
                                            <p:cond delay="0"/>
                                          </p:stCondLst>
                                        </p:cTn>
                                        <p:tgtEl>
                                          <p:spTgt spid="89"/>
                                        </p:tgtEl>
                                        <p:attrNameLst>
                                          <p:attrName>style.visibility</p:attrName>
                                        </p:attrNameLst>
                                      </p:cBhvr>
                                      <p:to>
                                        <p:strVal val="visible"/>
                                      </p:to>
                                    </p:set>
                                    <p:anim calcmode="lin" valueType="num">
                                      <p:cBhvr>
                                        <p:cTn id="78" dur="500" fill="hold"/>
                                        <p:tgtEl>
                                          <p:spTgt spid="89"/>
                                        </p:tgtEl>
                                        <p:attrNameLst>
                                          <p:attrName>ppt_w</p:attrName>
                                        </p:attrNameLst>
                                      </p:cBhvr>
                                      <p:tavLst>
                                        <p:tav tm="0">
                                          <p:val>
                                            <p:fltVal val="0"/>
                                          </p:val>
                                        </p:tav>
                                        <p:tav tm="100000">
                                          <p:val>
                                            <p:strVal val="#ppt_w"/>
                                          </p:val>
                                        </p:tav>
                                      </p:tavLst>
                                    </p:anim>
                                    <p:anim calcmode="lin" valueType="num">
                                      <p:cBhvr>
                                        <p:cTn id="79" dur="500" fill="hold"/>
                                        <p:tgtEl>
                                          <p:spTgt spid="89"/>
                                        </p:tgtEl>
                                        <p:attrNameLst>
                                          <p:attrName>ppt_h</p:attrName>
                                        </p:attrNameLst>
                                      </p:cBhvr>
                                      <p:tavLst>
                                        <p:tav tm="0">
                                          <p:val>
                                            <p:fltVal val="0"/>
                                          </p:val>
                                        </p:tav>
                                        <p:tav tm="100000">
                                          <p:val>
                                            <p:strVal val="#ppt_h"/>
                                          </p:val>
                                        </p:tav>
                                      </p:tavLst>
                                    </p:anim>
                                    <p:animEffect transition="in" filter="fade">
                                      <p:cBhvr>
                                        <p:cTn id="80" dur="500"/>
                                        <p:tgtEl>
                                          <p:spTgt spid="89"/>
                                        </p:tgtEl>
                                      </p:cBhvr>
                                    </p:animEffect>
                                  </p:childTnLst>
                                </p:cTn>
                              </p:par>
                              <p:par>
                                <p:cTn id="81" presetID="12" presetClass="entr" presetSubtype="4" fill="hold" nodeType="withEffect">
                                  <p:stCondLst>
                                    <p:cond delay="5500"/>
                                  </p:stCondLst>
                                  <p:childTnLst>
                                    <p:set>
                                      <p:cBhvr>
                                        <p:cTn id="82" dur="1" fill="hold">
                                          <p:stCondLst>
                                            <p:cond delay="0"/>
                                          </p:stCondLst>
                                        </p:cTn>
                                        <p:tgtEl>
                                          <p:spTgt spid="7"/>
                                        </p:tgtEl>
                                        <p:attrNameLst>
                                          <p:attrName>style.visibility</p:attrName>
                                        </p:attrNameLst>
                                      </p:cBhvr>
                                      <p:to>
                                        <p:strVal val="visible"/>
                                      </p:to>
                                    </p:set>
                                    <p:anim calcmode="lin" valueType="num">
                                      <p:cBhvr additive="base">
                                        <p:cTn id="83" dur="500"/>
                                        <p:tgtEl>
                                          <p:spTgt spid="7"/>
                                        </p:tgtEl>
                                        <p:attrNameLst>
                                          <p:attrName>ppt_y</p:attrName>
                                        </p:attrNameLst>
                                      </p:cBhvr>
                                      <p:tavLst>
                                        <p:tav tm="0">
                                          <p:val>
                                            <p:strVal val="#ppt_y+#ppt_h*1.125000"/>
                                          </p:val>
                                        </p:tav>
                                        <p:tav tm="100000">
                                          <p:val>
                                            <p:strVal val="#ppt_y"/>
                                          </p:val>
                                        </p:tav>
                                      </p:tavLst>
                                    </p:anim>
                                    <p:animEffect transition="in" filter="wipe(up)">
                                      <p:cBhvr>
                                        <p:cTn id="84" dur="500"/>
                                        <p:tgtEl>
                                          <p:spTgt spid="7"/>
                                        </p:tgtEl>
                                      </p:cBhvr>
                                    </p:animEffect>
                                  </p:childTnLst>
                                </p:cTn>
                              </p:par>
                              <p:par>
                                <p:cTn id="85" presetID="12" presetClass="entr" presetSubtype="4" fill="hold" nodeType="withEffect">
                                  <p:stCondLst>
                                    <p:cond delay="5500"/>
                                  </p:stCondLst>
                                  <p:childTnLst>
                                    <p:set>
                                      <p:cBhvr>
                                        <p:cTn id="86" dur="1" fill="hold">
                                          <p:stCondLst>
                                            <p:cond delay="0"/>
                                          </p:stCondLst>
                                        </p:cTn>
                                        <p:tgtEl>
                                          <p:spTgt spid="8"/>
                                        </p:tgtEl>
                                        <p:attrNameLst>
                                          <p:attrName>style.visibility</p:attrName>
                                        </p:attrNameLst>
                                      </p:cBhvr>
                                      <p:to>
                                        <p:strVal val="visible"/>
                                      </p:to>
                                    </p:set>
                                    <p:anim calcmode="lin" valueType="num">
                                      <p:cBhvr additive="base">
                                        <p:cTn id="87" dur="500"/>
                                        <p:tgtEl>
                                          <p:spTgt spid="8"/>
                                        </p:tgtEl>
                                        <p:attrNameLst>
                                          <p:attrName>ppt_y</p:attrName>
                                        </p:attrNameLst>
                                      </p:cBhvr>
                                      <p:tavLst>
                                        <p:tav tm="0">
                                          <p:val>
                                            <p:strVal val="#ppt_y+#ppt_h*1.125000"/>
                                          </p:val>
                                        </p:tav>
                                        <p:tav tm="100000">
                                          <p:val>
                                            <p:strVal val="#ppt_y"/>
                                          </p:val>
                                        </p:tav>
                                      </p:tavLst>
                                    </p:anim>
                                    <p:animEffect transition="in" filter="wipe(up)">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77"/>
          <p:cNvSpPr/>
          <p:nvPr/>
        </p:nvSpPr>
        <p:spPr>
          <a:xfrm>
            <a:off x="2383862" y="1795579"/>
            <a:ext cx="3123896" cy="494538"/>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dirty="0">
              <a:solidFill>
                <a:schemeClr val="tx1">
                  <a:lumMod val="75000"/>
                  <a:lumOff val="25000"/>
                </a:schemeClr>
              </a:solidFill>
              <a:latin typeface="Impact MT Std" pitchFamily="34" charset="0"/>
            </a:endParaRPr>
          </a:p>
        </p:txBody>
      </p:sp>
      <p:sp>
        <p:nvSpPr>
          <p:cNvPr id="3" name="任意多边形 180"/>
          <p:cNvSpPr/>
          <p:nvPr/>
        </p:nvSpPr>
        <p:spPr>
          <a:xfrm rot="-2700000">
            <a:off x="3903573" y="1733075"/>
            <a:ext cx="619195"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4" name="文本框 28"/>
          <p:cNvSpPr txBox="1"/>
          <p:nvPr/>
        </p:nvSpPr>
        <p:spPr>
          <a:xfrm>
            <a:off x="4521892" y="1827087"/>
            <a:ext cx="1000510" cy="438572"/>
          </a:xfrm>
          <a:prstGeom prst="rect">
            <a:avLst/>
          </a:prstGeom>
          <a:noFill/>
        </p:spPr>
        <p:txBody>
          <a:bodyPr wrap="square" lIns="68571" tIns="34285" rIns="68571" bIns="34285" rtlCol="0">
            <a:spAutoFit/>
          </a:bodyPr>
          <a:lstStyle/>
          <a:p>
            <a:pPr algn="ctr"/>
            <a:r>
              <a:rPr lang="en-US" altLang="zh-CN" sz="2400" dirty="0">
                <a:solidFill>
                  <a:schemeClr val="tx1">
                    <a:lumMod val="75000"/>
                    <a:lumOff val="25000"/>
                  </a:schemeClr>
                </a:solidFill>
                <a:latin typeface="Impact MT Std" pitchFamily="34" charset="0"/>
              </a:rPr>
              <a:t>04</a:t>
            </a:r>
            <a:endParaRPr lang="zh-CN" altLang="en-US" sz="2400" dirty="0">
              <a:solidFill>
                <a:schemeClr val="tx1">
                  <a:lumMod val="75000"/>
                  <a:lumOff val="25000"/>
                </a:schemeClr>
              </a:solidFill>
              <a:latin typeface="Impact MT Std" pitchFamily="34" charset="0"/>
            </a:endParaRPr>
          </a:p>
        </p:txBody>
      </p:sp>
      <p:sp>
        <p:nvSpPr>
          <p:cNvPr id="9" name="文本框 101"/>
          <p:cNvSpPr txBox="1"/>
          <p:nvPr/>
        </p:nvSpPr>
        <p:spPr>
          <a:xfrm>
            <a:off x="2676066" y="1894462"/>
            <a:ext cx="1369450" cy="315461"/>
          </a:xfrm>
          <a:prstGeom prst="rect">
            <a:avLst/>
          </a:prstGeom>
          <a:noFill/>
        </p:spPr>
        <p:txBody>
          <a:bodyPr wrap="square" lIns="68571" tIns="34285" rIns="68571" bIns="34285" rtlCol="0">
            <a:spAutoFit/>
          </a:bodyPr>
          <a:lstStyle/>
          <a:p>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p>
        </p:txBody>
      </p:sp>
      <p:sp>
        <p:nvSpPr>
          <p:cNvPr id="10" name="Oval 39"/>
          <p:cNvSpPr>
            <a:spLocks noChangeAspect="1" noChangeArrowheads="1"/>
          </p:cNvSpPr>
          <p:nvPr/>
        </p:nvSpPr>
        <p:spPr bwMode="auto">
          <a:xfrm>
            <a:off x="2676066" y="2696902"/>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1" name="Oval 40"/>
          <p:cNvSpPr>
            <a:spLocks noChangeAspect="1" noChangeArrowheads="1"/>
          </p:cNvSpPr>
          <p:nvPr/>
        </p:nvSpPr>
        <p:spPr bwMode="auto">
          <a:xfrm>
            <a:off x="2676066" y="3054303"/>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2" name="Oval 42"/>
          <p:cNvSpPr>
            <a:spLocks noChangeAspect="1" noChangeArrowheads="1"/>
          </p:cNvSpPr>
          <p:nvPr/>
        </p:nvSpPr>
        <p:spPr bwMode="auto">
          <a:xfrm>
            <a:off x="4181955" y="2696902"/>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9"/>
          <p:cNvSpPr txBox="1"/>
          <p:nvPr/>
        </p:nvSpPr>
        <p:spPr>
          <a:xfrm>
            <a:off x="2856031" y="2689080"/>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4" name="TextBox 10"/>
          <p:cNvSpPr txBox="1"/>
          <p:nvPr/>
        </p:nvSpPr>
        <p:spPr>
          <a:xfrm>
            <a:off x="2856031" y="3046480"/>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5" name="Oval 42"/>
          <p:cNvSpPr>
            <a:spLocks noChangeAspect="1" noChangeArrowheads="1"/>
          </p:cNvSpPr>
          <p:nvPr/>
        </p:nvSpPr>
        <p:spPr bwMode="auto">
          <a:xfrm>
            <a:off x="4181955" y="3054303"/>
            <a:ext cx="161887" cy="162921"/>
          </a:xfrm>
          <a:prstGeom prst="ellipse">
            <a:avLst/>
          </a:prstGeom>
          <a:solidFill>
            <a:schemeClr val="accent2"/>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6" name="TextBox 12"/>
          <p:cNvSpPr txBox="1"/>
          <p:nvPr/>
        </p:nvSpPr>
        <p:spPr>
          <a:xfrm>
            <a:off x="4361919" y="2689079"/>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
        <p:nvSpPr>
          <p:cNvPr id="17" name="TextBox 13"/>
          <p:cNvSpPr txBox="1"/>
          <p:nvPr/>
        </p:nvSpPr>
        <p:spPr>
          <a:xfrm>
            <a:off x="4361919" y="3046480"/>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1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30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4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par>
                                <p:cTn id="45" presetID="22" presetClass="entr" presetSubtype="8" fill="hold" grpId="0" nodeType="withEffect">
                                  <p:stCondLst>
                                    <p:cond delay="30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9" grpId="0"/>
      <p:bldP spid="10" grpId="0" animBg="1"/>
      <p:bldP spid="11" grpId="0" animBg="1"/>
      <p:bldP spid="12" grpId="0" animBg="1"/>
      <p:bldP spid="13" grpId="0"/>
      <p:bldP spid="14" grpId="0"/>
      <p:bldP spid="15" grpId="0" animBg="1"/>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82782" y="1216630"/>
            <a:ext cx="1413027" cy="378159"/>
            <a:chOff x="5735166" y="1628800"/>
            <a:chExt cx="1883791" cy="504056"/>
          </a:xfrm>
        </p:grpSpPr>
        <p:cxnSp>
          <p:nvCxnSpPr>
            <p:cNvPr id="4" name="直接连接符 3"/>
            <p:cNvCxnSpPr/>
            <p:nvPr/>
          </p:nvCxnSpPr>
          <p:spPr>
            <a:xfrm>
              <a:off x="7160988" y="1880828"/>
              <a:ext cx="360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五边形 4"/>
            <p:cNvSpPr/>
            <p:nvPr/>
          </p:nvSpPr>
          <p:spPr>
            <a:xfrm>
              <a:off x="5735166" y="1628800"/>
              <a:ext cx="1440160" cy="50405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2011</a:t>
              </a:r>
              <a:r>
                <a:rPr lang="zh-CN" altLang="en-US" sz="1200" dirty="0">
                  <a:latin typeface="微软雅黑" panose="020B0503020204020204" pitchFamily="34" charset="-122"/>
                  <a:ea typeface="微软雅黑" panose="020B0503020204020204" pitchFamily="34" charset="-122"/>
                </a:rPr>
                <a:t>年</a:t>
              </a:r>
            </a:p>
          </p:txBody>
        </p:sp>
        <p:sp>
          <p:nvSpPr>
            <p:cNvPr id="6" name="燕尾形 5"/>
            <p:cNvSpPr/>
            <p:nvPr/>
          </p:nvSpPr>
          <p:spPr>
            <a:xfrm>
              <a:off x="7423099" y="1796075"/>
              <a:ext cx="195858" cy="16950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7" name="TextBox 6"/>
          <p:cNvSpPr txBox="1"/>
          <p:nvPr/>
        </p:nvSpPr>
        <p:spPr>
          <a:xfrm>
            <a:off x="6095147" y="125970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582782" y="1862026"/>
            <a:ext cx="1413027" cy="378159"/>
            <a:chOff x="5735166" y="1628800"/>
            <a:chExt cx="1883791" cy="504056"/>
          </a:xfrm>
          <a:solidFill>
            <a:schemeClr val="accent2"/>
          </a:solidFill>
        </p:grpSpPr>
        <p:cxnSp>
          <p:nvCxnSpPr>
            <p:cNvPr id="9" name="直接连接符 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五边形 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2013</a:t>
              </a:r>
              <a:r>
                <a:rPr lang="zh-CN" altLang="en-US" sz="1200" dirty="0">
                  <a:latin typeface="微软雅黑" panose="020B0503020204020204" pitchFamily="34" charset="-122"/>
                  <a:ea typeface="微软雅黑" panose="020B0503020204020204" pitchFamily="34" charset="-122"/>
                </a:rPr>
                <a:t>年</a:t>
              </a:r>
            </a:p>
          </p:txBody>
        </p:sp>
        <p:sp>
          <p:nvSpPr>
            <p:cNvPr id="11" name="燕尾形 1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2" name="TextBox 11"/>
          <p:cNvSpPr txBox="1"/>
          <p:nvPr/>
        </p:nvSpPr>
        <p:spPr>
          <a:xfrm>
            <a:off x="6095147" y="1846690"/>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584849" y="2534618"/>
            <a:ext cx="1413027" cy="378159"/>
            <a:chOff x="5735166" y="1628800"/>
            <a:chExt cx="1883791" cy="504056"/>
          </a:xfrm>
          <a:solidFill>
            <a:schemeClr val="accent3"/>
          </a:solidFill>
        </p:grpSpPr>
        <p:cxnSp>
          <p:nvCxnSpPr>
            <p:cNvPr id="14" name="直接连接符 1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五边形 1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2015</a:t>
              </a:r>
              <a:r>
                <a:rPr lang="zh-CN" altLang="en-US" sz="1200" dirty="0">
                  <a:latin typeface="微软雅黑" panose="020B0503020204020204" pitchFamily="34" charset="-122"/>
                  <a:ea typeface="微软雅黑" panose="020B0503020204020204" pitchFamily="34" charset="-122"/>
                </a:rPr>
                <a:t>年</a:t>
              </a:r>
            </a:p>
          </p:txBody>
        </p:sp>
        <p:sp>
          <p:nvSpPr>
            <p:cNvPr id="16" name="燕尾形 1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7" name="TextBox 16"/>
          <p:cNvSpPr txBox="1"/>
          <p:nvPr/>
        </p:nvSpPr>
        <p:spPr>
          <a:xfrm>
            <a:off x="6097213" y="251928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782" y="3215469"/>
            <a:ext cx="1413027" cy="378159"/>
            <a:chOff x="5735166" y="1628800"/>
            <a:chExt cx="1883791" cy="504056"/>
          </a:xfrm>
          <a:solidFill>
            <a:schemeClr val="accent4"/>
          </a:solidFill>
        </p:grpSpPr>
        <p:cxnSp>
          <p:nvCxnSpPr>
            <p:cNvPr id="19" name="直接连接符 1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五边形 1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2016</a:t>
              </a:r>
              <a:r>
                <a:rPr lang="zh-CN" altLang="en-US" sz="1200" dirty="0">
                  <a:latin typeface="微软雅黑" panose="020B0503020204020204" pitchFamily="34" charset="-122"/>
                  <a:ea typeface="微软雅黑" panose="020B0503020204020204" pitchFamily="34" charset="-122"/>
                </a:rPr>
                <a:t>年</a:t>
              </a:r>
            </a:p>
          </p:txBody>
        </p:sp>
        <p:sp>
          <p:nvSpPr>
            <p:cNvPr id="21" name="燕尾形 2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2" name="TextBox 21"/>
          <p:cNvSpPr txBox="1"/>
          <p:nvPr/>
        </p:nvSpPr>
        <p:spPr>
          <a:xfrm>
            <a:off x="6095147" y="3200133"/>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582782" y="3905304"/>
            <a:ext cx="1413027" cy="378159"/>
            <a:chOff x="5735166" y="1628800"/>
            <a:chExt cx="1883791" cy="504056"/>
          </a:xfrm>
          <a:solidFill>
            <a:schemeClr val="accent1"/>
          </a:solidFill>
        </p:grpSpPr>
        <p:cxnSp>
          <p:nvCxnSpPr>
            <p:cNvPr id="24" name="直接连接符 2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五边形 2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2017</a:t>
              </a:r>
              <a:r>
                <a:rPr lang="zh-CN" altLang="en-US" sz="1200" dirty="0">
                  <a:latin typeface="微软雅黑" panose="020B0503020204020204" pitchFamily="34" charset="-122"/>
                  <a:ea typeface="微软雅黑" panose="020B0503020204020204" pitchFamily="34" charset="-122"/>
                </a:rPr>
                <a:t>年</a:t>
              </a:r>
            </a:p>
          </p:txBody>
        </p:sp>
        <p:sp>
          <p:nvSpPr>
            <p:cNvPr id="26" name="燕尾形 2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7" name="TextBox 26"/>
          <p:cNvSpPr txBox="1"/>
          <p:nvPr/>
        </p:nvSpPr>
        <p:spPr>
          <a:xfrm>
            <a:off x="6095147" y="3889968"/>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Oval 8"/>
          <p:cNvSpPr>
            <a:spLocks noChangeAspect="1" noChangeArrowheads="1"/>
          </p:cNvSpPr>
          <p:nvPr/>
        </p:nvSpPr>
        <p:spPr bwMode="auto">
          <a:xfrm>
            <a:off x="2829411" y="2732119"/>
            <a:ext cx="1136393" cy="1139106"/>
          </a:xfrm>
          <a:prstGeom prst="flowChartDecision">
            <a:avLst/>
          </a:prstGeom>
          <a:blipFill dpi="0" rotWithShape="1">
            <a:blip r:embed="rId3" cstate="print">
              <a:extLst>
                <a:ext uri="{28A0092B-C50C-407E-A947-70E740481C1C}">
                  <a14:useLocalDpi xmlns:a14="http://schemas.microsoft.com/office/drawing/2010/main" val="0"/>
                </a:ext>
              </a:extLst>
            </a:blip>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Oval 8"/>
          <p:cNvSpPr>
            <a:spLocks noChangeAspect="1" noChangeArrowheads="1"/>
          </p:cNvSpPr>
          <p:nvPr/>
        </p:nvSpPr>
        <p:spPr bwMode="auto">
          <a:xfrm>
            <a:off x="1839199" y="1673913"/>
            <a:ext cx="1448334" cy="1451793"/>
          </a:xfrm>
          <a:prstGeom prst="flowChartDecision">
            <a:avLst/>
          </a:prstGeom>
          <a:blipFill dpi="0" rotWithShape="1">
            <a:blip r:embed="rId4" cstate="print">
              <a:extLst>
                <a:ext uri="{28A0092B-C50C-407E-A947-70E740481C1C}">
                  <a14:useLocalDpi xmlns:a14="http://schemas.microsoft.com/office/drawing/2010/main" val="0"/>
                </a:ext>
              </a:extLst>
            </a:blip>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Oval 8"/>
          <p:cNvSpPr>
            <a:spLocks noChangeAspect="1" noChangeArrowheads="1"/>
          </p:cNvSpPr>
          <p:nvPr/>
        </p:nvSpPr>
        <p:spPr bwMode="auto">
          <a:xfrm>
            <a:off x="612972" y="2632139"/>
            <a:ext cx="2063471" cy="2068398"/>
          </a:xfrm>
          <a:prstGeom prst="flowChartDecision">
            <a:avLst/>
          </a:prstGeom>
          <a:blipFill dpi="0" rotWithShape="1">
            <a:blip r:embed="rId5" cstate="print">
              <a:extLst>
                <a:ext uri="{28A0092B-C50C-407E-A947-70E740481C1C}">
                  <a14:useLocalDpi xmlns:a14="http://schemas.microsoft.com/office/drawing/2010/main" val="0"/>
                </a:ext>
              </a:extLst>
            </a:blip>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889734" y="803991"/>
            <a:ext cx="1512133" cy="1478482"/>
            <a:chOff x="766614" y="1733383"/>
            <a:chExt cx="2015915" cy="1970701"/>
          </a:xfrm>
          <a:effectLst/>
        </p:grpSpPr>
        <p:sp>
          <p:nvSpPr>
            <p:cNvPr id="32" name="流程图: 决策 31"/>
            <p:cNvSpPr/>
            <p:nvPr/>
          </p:nvSpPr>
          <p:spPr>
            <a:xfrm>
              <a:off x="766614" y="1733383"/>
              <a:ext cx="2015915" cy="1970701"/>
            </a:xfrm>
            <a:prstGeom prst="flowChartDecisi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464"/>
            <p:cNvSpPr>
              <a:spLocks noEditPoints="1"/>
            </p:cNvSpPr>
            <p:nvPr/>
          </p:nvSpPr>
          <p:spPr bwMode="auto">
            <a:xfrm>
              <a:off x="1343720" y="2312414"/>
              <a:ext cx="861702" cy="950083"/>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2401867" y="3770702"/>
            <a:ext cx="868225" cy="903512"/>
            <a:chOff x="3799767" y="4888985"/>
            <a:chExt cx="1157483" cy="1204311"/>
          </a:xfrm>
          <a:effectLst/>
        </p:grpSpPr>
        <p:sp>
          <p:nvSpPr>
            <p:cNvPr id="35" name="流程图: 决策 34"/>
            <p:cNvSpPr/>
            <p:nvPr/>
          </p:nvSpPr>
          <p:spPr>
            <a:xfrm>
              <a:off x="3799767" y="4888985"/>
              <a:ext cx="1157483" cy="1204311"/>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452"/>
            <p:cNvSpPr>
              <a:spLocks noEditPoints="1"/>
            </p:cNvSpPr>
            <p:nvPr/>
          </p:nvSpPr>
          <p:spPr bwMode="auto">
            <a:xfrm>
              <a:off x="4142570" y="5264845"/>
              <a:ext cx="526975" cy="471696"/>
            </a:xfrm>
            <a:custGeom>
              <a:avLst/>
              <a:gdLst>
                <a:gd name="T0" fmla="*/ 88 w 143"/>
                <a:gd name="T1" fmla="*/ 20 h 128"/>
                <a:gd name="T2" fmla="*/ 94 w 143"/>
                <a:gd name="T3" fmla="*/ 25 h 128"/>
                <a:gd name="T4" fmla="*/ 130 w 143"/>
                <a:gd name="T5" fmla="*/ 35 h 128"/>
                <a:gd name="T6" fmla="*/ 136 w 143"/>
                <a:gd name="T7" fmla="*/ 31 h 128"/>
                <a:gd name="T8" fmla="*/ 141 w 143"/>
                <a:gd name="T9" fmla="*/ 38 h 128"/>
                <a:gd name="T10" fmla="*/ 141 w 143"/>
                <a:gd name="T11" fmla="*/ 49 h 128"/>
                <a:gd name="T12" fmla="*/ 138 w 143"/>
                <a:gd name="T13" fmla="*/ 58 h 128"/>
                <a:gd name="T14" fmla="*/ 130 w 143"/>
                <a:gd name="T15" fmla="*/ 62 h 128"/>
                <a:gd name="T16" fmla="*/ 99 w 143"/>
                <a:gd name="T17" fmla="*/ 53 h 128"/>
                <a:gd name="T18" fmla="*/ 90 w 143"/>
                <a:gd name="T19" fmla="*/ 57 h 128"/>
                <a:gd name="T20" fmla="*/ 83 w 143"/>
                <a:gd name="T21" fmla="*/ 64 h 128"/>
                <a:gd name="T22" fmla="*/ 86 w 143"/>
                <a:gd name="T23" fmla="*/ 75 h 128"/>
                <a:gd name="T24" fmla="*/ 81 w 143"/>
                <a:gd name="T25" fmla="*/ 79 h 128"/>
                <a:gd name="T26" fmla="*/ 75 w 143"/>
                <a:gd name="T27" fmla="*/ 84 h 128"/>
                <a:gd name="T28" fmla="*/ 61 w 143"/>
                <a:gd name="T29" fmla="*/ 128 h 128"/>
                <a:gd name="T30" fmla="*/ 46 w 143"/>
                <a:gd name="T31" fmla="*/ 128 h 128"/>
                <a:gd name="T32" fmla="*/ 50 w 143"/>
                <a:gd name="T33" fmla="*/ 75 h 128"/>
                <a:gd name="T34" fmla="*/ 50 w 143"/>
                <a:gd name="T35" fmla="*/ 64 h 128"/>
                <a:gd name="T36" fmla="*/ 46 w 143"/>
                <a:gd name="T37" fmla="*/ 55 h 128"/>
                <a:gd name="T38" fmla="*/ 39 w 143"/>
                <a:gd name="T39" fmla="*/ 46 h 128"/>
                <a:gd name="T40" fmla="*/ 13 w 143"/>
                <a:gd name="T41" fmla="*/ 44 h 128"/>
                <a:gd name="T42" fmla="*/ 4 w 143"/>
                <a:gd name="T43" fmla="*/ 40 h 128"/>
                <a:gd name="T44" fmla="*/ 0 w 143"/>
                <a:gd name="T45" fmla="*/ 27 h 128"/>
                <a:gd name="T46" fmla="*/ 4 w 143"/>
                <a:gd name="T47" fmla="*/ 13 h 128"/>
                <a:gd name="T48" fmla="*/ 13 w 143"/>
                <a:gd name="T49" fmla="*/ 2 h 128"/>
                <a:gd name="T50" fmla="*/ 22 w 143"/>
                <a:gd name="T51" fmla="*/ 3 h 128"/>
                <a:gd name="T52" fmla="*/ 103 w 143"/>
                <a:gd name="T53" fmla="*/ 36 h 128"/>
                <a:gd name="T54" fmla="*/ 128 w 143"/>
                <a:gd name="T55" fmla="*/ 38 h 128"/>
                <a:gd name="T56" fmla="*/ 103 w 143"/>
                <a:gd name="T57" fmla="*/ 36 h 128"/>
                <a:gd name="T58" fmla="*/ 84 w 143"/>
                <a:gd name="T59" fmla="*/ 25 h 128"/>
                <a:gd name="T60" fmla="*/ 26 w 143"/>
                <a:gd name="T61" fmla="*/ 14 h 128"/>
                <a:gd name="T62" fmla="*/ 79 w 143"/>
                <a:gd name="T63" fmla="*/ 31 h 128"/>
                <a:gd name="T64" fmla="*/ 84 w 143"/>
                <a:gd name="T65" fmla="*/ 25 h 128"/>
                <a:gd name="T66" fmla="*/ 94 w 143"/>
                <a:gd name="T67" fmla="*/ 35 h 128"/>
                <a:gd name="T68" fmla="*/ 86 w 143"/>
                <a:gd name="T69" fmla="*/ 35 h 128"/>
                <a:gd name="T70" fmla="*/ 84 w 143"/>
                <a:gd name="T71" fmla="*/ 40 h 128"/>
                <a:gd name="T72" fmla="*/ 90 w 143"/>
                <a:gd name="T73" fmla="*/ 47 h 128"/>
                <a:gd name="T74" fmla="*/ 94 w 143"/>
                <a:gd name="T75" fmla="*/ 46 h 128"/>
                <a:gd name="T76" fmla="*/ 94 w 143"/>
                <a:gd name="T77" fmla="*/ 35 h 128"/>
                <a:gd name="T78" fmla="*/ 134 w 143"/>
                <a:gd name="T79" fmla="*/ 36 h 128"/>
                <a:gd name="T80" fmla="*/ 132 w 143"/>
                <a:gd name="T81" fmla="*/ 53 h 128"/>
                <a:gd name="T82" fmla="*/ 132 w 143"/>
                <a:gd name="T83" fmla="*/ 58 h 128"/>
                <a:gd name="T84" fmla="*/ 134 w 143"/>
                <a:gd name="T85" fmla="*/ 57 h 128"/>
                <a:gd name="T86" fmla="*/ 138 w 143"/>
                <a:gd name="T87" fmla="*/ 38 h 128"/>
                <a:gd name="T88" fmla="*/ 136 w 143"/>
                <a:gd name="T89" fmla="*/ 36 h 128"/>
                <a:gd name="T90" fmla="*/ 134 w 143"/>
                <a:gd name="T91" fmla="*/ 36 h 128"/>
                <a:gd name="T92" fmla="*/ 18 w 143"/>
                <a:gd name="T93" fmla="*/ 9 h 128"/>
                <a:gd name="T94" fmla="*/ 15 w 143"/>
                <a:gd name="T95" fmla="*/ 7 h 128"/>
                <a:gd name="T96" fmla="*/ 9 w 143"/>
                <a:gd name="T97" fmla="*/ 14 h 128"/>
                <a:gd name="T98" fmla="*/ 7 w 143"/>
                <a:gd name="T99" fmla="*/ 27 h 128"/>
                <a:gd name="T100" fmla="*/ 9 w 143"/>
                <a:gd name="T101" fmla="*/ 36 h 128"/>
                <a:gd name="T102" fmla="*/ 13 w 143"/>
                <a:gd name="T103" fmla="*/ 36 h 128"/>
                <a:gd name="T104" fmla="*/ 16 w 143"/>
                <a:gd name="T105" fmla="*/ 29 h 128"/>
                <a:gd name="T106" fmla="*/ 20 w 143"/>
                <a:gd name="T107"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28">
                  <a:moveTo>
                    <a:pt x="26" y="9"/>
                  </a:moveTo>
                  <a:lnTo>
                    <a:pt x="88" y="20"/>
                  </a:lnTo>
                  <a:lnTo>
                    <a:pt x="88" y="20"/>
                  </a:lnTo>
                  <a:lnTo>
                    <a:pt x="90" y="25"/>
                  </a:lnTo>
                  <a:lnTo>
                    <a:pt x="90" y="25"/>
                  </a:lnTo>
                  <a:lnTo>
                    <a:pt x="94" y="25"/>
                  </a:lnTo>
                  <a:lnTo>
                    <a:pt x="97" y="27"/>
                  </a:lnTo>
                  <a:lnTo>
                    <a:pt x="130" y="35"/>
                  </a:lnTo>
                  <a:lnTo>
                    <a:pt x="130" y="35"/>
                  </a:lnTo>
                  <a:lnTo>
                    <a:pt x="132" y="33"/>
                  </a:lnTo>
                  <a:lnTo>
                    <a:pt x="136" y="31"/>
                  </a:lnTo>
                  <a:lnTo>
                    <a:pt x="136" y="31"/>
                  </a:lnTo>
                  <a:lnTo>
                    <a:pt x="139" y="35"/>
                  </a:lnTo>
                  <a:lnTo>
                    <a:pt x="141" y="38"/>
                  </a:lnTo>
                  <a:lnTo>
                    <a:pt x="141" y="38"/>
                  </a:lnTo>
                  <a:lnTo>
                    <a:pt x="143" y="44"/>
                  </a:lnTo>
                  <a:lnTo>
                    <a:pt x="141" y="49"/>
                  </a:lnTo>
                  <a:lnTo>
                    <a:pt x="141" y="49"/>
                  </a:lnTo>
                  <a:lnTo>
                    <a:pt x="141" y="55"/>
                  </a:lnTo>
                  <a:lnTo>
                    <a:pt x="138" y="58"/>
                  </a:lnTo>
                  <a:lnTo>
                    <a:pt x="138" y="58"/>
                  </a:lnTo>
                  <a:lnTo>
                    <a:pt x="134" y="62"/>
                  </a:lnTo>
                  <a:lnTo>
                    <a:pt x="130" y="62"/>
                  </a:lnTo>
                  <a:lnTo>
                    <a:pt x="130" y="62"/>
                  </a:lnTo>
                  <a:lnTo>
                    <a:pt x="127" y="60"/>
                  </a:lnTo>
                  <a:lnTo>
                    <a:pt x="125" y="58"/>
                  </a:lnTo>
                  <a:lnTo>
                    <a:pt x="99" y="53"/>
                  </a:lnTo>
                  <a:lnTo>
                    <a:pt x="99" y="53"/>
                  </a:lnTo>
                  <a:lnTo>
                    <a:pt x="95" y="55"/>
                  </a:lnTo>
                  <a:lnTo>
                    <a:pt x="90" y="57"/>
                  </a:lnTo>
                  <a:lnTo>
                    <a:pt x="90" y="57"/>
                  </a:lnTo>
                  <a:lnTo>
                    <a:pt x="83" y="55"/>
                  </a:lnTo>
                  <a:lnTo>
                    <a:pt x="83" y="64"/>
                  </a:lnTo>
                  <a:lnTo>
                    <a:pt x="86" y="64"/>
                  </a:lnTo>
                  <a:lnTo>
                    <a:pt x="86" y="69"/>
                  </a:lnTo>
                  <a:lnTo>
                    <a:pt x="86" y="75"/>
                  </a:lnTo>
                  <a:lnTo>
                    <a:pt x="81" y="75"/>
                  </a:lnTo>
                  <a:lnTo>
                    <a:pt x="81" y="79"/>
                  </a:lnTo>
                  <a:lnTo>
                    <a:pt x="81" y="79"/>
                  </a:lnTo>
                  <a:lnTo>
                    <a:pt x="94" y="128"/>
                  </a:lnTo>
                  <a:lnTo>
                    <a:pt x="84" y="128"/>
                  </a:lnTo>
                  <a:lnTo>
                    <a:pt x="75" y="84"/>
                  </a:lnTo>
                  <a:lnTo>
                    <a:pt x="72" y="84"/>
                  </a:lnTo>
                  <a:lnTo>
                    <a:pt x="72" y="128"/>
                  </a:lnTo>
                  <a:lnTo>
                    <a:pt x="61" y="128"/>
                  </a:lnTo>
                  <a:lnTo>
                    <a:pt x="61" y="84"/>
                  </a:lnTo>
                  <a:lnTo>
                    <a:pt x="57" y="84"/>
                  </a:lnTo>
                  <a:lnTo>
                    <a:pt x="46" y="128"/>
                  </a:lnTo>
                  <a:lnTo>
                    <a:pt x="39" y="128"/>
                  </a:lnTo>
                  <a:lnTo>
                    <a:pt x="50" y="80"/>
                  </a:lnTo>
                  <a:lnTo>
                    <a:pt x="50" y="75"/>
                  </a:lnTo>
                  <a:lnTo>
                    <a:pt x="44" y="75"/>
                  </a:lnTo>
                  <a:lnTo>
                    <a:pt x="44" y="64"/>
                  </a:lnTo>
                  <a:lnTo>
                    <a:pt x="50" y="64"/>
                  </a:lnTo>
                  <a:lnTo>
                    <a:pt x="50" y="57"/>
                  </a:lnTo>
                  <a:lnTo>
                    <a:pt x="50" y="57"/>
                  </a:lnTo>
                  <a:lnTo>
                    <a:pt x="46" y="55"/>
                  </a:lnTo>
                  <a:lnTo>
                    <a:pt x="42" y="51"/>
                  </a:lnTo>
                  <a:lnTo>
                    <a:pt x="42" y="51"/>
                  </a:lnTo>
                  <a:lnTo>
                    <a:pt x="39" y="46"/>
                  </a:lnTo>
                  <a:lnTo>
                    <a:pt x="16" y="42"/>
                  </a:lnTo>
                  <a:lnTo>
                    <a:pt x="16" y="42"/>
                  </a:lnTo>
                  <a:lnTo>
                    <a:pt x="13" y="44"/>
                  </a:lnTo>
                  <a:lnTo>
                    <a:pt x="9" y="44"/>
                  </a:lnTo>
                  <a:lnTo>
                    <a:pt x="9" y="44"/>
                  </a:lnTo>
                  <a:lnTo>
                    <a:pt x="4" y="40"/>
                  </a:lnTo>
                  <a:lnTo>
                    <a:pt x="2" y="35"/>
                  </a:lnTo>
                  <a:lnTo>
                    <a:pt x="2" y="35"/>
                  </a:lnTo>
                  <a:lnTo>
                    <a:pt x="0" y="27"/>
                  </a:lnTo>
                  <a:lnTo>
                    <a:pt x="2" y="20"/>
                  </a:lnTo>
                  <a:lnTo>
                    <a:pt x="2" y="20"/>
                  </a:lnTo>
                  <a:lnTo>
                    <a:pt x="4" y="13"/>
                  </a:lnTo>
                  <a:lnTo>
                    <a:pt x="7" y="5"/>
                  </a:lnTo>
                  <a:lnTo>
                    <a:pt x="7" y="5"/>
                  </a:lnTo>
                  <a:lnTo>
                    <a:pt x="13" y="2"/>
                  </a:lnTo>
                  <a:lnTo>
                    <a:pt x="18" y="0"/>
                  </a:lnTo>
                  <a:lnTo>
                    <a:pt x="18" y="0"/>
                  </a:lnTo>
                  <a:lnTo>
                    <a:pt x="22" y="3"/>
                  </a:lnTo>
                  <a:lnTo>
                    <a:pt x="26" y="9"/>
                  </a:lnTo>
                  <a:lnTo>
                    <a:pt x="26" y="9"/>
                  </a:lnTo>
                  <a:close/>
                  <a:moveTo>
                    <a:pt x="103" y="36"/>
                  </a:moveTo>
                  <a:lnTo>
                    <a:pt x="130" y="42"/>
                  </a:lnTo>
                  <a:lnTo>
                    <a:pt x="130" y="42"/>
                  </a:lnTo>
                  <a:lnTo>
                    <a:pt x="128" y="38"/>
                  </a:lnTo>
                  <a:lnTo>
                    <a:pt x="101" y="33"/>
                  </a:lnTo>
                  <a:lnTo>
                    <a:pt x="101" y="33"/>
                  </a:lnTo>
                  <a:lnTo>
                    <a:pt x="103" y="36"/>
                  </a:lnTo>
                  <a:lnTo>
                    <a:pt x="103" y="36"/>
                  </a:lnTo>
                  <a:close/>
                  <a:moveTo>
                    <a:pt x="84" y="25"/>
                  </a:moveTo>
                  <a:lnTo>
                    <a:pt x="84" y="25"/>
                  </a:lnTo>
                  <a:lnTo>
                    <a:pt x="84" y="25"/>
                  </a:lnTo>
                  <a:lnTo>
                    <a:pt x="26" y="14"/>
                  </a:lnTo>
                  <a:lnTo>
                    <a:pt x="26" y="14"/>
                  </a:lnTo>
                  <a:lnTo>
                    <a:pt x="26" y="20"/>
                  </a:lnTo>
                  <a:lnTo>
                    <a:pt x="79" y="31"/>
                  </a:lnTo>
                  <a:lnTo>
                    <a:pt x="79" y="31"/>
                  </a:lnTo>
                  <a:lnTo>
                    <a:pt x="79" y="29"/>
                  </a:lnTo>
                  <a:lnTo>
                    <a:pt x="79" y="29"/>
                  </a:lnTo>
                  <a:lnTo>
                    <a:pt x="84" y="25"/>
                  </a:lnTo>
                  <a:lnTo>
                    <a:pt x="84" y="25"/>
                  </a:lnTo>
                  <a:close/>
                  <a:moveTo>
                    <a:pt x="94" y="35"/>
                  </a:moveTo>
                  <a:lnTo>
                    <a:pt x="94" y="35"/>
                  </a:lnTo>
                  <a:lnTo>
                    <a:pt x="90" y="33"/>
                  </a:lnTo>
                  <a:lnTo>
                    <a:pt x="90" y="33"/>
                  </a:lnTo>
                  <a:lnTo>
                    <a:pt x="86" y="35"/>
                  </a:lnTo>
                  <a:lnTo>
                    <a:pt x="86" y="35"/>
                  </a:lnTo>
                  <a:lnTo>
                    <a:pt x="84" y="40"/>
                  </a:lnTo>
                  <a:lnTo>
                    <a:pt x="84" y="40"/>
                  </a:lnTo>
                  <a:lnTo>
                    <a:pt x="86" y="46"/>
                  </a:lnTo>
                  <a:lnTo>
                    <a:pt x="86" y="46"/>
                  </a:lnTo>
                  <a:lnTo>
                    <a:pt x="90" y="47"/>
                  </a:lnTo>
                  <a:lnTo>
                    <a:pt x="90" y="47"/>
                  </a:lnTo>
                  <a:lnTo>
                    <a:pt x="94" y="46"/>
                  </a:lnTo>
                  <a:lnTo>
                    <a:pt x="94" y="46"/>
                  </a:lnTo>
                  <a:lnTo>
                    <a:pt x="94" y="40"/>
                  </a:lnTo>
                  <a:lnTo>
                    <a:pt x="94" y="40"/>
                  </a:lnTo>
                  <a:lnTo>
                    <a:pt x="94" y="35"/>
                  </a:lnTo>
                  <a:lnTo>
                    <a:pt x="94" y="35"/>
                  </a:lnTo>
                  <a:close/>
                  <a:moveTo>
                    <a:pt x="134" y="36"/>
                  </a:moveTo>
                  <a:lnTo>
                    <a:pt x="134" y="36"/>
                  </a:lnTo>
                  <a:lnTo>
                    <a:pt x="134" y="42"/>
                  </a:lnTo>
                  <a:lnTo>
                    <a:pt x="134" y="47"/>
                  </a:lnTo>
                  <a:lnTo>
                    <a:pt x="132" y="53"/>
                  </a:lnTo>
                  <a:lnTo>
                    <a:pt x="130" y="57"/>
                  </a:lnTo>
                  <a:lnTo>
                    <a:pt x="130" y="57"/>
                  </a:lnTo>
                  <a:lnTo>
                    <a:pt x="132" y="58"/>
                  </a:lnTo>
                  <a:lnTo>
                    <a:pt x="132" y="58"/>
                  </a:lnTo>
                  <a:lnTo>
                    <a:pt x="134" y="57"/>
                  </a:lnTo>
                  <a:lnTo>
                    <a:pt x="134" y="57"/>
                  </a:lnTo>
                  <a:lnTo>
                    <a:pt x="138" y="47"/>
                  </a:lnTo>
                  <a:lnTo>
                    <a:pt x="138" y="47"/>
                  </a:lnTo>
                  <a:lnTo>
                    <a:pt x="138" y="38"/>
                  </a:lnTo>
                  <a:lnTo>
                    <a:pt x="138" y="38"/>
                  </a:lnTo>
                  <a:lnTo>
                    <a:pt x="136" y="36"/>
                  </a:lnTo>
                  <a:lnTo>
                    <a:pt x="136" y="36"/>
                  </a:lnTo>
                  <a:lnTo>
                    <a:pt x="134" y="36"/>
                  </a:lnTo>
                  <a:lnTo>
                    <a:pt x="134" y="36"/>
                  </a:lnTo>
                  <a:lnTo>
                    <a:pt x="134" y="36"/>
                  </a:lnTo>
                  <a:close/>
                  <a:moveTo>
                    <a:pt x="18" y="11"/>
                  </a:moveTo>
                  <a:lnTo>
                    <a:pt x="18" y="11"/>
                  </a:lnTo>
                  <a:lnTo>
                    <a:pt x="18" y="9"/>
                  </a:lnTo>
                  <a:lnTo>
                    <a:pt x="16" y="7"/>
                  </a:lnTo>
                  <a:lnTo>
                    <a:pt x="16" y="7"/>
                  </a:lnTo>
                  <a:lnTo>
                    <a:pt x="15" y="7"/>
                  </a:lnTo>
                  <a:lnTo>
                    <a:pt x="13" y="11"/>
                  </a:lnTo>
                  <a:lnTo>
                    <a:pt x="13" y="11"/>
                  </a:lnTo>
                  <a:lnTo>
                    <a:pt x="9" y="14"/>
                  </a:lnTo>
                  <a:lnTo>
                    <a:pt x="7" y="22"/>
                  </a:lnTo>
                  <a:lnTo>
                    <a:pt x="7" y="22"/>
                  </a:lnTo>
                  <a:lnTo>
                    <a:pt x="7" y="27"/>
                  </a:lnTo>
                  <a:lnTo>
                    <a:pt x="7" y="33"/>
                  </a:lnTo>
                  <a:lnTo>
                    <a:pt x="7" y="33"/>
                  </a:lnTo>
                  <a:lnTo>
                    <a:pt x="9" y="36"/>
                  </a:lnTo>
                  <a:lnTo>
                    <a:pt x="11" y="36"/>
                  </a:lnTo>
                  <a:lnTo>
                    <a:pt x="11" y="36"/>
                  </a:lnTo>
                  <a:lnTo>
                    <a:pt x="13" y="36"/>
                  </a:lnTo>
                  <a:lnTo>
                    <a:pt x="15" y="35"/>
                  </a:lnTo>
                  <a:lnTo>
                    <a:pt x="15" y="35"/>
                  </a:lnTo>
                  <a:lnTo>
                    <a:pt x="16" y="29"/>
                  </a:lnTo>
                  <a:lnTo>
                    <a:pt x="18" y="24"/>
                  </a:lnTo>
                  <a:lnTo>
                    <a:pt x="18" y="24"/>
                  </a:lnTo>
                  <a:lnTo>
                    <a:pt x="20" y="16"/>
                  </a:lnTo>
                  <a:lnTo>
                    <a:pt x="18" y="11"/>
                  </a:lnTo>
                  <a:lnTo>
                    <a:pt x="18" y="1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流程图: 决策 36"/>
          <p:cNvSpPr/>
          <p:nvPr/>
        </p:nvSpPr>
        <p:spPr>
          <a:xfrm>
            <a:off x="854062" y="2147179"/>
            <a:ext cx="673966" cy="701358"/>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8" name="流程图: 决策 37"/>
          <p:cNvSpPr/>
          <p:nvPr/>
        </p:nvSpPr>
        <p:spPr>
          <a:xfrm>
            <a:off x="3060624" y="1586066"/>
            <a:ext cx="673966" cy="701358"/>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ppt_w</p:attrName>
                                        </p:attrNameLst>
                                      </p:cBhvr>
                                      <p:tavLst>
                                        <p:tav tm="0">
                                          <p:val>
                                            <p:strVal val="4/3*#ppt_w"/>
                                          </p:val>
                                        </p:tav>
                                        <p:tav tm="100000">
                                          <p:val>
                                            <p:strVal val="#ppt_w"/>
                                          </p:val>
                                        </p:tav>
                                      </p:tavLst>
                                    </p:anim>
                                    <p:anim calcmode="lin" valueType="num">
                                      <p:cBhvr>
                                        <p:cTn id="8" dur="250" fill="hold"/>
                                        <p:tgtEl>
                                          <p:spTgt spid="31"/>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250" fill="hold"/>
                                        <p:tgtEl>
                                          <p:spTgt spid="37"/>
                                        </p:tgtEl>
                                        <p:attrNameLst>
                                          <p:attrName>ppt_w</p:attrName>
                                        </p:attrNameLst>
                                      </p:cBhvr>
                                      <p:tavLst>
                                        <p:tav tm="0">
                                          <p:val>
                                            <p:strVal val="4/3*#ppt_w"/>
                                          </p:val>
                                        </p:tav>
                                        <p:tav tm="100000">
                                          <p:val>
                                            <p:strVal val="#ppt_w"/>
                                          </p:val>
                                        </p:tav>
                                      </p:tavLst>
                                    </p:anim>
                                    <p:anim calcmode="lin" valueType="num">
                                      <p:cBhvr>
                                        <p:cTn id="13" dur="250" fill="hold"/>
                                        <p:tgtEl>
                                          <p:spTgt spid="37"/>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250" fill="hold"/>
                                        <p:tgtEl>
                                          <p:spTgt spid="29"/>
                                        </p:tgtEl>
                                        <p:attrNameLst>
                                          <p:attrName>ppt_w</p:attrName>
                                        </p:attrNameLst>
                                      </p:cBhvr>
                                      <p:tavLst>
                                        <p:tav tm="0">
                                          <p:val>
                                            <p:strVal val="4/3*#ppt_w"/>
                                          </p:val>
                                        </p:tav>
                                        <p:tav tm="100000">
                                          <p:val>
                                            <p:strVal val="#ppt_w"/>
                                          </p:val>
                                        </p:tav>
                                      </p:tavLst>
                                    </p:anim>
                                    <p:anim calcmode="lin" valueType="num">
                                      <p:cBhvr>
                                        <p:cTn id="18" dur="250" fill="hold"/>
                                        <p:tgtEl>
                                          <p:spTgt spid="29"/>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23" presetClass="entr" presetSubtype="288"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250" fill="hold"/>
                                        <p:tgtEl>
                                          <p:spTgt spid="38"/>
                                        </p:tgtEl>
                                        <p:attrNameLst>
                                          <p:attrName>ppt_w</p:attrName>
                                        </p:attrNameLst>
                                      </p:cBhvr>
                                      <p:tavLst>
                                        <p:tav tm="0">
                                          <p:val>
                                            <p:strVal val="4/3*#ppt_w"/>
                                          </p:val>
                                        </p:tav>
                                        <p:tav tm="100000">
                                          <p:val>
                                            <p:strVal val="#ppt_w"/>
                                          </p:val>
                                        </p:tav>
                                      </p:tavLst>
                                    </p:anim>
                                    <p:anim calcmode="lin" valueType="num">
                                      <p:cBhvr>
                                        <p:cTn id="23" dur="250" fill="hold"/>
                                        <p:tgtEl>
                                          <p:spTgt spid="38"/>
                                        </p:tgtEl>
                                        <p:attrNameLst>
                                          <p:attrName>ppt_h</p:attrName>
                                        </p:attrNameLst>
                                      </p:cBhvr>
                                      <p:tavLst>
                                        <p:tav tm="0">
                                          <p:val>
                                            <p:strVal val="4/3*#ppt_h"/>
                                          </p:val>
                                        </p:tav>
                                        <p:tav tm="100000">
                                          <p:val>
                                            <p:strVal val="#ppt_h"/>
                                          </p:val>
                                        </p:tav>
                                      </p:tavLst>
                                    </p:anim>
                                  </p:childTnLst>
                                </p:cTn>
                              </p:par>
                            </p:childTnLst>
                          </p:cTn>
                        </p:par>
                        <p:par>
                          <p:cTn id="24" fill="hold">
                            <p:stCondLst>
                              <p:cond delay="2000"/>
                            </p:stCondLst>
                            <p:childTnLst>
                              <p:par>
                                <p:cTn id="25" presetID="23" presetClass="entr" presetSubtype="288"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250" fill="hold"/>
                                        <p:tgtEl>
                                          <p:spTgt spid="30"/>
                                        </p:tgtEl>
                                        <p:attrNameLst>
                                          <p:attrName>ppt_w</p:attrName>
                                        </p:attrNameLst>
                                      </p:cBhvr>
                                      <p:tavLst>
                                        <p:tav tm="0">
                                          <p:val>
                                            <p:strVal val="4/3*#ppt_w"/>
                                          </p:val>
                                        </p:tav>
                                        <p:tav tm="100000">
                                          <p:val>
                                            <p:strVal val="#ppt_w"/>
                                          </p:val>
                                        </p:tav>
                                      </p:tavLst>
                                    </p:anim>
                                    <p:anim calcmode="lin" valueType="num">
                                      <p:cBhvr>
                                        <p:cTn id="28" dur="250" fill="hold"/>
                                        <p:tgtEl>
                                          <p:spTgt spid="30"/>
                                        </p:tgtEl>
                                        <p:attrNameLst>
                                          <p:attrName>ppt_h</p:attrName>
                                        </p:attrNameLst>
                                      </p:cBhvr>
                                      <p:tavLst>
                                        <p:tav tm="0">
                                          <p:val>
                                            <p:strVal val="4/3*#ppt_h"/>
                                          </p:val>
                                        </p:tav>
                                        <p:tav tm="100000">
                                          <p:val>
                                            <p:strVal val="#ppt_h"/>
                                          </p:val>
                                        </p:tav>
                                      </p:tavLst>
                                    </p:anim>
                                  </p:childTnLst>
                                </p:cTn>
                              </p:par>
                            </p:childTnLst>
                          </p:cTn>
                        </p:par>
                        <p:par>
                          <p:cTn id="29" fill="hold">
                            <p:stCondLst>
                              <p:cond delay="2500"/>
                            </p:stCondLst>
                            <p:childTnLst>
                              <p:par>
                                <p:cTn id="30" presetID="23" presetClass="entr" presetSubtype="28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250" fill="hold"/>
                                        <p:tgtEl>
                                          <p:spTgt spid="28"/>
                                        </p:tgtEl>
                                        <p:attrNameLst>
                                          <p:attrName>ppt_w</p:attrName>
                                        </p:attrNameLst>
                                      </p:cBhvr>
                                      <p:tavLst>
                                        <p:tav tm="0">
                                          <p:val>
                                            <p:strVal val="4/3*#ppt_w"/>
                                          </p:val>
                                        </p:tav>
                                        <p:tav tm="100000">
                                          <p:val>
                                            <p:strVal val="#ppt_w"/>
                                          </p:val>
                                        </p:tav>
                                      </p:tavLst>
                                    </p:anim>
                                    <p:anim calcmode="lin" valueType="num">
                                      <p:cBhvr>
                                        <p:cTn id="33" dur="250" fill="hold"/>
                                        <p:tgtEl>
                                          <p:spTgt spid="28"/>
                                        </p:tgtEl>
                                        <p:attrNameLst>
                                          <p:attrName>ppt_h</p:attrName>
                                        </p:attrNameLst>
                                      </p:cBhvr>
                                      <p:tavLst>
                                        <p:tav tm="0">
                                          <p:val>
                                            <p:strVal val="4/3*#ppt_h"/>
                                          </p:val>
                                        </p:tav>
                                        <p:tav tm="100000">
                                          <p:val>
                                            <p:strVal val="#ppt_h"/>
                                          </p:val>
                                        </p:tav>
                                      </p:tavLst>
                                    </p:anim>
                                  </p:childTnLst>
                                </p:cTn>
                              </p:par>
                            </p:childTnLst>
                          </p:cTn>
                        </p:par>
                        <p:par>
                          <p:cTn id="34" fill="hold">
                            <p:stCondLst>
                              <p:cond delay="3000"/>
                            </p:stCondLst>
                            <p:childTnLst>
                              <p:par>
                                <p:cTn id="35" presetID="23" presetClass="entr" presetSubtype="28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250" fill="hold"/>
                                        <p:tgtEl>
                                          <p:spTgt spid="34"/>
                                        </p:tgtEl>
                                        <p:attrNameLst>
                                          <p:attrName>ppt_w</p:attrName>
                                        </p:attrNameLst>
                                      </p:cBhvr>
                                      <p:tavLst>
                                        <p:tav tm="0">
                                          <p:val>
                                            <p:strVal val="4/3*#ppt_w"/>
                                          </p:val>
                                        </p:tav>
                                        <p:tav tm="100000">
                                          <p:val>
                                            <p:strVal val="#ppt_w"/>
                                          </p:val>
                                        </p:tav>
                                      </p:tavLst>
                                    </p:anim>
                                    <p:anim calcmode="lin" valueType="num">
                                      <p:cBhvr>
                                        <p:cTn id="38" dur="250" fill="hold"/>
                                        <p:tgtEl>
                                          <p:spTgt spid="34"/>
                                        </p:tgtEl>
                                        <p:attrNameLst>
                                          <p:attrName>ppt_h</p:attrName>
                                        </p:attrNameLst>
                                      </p:cBhvr>
                                      <p:tavLst>
                                        <p:tav tm="0">
                                          <p:val>
                                            <p:strVal val="4/3*#ppt_h"/>
                                          </p:val>
                                        </p:tav>
                                        <p:tav tm="100000">
                                          <p:val>
                                            <p:strVal val="#ppt_h"/>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par>
                          <p:cTn id="57" fill="hold">
                            <p:stCondLst>
                              <p:cond delay="5500"/>
                            </p:stCondLst>
                            <p:childTnLst>
                              <p:par>
                                <p:cTn id="58" presetID="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0-#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6500"/>
                            </p:stCondLst>
                            <p:childTnLst>
                              <p:par>
                                <p:cTn id="67" presetID="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left)">
                                      <p:cBhvr>
                                        <p:cTn id="74" dur="500"/>
                                        <p:tgtEl>
                                          <p:spTgt spid="22"/>
                                        </p:tgtEl>
                                      </p:cBhvr>
                                    </p:animEffect>
                                  </p:childTnLst>
                                </p:cTn>
                              </p:par>
                            </p:childTnLst>
                          </p:cTn>
                        </p:par>
                        <p:par>
                          <p:cTn id="75" fill="hold">
                            <p:stCondLst>
                              <p:cond delay="7500"/>
                            </p:stCondLst>
                            <p:childTnLst>
                              <p:par>
                                <p:cTn id="76" presetID="2" presetClass="entr" presetSubtype="8"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fill="hold"/>
                                        <p:tgtEl>
                                          <p:spTgt spid="23"/>
                                        </p:tgtEl>
                                        <p:attrNameLst>
                                          <p:attrName>ppt_x</p:attrName>
                                        </p:attrNameLst>
                                      </p:cBhvr>
                                      <p:tavLst>
                                        <p:tav tm="0">
                                          <p:val>
                                            <p:strVal val="0-#ppt_w/2"/>
                                          </p:val>
                                        </p:tav>
                                        <p:tav tm="100000">
                                          <p:val>
                                            <p:strVal val="#ppt_x"/>
                                          </p:val>
                                        </p:tav>
                                      </p:tavLst>
                                    </p:anim>
                                    <p:anim calcmode="lin" valueType="num">
                                      <p:cBhvr additive="base">
                                        <p:cTn id="79" dur="500" fill="hold"/>
                                        <p:tgtEl>
                                          <p:spTgt spid="23"/>
                                        </p:tgtEl>
                                        <p:attrNameLst>
                                          <p:attrName>ppt_y</p:attrName>
                                        </p:attrNameLst>
                                      </p:cBhvr>
                                      <p:tavLst>
                                        <p:tav tm="0">
                                          <p:val>
                                            <p:strVal val="#ppt_y"/>
                                          </p:val>
                                        </p:tav>
                                        <p:tav tm="100000">
                                          <p:val>
                                            <p:strVal val="#ppt_y"/>
                                          </p:val>
                                        </p:tav>
                                      </p:tavLst>
                                    </p:anim>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left)">
                                      <p:cBhvr>
                                        <p:cTn id="8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7" grpId="0"/>
      <p:bldP spid="22" grpId="0"/>
      <p:bldP spid="27" grpId="0"/>
      <p:bldP spid="28" grpId="0" animBg="1"/>
      <p:bldP spid="29" grpId="0" animBg="1"/>
      <p:bldP spid="30"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5"/>
          <p:cNvSpPr>
            <a:spLocks noChangeArrowheads="1"/>
          </p:cNvSpPr>
          <p:nvPr/>
        </p:nvSpPr>
        <p:spPr bwMode="auto">
          <a:xfrm>
            <a:off x="3312243" y="1652219"/>
            <a:ext cx="2317441" cy="2314447"/>
          </a:xfrm>
          <a:prstGeom prst="ellipse">
            <a:avLst/>
          </a:prstGeom>
          <a:solidFill>
            <a:schemeClr val="accent1"/>
          </a:solidFill>
          <a:ln w="22225">
            <a:solidFill>
              <a:schemeClr val="bg1"/>
            </a:solidFill>
            <a:round/>
          </a:ln>
        </p:spPr>
        <p:txBody>
          <a:bodyPr vert="horz" wrap="square" lIns="68580" tIns="34290" rIns="68580" bIns="34290" numCol="1" anchor="t" anchorCtr="0" compatLnSpc="1"/>
          <a:lstStyle/>
          <a:p>
            <a:endParaRPr lang="zh-CN" altLang="en-US"/>
          </a:p>
        </p:txBody>
      </p:sp>
      <p:grpSp>
        <p:nvGrpSpPr>
          <p:cNvPr id="2" name="组合 2"/>
          <p:cNvGrpSpPr/>
          <p:nvPr/>
        </p:nvGrpSpPr>
        <p:grpSpPr>
          <a:xfrm>
            <a:off x="3408649" y="1632746"/>
            <a:ext cx="2198788" cy="2128067"/>
            <a:chOff x="4544865" y="2176322"/>
            <a:chExt cx="2931717" cy="2836547"/>
          </a:xfrm>
        </p:grpSpPr>
        <p:sp>
          <p:nvSpPr>
            <p:cNvPr id="12" name="Freeform 6"/>
            <p:cNvSpPr/>
            <p:nvPr/>
          </p:nvSpPr>
          <p:spPr bwMode="auto">
            <a:xfrm>
              <a:off x="6364211" y="2275200"/>
              <a:ext cx="61798" cy="46967"/>
            </a:xfrm>
            <a:custGeom>
              <a:avLst/>
              <a:gdLst>
                <a:gd name="T0" fmla="*/ 4 w 21"/>
                <a:gd name="T1" fmla="*/ 16 h 16"/>
                <a:gd name="T2" fmla="*/ 1 w 21"/>
                <a:gd name="T3" fmla="*/ 14 h 16"/>
                <a:gd name="T4" fmla="*/ 0 w 21"/>
                <a:gd name="T5" fmla="*/ 11 h 16"/>
                <a:gd name="T6" fmla="*/ 0 w 21"/>
                <a:gd name="T7" fmla="*/ 10 h 16"/>
                <a:gd name="T8" fmla="*/ 0 w 21"/>
                <a:gd name="T9" fmla="*/ 0 h 16"/>
                <a:gd name="T10" fmla="*/ 16 w 21"/>
                <a:gd name="T11" fmla="*/ 0 h 16"/>
                <a:gd name="T12" fmla="*/ 16 w 21"/>
                <a:gd name="T13" fmla="*/ 3 h 16"/>
                <a:gd name="T14" fmla="*/ 16 w 21"/>
                <a:gd name="T15" fmla="*/ 5 h 16"/>
                <a:gd name="T16" fmla="*/ 18 w 21"/>
                <a:gd name="T17" fmla="*/ 7 h 16"/>
                <a:gd name="T18" fmla="*/ 20 w 21"/>
                <a:gd name="T19" fmla="*/ 11 h 16"/>
                <a:gd name="T20" fmla="*/ 20 w 21"/>
                <a:gd name="T21" fmla="*/ 12 h 16"/>
                <a:gd name="T22" fmla="*/ 21 w 21"/>
                <a:gd name="T23" fmla="*/ 16 h 16"/>
                <a:gd name="T24" fmla="*/ 17 w 21"/>
                <a:gd name="T25" fmla="*/ 16 h 16"/>
                <a:gd name="T26" fmla="*/ 4 w 21"/>
                <a:gd name="T2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6">
                  <a:moveTo>
                    <a:pt x="4" y="16"/>
                  </a:moveTo>
                  <a:cubicBezTo>
                    <a:pt x="4" y="16"/>
                    <a:pt x="2" y="16"/>
                    <a:pt x="1" y="14"/>
                  </a:cubicBezTo>
                  <a:cubicBezTo>
                    <a:pt x="0" y="13"/>
                    <a:pt x="0" y="12"/>
                    <a:pt x="0" y="11"/>
                  </a:cubicBezTo>
                  <a:cubicBezTo>
                    <a:pt x="0" y="11"/>
                    <a:pt x="0" y="11"/>
                    <a:pt x="0" y="10"/>
                  </a:cubicBezTo>
                  <a:cubicBezTo>
                    <a:pt x="0" y="0"/>
                    <a:pt x="0" y="0"/>
                    <a:pt x="0" y="0"/>
                  </a:cubicBezTo>
                  <a:cubicBezTo>
                    <a:pt x="16" y="0"/>
                    <a:pt x="16" y="0"/>
                    <a:pt x="16" y="0"/>
                  </a:cubicBezTo>
                  <a:cubicBezTo>
                    <a:pt x="16" y="3"/>
                    <a:pt x="16" y="3"/>
                    <a:pt x="16" y="3"/>
                  </a:cubicBezTo>
                  <a:cubicBezTo>
                    <a:pt x="16" y="4"/>
                    <a:pt x="16" y="5"/>
                    <a:pt x="16" y="5"/>
                  </a:cubicBezTo>
                  <a:cubicBezTo>
                    <a:pt x="17" y="6"/>
                    <a:pt x="17" y="6"/>
                    <a:pt x="18" y="7"/>
                  </a:cubicBezTo>
                  <a:cubicBezTo>
                    <a:pt x="18" y="8"/>
                    <a:pt x="19" y="9"/>
                    <a:pt x="20" y="11"/>
                  </a:cubicBezTo>
                  <a:cubicBezTo>
                    <a:pt x="20" y="11"/>
                    <a:pt x="20" y="11"/>
                    <a:pt x="20" y="12"/>
                  </a:cubicBezTo>
                  <a:cubicBezTo>
                    <a:pt x="21" y="16"/>
                    <a:pt x="21" y="16"/>
                    <a:pt x="21" y="16"/>
                  </a:cubicBezTo>
                  <a:cubicBezTo>
                    <a:pt x="17" y="16"/>
                    <a:pt x="17" y="16"/>
                    <a:pt x="17" y="16"/>
                  </a:cubicBezTo>
                  <a:lnTo>
                    <a:pt x="4" y="16"/>
                  </a:ln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13" name="Freeform 7"/>
            <p:cNvSpPr/>
            <p:nvPr/>
          </p:nvSpPr>
          <p:spPr bwMode="auto">
            <a:xfrm>
              <a:off x="6364211" y="2301155"/>
              <a:ext cx="132249" cy="132249"/>
            </a:xfrm>
            <a:custGeom>
              <a:avLst/>
              <a:gdLst>
                <a:gd name="T0" fmla="*/ 23 w 45"/>
                <a:gd name="T1" fmla="*/ 45 h 45"/>
                <a:gd name="T2" fmla="*/ 20 w 45"/>
                <a:gd name="T3" fmla="*/ 45 h 45"/>
                <a:gd name="T4" fmla="*/ 17 w 45"/>
                <a:gd name="T5" fmla="*/ 45 h 45"/>
                <a:gd name="T6" fmla="*/ 11 w 45"/>
                <a:gd name="T7" fmla="*/ 42 h 45"/>
                <a:gd name="T8" fmla="*/ 10 w 45"/>
                <a:gd name="T9" fmla="*/ 36 h 45"/>
                <a:gd name="T10" fmla="*/ 10 w 45"/>
                <a:gd name="T11" fmla="*/ 35 h 45"/>
                <a:gd name="T12" fmla="*/ 10 w 45"/>
                <a:gd name="T13" fmla="*/ 35 h 45"/>
                <a:gd name="T14" fmla="*/ 8 w 45"/>
                <a:gd name="T15" fmla="*/ 35 h 45"/>
                <a:gd name="T16" fmla="*/ 4 w 45"/>
                <a:gd name="T17" fmla="*/ 35 h 45"/>
                <a:gd name="T18" fmla="*/ 5 w 45"/>
                <a:gd name="T19" fmla="*/ 31 h 45"/>
                <a:gd name="T20" fmla="*/ 5 w 45"/>
                <a:gd name="T21" fmla="*/ 31 h 45"/>
                <a:gd name="T22" fmla="*/ 5 w 45"/>
                <a:gd name="T23" fmla="*/ 31 h 45"/>
                <a:gd name="T24" fmla="*/ 3 w 45"/>
                <a:gd name="T25" fmla="*/ 30 h 45"/>
                <a:gd name="T26" fmla="*/ 0 w 45"/>
                <a:gd name="T27" fmla="*/ 30 h 45"/>
                <a:gd name="T28" fmla="*/ 0 w 45"/>
                <a:gd name="T29" fmla="*/ 20 h 45"/>
                <a:gd name="T30" fmla="*/ 0 w 45"/>
                <a:gd name="T31" fmla="*/ 20 h 45"/>
                <a:gd name="T32" fmla="*/ 1 w 45"/>
                <a:gd name="T33" fmla="*/ 16 h 45"/>
                <a:gd name="T34" fmla="*/ 4 w 45"/>
                <a:gd name="T35" fmla="*/ 15 h 45"/>
                <a:gd name="T36" fmla="*/ 8 w 45"/>
                <a:gd name="T37" fmla="*/ 15 h 45"/>
                <a:gd name="T38" fmla="*/ 9 w 45"/>
                <a:gd name="T39" fmla="*/ 15 h 45"/>
                <a:gd name="T40" fmla="*/ 9 w 45"/>
                <a:gd name="T41" fmla="*/ 15 h 45"/>
                <a:gd name="T42" fmla="*/ 9 w 45"/>
                <a:gd name="T43" fmla="*/ 15 h 45"/>
                <a:gd name="T44" fmla="*/ 10 w 45"/>
                <a:gd name="T45" fmla="*/ 13 h 45"/>
                <a:gd name="T46" fmla="*/ 10 w 45"/>
                <a:gd name="T47" fmla="*/ 10 h 45"/>
                <a:gd name="T48" fmla="*/ 13 w 45"/>
                <a:gd name="T49" fmla="*/ 10 h 45"/>
                <a:gd name="T50" fmla="*/ 14 w 45"/>
                <a:gd name="T51" fmla="*/ 10 h 45"/>
                <a:gd name="T52" fmla="*/ 16 w 45"/>
                <a:gd name="T53" fmla="*/ 10 h 45"/>
                <a:gd name="T54" fmla="*/ 18 w 45"/>
                <a:gd name="T55" fmla="*/ 9 h 45"/>
                <a:gd name="T56" fmla="*/ 19 w 45"/>
                <a:gd name="T57" fmla="*/ 7 h 45"/>
                <a:gd name="T58" fmla="*/ 19 w 45"/>
                <a:gd name="T59" fmla="*/ 6 h 45"/>
                <a:gd name="T60" fmla="*/ 19 w 45"/>
                <a:gd name="T61" fmla="*/ 4 h 45"/>
                <a:gd name="T62" fmla="*/ 23 w 45"/>
                <a:gd name="T63" fmla="*/ 0 h 45"/>
                <a:gd name="T64" fmla="*/ 24 w 45"/>
                <a:gd name="T65" fmla="*/ 1 h 45"/>
                <a:gd name="T66" fmla="*/ 25 w 45"/>
                <a:gd name="T67" fmla="*/ 1 h 45"/>
                <a:gd name="T68" fmla="*/ 26 w 45"/>
                <a:gd name="T69" fmla="*/ 1 h 45"/>
                <a:gd name="T70" fmla="*/ 28 w 45"/>
                <a:gd name="T71" fmla="*/ 1 h 45"/>
                <a:gd name="T72" fmla="*/ 37 w 45"/>
                <a:gd name="T73" fmla="*/ 3 h 45"/>
                <a:gd name="T74" fmla="*/ 40 w 45"/>
                <a:gd name="T75" fmla="*/ 5 h 45"/>
                <a:gd name="T76" fmla="*/ 41 w 45"/>
                <a:gd name="T77" fmla="*/ 5 h 45"/>
                <a:gd name="T78" fmla="*/ 44 w 45"/>
                <a:gd name="T79" fmla="*/ 5 h 45"/>
                <a:gd name="T80" fmla="*/ 44 w 45"/>
                <a:gd name="T81" fmla="*/ 8 h 45"/>
                <a:gd name="T82" fmla="*/ 44 w 45"/>
                <a:gd name="T83" fmla="*/ 12 h 45"/>
                <a:gd name="T84" fmla="*/ 41 w 45"/>
                <a:gd name="T85" fmla="*/ 17 h 45"/>
                <a:gd name="T86" fmla="*/ 40 w 45"/>
                <a:gd name="T87" fmla="*/ 17 h 45"/>
                <a:gd name="T88" fmla="*/ 40 w 45"/>
                <a:gd name="T89" fmla="*/ 17 h 45"/>
                <a:gd name="T90" fmla="*/ 41 w 45"/>
                <a:gd name="T91" fmla="*/ 23 h 45"/>
                <a:gd name="T92" fmla="*/ 43 w 45"/>
                <a:gd name="T93" fmla="*/ 25 h 45"/>
                <a:gd name="T94" fmla="*/ 39 w 45"/>
                <a:gd name="T95" fmla="*/ 39 h 45"/>
                <a:gd name="T96" fmla="*/ 35 w 45"/>
                <a:gd name="T97" fmla="*/ 40 h 45"/>
                <a:gd name="T98" fmla="*/ 34 w 45"/>
                <a:gd name="T99" fmla="*/ 40 h 45"/>
                <a:gd name="T100" fmla="*/ 33 w 45"/>
                <a:gd name="T101" fmla="*/ 42 h 45"/>
                <a:gd name="T102" fmla="*/ 31 w 45"/>
                <a:gd name="T103" fmla="*/ 43 h 45"/>
                <a:gd name="T104" fmla="*/ 23 w 45"/>
                <a:gd name="T10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 h="45">
                  <a:moveTo>
                    <a:pt x="23" y="45"/>
                  </a:moveTo>
                  <a:cubicBezTo>
                    <a:pt x="22" y="45"/>
                    <a:pt x="21" y="45"/>
                    <a:pt x="20" y="45"/>
                  </a:cubicBezTo>
                  <a:cubicBezTo>
                    <a:pt x="19" y="45"/>
                    <a:pt x="18" y="45"/>
                    <a:pt x="17" y="45"/>
                  </a:cubicBezTo>
                  <a:cubicBezTo>
                    <a:pt x="15" y="44"/>
                    <a:pt x="12" y="44"/>
                    <a:pt x="11" y="42"/>
                  </a:cubicBezTo>
                  <a:cubicBezTo>
                    <a:pt x="10" y="41"/>
                    <a:pt x="9" y="39"/>
                    <a:pt x="10" y="36"/>
                  </a:cubicBezTo>
                  <a:cubicBezTo>
                    <a:pt x="10" y="36"/>
                    <a:pt x="10" y="36"/>
                    <a:pt x="10" y="35"/>
                  </a:cubicBezTo>
                  <a:cubicBezTo>
                    <a:pt x="10" y="35"/>
                    <a:pt x="10" y="35"/>
                    <a:pt x="10" y="35"/>
                  </a:cubicBezTo>
                  <a:cubicBezTo>
                    <a:pt x="10" y="35"/>
                    <a:pt x="9" y="35"/>
                    <a:pt x="8" y="35"/>
                  </a:cubicBezTo>
                  <a:cubicBezTo>
                    <a:pt x="4" y="35"/>
                    <a:pt x="4" y="35"/>
                    <a:pt x="4" y="35"/>
                  </a:cubicBezTo>
                  <a:cubicBezTo>
                    <a:pt x="5" y="31"/>
                    <a:pt x="5" y="31"/>
                    <a:pt x="5" y="31"/>
                  </a:cubicBezTo>
                  <a:cubicBezTo>
                    <a:pt x="5" y="31"/>
                    <a:pt x="5" y="31"/>
                    <a:pt x="5" y="31"/>
                  </a:cubicBezTo>
                  <a:cubicBezTo>
                    <a:pt x="5" y="31"/>
                    <a:pt x="5" y="31"/>
                    <a:pt x="5" y="31"/>
                  </a:cubicBezTo>
                  <a:cubicBezTo>
                    <a:pt x="5" y="31"/>
                    <a:pt x="4" y="30"/>
                    <a:pt x="3" y="30"/>
                  </a:cubicBezTo>
                  <a:cubicBezTo>
                    <a:pt x="0" y="30"/>
                    <a:pt x="0" y="30"/>
                    <a:pt x="0" y="30"/>
                  </a:cubicBezTo>
                  <a:cubicBezTo>
                    <a:pt x="0" y="20"/>
                    <a:pt x="0" y="20"/>
                    <a:pt x="0" y="20"/>
                  </a:cubicBezTo>
                  <a:cubicBezTo>
                    <a:pt x="0" y="20"/>
                    <a:pt x="0" y="20"/>
                    <a:pt x="0" y="20"/>
                  </a:cubicBezTo>
                  <a:cubicBezTo>
                    <a:pt x="0" y="19"/>
                    <a:pt x="0" y="17"/>
                    <a:pt x="1" y="16"/>
                  </a:cubicBezTo>
                  <a:cubicBezTo>
                    <a:pt x="2" y="15"/>
                    <a:pt x="4" y="15"/>
                    <a:pt x="4" y="15"/>
                  </a:cubicBezTo>
                  <a:cubicBezTo>
                    <a:pt x="8" y="15"/>
                    <a:pt x="8" y="15"/>
                    <a:pt x="8" y="15"/>
                  </a:cubicBezTo>
                  <a:cubicBezTo>
                    <a:pt x="9" y="15"/>
                    <a:pt x="9" y="15"/>
                    <a:pt x="9" y="15"/>
                  </a:cubicBezTo>
                  <a:cubicBezTo>
                    <a:pt x="9" y="15"/>
                    <a:pt x="9" y="15"/>
                    <a:pt x="9" y="15"/>
                  </a:cubicBezTo>
                  <a:cubicBezTo>
                    <a:pt x="9" y="15"/>
                    <a:pt x="9" y="15"/>
                    <a:pt x="9" y="15"/>
                  </a:cubicBezTo>
                  <a:cubicBezTo>
                    <a:pt x="9" y="15"/>
                    <a:pt x="10" y="14"/>
                    <a:pt x="10" y="13"/>
                  </a:cubicBezTo>
                  <a:cubicBezTo>
                    <a:pt x="10" y="10"/>
                    <a:pt x="10" y="10"/>
                    <a:pt x="10" y="10"/>
                  </a:cubicBezTo>
                  <a:cubicBezTo>
                    <a:pt x="13" y="10"/>
                    <a:pt x="13" y="10"/>
                    <a:pt x="13" y="10"/>
                  </a:cubicBezTo>
                  <a:cubicBezTo>
                    <a:pt x="13" y="10"/>
                    <a:pt x="14" y="10"/>
                    <a:pt x="14" y="10"/>
                  </a:cubicBezTo>
                  <a:cubicBezTo>
                    <a:pt x="15" y="10"/>
                    <a:pt x="15" y="10"/>
                    <a:pt x="16" y="10"/>
                  </a:cubicBezTo>
                  <a:cubicBezTo>
                    <a:pt x="18" y="10"/>
                    <a:pt x="18" y="10"/>
                    <a:pt x="18" y="9"/>
                  </a:cubicBezTo>
                  <a:cubicBezTo>
                    <a:pt x="18" y="9"/>
                    <a:pt x="18" y="8"/>
                    <a:pt x="19" y="7"/>
                  </a:cubicBezTo>
                  <a:cubicBezTo>
                    <a:pt x="19" y="6"/>
                    <a:pt x="19" y="6"/>
                    <a:pt x="19" y="6"/>
                  </a:cubicBezTo>
                  <a:cubicBezTo>
                    <a:pt x="19" y="5"/>
                    <a:pt x="19" y="4"/>
                    <a:pt x="19" y="4"/>
                  </a:cubicBezTo>
                  <a:cubicBezTo>
                    <a:pt x="19" y="2"/>
                    <a:pt x="21" y="0"/>
                    <a:pt x="23" y="0"/>
                  </a:cubicBezTo>
                  <a:cubicBezTo>
                    <a:pt x="23" y="0"/>
                    <a:pt x="24" y="0"/>
                    <a:pt x="24" y="1"/>
                  </a:cubicBezTo>
                  <a:cubicBezTo>
                    <a:pt x="24" y="1"/>
                    <a:pt x="24" y="1"/>
                    <a:pt x="25" y="1"/>
                  </a:cubicBezTo>
                  <a:cubicBezTo>
                    <a:pt x="25" y="1"/>
                    <a:pt x="26" y="1"/>
                    <a:pt x="26" y="1"/>
                  </a:cubicBezTo>
                  <a:cubicBezTo>
                    <a:pt x="27" y="1"/>
                    <a:pt x="28" y="1"/>
                    <a:pt x="28" y="1"/>
                  </a:cubicBezTo>
                  <a:cubicBezTo>
                    <a:pt x="31" y="1"/>
                    <a:pt x="34" y="1"/>
                    <a:pt x="37" y="3"/>
                  </a:cubicBezTo>
                  <a:cubicBezTo>
                    <a:pt x="38" y="4"/>
                    <a:pt x="39" y="5"/>
                    <a:pt x="40" y="5"/>
                  </a:cubicBezTo>
                  <a:cubicBezTo>
                    <a:pt x="40" y="5"/>
                    <a:pt x="41" y="5"/>
                    <a:pt x="41" y="5"/>
                  </a:cubicBezTo>
                  <a:cubicBezTo>
                    <a:pt x="44" y="5"/>
                    <a:pt x="44" y="5"/>
                    <a:pt x="44" y="5"/>
                  </a:cubicBezTo>
                  <a:cubicBezTo>
                    <a:pt x="44" y="8"/>
                    <a:pt x="44" y="8"/>
                    <a:pt x="44" y="8"/>
                  </a:cubicBezTo>
                  <a:cubicBezTo>
                    <a:pt x="44" y="12"/>
                    <a:pt x="44" y="12"/>
                    <a:pt x="44" y="12"/>
                  </a:cubicBezTo>
                  <a:cubicBezTo>
                    <a:pt x="44" y="15"/>
                    <a:pt x="42" y="16"/>
                    <a:pt x="41" y="17"/>
                  </a:cubicBezTo>
                  <a:cubicBezTo>
                    <a:pt x="41" y="17"/>
                    <a:pt x="40" y="17"/>
                    <a:pt x="40" y="17"/>
                  </a:cubicBezTo>
                  <a:cubicBezTo>
                    <a:pt x="40" y="17"/>
                    <a:pt x="40" y="17"/>
                    <a:pt x="40" y="17"/>
                  </a:cubicBezTo>
                  <a:cubicBezTo>
                    <a:pt x="39" y="18"/>
                    <a:pt x="41" y="21"/>
                    <a:pt x="41" y="23"/>
                  </a:cubicBezTo>
                  <a:cubicBezTo>
                    <a:pt x="42" y="23"/>
                    <a:pt x="42" y="24"/>
                    <a:pt x="43" y="25"/>
                  </a:cubicBezTo>
                  <a:cubicBezTo>
                    <a:pt x="45" y="31"/>
                    <a:pt x="44" y="36"/>
                    <a:pt x="39" y="39"/>
                  </a:cubicBezTo>
                  <a:cubicBezTo>
                    <a:pt x="37" y="40"/>
                    <a:pt x="36" y="40"/>
                    <a:pt x="35" y="40"/>
                  </a:cubicBezTo>
                  <a:cubicBezTo>
                    <a:pt x="35" y="40"/>
                    <a:pt x="34" y="40"/>
                    <a:pt x="34" y="40"/>
                  </a:cubicBezTo>
                  <a:cubicBezTo>
                    <a:pt x="34" y="41"/>
                    <a:pt x="33" y="41"/>
                    <a:pt x="33" y="42"/>
                  </a:cubicBezTo>
                  <a:cubicBezTo>
                    <a:pt x="32" y="42"/>
                    <a:pt x="32" y="42"/>
                    <a:pt x="31" y="43"/>
                  </a:cubicBezTo>
                  <a:cubicBezTo>
                    <a:pt x="29" y="45"/>
                    <a:pt x="26" y="45"/>
                    <a:pt x="23" y="45"/>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14" name="Freeform 8"/>
            <p:cNvSpPr/>
            <p:nvPr/>
          </p:nvSpPr>
          <p:spPr bwMode="auto">
            <a:xfrm>
              <a:off x="6490279" y="2328346"/>
              <a:ext cx="87754" cy="75394"/>
            </a:xfrm>
            <a:custGeom>
              <a:avLst/>
              <a:gdLst>
                <a:gd name="T0" fmla="*/ 14 w 30"/>
                <a:gd name="T1" fmla="*/ 26 h 26"/>
                <a:gd name="T2" fmla="*/ 14 w 30"/>
                <a:gd name="T3" fmla="*/ 23 h 26"/>
                <a:gd name="T4" fmla="*/ 13 w 30"/>
                <a:gd name="T5" fmla="*/ 21 h 26"/>
                <a:gd name="T6" fmla="*/ 13 w 30"/>
                <a:gd name="T7" fmla="*/ 21 h 26"/>
                <a:gd name="T8" fmla="*/ 10 w 30"/>
                <a:gd name="T9" fmla="*/ 22 h 26"/>
                <a:gd name="T10" fmla="*/ 9 w 30"/>
                <a:gd name="T11" fmla="*/ 19 h 26"/>
                <a:gd name="T12" fmla="*/ 5 w 30"/>
                <a:gd name="T13" fmla="*/ 14 h 26"/>
                <a:gd name="T14" fmla="*/ 2 w 30"/>
                <a:gd name="T15" fmla="*/ 12 h 26"/>
                <a:gd name="T16" fmla="*/ 0 w 30"/>
                <a:gd name="T17" fmla="*/ 9 h 26"/>
                <a:gd name="T18" fmla="*/ 1 w 30"/>
                <a:gd name="T19" fmla="*/ 4 h 26"/>
                <a:gd name="T20" fmla="*/ 12 w 30"/>
                <a:gd name="T21" fmla="*/ 0 h 26"/>
                <a:gd name="T22" fmla="*/ 18 w 30"/>
                <a:gd name="T23" fmla="*/ 1 h 26"/>
                <a:gd name="T24" fmla="*/ 22 w 30"/>
                <a:gd name="T25" fmla="*/ 1 h 26"/>
                <a:gd name="T26" fmla="*/ 25 w 30"/>
                <a:gd name="T27" fmla="*/ 1 h 26"/>
                <a:gd name="T28" fmla="*/ 25 w 30"/>
                <a:gd name="T29" fmla="*/ 5 h 26"/>
                <a:gd name="T30" fmla="*/ 25 w 30"/>
                <a:gd name="T31" fmla="*/ 5 h 26"/>
                <a:gd name="T32" fmla="*/ 25 w 30"/>
                <a:gd name="T33" fmla="*/ 5 h 26"/>
                <a:gd name="T34" fmla="*/ 27 w 30"/>
                <a:gd name="T35" fmla="*/ 6 h 26"/>
                <a:gd name="T36" fmla="*/ 29 w 30"/>
                <a:gd name="T37" fmla="*/ 6 h 26"/>
                <a:gd name="T38" fmla="*/ 29 w 30"/>
                <a:gd name="T39" fmla="*/ 9 h 26"/>
                <a:gd name="T40" fmla="*/ 30 w 30"/>
                <a:gd name="T41" fmla="*/ 11 h 26"/>
                <a:gd name="T42" fmla="*/ 28 w 30"/>
                <a:gd name="T43" fmla="*/ 21 h 26"/>
                <a:gd name="T44" fmla="*/ 19 w 30"/>
                <a:gd name="T45" fmla="*/ 26 h 26"/>
                <a:gd name="T46" fmla="*/ 14 w 30"/>
                <a:gd name="T4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26">
                  <a:moveTo>
                    <a:pt x="14" y="26"/>
                  </a:moveTo>
                  <a:cubicBezTo>
                    <a:pt x="14" y="23"/>
                    <a:pt x="14" y="23"/>
                    <a:pt x="14" y="23"/>
                  </a:cubicBezTo>
                  <a:cubicBezTo>
                    <a:pt x="14" y="22"/>
                    <a:pt x="13" y="21"/>
                    <a:pt x="13" y="21"/>
                  </a:cubicBezTo>
                  <a:cubicBezTo>
                    <a:pt x="13" y="21"/>
                    <a:pt x="13" y="21"/>
                    <a:pt x="13" y="21"/>
                  </a:cubicBezTo>
                  <a:cubicBezTo>
                    <a:pt x="10" y="22"/>
                    <a:pt x="10" y="22"/>
                    <a:pt x="10" y="22"/>
                  </a:cubicBezTo>
                  <a:cubicBezTo>
                    <a:pt x="9" y="19"/>
                    <a:pt x="9" y="19"/>
                    <a:pt x="9" y="19"/>
                  </a:cubicBezTo>
                  <a:cubicBezTo>
                    <a:pt x="9" y="17"/>
                    <a:pt x="8" y="15"/>
                    <a:pt x="5" y="14"/>
                  </a:cubicBezTo>
                  <a:cubicBezTo>
                    <a:pt x="4" y="13"/>
                    <a:pt x="3" y="13"/>
                    <a:pt x="2" y="12"/>
                  </a:cubicBezTo>
                  <a:cubicBezTo>
                    <a:pt x="1" y="11"/>
                    <a:pt x="0" y="10"/>
                    <a:pt x="0" y="9"/>
                  </a:cubicBezTo>
                  <a:cubicBezTo>
                    <a:pt x="0" y="8"/>
                    <a:pt x="0" y="6"/>
                    <a:pt x="1" y="4"/>
                  </a:cubicBezTo>
                  <a:cubicBezTo>
                    <a:pt x="4" y="1"/>
                    <a:pt x="9" y="0"/>
                    <a:pt x="12" y="0"/>
                  </a:cubicBezTo>
                  <a:cubicBezTo>
                    <a:pt x="14" y="0"/>
                    <a:pt x="16" y="1"/>
                    <a:pt x="18" y="1"/>
                  </a:cubicBezTo>
                  <a:cubicBezTo>
                    <a:pt x="19" y="1"/>
                    <a:pt x="21" y="1"/>
                    <a:pt x="22" y="1"/>
                  </a:cubicBezTo>
                  <a:cubicBezTo>
                    <a:pt x="25" y="1"/>
                    <a:pt x="25" y="1"/>
                    <a:pt x="25" y="1"/>
                  </a:cubicBezTo>
                  <a:cubicBezTo>
                    <a:pt x="25" y="5"/>
                    <a:pt x="25" y="5"/>
                    <a:pt x="25" y="5"/>
                  </a:cubicBezTo>
                  <a:cubicBezTo>
                    <a:pt x="25" y="5"/>
                    <a:pt x="25" y="5"/>
                    <a:pt x="25" y="5"/>
                  </a:cubicBezTo>
                  <a:cubicBezTo>
                    <a:pt x="25" y="5"/>
                    <a:pt x="25" y="5"/>
                    <a:pt x="25" y="5"/>
                  </a:cubicBezTo>
                  <a:cubicBezTo>
                    <a:pt x="25" y="5"/>
                    <a:pt x="25" y="6"/>
                    <a:pt x="27" y="6"/>
                  </a:cubicBezTo>
                  <a:cubicBezTo>
                    <a:pt x="29" y="6"/>
                    <a:pt x="29" y="6"/>
                    <a:pt x="29" y="6"/>
                  </a:cubicBezTo>
                  <a:cubicBezTo>
                    <a:pt x="29" y="9"/>
                    <a:pt x="29" y="9"/>
                    <a:pt x="29" y="9"/>
                  </a:cubicBezTo>
                  <a:cubicBezTo>
                    <a:pt x="29" y="10"/>
                    <a:pt x="30" y="11"/>
                    <a:pt x="30" y="11"/>
                  </a:cubicBezTo>
                  <a:cubicBezTo>
                    <a:pt x="30" y="15"/>
                    <a:pt x="30" y="18"/>
                    <a:pt x="28" y="21"/>
                  </a:cubicBezTo>
                  <a:cubicBezTo>
                    <a:pt x="26" y="26"/>
                    <a:pt x="21" y="26"/>
                    <a:pt x="19" y="26"/>
                  </a:cubicBezTo>
                  <a:lnTo>
                    <a:pt x="14" y="26"/>
                  </a:ln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19" name="Freeform 9"/>
            <p:cNvSpPr/>
            <p:nvPr/>
          </p:nvSpPr>
          <p:spPr bwMode="auto">
            <a:xfrm>
              <a:off x="6487807" y="2401268"/>
              <a:ext cx="90226" cy="58091"/>
            </a:xfrm>
            <a:custGeom>
              <a:avLst/>
              <a:gdLst>
                <a:gd name="T0" fmla="*/ 27 w 31"/>
                <a:gd name="T1" fmla="*/ 20 h 20"/>
                <a:gd name="T2" fmla="*/ 26 w 31"/>
                <a:gd name="T3" fmla="*/ 20 h 20"/>
                <a:gd name="T4" fmla="*/ 10 w 31"/>
                <a:gd name="T5" fmla="*/ 20 h 20"/>
                <a:gd name="T6" fmla="*/ 10 w 31"/>
                <a:gd name="T7" fmla="*/ 15 h 20"/>
                <a:gd name="T8" fmla="*/ 1 w 31"/>
                <a:gd name="T9" fmla="*/ 15 h 20"/>
                <a:gd name="T10" fmla="*/ 1 w 31"/>
                <a:gd name="T11" fmla="*/ 5 h 20"/>
                <a:gd name="T12" fmla="*/ 1 w 31"/>
                <a:gd name="T13" fmla="*/ 4 h 20"/>
                <a:gd name="T14" fmla="*/ 1 w 31"/>
                <a:gd name="T15" fmla="*/ 1 h 20"/>
                <a:gd name="T16" fmla="*/ 5 w 31"/>
                <a:gd name="T17" fmla="*/ 0 h 20"/>
                <a:gd name="T18" fmla="*/ 21 w 31"/>
                <a:gd name="T19" fmla="*/ 0 h 20"/>
                <a:gd name="T20" fmla="*/ 21 w 31"/>
                <a:gd name="T21" fmla="*/ 2 h 20"/>
                <a:gd name="T22" fmla="*/ 21 w 31"/>
                <a:gd name="T23" fmla="*/ 4 h 20"/>
                <a:gd name="T24" fmla="*/ 23 w 31"/>
                <a:gd name="T25" fmla="*/ 4 h 20"/>
                <a:gd name="T26" fmla="*/ 23 w 31"/>
                <a:gd name="T27" fmla="*/ 4 h 20"/>
                <a:gd name="T28" fmla="*/ 24 w 31"/>
                <a:gd name="T29" fmla="*/ 4 h 20"/>
                <a:gd name="T30" fmla="*/ 30 w 31"/>
                <a:gd name="T31" fmla="*/ 10 h 20"/>
                <a:gd name="T32" fmla="*/ 30 w 31"/>
                <a:gd name="T33" fmla="*/ 15 h 20"/>
                <a:gd name="T34" fmla="*/ 30 w 31"/>
                <a:gd name="T35" fmla="*/ 15 h 20"/>
                <a:gd name="T36" fmla="*/ 30 w 31"/>
                <a:gd name="T37" fmla="*/ 19 h 20"/>
                <a:gd name="T38" fmla="*/ 27 w 31"/>
                <a:gd name="T3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20">
                  <a:moveTo>
                    <a:pt x="27" y="20"/>
                  </a:moveTo>
                  <a:cubicBezTo>
                    <a:pt x="27" y="20"/>
                    <a:pt x="26" y="20"/>
                    <a:pt x="26" y="20"/>
                  </a:cubicBezTo>
                  <a:cubicBezTo>
                    <a:pt x="10" y="20"/>
                    <a:pt x="10" y="20"/>
                    <a:pt x="10" y="20"/>
                  </a:cubicBezTo>
                  <a:cubicBezTo>
                    <a:pt x="10" y="15"/>
                    <a:pt x="10" y="15"/>
                    <a:pt x="10" y="15"/>
                  </a:cubicBezTo>
                  <a:cubicBezTo>
                    <a:pt x="1" y="15"/>
                    <a:pt x="1" y="15"/>
                    <a:pt x="1" y="15"/>
                  </a:cubicBezTo>
                  <a:cubicBezTo>
                    <a:pt x="1" y="5"/>
                    <a:pt x="1" y="5"/>
                    <a:pt x="1" y="5"/>
                  </a:cubicBezTo>
                  <a:cubicBezTo>
                    <a:pt x="1" y="5"/>
                    <a:pt x="1" y="5"/>
                    <a:pt x="1" y="4"/>
                  </a:cubicBezTo>
                  <a:cubicBezTo>
                    <a:pt x="1" y="4"/>
                    <a:pt x="0" y="2"/>
                    <a:pt x="1" y="1"/>
                  </a:cubicBezTo>
                  <a:cubicBezTo>
                    <a:pt x="3" y="0"/>
                    <a:pt x="4" y="0"/>
                    <a:pt x="5" y="0"/>
                  </a:cubicBezTo>
                  <a:cubicBezTo>
                    <a:pt x="21" y="0"/>
                    <a:pt x="21" y="0"/>
                    <a:pt x="21" y="0"/>
                  </a:cubicBezTo>
                  <a:cubicBezTo>
                    <a:pt x="21" y="2"/>
                    <a:pt x="21" y="2"/>
                    <a:pt x="21" y="2"/>
                  </a:cubicBezTo>
                  <a:cubicBezTo>
                    <a:pt x="21" y="3"/>
                    <a:pt x="21" y="4"/>
                    <a:pt x="21" y="4"/>
                  </a:cubicBezTo>
                  <a:cubicBezTo>
                    <a:pt x="22" y="4"/>
                    <a:pt x="22" y="4"/>
                    <a:pt x="23" y="4"/>
                  </a:cubicBezTo>
                  <a:cubicBezTo>
                    <a:pt x="23" y="4"/>
                    <a:pt x="23" y="4"/>
                    <a:pt x="23" y="4"/>
                  </a:cubicBezTo>
                  <a:cubicBezTo>
                    <a:pt x="24" y="4"/>
                    <a:pt x="24" y="4"/>
                    <a:pt x="24" y="4"/>
                  </a:cubicBezTo>
                  <a:cubicBezTo>
                    <a:pt x="27" y="4"/>
                    <a:pt x="30" y="6"/>
                    <a:pt x="30" y="10"/>
                  </a:cubicBezTo>
                  <a:cubicBezTo>
                    <a:pt x="30" y="12"/>
                    <a:pt x="30" y="13"/>
                    <a:pt x="30" y="15"/>
                  </a:cubicBezTo>
                  <a:cubicBezTo>
                    <a:pt x="30" y="15"/>
                    <a:pt x="30" y="15"/>
                    <a:pt x="30" y="15"/>
                  </a:cubicBezTo>
                  <a:cubicBezTo>
                    <a:pt x="31" y="17"/>
                    <a:pt x="31" y="18"/>
                    <a:pt x="30" y="19"/>
                  </a:cubicBezTo>
                  <a:cubicBezTo>
                    <a:pt x="29" y="20"/>
                    <a:pt x="28" y="20"/>
                    <a:pt x="27" y="20"/>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0" name="Freeform 10"/>
            <p:cNvSpPr/>
            <p:nvPr/>
          </p:nvSpPr>
          <p:spPr bwMode="auto">
            <a:xfrm>
              <a:off x="5704203" y="2176322"/>
              <a:ext cx="321352" cy="227418"/>
            </a:xfrm>
            <a:custGeom>
              <a:avLst/>
              <a:gdLst>
                <a:gd name="T0" fmla="*/ 34 w 110"/>
                <a:gd name="T1" fmla="*/ 78 h 78"/>
                <a:gd name="T2" fmla="*/ 16 w 110"/>
                <a:gd name="T3" fmla="*/ 78 h 78"/>
                <a:gd name="T4" fmla="*/ 5 w 110"/>
                <a:gd name="T5" fmla="*/ 67 h 78"/>
                <a:gd name="T6" fmla="*/ 0 w 110"/>
                <a:gd name="T7" fmla="*/ 59 h 78"/>
                <a:gd name="T8" fmla="*/ 0 w 110"/>
                <a:gd name="T9" fmla="*/ 49 h 78"/>
                <a:gd name="T10" fmla="*/ 8 w 110"/>
                <a:gd name="T11" fmla="*/ 44 h 78"/>
                <a:gd name="T12" fmla="*/ 13 w 110"/>
                <a:gd name="T13" fmla="*/ 39 h 78"/>
                <a:gd name="T14" fmla="*/ 14 w 110"/>
                <a:gd name="T15" fmla="*/ 31 h 78"/>
                <a:gd name="T16" fmla="*/ 11 w 110"/>
                <a:gd name="T17" fmla="*/ 19 h 78"/>
                <a:gd name="T18" fmla="*/ 7 w 110"/>
                <a:gd name="T19" fmla="*/ 17 h 78"/>
                <a:gd name="T20" fmla="*/ 5 w 110"/>
                <a:gd name="T21" fmla="*/ 6 h 78"/>
                <a:gd name="T22" fmla="*/ 46 w 110"/>
                <a:gd name="T23" fmla="*/ 3 h 78"/>
                <a:gd name="T24" fmla="*/ 100 w 110"/>
                <a:gd name="T25" fmla="*/ 1 h 78"/>
                <a:gd name="T26" fmla="*/ 109 w 110"/>
                <a:gd name="T27" fmla="*/ 3 h 78"/>
                <a:gd name="T28" fmla="*/ 110 w 110"/>
                <a:gd name="T29" fmla="*/ 7 h 78"/>
                <a:gd name="T30" fmla="*/ 110 w 110"/>
                <a:gd name="T31" fmla="*/ 10 h 78"/>
                <a:gd name="T32" fmla="*/ 104 w 110"/>
                <a:gd name="T33" fmla="*/ 18 h 78"/>
                <a:gd name="T34" fmla="*/ 101 w 110"/>
                <a:gd name="T35" fmla="*/ 29 h 78"/>
                <a:gd name="T36" fmla="*/ 103 w 110"/>
                <a:gd name="T37" fmla="*/ 33 h 78"/>
                <a:gd name="T38" fmla="*/ 97 w 110"/>
                <a:gd name="T39" fmla="*/ 40 h 78"/>
                <a:gd name="T40" fmla="*/ 96 w 110"/>
                <a:gd name="T41" fmla="*/ 40 h 78"/>
                <a:gd name="T42" fmla="*/ 92 w 110"/>
                <a:gd name="T43" fmla="*/ 45 h 78"/>
                <a:gd name="T44" fmla="*/ 85 w 110"/>
                <a:gd name="T45" fmla="*/ 45 h 78"/>
                <a:gd name="T46" fmla="*/ 77 w 110"/>
                <a:gd name="T47" fmla="*/ 51 h 78"/>
                <a:gd name="T48" fmla="*/ 71 w 110"/>
                <a:gd name="T49" fmla="*/ 55 h 78"/>
                <a:gd name="T50" fmla="*/ 68 w 110"/>
                <a:gd name="T51" fmla="*/ 54 h 78"/>
                <a:gd name="T52" fmla="*/ 63 w 110"/>
                <a:gd name="T53" fmla="*/ 59 h 78"/>
                <a:gd name="T54" fmla="*/ 54 w 110"/>
                <a:gd name="T55" fmla="*/ 59 h 78"/>
                <a:gd name="T56" fmla="*/ 49 w 110"/>
                <a:gd name="T57" fmla="*/ 59 h 78"/>
                <a:gd name="T58" fmla="*/ 45 w 110"/>
                <a:gd name="T59" fmla="*/ 64 h 78"/>
                <a:gd name="T60" fmla="*/ 44 w 110"/>
                <a:gd name="T61" fmla="*/ 69 h 78"/>
                <a:gd name="T62" fmla="*/ 36 w 110"/>
                <a:gd name="T6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78">
                  <a:moveTo>
                    <a:pt x="36" y="78"/>
                  </a:moveTo>
                  <a:cubicBezTo>
                    <a:pt x="36" y="78"/>
                    <a:pt x="35" y="78"/>
                    <a:pt x="34" y="78"/>
                  </a:cubicBezTo>
                  <a:cubicBezTo>
                    <a:pt x="34" y="78"/>
                    <a:pt x="33" y="78"/>
                    <a:pt x="32" y="78"/>
                  </a:cubicBezTo>
                  <a:cubicBezTo>
                    <a:pt x="16" y="78"/>
                    <a:pt x="16" y="78"/>
                    <a:pt x="16" y="78"/>
                  </a:cubicBezTo>
                  <a:cubicBezTo>
                    <a:pt x="15" y="77"/>
                    <a:pt x="15" y="77"/>
                    <a:pt x="15" y="77"/>
                  </a:cubicBezTo>
                  <a:cubicBezTo>
                    <a:pt x="12" y="74"/>
                    <a:pt x="8" y="70"/>
                    <a:pt x="5" y="67"/>
                  </a:cubicBezTo>
                  <a:cubicBezTo>
                    <a:pt x="4" y="66"/>
                    <a:pt x="3" y="65"/>
                    <a:pt x="2" y="64"/>
                  </a:cubicBezTo>
                  <a:cubicBezTo>
                    <a:pt x="0" y="62"/>
                    <a:pt x="0" y="61"/>
                    <a:pt x="0" y="59"/>
                  </a:cubicBezTo>
                  <a:cubicBezTo>
                    <a:pt x="0" y="58"/>
                    <a:pt x="0" y="58"/>
                    <a:pt x="0" y="58"/>
                  </a:cubicBezTo>
                  <a:cubicBezTo>
                    <a:pt x="0" y="49"/>
                    <a:pt x="0" y="49"/>
                    <a:pt x="0" y="49"/>
                  </a:cubicBezTo>
                  <a:cubicBezTo>
                    <a:pt x="2" y="48"/>
                    <a:pt x="2" y="48"/>
                    <a:pt x="2" y="48"/>
                  </a:cubicBezTo>
                  <a:cubicBezTo>
                    <a:pt x="5" y="48"/>
                    <a:pt x="6" y="47"/>
                    <a:pt x="8" y="44"/>
                  </a:cubicBezTo>
                  <a:cubicBezTo>
                    <a:pt x="8" y="43"/>
                    <a:pt x="9" y="42"/>
                    <a:pt x="9" y="41"/>
                  </a:cubicBezTo>
                  <a:cubicBezTo>
                    <a:pt x="10" y="39"/>
                    <a:pt x="12" y="39"/>
                    <a:pt x="13" y="39"/>
                  </a:cubicBezTo>
                  <a:cubicBezTo>
                    <a:pt x="13" y="39"/>
                    <a:pt x="13" y="39"/>
                    <a:pt x="14" y="39"/>
                  </a:cubicBezTo>
                  <a:cubicBezTo>
                    <a:pt x="14" y="37"/>
                    <a:pt x="14" y="34"/>
                    <a:pt x="14" y="31"/>
                  </a:cubicBezTo>
                  <a:cubicBezTo>
                    <a:pt x="14" y="30"/>
                    <a:pt x="14" y="29"/>
                    <a:pt x="14" y="28"/>
                  </a:cubicBezTo>
                  <a:cubicBezTo>
                    <a:pt x="14" y="23"/>
                    <a:pt x="14" y="21"/>
                    <a:pt x="11" y="19"/>
                  </a:cubicBezTo>
                  <a:cubicBezTo>
                    <a:pt x="10" y="19"/>
                    <a:pt x="9" y="18"/>
                    <a:pt x="8" y="17"/>
                  </a:cubicBezTo>
                  <a:cubicBezTo>
                    <a:pt x="7" y="17"/>
                    <a:pt x="7" y="17"/>
                    <a:pt x="7" y="17"/>
                  </a:cubicBezTo>
                  <a:cubicBezTo>
                    <a:pt x="5" y="16"/>
                    <a:pt x="5" y="14"/>
                    <a:pt x="5" y="13"/>
                  </a:cubicBezTo>
                  <a:cubicBezTo>
                    <a:pt x="5" y="6"/>
                    <a:pt x="5" y="6"/>
                    <a:pt x="5" y="6"/>
                  </a:cubicBezTo>
                  <a:cubicBezTo>
                    <a:pt x="8" y="6"/>
                    <a:pt x="8" y="6"/>
                    <a:pt x="8" y="6"/>
                  </a:cubicBezTo>
                  <a:cubicBezTo>
                    <a:pt x="20" y="6"/>
                    <a:pt x="33" y="4"/>
                    <a:pt x="46" y="3"/>
                  </a:cubicBezTo>
                  <a:cubicBezTo>
                    <a:pt x="59" y="2"/>
                    <a:pt x="74" y="0"/>
                    <a:pt x="88" y="0"/>
                  </a:cubicBezTo>
                  <a:cubicBezTo>
                    <a:pt x="92" y="0"/>
                    <a:pt x="96" y="0"/>
                    <a:pt x="100" y="1"/>
                  </a:cubicBezTo>
                  <a:cubicBezTo>
                    <a:pt x="102" y="1"/>
                    <a:pt x="104" y="1"/>
                    <a:pt x="106" y="1"/>
                  </a:cubicBezTo>
                  <a:cubicBezTo>
                    <a:pt x="106" y="1"/>
                    <a:pt x="108" y="1"/>
                    <a:pt x="109" y="3"/>
                  </a:cubicBezTo>
                  <a:cubicBezTo>
                    <a:pt x="110" y="4"/>
                    <a:pt x="110" y="5"/>
                    <a:pt x="110" y="6"/>
                  </a:cubicBezTo>
                  <a:cubicBezTo>
                    <a:pt x="110" y="6"/>
                    <a:pt x="110" y="6"/>
                    <a:pt x="110" y="7"/>
                  </a:cubicBezTo>
                  <a:cubicBezTo>
                    <a:pt x="110" y="9"/>
                    <a:pt x="110" y="9"/>
                    <a:pt x="110" y="9"/>
                  </a:cubicBezTo>
                  <a:cubicBezTo>
                    <a:pt x="110" y="9"/>
                    <a:pt x="110" y="10"/>
                    <a:pt x="110" y="10"/>
                  </a:cubicBezTo>
                  <a:cubicBezTo>
                    <a:pt x="110" y="12"/>
                    <a:pt x="110" y="16"/>
                    <a:pt x="107" y="17"/>
                  </a:cubicBezTo>
                  <a:cubicBezTo>
                    <a:pt x="106" y="17"/>
                    <a:pt x="105" y="18"/>
                    <a:pt x="104" y="18"/>
                  </a:cubicBezTo>
                  <a:cubicBezTo>
                    <a:pt x="103" y="19"/>
                    <a:pt x="102" y="21"/>
                    <a:pt x="101" y="23"/>
                  </a:cubicBezTo>
                  <a:cubicBezTo>
                    <a:pt x="100" y="25"/>
                    <a:pt x="100" y="28"/>
                    <a:pt x="101" y="29"/>
                  </a:cubicBezTo>
                  <a:cubicBezTo>
                    <a:pt x="101" y="30"/>
                    <a:pt x="101" y="30"/>
                    <a:pt x="101" y="31"/>
                  </a:cubicBezTo>
                  <a:cubicBezTo>
                    <a:pt x="102" y="31"/>
                    <a:pt x="103" y="32"/>
                    <a:pt x="103" y="33"/>
                  </a:cubicBezTo>
                  <a:cubicBezTo>
                    <a:pt x="104" y="35"/>
                    <a:pt x="103" y="36"/>
                    <a:pt x="103" y="38"/>
                  </a:cubicBezTo>
                  <a:cubicBezTo>
                    <a:pt x="101" y="40"/>
                    <a:pt x="97" y="40"/>
                    <a:pt x="97" y="40"/>
                  </a:cubicBezTo>
                  <a:cubicBezTo>
                    <a:pt x="96" y="40"/>
                    <a:pt x="96" y="40"/>
                    <a:pt x="96" y="40"/>
                  </a:cubicBezTo>
                  <a:cubicBezTo>
                    <a:pt x="96" y="40"/>
                    <a:pt x="96" y="40"/>
                    <a:pt x="96" y="40"/>
                  </a:cubicBezTo>
                  <a:cubicBezTo>
                    <a:pt x="96" y="40"/>
                    <a:pt x="96" y="40"/>
                    <a:pt x="96" y="41"/>
                  </a:cubicBezTo>
                  <a:cubicBezTo>
                    <a:pt x="95" y="44"/>
                    <a:pt x="93" y="45"/>
                    <a:pt x="92" y="45"/>
                  </a:cubicBezTo>
                  <a:cubicBezTo>
                    <a:pt x="91" y="45"/>
                    <a:pt x="90" y="45"/>
                    <a:pt x="90" y="45"/>
                  </a:cubicBezTo>
                  <a:cubicBezTo>
                    <a:pt x="85" y="45"/>
                    <a:pt x="85" y="45"/>
                    <a:pt x="85" y="45"/>
                  </a:cubicBezTo>
                  <a:cubicBezTo>
                    <a:pt x="84" y="45"/>
                    <a:pt x="83" y="45"/>
                    <a:pt x="82" y="46"/>
                  </a:cubicBezTo>
                  <a:cubicBezTo>
                    <a:pt x="80" y="47"/>
                    <a:pt x="79" y="49"/>
                    <a:pt x="77" y="51"/>
                  </a:cubicBezTo>
                  <a:cubicBezTo>
                    <a:pt x="76" y="53"/>
                    <a:pt x="75" y="55"/>
                    <a:pt x="72" y="55"/>
                  </a:cubicBezTo>
                  <a:cubicBezTo>
                    <a:pt x="71" y="55"/>
                    <a:pt x="71" y="55"/>
                    <a:pt x="71" y="55"/>
                  </a:cubicBezTo>
                  <a:cubicBezTo>
                    <a:pt x="70" y="55"/>
                    <a:pt x="69" y="54"/>
                    <a:pt x="68" y="54"/>
                  </a:cubicBezTo>
                  <a:cubicBezTo>
                    <a:pt x="68" y="54"/>
                    <a:pt x="68" y="54"/>
                    <a:pt x="68" y="54"/>
                  </a:cubicBezTo>
                  <a:cubicBezTo>
                    <a:pt x="68" y="54"/>
                    <a:pt x="68" y="55"/>
                    <a:pt x="68" y="55"/>
                  </a:cubicBezTo>
                  <a:cubicBezTo>
                    <a:pt x="67" y="58"/>
                    <a:pt x="65" y="59"/>
                    <a:pt x="63" y="59"/>
                  </a:cubicBezTo>
                  <a:cubicBezTo>
                    <a:pt x="56" y="59"/>
                    <a:pt x="56" y="59"/>
                    <a:pt x="56" y="59"/>
                  </a:cubicBezTo>
                  <a:cubicBezTo>
                    <a:pt x="55" y="59"/>
                    <a:pt x="54" y="59"/>
                    <a:pt x="54" y="59"/>
                  </a:cubicBezTo>
                  <a:cubicBezTo>
                    <a:pt x="53" y="59"/>
                    <a:pt x="52" y="59"/>
                    <a:pt x="51" y="59"/>
                  </a:cubicBezTo>
                  <a:cubicBezTo>
                    <a:pt x="49" y="59"/>
                    <a:pt x="49" y="59"/>
                    <a:pt x="49" y="59"/>
                  </a:cubicBezTo>
                  <a:cubicBezTo>
                    <a:pt x="49" y="60"/>
                    <a:pt x="49" y="60"/>
                    <a:pt x="49" y="60"/>
                  </a:cubicBezTo>
                  <a:cubicBezTo>
                    <a:pt x="48" y="63"/>
                    <a:pt x="47" y="64"/>
                    <a:pt x="45" y="64"/>
                  </a:cubicBezTo>
                  <a:cubicBezTo>
                    <a:pt x="45" y="64"/>
                    <a:pt x="45" y="64"/>
                    <a:pt x="45" y="65"/>
                  </a:cubicBezTo>
                  <a:cubicBezTo>
                    <a:pt x="44" y="66"/>
                    <a:pt x="44" y="67"/>
                    <a:pt x="44" y="69"/>
                  </a:cubicBezTo>
                  <a:cubicBezTo>
                    <a:pt x="44" y="70"/>
                    <a:pt x="44" y="72"/>
                    <a:pt x="43" y="73"/>
                  </a:cubicBezTo>
                  <a:cubicBezTo>
                    <a:pt x="43" y="75"/>
                    <a:pt x="41" y="78"/>
                    <a:pt x="36" y="78"/>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1" name="Freeform 11"/>
            <p:cNvSpPr>
              <a:spLocks noEditPoints="1"/>
            </p:cNvSpPr>
            <p:nvPr/>
          </p:nvSpPr>
          <p:spPr bwMode="auto">
            <a:xfrm>
              <a:off x="6254209" y="2296211"/>
              <a:ext cx="1222373" cy="2356992"/>
            </a:xfrm>
            <a:custGeom>
              <a:avLst/>
              <a:gdLst>
                <a:gd name="T0" fmla="*/ 232 w 418"/>
                <a:gd name="T1" fmla="*/ 714 h 806"/>
                <a:gd name="T2" fmla="*/ 232 w 418"/>
                <a:gd name="T3" fmla="*/ 693 h 806"/>
                <a:gd name="T4" fmla="*/ 241 w 418"/>
                <a:gd name="T5" fmla="*/ 635 h 806"/>
                <a:gd name="T6" fmla="*/ 250 w 418"/>
                <a:gd name="T7" fmla="*/ 577 h 806"/>
                <a:gd name="T8" fmla="*/ 251 w 418"/>
                <a:gd name="T9" fmla="*/ 542 h 806"/>
                <a:gd name="T10" fmla="*/ 225 w 418"/>
                <a:gd name="T11" fmla="*/ 499 h 806"/>
                <a:gd name="T12" fmla="*/ 213 w 418"/>
                <a:gd name="T13" fmla="*/ 453 h 806"/>
                <a:gd name="T14" fmla="*/ 170 w 418"/>
                <a:gd name="T15" fmla="*/ 438 h 806"/>
                <a:gd name="T16" fmla="*/ 141 w 418"/>
                <a:gd name="T17" fmla="*/ 457 h 806"/>
                <a:gd name="T18" fmla="*/ 101 w 418"/>
                <a:gd name="T19" fmla="*/ 452 h 806"/>
                <a:gd name="T20" fmla="*/ 69 w 418"/>
                <a:gd name="T21" fmla="*/ 433 h 806"/>
                <a:gd name="T22" fmla="*/ 26 w 418"/>
                <a:gd name="T23" fmla="*/ 389 h 806"/>
                <a:gd name="T24" fmla="*/ 10 w 418"/>
                <a:gd name="T25" fmla="*/ 351 h 806"/>
                <a:gd name="T26" fmla="*/ 3 w 418"/>
                <a:gd name="T27" fmla="*/ 313 h 806"/>
                <a:gd name="T28" fmla="*/ 24 w 418"/>
                <a:gd name="T29" fmla="*/ 258 h 806"/>
                <a:gd name="T30" fmla="*/ 51 w 418"/>
                <a:gd name="T31" fmla="*/ 234 h 806"/>
                <a:gd name="T32" fmla="*/ 80 w 418"/>
                <a:gd name="T33" fmla="*/ 190 h 806"/>
                <a:gd name="T34" fmla="*/ 112 w 418"/>
                <a:gd name="T35" fmla="*/ 177 h 806"/>
                <a:gd name="T36" fmla="*/ 169 w 418"/>
                <a:gd name="T37" fmla="*/ 168 h 806"/>
                <a:gd name="T38" fmla="*/ 188 w 418"/>
                <a:gd name="T39" fmla="*/ 191 h 806"/>
                <a:gd name="T40" fmla="*/ 218 w 418"/>
                <a:gd name="T41" fmla="*/ 205 h 806"/>
                <a:gd name="T42" fmla="*/ 238 w 418"/>
                <a:gd name="T43" fmla="*/ 215 h 806"/>
                <a:gd name="T44" fmla="*/ 266 w 418"/>
                <a:gd name="T45" fmla="*/ 215 h 806"/>
                <a:gd name="T46" fmla="*/ 296 w 418"/>
                <a:gd name="T47" fmla="*/ 207 h 806"/>
                <a:gd name="T48" fmla="*/ 283 w 418"/>
                <a:gd name="T49" fmla="*/ 180 h 806"/>
                <a:gd name="T50" fmla="*/ 259 w 418"/>
                <a:gd name="T51" fmla="*/ 178 h 806"/>
                <a:gd name="T52" fmla="*/ 245 w 418"/>
                <a:gd name="T53" fmla="*/ 144 h 806"/>
                <a:gd name="T54" fmla="*/ 224 w 418"/>
                <a:gd name="T55" fmla="*/ 112 h 806"/>
                <a:gd name="T56" fmla="*/ 217 w 418"/>
                <a:gd name="T57" fmla="*/ 161 h 806"/>
                <a:gd name="T58" fmla="*/ 193 w 418"/>
                <a:gd name="T59" fmla="*/ 141 h 806"/>
                <a:gd name="T60" fmla="*/ 195 w 418"/>
                <a:gd name="T61" fmla="*/ 175 h 806"/>
                <a:gd name="T62" fmla="*/ 162 w 418"/>
                <a:gd name="T63" fmla="*/ 146 h 806"/>
                <a:gd name="T64" fmla="*/ 129 w 418"/>
                <a:gd name="T65" fmla="*/ 136 h 806"/>
                <a:gd name="T66" fmla="*/ 74 w 418"/>
                <a:gd name="T67" fmla="*/ 84 h 806"/>
                <a:gd name="T68" fmla="*/ 114 w 418"/>
                <a:gd name="T69" fmla="*/ 59 h 806"/>
                <a:gd name="T70" fmla="*/ 118 w 418"/>
                <a:gd name="T71" fmla="*/ 30 h 806"/>
                <a:gd name="T72" fmla="*/ 114 w 418"/>
                <a:gd name="T73" fmla="*/ 9 h 806"/>
                <a:gd name="T74" fmla="*/ 211 w 418"/>
                <a:gd name="T75" fmla="*/ 61 h 806"/>
                <a:gd name="T76" fmla="*/ 282 w 418"/>
                <a:gd name="T77" fmla="*/ 122 h 806"/>
                <a:gd name="T78" fmla="*/ 330 w 418"/>
                <a:gd name="T79" fmla="*/ 173 h 806"/>
                <a:gd name="T80" fmla="*/ 355 w 418"/>
                <a:gd name="T81" fmla="*/ 209 h 806"/>
                <a:gd name="T82" fmla="*/ 370 w 418"/>
                <a:gd name="T83" fmla="*/ 237 h 806"/>
                <a:gd name="T84" fmla="*/ 381 w 418"/>
                <a:gd name="T85" fmla="*/ 257 h 806"/>
                <a:gd name="T86" fmla="*/ 393 w 418"/>
                <a:gd name="T87" fmla="*/ 282 h 806"/>
                <a:gd name="T88" fmla="*/ 382 w 418"/>
                <a:gd name="T89" fmla="*/ 334 h 806"/>
                <a:gd name="T90" fmla="*/ 363 w 418"/>
                <a:gd name="T91" fmla="*/ 301 h 806"/>
                <a:gd name="T92" fmla="*/ 338 w 418"/>
                <a:gd name="T93" fmla="*/ 268 h 806"/>
                <a:gd name="T94" fmla="*/ 322 w 418"/>
                <a:gd name="T95" fmla="*/ 245 h 806"/>
                <a:gd name="T96" fmla="*/ 351 w 418"/>
                <a:gd name="T97" fmla="*/ 299 h 806"/>
                <a:gd name="T98" fmla="*/ 384 w 418"/>
                <a:gd name="T99" fmla="*/ 356 h 806"/>
                <a:gd name="T100" fmla="*/ 415 w 418"/>
                <a:gd name="T101" fmla="*/ 408 h 806"/>
                <a:gd name="T102" fmla="*/ 407 w 418"/>
                <a:gd name="T103" fmla="*/ 481 h 806"/>
                <a:gd name="T104" fmla="*/ 403 w 418"/>
                <a:gd name="T105" fmla="*/ 521 h 806"/>
                <a:gd name="T106" fmla="*/ 388 w 418"/>
                <a:gd name="T107" fmla="*/ 607 h 806"/>
                <a:gd name="T108" fmla="*/ 351 w 418"/>
                <a:gd name="T109" fmla="*/ 684 h 806"/>
                <a:gd name="T110" fmla="*/ 328 w 418"/>
                <a:gd name="T111" fmla="*/ 725 h 806"/>
                <a:gd name="T112" fmla="*/ 313 w 418"/>
                <a:gd name="T113" fmla="*/ 763 h 806"/>
                <a:gd name="T114" fmla="*/ 249 w 418"/>
                <a:gd name="T115" fmla="*/ 800 h 806"/>
                <a:gd name="T116" fmla="*/ 156 w 418"/>
                <a:gd name="T117" fmla="*/ 113 h 806"/>
                <a:gd name="T118" fmla="*/ 172 w 418"/>
                <a:gd name="T119" fmla="*/ 129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8" h="806">
                  <a:moveTo>
                    <a:pt x="229" y="806"/>
                  </a:moveTo>
                  <a:cubicBezTo>
                    <a:pt x="228" y="806"/>
                    <a:pt x="227" y="805"/>
                    <a:pt x="226" y="804"/>
                  </a:cubicBezTo>
                  <a:cubicBezTo>
                    <a:pt x="223" y="802"/>
                    <a:pt x="223" y="799"/>
                    <a:pt x="223" y="797"/>
                  </a:cubicBezTo>
                  <a:cubicBezTo>
                    <a:pt x="223" y="796"/>
                    <a:pt x="223" y="795"/>
                    <a:pt x="222" y="795"/>
                  </a:cubicBezTo>
                  <a:cubicBezTo>
                    <a:pt x="222" y="792"/>
                    <a:pt x="221" y="788"/>
                    <a:pt x="224" y="786"/>
                  </a:cubicBezTo>
                  <a:cubicBezTo>
                    <a:pt x="225" y="785"/>
                    <a:pt x="226" y="784"/>
                    <a:pt x="228" y="783"/>
                  </a:cubicBezTo>
                  <a:cubicBezTo>
                    <a:pt x="229" y="783"/>
                    <a:pt x="230" y="782"/>
                    <a:pt x="232" y="782"/>
                  </a:cubicBezTo>
                  <a:cubicBezTo>
                    <a:pt x="233" y="781"/>
                    <a:pt x="234" y="781"/>
                    <a:pt x="236" y="780"/>
                  </a:cubicBezTo>
                  <a:cubicBezTo>
                    <a:pt x="238" y="779"/>
                    <a:pt x="240" y="778"/>
                    <a:pt x="240" y="776"/>
                  </a:cubicBezTo>
                  <a:cubicBezTo>
                    <a:pt x="241" y="774"/>
                    <a:pt x="241" y="770"/>
                    <a:pt x="240" y="768"/>
                  </a:cubicBezTo>
                  <a:cubicBezTo>
                    <a:pt x="239" y="765"/>
                    <a:pt x="238" y="762"/>
                    <a:pt x="236" y="760"/>
                  </a:cubicBezTo>
                  <a:cubicBezTo>
                    <a:pt x="235" y="759"/>
                    <a:pt x="234" y="759"/>
                    <a:pt x="233" y="758"/>
                  </a:cubicBezTo>
                  <a:cubicBezTo>
                    <a:pt x="232" y="757"/>
                    <a:pt x="232" y="757"/>
                    <a:pt x="232" y="757"/>
                  </a:cubicBezTo>
                  <a:cubicBezTo>
                    <a:pt x="232" y="714"/>
                    <a:pt x="232" y="714"/>
                    <a:pt x="232" y="714"/>
                  </a:cubicBezTo>
                  <a:cubicBezTo>
                    <a:pt x="235" y="715"/>
                    <a:pt x="235" y="715"/>
                    <a:pt x="235" y="715"/>
                  </a:cubicBezTo>
                  <a:cubicBezTo>
                    <a:pt x="236" y="715"/>
                    <a:pt x="236" y="715"/>
                    <a:pt x="236" y="715"/>
                  </a:cubicBezTo>
                  <a:cubicBezTo>
                    <a:pt x="237" y="714"/>
                    <a:pt x="237" y="711"/>
                    <a:pt x="236" y="706"/>
                  </a:cubicBezTo>
                  <a:cubicBezTo>
                    <a:pt x="236" y="705"/>
                    <a:pt x="236" y="704"/>
                    <a:pt x="236" y="704"/>
                  </a:cubicBezTo>
                  <a:cubicBezTo>
                    <a:pt x="236" y="703"/>
                    <a:pt x="236" y="703"/>
                    <a:pt x="236" y="703"/>
                  </a:cubicBezTo>
                  <a:cubicBezTo>
                    <a:pt x="236" y="703"/>
                    <a:pt x="236" y="703"/>
                    <a:pt x="236" y="703"/>
                  </a:cubicBezTo>
                  <a:cubicBezTo>
                    <a:pt x="236" y="703"/>
                    <a:pt x="236" y="702"/>
                    <a:pt x="236" y="702"/>
                  </a:cubicBezTo>
                  <a:cubicBezTo>
                    <a:pt x="236" y="702"/>
                    <a:pt x="236" y="702"/>
                    <a:pt x="236" y="702"/>
                  </a:cubicBezTo>
                  <a:cubicBezTo>
                    <a:pt x="236" y="702"/>
                    <a:pt x="236" y="702"/>
                    <a:pt x="236" y="702"/>
                  </a:cubicBezTo>
                  <a:cubicBezTo>
                    <a:pt x="235" y="702"/>
                    <a:pt x="235" y="702"/>
                    <a:pt x="235" y="702"/>
                  </a:cubicBezTo>
                  <a:cubicBezTo>
                    <a:pt x="233" y="702"/>
                    <a:pt x="232" y="701"/>
                    <a:pt x="232" y="698"/>
                  </a:cubicBezTo>
                  <a:cubicBezTo>
                    <a:pt x="232" y="695"/>
                    <a:pt x="232" y="695"/>
                    <a:pt x="232" y="695"/>
                  </a:cubicBezTo>
                  <a:cubicBezTo>
                    <a:pt x="232" y="695"/>
                    <a:pt x="232" y="694"/>
                    <a:pt x="232" y="694"/>
                  </a:cubicBezTo>
                  <a:cubicBezTo>
                    <a:pt x="232" y="694"/>
                    <a:pt x="232" y="693"/>
                    <a:pt x="232" y="693"/>
                  </a:cubicBezTo>
                  <a:cubicBezTo>
                    <a:pt x="232" y="693"/>
                    <a:pt x="232" y="693"/>
                    <a:pt x="231" y="693"/>
                  </a:cubicBezTo>
                  <a:cubicBezTo>
                    <a:pt x="231" y="693"/>
                    <a:pt x="230" y="693"/>
                    <a:pt x="230" y="693"/>
                  </a:cubicBezTo>
                  <a:cubicBezTo>
                    <a:pt x="227" y="692"/>
                    <a:pt x="227" y="692"/>
                    <a:pt x="227" y="692"/>
                  </a:cubicBezTo>
                  <a:cubicBezTo>
                    <a:pt x="227" y="648"/>
                    <a:pt x="227" y="648"/>
                    <a:pt x="227" y="648"/>
                  </a:cubicBezTo>
                  <a:cubicBezTo>
                    <a:pt x="231" y="649"/>
                    <a:pt x="231" y="649"/>
                    <a:pt x="231" y="649"/>
                  </a:cubicBezTo>
                  <a:cubicBezTo>
                    <a:pt x="231" y="649"/>
                    <a:pt x="231" y="649"/>
                    <a:pt x="231" y="649"/>
                  </a:cubicBezTo>
                  <a:cubicBezTo>
                    <a:pt x="231" y="648"/>
                    <a:pt x="231" y="648"/>
                    <a:pt x="231" y="648"/>
                  </a:cubicBezTo>
                  <a:cubicBezTo>
                    <a:pt x="232" y="647"/>
                    <a:pt x="232" y="645"/>
                    <a:pt x="232" y="644"/>
                  </a:cubicBezTo>
                  <a:cubicBezTo>
                    <a:pt x="233" y="643"/>
                    <a:pt x="234" y="642"/>
                    <a:pt x="235" y="641"/>
                  </a:cubicBezTo>
                  <a:cubicBezTo>
                    <a:pt x="236" y="640"/>
                    <a:pt x="236" y="639"/>
                    <a:pt x="236" y="638"/>
                  </a:cubicBezTo>
                  <a:cubicBezTo>
                    <a:pt x="236" y="634"/>
                    <a:pt x="236" y="634"/>
                    <a:pt x="236" y="634"/>
                  </a:cubicBezTo>
                  <a:cubicBezTo>
                    <a:pt x="240" y="635"/>
                    <a:pt x="240" y="635"/>
                    <a:pt x="240" y="635"/>
                  </a:cubicBezTo>
                  <a:cubicBezTo>
                    <a:pt x="240" y="635"/>
                    <a:pt x="240" y="635"/>
                    <a:pt x="241" y="635"/>
                  </a:cubicBezTo>
                  <a:cubicBezTo>
                    <a:pt x="241" y="635"/>
                    <a:pt x="241" y="635"/>
                    <a:pt x="241" y="635"/>
                  </a:cubicBezTo>
                  <a:cubicBezTo>
                    <a:pt x="241" y="635"/>
                    <a:pt x="241" y="634"/>
                    <a:pt x="241" y="633"/>
                  </a:cubicBezTo>
                  <a:cubicBezTo>
                    <a:pt x="241" y="615"/>
                    <a:pt x="241" y="615"/>
                    <a:pt x="241" y="615"/>
                  </a:cubicBezTo>
                  <a:cubicBezTo>
                    <a:pt x="245" y="616"/>
                    <a:pt x="245" y="616"/>
                    <a:pt x="245" y="616"/>
                  </a:cubicBezTo>
                  <a:cubicBezTo>
                    <a:pt x="245" y="616"/>
                    <a:pt x="245" y="616"/>
                    <a:pt x="245" y="616"/>
                  </a:cubicBezTo>
                  <a:cubicBezTo>
                    <a:pt x="245" y="616"/>
                    <a:pt x="246" y="614"/>
                    <a:pt x="246" y="613"/>
                  </a:cubicBezTo>
                  <a:cubicBezTo>
                    <a:pt x="246" y="612"/>
                    <a:pt x="247" y="610"/>
                    <a:pt x="248" y="609"/>
                  </a:cubicBezTo>
                  <a:cubicBezTo>
                    <a:pt x="249" y="607"/>
                    <a:pt x="250" y="606"/>
                    <a:pt x="251" y="605"/>
                  </a:cubicBezTo>
                  <a:cubicBezTo>
                    <a:pt x="253" y="604"/>
                    <a:pt x="254" y="602"/>
                    <a:pt x="255" y="600"/>
                  </a:cubicBezTo>
                  <a:cubicBezTo>
                    <a:pt x="255" y="600"/>
                    <a:pt x="255" y="600"/>
                    <a:pt x="255" y="600"/>
                  </a:cubicBezTo>
                  <a:cubicBezTo>
                    <a:pt x="255" y="599"/>
                    <a:pt x="256" y="598"/>
                    <a:pt x="258" y="597"/>
                  </a:cubicBezTo>
                  <a:cubicBezTo>
                    <a:pt x="258" y="596"/>
                    <a:pt x="257" y="596"/>
                    <a:pt x="257" y="596"/>
                  </a:cubicBezTo>
                  <a:cubicBezTo>
                    <a:pt x="255" y="594"/>
                    <a:pt x="254" y="594"/>
                    <a:pt x="253" y="593"/>
                  </a:cubicBezTo>
                  <a:cubicBezTo>
                    <a:pt x="250" y="593"/>
                    <a:pt x="250" y="593"/>
                    <a:pt x="250" y="593"/>
                  </a:cubicBezTo>
                  <a:cubicBezTo>
                    <a:pt x="250" y="577"/>
                    <a:pt x="250" y="577"/>
                    <a:pt x="250" y="577"/>
                  </a:cubicBezTo>
                  <a:cubicBezTo>
                    <a:pt x="254" y="578"/>
                    <a:pt x="254" y="578"/>
                    <a:pt x="254" y="578"/>
                  </a:cubicBezTo>
                  <a:cubicBezTo>
                    <a:pt x="254" y="578"/>
                    <a:pt x="255" y="578"/>
                    <a:pt x="255" y="578"/>
                  </a:cubicBezTo>
                  <a:cubicBezTo>
                    <a:pt x="256" y="577"/>
                    <a:pt x="255" y="572"/>
                    <a:pt x="255" y="570"/>
                  </a:cubicBezTo>
                  <a:cubicBezTo>
                    <a:pt x="255" y="569"/>
                    <a:pt x="255" y="569"/>
                    <a:pt x="255" y="568"/>
                  </a:cubicBezTo>
                  <a:cubicBezTo>
                    <a:pt x="255" y="557"/>
                    <a:pt x="255" y="557"/>
                    <a:pt x="255" y="557"/>
                  </a:cubicBezTo>
                  <a:cubicBezTo>
                    <a:pt x="255" y="557"/>
                    <a:pt x="255" y="557"/>
                    <a:pt x="255" y="557"/>
                  </a:cubicBezTo>
                  <a:cubicBezTo>
                    <a:pt x="255" y="556"/>
                    <a:pt x="255" y="556"/>
                    <a:pt x="255" y="556"/>
                  </a:cubicBezTo>
                  <a:cubicBezTo>
                    <a:pt x="255" y="556"/>
                    <a:pt x="255" y="556"/>
                    <a:pt x="255" y="556"/>
                  </a:cubicBezTo>
                  <a:cubicBezTo>
                    <a:pt x="254" y="556"/>
                    <a:pt x="254" y="556"/>
                    <a:pt x="253" y="556"/>
                  </a:cubicBezTo>
                  <a:cubicBezTo>
                    <a:pt x="250" y="556"/>
                    <a:pt x="250" y="556"/>
                    <a:pt x="250" y="556"/>
                  </a:cubicBezTo>
                  <a:cubicBezTo>
                    <a:pt x="250" y="550"/>
                    <a:pt x="250" y="550"/>
                    <a:pt x="250" y="550"/>
                  </a:cubicBezTo>
                  <a:cubicBezTo>
                    <a:pt x="250" y="549"/>
                    <a:pt x="251" y="548"/>
                    <a:pt x="251" y="546"/>
                  </a:cubicBezTo>
                  <a:cubicBezTo>
                    <a:pt x="251" y="545"/>
                    <a:pt x="251" y="545"/>
                    <a:pt x="251" y="545"/>
                  </a:cubicBezTo>
                  <a:cubicBezTo>
                    <a:pt x="251" y="544"/>
                    <a:pt x="251" y="543"/>
                    <a:pt x="251" y="542"/>
                  </a:cubicBezTo>
                  <a:cubicBezTo>
                    <a:pt x="250" y="541"/>
                    <a:pt x="249" y="540"/>
                    <a:pt x="247" y="539"/>
                  </a:cubicBezTo>
                  <a:cubicBezTo>
                    <a:pt x="247" y="539"/>
                    <a:pt x="246" y="538"/>
                    <a:pt x="245" y="538"/>
                  </a:cubicBezTo>
                  <a:cubicBezTo>
                    <a:pt x="243" y="536"/>
                    <a:pt x="242" y="534"/>
                    <a:pt x="241" y="532"/>
                  </a:cubicBezTo>
                  <a:cubicBezTo>
                    <a:pt x="241" y="531"/>
                    <a:pt x="241" y="529"/>
                    <a:pt x="241" y="528"/>
                  </a:cubicBezTo>
                  <a:cubicBezTo>
                    <a:pt x="241" y="527"/>
                    <a:pt x="241" y="526"/>
                    <a:pt x="241" y="526"/>
                  </a:cubicBezTo>
                  <a:cubicBezTo>
                    <a:pt x="239" y="523"/>
                    <a:pt x="238" y="521"/>
                    <a:pt x="238" y="518"/>
                  </a:cubicBezTo>
                  <a:cubicBezTo>
                    <a:pt x="237" y="517"/>
                    <a:pt x="236" y="515"/>
                    <a:pt x="236" y="514"/>
                  </a:cubicBezTo>
                  <a:cubicBezTo>
                    <a:pt x="235" y="512"/>
                    <a:pt x="234" y="511"/>
                    <a:pt x="233" y="510"/>
                  </a:cubicBezTo>
                  <a:cubicBezTo>
                    <a:pt x="232" y="509"/>
                    <a:pt x="231" y="509"/>
                    <a:pt x="231" y="509"/>
                  </a:cubicBezTo>
                  <a:cubicBezTo>
                    <a:pt x="228" y="508"/>
                    <a:pt x="227" y="507"/>
                    <a:pt x="227" y="504"/>
                  </a:cubicBezTo>
                  <a:cubicBezTo>
                    <a:pt x="227" y="503"/>
                    <a:pt x="227" y="503"/>
                    <a:pt x="227" y="503"/>
                  </a:cubicBezTo>
                  <a:cubicBezTo>
                    <a:pt x="227" y="503"/>
                    <a:pt x="227" y="502"/>
                    <a:pt x="227" y="501"/>
                  </a:cubicBezTo>
                  <a:cubicBezTo>
                    <a:pt x="227" y="501"/>
                    <a:pt x="227" y="500"/>
                    <a:pt x="227" y="500"/>
                  </a:cubicBezTo>
                  <a:cubicBezTo>
                    <a:pt x="226" y="499"/>
                    <a:pt x="226" y="499"/>
                    <a:pt x="225" y="499"/>
                  </a:cubicBezTo>
                  <a:cubicBezTo>
                    <a:pt x="222" y="499"/>
                    <a:pt x="222" y="499"/>
                    <a:pt x="222" y="499"/>
                  </a:cubicBezTo>
                  <a:cubicBezTo>
                    <a:pt x="222" y="496"/>
                    <a:pt x="222" y="496"/>
                    <a:pt x="222" y="496"/>
                  </a:cubicBezTo>
                  <a:cubicBezTo>
                    <a:pt x="222" y="488"/>
                    <a:pt x="222" y="488"/>
                    <a:pt x="222" y="488"/>
                  </a:cubicBezTo>
                  <a:cubicBezTo>
                    <a:pt x="226" y="488"/>
                    <a:pt x="226" y="488"/>
                    <a:pt x="226" y="488"/>
                  </a:cubicBezTo>
                  <a:cubicBezTo>
                    <a:pt x="226" y="488"/>
                    <a:pt x="226" y="488"/>
                    <a:pt x="226" y="488"/>
                  </a:cubicBezTo>
                  <a:cubicBezTo>
                    <a:pt x="227" y="488"/>
                    <a:pt x="227" y="487"/>
                    <a:pt x="227" y="486"/>
                  </a:cubicBezTo>
                  <a:cubicBezTo>
                    <a:pt x="227" y="485"/>
                    <a:pt x="228" y="483"/>
                    <a:pt x="228" y="482"/>
                  </a:cubicBezTo>
                  <a:cubicBezTo>
                    <a:pt x="229" y="481"/>
                    <a:pt x="229" y="480"/>
                    <a:pt x="230" y="480"/>
                  </a:cubicBezTo>
                  <a:cubicBezTo>
                    <a:pt x="231" y="477"/>
                    <a:pt x="232" y="475"/>
                    <a:pt x="232" y="472"/>
                  </a:cubicBezTo>
                  <a:cubicBezTo>
                    <a:pt x="232" y="468"/>
                    <a:pt x="229" y="464"/>
                    <a:pt x="227" y="461"/>
                  </a:cubicBezTo>
                  <a:cubicBezTo>
                    <a:pt x="226" y="460"/>
                    <a:pt x="224" y="459"/>
                    <a:pt x="222" y="458"/>
                  </a:cubicBezTo>
                  <a:cubicBezTo>
                    <a:pt x="220" y="457"/>
                    <a:pt x="219" y="457"/>
                    <a:pt x="216" y="457"/>
                  </a:cubicBezTo>
                  <a:cubicBezTo>
                    <a:pt x="212" y="457"/>
                    <a:pt x="212" y="457"/>
                    <a:pt x="212" y="457"/>
                  </a:cubicBezTo>
                  <a:cubicBezTo>
                    <a:pt x="213" y="453"/>
                    <a:pt x="213" y="453"/>
                    <a:pt x="213" y="453"/>
                  </a:cubicBezTo>
                  <a:cubicBezTo>
                    <a:pt x="213" y="453"/>
                    <a:pt x="213" y="452"/>
                    <a:pt x="213" y="452"/>
                  </a:cubicBezTo>
                  <a:cubicBezTo>
                    <a:pt x="213" y="452"/>
                    <a:pt x="213" y="452"/>
                    <a:pt x="213" y="452"/>
                  </a:cubicBezTo>
                  <a:cubicBezTo>
                    <a:pt x="213" y="452"/>
                    <a:pt x="212" y="452"/>
                    <a:pt x="208" y="452"/>
                  </a:cubicBezTo>
                  <a:cubicBezTo>
                    <a:pt x="207" y="452"/>
                    <a:pt x="205" y="452"/>
                    <a:pt x="204" y="452"/>
                  </a:cubicBezTo>
                  <a:cubicBezTo>
                    <a:pt x="203" y="452"/>
                    <a:pt x="202" y="452"/>
                    <a:pt x="202" y="452"/>
                  </a:cubicBezTo>
                  <a:cubicBezTo>
                    <a:pt x="198" y="452"/>
                    <a:pt x="198" y="452"/>
                    <a:pt x="198" y="452"/>
                  </a:cubicBezTo>
                  <a:cubicBezTo>
                    <a:pt x="199" y="448"/>
                    <a:pt x="199" y="448"/>
                    <a:pt x="199" y="448"/>
                  </a:cubicBezTo>
                  <a:cubicBezTo>
                    <a:pt x="199" y="448"/>
                    <a:pt x="199" y="448"/>
                    <a:pt x="199" y="448"/>
                  </a:cubicBezTo>
                  <a:cubicBezTo>
                    <a:pt x="199" y="448"/>
                    <a:pt x="199" y="448"/>
                    <a:pt x="198" y="448"/>
                  </a:cubicBezTo>
                  <a:cubicBezTo>
                    <a:pt x="197" y="447"/>
                    <a:pt x="196" y="447"/>
                    <a:pt x="195" y="447"/>
                  </a:cubicBezTo>
                  <a:cubicBezTo>
                    <a:pt x="194" y="447"/>
                    <a:pt x="194" y="447"/>
                    <a:pt x="194" y="447"/>
                  </a:cubicBezTo>
                  <a:cubicBezTo>
                    <a:pt x="190" y="447"/>
                    <a:pt x="189" y="445"/>
                    <a:pt x="189" y="444"/>
                  </a:cubicBezTo>
                  <a:cubicBezTo>
                    <a:pt x="188" y="441"/>
                    <a:pt x="184" y="438"/>
                    <a:pt x="180" y="438"/>
                  </a:cubicBezTo>
                  <a:cubicBezTo>
                    <a:pt x="170" y="438"/>
                    <a:pt x="170" y="438"/>
                    <a:pt x="170" y="438"/>
                  </a:cubicBezTo>
                  <a:cubicBezTo>
                    <a:pt x="169" y="438"/>
                    <a:pt x="169" y="438"/>
                    <a:pt x="168" y="438"/>
                  </a:cubicBezTo>
                  <a:cubicBezTo>
                    <a:pt x="168" y="438"/>
                    <a:pt x="167" y="438"/>
                    <a:pt x="166" y="438"/>
                  </a:cubicBezTo>
                  <a:cubicBezTo>
                    <a:pt x="164" y="438"/>
                    <a:pt x="163" y="438"/>
                    <a:pt x="162" y="439"/>
                  </a:cubicBezTo>
                  <a:cubicBezTo>
                    <a:pt x="161" y="439"/>
                    <a:pt x="160" y="441"/>
                    <a:pt x="159" y="443"/>
                  </a:cubicBezTo>
                  <a:cubicBezTo>
                    <a:pt x="158" y="445"/>
                    <a:pt x="158" y="446"/>
                    <a:pt x="158" y="449"/>
                  </a:cubicBezTo>
                  <a:cubicBezTo>
                    <a:pt x="158" y="453"/>
                    <a:pt x="158" y="453"/>
                    <a:pt x="158" y="453"/>
                  </a:cubicBezTo>
                  <a:cubicBezTo>
                    <a:pt x="154" y="452"/>
                    <a:pt x="154" y="452"/>
                    <a:pt x="154" y="452"/>
                  </a:cubicBezTo>
                  <a:cubicBezTo>
                    <a:pt x="154" y="452"/>
                    <a:pt x="153" y="452"/>
                    <a:pt x="153" y="452"/>
                  </a:cubicBezTo>
                  <a:cubicBezTo>
                    <a:pt x="153" y="452"/>
                    <a:pt x="153" y="452"/>
                    <a:pt x="153" y="452"/>
                  </a:cubicBezTo>
                  <a:cubicBezTo>
                    <a:pt x="153" y="452"/>
                    <a:pt x="153" y="452"/>
                    <a:pt x="153" y="453"/>
                  </a:cubicBezTo>
                  <a:cubicBezTo>
                    <a:pt x="153" y="455"/>
                    <a:pt x="152" y="457"/>
                    <a:pt x="147" y="457"/>
                  </a:cubicBezTo>
                  <a:cubicBezTo>
                    <a:pt x="146" y="457"/>
                    <a:pt x="145" y="457"/>
                    <a:pt x="144" y="457"/>
                  </a:cubicBezTo>
                  <a:cubicBezTo>
                    <a:pt x="144" y="457"/>
                    <a:pt x="144" y="457"/>
                    <a:pt x="144" y="457"/>
                  </a:cubicBezTo>
                  <a:cubicBezTo>
                    <a:pt x="143" y="457"/>
                    <a:pt x="142" y="457"/>
                    <a:pt x="141" y="457"/>
                  </a:cubicBezTo>
                  <a:cubicBezTo>
                    <a:pt x="140" y="456"/>
                    <a:pt x="140" y="456"/>
                    <a:pt x="140" y="456"/>
                  </a:cubicBezTo>
                  <a:cubicBezTo>
                    <a:pt x="137" y="456"/>
                    <a:pt x="134" y="456"/>
                    <a:pt x="132" y="455"/>
                  </a:cubicBezTo>
                  <a:cubicBezTo>
                    <a:pt x="130" y="454"/>
                    <a:pt x="129" y="453"/>
                    <a:pt x="129" y="452"/>
                  </a:cubicBezTo>
                  <a:cubicBezTo>
                    <a:pt x="128" y="452"/>
                    <a:pt x="128" y="452"/>
                    <a:pt x="127" y="452"/>
                  </a:cubicBezTo>
                  <a:cubicBezTo>
                    <a:pt x="127" y="452"/>
                    <a:pt x="127" y="452"/>
                    <a:pt x="126" y="452"/>
                  </a:cubicBezTo>
                  <a:cubicBezTo>
                    <a:pt x="122" y="452"/>
                    <a:pt x="122" y="452"/>
                    <a:pt x="122" y="452"/>
                  </a:cubicBezTo>
                  <a:cubicBezTo>
                    <a:pt x="119" y="452"/>
                    <a:pt x="119" y="450"/>
                    <a:pt x="118" y="449"/>
                  </a:cubicBezTo>
                  <a:cubicBezTo>
                    <a:pt x="118" y="449"/>
                    <a:pt x="118" y="449"/>
                    <a:pt x="118" y="449"/>
                  </a:cubicBezTo>
                  <a:cubicBezTo>
                    <a:pt x="117" y="448"/>
                    <a:pt x="115" y="448"/>
                    <a:pt x="114" y="448"/>
                  </a:cubicBezTo>
                  <a:cubicBezTo>
                    <a:pt x="112" y="448"/>
                    <a:pt x="111" y="448"/>
                    <a:pt x="111" y="448"/>
                  </a:cubicBezTo>
                  <a:cubicBezTo>
                    <a:pt x="111" y="449"/>
                    <a:pt x="110" y="449"/>
                    <a:pt x="110" y="449"/>
                  </a:cubicBezTo>
                  <a:cubicBezTo>
                    <a:pt x="110" y="452"/>
                    <a:pt x="110" y="452"/>
                    <a:pt x="110" y="452"/>
                  </a:cubicBezTo>
                  <a:cubicBezTo>
                    <a:pt x="106" y="452"/>
                    <a:pt x="106" y="452"/>
                    <a:pt x="106" y="452"/>
                  </a:cubicBezTo>
                  <a:cubicBezTo>
                    <a:pt x="105" y="452"/>
                    <a:pt x="103" y="452"/>
                    <a:pt x="101" y="452"/>
                  </a:cubicBezTo>
                  <a:cubicBezTo>
                    <a:pt x="101" y="452"/>
                    <a:pt x="101" y="452"/>
                    <a:pt x="101" y="452"/>
                  </a:cubicBezTo>
                  <a:cubicBezTo>
                    <a:pt x="101" y="452"/>
                    <a:pt x="101" y="452"/>
                    <a:pt x="101" y="454"/>
                  </a:cubicBezTo>
                  <a:cubicBezTo>
                    <a:pt x="101" y="457"/>
                    <a:pt x="101" y="457"/>
                    <a:pt x="101" y="457"/>
                  </a:cubicBezTo>
                  <a:cubicBezTo>
                    <a:pt x="94" y="457"/>
                    <a:pt x="94" y="457"/>
                    <a:pt x="94" y="457"/>
                  </a:cubicBezTo>
                  <a:cubicBezTo>
                    <a:pt x="93" y="457"/>
                    <a:pt x="91" y="457"/>
                    <a:pt x="90" y="453"/>
                  </a:cubicBezTo>
                  <a:cubicBezTo>
                    <a:pt x="90" y="453"/>
                    <a:pt x="90" y="453"/>
                    <a:pt x="90" y="453"/>
                  </a:cubicBezTo>
                  <a:cubicBezTo>
                    <a:pt x="89" y="452"/>
                    <a:pt x="89" y="451"/>
                    <a:pt x="88" y="451"/>
                  </a:cubicBezTo>
                  <a:cubicBezTo>
                    <a:pt x="87" y="449"/>
                    <a:pt x="84" y="448"/>
                    <a:pt x="82" y="447"/>
                  </a:cubicBezTo>
                  <a:cubicBezTo>
                    <a:pt x="79" y="446"/>
                    <a:pt x="76" y="444"/>
                    <a:pt x="74" y="440"/>
                  </a:cubicBezTo>
                  <a:cubicBezTo>
                    <a:pt x="73" y="440"/>
                    <a:pt x="73" y="440"/>
                    <a:pt x="73" y="440"/>
                  </a:cubicBezTo>
                  <a:cubicBezTo>
                    <a:pt x="72" y="438"/>
                    <a:pt x="71" y="436"/>
                    <a:pt x="71" y="434"/>
                  </a:cubicBezTo>
                  <a:cubicBezTo>
                    <a:pt x="71" y="434"/>
                    <a:pt x="71" y="434"/>
                    <a:pt x="71" y="434"/>
                  </a:cubicBezTo>
                  <a:cubicBezTo>
                    <a:pt x="71" y="433"/>
                    <a:pt x="70" y="433"/>
                    <a:pt x="70" y="433"/>
                  </a:cubicBezTo>
                  <a:cubicBezTo>
                    <a:pt x="70" y="433"/>
                    <a:pt x="70" y="433"/>
                    <a:pt x="69" y="433"/>
                  </a:cubicBezTo>
                  <a:cubicBezTo>
                    <a:pt x="69" y="433"/>
                    <a:pt x="69" y="433"/>
                    <a:pt x="69" y="433"/>
                  </a:cubicBezTo>
                  <a:cubicBezTo>
                    <a:pt x="68" y="433"/>
                    <a:pt x="68" y="433"/>
                    <a:pt x="67" y="433"/>
                  </a:cubicBezTo>
                  <a:cubicBezTo>
                    <a:pt x="63" y="433"/>
                    <a:pt x="62" y="431"/>
                    <a:pt x="62" y="430"/>
                  </a:cubicBezTo>
                  <a:cubicBezTo>
                    <a:pt x="62" y="430"/>
                    <a:pt x="61" y="428"/>
                    <a:pt x="54" y="428"/>
                  </a:cubicBezTo>
                  <a:cubicBezTo>
                    <a:pt x="51" y="428"/>
                    <a:pt x="51" y="428"/>
                    <a:pt x="51" y="428"/>
                  </a:cubicBezTo>
                  <a:cubicBezTo>
                    <a:pt x="47" y="428"/>
                    <a:pt x="47" y="428"/>
                    <a:pt x="47" y="428"/>
                  </a:cubicBezTo>
                  <a:cubicBezTo>
                    <a:pt x="48" y="425"/>
                    <a:pt x="48" y="425"/>
                    <a:pt x="48" y="425"/>
                  </a:cubicBezTo>
                  <a:cubicBezTo>
                    <a:pt x="48" y="425"/>
                    <a:pt x="48" y="424"/>
                    <a:pt x="48" y="424"/>
                  </a:cubicBezTo>
                  <a:cubicBezTo>
                    <a:pt x="47" y="424"/>
                    <a:pt x="46" y="424"/>
                    <a:pt x="45" y="424"/>
                  </a:cubicBezTo>
                  <a:cubicBezTo>
                    <a:pt x="45" y="424"/>
                    <a:pt x="44" y="424"/>
                    <a:pt x="43" y="423"/>
                  </a:cubicBezTo>
                  <a:cubicBezTo>
                    <a:pt x="37" y="422"/>
                    <a:pt x="38" y="415"/>
                    <a:pt x="38" y="411"/>
                  </a:cubicBezTo>
                  <a:cubicBezTo>
                    <a:pt x="38" y="411"/>
                    <a:pt x="38" y="410"/>
                    <a:pt x="38" y="410"/>
                  </a:cubicBezTo>
                  <a:cubicBezTo>
                    <a:pt x="39" y="403"/>
                    <a:pt x="37" y="398"/>
                    <a:pt x="33" y="394"/>
                  </a:cubicBezTo>
                  <a:cubicBezTo>
                    <a:pt x="31" y="392"/>
                    <a:pt x="28" y="391"/>
                    <a:pt x="26" y="389"/>
                  </a:cubicBezTo>
                  <a:cubicBezTo>
                    <a:pt x="25" y="389"/>
                    <a:pt x="25" y="389"/>
                    <a:pt x="25" y="389"/>
                  </a:cubicBezTo>
                  <a:cubicBezTo>
                    <a:pt x="24" y="388"/>
                    <a:pt x="22" y="387"/>
                    <a:pt x="21" y="386"/>
                  </a:cubicBezTo>
                  <a:cubicBezTo>
                    <a:pt x="19" y="385"/>
                    <a:pt x="19" y="382"/>
                    <a:pt x="18" y="381"/>
                  </a:cubicBezTo>
                  <a:cubicBezTo>
                    <a:pt x="18" y="380"/>
                    <a:pt x="17" y="379"/>
                    <a:pt x="17" y="379"/>
                  </a:cubicBezTo>
                  <a:cubicBezTo>
                    <a:pt x="16" y="377"/>
                    <a:pt x="15" y="375"/>
                    <a:pt x="14" y="374"/>
                  </a:cubicBezTo>
                  <a:cubicBezTo>
                    <a:pt x="13" y="373"/>
                    <a:pt x="12" y="372"/>
                    <a:pt x="12" y="372"/>
                  </a:cubicBezTo>
                  <a:cubicBezTo>
                    <a:pt x="10" y="370"/>
                    <a:pt x="10" y="368"/>
                    <a:pt x="10" y="367"/>
                  </a:cubicBezTo>
                  <a:cubicBezTo>
                    <a:pt x="10" y="367"/>
                    <a:pt x="10" y="367"/>
                    <a:pt x="10" y="366"/>
                  </a:cubicBezTo>
                  <a:cubicBezTo>
                    <a:pt x="10" y="366"/>
                    <a:pt x="10" y="365"/>
                    <a:pt x="10" y="365"/>
                  </a:cubicBezTo>
                  <a:cubicBezTo>
                    <a:pt x="10" y="364"/>
                    <a:pt x="10" y="363"/>
                    <a:pt x="10" y="363"/>
                  </a:cubicBezTo>
                  <a:cubicBezTo>
                    <a:pt x="10" y="363"/>
                    <a:pt x="9" y="363"/>
                    <a:pt x="8" y="362"/>
                  </a:cubicBezTo>
                  <a:cubicBezTo>
                    <a:pt x="4" y="362"/>
                    <a:pt x="4" y="362"/>
                    <a:pt x="4" y="362"/>
                  </a:cubicBezTo>
                  <a:cubicBezTo>
                    <a:pt x="6" y="358"/>
                    <a:pt x="6" y="358"/>
                    <a:pt x="6" y="358"/>
                  </a:cubicBezTo>
                  <a:cubicBezTo>
                    <a:pt x="7" y="355"/>
                    <a:pt x="8" y="353"/>
                    <a:pt x="10" y="351"/>
                  </a:cubicBezTo>
                  <a:cubicBezTo>
                    <a:pt x="11" y="350"/>
                    <a:pt x="12" y="349"/>
                    <a:pt x="13" y="348"/>
                  </a:cubicBezTo>
                  <a:cubicBezTo>
                    <a:pt x="15" y="345"/>
                    <a:pt x="16" y="341"/>
                    <a:pt x="15" y="337"/>
                  </a:cubicBezTo>
                  <a:cubicBezTo>
                    <a:pt x="15" y="336"/>
                    <a:pt x="15" y="335"/>
                    <a:pt x="15" y="335"/>
                  </a:cubicBezTo>
                  <a:cubicBezTo>
                    <a:pt x="15" y="333"/>
                    <a:pt x="15" y="332"/>
                    <a:pt x="15" y="330"/>
                  </a:cubicBezTo>
                  <a:cubicBezTo>
                    <a:pt x="15" y="330"/>
                    <a:pt x="15" y="330"/>
                    <a:pt x="15" y="330"/>
                  </a:cubicBezTo>
                  <a:cubicBezTo>
                    <a:pt x="15" y="330"/>
                    <a:pt x="14" y="330"/>
                    <a:pt x="14" y="330"/>
                  </a:cubicBezTo>
                  <a:cubicBezTo>
                    <a:pt x="11" y="329"/>
                    <a:pt x="10" y="327"/>
                    <a:pt x="10" y="325"/>
                  </a:cubicBezTo>
                  <a:cubicBezTo>
                    <a:pt x="10" y="324"/>
                    <a:pt x="10" y="324"/>
                    <a:pt x="10" y="323"/>
                  </a:cubicBezTo>
                  <a:cubicBezTo>
                    <a:pt x="10" y="322"/>
                    <a:pt x="10" y="321"/>
                    <a:pt x="10" y="320"/>
                  </a:cubicBezTo>
                  <a:cubicBezTo>
                    <a:pt x="10" y="320"/>
                    <a:pt x="10" y="320"/>
                    <a:pt x="9" y="320"/>
                  </a:cubicBezTo>
                  <a:cubicBezTo>
                    <a:pt x="9" y="320"/>
                    <a:pt x="9" y="320"/>
                    <a:pt x="9" y="320"/>
                  </a:cubicBezTo>
                  <a:cubicBezTo>
                    <a:pt x="7" y="320"/>
                    <a:pt x="5" y="319"/>
                    <a:pt x="5" y="316"/>
                  </a:cubicBezTo>
                  <a:cubicBezTo>
                    <a:pt x="5" y="316"/>
                    <a:pt x="5" y="316"/>
                    <a:pt x="5" y="315"/>
                  </a:cubicBezTo>
                  <a:cubicBezTo>
                    <a:pt x="5" y="315"/>
                    <a:pt x="4" y="314"/>
                    <a:pt x="3" y="313"/>
                  </a:cubicBezTo>
                  <a:cubicBezTo>
                    <a:pt x="2" y="312"/>
                    <a:pt x="0" y="310"/>
                    <a:pt x="0" y="306"/>
                  </a:cubicBezTo>
                  <a:cubicBezTo>
                    <a:pt x="0" y="296"/>
                    <a:pt x="0" y="296"/>
                    <a:pt x="0" y="296"/>
                  </a:cubicBezTo>
                  <a:cubicBezTo>
                    <a:pt x="3" y="295"/>
                    <a:pt x="3" y="295"/>
                    <a:pt x="3" y="295"/>
                  </a:cubicBezTo>
                  <a:cubicBezTo>
                    <a:pt x="4" y="295"/>
                    <a:pt x="5" y="294"/>
                    <a:pt x="6" y="294"/>
                  </a:cubicBezTo>
                  <a:cubicBezTo>
                    <a:pt x="7" y="293"/>
                    <a:pt x="9" y="291"/>
                    <a:pt x="9" y="289"/>
                  </a:cubicBezTo>
                  <a:cubicBezTo>
                    <a:pt x="10" y="287"/>
                    <a:pt x="10" y="286"/>
                    <a:pt x="10" y="284"/>
                  </a:cubicBezTo>
                  <a:cubicBezTo>
                    <a:pt x="10" y="281"/>
                    <a:pt x="10" y="281"/>
                    <a:pt x="10" y="281"/>
                  </a:cubicBezTo>
                  <a:cubicBezTo>
                    <a:pt x="12" y="281"/>
                    <a:pt x="12" y="281"/>
                    <a:pt x="12" y="281"/>
                  </a:cubicBezTo>
                  <a:cubicBezTo>
                    <a:pt x="14" y="281"/>
                    <a:pt x="15" y="280"/>
                    <a:pt x="16" y="279"/>
                  </a:cubicBezTo>
                  <a:cubicBezTo>
                    <a:pt x="18" y="278"/>
                    <a:pt x="19" y="275"/>
                    <a:pt x="19" y="273"/>
                  </a:cubicBezTo>
                  <a:cubicBezTo>
                    <a:pt x="19" y="262"/>
                    <a:pt x="19" y="262"/>
                    <a:pt x="19" y="262"/>
                  </a:cubicBezTo>
                  <a:cubicBezTo>
                    <a:pt x="22" y="262"/>
                    <a:pt x="22" y="262"/>
                    <a:pt x="22" y="262"/>
                  </a:cubicBezTo>
                  <a:cubicBezTo>
                    <a:pt x="23" y="262"/>
                    <a:pt x="23" y="262"/>
                    <a:pt x="23" y="262"/>
                  </a:cubicBezTo>
                  <a:cubicBezTo>
                    <a:pt x="23" y="261"/>
                    <a:pt x="23" y="260"/>
                    <a:pt x="24" y="258"/>
                  </a:cubicBezTo>
                  <a:cubicBezTo>
                    <a:pt x="24" y="257"/>
                    <a:pt x="24" y="256"/>
                    <a:pt x="24" y="255"/>
                  </a:cubicBezTo>
                  <a:cubicBezTo>
                    <a:pt x="24" y="251"/>
                    <a:pt x="25" y="247"/>
                    <a:pt x="27" y="243"/>
                  </a:cubicBezTo>
                  <a:cubicBezTo>
                    <a:pt x="28" y="242"/>
                    <a:pt x="28" y="241"/>
                    <a:pt x="29" y="240"/>
                  </a:cubicBezTo>
                  <a:cubicBezTo>
                    <a:pt x="30" y="239"/>
                    <a:pt x="31" y="238"/>
                    <a:pt x="32" y="238"/>
                  </a:cubicBezTo>
                  <a:cubicBezTo>
                    <a:pt x="33" y="238"/>
                    <a:pt x="33" y="238"/>
                    <a:pt x="34" y="238"/>
                  </a:cubicBezTo>
                  <a:cubicBezTo>
                    <a:pt x="34" y="238"/>
                    <a:pt x="34" y="239"/>
                    <a:pt x="34" y="239"/>
                  </a:cubicBezTo>
                  <a:cubicBezTo>
                    <a:pt x="34" y="239"/>
                    <a:pt x="34" y="239"/>
                    <a:pt x="34" y="239"/>
                  </a:cubicBezTo>
                  <a:cubicBezTo>
                    <a:pt x="35" y="239"/>
                    <a:pt x="36" y="238"/>
                    <a:pt x="37" y="238"/>
                  </a:cubicBezTo>
                  <a:cubicBezTo>
                    <a:pt x="38" y="238"/>
                    <a:pt x="38" y="237"/>
                    <a:pt x="38" y="236"/>
                  </a:cubicBezTo>
                  <a:cubicBezTo>
                    <a:pt x="38" y="236"/>
                    <a:pt x="39" y="234"/>
                    <a:pt x="42" y="234"/>
                  </a:cubicBezTo>
                  <a:cubicBezTo>
                    <a:pt x="43" y="234"/>
                    <a:pt x="44" y="234"/>
                    <a:pt x="45" y="234"/>
                  </a:cubicBezTo>
                  <a:cubicBezTo>
                    <a:pt x="45" y="234"/>
                    <a:pt x="45" y="234"/>
                    <a:pt x="46" y="234"/>
                  </a:cubicBezTo>
                  <a:cubicBezTo>
                    <a:pt x="46" y="234"/>
                    <a:pt x="47" y="234"/>
                    <a:pt x="47" y="234"/>
                  </a:cubicBezTo>
                  <a:cubicBezTo>
                    <a:pt x="49" y="234"/>
                    <a:pt x="50" y="234"/>
                    <a:pt x="51" y="234"/>
                  </a:cubicBezTo>
                  <a:cubicBezTo>
                    <a:pt x="53" y="233"/>
                    <a:pt x="54" y="229"/>
                    <a:pt x="52" y="223"/>
                  </a:cubicBezTo>
                  <a:cubicBezTo>
                    <a:pt x="52" y="220"/>
                    <a:pt x="52" y="220"/>
                    <a:pt x="52" y="220"/>
                  </a:cubicBezTo>
                  <a:cubicBezTo>
                    <a:pt x="55" y="220"/>
                    <a:pt x="55" y="220"/>
                    <a:pt x="55" y="220"/>
                  </a:cubicBezTo>
                  <a:cubicBezTo>
                    <a:pt x="56" y="219"/>
                    <a:pt x="57" y="217"/>
                    <a:pt x="57" y="214"/>
                  </a:cubicBezTo>
                  <a:cubicBezTo>
                    <a:pt x="57" y="213"/>
                    <a:pt x="57" y="213"/>
                    <a:pt x="57" y="212"/>
                  </a:cubicBezTo>
                  <a:cubicBezTo>
                    <a:pt x="57" y="209"/>
                    <a:pt x="57" y="202"/>
                    <a:pt x="62" y="201"/>
                  </a:cubicBezTo>
                  <a:cubicBezTo>
                    <a:pt x="62" y="201"/>
                    <a:pt x="63" y="200"/>
                    <a:pt x="63" y="200"/>
                  </a:cubicBezTo>
                  <a:cubicBezTo>
                    <a:pt x="64" y="200"/>
                    <a:pt x="65" y="201"/>
                    <a:pt x="65" y="201"/>
                  </a:cubicBezTo>
                  <a:cubicBezTo>
                    <a:pt x="66" y="201"/>
                    <a:pt x="66" y="201"/>
                    <a:pt x="66" y="201"/>
                  </a:cubicBezTo>
                  <a:cubicBezTo>
                    <a:pt x="66" y="201"/>
                    <a:pt x="66" y="201"/>
                    <a:pt x="66" y="200"/>
                  </a:cubicBezTo>
                  <a:cubicBezTo>
                    <a:pt x="66" y="200"/>
                    <a:pt x="66" y="200"/>
                    <a:pt x="66" y="200"/>
                  </a:cubicBezTo>
                  <a:cubicBezTo>
                    <a:pt x="66" y="197"/>
                    <a:pt x="68" y="196"/>
                    <a:pt x="71" y="196"/>
                  </a:cubicBezTo>
                  <a:cubicBezTo>
                    <a:pt x="75" y="196"/>
                    <a:pt x="77" y="195"/>
                    <a:pt x="80" y="191"/>
                  </a:cubicBezTo>
                  <a:cubicBezTo>
                    <a:pt x="80" y="190"/>
                    <a:pt x="80" y="190"/>
                    <a:pt x="80" y="190"/>
                  </a:cubicBezTo>
                  <a:cubicBezTo>
                    <a:pt x="80" y="190"/>
                    <a:pt x="81" y="189"/>
                    <a:pt x="81" y="189"/>
                  </a:cubicBezTo>
                  <a:cubicBezTo>
                    <a:pt x="81" y="187"/>
                    <a:pt x="81" y="186"/>
                    <a:pt x="82" y="185"/>
                  </a:cubicBezTo>
                  <a:cubicBezTo>
                    <a:pt x="83" y="182"/>
                    <a:pt x="86" y="182"/>
                    <a:pt x="87" y="182"/>
                  </a:cubicBezTo>
                  <a:cubicBezTo>
                    <a:pt x="87" y="185"/>
                    <a:pt x="87" y="185"/>
                    <a:pt x="87" y="185"/>
                  </a:cubicBezTo>
                  <a:cubicBezTo>
                    <a:pt x="87" y="182"/>
                    <a:pt x="87" y="182"/>
                    <a:pt x="87" y="182"/>
                  </a:cubicBezTo>
                  <a:cubicBezTo>
                    <a:pt x="88" y="182"/>
                    <a:pt x="88" y="182"/>
                    <a:pt x="88" y="182"/>
                  </a:cubicBezTo>
                  <a:cubicBezTo>
                    <a:pt x="89" y="181"/>
                    <a:pt x="91" y="181"/>
                    <a:pt x="92" y="181"/>
                  </a:cubicBezTo>
                  <a:cubicBezTo>
                    <a:pt x="94" y="181"/>
                    <a:pt x="96" y="181"/>
                    <a:pt x="98" y="182"/>
                  </a:cubicBezTo>
                  <a:cubicBezTo>
                    <a:pt x="100" y="182"/>
                    <a:pt x="100" y="182"/>
                    <a:pt x="100" y="182"/>
                  </a:cubicBezTo>
                  <a:cubicBezTo>
                    <a:pt x="102" y="182"/>
                    <a:pt x="104" y="182"/>
                    <a:pt x="105" y="182"/>
                  </a:cubicBezTo>
                  <a:cubicBezTo>
                    <a:pt x="108" y="182"/>
                    <a:pt x="109" y="182"/>
                    <a:pt x="109" y="182"/>
                  </a:cubicBezTo>
                  <a:cubicBezTo>
                    <a:pt x="109" y="181"/>
                    <a:pt x="109" y="181"/>
                    <a:pt x="109" y="180"/>
                  </a:cubicBezTo>
                  <a:cubicBezTo>
                    <a:pt x="109" y="177"/>
                    <a:pt x="109" y="177"/>
                    <a:pt x="109" y="177"/>
                  </a:cubicBezTo>
                  <a:cubicBezTo>
                    <a:pt x="112" y="177"/>
                    <a:pt x="112" y="177"/>
                    <a:pt x="112" y="177"/>
                  </a:cubicBezTo>
                  <a:cubicBezTo>
                    <a:pt x="112" y="177"/>
                    <a:pt x="113" y="177"/>
                    <a:pt x="113" y="177"/>
                  </a:cubicBezTo>
                  <a:cubicBezTo>
                    <a:pt x="114" y="177"/>
                    <a:pt x="115" y="177"/>
                    <a:pt x="115" y="177"/>
                  </a:cubicBezTo>
                  <a:cubicBezTo>
                    <a:pt x="118" y="177"/>
                    <a:pt x="118" y="177"/>
                    <a:pt x="119" y="177"/>
                  </a:cubicBezTo>
                  <a:cubicBezTo>
                    <a:pt x="119" y="177"/>
                    <a:pt x="119" y="176"/>
                    <a:pt x="118" y="176"/>
                  </a:cubicBezTo>
                  <a:cubicBezTo>
                    <a:pt x="118" y="172"/>
                    <a:pt x="118" y="172"/>
                    <a:pt x="118" y="172"/>
                  </a:cubicBezTo>
                  <a:cubicBezTo>
                    <a:pt x="121" y="172"/>
                    <a:pt x="121" y="172"/>
                    <a:pt x="121" y="172"/>
                  </a:cubicBezTo>
                  <a:cubicBezTo>
                    <a:pt x="123" y="172"/>
                    <a:pt x="125" y="172"/>
                    <a:pt x="126" y="172"/>
                  </a:cubicBezTo>
                  <a:cubicBezTo>
                    <a:pt x="128" y="172"/>
                    <a:pt x="130" y="172"/>
                    <a:pt x="131" y="172"/>
                  </a:cubicBezTo>
                  <a:cubicBezTo>
                    <a:pt x="134" y="172"/>
                    <a:pt x="139" y="172"/>
                    <a:pt x="143" y="173"/>
                  </a:cubicBezTo>
                  <a:cubicBezTo>
                    <a:pt x="145" y="174"/>
                    <a:pt x="147" y="175"/>
                    <a:pt x="148" y="176"/>
                  </a:cubicBezTo>
                  <a:cubicBezTo>
                    <a:pt x="150" y="177"/>
                    <a:pt x="152" y="178"/>
                    <a:pt x="154" y="178"/>
                  </a:cubicBezTo>
                  <a:cubicBezTo>
                    <a:pt x="154" y="178"/>
                    <a:pt x="154" y="178"/>
                    <a:pt x="154" y="178"/>
                  </a:cubicBezTo>
                  <a:cubicBezTo>
                    <a:pt x="156" y="177"/>
                    <a:pt x="157" y="176"/>
                    <a:pt x="159" y="174"/>
                  </a:cubicBezTo>
                  <a:cubicBezTo>
                    <a:pt x="161" y="171"/>
                    <a:pt x="163" y="168"/>
                    <a:pt x="169" y="168"/>
                  </a:cubicBezTo>
                  <a:cubicBezTo>
                    <a:pt x="173" y="168"/>
                    <a:pt x="173" y="168"/>
                    <a:pt x="173" y="168"/>
                  </a:cubicBezTo>
                  <a:cubicBezTo>
                    <a:pt x="172" y="171"/>
                    <a:pt x="172" y="171"/>
                    <a:pt x="172" y="171"/>
                  </a:cubicBezTo>
                  <a:cubicBezTo>
                    <a:pt x="172" y="172"/>
                    <a:pt x="172" y="172"/>
                    <a:pt x="172" y="172"/>
                  </a:cubicBezTo>
                  <a:cubicBezTo>
                    <a:pt x="172" y="172"/>
                    <a:pt x="174" y="172"/>
                    <a:pt x="174" y="172"/>
                  </a:cubicBezTo>
                  <a:cubicBezTo>
                    <a:pt x="176" y="173"/>
                    <a:pt x="179" y="173"/>
                    <a:pt x="181" y="176"/>
                  </a:cubicBezTo>
                  <a:cubicBezTo>
                    <a:pt x="182" y="178"/>
                    <a:pt x="181" y="179"/>
                    <a:pt x="181" y="181"/>
                  </a:cubicBezTo>
                  <a:cubicBezTo>
                    <a:pt x="181" y="181"/>
                    <a:pt x="181" y="181"/>
                    <a:pt x="181" y="181"/>
                  </a:cubicBezTo>
                  <a:cubicBezTo>
                    <a:pt x="181" y="181"/>
                    <a:pt x="181" y="182"/>
                    <a:pt x="181" y="182"/>
                  </a:cubicBezTo>
                  <a:cubicBezTo>
                    <a:pt x="182" y="182"/>
                    <a:pt x="183" y="182"/>
                    <a:pt x="183" y="182"/>
                  </a:cubicBezTo>
                  <a:cubicBezTo>
                    <a:pt x="186" y="182"/>
                    <a:pt x="186" y="182"/>
                    <a:pt x="186" y="182"/>
                  </a:cubicBezTo>
                  <a:cubicBezTo>
                    <a:pt x="186" y="188"/>
                    <a:pt x="186" y="188"/>
                    <a:pt x="186" y="188"/>
                  </a:cubicBezTo>
                  <a:cubicBezTo>
                    <a:pt x="186" y="189"/>
                    <a:pt x="186" y="189"/>
                    <a:pt x="186" y="190"/>
                  </a:cubicBezTo>
                  <a:cubicBezTo>
                    <a:pt x="186" y="190"/>
                    <a:pt x="186" y="191"/>
                    <a:pt x="186" y="191"/>
                  </a:cubicBezTo>
                  <a:cubicBezTo>
                    <a:pt x="186" y="191"/>
                    <a:pt x="187" y="191"/>
                    <a:pt x="188" y="191"/>
                  </a:cubicBezTo>
                  <a:cubicBezTo>
                    <a:pt x="191" y="192"/>
                    <a:pt x="191" y="192"/>
                    <a:pt x="191" y="192"/>
                  </a:cubicBezTo>
                  <a:cubicBezTo>
                    <a:pt x="190" y="195"/>
                    <a:pt x="190" y="195"/>
                    <a:pt x="190" y="195"/>
                  </a:cubicBezTo>
                  <a:cubicBezTo>
                    <a:pt x="190" y="197"/>
                    <a:pt x="190" y="199"/>
                    <a:pt x="190" y="200"/>
                  </a:cubicBezTo>
                  <a:cubicBezTo>
                    <a:pt x="191" y="201"/>
                    <a:pt x="192" y="201"/>
                    <a:pt x="193" y="201"/>
                  </a:cubicBezTo>
                  <a:cubicBezTo>
                    <a:pt x="193" y="201"/>
                    <a:pt x="194" y="201"/>
                    <a:pt x="194" y="201"/>
                  </a:cubicBezTo>
                  <a:cubicBezTo>
                    <a:pt x="196" y="201"/>
                    <a:pt x="197" y="201"/>
                    <a:pt x="199" y="201"/>
                  </a:cubicBezTo>
                  <a:cubicBezTo>
                    <a:pt x="200" y="201"/>
                    <a:pt x="202" y="200"/>
                    <a:pt x="204" y="200"/>
                  </a:cubicBezTo>
                  <a:cubicBezTo>
                    <a:pt x="205" y="200"/>
                    <a:pt x="206" y="201"/>
                    <a:pt x="207" y="201"/>
                  </a:cubicBezTo>
                  <a:cubicBezTo>
                    <a:pt x="210" y="201"/>
                    <a:pt x="210" y="201"/>
                    <a:pt x="210" y="201"/>
                  </a:cubicBezTo>
                  <a:cubicBezTo>
                    <a:pt x="209" y="204"/>
                    <a:pt x="209" y="204"/>
                    <a:pt x="209" y="204"/>
                  </a:cubicBezTo>
                  <a:cubicBezTo>
                    <a:pt x="209" y="205"/>
                    <a:pt x="209" y="205"/>
                    <a:pt x="209" y="205"/>
                  </a:cubicBezTo>
                  <a:cubicBezTo>
                    <a:pt x="209" y="205"/>
                    <a:pt x="209" y="205"/>
                    <a:pt x="209" y="205"/>
                  </a:cubicBezTo>
                  <a:cubicBezTo>
                    <a:pt x="209" y="205"/>
                    <a:pt x="210" y="206"/>
                    <a:pt x="214" y="206"/>
                  </a:cubicBezTo>
                  <a:cubicBezTo>
                    <a:pt x="215" y="206"/>
                    <a:pt x="217" y="206"/>
                    <a:pt x="218" y="205"/>
                  </a:cubicBezTo>
                  <a:cubicBezTo>
                    <a:pt x="219" y="205"/>
                    <a:pt x="220" y="205"/>
                    <a:pt x="221" y="205"/>
                  </a:cubicBezTo>
                  <a:cubicBezTo>
                    <a:pt x="224" y="205"/>
                    <a:pt x="224" y="205"/>
                    <a:pt x="224" y="205"/>
                  </a:cubicBezTo>
                  <a:cubicBezTo>
                    <a:pt x="224" y="209"/>
                    <a:pt x="224" y="209"/>
                    <a:pt x="224" y="209"/>
                  </a:cubicBezTo>
                  <a:cubicBezTo>
                    <a:pt x="223" y="209"/>
                    <a:pt x="223" y="210"/>
                    <a:pt x="223" y="210"/>
                  </a:cubicBezTo>
                  <a:cubicBezTo>
                    <a:pt x="224" y="210"/>
                    <a:pt x="224" y="210"/>
                    <a:pt x="224" y="210"/>
                  </a:cubicBezTo>
                  <a:cubicBezTo>
                    <a:pt x="224" y="210"/>
                    <a:pt x="224" y="210"/>
                    <a:pt x="226" y="210"/>
                  </a:cubicBezTo>
                  <a:cubicBezTo>
                    <a:pt x="229" y="210"/>
                    <a:pt x="229" y="210"/>
                    <a:pt x="229" y="210"/>
                  </a:cubicBezTo>
                  <a:cubicBezTo>
                    <a:pt x="228" y="214"/>
                    <a:pt x="228" y="214"/>
                    <a:pt x="228" y="214"/>
                  </a:cubicBezTo>
                  <a:cubicBezTo>
                    <a:pt x="228" y="214"/>
                    <a:pt x="228" y="214"/>
                    <a:pt x="228" y="214"/>
                  </a:cubicBezTo>
                  <a:cubicBezTo>
                    <a:pt x="228" y="214"/>
                    <a:pt x="228" y="214"/>
                    <a:pt x="228" y="214"/>
                  </a:cubicBezTo>
                  <a:cubicBezTo>
                    <a:pt x="228" y="214"/>
                    <a:pt x="229" y="215"/>
                    <a:pt x="232" y="215"/>
                  </a:cubicBezTo>
                  <a:cubicBezTo>
                    <a:pt x="232" y="215"/>
                    <a:pt x="233" y="215"/>
                    <a:pt x="233" y="215"/>
                  </a:cubicBezTo>
                  <a:cubicBezTo>
                    <a:pt x="234" y="215"/>
                    <a:pt x="234" y="215"/>
                    <a:pt x="235" y="215"/>
                  </a:cubicBezTo>
                  <a:cubicBezTo>
                    <a:pt x="238" y="215"/>
                    <a:pt x="238" y="215"/>
                    <a:pt x="238" y="215"/>
                  </a:cubicBezTo>
                  <a:cubicBezTo>
                    <a:pt x="238" y="218"/>
                    <a:pt x="238" y="218"/>
                    <a:pt x="238" y="218"/>
                  </a:cubicBezTo>
                  <a:cubicBezTo>
                    <a:pt x="238" y="219"/>
                    <a:pt x="241" y="219"/>
                    <a:pt x="241" y="219"/>
                  </a:cubicBezTo>
                  <a:cubicBezTo>
                    <a:pt x="243" y="219"/>
                    <a:pt x="243" y="219"/>
                    <a:pt x="243" y="219"/>
                  </a:cubicBezTo>
                  <a:cubicBezTo>
                    <a:pt x="244" y="219"/>
                    <a:pt x="244" y="219"/>
                    <a:pt x="244" y="219"/>
                  </a:cubicBezTo>
                  <a:cubicBezTo>
                    <a:pt x="245" y="220"/>
                    <a:pt x="246" y="220"/>
                    <a:pt x="247" y="220"/>
                  </a:cubicBezTo>
                  <a:cubicBezTo>
                    <a:pt x="248" y="220"/>
                    <a:pt x="249" y="219"/>
                    <a:pt x="249" y="219"/>
                  </a:cubicBezTo>
                  <a:cubicBezTo>
                    <a:pt x="250" y="216"/>
                    <a:pt x="250" y="213"/>
                    <a:pt x="250" y="210"/>
                  </a:cubicBezTo>
                  <a:cubicBezTo>
                    <a:pt x="250" y="205"/>
                    <a:pt x="250" y="205"/>
                    <a:pt x="250" y="205"/>
                  </a:cubicBezTo>
                  <a:cubicBezTo>
                    <a:pt x="254" y="205"/>
                    <a:pt x="254" y="205"/>
                    <a:pt x="254" y="205"/>
                  </a:cubicBezTo>
                  <a:cubicBezTo>
                    <a:pt x="257" y="206"/>
                    <a:pt x="258" y="207"/>
                    <a:pt x="260" y="208"/>
                  </a:cubicBezTo>
                  <a:cubicBezTo>
                    <a:pt x="261" y="209"/>
                    <a:pt x="262" y="210"/>
                    <a:pt x="263" y="210"/>
                  </a:cubicBezTo>
                  <a:cubicBezTo>
                    <a:pt x="267" y="210"/>
                    <a:pt x="267" y="210"/>
                    <a:pt x="267" y="210"/>
                  </a:cubicBezTo>
                  <a:cubicBezTo>
                    <a:pt x="266" y="214"/>
                    <a:pt x="266" y="214"/>
                    <a:pt x="266" y="214"/>
                  </a:cubicBezTo>
                  <a:cubicBezTo>
                    <a:pt x="266" y="214"/>
                    <a:pt x="266" y="215"/>
                    <a:pt x="266" y="215"/>
                  </a:cubicBezTo>
                  <a:cubicBezTo>
                    <a:pt x="266" y="215"/>
                    <a:pt x="269" y="215"/>
                    <a:pt x="270" y="215"/>
                  </a:cubicBezTo>
                  <a:cubicBezTo>
                    <a:pt x="270" y="215"/>
                    <a:pt x="271" y="215"/>
                    <a:pt x="271" y="215"/>
                  </a:cubicBezTo>
                  <a:cubicBezTo>
                    <a:pt x="272" y="215"/>
                    <a:pt x="273" y="215"/>
                    <a:pt x="274" y="215"/>
                  </a:cubicBezTo>
                  <a:cubicBezTo>
                    <a:pt x="276" y="215"/>
                    <a:pt x="279" y="215"/>
                    <a:pt x="280" y="217"/>
                  </a:cubicBezTo>
                  <a:cubicBezTo>
                    <a:pt x="280" y="218"/>
                    <a:pt x="281" y="218"/>
                    <a:pt x="281" y="218"/>
                  </a:cubicBezTo>
                  <a:cubicBezTo>
                    <a:pt x="282" y="219"/>
                    <a:pt x="283" y="219"/>
                    <a:pt x="285" y="219"/>
                  </a:cubicBezTo>
                  <a:cubicBezTo>
                    <a:pt x="286" y="219"/>
                    <a:pt x="288" y="219"/>
                    <a:pt x="288" y="218"/>
                  </a:cubicBezTo>
                  <a:cubicBezTo>
                    <a:pt x="288" y="214"/>
                    <a:pt x="288" y="214"/>
                    <a:pt x="288" y="214"/>
                  </a:cubicBezTo>
                  <a:cubicBezTo>
                    <a:pt x="292" y="215"/>
                    <a:pt x="292" y="215"/>
                    <a:pt x="292" y="215"/>
                  </a:cubicBezTo>
                  <a:cubicBezTo>
                    <a:pt x="293" y="215"/>
                    <a:pt x="293" y="215"/>
                    <a:pt x="294" y="215"/>
                  </a:cubicBezTo>
                  <a:cubicBezTo>
                    <a:pt x="295" y="215"/>
                    <a:pt x="296" y="215"/>
                    <a:pt x="297" y="212"/>
                  </a:cubicBezTo>
                  <a:cubicBezTo>
                    <a:pt x="297" y="211"/>
                    <a:pt x="297" y="211"/>
                    <a:pt x="297" y="211"/>
                  </a:cubicBezTo>
                  <a:cubicBezTo>
                    <a:pt x="297" y="210"/>
                    <a:pt x="298" y="208"/>
                    <a:pt x="298" y="207"/>
                  </a:cubicBezTo>
                  <a:cubicBezTo>
                    <a:pt x="297" y="207"/>
                    <a:pt x="296" y="207"/>
                    <a:pt x="296" y="207"/>
                  </a:cubicBezTo>
                  <a:cubicBezTo>
                    <a:pt x="293" y="207"/>
                    <a:pt x="293" y="207"/>
                    <a:pt x="293" y="207"/>
                  </a:cubicBezTo>
                  <a:cubicBezTo>
                    <a:pt x="293" y="204"/>
                    <a:pt x="293" y="204"/>
                    <a:pt x="293" y="204"/>
                  </a:cubicBezTo>
                  <a:cubicBezTo>
                    <a:pt x="293" y="203"/>
                    <a:pt x="293" y="202"/>
                    <a:pt x="293" y="201"/>
                  </a:cubicBezTo>
                  <a:cubicBezTo>
                    <a:pt x="293" y="200"/>
                    <a:pt x="293" y="198"/>
                    <a:pt x="293" y="198"/>
                  </a:cubicBezTo>
                  <a:cubicBezTo>
                    <a:pt x="293" y="198"/>
                    <a:pt x="293" y="198"/>
                    <a:pt x="293" y="198"/>
                  </a:cubicBezTo>
                  <a:cubicBezTo>
                    <a:pt x="293" y="198"/>
                    <a:pt x="293" y="198"/>
                    <a:pt x="292" y="198"/>
                  </a:cubicBezTo>
                  <a:cubicBezTo>
                    <a:pt x="288" y="197"/>
                    <a:pt x="288" y="194"/>
                    <a:pt x="288" y="193"/>
                  </a:cubicBezTo>
                  <a:cubicBezTo>
                    <a:pt x="288" y="192"/>
                    <a:pt x="288" y="192"/>
                    <a:pt x="288" y="192"/>
                  </a:cubicBezTo>
                  <a:cubicBezTo>
                    <a:pt x="288" y="186"/>
                    <a:pt x="288" y="186"/>
                    <a:pt x="288" y="186"/>
                  </a:cubicBezTo>
                  <a:cubicBezTo>
                    <a:pt x="288" y="186"/>
                    <a:pt x="288" y="185"/>
                    <a:pt x="288" y="185"/>
                  </a:cubicBezTo>
                  <a:cubicBezTo>
                    <a:pt x="288" y="184"/>
                    <a:pt x="288" y="184"/>
                    <a:pt x="288" y="184"/>
                  </a:cubicBezTo>
                  <a:cubicBezTo>
                    <a:pt x="288" y="183"/>
                    <a:pt x="287" y="183"/>
                    <a:pt x="286" y="183"/>
                  </a:cubicBezTo>
                  <a:cubicBezTo>
                    <a:pt x="283" y="183"/>
                    <a:pt x="283" y="183"/>
                    <a:pt x="283" y="183"/>
                  </a:cubicBezTo>
                  <a:cubicBezTo>
                    <a:pt x="283" y="180"/>
                    <a:pt x="283" y="180"/>
                    <a:pt x="283" y="180"/>
                  </a:cubicBezTo>
                  <a:cubicBezTo>
                    <a:pt x="284" y="179"/>
                    <a:pt x="284" y="179"/>
                    <a:pt x="284" y="179"/>
                  </a:cubicBezTo>
                  <a:cubicBezTo>
                    <a:pt x="284" y="179"/>
                    <a:pt x="284" y="179"/>
                    <a:pt x="284" y="179"/>
                  </a:cubicBezTo>
                  <a:cubicBezTo>
                    <a:pt x="283" y="179"/>
                    <a:pt x="283" y="179"/>
                    <a:pt x="282" y="179"/>
                  </a:cubicBezTo>
                  <a:cubicBezTo>
                    <a:pt x="281" y="179"/>
                    <a:pt x="281" y="179"/>
                    <a:pt x="281" y="179"/>
                  </a:cubicBezTo>
                  <a:cubicBezTo>
                    <a:pt x="281" y="179"/>
                    <a:pt x="281" y="179"/>
                    <a:pt x="281" y="179"/>
                  </a:cubicBezTo>
                  <a:cubicBezTo>
                    <a:pt x="281" y="178"/>
                    <a:pt x="281" y="178"/>
                    <a:pt x="281" y="178"/>
                  </a:cubicBezTo>
                  <a:cubicBezTo>
                    <a:pt x="281" y="178"/>
                    <a:pt x="281" y="178"/>
                    <a:pt x="281" y="178"/>
                  </a:cubicBezTo>
                  <a:cubicBezTo>
                    <a:pt x="281" y="178"/>
                    <a:pt x="280" y="179"/>
                    <a:pt x="280" y="180"/>
                  </a:cubicBezTo>
                  <a:cubicBezTo>
                    <a:pt x="280" y="183"/>
                    <a:pt x="280" y="183"/>
                    <a:pt x="280" y="183"/>
                  </a:cubicBezTo>
                  <a:cubicBezTo>
                    <a:pt x="278" y="183"/>
                    <a:pt x="278" y="183"/>
                    <a:pt x="278" y="183"/>
                  </a:cubicBezTo>
                  <a:cubicBezTo>
                    <a:pt x="277" y="183"/>
                    <a:pt x="276" y="183"/>
                    <a:pt x="275" y="183"/>
                  </a:cubicBezTo>
                  <a:cubicBezTo>
                    <a:pt x="273" y="183"/>
                    <a:pt x="270" y="183"/>
                    <a:pt x="268" y="181"/>
                  </a:cubicBezTo>
                  <a:cubicBezTo>
                    <a:pt x="266" y="179"/>
                    <a:pt x="264" y="179"/>
                    <a:pt x="263" y="179"/>
                  </a:cubicBezTo>
                  <a:cubicBezTo>
                    <a:pt x="259" y="178"/>
                    <a:pt x="259" y="178"/>
                    <a:pt x="259" y="178"/>
                  </a:cubicBezTo>
                  <a:cubicBezTo>
                    <a:pt x="260" y="175"/>
                    <a:pt x="260" y="175"/>
                    <a:pt x="260" y="175"/>
                  </a:cubicBezTo>
                  <a:cubicBezTo>
                    <a:pt x="260" y="175"/>
                    <a:pt x="260" y="174"/>
                    <a:pt x="260" y="174"/>
                  </a:cubicBezTo>
                  <a:cubicBezTo>
                    <a:pt x="259" y="174"/>
                    <a:pt x="258" y="174"/>
                    <a:pt x="258" y="174"/>
                  </a:cubicBezTo>
                  <a:cubicBezTo>
                    <a:pt x="257" y="174"/>
                    <a:pt x="257" y="174"/>
                    <a:pt x="256" y="174"/>
                  </a:cubicBezTo>
                  <a:cubicBezTo>
                    <a:pt x="251" y="174"/>
                    <a:pt x="251" y="168"/>
                    <a:pt x="251" y="166"/>
                  </a:cubicBezTo>
                  <a:cubicBezTo>
                    <a:pt x="251" y="166"/>
                    <a:pt x="251" y="165"/>
                    <a:pt x="251" y="165"/>
                  </a:cubicBezTo>
                  <a:cubicBezTo>
                    <a:pt x="250" y="165"/>
                    <a:pt x="250" y="165"/>
                    <a:pt x="250" y="165"/>
                  </a:cubicBezTo>
                  <a:cubicBezTo>
                    <a:pt x="247" y="164"/>
                    <a:pt x="246" y="162"/>
                    <a:pt x="245" y="161"/>
                  </a:cubicBezTo>
                  <a:cubicBezTo>
                    <a:pt x="244" y="160"/>
                    <a:pt x="244" y="160"/>
                    <a:pt x="244" y="160"/>
                  </a:cubicBezTo>
                  <a:cubicBezTo>
                    <a:pt x="242" y="156"/>
                    <a:pt x="241" y="152"/>
                    <a:pt x="241" y="147"/>
                  </a:cubicBezTo>
                  <a:cubicBezTo>
                    <a:pt x="241" y="143"/>
                    <a:pt x="241" y="143"/>
                    <a:pt x="241" y="143"/>
                  </a:cubicBezTo>
                  <a:cubicBezTo>
                    <a:pt x="245" y="144"/>
                    <a:pt x="245" y="144"/>
                    <a:pt x="245" y="144"/>
                  </a:cubicBezTo>
                  <a:cubicBezTo>
                    <a:pt x="245" y="144"/>
                    <a:pt x="245" y="144"/>
                    <a:pt x="245" y="144"/>
                  </a:cubicBezTo>
                  <a:cubicBezTo>
                    <a:pt x="245" y="144"/>
                    <a:pt x="245" y="144"/>
                    <a:pt x="245" y="144"/>
                  </a:cubicBezTo>
                  <a:cubicBezTo>
                    <a:pt x="245" y="144"/>
                    <a:pt x="245" y="144"/>
                    <a:pt x="245" y="144"/>
                  </a:cubicBezTo>
                  <a:cubicBezTo>
                    <a:pt x="246" y="143"/>
                    <a:pt x="246" y="143"/>
                    <a:pt x="246" y="143"/>
                  </a:cubicBezTo>
                  <a:cubicBezTo>
                    <a:pt x="246" y="140"/>
                    <a:pt x="248" y="139"/>
                    <a:pt x="251" y="139"/>
                  </a:cubicBezTo>
                  <a:cubicBezTo>
                    <a:pt x="261" y="139"/>
                    <a:pt x="261" y="139"/>
                    <a:pt x="261" y="139"/>
                  </a:cubicBezTo>
                  <a:cubicBezTo>
                    <a:pt x="260" y="138"/>
                    <a:pt x="259" y="137"/>
                    <a:pt x="258" y="135"/>
                  </a:cubicBezTo>
                  <a:cubicBezTo>
                    <a:pt x="258" y="135"/>
                    <a:pt x="258" y="134"/>
                    <a:pt x="258" y="134"/>
                  </a:cubicBezTo>
                  <a:cubicBezTo>
                    <a:pt x="256" y="132"/>
                    <a:pt x="253" y="129"/>
                    <a:pt x="251" y="128"/>
                  </a:cubicBezTo>
                  <a:cubicBezTo>
                    <a:pt x="250" y="127"/>
                    <a:pt x="249" y="127"/>
                    <a:pt x="248" y="127"/>
                  </a:cubicBezTo>
                  <a:cubicBezTo>
                    <a:pt x="246" y="126"/>
                    <a:pt x="246" y="124"/>
                    <a:pt x="246" y="122"/>
                  </a:cubicBezTo>
                  <a:cubicBezTo>
                    <a:pt x="246" y="122"/>
                    <a:pt x="245" y="122"/>
                    <a:pt x="245" y="122"/>
                  </a:cubicBezTo>
                  <a:cubicBezTo>
                    <a:pt x="244" y="122"/>
                    <a:pt x="243" y="122"/>
                    <a:pt x="241" y="121"/>
                  </a:cubicBezTo>
                  <a:cubicBezTo>
                    <a:pt x="239" y="119"/>
                    <a:pt x="239" y="119"/>
                    <a:pt x="239" y="119"/>
                  </a:cubicBezTo>
                  <a:cubicBezTo>
                    <a:pt x="237" y="118"/>
                    <a:pt x="235" y="116"/>
                    <a:pt x="233" y="115"/>
                  </a:cubicBezTo>
                  <a:cubicBezTo>
                    <a:pt x="231" y="113"/>
                    <a:pt x="227" y="112"/>
                    <a:pt x="224" y="112"/>
                  </a:cubicBezTo>
                  <a:cubicBezTo>
                    <a:pt x="223" y="112"/>
                    <a:pt x="222" y="112"/>
                    <a:pt x="221" y="112"/>
                  </a:cubicBezTo>
                  <a:cubicBezTo>
                    <a:pt x="221" y="113"/>
                    <a:pt x="220" y="113"/>
                    <a:pt x="219" y="114"/>
                  </a:cubicBezTo>
                  <a:cubicBezTo>
                    <a:pt x="219" y="115"/>
                    <a:pt x="219" y="116"/>
                    <a:pt x="219" y="117"/>
                  </a:cubicBezTo>
                  <a:cubicBezTo>
                    <a:pt x="219" y="118"/>
                    <a:pt x="219" y="118"/>
                    <a:pt x="219" y="118"/>
                  </a:cubicBezTo>
                  <a:cubicBezTo>
                    <a:pt x="220" y="120"/>
                    <a:pt x="221" y="121"/>
                    <a:pt x="222" y="123"/>
                  </a:cubicBezTo>
                  <a:cubicBezTo>
                    <a:pt x="224" y="125"/>
                    <a:pt x="224" y="125"/>
                    <a:pt x="224" y="125"/>
                  </a:cubicBezTo>
                  <a:cubicBezTo>
                    <a:pt x="228" y="130"/>
                    <a:pt x="232" y="137"/>
                    <a:pt x="233" y="145"/>
                  </a:cubicBezTo>
                  <a:cubicBezTo>
                    <a:pt x="233" y="149"/>
                    <a:pt x="232" y="153"/>
                    <a:pt x="229" y="157"/>
                  </a:cubicBezTo>
                  <a:cubicBezTo>
                    <a:pt x="229" y="157"/>
                    <a:pt x="229" y="157"/>
                    <a:pt x="228" y="158"/>
                  </a:cubicBezTo>
                  <a:cubicBezTo>
                    <a:pt x="229" y="159"/>
                    <a:pt x="228" y="160"/>
                    <a:pt x="228" y="161"/>
                  </a:cubicBezTo>
                  <a:cubicBezTo>
                    <a:pt x="226" y="164"/>
                    <a:pt x="223" y="164"/>
                    <a:pt x="222" y="164"/>
                  </a:cubicBezTo>
                  <a:cubicBezTo>
                    <a:pt x="222" y="164"/>
                    <a:pt x="221" y="164"/>
                    <a:pt x="221" y="164"/>
                  </a:cubicBezTo>
                  <a:cubicBezTo>
                    <a:pt x="219" y="164"/>
                    <a:pt x="218" y="162"/>
                    <a:pt x="217" y="162"/>
                  </a:cubicBezTo>
                  <a:cubicBezTo>
                    <a:pt x="217" y="161"/>
                    <a:pt x="217" y="161"/>
                    <a:pt x="217" y="161"/>
                  </a:cubicBezTo>
                  <a:cubicBezTo>
                    <a:pt x="217" y="161"/>
                    <a:pt x="216" y="160"/>
                    <a:pt x="216" y="159"/>
                  </a:cubicBezTo>
                  <a:cubicBezTo>
                    <a:pt x="215" y="158"/>
                    <a:pt x="214" y="157"/>
                    <a:pt x="214" y="156"/>
                  </a:cubicBezTo>
                  <a:cubicBezTo>
                    <a:pt x="213" y="156"/>
                    <a:pt x="212" y="155"/>
                    <a:pt x="211" y="155"/>
                  </a:cubicBezTo>
                  <a:cubicBezTo>
                    <a:pt x="209" y="155"/>
                    <a:pt x="209" y="155"/>
                    <a:pt x="209" y="155"/>
                  </a:cubicBezTo>
                  <a:cubicBezTo>
                    <a:pt x="208" y="153"/>
                    <a:pt x="208" y="153"/>
                    <a:pt x="208" y="153"/>
                  </a:cubicBezTo>
                  <a:cubicBezTo>
                    <a:pt x="208" y="152"/>
                    <a:pt x="207" y="151"/>
                    <a:pt x="207" y="150"/>
                  </a:cubicBezTo>
                  <a:cubicBezTo>
                    <a:pt x="206" y="149"/>
                    <a:pt x="204" y="147"/>
                    <a:pt x="204" y="145"/>
                  </a:cubicBezTo>
                  <a:cubicBezTo>
                    <a:pt x="203" y="144"/>
                    <a:pt x="203" y="143"/>
                    <a:pt x="203" y="142"/>
                  </a:cubicBezTo>
                  <a:cubicBezTo>
                    <a:pt x="203" y="142"/>
                    <a:pt x="203" y="141"/>
                    <a:pt x="203" y="141"/>
                  </a:cubicBezTo>
                  <a:cubicBezTo>
                    <a:pt x="203" y="141"/>
                    <a:pt x="203" y="141"/>
                    <a:pt x="203" y="141"/>
                  </a:cubicBezTo>
                  <a:cubicBezTo>
                    <a:pt x="203" y="141"/>
                    <a:pt x="203" y="141"/>
                    <a:pt x="201" y="141"/>
                  </a:cubicBezTo>
                  <a:cubicBezTo>
                    <a:pt x="200" y="141"/>
                    <a:pt x="199" y="141"/>
                    <a:pt x="199" y="141"/>
                  </a:cubicBezTo>
                  <a:cubicBezTo>
                    <a:pt x="198" y="141"/>
                    <a:pt x="197" y="141"/>
                    <a:pt x="197" y="141"/>
                  </a:cubicBezTo>
                  <a:cubicBezTo>
                    <a:pt x="193" y="141"/>
                    <a:pt x="193" y="141"/>
                    <a:pt x="193" y="141"/>
                  </a:cubicBezTo>
                  <a:cubicBezTo>
                    <a:pt x="194" y="137"/>
                    <a:pt x="194" y="137"/>
                    <a:pt x="194" y="137"/>
                  </a:cubicBezTo>
                  <a:cubicBezTo>
                    <a:pt x="194" y="137"/>
                    <a:pt x="194" y="136"/>
                    <a:pt x="194" y="136"/>
                  </a:cubicBezTo>
                  <a:cubicBezTo>
                    <a:pt x="194" y="136"/>
                    <a:pt x="194" y="136"/>
                    <a:pt x="194" y="136"/>
                  </a:cubicBezTo>
                  <a:cubicBezTo>
                    <a:pt x="194" y="136"/>
                    <a:pt x="193" y="136"/>
                    <a:pt x="191" y="136"/>
                  </a:cubicBezTo>
                  <a:cubicBezTo>
                    <a:pt x="190" y="136"/>
                    <a:pt x="189" y="136"/>
                    <a:pt x="189" y="136"/>
                  </a:cubicBezTo>
                  <a:cubicBezTo>
                    <a:pt x="189" y="136"/>
                    <a:pt x="188" y="136"/>
                    <a:pt x="188" y="136"/>
                  </a:cubicBezTo>
                  <a:cubicBezTo>
                    <a:pt x="190" y="139"/>
                    <a:pt x="192" y="141"/>
                    <a:pt x="195" y="143"/>
                  </a:cubicBezTo>
                  <a:cubicBezTo>
                    <a:pt x="195" y="143"/>
                    <a:pt x="196" y="143"/>
                    <a:pt x="196" y="143"/>
                  </a:cubicBezTo>
                  <a:cubicBezTo>
                    <a:pt x="197" y="144"/>
                    <a:pt x="200" y="145"/>
                    <a:pt x="200" y="148"/>
                  </a:cubicBezTo>
                  <a:cubicBezTo>
                    <a:pt x="200" y="166"/>
                    <a:pt x="200" y="166"/>
                    <a:pt x="200" y="166"/>
                  </a:cubicBezTo>
                  <a:cubicBezTo>
                    <a:pt x="200" y="167"/>
                    <a:pt x="200" y="167"/>
                    <a:pt x="200" y="167"/>
                  </a:cubicBezTo>
                  <a:cubicBezTo>
                    <a:pt x="199" y="169"/>
                    <a:pt x="198" y="171"/>
                    <a:pt x="197" y="172"/>
                  </a:cubicBezTo>
                  <a:cubicBezTo>
                    <a:pt x="197" y="172"/>
                    <a:pt x="196" y="173"/>
                    <a:pt x="196" y="173"/>
                  </a:cubicBezTo>
                  <a:cubicBezTo>
                    <a:pt x="196" y="174"/>
                    <a:pt x="195" y="175"/>
                    <a:pt x="195" y="175"/>
                  </a:cubicBezTo>
                  <a:cubicBezTo>
                    <a:pt x="195" y="179"/>
                    <a:pt x="195" y="179"/>
                    <a:pt x="195" y="179"/>
                  </a:cubicBezTo>
                  <a:cubicBezTo>
                    <a:pt x="184" y="179"/>
                    <a:pt x="184" y="179"/>
                    <a:pt x="184" y="179"/>
                  </a:cubicBezTo>
                  <a:cubicBezTo>
                    <a:pt x="184" y="175"/>
                    <a:pt x="184" y="175"/>
                    <a:pt x="184" y="175"/>
                  </a:cubicBezTo>
                  <a:cubicBezTo>
                    <a:pt x="185" y="174"/>
                    <a:pt x="185" y="174"/>
                    <a:pt x="185" y="174"/>
                  </a:cubicBezTo>
                  <a:cubicBezTo>
                    <a:pt x="185" y="174"/>
                    <a:pt x="185" y="174"/>
                    <a:pt x="185" y="174"/>
                  </a:cubicBezTo>
                  <a:cubicBezTo>
                    <a:pt x="184" y="174"/>
                    <a:pt x="184" y="174"/>
                    <a:pt x="183" y="174"/>
                  </a:cubicBezTo>
                  <a:cubicBezTo>
                    <a:pt x="180" y="174"/>
                    <a:pt x="180" y="174"/>
                    <a:pt x="180" y="174"/>
                  </a:cubicBezTo>
                  <a:cubicBezTo>
                    <a:pt x="180" y="158"/>
                    <a:pt x="180" y="158"/>
                    <a:pt x="180" y="158"/>
                  </a:cubicBezTo>
                  <a:cubicBezTo>
                    <a:pt x="180" y="156"/>
                    <a:pt x="178" y="154"/>
                    <a:pt x="176" y="152"/>
                  </a:cubicBezTo>
                  <a:cubicBezTo>
                    <a:pt x="175" y="150"/>
                    <a:pt x="173" y="150"/>
                    <a:pt x="170" y="150"/>
                  </a:cubicBezTo>
                  <a:cubicBezTo>
                    <a:pt x="165" y="150"/>
                    <a:pt x="165" y="150"/>
                    <a:pt x="165" y="150"/>
                  </a:cubicBezTo>
                  <a:cubicBezTo>
                    <a:pt x="166" y="147"/>
                    <a:pt x="166" y="147"/>
                    <a:pt x="166" y="147"/>
                  </a:cubicBezTo>
                  <a:cubicBezTo>
                    <a:pt x="166" y="146"/>
                    <a:pt x="166" y="146"/>
                    <a:pt x="166" y="146"/>
                  </a:cubicBezTo>
                  <a:cubicBezTo>
                    <a:pt x="165" y="146"/>
                    <a:pt x="163" y="146"/>
                    <a:pt x="162" y="146"/>
                  </a:cubicBezTo>
                  <a:cubicBezTo>
                    <a:pt x="161" y="146"/>
                    <a:pt x="161" y="146"/>
                    <a:pt x="161" y="146"/>
                  </a:cubicBezTo>
                  <a:cubicBezTo>
                    <a:pt x="158" y="146"/>
                    <a:pt x="157" y="144"/>
                    <a:pt x="156" y="142"/>
                  </a:cubicBezTo>
                  <a:cubicBezTo>
                    <a:pt x="155" y="142"/>
                    <a:pt x="155" y="141"/>
                    <a:pt x="155" y="140"/>
                  </a:cubicBezTo>
                  <a:cubicBezTo>
                    <a:pt x="154" y="139"/>
                    <a:pt x="153" y="138"/>
                    <a:pt x="152" y="137"/>
                  </a:cubicBezTo>
                  <a:cubicBezTo>
                    <a:pt x="151" y="136"/>
                    <a:pt x="150" y="136"/>
                    <a:pt x="147" y="136"/>
                  </a:cubicBezTo>
                  <a:cubicBezTo>
                    <a:pt x="147" y="136"/>
                    <a:pt x="147" y="136"/>
                    <a:pt x="147" y="136"/>
                  </a:cubicBezTo>
                  <a:cubicBezTo>
                    <a:pt x="147" y="136"/>
                    <a:pt x="146" y="136"/>
                    <a:pt x="146" y="136"/>
                  </a:cubicBezTo>
                  <a:cubicBezTo>
                    <a:pt x="144" y="136"/>
                    <a:pt x="143" y="135"/>
                    <a:pt x="142" y="133"/>
                  </a:cubicBezTo>
                  <a:cubicBezTo>
                    <a:pt x="142" y="133"/>
                    <a:pt x="142" y="133"/>
                    <a:pt x="142" y="133"/>
                  </a:cubicBezTo>
                  <a:cubicBezTo>
                    <a:pt x="141" y="132"/>
                    <a:pt x="139" y="132"/>
                    <a:pt x="138" y="132"/>
                  </a:cubicBezTo>
                  <a:cubicBezTo>
                    <a:pt x="137" y="132"/>
                    <a:pt x="137" y="132"/>
                    <a:pt x="137" y="132"/>
                  </a:cubicBezTo>
                  <a:cubicBezTo>
                    <a:pt x="135" y="132"/>
                    <a:pt x="134" y="132"/>
                    <a:pt x="134" y="133"/>
                  </a:cubicBezTo>
                  <a:cubicBezTo>
                    <a:pt x="133" y="136"/>
                    <a:pt x="131" y="136"/>
                    <a:pt x="130" y="136"/>
                  </a:cubicBezTo>
                  <a:cubicBezTo>
                    <a:pt x="130" y="136"/>
                    <a:pt x="130" y="136"/>
                    <a:pt x="129" y="136"/>
                  </a:cubicBezTo>
                  <a:cubicBezTo>
                    <a:pt x="129" y="136"/>
                    <a:pt x="129" y="136"/>
                    <a:pt x="129" y="136"/>
                  </a:cubicBezTo>
                  <a:cubicBezTo>
                    <a:pt x="116" y="136"/>
                    <a:pt x="116" y="136"/>
                    <a:pt x="116" y="136"/>
                  </a:cubicBezTo>
                  <a:cubicBezTo>
                    <a:pt x="116" y="136"/>
                    <a:pt x="116" y="136"/>
                    <a:pt x="116" y="136"/>
                  </a:cubicBezTo>
                  <a:cubicBezTo>
                    <a:pt x="116" y="136"/>
                    <a:pt x="116" y="136"/>
                    <a:pt x="116" y="136"/>
                  </a:cubicBezTo>
                  <a:cubicBezTo>
                    <a:pt x="115" y="136"/>
                    <a:pt x="115" y="137"/>
                    <a:pt x="115" y="140"/>
                  </a:cubicBezTo>
                  <a:cubicBezTo>
                    <a:pt x="115" y="145"/>
                    <a:pt x="113" y="149"/>
                    <a:pt x="108" y="150"/>
                  </a:cubicBezTo>
                  <a:cubicBezTo>
                    <a:pt x="105" y="151"/>
                    <a:pt x="105" y="151"/>
                    <a:pt x="105" y="151"/>
                  </a:cubicBezTo>
                  <a:cubicBezTo>
                    <a:pt x="104" y="148"/>
                    <a:pt x="104" y="148"/>
                    <a:pt x="104" y="148"/>
                  </a:cubicBezTo>
                  <a:cubicBezTo>
                    <a:pt x="103" y="137"/>
                    <a:pt x="98" y="127"/>
                    <a:pt x="89" y="118"/>
                  </a:cubicBezTo>
                  <a:cubicBezTo>
                    <a:pt x="87" y="116"/>
                    <a:pt x="85" y="114"/>
                    <a:pt x="83" y="112"/>
                  </a:cubicBezTo>
                  <a:cubicBezTo>
                    <a:pt x="77" y="106"/>
                    <a:pt x="71" y="100"/>
                    <a:pt x="67" y="92"/>
                  </a:cubicBezTo>
                  <a:cubicBezTo>
                    <a:pt x="65" y="89"/>
                    <a:pt x="65" y="89"/>
                    <a:pt x="65" y="89"/>
                  </a:cubicBezTo>
                  <a:cubicBezTo>
                    <a:pt x="69" y="88"/>
                    <a:pt x="69" y="88"/>
                    <a:pt x="69" y="88"/>
                  </a:cubicBezTo>
                  <a:cubicBezTo>
                    <a:pt x="71" y="87"/>
                    <a:pt x="73" y="86"/>
                    <a:pt x="74" y="84"/>
                  </a:cubicBezTo>
                  <a:cubicBezTo>
                    <a:pt x="75" y="83"/>
                    <a:pt x="75" y="82"/>
                    <a:pt x="76" y="81"/>
                  </a:cubicBezTo>
                  <a:cubicBezTo>
                    <a:pt x="76" y="80"/>
                    <a:pt x="77" y="79"/>
                    <a:pt x="77" y="78"/>
                  </a:cubicBezTo>
                  <a:cubicBezTo>
                    <a:pt x="78" y="76"/>
                    <a:pt x="80" y="73"/>
                    <a:pt x="82" y="71"/>
                  </a:cubicBezTo>
                  <a:cubicBezTo>
                    <a:pt x="85" y="69"/>
                    <a:pt x="88" y="69"/>
                    <a:pt x="90" y="69"/>
                  </a:cubicBezTo>
                  <a:cubicBezTo>
                    <a:pt x="91" y="69"/>
                    <a:pt x="91" y="69"/>
                    <a:pt x="91" y="69"/>
                  </a:cubicBezTo>
                  <a:cubicBezTo>
                    <a:pt x="92" y="69"/>
                    <a:pt x="94" y="68"/>
                    <a:pt x="94" y="68"/>
                  </a:cubicBezTo>
                  <a:cubicBezTo>
                    <a:pt x="94" y="67"/>
                    <a:pt x="94" y="67"/>
                    <a:pt x="95" y="67"/>
                  </a:cubicBezTo>
                  <a:cubicBezTo>
                    <a:pt x="95" y="66"/>
                    <a:pt x="96" y="64"/>
                    <a:pt x="99" y="64"/>
                  </a:cubicBezTo>
                  <a:cubicBezTo>
                    <a:pt x="104" y="64"/>
                    <a:pt x="104" y="64"/>
                    <a:pt x="104" y="64"/>
                  </a:cubicBezTo>
                  <a:cubicBezTo>
                    <a:pt x="104" y="64"/>
                    <a:pt x="105" y="64"/>
                    <a:pt x="106" y="64"/>
                  </a:cubicBezTo>
                  <a:cubicBezTo>
                    <a:pt x="106" y="64"/>
                    <a:pt x="107" y="64"/>
                    <a:pt x="108" y="64"/>
                  </a:cubicBezTo>
                  <a:cubicBezTo>
                    <a:pt x="108" y="64"/>
                    <a:pt x="108" y="64"/>
                    <a:pt x="109" y="64"/>
                  </a:cubicBezTo>
                  <a:cubicBezTo>
                    <a:pt x="109" y="64"/>
                    <a:pt x="109" y="63"/>
                    <a:pt x="109" y="63"/>
                  </a:cubicBezTo>
                  <a:cubicBezTo>
                    <a:pt x="109" y="61"/>
                    <a:pt x="110" y="59"/>
                    <a:pt x="114" y="59"/>
                  </a:cubicBezTo>
                  <a:cubicBezTo>
                    <a:pt x="114" y="59"/>
                    <a:pt x="114" y="59"/>
                    <a:pt x="115" y="59"/>
                  </a:cubicBezTo>
                  <a:cubicBezTo>
                    <a:pt x="115" y="59"/>
                    <a:pt x="115" y="59"/>
                    <a:pt x="116" y="59"/>
                  </a:cubicBezTo>
                  <a:cubicBezTo>
                    <a:pt x="128" y="59"/>
                    <a:pt x="128" y="59"/>
                    <a:pt x="128" y="59"/>
                  </a:cubicBezTo>
                  <a:cubicBezTo>
                    <a:pt x="129" y="61"/>
                    <a:pt x="129" y="61"/>
                    <a:pt x="129" y="61"/>
                  </a:cubicBezTo>
                  <a:cubicBezTo>
                    <a:pt x="130" y="61"/>
                    <a:pt x="131" y="60"/>
                    <a:pt x="132" y="60"/>
                  </a:cubicBezTo>
                  <a:cubicBezTo>
                    <a:pt x="132" y="60"/>
                    <a:pt x="132" y="60"/>
                    <a:pt x="133" y="60"/>
                  </a:cubicBezTo>
                  <a:cubicBezTo>
                    <a:pt x="133" y="59"/>
                    <a:pt x="133" y="59"/>
                    <a:pt x="133" y="58"/>
                  </a:cubicBezTo>
                  <a:cubicBezTo>
                    <a:pt x="132" y="58"/>
                    <a:pt x="132" y="57"/>
                    <a:pt x="131" y="56"/>
                  </a:cubicBezTo>
                  <a:cubicBezTo>
                    <a:pt x="128" y="55"/>
                    <a:pt x="127" y="53"/>
                    <a:pt x="127" y="51"/>
                  </a:cubicBezTo>
                  <a:cubicBezTo>
                    <a:pt x="126" y="51"/>
                    <a:pt x="126" y="50"/>
                    <a:pt x="126" y="50"/>
                  </a:cubicBezTo>
                  <a:cubicBezTo>
                    <a:pt x="124" y="48"/>
                    <a:pt x="123" y="47"/>
                    <a:pt x="122" y="47"/>
                  </a:cubicBezTo>
                  <a:cubicBezTo>
                    <a:pt x="118" y="46"/>
                    <a:pt x="118" y="41"/>
                    <a:pt x="118" y="40"/>
                  </a:cubicBezTo>
                  <a:cubicBezTo>
                    <a:pt x="118" y="39"/>
                    <a:pt x="118" y="39"/>
                    <a:pt x="118" y="39"/>
                  </a:cubicBezTo>
                  <a:cubicBezTo>
                    <a:pt x="118" y="30"/>
                    <a:pt x="118" y="30"/>
                    <a:pt x="118" y="30"/>
                  </a:cubicBezTo>
                  <a:cubicBezTo>
                    <a:pt x="122" y="31"/>
                    <a:pt x="122" y="31"/>
                    <a:pt x="122" y="31"/>
                  </a:cubicBezTo>
                  <a:cubicBezTo>
                    <a:pt x="122" y="31"/>
                    <a:pt x="123" y="31"/>
                    <a:pt x="123" y="31"/>
                  </a:cubicBezTo>
                  <a:cubicBezTo>
                    <a:pt x="123" y="31"/>
                    <a:pt x="123" y="30"/>
                    <a:pt x="123" y="29"/>
                  </a:cubicBezTo>
                  <a:cubicBezTo>
                    <a:pt x="123" y="29"/>
                    <a:pt x="123" y="28"/>
                    <a:pt x="123" y="27"/>
                  </a:cubicBezTo>
                  <a:cubicBezTo>
                    <a:pt x="123" y="26"/>
                    <a:pt x="124" y="24"/>
                    <a:pt x="123" y="23"/>
                  </a:cubicBezTo>
                  <a:cubicBezTo>
                    <a:pt x="123" y="23"/>
                    <a:pt x="122" y="23"/>
                    <a:pt x="122" y="23"/>
                  </a:cubicBezTo>
                  <a:cubicBezTo>
                    <a:pt x="120" y="23"/>
                    <a:pt x="120" y="22"/>
                    <a:pt x="119" y="22"/>
                  </a:cubicBezTo>
                  <a:cubicBezTo>
                    <a:pt x="118" y="20"/>
                    <a:pt x="118" y="19"/>
                    <a:pt x="118" y="18"/>
                  </a:cubicBezTo>
                  <a:cubicBezTo>
                    <a:pt x="118" y="18"/>
                    <a:pt x="118" y="18"/>
                    <a:pt x="118" y="17"/>
                  </a:cubicBezTo>
                  <a:cubicBezTo>
                    <a:pt x="118" y="17"/>
                    <a:pt x="118" y="16"/>
                    <a:pt x="118" y="16"/>
                  </a:cubicBezTo>
                  <a:cubicBezTo>
                    <a:pt x="119" y="15"/>
                    <a:pt x="119" y="14"/>
                    <a:pt x="119" y="14"/>
                  </a:cubicBezTo>
                  <a:cubicBezTo>
                    <a:pt x="118" y="14"/>
                    <a:pt x="118" y="14"/>
                    <a:pt x="118" y="14"/>
                  </a:cubicBezTo>
                  <a:cubicBezTo>
                    <a:pt x="118" y="14"/>
                    <a:pt x="117" y="14"/>
                    <a:pt x="117" y="14"/>
                  </a:cubicBezTo>
                  <a:cubicBezTo>
                    <a:pt x="115" y="14"/>
                    <a:pt x="114" y="12"/>
                    <a:pt x="114" y="9"/>
                  </a:cubicBezTo>
                  <a:cubicBezTo>
                    <a:pt x="114" y="0"/>
                    <a:pt x="114" y="0"/>
                    <a:pt x="114" y="0"/>
                  </a:cubicBezTo>
                  <a:cubicBezTo>
                    <a:pt x="119" y="3"/>
                    <a:pt x="119" y="3"/>
                    <a:pt x="119" y="3"/>
                  </a:cubicBezTo>
                  <a:cubicBezTo>
                    <a:pt x="126" y="7"/>
                    <a:pt x="132" y="10"/>
                    <a:pt x="139" y="13"/>
                  </a:cubicBezTo>
                  <a:cubicBezTo>
                    <a:pt x="147" y="17"/>
                    <a:pt x="156" y="22"/>
                    <a:pt x="164" y="27"/>
                  </a:cubicBezTo>
                  <a:cubicBezTo>
                    <a:pt x="172" y="31"/>
                    <a:pt x="179" y="36"/>
                    <a:pt x="185" y="41"/>
                  </a:cubicBezTo>
                  <a:cubicBezTo>
                    <a:pt x="186" y="42"/>
                    <a:pt x="188" y="44"/>
                    <a:pt x="189" y="45"/>
                  </a:cubicBezTo>
                  <a:cubicBezTo>
                    <a:pt x="191" y="45"/>
                    <a:pt x="191" y="45"/>
                    <a:pt x="191" y="45"/>
                  </a:cubicBezTo>
                  <a:cubicBezTo>
                    <a:pt x="192" y="45"/>
                    <a:pt x="195" y="45"/>
                    <a:pt x="196" y="48"/>
                  </a:cubicBezTo>
                  <a:cubicBezTo>
                    <a:pt x="196" y="48"/>
                    <a:pt x="196" y="49"/>
                    <a:pt x="196" y="49"/>
                  </a:cubicBezTo>
                  <a:cubicBezTo>
                    <a:pt x="196" y="51"/>
                    <a:pt x="198" y="52"/>
                    <a:pt x="201" y="54"/>
                  </a:cubicBezTo>
                  <a:cubicBezTo>
                    <a:pt x="202" y="54"/>
                    <a:pt x="203" y="54"/>
                    <a:pt x="205" y="54"/>
                  </a:cubicBezTo>
                  <a:cubicBezTo>
                    <a:pt x="208" y="54"/>
                    <a:pt x="208" y="54"/>
                    <a:pt x="208" y="54"/>
                  </a:cubicBezTo>
                  <a:cubicBezTo>
                    <a:pt x="209" y="56"/>
                    <a:pt x="209" y="56"/>
                    <a:pt x="209" y="56"/>
                  </a:cubicBezTo>
                  <a:cubicBezTo>
                    <a:pt x="210" y="58"/>
                    <a:pt x="211" y="59"/>
                    <a:pt x="211" y="61"/>
                  </a:cubicBezTo>
                  <a:cubicBezTo>
                    <a:pt x="213" y="63"/>
                    <a:pt x="215" y="65"/>
                    <a:pt x="217" y="67"/>
                  </a:cubicBezTo>
                  <a:cubicBezTo>
                    <a:pt x="219" y="68"/>
                    <a:pt x="220" y="69"/>
                    <a:pt x="222" y="69"/>
                  </a:cubicBezTo>
                  <a:cubicBezTo>
                    <a:pt x="227" y="69"/>
                    <a:pt x="227" y="69"/>
                    <a:pt x="227" y="69"/>
                  </a:cubicBezTo>
                  <a:cubicBezTo>
                    <a:pt x="228" y="71"/>
                    <a:pt x="228" y="71"/>
                    <a:pt x="228" y="71"/>
                  </a:cubicBezTo>
                  <a:cubicBezTo>
                    <a:pt x="228" y="71"/>
                    <a:pt x="229" y="72"/>
                    <a:pt x="229" y="73"/>
                  </a:cubicBezTo>
                  <a:cubicBezTo>
                    <a:pt x="230" y="75"/>
                    <a:pt x="232" y="78"/>
                    <a:pt x="235" y="80"/>
                  </a:cubicBezTo>
                  <a:cubicBezTo>
                    <a:pt x="236" y="81"/>
                    <a:pt x="238" y="82"/>
                    <a:pt x="240" y="83"/>
                  </a:cubicBezTo>
                  <a:cubicBezTo>
                    <a:pt x="241" y="83"/>
                    <a:pt x="243" y="84"/>
                    <a:pt x="244" y="84"/>
                  </a:cubicBezTo>
                  <a:cubicBezTo>
                    <a:pt x="247" y="86"/>
                    <a:pt x="250" y="89"/>
                    <a:pt x="251" y="91"/>
                  </a:cubicBezTo>
                  <a:cubicBezTo>
                    <a:pt x="252" y="91"/>
                    <a:pt x="253" y="92"/>
                    <a:pt x="253" y="93"/>
                  </a:cubicBezTo>
                  <a:cubicBezTo>
                    <a:pt x="257" y="97"/>
                    <a:pt x="259" y="100"/>
                    <a:pt x="264" y="102"/>
                  </a:cubicBezTo>
                  <a:cubicBezTo>
                    <a:pt x="265" y="102"/>
                    <a:pt x="265" y="102"/>
                    <a:pt x="265" y="102"/>
                  </a:cubicBezTo>
                  <a:cubicBezTo>
                    <a:pt x="266" y="103"/>
                    <a:pt x="266" y="103"/>
                    <a:pt x="266" y="103"/>
                  </a:cubicBezTo>
                  <a:cubicBezTo>
                    <a:pt x="270" y="110"/>
                    <a:pt x="276" y="116"/>
                    <a:pt x="282" y="122"/>
                  </a:cubicBezTo>
                  <a:cubicBezTo>
                    <a:pt x="285" y="125"/>
                    <a:pt x="288" y="128"/>
                    <a:pt x="292" y="131"/>
                  </a:cubicBezTo>
                  <a:cubicBezTo>
                    <a:pt x="294" y="132"/>
                    <a:pt x="295" y="133"/>
                    <a:pt x="297" y="135"/>
                  </a:cubicBezTo>
                  <a:cubicBezTo>
                    <a:pt x="299" y="136"/>
                    <a:pt x="299" y="138"/>
                    <a:pt x="299" y="139"/>
                  </a:cubicBezTo>
                  <a:cubicBezTo>
                    <a:pt x="300" y="139"/>
                    <a:pt x="300" y="139"/>
                    <a:pt x="300" y="140"/>
                  </a:cubicBezTo>
                  <a:cubicBezTo>
                    <a:pt x="301" y="142"/>
                    <a:pt x="303" y="143"/>
                    <a:pt x="305" y="145"/>
                  </a:cubicBezTo>
                  <a:cubicBezTo>
                    <a:pt x="307" y="146"/>
                    <a:pt x="310" y="148"/>
                    <a:pt x="311" y="151"/>
                  </a:cubicBezTo>
                  <a:cubicBezTo>
                    <a:pt x="312" y="153"/>
                    <a:pt x="313" y="154"/>
                    <a:pt x="314" y="156"/>
                  </a:cubicBezTo>
                  <a:cubicBezTo>
                    <a:pt x="314" y="157"/>
                    <a:pt x="315" y="159"/>
                    <a:pt x="316" y="160"/>
                  </a:cubicBezTo>
                  <a:cubicBezTo>
                    <a:pt x="317" y="163"/>
                    <a:pt x="319" y="165"/>
                    <a:pt x="322" y="166"/>
                  </a:cubicBezTo>
                  <a:cubicBezTo>
                    <a:pt x="323" y="167"/>
                    <a:pt x="324" y="167"/>
                    <a:pt x="325" y="168"/>
                  </a:cubicBezTo>
                  <a:cubicBezTo>
                    <a:pt x="326" y="168"/>
                    <a:pt x="327" y="169"/>
                    <a:pt x="327" y="170"/>
                  </a:cubicBezTo>
                  <a:cubicBezTo>
                    <a:pt x="327" y="170"/>
                    <a:pt x="327" y="171"/>
                    <a:pt x="328" y="171"/>
                  </a:cubicBezTo>
                  <a:cubicBezTo>
                    <a:pt x="328" y="171"/>
                    <a:pt x="328" y="172"/>
                    <a:pt x="329" y="173"/>
                  </a:cubicBezTo>
                  <a:cubicBezTo>
                    <a:pt x="330" y="173"/>
                    <a:pt x="330" y="173"/>
                    <a:pt x="330" y="173"/>
                  </a:cubicBezTo>
                  <a:cubicBezTo>
                    <a:pt x="331" y="175"/>
                    <a:pt x="332" y="177"/>
                    <a:pt x="332" y="179"/>
                  </a:cubicBezTo>
                  <a:cubicBezTo>
                    <a:pt x="332" y="180"/>
                    <a:pt x="333" y="181"/>
                    <a:pt x="333" y="182"/>
                  </a:cubicBezTo>
                  <a:cubicBezTo>
                    <a:pt x="334" y="183"/>
                    <a:pt x="335" y="184"/>
                    <a:pt x="336" y="185"/>
                  </a:cubicBezTo>
                  <a:cubicBezTo>
                    <a:pt x="337" y="185"/>
                    <a:pt x="337" y="185"/>
                    <a:pt x="337" y="185"/>
                  </a:cubicBezTo>
                  <a:cubicBezTo>
                    <a:pt x="339" y="186"/>
                    <a:pt x="341" y="187"/>
                    <a:pt x="342" y="189"/>
                  </a:cubicBezTo>
                  <a:cubicBezTo>
                    <a:pt x="342" y="190"/>
                    <a:pt x="342" y="191"/>
                    <a:pt x="343" y="192"/>
                  </a:cubicBezTo>
                  <a:cubicBezTo>
                    <a:pt x="344" y="193"/>
                    <a:pt x="345" y="194"/>
                    <a:pt x="346" y="197"/>
                  </a:cubicBezTo>
                  <a:cubicBezTo>
                    <a:pt x="346" y="198"/>
                    <a:pt x="346" y="199"/>
                    <a:pt x="346" y="200"/>
                  </a:cubicBezTo>
                  <a:cubicBezTo>
                    <a:pt x="346" y="200"/>
                    <a:pt x="346" y="200"/>
                    <a:pt x="346" y="200"/>
                  </a:cubicBezTo>
                  <a:cubicBezTo>
                    <a:pt x="346" y="200"/>
                    <a:pt x="347" y="201"/>
                    <a:pt x="347" y="201"/>
                  </a:cubicBezTo>
                  <a:cubicBezTo>
                    <a:pt x="350" y="201"/>
                    <a:pt x="351" y="203"/>
                    <a:pt x="352" y="204"/>
                  </a:cubicBezTo>
                  <a:cubicBezTo>
                    <a:pt x="352" y="204"/>
                    <a:pt x="352" y="205"/>
                    <a:pt x="352" y="205"/>
                  </a:cubicBezTo>
                  <a:cubicBezTo>
                    <a:pt x="352" y="206"/>
                    <a:pt x="352" y="206"/>
                    <a:pt x="352" y="206"/>
                  </a:cubicBezTo>
                  <a:cubicBezTo>
                    <a:pt x="353" y="206"/>
                    <a:pt x="354" y="207"/>
                    <a:pt x="355" y="209"/>
                  </a:cubicBezTo>
                  <a:cubicBezTo>
                    <a:pt x="355" y="210"/>
                    <a:pt x="356" y="212"/>
                    <a:pt x="356" y="213"/>
                  </a:cubicBezTo>
                  <a:cubicBezTo>
                    <a:pt x="356" y="214"/>
                    <a:pt x="356" y="214"/>
                    <a:pt x="356" y="215"/>
                  </a:cubicBezTo>
                  <a:cubicBezTo>
                    <a:pt x="356" y="215"/>
                    <a:pt x="356" y="215"/>
                    <a:pt x="356" y="215"/>
                  </a:cubicBezTo>
                  <a:cubicBezTo>
                    <a:pt x="356" y="215"/>
                    <a:pt x="357" y="215"/>
                    <a:pt x="358" y="215"/>
                  </a:cubicBezTo>
                  <a:cubicBezTo>
                    <a:pt x="360" y="215"/>
                    <a:pt x="360" y="215"/>
                    <a:pt x="360" y="215"/>
                  </a:cubicBezTo>
                  <a:cubicBezTo>
                    <a:pt x="360" y="221"/>
                    <a:pt x="360" y="221"/>
                    <a:pt x="360" y="221"/>
                  </a:cubicBezTo>
                  <a:cubicBezTo>
                    <a:pt x="360" y="222"/>
                    <a:pt x="360" y="222"/>
                    <a:pt x="360" y="223"/>
                  </a:cubicBezTo>
                  <a:cubicBezTo>
                    <a:pt x="360" y="223"/>
                    <a:pt x="360" y="224"/>
                    <a:pt x="360" y="224"/>
                  </a:cubicBezTo>
                  <a:cubicBezTo>
                    <a:pt x="361" y="224"/>
                    <a:pt x="362" y="224"/>
                    <a:pt x="362" y="224"/>
                  </a:cubicBezTo>
                  <a:cubicBezTo>
                    <a:pt x="364" y="224"/>
                    <a:pt x="364" y="224"/>
                    <a:pt x="364" y="224"/>
                  </a:cubicBezTo>
                  <a:cubicBezTo>
                    <a:pt x="365" y="227"/>
                    <a:pt x="365" y="227"/>
                    <a:pt x="365" y="227"/>
                  </a:cubicBezTo>
                  <a:cubicBezTo>
                    <a:pt x="365" y="227"/>
                    <a:pt x="366" y="228"/>
                    <a:pt x="366" y="229"/>
                  </a:cubicBezTo>
                  <a:cubicBezTo>
                    <a:pt x="367" y="230"/>
                    <a:pt x="369" y="231"/>
                    <a:pt x="369" y="233"/>
                  </a:cubicBezTo>
                  <a:cubicBezTo>
                    <a:pt x="370" y="235"/>
                    <a:pt x="370" y="236"/>
                    <a:pt x="370" y="237"/>
                  </a:cubicBezTo>
                  <a:cubicBezTo>
                    <a:pt x="370" y="237"/>
                    <a:pt x="370" y="238"/>
                    <a:pt x="370" y="238"/>
                  </a:cubicBezTo>
                  <a:cubicBezTo>
                    <a:pt x="370" y="238"/>
                    <a:pt x="370" y="238"/>
                    <a:pt x="370" y="238"/>
                  </a:cubicBezTo>
                  <a:cubicBezTo>
                    <a:pt x="371" y="238"/>
                    <a:pt x="371" y="238"/>
                    <a:pt x="371" y="238"/>
                  </a:cubicBezTo>
                  <a:cubicBezTo>
                    <a:pt x="373" y="238"/>
                    <a:pt x="375" y="240"/>
                    <a:pt x="375" y="243"/>
                  </a:cubicBezTo>
                  <a:cubicBezTo>
                    <a:pt x="375" y="247"/>
                    <a:pt x="375" y="247"/>
                    <a:pt x="375" y="247"/>
                  </a:cubicBezTo>
                  <a:cubicBezTo>
                    <a:pt x="374" y="247"/>
                    <a:pt x="374" y="247"/>
                    <a:pt x="374" y="247"/>
                  </a:cubicBezTo>
                  <a:cubicBezTo>
                    <a:pt x="374" y="247"/>
                    <a:pt x="374" y="247"/>
                    <a:pt x="374" y="247"/>
                  </a:cubicBezTo>
                  <a:cubicBezTo>
                    <a:pt x="374" y="247"/>
                    <a:pt x="374" y="247"/>
                    <a:pt x="374" y="247"/>
                  </a:cubicBezTo>
                  <a:cubicBezTo>
                    <a:pt x="375" y="247"/>
                    <a:pt x="375" y="248"/>
                    <a:pt x="376" y="248"/>
                  </a:cubicBezTo>
                  <a:cubicBezTo>
                    <a:pt x="379" y="248"/>
                    <a:pt x="379" y="248"/>
                    <a:pt x="379" y="248"/>
                  </a:cubicBezTo>
                  <a:cubicBezTo>
                    <a:pt x="379" y="251"/>
                    <a:pt x="379" y="251"/>
                    <a:pt x="379" y="251"/>
                  </a:cubicBezTo>
                  <a:cubicBezTo>
                    <a:pt x="379" y="252"/>
                    <a:pt x="379" y="252"/>
                    <a:pt x="379" y="253"/>
                  </a:cubicBezTo>
                  <a:cubicBezTo>
                    <a:pt x="379" y="254"/>
                    <a:pt x="379" y="256"/>
                    <a:pt x="379" y="257"/>
                  </a:cubicBezTo>
                  <a:cubicBezTo>
                    <a:pt x="380" y="257"/>
                    <a:pt x="381" y="257"/>
                    <a:pt x="381" y="257"/>
                  </a:cubicBezTo>
                  <a:cubicBezTo>
                    <a:pt x="384" y="257"/>
                    <a:pt x="384" y="257"/>
                    <a:pt x="384" y="257"/>
                  </a:cubicBezTo>
                  <a:cubicBezTo>
                    <a:pt x="384" y="264"/>
                    <a:pt x="384" y="264"/>
                    <a:pt x="384" y="264"/>
                  </a:cubicBezTo>
                  <a:cubicBezTo>
                    <a:pt x="384" y="264"/>
                    <a:pt x="384" y="265"/>
                    <a:pt x="384" y="265"/>
                  </a:cubicBezTo>
                  <a:cubicBezTo>
                    <a:pt x="384" y="266"/>
                    <a:pt x="384" y="266"/>
                    <a:pt x="384" y="266"/>
                  </a:cubicBezTo>
                  <a:cubicBezTo>
                    <a:pt x="384" y="267"/>
                    <a:pt x="385" y="267"/>
                    <a:pt x="386" y="267"/>
                  </a:cubicBezTo>
                  <a:cubicBezTo>
                    <a:pt x="388" y="267"/>
                    <a:pt x="388" y="267"/>
                    <a:pt x="388" y="267"/>
                  </a:cubicBezTo>
                  <a:cubicBezTo>
                    <a:pt x="389" y="270"/>
                    <a:pt x="389" y="270"/>
                    <a:pt x="389" y="270"/>
                  </a:cubicBezTo>
                  <a:cubicBezTo>
                    <a:pt x="389" y="271"/>
                    <a:pt x="389" y="272"/>
                    <a:pt x="389" y="273"/>
                  </a:cubicBezTo>
                  <a:cubicBezTo>
                    <a:pt x="388" y="274"/>
                    <a:pt x="388" y="275"/>
                    <a:pt x="389" y="276"/>
                  </a:cubicBezTo>
                  <a:cubicBezTo>
                    <a:pt x="389" y="276"/>
                    <a:pt x="389" y="276"/>
                    <a:pt x="389" y="276"/>
                  </a:cubicBezTo>
                  <a:cubicBezTo>
                    <a:pt x="389" y="276"/>
                    <a:pt x="390" y="276"/>
                    <a:pt x="390" y="276"/>
                  </a:cubicBezTo>
                  <a:cubicBezTo>
                    <a:pt x="391" y="276"/>
                    <a:pt x="392" y="277"/>
                    <a:pt x="393" y="277"/>
                  </a:cubicBezTo>
                  <a:cubicBezTo>
                    <a:pt x="394" y="279"/>
                    <a:pt x="394" y="280"/>
                    <a:pt x="393" y="281"/>
                  </a:cubicBezTo>
                  <a:cubicBezTo>
                    <a:pt x="393" y="281"/>
                    <a:pt x="393" y="281"/>
                    <a:pt x="393" y="282"/>
                  </a:cubicBezTo>
                  <a:cubicBezTo>
                    <a:pt x="393" y="284"/>
                    <a:pt x="393" y="286"/>
                    <a:pt x="392" y="288"/>
                  </a:cubicBezTo>
                  <a:cubicBezTo>
                    <a:pt x="392" y="289"/>
                    <a:pt x="392" y="290"/>
                    <a:pt x="392" y="291"/>
                  </a:cubicBezTo>
                  <a:cubicBezTo>
                    <a:pt x="391" y="293"/>
                    <a:pt x="391" y="296"/>
                    <a:pt x="391" y="299"/>
                  </a:cubicBezTo>
                  <a:cubicBezTo>
                    <a:pt x="391" y="305"/>
                    <a:pt x="392" y="311"/>
                    <a:pt x="393" y="319"/>
                  </a:cubicBezTo>
                  <a:cubicBezTo>
                    <a:pt x="395" y="334"/>
                    <a:pt x="399" y="348"/>
                    <a:pt x="403" y="358"/>
                  </a:cubicBezTo>
                  <a:cubicBezTo>
                    <a:pt x="405" y="365"/>
                    <a:pt x="405" y="365"/>
                    <a:pt x="405" y="365"/>
                  </a:cubicBezTo>
                  <a:cubicBezTo>
                    <a:pt x="398" y="362"/>
                    <a:pt x="398" y="362"/>
                    <a:pt x="398" y="362"/>
                  </a:cubicBezTo>
                  <a:cubicBezTo>
                    <a:pt x="395" y="361"/>
                    <a:pt x="392" y="359"/>
                    <a:pt x="389" y="356"/>
                  </a:cubicBezTo>
                  <a:cubicBezTo>
                    <a:pt x="388" y="353"/>
                    <a:pt x="387" y="351"/>
                    <a:pt x="387" y="349"/>
                  </a:cubicBezTo>
                  <a:cubicBezTo>
                    <a:pt x="387" y="349"/>
                    <a:pt x="387" y="349"/>
                    <a:pt x="387" y="349"/>
                  </a:cubicBezTo>
                  <a:cubicBezTo>
                    <a:pt x="383" y="348"/>
                    <a:pt x="382" y="346"/>
                    <a:pt x="382" y="344"/>
                  </a:cubicBezTo>
                  <a:cubicBezTo>
                    <a:pt x="382" y="337"/>
                    <a:pt x="382" y="337"/>
                    <a:pt x="382" y="337"/>
                  </a:cubicBezTo>
                  <a:cubicBezTo>
                    <a:pt x="382" y="336"/>
                    <a:pt x="382" y="335"/>
                    <a:pt x="382" y="334"/>
                  </a:cubicBezTo>
                  <a:cubicBezTo>
                    <a:pt x="382" y="334"/>
                    <a:pt x="382" y="334"/>
                    <a:pt x="382" y="334"/>
                  </a:cubicBezTo>
                  <a:cubicBezTo>
                    <a:pt x="382" y="334"/>
                    <a:pt x="382" y="334"/>
                    <a:pt x="381" y="334"/>
                  </a:cubicBezTo>
                  <a:cubicBezTo>
                    <a:pt x="377" y="334"/>
                    <a:pt x="378" y="329"/>
                    <a:pt x="378" y="328"/>
                  </a:cubicBezTo>
                  <a:cubicBezTo>
                    <a:pt x="378" y="327"/>
                    <a:pt x="378" y="326"/>
                    <a:pt x="378" y="325"/>
                  </a:cubicBezTo>
                  <a:cubicBezTo>
                    <a:pt x="378" y="325"/>
                    <a:pt x="378" y="325"/>
                    <a:pt x="377" y="325"/>
                  </a:cubicBezTo>
                  <a:cubicBezTo>
                    <a:pt x="376" y="325"/>
                    <a:pt x="374" y="325"/>
                    <a:pt x="373" y="322"/>
                  </a:cubicBezTo>
                  <a:cubicBezTo>
                    <a:pt x="373" y="321"/>
                    <a:pt x="372" y="321"/>
                    <a:pt x="371" y="320"/>
                  </a:cubicBezTo>
                  <a:cubicBezTo>
                    <a:pt x="370" y="318"/>
                    <a:pt x="369" y="317"/>
                    <a:pt x="369" y="315"/>
                  </a:cubicBezTo>
                  <a:cubicBezTo>
                    <a:pt x="368" y="314"/>
                    <a:pt x="368" y="313"/>
                    <a:pt x="368" y="312"/>
                  </a:cubicBezTo>
                  <a:cubicBezTo>
                    <a:pt x="368" y="311"/>
                    <a:pt x="368" y="311"/>
                    <a:pt x="368" y="311"/>
                  </a:cubicBezTo>
                  <a:cubicBezTo>
                    <a:pt x="368" y="311"/>
                    <a:pt x="368" y="311"/>
                    <a:pt x="368" y="311"/>
                  </a:cubicBezTo>
                  <a:cubicBezTo>
                    <a:pt x="367" y="311"/>
                    <a:pt x="367" y="311"/>
                    <a:pt x="367" y="311"/>
                  </a:cubicBezTo>
                  <a:cubicBezTo>
                    <a:pt x="365" y="311"/>
                    <a:pt x="364" y="309"/>
                    <a:pt x="364" y="306"/>
                  </a:cubicBezTo>
                  <a:cubicBezTo>
                    <a:pt x="364" y="304"/>
                    <a:pt x="364" y="304"/>
                    <a:pt x="364" y="304"/>
                  </a:cubicBezTo>
                  <a:cubicBezTo>
                    <a:pt x="364" y="303"/>
                    <a:pt x="364" y="302"/>
                    <a:pt x="363" y="301"/>
                  </a:cubicBezTo>
                  <a:cubicBezTo>
                    <a:pt x="363" y="301"/>
                    <a:pt x="363" y="301"/>
                    <a:pt x="363" y="301"/>
                  </a:cubicBezTo>
                  <a:cubicBezTo>
                    <a:pt x="363" y="301"/>
                    <a:pt x="363" y="301"/>
                    <a:pt x="362" y="301"/>
                  </a:cubicBezTo>
                  <a:cubicBezTo>
                    <a:pt x="358" y="301"/>
                    <a:pt x="359" y="296"/>
                    <a:pt x="359" y="295"/>
                  </a:cubicBezTo>
                  <a:cubicBezTo>
                    <a:pt x="359" y="294"/>
                    <a:pt x="359" y="293"/>
                    <a:pt x="359" y="292"/>
                  </a:cubicBezTo>
                  <a:cubicBezTo>
                    <a:pt x="359" y="292"/>
                    <a:pt x="359" y="292"/>
                    <a:pt x="359" y="292"/>
                  </a:cubicBezTo>
                  <a:cubicBezTo>
                    <a:pt x="355" y="292"/>
                    <a:pt x="354" y="289"/>
                    <a:pt x="354" y="287"/>
                  </a:cubicBezTo>
                  <a:cubicBezTo>
                    <a:pt x="354" y="285"/>
                    <a:pt x="354" y="285"/>
                    <a:pt x="353" y="283"/>
                  </a:cubicBezTo>
                  <a:cubicBezTo>
                    <a:pt x="352" y="280"/>
                    <a:pt x="351" y="279"/>
                    <a:pt x="349" y="278"/>
                  </a:cubicBezTo>
                  <a:cubicBezTo>
                    <a:pt x="349" y="278"/>
                    <a:pt x="348" y="278"/>
                    <a:pt x="347" y="278"/>
                  </a:cubicBezTo>
                  <a:cubicBezTo>
                    <a:pt x="345" y="278"/>
                    <a:pt x="341" y="277"/>
                    <a:pt x="340" y="273"/>
                  </a:cubicBezTo>
                  <a:cubicBezTo>
                    <a:pt x="340" y="271"/>
                    <a:pt x="340" y="270"/>
                    <a:pt x="340" y="270"/>
                  </a:cubicBezTo>
                  <a:cubicBezTo>
                    <a:pt x="340" y="269"/>
                    <a:pt x="340" y="269"/>
                    <a:pt x="340" y="268"/>
                  </a:cubicBezTo>
                  <a:cubicBezTo>
                    <a:pt x="340" y="268"/>
                    <a:pt x="340" y="268"/>
                    <a:pt x="340" y="268"/>
                  </a:cubicBezTo>
                  <a:cubicBezTo>
                    <a:pt x="339" y="268"/>
                    <a:pt x="339" y="268"/>
                    <a:pt x="338" y="268"/>
                  </a:cubicBezTo>
                  <a:cubicBezTo>
                    <a:pt x="335" y="268"/>
                    <a:pt x="335" y="268"/>
                    <a:pt x="335" y="268"/>
                  </a:cubicBezTo>
                  <a:cubicBezTo>
                    <a:pt x="335" y="260"/>
                    <a:pt x="335" y="260"/>
                    <a:pt x="335" y="260"/>
                  </a:cubicBezTo>
                  <a:cubicBezTo>
                    <a:pt x="335" y="258"/>
                    <a:pt x="335" y="256"/>
                    <a:pt x="335" y="254"/>
                  </a:cubicBezTo>
                  <a:cubicBezTo>
                    <a:pt x="335" y="254"/>
                    <a:pt x="335" y="254"/>
                    <a:pt x="335" y="254"/>
                  </a:cubicBezTo>
                  <a:cubicBezTo>
                    <a:pt x="335" y="254"/>
                    <a:pt x="335" y="254"/>
                    <a:pt x="333" y="254"/>
                  </a:cubicBezTo>
                  <a:cubicBezTo>
                    <a:pt x="330" y="254"/>
                    <a:pt x="330" y="254"/>
                    <a:pt x="330" y="254"/>
                  </a:cubicBezTo>
                  <a:cubicBezTo>
                    <a:pt x="331" y="250"/>
                    <a:pt x="331" y="250"/>
                    <a:pt x="331" y="250"/>
                  </a:cubicBezTo>
                  <a:cubicBezTo>
                    <a:pt x="331" y="250"/>
                    <a:pt x="331" y="250"/>
                    <a:pt x="331" y="250"/>
                  </a:cubicBezTo>
                  <a:cubicBezTo>
                    <a:pt x="331" y="250"/>
                    <a:pt x="331" y="250"/>
                    <a:pt x="331" y="250"/>
                  </a:cubicBezTo>
                  <a:cubicBezTo>
                    <a:pt x="331" y="250"/>
                    <a:pt x="330" y="249"/>
                    <a:pt x="329" y="249"/>
                  </a:cubicBezTo>
                  <a:cubicBezTo>
                    <a:pt x="327" y="249"/>
                    <a:pt x="327" y="249"/>
                    <a:pt x="327" y="249"/>
                  </a:cubicBezTo>
                  <a:cubicBezTo>
                    <a:pt x="326" y="247"/>
                    <a:pt x="326" y="247"/>
                    <a:pt x="326" y="247"/>
                  </a:cubicBezTo>
                  <a:cubicBezTo>
                    <a:pt x="325" y="245"/>
                    <a:pt x="324" y="243"/>
                    <a:pt x="323" y="242"/>
                  </a:cubicBezTo>
                  <a:cubicBezTo>
                    <a:pt x="323" y="242"/>
                    <a:pt x="322" y="245"/>
                    <a:pt x="322" y="245"/>
                  </a:cubicBezTo>
                  <a:cubicBezTo>
                    <a:pt x="316" y="245"/>
                    <a:pt x="316" y="245"/>
                    <a:pt x="316" y="245"/>
                  </a:cubicBezTo>
                  <a:cubicBezTo>
                    <a:pt x="320" y="250"/>
                    <a:pt x="324" y="256"/>
                    <a:pt x="327" y="261"/>
                  </a:cubicBezTo>
                  <a:cubicBezTo>
                    <a:pt x="330" y="265"/>
                    <a:pt x="330" y="265"/>
                    <a:pt x="330" y="265"/>
                  </a:cubicBezTo>
                  <a:cubicBezTo>
                    <a:pt x="334" y="270"/>
                    <a:pt x="338" y="276"/>
                    <a:pt x="342" y="282"/>
                  </a:cubicBezTo>
                  <a:cubicBezTo>
                    <a:pt x="343" y="283"/>
                    <a:pt x="344" y="285"/>
                    <a:pt x="346" y="287"/>
                  </a:cubicBezTo>
                  <a:cubicBezTo>
                    <a:pt x="346" y="288"/>
                    <a:pt x="346" y="288"/>
                    <a:pt x="346" y="288"/>
                  </a:cubicBezTo>
                  <a:cubicBezTo>
                    <a:pt x="346" y="289"/>
                    <a:pt x="346" y="289"/>
                    <a:pt x="346" y="289"/>
                  </a:cubicBezTo>
                  <a:cubicBezTo>
                    <a:pt x="346" y="290"/>
                    <a:pt x="346" y="290"/>
                    <a:pt x="346" y="290"/>
                  </a:cubicBezTo>
                  <a:cubicBezTo>
                    <a:pt x="347" y="290"/>
                    <a:pt x="347" y="290"/>
                    <a:pt x="348" y="290"/>
                  </a:cubicBezTo>
                  <a:cubicBezTo>
                    <a:pt x="351" y="290"/>
                    <a:pt x="351" y="290"/>
                    <a:pt x="351" y="290"/>
                  </a:cubicBezTo>
                  <a:cubicBezTo>
                    <a:pt x="351" y="293"/>
                    <a:pt x="351" y="293"/>
                    <a:pt x="351" y="293"/>
                  </a:cubicBezTo>
                  <a:cubicBezTo>
                    <a:pt x="351" y="294"/>
                    <a:pt x="351" y="294"/>
                    <a:pt x="351" y="294"/>
                  </a:cubicBezTo>
                  <a:cubicBezTo>
                    <a:pt x="351" y="296"/>
                    <a:pt x="351" y="297"/>
                    <a:pt x="351" y="299"/>
                  </a:cubicBezTo>
                  <a:cubicBezTo>
                    <a:pt x="351" y="299"/>
                    <a:pt x="351" y="299"/>
                    <a:pt x="351" y="299"/>
                  </a:cubicBezTo>
                  <a:cubicBezTo>
                    <a:pt x="352" y="299"/>
                    <a:pt x="355" y="300"/>
                    <a:pt x="356" y="303"/>
                  </a:cubicBezTo>
                  <a:cubicBezTo>
                    <a:pt x="356" y="304"/>
                    <a:pt x="358" y="306"/>
                    <a:pt x="360" y="307"/>
                  </a:cubicBezTo>
                  <a:cubicBezTo>
                    <a:pt x="360" y="308"/>
                    <a:pt x="360" y="308"/>
                    <a:pt x="360" y="308"/>
                  </a:cubicBezTo>
                  <a:cubicBezTo>
                    <a:pt x="362" y="310"/>
                    <a:pt x="365" y="314"/>
                    <a:pt x="365" y="318"/>
                  </a:cubicBezTo>
                  <a:cubicBezTo>
                    <a:pt x="365" y="318"/>
                    <a:pt x="365" y="318"/>
                    <a:pt x="367" y="319"/>
                  </a:cubicBezTo>
                  <a:cubicBezTo>
                    <a:pt x="371" y="319"/>
                    <a:pt x="371" y="319"/>
                    <a:pt x="371" y="319"/>
                  </a:cubicBezTo>
                  <a:cubicBezTo>
                    <a:pt x="370" y="322"/>
                    <a:pt x="370" y="322"/>
                    <a:pt x="370" y="322"/>
                  </a:cubicBezTo>
                  <a:cubicBezTo>
                    <a:pt x="368" y="330"/>
                    <a:pt x="369" y="336"/>
                    <a:pt x="373" y="340"/>
                  </a:cubicBezTo>
                  <a:cubicBezTo>
                    <a:pt x="374" y="341"/>
                    <a:pt x="375" y="342"/>
                    <a:pt x="376" y="343"/>
                  </a:cubicBezTo>
                  <a:cubicBezTo>
                    <a:pt x="377" y="344"/>
                    <a:pt x="378" y="345"/>
                    <a:pt x="379" y="346"/>
                  </a:cubicBezTo>
                  <a:cubicBezTo>
                    <a:pt x="380" y="348"/>
                    <a:pt x="381" y="349"/>
                    <a:pt x="382" y="350"/>
                  </a:cubicBezTo>
                  <a:cubicBezTo>
                    <a:pt x="383" y="351"/>
                    <a:pt x="383" y="352"/>
                    <a:pt x="383" y="353"/>
                  </a:cubicBezTo>
                  <a:cubicBezTo>
                    <a:pt x="384" y="354"/>
                    <a:pt x="384" y="355"/>
                    <a:pt x="384" y="356"/>
                  </a:cubicBezTo>
                  <a:cubicBezTo>
                    <a:pt x="384" y="356"/>
                    <a:pt x="384" y="356"/>
                    <a:pt x="384" y="356"/>
                  </a:cubicBezTo>
                  <a:cubicBezTo>
                    <a:pt x="384" y="356"/>
                    <a:pt x="384" y="356"/>
                    <a:pt x="385" y="356"/>
                  </a:cubicBezTo>
                  <a:cubicBezTo>
                    <a:pt x="389" y="357"/>
                    <a:pt x="389" y="361"/>
                    <a:pt x="389" y="364"/>
                  </a:cubicBezTo>
                  <a:cubicBezTo>
                    <a:pt x="389" y="364"/>
                    <a:pt x="389" y="365"/>
                    <a:pt x="389" y="365"/>
                  </a:cubicBezTo>
                  <a:cubicBezTo>
                    <a:pt x="389" y="365"/>
                    <a:pt x="389" y="366"/>
                    <a:pt x="390" y="366"/>
                  </a:cubicBezTo>
                  <a:cubicBezTo>
                    <a:pt x="392" y="366"/>
                    <a:pt x="393" y="368"/>
                    <a:pt x="394" y="370"/>
                  </a:cubicBezTo>
                  <a:cubicBezTo>
                    <a:pt x="395" y="370"/>
                    <a:pt x="395" y="371"/>
                    <a:pt x="395" y="371"/>
                  </a:cubicBezTo>
                  <a:cubicBezTo>
                    <a:pt x="396" y="372"/>
                    <a:pt x="398" y="375"/>
                    <a:pt x="398" y="378"/>
                  </a:cubicBezTo>
                  <a:cubicBezTo>
                    <a:pt x="398" y="379"/>
                    <a:pt x="398" y="379"/>
                    <a:pt x="398" y="379"/>
                  </a:cubicBezTo>
                  <a:cubicBezTo>
                    <a:pt x="398" y="379"/>
                    <a:pt x="398" y="379"/>
                    <a:pt x="398" y="379"/>
                  </a:cubicBezTo>
                  <a:cubicBezTo>
                    <a:pt x="398" y="379"/>
                    <a:pt x="398" y="380"/>
                    <a:pt x="398" y="380"/>
                  </a:cubicBezTo>
                  <a:cubicBezTo>
                    <a:pt x="399" y="380"/>
                    <a:pt x="403" y="380"/>
                    <a:pt x="403" y="380"/>
                  </a:cubicBezTo>
                  <a:cubicBezTo>
                    <a:pt x="403" y="394"/>
                    <a:pt x="403" y="394"/>
                    <a:pt x="403" y="394"/>
                  </a:cubicBezTo>
                  <a:cubicBezTo>
                    <a:pt x="404" y="395"/>
                    <a:pt x="405" y="397"/>
                    <a:pt x="405" y="398"/>
                  </a:cubicBezTo>
                  <a:cubicBezTo>
                    <a:pt x="408" y="401"/>
                    <a:pt x="412" y="405"/>
                    <a:pt x="415" y="408"/>
                  </a:cubicBezTo>
                  <a:cubicBezTo>
                    <a:pt x="418" y="411"/>
                    <a:pt x="417" y="415"/>
                    <a:pt x="417" y="418"/>
                  </a:cubicBezTo>
                  <a:cubicBezTo>
                    <a:pt x="417" y="419"/>
                    <a:pt x="417" y="419"/>
                    <a:pt x="417" y="420"/>
                  </a:cubicBezTo>
                  <a:cubicBezTo>
                    <a:pt x="417" y="442"/>
                    <a:pt x="417" y="442"/>
                    <a:pt x="417" y="442"/>
                  </a:cubicBezTo>
                  <a:cubicBezTo>
                    <a:pt x="414" y="443"/>
                    <a:pt x="414" y="443"/>
                    <a:pt x="414" y="443"/>
                  </a:cubicBezTo>
                  <a:cubicBezTo>
                    <a:pt x="414" y="443"/>
                    <a:pt x="413" y="443"/>
                    <a:pt x="413" y="443"/>
                  </a:cubicBezTo>
                  <a:cubicBezTo>
                    <a:pt x="413" y="445"/>
                    <a:pt x="412" y="447"/>
                    <a:pt x="412" y="450"/>
                  </a:cubicBezTo>
                  <a:cubicBezTo>
                    <a:pt x="412" y="451"/>
                    <a:pt x="412" y="452"/>
                    <a:pt x="412" y="453"/>
                  </a:cubicBezTo>
                  <a:cubicBezTo>
                    <a:pt x="412" y="455"/>
                    <a:pt x="412" y="457"/>
                    <a:pt x="412" y="459"/>
                  </a:cubicBezTo>
                  <a:cubicBezTo>
                    <a:pt x="412" y="460"/>
                    <a:pt x="412" y="461"/>
                    <a:pt x="412" y="462"/>
                  </a:cubicBezTo>
                  <a:cubicBezTo>
                    <a:pt x="412" y="465"/>
                    <a:pt x="410" y="466"/>
                    <a:pt x="409" y="466"/>
                  </a:cubicBezTo>
                  <a:cubicBezTo>
                    <a:pt x="409" y="466"/>
                    <a:pt x="409" y="466"/>
                    <a:pt x="409" y="467"/>
                  </a:cubicBezTo>
                  <a:cubicBezTo>
                    <a:pt x="407" y="469"/>
                    <a:pt x="408" y="473"/>
                    <a:pt x="408" y="477"/>
                  </a:cubicBezTo>
                  <a:cubicBezTo>
                    <a:pt x="408" y="478"/>
                    <a:pt x="408" y="478"/>
                    <a:pt x="408" y="478"/>
                  </a:cubicBezTo>
                  <a:cubicBezTo>
                    <a:pt x="408" y="479"/>
                    <a:pt x="407" y="480"/>
                    <a:pt x="407" y="481"/>
                  </a:cubicBezTo>
                  <a:cubicBezTo>
                    <a:pt x="407" y="485"/>
                    <a:pt x="407" y="487"/>
                    <a:pt x="409" y="488"/>
                  </a:cubicBezTo>
                  <a:cubicBezTo>
                    <a:pt x="409" y="488"/>
                    <a:pt x="409" y="488"/>
                    <a:pt x="409" y="488"/>
                  </a:cubicBezTo>
                  <a:cubicBezTo>
                    <a:pt x="411" y="489"/>
                    <a:pt x="412" y="490"/>
                    <a:pt x="412" y="493"/>
                  </a:cubicBezTo>
                  <a:cubicBezTo>
                    <a:pt x="412" y="509"/>
                    <a:pt x="412" y="509"/>
                    <a:pt x="412" y="509"/>
                  </a:cubicBezTo>
                  <a:cubicBezTo>
                    <a:pt x="408" y="509"/>
                    <a:pt x="408" y="509"/>
                    <a:pt x="408" y="509"/>
                  </a:cubicBezTo>
                  <a:cubicBezTo>
                    <a:pt x="408" y="509"/>
                    <a:pt x="408" y="509"/>
                    <a:pt x="408" y="509"/>
                  </a:cubicBezTo>
                  <a:cubicBezTo>
                    <a:pt x="407" y="509"/>
                    <a:pt x="407" y="512"/>
                    <a:pt x="408" y="514"/>
                  </a:cubicBezTo>
                  <a:cubicBezTo>
                    <a:pt x="408" y="514"/>
                    <a:pt x="408" y="515"/>
                    <a:pt x="408" y="515"/>
                  </a:cubicBezTo>
                  <a:cubicBezTo>
                    <a:pt x="408" y="519"/>
                    <a:pt x="408" y="519"/>
                    <a:pt x="408" y="519"/>
                  </a:cubicBezTo>
                  <a:cubicBezTo>
                    <a:pt x="404" y="518"/>
                    <a:pt x="404" y="518"/>
                    <a:pt x="404" y="518"/>
                  </a:cubicBezTo>
                  <a:cubicBezTo>
                    <a:pt x="403" y="518"/>
                    <a:pt x="403" y="518"/>
                    <a:pt x="403" y="518"/>
                  </a:cubicBezTo>
                  <a:cubicBezTo>
                    <a:pt x="403" y="518"/>
                    <a:pt x="403" y="518"/>
                    <a:pt x="403" y="518"/>
                  </a:cubicBezTo>
                  <a:cubicBezTo>
                    <a:pt x="403" y="518"/>
                    <a:pt x="403" y="518"/>
                    <a:pt x="403" y="520"/>
                  </a:cubicBezTo>
                  <a:cubicBezTo>
                    <a:pt x="403" y="521"/>
                    <a:pt x="403" y="521"/>
                    <a:pt x="403" y="521"/>
                  </a:cubicBezTo>
                  <a:cubicBezTo>
                    <a:pt x="402" y="521"/>
                    <a:pt x="402" y="521"/>
                    <a:pt x="402" y="521"/>
                  </a:cubicBezTo>
                  <a:cubicBezTo>
                    <a:pt x="401" y="523"/>
                    <a:pt x="400" y="525"/>
                    <a:pt x="400" y="528"/>
                  </a:cubicBezTo>
                  <a:cubicBezTo>
                    <a:pt x="398" y="533"/>
                    <a:pt x="398" y="539"/>
                    <a:pt x="398" y="545"/>
                  </a:cubicBezTo>
                  <a:cubicBezTo>
                    <a:pt x="398" y="550"/>
                    <a:pt x="398" y="555"/>
                    <a:pt x="398" y="560"/>
                  </a:cubicBezTo>
                  <a:cubicBezTo>
                    <a:pt x="398" y="569"/>
                    <a:pt x="399" y="577"/>
                    <a:pt x="398" y="586"/>
                  </a:cubicBezTo>
                  <a:cubicBezTo>
                    <a:pt x="398" y="589"/>
                    <a:pt x="398" y="589"/>
                    <a:pt x="398" y="589"/>
                  </a:cubicBezTo>
                  <a:cubicBezTo>
                    <a:pt x="394" y="589"/>
                    <a:pt x="394" y="589"/>
                    <a:pt x="394" y="589"/>
                  </a:cubicBezTo>
                  <a:cubicBezTo>
                    <a:pt x="394" y="589"/>
                    <a:pt x="394" y="589"/>
                    <a:pt x="394" y="589"/>
                  </a:cubicBezTo>
                  <a:cubicBezTo>
                    <a:pt x="394" y="589"/>
                    <a:pt x="394" y="589"/>
                    <a:pt x="394" y="589"/>
                  </a:cubicBezTo>
                  <a:cubicBezTo>
                    <a:pt x="394" y="589"/>
                    <a:pt x="394" y="589"/>
                    <a:pt x="394" y="589"/>
                  </a:cubicBezTo>
                  <a:cubicBezTo>
                    <a:pt x="393" y="590"/>
                    <a:pt x="393" y="590"/>
                    <a:pt x="393" y="590"/>
                  </a:cubicBezTo>
                  <a:cubicBezTo>
                    <a:pt x="393" y="591"/>
                    <a:pt x="393" y="592"/>
                    <a:pt x="392" y="593"/>
                  </a:cubicBezTo>
                  <a:cubicBezTo>
                    <a:pt x="391" y="594"/>
                    <a:pt x="391" y="594"/>
                    <a:pt x="391" y="595"/>
                  </a:cubicBezTo>
                  <a:cubicBezTo>
                    <a:pt x="389" y="598"/>
                    <a:pt x="389" y="603"/>
                    <a:pt x="388" y="607"/>
                  </a:cubicBezTo>
                  <a:cubicBezTo>
                    <a:pt x="388" y="611"/>
                    <a:pt x="388" y="615"/>
                    <a:pt x="389" y="619"/>
                  </a:cubicBezTo>
                  <a:cubicBezTo>
                    <a:pt x="389" y="620"/>
                    <a:pt x="389" y="621"/>
                    <a:pt x="389" y="623"/>
                  </a:cubicBezTo>
                  <a:cubicBezTo>
                    <a:pt x="389" y="625"/>
                    <a:pt x="389" y="628"/>
                    <a:pt x="389" y="631"/>
                  </a:cubicBezTo>
                  <a:cubicBezTo>
                    <a:pt x="389" y="634"/>
                    <a:pt x="388" y="635"/>
                    <a:pt x="386" y="636"/>
                  </a:cubicBezTo>
                  <a:cubicBezTo>
                    <a:pt x="384" y="637"/>
                    <a:pt x="383" y="638"/>
                    <a:pt x="382" y="639"/>
                  </a:cubicBezTo>
                  <a:cubicBezTo>
                    <a:pt x="378" y="642"/>
                    <a:pt x="374" y="646"/>
                    <a:pt x="370" y="650"/>
                  </a:cubicBezTo>
                  <a:cubicBezTo>
                    <a:pt x="368" y="652"/>
                    <a:pt x="367" y="655"/>
                    <a:pt x="365" y="657"/>
                  </a:cubicBezTo>
                  <a:cubicBezTo>
                    <a:pt x="365" y="658"/>
                    <a:pt x="365" y="659"/>
                    <a:pt x="365" y="660"/>
                  </a:cubicBezTo>
                  <a:cubicBezTo>
                    <a:pt x="365" y="661"/>
                    <a:pt x="365" y="662"/>
                    <a:pt x="365" y="663"/>
                  </a:cubicBezTo>
                  <a:cubicBezTo>
                    <a:pt x="365" y="666"/>
                    <a:pt x="365" y="669"/>
                    <a:pt x="363" y="671"/>
                  </a:cubicBezTo>
                  <a:cubicBezTo>
                    <a:pt x="361" y="673"/>
                    <a:pt x="359" y="673"/>
                    <a:pt x="358" y="674"/>
                  </a:cubicBezTo>
                  <a:cubicBezTo>
                    <a:pt x="357" y="674"/>
                    <a:pt x="356" y="675"/>
                    <a:pt x="356" y="675"/>
                  </a:cubicBezTo>
                  <a:cubicBezTo>
                    <a:pt x="354" y="676"/>
                    <a:pt x="352" y="677"/>
                    <a:pt x="352" y="678"/>
                  </a:cubicBezTo>
                  <a:cubicBezTo>
                    <a:pt x="351" y="680"/>
                    <a:pt x="351" y="681"/>
                    <a:pt x="351" y="684"/>
                  </a:cubicBezTo>
                  <a:cubicBezTo>
                    <a:pt x="351" y="689"/>
                    <a:pt x="351" y="689"/>
                    <a:pt x="351" y="689"/>
                  </a:cubicBezTo>
                  <a:cubicBezTo>
                    <a:pt x="347" y="688"/>
                    <a:pt x="347" y="688"/>
                    <a:pt x="347" y="688"/>
                  </a:cubicBezTo>
                  <a:cubicBezTo>
                    <a:pt x="347" y="688"/>
                    <a:pt x="347" y="688"/>
                    <a:pt x="347" y="688"/>
                  </a:cubicBezTo>
                  <a:cubicBezTo>
                    <a:pt x="346" y="688"/>
                    <a:pt x="346" y="692"/>
                    <a:pt x="346" y="693"/>
                  </a:cubicBezTo>
                  <a:cubicBezTo>
                    <a:pt x="346" y="696"/>
                    <a:pt x="346" y="696"/>
                    <a:pt x="346" y="696"/>
                  </a:cubicBezTo>
                  <a:cubicBezTo>
                    <a:pt x="346" y="700"/>
                    <a:pt x="347" y="705"/>
                    <a:pt x="346" y="709"/>
                  </a:cubicBezTo>
                  <a:cubicBezTo>
                    <a:pt x="345" y="716"/>
                    <a:pt x="341" y="719"/>
                    <a:pt x="338" y="720"/>
                  </a:cubicBezTo>
                  <a:cubicBezTo>
                    <a:pt x="337" y="720"/>
                    <a:pt x="336" y="721"/>
                    <a:pt x="335" y="721"/>
                  </a:cubicBezTo>
                  <a:cubicBezTo>
                    <a:pt x="334" y="721"/>
                    <a:pt x="334" y="721"/>
                    <a:pt x="334" y="721"/>
                  </a:cubicBezTo>
                  <a:cubicBezTo>
                    <a:pt x="333" y="721"/>
                    <a:pt x="332" y="721"/>
                    <a:pt x="332" y="721"/>
                  </a:cubicBezTo>
                  <a:cubicBezTo>
                    <a:pt x="332" y="721"/>
                    <a:pt x="332" y="722"/>
                    <a:pt x="332" y="723"/>
                  </a:cubicBezTo>
                  <a:cubicBezTo>
                    <a:pt x="332" y="726"/>
                    <a:pt x="332" y="726"/>
                    <a:pt x="332" y="726"/>
                  </a:cubicBezTo>
                  <a:cubicBezTo>
                    <a:pt x="328" y="725"/>
                    <a:pt x="328" y="725"/>
                    <a:pt x="328" y="725"/>
                  </a:cubicBezTo>
                  <a:cubicBezTo>
                    <a:pt x="328" y="725"/>
                    <a:pt x="328" y="725"/>
                    <a:pt x="328" y="725"/>
                  </a:cubicBezTo>
                  <a:cubicBezTo>
                    <a:pt x="328" y="725"/>
                    <a:pt x="328" y="725"/>
                    <a:pt x="328" y="725"/>
                  </a:cubicBezTo>
                  <a:cubicBezTo>
                    <a:pt x="328" y="725"/>
                    <a:pt x="328" y="726"/>
                    <a:pt x="328" y="726"/>
                  </a:cubicBezTo>
                  <a:cubicBezTo>
                    <a:pt x="328" y="726"/>
                    <a:pt x="328" y="726"/>
                    <a:pt x="327" y="726"/>
                  </a:cubicBezTo>
                  <a:cubicBezTo>
                    <a:pt x="327" y="728"/>
                    <a:pt x="327" y="729"/>
                    <a:pt x="325" y="730"/>
                  </a:cubicBezTo>
                  <a:cubicBezTo>
                    <a:pt x="324" y="730"/>
                    <a:pt x="324" y="731"/>
                    <a:pt x="324" y="731"/>
                  </a:cubicBezTo>
                  <a:cubicBezTo>
                    <a:pt x="323" y="732"/>
                    <a:pt x="322" y="735"/>
                    <a:pt x="323" y="737"/>
                  </a:cubicBezTo>
                  <a:cubicBezTo>
                    <a:pt x="323" y="738"/>
                    <a:pt x="324" y="738"/>
                    <a:pt x="324" y="738"/>
                  </a:cubicBezTo>
                  <a:cubicBezTo>
                    <a:pt x="326" y="738"/>
                    <a:pt x="327" y="740"/>
                    <a:pt x="327" y="743"/>
                  </a:cubicBezTo>
                  <a:cubicBezTo>
                    <a:pt x="327" y="747"/>
                    <a:pt x="327" y="747"/>
                    <a:pt x="327" y="747"/>
                  </a:cubicBezTo>
                  <a:cubicBezTo>
                    <a:pt x="327" y="748"/>
                    <a:pt x="327" y="750"/>
                    <a:pt x="327" y="751"/>
                  </a:cubicBezTo>
                  <a:cubicBezTo>
                    <a:pt x="328" y="753"/>
                    <a:pt x="328" y="755"/>
                    <a:pt x="328" y="757"/>
                  </a:cubicBezTo>
                  <a:cubicBezTo>
                    <a:pt x="327" y="759"/>
                    <a:pt x="327" y="762"/>
                    <a:pt x="321" y="763"/>
                  </a:cubicBezTo>
                  <a:cubicBezTo>
                    <a:pt x="320" y="763"/>
                    <a:pt x="319" y="763"/>
                    <a:pt x="318" y="763"/>
                  </a:cubicBezTo>
                  <a:cubicBezTo>
                    <a:pt x="316" y="763"/>
                    <a:pt x="315" y="763"/>
                    <a:pt x="313" y="763"/>
                  </a:cubicBezTo>
                  <a:cubicBezTo>
                    <a:pt x="312" y="763"/>
                    <a:pt x="310" y="763"/>
                    <a:pt x="309" y="763"/>
                  </a:cubicBezTo>
                  <a:cubicBezTo>
                    <a:pt x="308" y="763"/>
                    <a:pt x="308" y="763"/>
                    <a:pt x="307" y="763"/>
                  </a:cubicBezTo>
                  <a:cubicBezTo>
                    <a:pt x="303" y="763"/>
                    <a:pt x="299" y="764"/>
                    <a:pt x="297" y="766"/>
                  </a:cubicBezTo>
                  <a:cubicBezTo>
                    <a:pt x="290" y="769"/>
                    <a:pt x="290" y="776"/>
                    <a:pt x="290" y="784"/>
                  </a:cubicBezTo>
                  <a:cubicBezTo>
                    <a:pt x="290" y="786"/>
                    <a:pt x="290" y="786"/>
                    <a:pt x="290" y="786"/>
                  </a:cubicBezTo>
                  <a:cubicBezTo>
                    <a:pt x="288" y="787"/>
                    <a:pt x="288" y="787"/>
                    <a:pt x="288" y="787"/>
                  </a:cubicBezTo>
                  <a:cubicBezTo>
                    <a:pt x="285" y="788"/>
                    <a:pt x="282" y="789"/>
                    <a:pt x="281" y="792"/>
                  </a:cubicBezTo>
                  <a:cubicBezTo>
                    <a:pt x="281" y="792"/>
                    <a:pt x="280" y="793"/>
                    <a:pt x="280" y="793"/>
                  </a:cubicBezTo>
                  <a:cubicBezTo>
                    <a:pt x="280" y="795"/>
                    <a:pt x="278" y="796"/>
                    <a:pt x="276" y="796"/>
                  </a:cubicBezTo>
                  <a:cubicBezTo>
                    <a:pt x="276" y="796"/>
                    <a:pt x="276" y="796"/>
                    <a:pt x="275" y="796"/>
                  </a:cubicBezTo>
                  <a:cubicBezTo>
                    <a:pt x="275" y="796"/>
                    <a:pt x="275" y="796"/>
                    <a:pt x="275" y="796"/>
                  </a:cubicBezTo>
                  <a:cubicBezTo>
                    <a:pt x="269" y="796"/>
                    <a:pt x="269" y="796"/>
                    <a:pt x="269" y="796"/>
                  </a:cubicBezTo>
                  <a:cubicBezTo>
                    <a:pt x="264" y="799"/>
                    <a:pt x="258" y="800"/>
                    <a:pt x="253" y="800"/>
                  </a:cubicBezTo>
                  <a:cubicBezTo>
                    <a:pt x="253" y="800"/>
                    <a:pt x="250" y="800"/>
                    <a:pt x="249" y="800"/>
                  </a:cubicBezTo>
                  <a:cubicBezTo>
                    <a:pt x="244" y="800"/>
                    <a:pt x="239" y="800"/>
                    <a:pt x="235" y="802"/>
                  </a:cubicBezTo>
                  <a:cubicBezTo>
                    <a:pt x="235" y="802"/>
                    <a:pt x="234" y="803"/>
                    <a:pt x="234" y="803"/>
                  </a:cubicBezTo>
                  <a:cubicBezTo>
                    <a:pt x="233" y="804"/>
                    <a:pt x="231" y="806"/>
                    <a:pt x="229" y="806"/>
                  </a:cubicBezTo>
                  <a:close/>
                  <a:moveTo>
                    <a:pt x="172" y="130"/>
                  </a:moveTo>
                  <a:cubicBezTo>
                    <a:pt x="172" y="130"/>
                    <a:pt x="172" y="130"/>
                    <a:pt x="176" y="130"/>
                  </a:cubicBezTo>
                  <a:cubicBezTo>
                    <a:pt x="175" y="130"/>
                    <a:pt x="175" y="129"/>
                    <a:pt x="175" y="129"/>
                  </a:cubicBezTo>
                  <a:cubicBezTo>
                    <a:pt x="175" y="128"/>
                    <a:pt x="175" y="128"/>
                    <a:pt x="175" y="128"/>
                  </a:cubicBezTo>
                  <a:cubicBezTo>
                    <a:pt x="174" y="127"/>
                    <a:pt x="173" y="126"/>
                    <a:pt x="172" y="125"/>
                  </a:cubicBezTo>
                  <a:cubicBezTo>
                    <a:pt x="171" y="123"/>
                    <a:pt x="171" y="123"/>
                    <a:pt x="169" y="122"/>
                  </a:cubicBezTo>
                  <a:cubicBezTo>
                    <a:pt x="168" y="122"/>
                    <a:pt x="166" y="121"/>
                    <a:pt x="165" y="121"/>
                  </a:cubicBezTo>
                  <a:cubicBezTo>
                    <a:pt x="164" y="120"/>
                    <a:pt x="163" y="120"/>
                    <a:pt x="163" y="119"/>
                  </a:cubicBezTo>
                  <a:cubicBezTo>
                    <a:pt x="161" y="118"/>
                    <a:pt x="160" y="117"/>
                    <a:pt x="159" y="117"/>
                  </a:cubicBezTo>
                  <a:cubicBezTo>
                    <a:pt x="155" y="117"/>
                    <a:pt x="155" y="117"/>
                    <a:pt x="155" y="117"/>
                  </a:cubicBezTo>
                  <a:cubicBezTo>
                    <a:pt x="156" y="113"/>
                    <a:pt x="156" y="113"/>
                    <a:pt x="156" y="113"/>
                  </a:cubicBezTo>
                  <a:cubicBezTo>
                    <a:pt x="156" y="113"/>
                    <a:pt x="156" y="113"/>
                    <a:pt x="156" y="113"/>
                  </a:cubicBezTo>
                  <a:cubicBezTo>
                    <a:pt x="156" y="113"/>
                    <a:pt x="155" y="112"/>
                    <a:pt x="153" y="112"/>
                  </a:cubicBezTo>
                  <a:cubicBezTo>
                    <a:pt x="153" y="112"/>
                    <a:pt x="152" y="112"/>
                    <a:pt x="152" y="112"/>
                  </a:cubicBezTo>
                  <a:cubicBezTo>
                    <a:pt x="152" y="113"/>
                    <a:pt x="153" y="113"/>
                    <a:pt x="153" y="114"/>
                  </a:cubicBezTo>
                  <a:cubicBezTo>
                    <a:pt x="155" y="117"/>
                    <a:pt x="157" y="120"/>
                    <a:pt x="160" y="121"/>
                  </a:cubicBezTo>
                  <a:cubicBezTo>
                    <a:pt x="163" y="121"/>
                    <a:pt x="163" y="121"/>
                    <a:pt x="163" y="121"/>
                  </a:cubicBezTo>
                  <a:cubicBezTo>
                    <a:pt x="162" y="124"/>
                    <a:pt x="162" y="124"/>
                    <a:pt x="162" y="124"/>
                  </a:cubicBezTo>
                  <a:cubicBezTo>
                    <a:pt x="162" y="125"/>
                    <a:pt x="162" y="125"/>
                    <a:pt x="162" y="125"/>
                  </a:cubicBezTo>
                  <a:cubicBezTo>
                    <a:pt x="162" y="125"/>
                    <a:pt x="162" y="125"/>
                    <a:pt x="162" y="125"/>
                  </a:cubicBezTo>
                  <a:cubicBezTo>
                    <a:pt x="162" y="125"/>
                    <a:pt x="163" y="125"/>
                    <a:pt x="166" y="125"/>
                  </a:cubicBezTo>
                  <a:cubicBezTo>
                    <a:pt x="166" y="125"/>
                    <a:pt x="167" y="125"/>
                    <a:pt x="167" y="125"/>
                  </a:cubicBezTo>
                  <a:cubicBezTo>
                    <a:pt x="168" y="125"/>
                    <a:pt x="168" y="125"/>
                    <a:pt x="169" y="125"/>
                  </a:cubicBezTo>
                  <a:cubicBezTo>
                    <a:pt x="172" y="125"/>
                    <a:pt x="172" y="125"/>
                    <a:pt x="172" y="125"/>
                  </a:cubicBezTo>
                  <a:cubicBezTo>
                    <a:pt x="172" y="129"/>
                    <a:pt x="172" y="129"/>
                    <a:pt x="172" y="129"/>
                  </a:cubicBezTo>
                  <a:cubicBezTo>
                    <a:pt x="172" y="129"/>
                    <a:pt x="172" y="129"/>
                    <a:pt x="172" y="130"/>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4544865" y="2290031"/>
              <a:ext cx="1301475" cy="2722838"/>
            </a:xfrm>
            <a:custGeom>
              <a:avLst/>
              <a:gdLst>
                <a:gd name="T0" fmla="*/ 255 w 445"/>
                <a:gd name="T1" fmla="*/ 921 h 931"/>
                <a:gd name="T2" fmla="*/ 231 w 445"/>
                <a:gd name="T3" fmla="*/ 895 h 931"/>
                <a:gd name="T4" fmla="*/ 203 w 445"/>
                <a:gd name="T5" fmla="*/ 859 h 931"/>
                <a:gd name="T6" fmla="*/ 184 w 445"/>
                <a:gd name="T7" fmla="*/ 805 h 931"/>
                <a:gd name="T8" fmla="*/ 174 w 445"/>
                <a:gd name="T9" fmla="*/ 723 h 931"/>
                <a:gd name="T10" fmla="*/ 164 w 445"/>
                <a:gd name="T11" fmla="*/ 704 h 931"/>
                <a:gd name="T12" fmla="*/ 144 w 445"/>
                <a:gd name="T13" fmla="*/ 671 h 931"/>
                <a:gd name="T14" fmla="*/ 113 w 445"/>
                <a:gd name="T15" fmla="*/ 642 h 931"/>
                <a:gd name="T16" fmla="*/ 99 w 445"/>
                <a:gd name="T17" fmla="*/ 602 h 931"/>
                <a:gd name="T18" fmla="*/ 83 w 445"/>
                <a:gd name="T19" fmla="*/ 571 h 931"/>
                <a:gd name="T20" fmla="*/ 75 w 445"/>
                <a:gd name="T21" fmla="*/ 517 h 931"/>
                <a:gd name="T22" fmla="*/ 84 w 445"/>
                <a:gd name="T23" fmla="*/ 481 h 931"/>
                <a:gd name="T24" fmla="*/ 77 w 445"/>
                <a:gd name="T25" fmla="*/ 426 h 931"/>
                <a:gd name="T26" fmla="*/ 54 w 445"/>
                <a:gd name="T27" fmla="*/ 397 h 931"/>
                <a:gd name="T28" fmla="*/ 38 w 445"/>
                <a:gd name="T29" fmla="*/ 375 h 931"/>
                <a:gd name="T30" fmla="*/ 14 w 445"/>
                <a:gd name="T31" fmla="*/ 355 h 931"/>
                <a:gd name="T32" fmla="*/ 9 w 445"/>
                <a:gd name="T33" fmla="*/ 274 h 931"/>
                <a:gd name="T34" fmla="*/ 276 w 445"/>
                <a:gd name="T35" fmla="*/ 0 h 931"/>
                <a:gd name="T36" fmla="*/ 265 w 445"/>
                <a:gd name="T37" fmla="*/ 30 h 931"/>
                <a:gd name="T38" fmla="*/ 246 w 445"/>
                <a:gd name="T39" fmla="*/ 47 h 931"/>
                <a:gd name="T40" fmla="*/ 240 w 445"/>
                <a:gd name="T41" fmla="*/ 75 h 931"/>
                <a:gd name="T42" fmla="*/ 268 w 445"/>
                <a:gd name="T43" fmla="*/ 38 h 931"/>
                <a:gd name="T44" fmla="*/ 318 w 445"/>
                <a:gd name="T45" fmla="*/ 39 h 931"/>
                <a:gd name="T46" fmla="*/ 336 w 445"/>
                <a:gd name="T47" fmla="*/ 77 h 931"/>
                <a:gd name="T48" fmla="*/ 308 w 445"/>
                <a:gd name="T49" fmla="*/ 86 h 931"/>
                <a:gd name="T50" fmla="*/ 251 w 445"/>
                <a:gd name="T51" fmla="*/ 101 h 931"/>
                <a:gd name="T52" fmla="*/ 257 w 445"/>
                <a:gd name="T53" fmla="*/ 114 h 931"/>
                <a:gd name="T54" fmla="*/ 233 w 445"/>
                <a:gd name="T55" fmla="*/ 129 h 931"/>
                <a:gd name="T56" fmla="*/ 210 w 445"/>
                <a:gd name="T57" fmla="*/ 152 h 931"/>
                <a:gd name="T58" fmla="*/ 176 w 445"/>
                <a:gd name="T59" fmla="*/ 192 h 931"/>
                <a:gd name="T60" fmla="*/ 147 w 445"/>
                <a:gd name="T61" fmla="*/ 220 h 931"/>
                <a:gd name="T62" fmla="*/ 129 w 445"/>
                <a:gd name="T63" fmla="*/ 243 h 931"/>
                <a:gd name="T64" fmla="*/ 107 w 445"/>
                <a:gd name="T65" fmla="*/ 266 h 931"/>
                <a:gd name="T66" fmla="*/ 72 w 445"/>
                <a:gd name="T67" fmla="*/ 239 h 931"/>
                <a:gd name="T68" fmla="*/ 45 w 445"/>
                <a:gd name="T69" fmla="*/ 270 h 931"/>
                <a:gd name="T70" fmla="*/ 34 w 445"/>
                <a:gd name="T71" fmla="*/ 304 h 931"/>
                <a:gd name="T72" fmla="*/ 30 w 445"/>
                <a:gd name="T73" fmla="*/ 320 h 931"/>
                <a:gd name="T74" fmla="*/ 51 w 445"/>
                <a:gd name="T75" fmla="*/ 311 h 931"/>
                <a:gd name="T76" fmla="*/ 58 w 445"/>
                <a:gd name="T77" fmla="*/ 327 h 931"/>
                <a:gd name="T78" fmla="*/ 67 w 445"/>
                <a:gd name="T79" fmla="*/ 349 h 931"/>
                <a:gd name="T80" fmla="*/ 67 w 445"/>
                <a:gd name="T81" fmla="*/ 400 h 931"/>
                <a:gd name="T82" fmla="*/ 99 w 445"/>
                <a:gd name="T83" fmla="*/ 413 h 931"/>
                <a:gd name="T84" fmla="*/ 108 w 445"/>
                <a:gd name="T85" fmla="*/ 396 h 931"/>
                <a:gd name="T86" fmla="*/ 147 w 445"/>
                <a:gd name="T87" fmla="*/ 386 h 931"/>
                <a:gd name="T88" fmla="*/ 202 w 445"/>
                <a:gd name="T89" fmla="*/ 401 h 931"/>
                <a:gd name="T90" fmla="*/ 232 w 445"/>
                <a:gd name="T91" fmla="*/ 424 h 931"/>
                <a:gd name="T92" fmla="*/ 280 w 445"/>
                <a:gd name="T93" fmla="*/ 449 h 931"/>
                <a:gd name="T94" fmla="*/ 304 w 445"/>
                <a:gd name="T95" fmla="*/ 473 h 931"/>
                <a:gd name="T96" fmla="*/ 295 w 445"/>
                <a:gd name="T97" fmla="*/ 504 h 931"/>
                <a:gd name="T98" fmla="*/ 341 w 445"/>
                <a:gd name="T99" fmla="*/ 513 h 931"/>
                <a:gd name="T100" fmla="*/ 394 w 445"/>
                <a:gd name="T101" fmla="*/ 523 h 931"/>
                <a:gd name="T102" fmla="*/ 441 w 445"/>
                <a:gd name="T103" fmla="*/ 542 h 931"/>
                <a:gd name="T104" fmla="*/ 445 w 445"/>
                <a:gd name="T105" fmla="*/ 578 h 931"/>
                <a:gd name="T106" fmla="*/ 417 w 445"/>
                <a:gd name="T107" fmla="*/ 613 h 931"/>
                <a:gd name="T108" fmla="*/ 407 w 445"/>
                <a:gd name="T109" fmla="*/ 673 h 931"/>
                <a:gd name="T110" fmla="*/ 369 w 445"/>
                <a:gd name="T111" fmla="*/ 714 h 931"/>
                <a:gd name="T112" fmla="*/ 327 w 445"/>
                <a:gd name="T113" fmla="*/ 734 h 931"/>
                <a:gd name="T114" fmla="*/ 303 w 445"/>
                <a:gd name="T115" fmla="*/ 804 h 931"/>
                <a:gd name="T116" fmla="*/ 283 w 445"/>
                <a:gd name="T117" fmla="*/ 836 h 931"/>
                <a:gd name="T118" fmla="*/ 256 w 445"/>
                <a:gd name="T119" fmla="*/ 856 h 931"/>
                <a:gd name="T120" fmla="*/ 270 w 445"/>
                <a:gd name="T121" fmla="*/ 899 h 931"/>
                <a:gd name="T122" fmla="*/ 279 w 445"/>
                <a:gd name="T123" fmla="*/ 92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5" h="931">
                  <a:moveTo>
                    <a:pt x="272" y="931"/>
                  </a:moveTo>
                  <a:cubicBezTo>
                    <a:pt x="270" y="931"/>
                    <a:pt x="269" y="931"/>
                    <a:pt x="268" y="930"/>
                  </a:cubicBezTo>
                  <a:cubicBezTo>
                    <a:pt x="267" y="930"/>
                    <a:pt x="267" y="930"/>
                    <a:pt x="267" y="930"/>
                  </a:cubicBezTo>
                  <a:cubicBezTo>
                    <a:pt x="263" y="930"/>
                    <a:pt x="263" y="930"/>
                    <a:pt x="263" y="930"/>
                  </a:cubicBezTo>
                  <a:cubicBezTo>
                    <a:pt x="264" y="927"/>
                    <a:pt x="264" y="927"/>
                    <a:pt x="264" y="927"/>
                  </a:cubicBezTo>
                  <a:cubicBezTo>
                    <a:pt x="264" y="926"/>
                    <a:pt x="264" y="926"/>
                    <a:pt x="264" y="926"/>
                  </a:cubicBezTo>
                  <a:cubicBezTo>
                    <a:pt x="264" y="926"/>
                    <a:pt x="264" y="926"/>
                    <a:pt x="264" y="926"/>
                  </a:cubicBezTo>
                  <a:cubicBezTo>
                    <a:pt x="264" y="926"/>
                    <a:pt x="263" y="926"/>
                    <a:pt x="261" y="926"/>
                  </a:cubicBezTo>
                  <a:cubicBezTo>
                    <a:pt x="260" y="926"/>
                    <a:pt x="259" y="926"/>
                    <a:pt x="259" y="926"/>
                  </a:cubicBezTo>
                  <a:cubicBezTo>
                    <a:pt x="258" y="926"/>
                    <a:pt x="258" y="926"/>
                    <a:pt x="258" y="926"/>
                  </a:cubicBezTo>
                  <a:cubicBezTo>
                    <a:pt x="254" y="926"/>
                    <a:pt x="254" y="926"/>
                    <a:pt x="254" y="926"/>
                  </a:cubicBezTo>
                  <a:cubicBezTo>
                    <a:pt x="254" y="922"/>
                    <a:pt x="254" y="922"/>
                    <a:pt x="254" y="922"/>
                  </a:cubicBezTo>
                  <a:cubicBezTo>
                    <a:pt x="255" y="921"/>
                    <a:pt x="255" y="921"/>
                    <a:pt x="255" y="921"/>
                  </a:cubicBezTo>
                  <a:cubicBezTo>
                    <a:pt x="255" y="921"/>
                    <a:pt x="255" y="921"/>
                    <a:pt x="255" y="921"/>
                  </a:cubicBezTo>
                  <a:cubicBezTo>
                    <a:pt x="254" y="921"/>
                    <a:pt x="254" y="921"/>
                    <a:pt x="254" y="921"/>
                  </a:cubicBezTo>
                  <a:cubicBezTo>
                    <a:pt x="253" y="921"/>
                    <a:pt x="253" y="921"/>
                    <a:pt x="253" y="921"/>
                  </a:cubicBezTo>
                  <a:cubicBezTo>
                    <a:pt x="251" y="921"/>
                    <a:pt x="248" y="920"/>
                    <a:pt x="245" y="918"/>
                  </a:cubicBezTo>
                  <a:cubicBezTo>
                    <a:pt x="245" y="917"/>
                    <a:pt x="244" y="917"/>
                    <a:pt x="243" y="916"/>
                  </a:cubicBezTo>
                  <a:cubicBezTo>
                    <a:pt x="241" y="915"/>
                    <a:pt x="241" y="914"/>
                    <a:pt x="240" y="913"/>
                  </a:cubicBezTo>
                  <a:cubicBezTo>
                    <a:pt x="240" y="913"/>
                    <a:pt x="240" y="912"/>
                    <a:pt x="240" y="912"/>
                  </a:cubicBezTo>
                  <a:cubicBezTo>
                    <a:pt x="239" y="911"/>
                    <a:pt x="238" y="909"/>
                    <a:pt x="236" y="908"/>
                  </a:cubicBezTo>
                  <a:cubicBezTo>
                    <a:pt x="235" y="908"/>
                    <a:pt x="234" y="907"/>
                    <a:pt x="233" y="907"/>
                  </a:cubicBezTo>
                  <a:cubicBezTo>
                    <a:pt x="230" y="905"/>
                    <a:pt x="231" y="903"/>
                    <a:pt x="231" y="902"/>
                  </a:cubicBezTo>
                  <a:cubicBezTo>
                    <a:pt x="231" y="902"/>
                    <a:pt x="231" y="901"/>
                    <a:pt x="231" y="901"/>
                  </a:cubicBezTo>
                  <a:cubicBezTo>
                    <a:pt x="231" y="901"/>
                    <a:pt x="231" y="901"/>
                    <a:pt x="231" y="901"/>
                  </a:cubicBezTo>
                  <a:cubicBezTo>
                    <a:pt x="231" y="899"/>
                    <a:pt x="231" y="898"/>
                    <a:pt x="232" y="897"/>
                  </a:cubicBezTo>
                  <a:cubicBezTo>
                    <a:pt x="231" y="897"/>
                    <a:pt x="231" y="897"/>
                    <a:pt x="231" y="897"/>
                  </a:cubicBezTo>
                  <a:cubicBezTo>
                    <a:pt x="231" y="895"/>
                    <a:pt x="231" y="895"/>
                    <a:pt x="231" y="895"/>
                  </a:cubicBezTo>
                  <a:cubicBezTo>
                    <a:pt x="230" y="892"/>
                    <a:pt x="228" y="890"/>
                    <a:pt x="225" y="887"/>
                  </a:cubicBezTo>
                  <a:cubicBezTo>
                    <a:pt x="224" y="886"/>
                    <a:pt x="222" y="885"/>
                    <a:pt x="221" y="884"/>
                  </a:cubicBezTo>
                  <a:cubicBezTo>
                    <a:pt x="218" y="881"/>
                    <a:pt x="217" y="878"/>
                    <a:pt x="217" y="874"/>
                  </a:cubicBezTo>
                  <a:cubicBezTo>
                    <a:pt x="217" y="874"/>
                    <a:pt x="217" y="874"/>
                    <a:pt x="217" y="874"/>
                  </a:cubicBezTo>
                  <a:cubicBezTo>
                    <a:pt x="216" y="874"/>
                    <a:pt x="216" y="874"/>
                    <a:pt x="215" y="874"/>
                  </a:cubicBezTo>
                  <a:cubicBezTo>
                    <a:pt x="215" y="874"/>
                    <a:pt x="212" y="873"/>
                    <a:pt x="212" y="870"/>
                  </a:cubicBezTo>
                  <a:cubicBezTo>
                    <a:pt x="212" y="869"/>
                    <a:pt x="211" y="868"/>
                    <a:pt x="210" y="867"/>
                  </a:cubicBezTo>
                  <a:cubicBezTo>
                    <a:pt x="209" y="866"/>
                    <a:pt x="208" y="864"/>
                    <a:pt x="207" y="862"/>
                  </a:cubicBezTo>
                  <a:cubicBezTo>
                    <a:pt x="207" y="861"/>
                    <a:pt x="207" y="861"/>
                    <a:pt x="207" y="861"/>
                  </a:cubicBezTo>
                  <a:cubicBezTo>
                    <a:pt x="207" y="861"/>
                    <a:pt x="207" y="861"/>
                    <a:pt x="207" y="861"/>
                  </a:cubicBezTo>
                  <a:cubicBezTo>
                    <a:pt x="207" y="860"/>
                    <a:pt x="207" y="860"/>
                    <a:pt x="207" y="860"/>
                  </a:cubicBezTo>
                  <a:cubicBezTo>
                    <a:pt x="207" y="860"/>
                    <a:pt x="207" y="860"/>
                    <a:pt x="207" y="860"/>
                  </a:cubicBezTo>
                  <a:cubicBezTo>
                    <a:pt x="207" y="860"/>
                    <a:pt x="207" y="860"/>
                    <a:pt x="205" y="860"/>
                  </a:cubicBezTo>
                  <a:cubicBezTo>
                    <a:pt x="203" y="859"/>
                    <a:pt x="203" y="859"/>
                    <a:pt x="203" y="859"/>
                  </a:cubicBezTo>
                  <a:cubicBezTo>
                    <a:pt x="203" y="857"/>
                    <a:pt x="203" y="857"/>
                    <a:pt x="203" y="857"/>
                  </a:cubicBezTo>
                  <a:cubicBezTo>
                    <a:pt x="202" y="854"/>
                    <a:pt x="200" y="852"/>
                    <a:pt x="196" y="849"/>
                  </a:cubicBezTo>
                  <a:cubicBezTo>
                    <a:pt x="196" y="849"/>
                    <a:pt x="196" y="849"/>
                    <a:pt x="196" y="849"/>
                  </a:cubicBezTo>
                  <a:cubicBezTo>
                    <a:pt x="190" y="845"/>
                    <a:pt x="188" y="840"/>
                    <a:pt x="188" y="833"/>
                  </a:cubicBezTo>
                  <a:cubicBezTo>
                    <a:pt x="188" y="833"/>
                    <a:pt x="188" y="832"/>
                    <a:pt x="188" y="830"/>
                  </a:cubicBezTo>
                  <a:cubicBezTo>
                    <a:pt x="188" y="829"/>
                    <a:pt x="188" y="828"/>
                    <a:pt x="188" y="826"/>
                  </a:cubicBezTo>
                  <a:cubicBezTo>
                    <a:pt x="188" y="825"/>
                    <a:pt x="188" y="823"/>
                    <a:pt x="188" y="822"/>
                  </a:cubicBezTo>
                  <a:cubicBezTo>
                    <a:pt x="189" y="821"/>
                    <a:pt x="189" y="820"/>
                    <a:pt x="189" y="818"/>
                  </a:cubicBezTo>
                  <a:cubicBezTo>
                    <a:pt x="189" y="814"/>
                    <a:pt x="189" y="813"/>
                    <a:pt x="188" y="813"/>
                  </a:cubicBezTo>
                  <a:cubicBezTo>
                    <a:pt x="188" y="813"/>
                    <a:pt x="188" y="812"/>
                    <a:pt x="187" y="812"/>
                  </a:cubicBezTo>
                  <a:cubicBezTo>
                    <a:pt x="187" y="812"/>
                    <a:pt x="187" y="812"/>
                    <a:pt x="187" y="812"/>
                  </a:cubicBezTo>
                  <a:cubicBezTo>
                    <a:pt x="184" y="813"/>
                    <a:pt x="184" y="813"/>
                    <a:pt x="184" y="813"/>
                  </a:cubicBezTo>
                  <a:cubicBezTo>
                    <a:pt x="184" y="809"/>
                    <a:pt x="184" y="809"/>
                    <a:pt x="184" y="809"/>
                  </a:cubicBezTo>
                  <a:cubicBezTo>
                    <a:pt x="184" y="808"/>
                    <a:pt x="184" y="806"/>
                    <a:pt x="184" y="805"/>
                  </a:cubicBezTo>
                  <a:cubicBezTo>
                    <a:pt x="184" y="801"/>
                    <a:pt x="183" y="798"/>
                    <a:pt x="184" y="794"/>
                  </a:cubicBezTo>
                  <a:cubicBezTo>
                    <a:pt x="184" y="792"/>
                    <a:pt x="184" y="790"/>
                    <a:pt x="182" y="789"/>
                  </a:cubicBezTo>
                  <a:cubicBezTo>
                    <a:pt x="182" y="789"/>
                    <a:pt x="182" y="789"/>
                    <a:pt x="182" y="789"/>
                  </a:cubicBezTo>
                  <a:cubicBezTo>
                    <a:pt x="180" y="788"/>
                    <a:pt x="179" y="787"/>
                    <a:pt x="179" y="785"/>
                  </a:cubicBezTo>
                  <a:cubicBezTo>
                    <a:pt x="179" y="781"/>
                    <a:pt x="179" y="781"/>
                    <a:pt x="179" y="781"/>
                  </a:cubicBezTo>
                  <a:cubicBezTo>
                    <a:pt x="179" y="780"/>
                    <a:pt x="179" y="780"/>
                    <a:pt x="179" y="780"/>
                  </a:cubicBezTo>
                  <a:cubicBezTo>
                    <a:pt x="179" y="780"/>
                    <a:pt x="179" y="780"/>
                    <a:pt x="179" y="780"/>
                  </a:cubicBezTo>
                  <a:cubicBezTo>
                    <a:pt x="179" y="780"/>
                    <a:pt x="178" y="779"/>
                    <a:pt x="177" y="779"/>
                  </a:cubicBezTo>
                  <a:cubicBezTo>
                    <a:pt x="174" y="779"/>
                    <a:pt x="174" y="779"/>
                    <a:pt x="174" y="779"/>
                  </a:cubicBezTo>
                  <a:cubicBezTo>
                    <a:pt x="174" y="776"/>
                    <a:pt x="174" y="776"/>
                    <a:pt x="174" y="776"/>
                  </a:cubicBezTo>
                  <a:cubicBezTo>
                    <a:pt x="174" y="740"/>
                    <a:pt x="174" y="740"/>
                    <a:pt x="174" y="740"/>
                  </a:cubicBezTo>
                  <a:cubicBezTo>
                    <a:pt x="174" y="738"/>
                    <a:pt x="174" y="736"/>
                    <a:pt x="174" y="734"/>
                  </a:cubicBezTo>
                  <a:cubicBezTo>
                    <a:pt x="174" y="732"/>
                    <a:pt x="174" y="731"/>
                    <a:pt x="174" y="729"/>
                  </a:cubicBezTo>
                  <a:cubicBezTo>
                    <a:pt x="174" y="727"/>
                    <a:pt x="174" y="725"/>
                    <a:pt x="174" y="723"/>
                  </a:cubicBezTo>
                  <a:cubicBezTo>
                    <a:pt x="173" y="723"/>
                    <a:pt x="173" y="723"/>
                    <a:pt x="172" y="723"/>
                  </a:cubicBezTo>
                  <a:cubicBezTo>
                    <a:pt x="170" y="722"/>
                    <a:pt x="170" y="722"/>
                    <a:pt x="170" y="722"/>
                  </a:cubicBezTo>
                  <a:cubicBezTo>
                    <a:pt x="170" y="720"/>
                    <a:pt x="170" y="720"/>
                    <a:pt x="170" y="720"/>
                  </a:cubicBezTo>
                  <a:cubicBezTo>
                    <a:pt x="170" y="719"/>
                    <a:pt x="170" y="718"/>
                    <a:pt x="170" y="717"/>
                  </a:cubicBezTo>
                  <a:cubicBezTo>
                    <a:pt x="170" y="716"/>
                    <a:pt x="170" y="715"/>
                    <a:pt x="170" y="714"/>
                  </a:cubicBezTo>
                  <a:cubicBezTo>
                    <a:pt x="170" y="714"/>
                    <a:pt x="169" y="714"/>
                    <a:pt x="169" y="714"/>
                  </a:cubicBezTo>
                  <a:cubicBezTo>
                    <a:pt x="169" y="714"/>
                    <a:pt x="169" y="714"/>
                    <a:pt x="168" y="713"/>
                  </a:cubicBezTo>
                  <a:cubicBezTo>
                    <a:pt x="167" y="713"/>
                    <a:pt x="166" y="713"/>
                    <a:pt x="166" y="712"/>
                  </a:cubicBezTo>
                  <a:cubicBezTo>
                    <a:pt x="164" y="711"/>
                    <a:pt x="165" y="709"/>
                    <a:pt x="165" y="708"/>
                  </a:cubicBezTo>
                  <a:cubicBezTo>
                    <a:pt x="165" y="708"/>
                    <a:pt x="165" y="708"/>
                    <a:pt x="165" y="708"/>
                  </a:cubicBezTo>
                  <a:cubicBezTo>
                    <a:pt x="165" y="707"/>
                    <a:pt x="165" y="707"/>
                    <a:pt x="165" y="707"/>
                  </a:cubicBezTo>
                  <a:cubicBezTo>
                    <a:pt x="165" y="706"/>
                    <a:pt x="165" y="705"/>
                    <a:pt x="165" y="704"/>
                  </a:cubicBezTo>
                  <a:cubicBezTo>
                    <a:pt x="165" y="704"/>
                    <a:pt x="165" y="704"/>
                    <a:pt x="165" y="704"/>
                  </a:cubicBezTo>
                  <a:cubicBezTo>
                    <a:pt x="165" y="704"/>
                    <a:pt x="164" y="704"/>
                    <a:pt x="164" y="704"/>
                  </a:cubicBezTo>
                  <a:cubicBezTo>
                    <a:pt x="160" y="704"/>
                    <a:pt x="160" y="699"/>
                    <a:pt x="160" y="698"/>
                  </a:cubicBezTo>
                  <a:cubicBezTo>
                    <a:pt x="160" y="697"/>
                    <a:pt x="160" y="697"/>
                    <a:pt x="160" y="696"/>
                  </a:cubicBezTo>
                  <a:cubicBezTo>
                    <a:pt x="160" y="695"/>
                    <a:pt x="160" y="694"/>
                    <a:pt x="160" y="693"/>
                  </a:cubicBezTo>
                  <a:cubicBezTo>
                    <a:pt x="160" y="690"/>
                    <a:pt x="160" y="688"/>
                    <a:pt x="160" y="686"/>
                  </a:cubicBezTo>
                  <a:cubicBezTo>
                    <a:pt x="161" y="683"/>
                    <a:pt x="161" y="680"/>
                    <a:pt x="161" y="678"/>
                  </a:cubicBezTo>
                  <a:cubicBezTo>
                    <a:pt x="161" y="677"/>
                    <a:pt x="160" y="676"/>
                    <a:pt x="160" y="676"/>
                  </a:cubicBezTo>
                  <a:cubicBezTo>
                    <a:pt x="160" y="676"/>
                    <a:pt x="159" y="676"/>
                    <a:pt x="159" y="676"/>
                  </a:cubicBezTo>
                  <a:cubicBezTo>
                    <a:pt x="158" y="676"/>
                    <a:pt x="158" y="676"/>
                    <a:pt x="157" y="676"/>
                  </a:cubicBezTo>
                  <a:cubicBezTo>
                    <a:pt x="157" y="676"/>
                    <a:pt x="157" y="676"/>
                    <a:pt x="156" y="676"/>
                  </a:cubicBezTo>
                  <a:cubicBezTo>
                    <a:pt x="156" y="676"/>
                    <a:pt x="156" y="676"/>
                    <a:pt x="156" y="676"/>
                  </a:cubicBezTo>
                  <a:cubicBezTo>
                    <a:pt x="155" y="676"/>
                    <a:pt x="155" y="676"/>
                    <a:pt x="155" y="676"/>
                  </a:cubicBezTo>
                  <a:cubicBezTo>
                    <a:pt x="153" y="676"/>
                    <a:pt x="151" y="674"/>
                    <a:pt x="151" y="672"/>
                  </a:cubicBezTo>
                  <a:cubicBezTo>
                    <a:pt x="150" y="672"/>
                    <a:pt x="148" y="672"/>
                    <a:pt x="147" y="671"/>
                  </a:cubicBezTo>
                  <a:cubicBezTo>
                    <a:pt x="146" y="671"/>
                    <a:pt x="145" y="671"/>
                    <a:pt x="144" y="671"/>
                  </a:cubicBezTo>
                  <a:cubicBezTo>
                    <a:pt x="144" y="671"/>
                    <a:pt x="143" y="671"/>
                    <a:pt x="143" y="671"/>
                  </a:cubicBezTo>
                  <a:cubicBezTo>
                    <a:pt x="142" y="671"/>
                    <a:pt x="142" y="671"/>
                    <a:pt x="142" y="671"/>
                  </a:cubicBezTo>
                  <a:cubicBezTo>
                    <a:pt x="142" y="671"/>
                    <a:pt x="142" y="671"/>
                    <a:pt x="141" y="671"/>
                  </a:cubicBezTo>
                  <a:cubicBezTo>
                    <a:pt x="141" y="671"/>
                    <a:pt x="141" y="671"/>
                    <a:pt x="140" y="671"/>
                  </a:cubicBezTo>
                  <a:cubicBezTo>
                    <a:pt x="139" y="671"/>
                    <a:pt x="137" y="670"/>
                    <a:pt x="137" y="667"/>
                  </a:cubicBezTo>
                  <a:cubicBezTo>
                    <a:pt x="137" y="660"/>
                    <a:pt x="137" y="660"/>
                    <a:pt x="137" y="660"/>
                  </a:cubicBezTo>
                  <a:cubicBezTo>
                    <a:pt x="137" y="659"/>
                    <a:pt x="137" y="659"/>
                    <a:pt x="137" y="658"/>
                  </a:cubicBezTo>
                  <a:cubicBezTo>
                    <a:pt x="137" y="658"/>
                    <a:pt x="137" y="657"/>
                    <a:pt x="137" y="657"/>
                  </a:cubicBezTo>
                  <a:cubicBezTo>
                    <a:pt x="136" y="657"/>
                    <a:pt x="135" y="657"/>
                    <a:pt x="135" y="657"/>
                  </a:cubicBezTo>
                  <a:cubicBezTo>
                    <a:pt x="117" y="657"/>
                    <a:pt x="117" y="657"/>
                    <a:pt x="117" y="657"/>
                  </a:cubicBezTo>
                  <a:cubicBezTo>
                    <a:pt x="118" y="653"/>
                    <a:pt x="118" y="653"/>
                    <a:pt x="118" y="653"/>
                  </a:cubicBezTo>
                  <a:cubicBezTo>
                    <a:pt x="118" y="651"/>
                    <a:pt x="118" y="649"/>
                    <a:pt x="117" y="648"/>
                  </a:cubicBezTo>
                  <a:cubicBezTo>
                    <a:pt x="116" y="648"/>
                    <a:pt x="116" y="648"/>
                    <a:pt x="116" y="647"/>
                  </a:cubicBezTo>
                  <a:cubicBezTo>
                    <a:pt x="114" y="647"/>
                    <a:pt x="113" y="646"/>
                    <a:pt x="113" y="642"/>
                  </a:cubicBezTo>
                  <a:cubicBezTo>
                    <a:pt x="113" y="642"/>
                    <a:pt x="113" y="642"/>
                    <a:pt x="113" y="642"/>
                  </a:cubicBezTo>
                  <a:cubicBezTo>
                    <a:pt x="113" y="641"/>
                    <a:pt x="113" y="640"/>
                    <a:pt x="112" y="639"/>
                  </a:cubicBezTo>
                  <a:cubicBezTo>
                    <a:pt x="111" y="636"/>
                    <a:pt x="109" y="635"/>
                    <a:pt x="108" y="634"/>
                  </a:cubicBezTo>
                  <a:cubicBezTo>
                    <a:pt x="107" y="634"/>
                    <a:pt x="107" y="633"/>
                    <a:pt x="106" y="633"/>
                  </a:cubicBezTo>
                  <a:cubicBezTo>
                    <a:pt x="104" y="633"/>
                    <a:pt x="104" y="633"/>
                    <a:pt x="104" y="633"/>
                  </a:cubicBezTo>
                  <a:cubicBezTo>
                    <a:pt x="104" y="627"/>
                    <a:pt x="104" y="627"/>
                    <a:pt x="104" y="627"/>
                  </a:cubicBezTo>
                  <a:cubicBezTo>
                    <a:pt x="104" y="626"/>
                    <a:pt x="103" y="626"/>
                    <a:pt x="103" y="625"/>
                  </a:cubicBezTo>
                  <a:cubicBezTo>
                    <a:pt x="103" y="625"/>
                    <a:pt x="103" y="624"/>
                    <a:pt x="103" y="624"/>
                  </a:cubicBezTo>
                  <a:cubicBezTo>
                    <a:pt x="103" y="622"/>
                    <a:pt x="103" y="620"/>
                    <a:pt x="104" y="617"/>
                  </a:cubicBezTo>
                  <a:cubicBezTo>
                    <a:pt x="104" y="613"/>
                    <a:pt x="105" y="607"/>
                    <a:pt x="103" y="605"/>
                  </a:cubicBezTo>
                  <a:cubicBezTo>
                    <a:pt x="103" y="605"/>
                    <a:pt x="103" y="605"/>
                    <a:pt x="102" y="605"/>
                  </a:cubicBezTo>
                  <a:cubicBezTo>
                    <a:pt x="102" y="605"/>
                    <a:pt x="102" y="605"/>
                    <a:pt x="102" y="605"/>
                  </a:cubicBezTo>
                  <a:cubicBezTo>
                    <a:pt x="99" y="605"/>
                    <a:pt x="99" y="605"/>
                    <a:pt x="99" y="605"/>
                  </a:cubicBezTo>
                  <a:cubicBezTo>
                    <a:pt x="99" y="602"/>
                    <a:pt x="99" y="602"/>
                    <a:pt x="99" y="602"/>
                  </a:cubicBezTo>
                  <a:cubicBezTo>
                    <a:pt x="99" y="601"/>
                    <a:pt x="99" y="600"/>
                    <a:pt x="99" y="600"/>
                  </a:cubicBezTo>
                  <a:cubicBezTo>
                    <a:pt x="99" y="599"/>
                    <a:pt x="99" y="596"/>
                    <a:pt x="99" y="596"/>
                  </a:cubicBezTo>
                  <a:cubicBezTo>
                    <a:pt x="99" y="596"/>
                    <a:pt x="98" y="596"/>
                    <a:pt x="98" y="596"/>
                  </a:cubicBezTo>
                  <a:cubicBezTo>
                    <a:pt x="96" y="595"/>
                    <a:pt x="95" y="595"/>
                    <a:pt x="95" y="594"/>
                  </a:cubicBezTo>
                  <a:cubicBezTo>
                    <a:pt x="94" y="593"/>
                    <a:pt x="94" y="591"/>
                    <a:pt x="94" y="590"/>
                  </a:cubicBezTo>
                  <a:cubicBezTo>
                    <a:pt x="94" y="590"/>
                    <a:pt x="94" y="590"/>
                    <a:pt x="94" y="590"/>
                  </a:cubicBezTo>
                  <a:cubicBezTo>
                    <a:pt x="94" y="590"/>
                    <a:pt x="94" y="589"/>
                    <a:pt x="94" y="588"/>
                  </a:cubicBezTo>
                  <a:cubicBezTo>
                    <a:pt x="94" y="588"/>
                    <a:pt x="94" y="587"/>
                    <a:pt x="94" y="586"/>
                  </a:cubicBezTo>
                  <a:cubicBezTo>
                    <a:pt x="94" y="586"/>
                    <a:pt x="94" y="586"/>
                    <a:pt x="93" y="586"/>
                  </a:cubicBezTo>
                  <a:cubicBezTo>
                    <a:pt x="93" y="586"/>
                    <a:pt x="93" y="586"/>
                    <a:pt x="93" y="586"/>
                  </a:cubicBezTo>
                  <a:cubicBezTo>
                    <a:pt x="91" y="586"/>
                    <a:pt x="90" y="585"/>
                    <a:pt x="89" y="583"/>
                  </a:cubicBezTo>
                  <a:cubicBezTo>
                    <a:pt x="89" y="582"/>
                    <a:pt x="88" y="581"/>
                    <a:pt x="88" y="581"/>
                  </a:cubicBezTo>
                  <a:cubicBezTo>
                    <a:pt x="87" y="579"/>
                    <a:pt x="86" y="577"/>
                    <a:pt x="85" y="575"/>
                  </a:cubicBezTo>
                  <a:cubicBezTo>
                    <a:pt x="84" y="574"/>
                    <a:pt x="84" y="573"/>
                    <a:pt x="83" y="571"/>
                  </a:cubicBezTo>
                  <a:cubicBezTo>
                    <a:pt x="82" y="570"/>
                    <a:pt x="81" y="568"/>
                    <a:pt x="81" y="567"/>
                  </a:cubicBezTo>
                  <a:cubicBezTo>
                    <a:pt x="78" y="562"/>
                    <a:pt x="77" y="558"/>
                    <a:pt x="73" y="555"/>
                  </a:cubicBezTo>
                  <a:cubicBezTo>
                    <a:pt x="71" y="555"/>
                    <a:pt x="70" y="554"/>
                    <a:pt x="69" y="553"/>
                  </a:cubicBezTo>
                  <a:cubicBezTo>
                    <a:pt x="65" y="552"/>
                    <a:pt x="66" y="548"/>
                    <a:pt x="66" y="545"/>
                  </a:cubicBezTo>
                  <a:cubicBezTo>
                    <a:pt x="66" y="545"/>
                    <a:pt x="66" y="544"/>
                    <a:pt x="66" y="544"/>
                  </a:cubicBezTo>
                  <a:cubicBezTo>
                    <a:pt x="66" y="527"/>
                    <a:pt x="66" y="527"/>
                    <a:pt x="66" y="527"/>
                  </a:cubicBezTo>
                  <a:cubicBezTo>
                    <a:pt x="70" y="528"/>
                    <a:pt x="70" y="528"/>
                    <a:pt x="70" y="528"/>
                  </a:cubicBezTo>
                  <a:cubicBezTo>
                    <a:pt x="70" y="528"/>
                    <a:pt x="70" y="528"/>
                    <a:pt x="70" y="528"/>
                  </a:cubicBezTo>
                  <a:cubicBezTo>
                    <a:pt x="70" y="528"/>
                    <a:pt x="70" y="528"/>
                    <a:pt x="70" y="528"/>
                  </a:cubicBezTo>
                  <a:cubicBezTo>
                    <a:pt x="70" y="528"/>
                    <a:pt x="70" y="525"/>
                    <a:pt x="70" y="524"/>
                  </a:cubicBezTo>
                  <a:cubicBezTo>
                    <a:pt x="70" y="523"/>
                    <a:pt x="70" y="523"/>
                    <a:pt x="70" y="523"/>
                  </a:cubicBezTo>
                  <a:cubicBezTo>
                    <a:pt x="70" y="521"/>
                    <a:pt x="71" y="520"/>
                    <a:pt x="74" y="518"/>
                  </a:cubicBezTo>
                  <a:cubicBezTo>
                    <a:pt x="74" y="518"/>
                    <a:pt x="74" y="518"/>
                    <a:pt x="74" y="518"/>
                  </a:cubicBezTo>
                  <a:cubicBezTo>
                    <a:pt x="74" y="518"/>
                    <a:pt x="74" y="518"/>
                    <a:pt x="75" y="517"/>
                  </a:cubicBezTo>
                  <a:cubicBezTo>
                    <a:pt x="75" y="516"/>
                    <a:pt x="74" y="515"/>
                    <a:pt x="74" y="515"/>
                  </a:cubicBezTo>
                  <a:cubicBezTo>
                    <a:pt x="70" y="515"/>
                    <a:pt x="70" y="510"/>
                    <a:pt x="70" y="506"/>
                  </a:cubicBezTo>
                  <a:cubicBezTo>
                    <a:pt x="70" y="506"/>
                    <a:pt x="70" y="505"/>
                    <a:pt x="70" y="505"/>
                  </a:cubicBezTo>
                  <a:cubicBezTo>
                    <a:pt x="70" y="494"/>
                    <a:pt x="70" y="494"/>
                    <a:pt x="70" y="494"/>
                  </a:cubicBezTo>
                  <a:cubicBezTo>
                    <a:pt x="74" y="495"/>
                    <a:pt x="74" y="495"/>
                    <a:pt x="74" y="495"/>
                  </a:cubicBezTo>
                  <a:cubicBezTo>
                    <a:pt x="74" y="495"/>
                    <a:pt x="75" y="495"/>
                    <a:pt x="75" y="495"/>
                  </a:cubicBezTo>
                  <a:cubicBezTo>
                    <a:pt x="75" y="495"/>
                    <a:pt x="75" y="494"/>
                    <a:pt x="75" y="494"/>
                  </a:cubicBezTo>
                  <a:cubicBezTo>
                    <a:pt x="75" y="493"/>
                    <a:pt x="75" y="492"/>
                    <a:pt x="76" y="491"/>
                  </a:cubicBezTo>
                  <a:cubicBezTo>
                    <a:pt x="77" y="489"/>
                    <a:pt x="78" y="488"/>
                    <a:pt x="78" y="487"/>
                  </a:cubicBezTo>
                  <a:cubicBezTo>
                    <a:pt x="79" y="486"/>
                    <a:pt x="80" y="485"/>
                    <a:pt x="80" y="484"/>
                  </a:cubicBezTo>
                  <a:cubicBezTo>
                    <a:pt x="80" y="480"/>
                    <a:pt x="80" y="480"/>
                    <a:pt x="80" y="480"/>
                  </a:cubicBezTo>
                  <a:cubicBezTo>
                    <a:pt x="84" y="481"/>
                    <a:pt x="84" y="481"/>
                    <a:pt x="84" y="481"/>
                  </a:cubicBezTo>
                  <a:cubicBezTo>
                    <a:pt x="84" y="481"/>
                    <a:pt x="84" y="481"/>
                    <a:pt x="84" y="481"/>
                  </a:cubicBezTo>
                  <a:cubicBezTo>
                    <a:pt x="84" y="481"/>
                    <a:pt x="84" y="481"/>
                    <a:pt x="84" y="481"/>
                  </a:cubicBezTo>
                  <a:cubicBezTo>
                    <a:pt x="84" y="481"/>
                    <a:pt x="84" y="481"/>
                    <a:pt x="85" y="479"/>
                  </a:cubicBezTo>
                  <a:cubicBezTo>
                    <a:pt x="85" y="460"/>
                    <a:pt x="85" y="460"/>
                    <a:pt x="85" y="460"/>
                  </a:cubicBezTo>
                  <a:cubicBezTo>
                    <a:pt x="89" y="462"/>
                    <a:pt x="89" y="462"/>
                    <a:pt x="89" y="462"/>
                  </a:cubicBezTo>
                  <a:cubicBezTo>
                    <a:pt x="90" y="462"/>
                    <a:pt x="91" y="460"/>
                    <a:pt x="91" y="456"/>
                  </a:cubicBezTo>
                  <a:cubicBezTo>
                    <a:pt x="91" y="452"/>
                    <a:pt x="90" y="449"/>
                    <a:pt x="89" y="449"/>
                  </a:cubicBezTo>
                  <a:cubicBezTo>
                    <a:pt x="85" y="451"/>
                    <a:pt x="85" y="451"/>
                    <a:pt x="85" y="451"/>
                  </a:cubicBezTo>
                  <a:cubicBezTo>
                    <a:pt x="85" y="446"/>
                    <a:pt x="85" y="446"/>
                    <a:pt x="85" y="446"/>
                  </a:cubicBezTo>
                  <a:cubicBezTo>
                    <a:pt x="85" y="445"/>
                    <a:pt x="85" y="444"/>
                    <a:pt x="85" y="443"/>
                  </a:cubicBezTo>
                  <a:cubicBezTo>
                    <a:pt x="85" y="441"/>
                    <a:pt x="85" y="438"/>
                    <a:pt x="84" y="436"/>
                  </a:cubicBezTo>
                  <a:cubicBezTo>
                    <a:pt x="84" y="436"/>
                    <a:pt x="83" y="436"/>
                    <a:pt x="83" y="436"/>
                  </a:cubicBezTo>
                  <a:cubicBezTo>
                    <a:pt x="82" y="435"/>
                    <a:pt x="80" y="434"/>
                    <a:pt x="80" y="431"/>
                  </a:cubicBezTo>
                  <a:cubicBezTo>
                    <a:pt x="80" y="425"/>
                    <a:pt x="80" y="425"/>
                    <a:pt x="80" y="425"/>
                  </a:cubicBezTo>
                  <a:cubicBezTo>
                    <a:pt x="79" y="426"/>
                    <a:pt x="78" y="426"/>
                    <a:pt x="77" y="426"/>
                  </a:cubicBezTo>
                  <a:cubicBezTo>
                    <a:pt x="77" y="426"/>
                    <a:pt x="77" y="426"/>
                    <a:pt x="77" y="426"/>
                  </a:cubicBezTo>
                  <a:cubicBezTo>
                    <a:pt x="76" y="426"/>
                    <a:pt x="76" y="426"/>
                    <a:pt x="76" y="426"/>
                  </a:cubicBezTo>
                  <a:cubicBezTo>
                    <a:pt x="60" y="426"/>
                    <a:pt x="60" y="426"/>
                    <a:pt x="60" y="426"/>
                  </a:cubicBezTo>
                  <a:cubicBezTo>
                    <a:pt x="61" y="422"/>
                    <a:pt x="61" y="422"/>
                    <a:pt x="61" y="422"/>
                  </a:cubicBezTo>
                  <a:cubicBezTo>
                    <a:pt x="61" y="422"/>
                    <a:pt x="61" y="421"/>
                    <a:pt x="61" y="421"/>
                  </a:cubicBezTo>
                  <a:cubicBezTo>
                    <a:pt x="61" y="421"/>
                    <a:pt x="61" y="421"/>
                    <a:pt x="61" y="421"/>
                  </a:cubicBezTo>
                  <a:cubicBezTo>
                    <a:pt x="61" y="421"/>
                    <a:pt x="61" y="421"/>
                    <a:pt x="60" y="421"/>
                  </a:cubicBezTo>
                  <a:cubicBezTo>
                    <a:pt x="60" y="421"/>
                    <a:pt x="60" y="421"/>
                    <a:pt x="60" y="421"/>
                  </a:cubicBezTo>
                  <a:cubicBezTo>
                    <a:pt x="58" y="421"/>
                    <a:pt x="56" y="420"/>
                    <a:pt x="56" y="417"/>
                  </a:cubicBezTo>
                  <a:cubicBezTo>
                    <a:pt x="56" y="414"/>
                    <a:pt x="56" y="414"/>
                    <a:pt x="56" y="414"/>
                  </a:cubicBezTo>
                  <a:cubicBezTo>
                    <a:pt x="56" y="413"/>
                    <a:pt x="56" y="413"/>
                    <a:pt x="56" y="413"/>
                  </a:cubicBezTo>
                  <a:cubicBezTo>
                    <a:pt x="56" y="412"/>
                    <a:pt x="56" y="412"/>
                    <a:pt x="56" y="411"/>
                  </a:cubicBezTo>
                  <a:cubicBezTo>
                    <a:pt x="56" y="410"/>
                    <a:pt x="56" y="409"/>
                    <a:pt x="56" y="407"/>
                  </a:cubicBezTo>
                  <a:cubicBezTo>
                    <a:pt x="57" y="404"/>
                    <a:pt x="57" y="401"/>
                    <a:pt x="56" y="399"/>
                  </a:cubicBezTo>
                  <a:cubicBezTo>
                    <a:pt x="56" y="398"/>
                    <a:pt x="55" y="398"/>
                    <a:pt x="54" y="397"/>
                  </a:cubicBezTo>
                  <a:cubicBezTo>
                    <a:pt x="52" y="397"/>
                    <a:pt x="52" y="397"/>
                    <a:pt x="52" y="397"/>
                  </a:cubicBezTo>
                  <a:cubicBezTo>
                    <a:pt x="52" y="395"/>
                    <a:pt x="52" y="395"/>
                    <a:pt x="52" y="395"/>
                  </a:cubicBezTo>
                  <a:cubicBezTo>
                    <a:pt x="52" y="394"/>
                    <a:pt x="51" y="393"/>
                    <a:pt x="50" y="393"/>
                  </a:cubicBezTo>
                  <a:cubicBezTo>
                    <a:pt x="50" y="392"/>
                    <a:pt x="49" y="392"/>
                    <a:pt x="49" y="391"/>
                  </a:cubicBezTo>
                  <a:cubicBezTo>
                    <a:pt x="47" y="389"/>
                    <a:pt x="47" y="387"/>
                    <a:pt x="47" y="385"/>
                  </a:cubicBezTo>
                  <a:cubicBezTo>
                    <a:pt x="47" y="385"/>
                    <a:pt x="47" y="384"/>
                    <a:pt x="47" y="384"/>
                  </a:cubicBezTo>
                  <a:cubicBezTo>
                    <a:pt x="47" y="383"/>
                    <a:pt x="46" y="383"/>
                    <a:pt x="45" y="383"/>
                  </a:cubicBezTo>
                  <a:cubicBezTo>
                    <a:pt x="42" y="383"/>
                    <a:pt x="42" y="383"/>
                    <a:pt x="42" y="383"/>
                  </a:cubicBezTo>
                  <a:cubicBezTo>
                    <a:pt x="42" y="380"/>
                    <a:pt x="42" y="380"/>
                    <a:pt x="42" y="380"/>
                  </a:cubicBezTo>
                  <a:cubicBezTo>
                    <a:pt x="42" y="379"/>
                    <a:pt x="42" y="379"/>
                    <a:pt x="42" y="379"/>
                  </a:cubicBezTo>
                  <a:cubicBezTo>
                    <a:pt x="42" y="379"/>
                    <a:pt x="42" y="379"/>
                    <a:pt x="42" y="379"/>
                  </a:cubicBezTo>
                  <a:cubicBezTo>
                    <a:pt x="42" y="379"/>
                    <a:pt x="42" y="379"/>
                    <a:pt x="40" y="379"/>
                  </a:cubicBezTo>
                  <a:cubicBezTo>
                    <a:pt x="37" y="378"/>
                    <a:pt x="37" y="378"/>
                    <a:pt x="37" y="378"/>
                  </a:cubicBezTo>
                  <a:cubicBezTo>
                    <a:pt x="38" y="375"/>
                    <a:pt x="38" y="375"/>
                    <a:pt x="38" y="375"/>
                  </a:cubicBezTo>
                  <a:cubicBezTo>
                    <a:pt x="38" y="374"/>
                    <a:pt x="38" y="374"/>
                    <a:pt x="38" y="374"/>
                  </a:cubicBezTo>
                  <a:cubicBezTo>
                    <a:pt x="38" y="374"/>
                    <a:pt x="38" y="374"/>
                    <a:pt x="38" y="374"/>
                  </a:cubicBezTo>
                  <a:cubicBezTo>
                    <a:pt x="37" y="374"/>
                    <a:pt x="37" y="374"/>
                    <a:pt x="34" y="374"/>
                  </a:cubicBezTo>
                  <a:cubicBezTo>
                    <a:pt x="34" y="374"/>
                    <a:pt x="33" y="374"/>
                    <a:pt x="33" y="374"/>
                  </a:cubicBezTo>
                  <a:cubicBezTo>
                    <a:pt x="32" y="374"/>
                    <a:pt x="32" y="374"/>
                    <a:pt x="31" y="374"/>
                  </a:cubicBezTo>
                  <a:cubicBezTo>
                    <a:pt x="29" y="374"/>
                    <a:pt x="29" y="374"/>
                    <a:pt x="29" y="374"/>
                  </a:cubicBezTo>
                  <a:cubicBezTo>
                    <a:pt x="28" y="372"/>
                    <a:pt x="28" y="372"/>
                    <a:pt x="28" y="372"/>
                  </a:cubicBezTo>
                  <a:cubicBezTo>
                    <a:pt x="27" y="369"/>
                    <a:pt x="25" y="366"/>
                    <a:pt x="22" y="365"/>
                  </a:cubicBezTo>
                  <a:cubicBezTo>
                    <a:pt x="22" y="365"/>
                    <a:pt x="22" y="365"/>
                    <a:pt x="22" y="365"/>
                  </a:cubicBezTo>
                  <a:cubicBezTo>
                    <a:pt x="19" y="364"/>
                    <a:pt x="19" y="362"/>
                    <a:pt x="19" y="360"/>
                  </a:cubicBezTo>
                  <a:cubicBezTo>
                    <a:pt x="19" y="359"/>
                    <a:pt x="19" y="359"/>
                    <a:pt x="19" y="359"/>
                  </a:cubicBezTo>
                  <a:cubicBezTo>
                    <a:pt x="19" y="359"/>
                    <a:pt x="19" y="358"/>
                    <a:pt x="19" y="357"/>
                  </a:cubicBezTo>
                  <a:cubicBezTo>
                    <a:pt x="19" y="357"/>
                    <a:pt x="18" y="357"/>
                    <a:pt x="18" y="356"/>
                  </a:cubicBezTo>
                  <a:cubicBezTo>
                    <a:pt x="17" y="356"/>
                    <a:pt x="16" y="356"/>
                    <a:pt x="14" y="355"/>
                  </a:cubicBezTo>
                  <a:cubicBezTo>
                    <a:pt x="12" y="355"/>
                    <a:pt x="10" y="355"/>
                    <a:pt x="8" y="353"/>
                  </a:cubicBezTo>
                  <a:cubicBezTo>
                    <a:pt x="7" y="353"/>
                    <a:pt x="7" y="352"/>
                    <a:pt x="6" y="352"/>
                  </a:cubicBezTo>
                  <a:cubicBezTo>
                    <a:pt x="6" y="351"/>
                    <a:pt x="5" y="351"/>
                    <a:pt x="4" y="351"/>
                  </a:cubicBezTo>
                  <a:cubicBezTo>
                    <a:pt x="4" y="351"/>
                    <a:pt x="4" y="351"/>
                    <a:pt x="4" y="350"/>
                  </a:cubicBezTo>
                  <a:cubicBezTo>
                    <a:pt x="0" y="350"/>
                    <a:pt x="0" y="348"/>
                    <a:pt x="0" y="346"/>
                  </a:cubicBezTo>
                  <a:cubicBezTo>
                    <a:pt x="0" y="282"/>
                    <a:pt x="0" y="282"/>
                    <a:pt x="0" y="282"/>
                  </a:cubicBezTo>
                  <a:cubicBezTo>
                    <a:pt x="4" y="283"/>
                    <a:pt x="4" y="283"/>
                    <a:pt x="4" y="283"/>
                  </a:cubicBezTo>
                  <a:cubicBezTo>
                    <a:pt x="4" y="283"/>
                    <a:pt x="4" y="283"/>
                    <a:pt x="4" y="283"/>
                  </a:cubicBezTo>
                  <a:cubicBezTo>
                    <a:pt x="5" y="282"/>
                    <a:pt x="5" y="279"/>
                    <a:pt x="4" y="278"/>
                  </a:cubicBezTo>
                  <a:cubicBezTo>
                    <a:pt x="4" y="277"/>
                    <a:pt x="4" y="277"/>
                    <a:pt x="4" y="276"/>
                  </a:cubicBezTo>
                  <a:cubicBezTo>
                    <a:pt x="4" y="273"/>
                    <a:pt x="4" y="273"/>
                    <a:pt x="4" y="273"/>
                  </a:cubicBezTo>
                  <a:cubicBezTo>
                    <a:pt x="8" y="273"/>
                    <a:pt x="8" y="273"/>
                    <a:pt x="8" y="273"/>
                  </a:cubicBezTo>
                  <a:cubicBezTo>
                    <a:pt x="8" y="273"/>
                    <a:pt x="9" y="274"/>
                    <a:pt x="9" y="274"/>
                  </a:cubicBezTo>
                  <a:cubicBezTo>
                    <a:pt x="9" y="274"/>
                    <a:pt x="9" y="274"/>
                    <a:pt x="9" y="274"/>
                  </a:cubicBezTo>
                  <a:cubicBezTo>
                    <a:pt x="9" y="274"/>
                    <a:pt x="9" y="273"/>
                    <a:pt x="9" y="271"/>
                  </a:cubicBezTo>
                  <a:cubicBezTo>
                    <a:pt x="9" y="264"/>
                    <a:pt x="9" y="264"/>
                    <a:pt x="9" y="264"/>
                  </a:cubicBezTo>
                  <a:cubicBezTo>
                    <a:pt x="9" y="260"/>
                    <a:pt x="12" y="259"/>
                    <a:pt x="12" y="259"/>
                  </a:cubicBezTo>
                  <a:cubicBezTo>
                    <a:pt x="13" y="259"/>
                    <a:pt x="13" y="259"/>
                    <a:pt x="13" y="259"/>
                  </a:cubicBezTo>
                  <a:cubicBezTo>
                    <a:pt x="13" y="258"/>
                    <a:pt x="13" y="257"/>
                    <a:pt x="13" y="256"/>
                  </a:cubicBezTo>
                  <a:cubicBezTo>
                    <a:pt x="13" y="256"/>
                    <a:pt x="13" y="256"/>
                    <a:pt x="11" y="256"/>
                  </a:cubicBezTo>
                  <a:cubicBezTo>
                    <a:pt x="10" y="256"/>
                    <a:pt x="10" y="256"/>
                    <a:pt x="9" y="256"/>
                  </a:cubicBezTo>
                  <a:cubicBezTo>
                    <a:pt x="9" y="256"/>
                    <a:pt x="8" y="256"/>
                    <a:pt x="8" y="256"/>
                  </a:cubicBezTo>
                  <a:cubicBezTo>
                    <a:pt x="2" y="256"/>
                    <a:pt x="2" y="256"/>
                    <a:pt x="2" y="256"/>
                  </a:cubicBezTo>
                  <a:cubicBezTo>
                    <a:pt x="5" y="251"/>
                    <a:pt x="5" y="251"/>
                    <a:pt x="5" y="251"/>
                  </a:cubicBezTo>
                  <a:cubicBezTo>
                    <a:pt x="17" y="229"/>
                    <a:pt x="31" y="208"/>
                    <a:pt x="46" y="188"/>
                  </a:cubicBezTo>
                  <a:cubicBezTo>
                    <a:pt x="83" y="137"/>
                    <a:pt x="129" y="92"/>
                    <a:pt x="183" y="53"/>
                  </a:cubicBezTo>
                  <a:cubicBezTo>
                    <a:pt x="209" y="35"/>
                    <a:pt x="238" y="18"/>
                    <a:pt x="268" y="2"/>
                  </a:cubicBezTo>
                  <a:cubicBezTo>
                    <a:pt x="271" y="0"/>
                    <a:pt x="273" y="0"/>
                    <a:pt x="276" y="0"/>
                  </a:cubicBezTo>
                  <a:cubicBezTo>
                    <a:pt x="283" y="0"/>
                    <a:pt x="283" y="0"/>
                    <a:pt x="283" y="0"/>
                  </a:cubicBezTo>
                  <a:cubicBezTo>
                    <a:pt x="286" y="0"/>
                    <a:pt x="292" y="0"/>
                    <a:pt x="293" y="6"/>
                  </a:cubicBezTo>
                  <a:cubicBezTo>
                    <a:pt x="293" y="9"/>
                    <a:pt x="293" y="12"/>
                    <a:pt x="291" y="16"/>
                  </a:cubicBezTo>
                  <a:cubicBezTo>
                    <a:pt x="290" y="17"/>
                    <a:pt x="289" y="18"/>
                    <a:pt x="288" y="19"/>
                  </a:cubicBezTo>
                  <a:cubicBezTo>
                    <a:pt x="287" y="21"/>
                    <a:pt x="287" y="21"/>
                    <a:pt x="287" y="21"/>
                  </a:cubicBezTo>
                  <a:cubicBezTo>
                    <a:pt x="285" y="20"/>
                    <a:pt x="285" y="20"/>
                    <a:pt x="285" y="20"/>
                  </a:cubicBezTo>
                  <a:cubicBezTo>
                    <a:pt x="285" y="20"/>
                    <a:pt x="285" y="20"/>
                    <a:pt x="285" y="20"/>
                  </a:cubicBezTo>
                  <a:cubicBezTo>
                    <a:pt x="284" y="20"/>
                    <a:pt x="284" y="20"/>
                    <a:pt x="284" y="21"/>
                  </a:cubicBezTo>
                  <a:cubicBezTo>
                    <a:pt x="284" y="21"/>
                    <a:pt x="284" y="21"/>
                    <a:pt x="284" y="21"/>
                  </a:cubicBezTo>
                  <a:cubicBezTo>
                    <a:pt x="284" y="24"/>
                    <a:pt x="283" y="25"/>
                    <a:pt x="280" y="25"/>
                  </a:cubicBezTo>
                  <a:cubicBezTo>
                    <a:pt x="273" y="25"/>
                    <a:pt x="273" y="25"/>
                    <a:pt x="273" y="25"/>
                  </a:cubicBezTo>
                  <a:cubicBezTo>
                    <a:pt x="272" y="25"/>
                    <a:pt x="271" y="25"/>
                    <a:pt x="270" y="25"/>
                  </a:cubicBezTo>
                  <a:cubicBezTo>
                    <a:pt x="270" y="25"/>
                    <a:pt x="270" y="25"/>
                    <a:pt x="270" y="26"/>
                  </a:cubicBezTo>
                  <a:cubicBezTo>
                    <a:pt x="270" y="28"/>
                    <a:pt x="269" y="30"/>
                    <a:pt x="265" y="30"/>
                  </a:cubicBezTo>
                  <a:cubicBezTo>
                    <a:pt x="265" y="30"/>
                    <a:pt x="264" y="30"/>
                    <a:pt x="264" y="30"/>
                  </a:cubicBezTo>
                  <a:cubicBezTo>
                    <a:pt x="264" y="30"/>
                    <a:pt x="264" y="30"/>
                    <a:pt x="263" y="30"/>
                  </a:cubicBezTo>
                  <a:cubicBezTo>
                    <a:pt x="252" y="30"/>
                    <a:pt x="252" y="30"/>
                    <a:pt x="252" y="30"/>
                  </a:cubicBezTo>
                  <a:cubicBezTo>
                    <a:pt x="252" y="30"/>
                    <a:pt x="252" y="30"/>
                    <a:pt x="252" y="30"/>
                  </a:cubicBezTo>
                  <a:cubicBezTo>
                    <a:pt x="252" y="30"/>
                    <a:pt x="252" y="30"/>
                    <a:pt x="252" y="30"/>
                  </a:cubicBezTo>
                  <a:cubicBezTo>
                    <a:pt x="252" y="30"/>
                    <a:pt x="252" y="30"/>
                    <a:pt x="252" y="30"/>
                  </a:cubicBezTo>
                  <a:cubicBezTo>
                    <a:pt x="252" y="30"/>
                    <a:pt x="251" y="30"/>
                    <a:pt x="251" y="32"/>
                  </a:cubicBezTo>
                  <a:cubicBezTo>
                    <a:pt x="251" y="35"/>
                    <a:pt x="251" y="35"/>
                    <a:pt x="251" y="35"/>
                  </a:cubicBezTo>
                  <a:cubicBezTo>
                    <a:pt x="247" y="34"/>
                    <a:pt x="247" y="34"/>
                    <a:pt x="247" y="34"/>
                  </a:cubicBezTo>
                  <a:cubicBezTo>
                    <a:pt x="247" y="34"/>
                    <a:pt x="247" y="34"/>
                    <a:pt x="247" y="34"/>
                  </a:cubicBezTo>
                  <a:cubicBezTo>
                    <a:pt x="246" y="35"/>
                    <a:pt x="246" y="37"/>
                    <a:pt x="246" y="38"/>
                  </a:cubicBezTo>
                  <a:cubicBezTo>
                    <a:pt x="246" y="43"/>
                    <a:pt x="246" y="43"/>
                    <a:pt x="246" y="43"/>
                  </a:cubicBezTo>
                  <a:cubicBezTo>
                    <a:pt x="246" y="43"/>
                    <a:pt x="246" y="44"/>
                    <a:pt x="247" y="44"/>
                  </a:cubicBezTo>
                  <a:cubicBezTo>
                    <a:pt x="247" y="44"/>
                    <a:pt x="247" y="46"/>
                    <a:pt x="246" y="47"/>
                  </a:cubicBezTo>
                  <a:cubicBezTo>
                    <a:pt x="244" y="49"/>
                    <a:pt x="243" y="49"/>
                    <a:pt x="242" y="49"/>
                  </a:cubicBezTo>
                  <a:cubicBezTo>
                    <a:pt x="242" y="49"/>
                    <a:pt x="242" y="49"/>
                    <a:pt x="242" y="49"/>
                  </a:cubicBezTo>
                  <a:cubicBezTo>
                    <a:pt x="242" y="54"/>
                    <a:pt x="242" y="54"/>
                    <a:pt x="242" y="54"/>
                  </a:cubicBezTo>
                  <a:cubicBezTo>
                    <a:pt x="238" y="53"/>
                    <a:pt x="238" y="53"/>
                    <a:pt x="238" y="53"/>
                  </a:cubicBezTo>
                  <a:cubicBezTo>
                    <a:pt x="238" y="53"/>
                    <a:pt x="238" y="53"/>
                    <a:pt x="237" y="53"/>
                  </a:cubicBezTo>
                  <a:cubicBezTo>
                    <a:pt x="237" y="54"/>
                    <a:pt x="237" y="57"/>
                    <a:pt x="237" y="58"/>
                  </a:cubicBezTo>
                  <a:cubicBezTo>
                    <a:pt x="237" y="58"/>
                    <a:pt x="237" y="59"/>
                    <a:pt x="237" y="59"/>
                  </a:cubicBezTo>
                  <a:cubicBezTo>
                    <a:pt x="237" y="60"/>
                    <a:pt x="238" y="61"/>
                    <a:pt x="238" y="61"/>
                  </a:cubicBezTo>
                  <a:cubicBezTo>
                    <a:pt x="239" y="64"/>
                    <a:pt x="241" y="67"/>
                    <a:pt x="240" y="70"/>
                  </a:cubicBezTo>
                  <a:cubicBezTo>
                    <a:pt x="239" y="72"/>
                    <a:pt x="238" y="73"/>
                    <a:pt x="238" y="74"/>
                  </a:cubicBezTo>
                  <a:cubicBezTo>
                    <a:pt x="237" y="74"/>
                    <a:pt x="237" y="75"/>
                    <a:pt x="237" y="75"/>
                  </a:cubicBezTo>
                  <a:cubicBezTo>
                    <a:pt x="237" y="75"/>
                    <a:pt x="237" y="75"/>
                    <a:pt x="238" y="75"/>
                  </a:cubicBezTo>
                  <a:cubicBezTo>
                    <a:pt x="238" y="75"/>
                    <a:pt x="238" y="75"/>
                    <a:pt x="239" y="75"/>
                  </a:cubicBezTo>
                  <a:cubicBezTo>
                    <a:pt x="239" y="75"/>
                    <a:pt x="240" y="75"/>
                    <a:pt x="240" y="75"/>
                  </a:cubicBezTo>
                  <a:cubicBezTo>
                    <a:pt x="240" y="75"/>
                    <a:pt x="240" y="75"/>
                    <a:pt x="240" y="75"/>
                  </a:cubicBezTo>
                  <a:cubicBezTo>
                    <a:pt x="240" y="72"/>
                    <a:pt x="242" y="71"/>
                    <a:pt x="243" y="71"/>
                  </a:cubicBezTo>
                  <a:cubicBezTo>
                    <a:pt x="245" y="70"/>
                    <a:pt x="247" y="68"/>
                    <a:pt x="249" y="67"/>
                  </a:cubicBezTo>
                  <a:cubicBezTo>
                    <a:pt x="250" y="66"/>
                    <a:pt x="250" y="65"/>
                    <a:pt x="252" y="64"/>
                  </a:cubicBezTo>
                  <a:cubicBezTo>
                    <a:pt x="254" y="62"/>
                    <a:pt x="256" y="61"/>
                    <a:pt x="259" y="61"/>
                  </a:cubicBezTo>
                  <a:cubicBezTo>
                    <a:pt x="259" y="61"/>
                    <a:pt x="260" y="61"/>
                    <a:pt x="260" y="61"/>
                  </a:cubicBezTo>
                  <a:cubicBezTo>
                    <a:pt x="261" y="61"/>
                    <a:pt x="262" y="61"/>
                    <a:pt x="263" y="61"/>
                  </a:cubicBezTo>
                  <a:cubicBezTo>
                    <a:pt x="264" y="60"/>
                    <a:pt x="264" y="59"/>
                    <a:pt x="264" y="57"/>
                  </a:cubicBezTo>
                  <a:cubicBezTo>
                    <a:pt x="264" y="57"/>
                    <a:pt x="264" y="57"/>
                    <a:pt x="264" y="57"/>
                  </a:cubicBezTo>
                  <a:cubicBezTo>
                    <a:pt x="264" y="54"/>
                    <a:pt x="265" y="53"/>
                    <a:pt x="267" y="52"/>
                  </a:cubicBezTo>
                  <a:cubicBezTo>
                    <a:pt x="267" y="51"/>
                    <a:pt x="268" y="51"/>
                    <a:pt x="268" y="51"/>
                  </a:cubicBezTo>
                  <a:cubicBezTo>
                    <a:pt x="269" y="49"/>
                    <a:pt x="269" y="45"/>
                    <a:pt x="269" y="43"/>
                  </a:cubicBezTo>
                  <a:cubicBezTo>
                    <a:pt x="269" y="41"/>
                    <a:pt x="269" y="41"/>
                    <a:pt x="269" y="41"/>
                  </a:cubicBezTo>
                  <a:cubicBezTo>
                    <a:pt x="268" y="38"/>
                    <a:pt x="268" y="38"/>
                    <a:pt x="268" y="38"/>
                  </a:cubicBezTo>
                  <a:cubicBezTo>
                    <a:pt x="280" y="38"/>
                    <a:pt x="280" y="38"/>
                    <a:pt x="280" y="38"/>
                  </a:cubicBezTo>
                  <a:cubicBezTo>
                    <a:pt x="281" y="38"/>
                    <a:pt x="281" y="38"/>
                    <a:pt x="282" y="38"/>
                  </a:cubicBezTo>
                  <a:cubicBezTo>
                    <a:pt x="282" y="38"/>
                    <a:pt x="283" y="38"/>
                    <a:pt x="284" y="38"/>
                  </a:cubicBezTo>
                  <a:cubicBezTo>
                    <a:pt x="285" y="38"/>
                    <a:pt x="286" y="38"/>
                    <a:pt x="286" y="37"/>
                  </a:cubicBezTo>
                  <a:cubicBezTo>
                    <a:pt x="289" y="36"/>
                    <a:pt x="290" y="34"/>
                    <a:pt x="292" y="31"/>
                  </a:cubicBezTo>
                  <a:cubicBezTo>
                    <a:pt x="293" y="29"/>
                    <a:pt x="294" y="28"/>
                    <a:pt x="297" y="28"/>
                  </a:cubicBezTo>
                  <a:cubicBezTo>
                    <a:pt x="316" y="28"/>
                    <a:pt x="316" y="28"/>
                    <a:pt x="316" y="28"/>
                  </a:cubicBezTo>
                  <a:cubicBezTo>
                    <a:pt x="317" y="28"/>
                    <a:pt x="317" y="28"/>
                    <a:pt x="317" y="28"/>
                  </a:cubicBezTo>
                  <a:cubicBezTo>
                    <a:pt x="317" y="28"/>
                    <a:pt x="318" y="28"/>
                    <a:pt x="318" y="28"/>
                  </a:cubicBezTo>
                  <a:cubicBezTo>
                    <a:pt x="320" y="28"/>
                    <a:pt x="322" y="29"/>
                    <a:pt x="322" y="32"/>
                  </a:cubicBezTo>
                  <a:cubicBezTo>
                    <a:pt x="322" y="40"/>
                    <a:pt x="322" y="40"/>
                    <a:pt x="322" y="40"/>
                  </a:cubicBezTo>
                  <a:cubicBezTo>
                    <a:pt x="318" y="39"/>
                    <a:pt x="318" y="39"/>
                    <a:pt x="318" y="39"/>
                  </a:cubicBezTo>
                  <a:cubicBezTo>
                    <a:pt x="318" y="39"/>
                    <a:pt x="318" y="39"/>
                    <a:pt x="318" y="39"/>
                  </a:cubicBezTo>
                  <a:cubicBezTo>
                    <a:pt x="318" y="39"/>
                    <a:pt x="318" y="39"/>
                    <a:pt x="318" y="39"/>
                  </a:cubicBezTo>
                  <a:cubicBezTo>
                    <a:pt x="318" y="39"/>
                    <a:pt x="317" y="39"/>
                    <a:pt x="317" y="41"/>
                  </a:cubicBezTo>
                  <a:cubicBezTo>
                    <a:pt x="317" y="41"/>
                    <a:pt x="318" y="41"/>
                    <a:pt x="319" y="42"/>
                  </a:cubicBezTo>
                  <a:cubicBezTo>
                    <a:pt x="320" y="42"/>
                    <a:pt x="320" y="42"/>
                    <a:pt x="321" y="42"/>
                  </a:cubicBezTo>
                  <a:cubicBezTo>
                    <a:pt x="322" y="42"/>
                    <a:pt x="323" y="42"/>
                    <a:pt x="324" y="42"/>
                  </a:cubicBezTo>
                  <a:cubicBezTo>
                    <a:pt x="324" y="42"/>
                    <a:pt x="325" y="42"/>
                    <a:pt x="325" y="42"/>
                  </a:cubicBezTo>
                  <a:cubicBezTo>
                    <a:pt x="326" y="42"/>
                    <a:pt x="327" y="41"/>
                    <a:pt x="327" y="41"/>
                  </a:cubicBezTo>
                  <a:cubicBezTo>
                    <a:pt x="328" y="39"/>
                    <a:pt x="330" y="38"/>
                    <a:pt x="332" y="38"/>
                  </a:cubicBezTo>
                  <a:cubicBezTo>
                    <a:pt x="336" y="37"/>
                    <a:pt x="336" y="37"/>
                    <a:pt x="336" y="37"/>
                  </a:cubicBezTo>
                  <a:cubicBezTo>
                    <a:pt x="336" y="54"/>
                    <a:pt x="336" y="54"/>
                    <a:pt x="336" y="54"/>
                  </a:cubicBezTo>
                  <a:cubicBezTo>
                    <a:pt x="336" y="55"/>
                    <a:pt x="337" y="57"/>
                    <a:pt x="338" y="59"/>
                  </a:cubicBezTo>
                  <a:cubicBezTo>
                    <a:pt x="338" y="59"/>
                    <a:pt x="338" y="59"/>
                    <a:pt x="338" y="59"/>
                  </a:cubicBezTo>
                  <a:cubicBezTo>
                    <a:pt x="340" y="62"/>
                    <a:pt x="341" y="64"/>
                    <a:pt x="341" y="68"/>
                  </a:cubicBezTo>
                  <a:cubicBezTo>
                    <a:pt x="341" y="69"/>
                    <a:pt x="341" y="71"/>
                    <a:pt x="341" y="73"/>
                  </a:cubicBezTo>
                  <a:cubicBezTo>
                    <a:pt x="341" y="74"/>
                    <a:pt x="340" y="77"/>
                    <a:pt x="336" y="77"/>
                  </a:cubicBezTo>
                  <a:cubicBezTo>
                    <a:pt x="335" y="77"/>
                    <a:pt x="335" y="77"/>
                    <a:pt x="334" y="77"/>
                  </a:cubicBezTo>
                  <a:cubicBezTo>
                    <a:pt x="334" y="77"/>
                    <a:pt x="333" y="77"/>
                    <a:pt x="333" y="77"/>
                  </a:cubicBezTo>
                  <a:cubicBezTo>
                    <a:pt x="333" y="77"/>
                    <a:pt x="332" y="77"/>
                    <a:pt x="332" y="77"/>
                  </a:cubicBezTo>
                  <a:cubicBezTo>
                    <a:pt x="330" y="77"/>
                    <a:pt x="329" y="77"/>
                    <a:pt x="327" y="77"/>
                  </a:cubicBezTo>
                  <a:cubicBezTo>
                    <a:pt x="326" y="77"/>
                    <a:pt x="325" y="76"/>
                    <a:pt x="323" y="76"/>
                  </a:cubicBezTo>
                  <a:cubicBezTo>
                    <a:pt x="321" y="76"/>
                    <a:pt x="320" y="77"/>
                    <a:pt x="318" y="77"/>
                  </a:cubicBezTo>
                  <a:cubicBezTo>
                    <a:pt x="318" y="77"/>
                    <a:pt x="318" y="78"/>
                    <a:pt x="317" y="78"/>
                  </a:cubicBezTo>
                  <a:cubicBezTo>
                    <a:pt x="317" y="78"/>
                    <a:pt x="317" y="78"/>
                    <a:pt x="317" y="79"/>
                  </a:cubicBezTo>
                  <a:cubicBezTo>
                    <a:pt x="316" y="81"/>
                    <a:pt x="315" y="81"/>
                    <a:pt x="313" y="82"/>
                  </a:cubicBezTo>
                  <a:cubicBezTo>
                    <a:pt x="313" y="82"/>
                    <a:pt x="312" y="82"/>
                    <a:pt x="312" y="82"/>
                  </a:cubicBezTo>
                  <a:cubicBezTo>
                    <a:pt x="312" y="82"/>
                    <a:pt x="312" y="82"/>
                    <a:pt x="312" y="82"/>
                  </a:cubicBezTo>
                  <a:cubicBezTo>
                    <a:pt x="313" y="87"/>
                    <a:pt x="313" y="87"/>
                    <a:pt x="313" y="87"/>
                  </a:cubicBezTo>
                  <a:cubicBezTo>
                    <a:pt x="309" y="86"/>
                    <a:pt x="309" y="86"/>
                    <a:pt x="309" y="86"/>
                  </a:cubicBezTo>
                  <a:cubicBezTo>
                    <a:pt x="309" y="86"/>
                    <a:pt x="308" y="86"/>
                    <a:pt x="308" y="86"/>
                  </a:cubicBezTo>
                  <a:cubicBezTo>
                    <a:pt x="308" y="87"/>
                    <a:pt x="308" y="87"/>
                    <a:pt x="308" y="88"/>
                  </a:cubicBezTo>
                  <a:cubicBezTo>
                    <a:pt x="308" y="91"/>
                    <a:pt x="308" y="91"/>
                    <a:pt x="308" y="91"/>
                  </a:cubicBezTo>
                  <a:cubicBezTo>
                    <a:pt x="272" y="91"/>
                    <a:pt x="272" y="91"/>
                    <a:pt x="272" y="91"/>
                  </a:cubicBezTo>
                  <a:cubicBezTo>
                    <a:pt x="271" y="91"/>
                    <a:pt x="270" y="91"/>
                    <a:pt x="269" y="91"/>
                  </a:cubicBezTo>
                  <a:cubicBezTo>
                    <a:pt x="268" y="91"/>
                    <a:pt x="268" y="91"/>
                    <a:pt x="267" y="91"/>
                  </a:cubicBezTo>
                  <a:cubicBezTo>
                    <a:pt x="266" y="91"/>
                    <a:pt x="266" y="91"/>
                    <a:pt x="266" y="91"/>
                  </a:cubicBezTo>
                  <a:cubicBezTo>
                    <a:pt x="266" y="91"/>
                    <a:pt x="265" y="95"/>
                    <a:pt x="265" y="95"/>
                  </a:cubicBezTo>
                  <a:cubicBezTo>
                    <a:pt x="262" y="96"/>
                    <a:pt x="262" y="96"/>
                    <a:pt x="262" y="96"/>
                  </a:cubicBezTo>
                  <a:cubicBezTo>
                    <a:pt x="262" y="96"/>
                    <a:pt x="261" y="96"/>
                    <a:pt x="260" y="96"/>
                  </a:cubicBezTo>
                  <a:cubicBezTo>
                    <a:pt x="259" y="95"/>
                    <a:pt x="258" y="95"/>
                    <a:pt x="257" y="95"/>
                  </a:cubicBezTo>
                  <a:cubicBezTo>
                    <a:pt x="256" y="95"/>
                    <a:pt x="256" y="95"/>
                    <a:pt x="256" y="95"/>
                  </a:cubicBezTo>
                  <a:cubicBezTo>
                    <a:pt x="256" y="96"/>
                    <a:pt x="256" y="100"/>
                    <a:pt x="256" y="100"/>
                  </a:cubicBezTo>
                  <a:cubicBezTo>
                    <a:pt x="253" y="100"/>
                    <a:pt x="253" y="100"/>
                    <a:pt x="253" y="100"/>
                  </a:cubicBezTo>
                  <a:cubicBezTo>
                    <a:pt x="252" y="100"/>
                    <a:pt x="251" y="101"/>
                    <a:pt x="251" y="101"/>
                  </a:cubicBezTo>
                  <a:cubicBezTo>
                    <a:pt x="251" y="101"/>
                    <a:pt x="251" y="101"/>
                    <a:pt x="251" y="101"/>
                  </a:cubicBezTo>
                  <a:cubicBezTo>
                    <a:pt x="251" y="102"/>
                    <a:pt x="252" y="103"/>
                    <a:pt x="253" y="103"/>
                  </a:cubicBezTo>
                  <a:cubicBezTo>
                    <a:pt x="254" y="103"/>
                    <a:pt x="255" y="103"/>
                    <a:pt x="256" y="103"/>
                  </a:cubicBezTo>
                  <a:cubicBezTo>
                    <a:pt x="257" y="103"/>
                    <a:pt x="258" y="103"/>
                    <a:pt x="259" y="103"/>
                  </a:cubicBezTo>
                  <a:cubicBezTo>
                    <a:pt x="259" y="102"/>
                    <a:pt x="259" y="102"/>
                    <a:pt x="259" y="102"/>
                  </a:cubicBezTo>
                  <a:cubicBezTo>
                    <a:pt x="259" y="100"/>
                    <a:pt x="261" y="99"/>
                    <a:pt x="263" y="99"/>
                  </a:cubicBezTo>
                  <a:cubicBezTo>
                    <a:pt x="275" y="99"/>
                    <a:pt x="275" y="99"/>
                    <a:pt x="275" y="99"/>
                  </a:cubicBezTo>
                  <a:cubicBezTo>
                    <a:pt x="275" y="102"/>
                    <a:pt x="275" y="102"/>
                    <a:pt x="275" y="102"/>
                  </a:cubicBezTo>
                  <a:cubicBezTo>
                    <a:pt x="275" y="106"/>
                    <a:pt x="273" y="108"/>
                    <a:pt x="271" y="110"/>
                  </a:cubicBezTo>
                  <a:cubicBezTo>
                    <a:pt x="271" y="110"/>
                    <a:pt x="270" y="111"/>
                    <a:pt x="270" y="111"/>
                  </a:cubicBezTo>
                  <a:cubicBezTo>
                    <a:pt x="269" y="113"/>
                    <a:pt x="268" y="115"/>
                    <a:pt x="266" y="115"/>
                  </a:cubicBezTo>
                  <a:cubicBezTo>
                    <a:pt x="265" y="115"/>
                    <a:pt x="265" y="115"/>
                    <a:pt x="265" y="115"/>
                  </a:cubicBezTo>
                  <a:cubicBezTo>
                    <a:pt x="259" y="115"/>
                    <a:pt x="259" y="115"/>
                    <a:pt x="259" y="115"/>
                  </a:cubicBezTo>
                  <a:cubicBezTo>
                    <a:pt x="258" y="115"/>
                    <a:pt x="258" y="115"/>
                    <a:pt x="257" y="114"/>
                  </a:cubicBezTo>
                  <a:cubicBezTo>
                    <a:pt x="257" y="114"/>
                    <a:pt x="257" y="114"/>
                    <a:pt x="256" y="114"/>
                  </a:cubicBezTo>
                  <a:cubicBezTo>
                    <a:pt x="256" y="114"/>
                    <a:pt x="256" y="114"/>
                    <a:pt x="256" y="114"/>
                  </a:cubicBezTo>
                  <a:cubicBezTo>
                    <a:pt x="256" y="115"/>
                    <a:pt x="256" y="115"/>
                    <a:pt x="256" y="116"/>
                  </a:cubicBezTo>
                  <a:cubicBezTo>
                    <a:pt x="256" y="117"/>
                    <a:pt x="255" y="119"/>
                    <a:pt x="251" y="119"/>
                  </a:cubicBezTo>
                  <a:cubicBezTo>
                    <a:pt x="250" y="119"/>
                    <a:pt x="249" y="119"/>
                    <a:pt x="249" y="119"/>
                  </a:cubicBezTo>
                  <a:cubicBezTo>
                    <a:pt x="248" y="119"/>
                    <a:pt x="247" y="119"/>
                    <a:pt x="247" y="119"/>
                  </a:cubicBezTo>
                  <a:cubicBezTo>
                    <a:pt x="247" y="119"/>
                    <a:pt x="247" y="119"/>
                    <a:pt x="247" y="119"/>
                  </a:cubicBezTo>
                  <a:cubicBezTo>
                    <a:pt x="247" y="120"/>
                    <a:pt x="246" y="124"/>
                    <a:pt x="246" y="124"/>
                  </a:cubicBezTo>
                  <a:cubicBezTo>
                    <a:pt x="243" y="124"/>
                    <a:pt x="243" y="124"/>
                    <a:pt x="243" y="124"/>
                  </a:cubicBezTo>
                  <a:cubicBezTo>
                    <a:pt x="243" y="124"/>
                    <a:pt x="242" y="124"/>
                    <a:pt x="241" y="124"/>
                  </a:cubicBezTo>
                  <a:cubicBezTo>
                    <a:pt x="240" y="124"/>
                    <a:pt x="239" y="124"/>
                    <a:pt x="238" y="124"/>
                  </a:cubicBezTo>
                  <a:cubicBezTo>
                    <a:pt x="238" y="124"/>
                    <a:pt x="237" y="124"/>
                    <a:pt x="237" y="124"/>
                  </a:cubicBezTo>
                  <a:cubicBezTo>
                    <a:pt x="237" y="124"/>
                    <a:pt x="237" y="129"/>
                    <a:pt x="237" y="129"/>
                  </a:cubicBezTo>
                  <a:cubicBezTo>
                    <a:pt x="233" y="129"/>
                    <a:pt x="233" y="129"/>
                    <a:pt x="233" y="129"/>
                  </a:cubicBezTo>
                  <a:cubicBezTo>
                    <a:pt x="233" y="129"/>
                    <a:pt x="233" y="129"/>
                    <a:pt x="233" y="129"/>
                  </a:cubicBezTo>
                  <a:cubicBezTo>
                    <a:pt x="233" y="129"/>
                    <a:pt x="233" y="129"/>
                    <a:pt x="233" y="129"/>
                  </a:cubicBezTo>
                  <a:cubicBezTo>
                    <a:pt x="233" y="129"/>
                    <a:pt x="232" y="129"/>
                    <a:pt x="232" y="131"/>
                  </a:cubicBezTo>
                  <a:cubicBezTo>
                    <a:pt x="232" y="133"/>
                    <a:pt x="232" y="133"/>
                    <a:pt x="232" y="133"/>
                  </a:cubicBezTo>
                  <a:cubicBezTo>
                    <a:pt x="229" y="133"/>
                    <a:pt x="229" y="133"/>
                    <a:pt x="229" y="133"/>
                  </a:cubicBezTo>
                  <a:cubicBezTo>
                    <a:pt x="229" y="133"/>
                    <a:pt x="229" y="133"/>
                    <a:pt x="228" y="135"/>
                  </a:cubicBezTo>
                  <a:cubicBezTo>
                    <a:pt x="228" y="136"/>
                    <a:pt x="228" y="137"/>
                    <a:pt x="228" y="138"/>
                  </a:cubicBezTo>
                  <a:cubicBezTo>
                    <a:pt x="228" y="140"/>
                    <a:pt x="228" y="143"/>
                    <a:pt x="226" y="145"/>
                  </a:cubicBezTo>
                  <a:cubicBezTo>
                    <a:pt x="226" y="146"/>
                    <a:pt x="225" y="147"/>
                    <a:pt x="224" y="147"/>
                  </a:cubicBezTo>
                  <a:cubicBezTo>
                    <a:pt x="224" y="148"/>
                    <a:pt x="224" y="148"/>
                    <a:pt x="224" y="148"/>
                  </a:cubicBezTo>
                  <a:cubicBezTo>
                    <a:pt x="223" y="149"/>
                    <a:pt x="223" y="149"/>
                    <a:pt x="223" y="149"/>
                  </a:cubicBezTo>
                  <a:cubicBezTo>
                    <a:pt x="223" y="150"/>
                    <a:pt x="222" y="152"/>
                    <a:pt x="219" y="152"/>
                  </a:cubicBezTo>
                  <a:cubicBezTo>
                    <a:pt x="212" y="152"/>
                    <a:pt x="212" y="152"/>
                    <a:pt x="212" y="152"/>
                  </a:cubicBezTo>
                  <a:cubicBezTo>
                    <a:pt x="211" y="152"/>
                    <a:pt x="211" y="152"/>
                    <a:pt x="210" y="152"/>
                  </a:cubicBezTo>
                  <a:cubicBezTo>
                    <a:pt x="210" y="152"/>
                    <a:pt x="209" y="152"/>
                    <a:pt x="209" y="152"/>
                  </a:cubicBezTo>
                  <a:cubicBezTo>
                    <a:pt x="209" y="152"/>
                    <a:pt x="209" y="152"/>
                    <a:pt x="209" y="152"/>
                  </a:cubicBezTo>
                  <a:cubicBezTo>
                    <a:pt x="209" y="152"/>
                    <a:pt x="209" y="153"/>
                    <a:pt x="209" y="154"/>
                  </a:cubicBezTo>
                  <a:cubicBezTo>
                    <a:pt x="209" y="155"/>
                    <a:pt x="208" y="157"/>
                    <a:pt x="204" y="157"/>
                  </a:cubicBezTo>
                  <a:cubicBezTo>
                    <a:pt x="203" y="157"/>
                    <a:pt x="202" y="157"/>
                    <a:pt x="202" y="157"/>
                  </a:cubicBezTo>
                  <a:cubicBezTo>
                    <a:pt x="202" y="157"/>
                    <a:pt x="202" y="157"/>
                    <a:pt x="202" y="157"/>
                  </a:cubicBezTo>
                  <a:cubicBezTo>
                    <a:pt x="196" y="160"/>
                    <a:pt x="191" y="164"/>
                    <a:pt x="188" y="170"/>
                  </a:cubicBezTo>
                  <a:cubicBezTo>
                    <a:pt x="187" y="171"/>
                    <a:pt x="186" y="172"/>
                    <a:pt x="185" y="174"/>
                  </a:cubicBezTo>
                  <a:cubicBezTo>
                    <a:pt x="185" y="180"/>
                    <a:pt x="185" y="180"/>
                    <a:pt x="185" y="180"/>
                  </a:cubicBezTo>
                  <a:cubicBezTo>
                    <a:pt x="185" y="180"/>
                    <a:pt x="185" y="180"/>
                    <a:pt x="185" y="180"/>
                  </a:cubicBezTo>
                  <a:cubicBezTo>
                    <a:pt x="186" y="184"/>
                    <a:pt x="184" y="185"/>
                    <a:pt x="182" y="185"/>
                  </a:cubicBezTo>
                  <a:cubicBezTo>
                    <a:pt x="181" y="186"/>
                    <a:pt x="181" y="186"/>
                    <a:pt x="180" y="186"/>
                  </a:cubicBezTo>
                  <a:cubicBezTo>
                    <a:pt x="180" y="186"/>
                    <a:pt x="179" y="187"/>
                    <a:pt x="178" y="188"/>
                  </a:cubicBezTo>
                  <a:cubicBezTo>
                    <a:pt x="177" y="189"/>
                    <a:pt x="177" y="190"/>
                    <a:pt x="176" y="192"/>
                  </a:cubicBezTo>
                  <a:cubicBezTo>
                    <a:pt x="176" y="192"/>
                    <a:pt x="176" y="192"/>
                    <a:pt x="176" y="192"/>
                  </a:cubicBezTo>
                  <a:cubicBezTo>
                    <a:pt x="175" y="194"/>
                    <a:pt x="173" y="195"/>
                    <a:pt x="171" y="195"/>
                  </a:cubicBezTo>
                  <a:cubicBezTo>
                    <a:pt x="169" y="195"/>
                    <a:pt x="169" y="195"/>
                    <a:pt x="169" y="195"/>
                  </a:cubicBezTo>
                  <a:cubicBezTo>
                    <a:pt x="166" y="196"/>
                    <a:pt x="164" y="197"/>
                    <a:pt x="162" y="199"/>
                  </a:cubicBezTo>
                  <a:cubicBezTo>
                    <a:pt x="160" y="201"/>
                    <a:pt x="158" y="203"/>
                    <a:pt x="157" y="206"/>
                  </a:cubicBezTo>
                  <a:cubicBezTo>
                    <a:pt x="156" y="208"/>
                    <a:pt x="154" y="209"/>
                    <a:pt x="151" y="209"/>
                  </a:cubicBezTo>
                  <a:cubicBezTo>
                    <a:pt x="150" y="209"/>
                    <a:pt x="150" y="209"/>
                    <a:pt x="149" y="209"/>
                  </a:cubicBezTo>
                  <a:cubicBezTo>
                    <a:pt x="149" y="209"/>
                    <a:pt x="148" y="209"/>
                    <a:pt x="148" y="209"/>
                  </a:cubicBezTo>
                  <a:cubicBezTo>
                    <a:pt x="143" y="209"/>
                    <a:pt x="143" y="209"/>
                    <a:pt x="143" y="209"/>
                  </a:cubicBezTo>
                  <a:cubicBezTo>
                    <a:pt x="143" y="209"/>
                    <a:pt x="143" y="209"/>
                    <a:pt x="143" y="209"/>
                  </a:cubicBezTo>
                  <a:cubicBezTo>
                    <a:pt x="143" y="210"/>
                    <a:pt x="143" y="210"/>
                    <a:pt x="143" y="211"/>
                  </a:cubicBezTo>
                  <a:cubicBezTo>
                    <a:pt x="144" y="212"/>
                    <a:pt x="144" y="212"/>
                    <a:pt x="145" y="212"/>
                  </a:cubicBezTo>
                  <a:cubicBezTo>
                    <a:pt x="148" y="213"/>
                    <a:pt x="148" y="217"/>
                    <a:pt x="148" y="219"/>
                  </a:cubicBezTo>
                  <a:cubicBezTo>
                    <a:pt x="147" y="219"/>
                    <a:pt x="147" y="220"/>
                    <a:pt x="147" y="220"/>
                  </a:cubicBezTo>
                  <a:cubicBezTo>
                    <a:pt x="147" y="223"/>
                    <a:pt x="147" y="223"/>
                    <a:pt x="147" y="223"/>
                  </a:cubicBezTo>
                  <a:cubicBezTo>
                    <a:pt x="144" y="223"/>
                    <a:pt x="144" y="223"/>
                    <a:pt x="144" y="223"/>
                  </a:cubicBezTo>
                  <a:cubicBezTo>
                    <a:pt x="143" y="223"/>
                    <a:pt x="143" y="223"/>
                    <a:pt x="142" y="223"/>
                  </a:cubicBezTo>
                  <a:cubicBezTo>
                    <a:pt x="141" y="223"/>
                    <a:pt x="140" y="223"/>
                    <a:pt x="139" y="224"/>
                  </a:cubicBezTo>
                  <a:cubicBezTo>
                    <a:pt x="139" y="224"/>
                    <a:pt x="138" y="224"/>
                    <a:pt x="138" y="225"/>
                  </a:cubicBezTo>
                  <a:cubicBezTo>
                    <a:pt x="138" y="226"/>
                    <a:pt x="136" y="228"/>
                    <a:pt x="133" y="228"/>
                  </a:cubicBezTo>
                  <a:cubicBezTo>
                    <a:pt x="132" y="228"/>
                    <a:pt x="132" y="228"/>
                    <a:pt x="131" y="228"/>
                  </a:cubicBezTo>
                  <a:cubicBezTo>
                    <a:pt x="131" y="228"/>
                    <a:pt x="130" y="228"/>
                    <a:pt x="130" y="228"/>
                  </a:cubicBezTo>
                  <a:cubicBezTo>
                    <a:pt x="130" y="228"/>
                    <a:pt x="130" y="228"/>
                    <a:pt x="130" y="228"/>
                  </a:cubicBezTo>
                  <a:cubicBezTo>
                    <a:pt x="130" y="228"/>
                    <a:pt x="130" y="228"/>
                    <a:pt x="130" y="228"/>
                  </a:cubicBezTo>
                  <a:cubicBezTo>
                    <a:pt x="129" y="228"/>
                    <a:pt x="129" y="228"/>
                    <a:pt x="129" y="228"/>
                  </a:cubicBezTo>
                  <a:cubicBezTo>
                    <a:pt x="128" y="228"/>
                    <a:pt x="128" y="231"/>
                    <a:pt x="128" y="236"/>
                  </a:cubicBezTo>
                  <a:cubicBezTo>
                    <a:pt x="129" y="237"/>
                    <a:pt x="129" y="238"/>
                    <a:pt x="129" y="239"/>
                  </a:cubicBezTo>
                  <a:cubicBezTo>
                    <a:pt x="129" y="243"/>
                    <a:pt x="129" y="243"/>
                    <a:pt x="129" y="243"/>
                  </a:cubicBezTo>
                  <a:cubicBezTo>
                    <a:pt x="125" y="242"/>
                    <a:pt x="125" y="242"/>
                    <a:pt x="125" y="242"/>
                  </a:cubicBezTo>
                  <a:cubicBezTo>
                    <a:pt x="125" y="242"/>
                    <a:pt x="124" y="242"/>
                    <a:pt x="124" y="242"/>
                  </a:cubicBezTo>
                  <a:cubicBezTo>
                    <a:pt x="124" y="242"/>
                    <a:pt x="124" y="246"/>
                    <a:pt x="124" y="247"/>
                  </a:cubicBezTo>
                  <a:cubicBezTo>
                    <a:pt x="124" y="247"/>
                    <a:pt x="124" y="248"/>
                    <a:pt x="124" y="248"/>
                  </a:cubicBezTo>
                  <a:cubicBezTo>
                    <a:pt x="124" y="252"/>
                    <a:pt x="124" y="252"/>
                    <a:pt x="124" y="252"/>
                  </a:cubicBezTo>
                  <a:cubicBezTo>
                    <a:pt x="120" y="251"/>
                    <a:pt x="120" y="251"/>
                    <a:pt x="120" y="251"/>
                  </a:cubicBezTo>
                  <a:cubicBezTo>
                    <a:pt x="120" y="251"/>
                    <a:pt x="120" y="251"/>
                    <a:pt x="120" y="251"/>
                  </a:cubicBezTo>
                  <a:cubicBezTo>
                    <a:pt x="119" y="252"/>
                    <a:pt x="119" y="255"/>
                    <a:pt x="119" y="257"/>
                  </a:cubicBezTo>
                  <a:cubicBezTo>
                    <a:pt x="119" y="262"/>
                    <a:pt x="119" y="269"/>
                    <a:pt x="112" y="270"/>
                  </a:cubicBezTo>
                  <a:cubicBezTo>
                    <a:pt x="107" y="271"/>
                    <a:pt x="107" y="271"/>
                    <a:pt x="107" y="271"/>
                  </a:cubicBezTo>
                  <a:cubicBezTo>
                    <a:pt x="108" y="266"/>
                    <a:pt x="108" y="266"/>
                    <a:pt x="108" y="266"/>
                  </a:cubicBezTo>
                  <a:cubicBezTo>
                    <a:pt x="108" y="266"/>
                    <a:pt x="108" y="266"/>
                    <a:pt x="108" y="266"/>
                  </a:cubicBezTo>
                  <a:cubicBezTo>
                    <a:pt x="108" y="266"/>
                    <a:pt x="108" y="266"/>
                    <a:pt x="108" y="266"/>
                  </a:cubicBezTo>
                  <a:cubicBezTo>
                    <a:pt x="107" y="266"/>
                    <a:pt x="107" y="266"/>
                    <a:pt x="107" y="266"/>
                  </a:cubicBezTo>
                  <a:cubicBezTo>
                    <a:pt x="105" y="265"/>
                    <a:pt x="104" y="264"/>
                    <a:pt x="104" y="261"/>
                  </a:cubicBezTo>
                  <a:cubicBezTo>
                    <a:pt x="104" y="255"/>
                    <a:pt x="104" y="255"/>
                    <a:pt x="104" y="255"/>
                  </a:cubicBezTo>
                  <a:cubicBezTo>
                    <a:pt x="106" y="255"/>
                    <a:pt x="106" y="255"/>
                    <a:pt x="106" y="255"/>
                  </a:cubicBezTo>
                  <a:cubicBezTo>
                    <a:pt x="107" y="254"/>
                    <a:pt x="107" y="253"/>
                    <a:pt x="108" y="253"/>
                  </a:cubicBezTo>
                  <a:cubicBezTo>
                    <a:pt x="109" y="250"/>
                    <a:pt x="110" y="246"/>
                    <a:pt x="109" y="242"/>
                  </a:cubicBezTo>
                  <a:cubicBezTo>
                    <a:pt x="108" y="237"/>
                    <a:pt x="106" y="234"/>
                    <a:pt x="104" y="233"/>
                  </a:cubicBezTo>
                  <a:cubicBezTo>
                    <a:pt x="104" y="232"/>
                    <a:pt x="103" y="232"/>
                    <a:pt x="102" y="232"/>
                  </a:cubicBezTo>
                  <a:cubicBezTo>
                    <a:pt x="102" y="232"/>
                    <a:pt x="101" y="232"/>
                    <a:pt x="100" y="232"/>
                  </a:cubicBezTo>
                  <a:cubicBezTo>
                    <a:pt x="100" y="232"/>
                    <a:pt x="99" y="232"/>
                    <a:pt x="98" y="232"/>
                  </a:cubicBezTo>
                  <a:cubicBezTo>
                    <a:pt x="96" y="232"/>
                    <a:pt x="92" y="235"/>
                    <a:pt x="91" y="235"/>
                  </a:cubicBezTo>
                  <a:cubicBezTo>
                    <a:pt x="90" y="236"/>
                    <a:pt x="90" y="236"/>
                    <a:pt x="89" y="237"/>
                  </a:cubicBezTo>
                  <a:cubicBezTo>
                    <a:pt x="86" y="239"/>
                    <a:pt x="83" y="241"/>
                    <a:pt x="79" y="241"/>
                  </a:cubicBezTo>
                  <a:cubicBezTo>
                    <a:pt x="79" y="241"/>
                    <a:pt x="78" y="241"/>
                    <a:pt x="78" y="240"/>
                  </a:cubicBezTo>
                  <a:cubicBezTo>
                    <a:pt x="75" y="240"/>
                    <a:pt x="73" y="239"/>
                    <a:pt x="72" y="239"/>
                  </a:cubicBezTo>
                  <a:cubicBezTo>
                    <a:pt x="71" y="238"/>
                    <a:pt x="70" y="238"/>
                    <a:pt x="70" y="238"/>
                  </a:cubicBezTo>
                  <a:cubicBezTo>
                    <a:pt x="69" y="237"/>
                    <a:pt x="68" y="237"/>
                    <a:pt x="68" y="237"/>
                  </a:cubicBezTo>
                  <a:cubicBezTo>
                    <a:pt x="67" y="237"/>
                    <a:pt x="67" y="238"/>
                    <a:pt x="67" y="239"/>
                  </a:cubicBezTo>
                  <a:cubicBezTo>
                    <a:pt x="67" y="240"/>
                    <a:pt x="67" y="240"/>
                    <a:pt x="67" y="241"/>
                  </a:cubicBezTo>
                  <a:cubicBezTo>
                    <a:pt x="66" y="246"/>
                    <a:pt x="62" y="248"/>
                    <a:pt x="59" y="251"/>
                  </a:cubicBezTo>
                  <a:cubicBezTo>
                    <a:pt x="57" y="252"/>
                    <a:pt x="56" y="253"/>
                    <a:pt x="55" y="254"/>
                  </a:cubicBezTo>
                  <a:cubicBezTo>
                    <a:pt x="54" y="255"/>
                    <a:pt x="54" y="256"/>
                    <a:pt x="53" y="257"/>
                  </a:cubicBezTo>
                  <a:cubicBezTo>
                    <a:pt x="53" y="260"/>
                    <a:pt x="51" y="261"/>
                    <a:pt x="50" y="261"/>
                  </a:cubicBezTo>
                  <a:cubicBezTo>
                    <a:pt x="49" y="261"/>
                    <a:pt x="49" y="261"/>
                    <a:pt x="49" y="261"/>
                  </a:cubicBezTo>
                  <a:cubicBezTo>
                    <a:pt x="48" y="261"/>
                    <a:pt x="48" y="261"/>
                    <a:pt x="48" y="261"/>
                  </a:cubicBezTo>
                  <a:cubicBezTo>
                    <a:pt x="48" y="261"/>
                    <a:pt x="48" y="264"/>
                    <a:pt x="48" y="265"/>
                  </a:cubicBezTo>
                  <a:cubicBezTo>
                    <a:pt x="48" y="266"/>
                    <a:pt x="48" y="267"/>
                    <a:pt x="48" y="267"/>
                  </a:cubicBezTo>
                  <a:cubicBezTo>
                    <a:pt x="48" y="271"/>
                    <a:pt x="48" y="271"/>
                    <a:pt x="48" y="271"/>
                  </a:cubicBezTo>
                  <a:cubicBezTo>
                    <a:pt x="45" y="270"/>
                    <a:pt x="45" y="270"/>
                    <a:pt x="45" y="270"/>
                  </a:cubicBezTo>
                  <a:cubicBezTo>
                    <a:pt x="44" y="270"/>
                    <a:pt x="44" y="270"/>
                    <a:pt x="44" y="270"/>
                  </a:cubicBezTo>
                  <a:cubicBezTo>
                    <a:pt x="44" y="271"/>
                    <a:pt x="44" y="274"/>
                    <a:pt x="44" y="275"/>
                  </a:cubicBezTo>
                  <a:cubicBezTo>
                    <a:pt x="44" y="276"/>
                    <a:pt x="44" y="276"/>
                    <a:pt x="44" y="276"/>
                  </a:cubicBezTo>
                  <a:cubicBezTo>
                    <a:pt x="44" y="280"/>
                    <a:pt x="44" y="280"/>
                    <a:pt x="44" y="280"/>
                  </a:cubicBezTo>
                  <a:cubicBezTo>
                    <a:pt x="40" y="280"/>
                    <a:pt x="40" y="280"/>
                    <a:pt x="40" y="280"/>
                  </a:cubicBezTo>
                  <a:cubicBezTo>
                    <a:pt x="40" y="279"/>
                    <a:pt x="40" y="279"/>
                    <a:pt x="39" y="279"/>
                  </a:cubicBezTo>
                  <a:cubicBezTo>
                    <a:pt x="39" y="280"/>
                    <a:pt x="39" y="283"/>
                    <a:pt x="39" y="288"/>
                  </a:cubicBezTo>
                  <a:cubicBezTo>
                    <a:pt x="39" y="289"/>
                    <a:pt x="39" y="290"/>
                    <a:pt x="39" y="291"/>
                  </a:cubicBezTo>
                  <a:cubicBezTo>
                    <a:pt x="39" y="294"/>
                    <a:pt x="39" y="294"/>
                    <a:pt x="39" y="294"/>
                  </a:cubicBezTo>
                  <a:cubicBezTo>
                    <a:pt x="35" y="294"/>
                    <a:pt x="35" y="294"/>
                    <a:pt x="35" y="294"/>
                  </a:cubicBezTo>
                  <a:cubicBezTo>
                    <a:pt x="35" y="294"/>
                    <a:pt x="35" y="294"/>
                    <a:pt x="35" y="294"/>
                  </a:cubicBezTo>
                  <a:cubicBezTo>
                    <a:pt x="34" y="294"/>
                    <a:pt x="34" y="297"/>
                    <a:pt x="34" y="299"/>
                  </a:cubicBezTo>
                  <a:cubicBezTo>
                    <a:pt x="34" y="299"/>
                    <a:pt x="34" y="300"/>
                    <a:pt x="34" y="300"/>
                  </a:cubicBezTo>
                  <a:cubicBezTo>
                    <a:pt x="34" y="304"/>
                    <a:pt x="34" y="304"/>
                    <a:pt x="34" y="304"/>
                  </a:cubicBezTo>
                  <a:cubicBezTo>
                    <a:pt x="30" y="303"/>
                    <a:pt x="30" y="303"/>
                    <a:pt x="30" y="303"/>
                  </a:cubicBezTo>
                  <a:cubicBezTo>
                    <a:pt x="30" y="303"/>
                    <a:pt x="30" y="303"/>
                    <a:pt x="30" y="303"/>
                  </a:cubicBezTo>
                  <a:cubicBezTo>
                    <a:pt x="30" y="303"/>
                    <a:pt x="30" y="303"/>
                    <a:pt x="30" y="303"/>
                  </a:cubicBezTo>
                  <a:cubicBezTo>
                    <a:pt x="30" y="303"/>
                    <a:pt x="30" y="303"/>
                    <a:pt x="30" y="305"/>
                  </a:cubicBezTo>
                  <a:cubicBezTo>
                    <a:pt x="29" y="309"/>
                    <a:pt x="29" y="309"/>
                    <a:pt x="29" y="309"/>
                  </a:cubicBezTo>
                  <a:cubicBezTo>
                    <a:pt x="26" y="308"/>
                    <a:pt x="26" y="308"/>
                    <a:pt x="26" y="308"/>
                  </a:cubicBezTo>
                  <a:cubicBezTo>
                    <a:pt x="26" y="308"/>
                    <a:pt x="25" y="308"/>
                    <a:pt x="25" y="308"/>
                  </a:cubicBezTo>
                  <a:cubicBezTo>
                    <a:pt x="25" y="308"/>
                    <a:pt x="25" y="308"/>
                    <a:pt x="25" y="308"/>
                  </a:cubicBezTo>
                  <a:cubicBezTo>
                    <a:pt x="25" y="308"/>
                    <a:pt x="25" y="308"/>
                    <a:pt x="25" y="311"/>
                  </a:cubicBezTo>
                  <a:cubicBezTo>
                    <a:pt x="25" y="311"/>
                    <a:pt x="25" y="312"/>
                    <a:pt x="25" y="313"/>
                  </a:cubicBezTo>
                  <a:cubicBezTo>
                    <a:pt x="25" y="314"/>
                    <a:pt x="25" y="315"/>
                    <a:pt x="25" y="316"/>
                  </a:cubicBezTo>
                  <a:cubicBezTo>
                    <a:pt x="25" y="316"/>
                    <a:pt x="25" y="316"/>
                    <a:pt x="25" y="316"/>
                  </a:cubicBezTo>
                  <a:cubicBezTo>
                    <a:pt x="25" y="316"/>
                    <a:pt x="25" y="316"/>
                    <a:pt x="26" y="316"/>
                  </a:cubicBezTo>
                  <a:cubicBezTo>
                    <a:pt x="28" y="316"/>
                    <a:pt x="30" y="317"/>
                    <a:pt x="30" y="320"/>
                  </a:cubicBezTo>
                  <a:cubicBezTo>
                    <a:pt x="30" y="324"/>
                    <a:pt x="30" y="324"/>
                    <a:pt x="30" y="324"/>
                  </a:cubicBezTo>
                  <a:cubicBezTo>
                    <a:pt x="30" y="324"/>
                    <a:pt x="30" y="325"/>
                    <a:pt x="30" y="325"/>
                  </a:cubicBezTo>
                  <a:cubicBezTo>
                    <a:pt x="29" y="326"/>
                    <a:pt x="29" y="327"/>
                    <a:pt x="30" y="328"/>
                  </a:cubicBezTo>
                  <a:cubicBezTo>
                    <a:pt x="32" y="327"/>
                    <a:pt x="35" y="325"/>
                    <a:pt x="37" y="323"/>
                  </a:cubicBezTo>
                  <a:cubicBezTo>
                    <a:pt x="37" y="322"/>
                    <a:pt x="38" y="321"/>
                    <a:pt x="39" y="321"/>
                  </a:cubicBezTo>
                  <a:cubicBezTo>
                    <a:pt x="39" y="320"/>
                    <a:pt x="39" y="320"/>
                    <a:pt x="39" y="320"/>
                  </a:cubicBezTo>
                  <a:cubicBezTo>
                    <a:pt x="41" y="319"/>
                    <a:pt x="42" y="317"/>
                    <a:pt x="44" y="316"/>
                  </a:cubicBezTo>
                  <a:cubicBezTo>
                    <a:pt x="45" y="316"/>
                    <a:pt x="45" y="316"/>
                    <a:pt x="45" y="316"/>
                  </a:cubicBezTo>
                  <a:cubicBezTo>
                    <a:pt x="46" y="316"/>
                    <a:pt x="46" y="316"/>
                    <a:pt x="46" y="316"/>
                  </a:cubicBezTo>
                  <a:cubicBezTo>
                    <a:pt x="46" y="316"/>
                    <a:pt x="46" y="316"/>
                    <a:pt x="47" y="316"/>
                  </a:cubicBezTo>
                  <a:cubicBezTo>
                    <a:pt x="46" y="316"/>
                    <a:pt x="46" y="316"/>
                    <a:pt x="46" y="316"/>
                  </a:cubicBezTo>
                  <a:cubicBezTo>
                    <a:pt x="47" y="316"/>
                    <a:pt x="47" y="315"/>
                    <a:pt x="47" y="314"/>
                  </a:cubicBezTo>
                  <a:cubicBezTo>
                    <a:pt x="47" y="310"/>
                    <a:pt x="47" y="310"/>
                    <a:pt x="47" y="310"/>
                  </a:cubicBezTo>
                  <a:cubicBezTo>
                    <a:pt x="51" y="311"/>
                    <a:pt x="51" y="311"/>
                    <a:pt x="51" y="311"/>
                  </a:cubicBezTo>
                  <a:cubicBezTo>
                    <a:pt x="51" y="311"/>
                    <a:pt x="51" y="311"/>
                    <a:pt x="51" y="311"/>
                  </a:cubicBezTo>
                  <a:cubicBezTo>
                    <a:pt x="51" y="311"/>
                    <a:pt x="51" y="311"/>
                    <a:pt x="51" y="311"/>
                  </a:cubicBezTo>
                  <a:cubicBezTo>
                    <a:pt x="51" y="311"/>
                    <a:pt x="51" y="311"/>
                    <a:pt x="52" y="310"/>
                  </a:cubicBezTo>
                  <a:cubicBezTo>
                    <a:pt x="52" y="306"/>
                    <a:pt x="54" y="303"/>
                    <a:pt x="58" y="302"/>
                  </a:cubicBezTo>
                  <a:cubicBezTo>
                    <a:pt x="60" y="302"/>
                    <a:pt x="62" y="301"/>
                    <a:pt x="64" y="301"/>
                  </a:cubicBezTo>
                  <a:cubicBezTo>
                    <a:pt x="65" y="301"/>
                    <a:pt x="67" y="302"/>
                    <a:pt x="68" y="302"/>
                  </a:cubicBezTo>
                  <a:cubicBezTo>
                    <a:pt x="72" y="302"/>
                    <a:pt x="72" y="302"/>
                    <a:pt x="72" y="302"/>
                  </a:cubicBezTo>
                  <a:cubicBezTo>
                    <a:pt x="72" y="305"/>
                    <a:pt x="72" y="305"/>
                    <a:pt x="72" y="305"/>
                  </a:cubicBezTo>
                  <a:cubicBezTo>
                    <a:pt x="72" y="306"/>
                    <a:pt x="72" y="307"/>
                    <a:pt x="72" y="308"/>
                  </a:cubicBezTo>
                  <a:cubicBezTo>
                    <a:pt x="72" y="310"/>
                    <a:pt x="72" y="313"/>
                    <a:pt x="72" y="316"/>
                  </a:cubicBezTo>
                  <a:cubicBezTo>
                    <a:pt x="71" y="325"/>
                    <a:pt x="66" y="327"/>
                    <a:pt x="62" y="327"/>
                  </a:cubicBezTo>
                  <a:cubicBezTo>
                    <a:pt x="61" y="327"/>
                    <a:pt x="61" y="327"/>
                    <a:pt x="60" y="327"/>
                  </a:cubicBezTo>
                  <a:cubicBezTo>
                    <a:pt x="59" y="327"/>
                    <a:pt x="59" y="327"/>
                    <a:pt x="58" y="327"/>
                  </a:cubicBezTo>
                  <a:cubicBezTo>
                    <a:pt x="58" y="327"/>
                    <a:pt x="58" y="327"/>
                    <a:pt x="58" y="327"/>
                  </a:cubicBezTo>
                  <a:cubicBezTo>
                    <a:pt x="58" y="327"/>
                    <a:pt x="58" y="327"/>
                    <a:pt x="58" y="327"/>
                  </a:cubicBezTo>
                  <a:cubicBezTo>
                    <a:pt x="58" y="330"/>
                    <a:pt x="58" y="332"/>
                    <a:pt x="58" y="335"/>
                  </a:cubicBezTo>
                  <a:cubicBezTo>
                    <a:pt x="58" y="336"/>
                    <a:pt x="58" y="337"/>
                    <a:pt x="58" y="338"/>
                  </a:cubicBezTo>
                  <a:cubicBezTo>
                    <a:pt x="58" y="342"/>
                    <a:pt x="58" y="342"/>
                    <a:pt x="58" y="342"/>
                  </a:cubicBezTo>
                  <a:cubicBezTo>
                    <a:pt x="54" y="341"/>
                    <a:pt x="54" y="341"/>
                    <a:pt x="54" y="341"/>
                  </a:cubicBezTo>
                  <a:cubicBezTo>
                    <a:pt x="54" y="341"/>
                    <a:pt x="54" y="341"/>
                    <a:pt x="54" y="341"/>
                  </a:cubicBezTo>
                  <a:cubicBezTo>
                    <a:pt x="53" y="341"/>
                    <a:pt x="53" y="345"/>
                    <a:pt x="53" y="346"/>
                  </a:cubicBezTo>
                  <a:cubicBezTo>
                    <a:pt x="53" y="346"/>
                    <a:pt x="53" y="347"/>
                    <a:pt x="53" y="347"/>
                  </a:cubicBezTo>
                  <a:cubicBezTo>
                    <a:pt x="53" y="348"/>
                    <a:pt x="54" y="349"/>
                    <a:pt x="58" y="349"/>
                  </a:cubicBezTo>
                  <a:cubicBezTo>
                    <a:pt x="58" y="349"/>
                    <a:pt x="59" y="349"/>
                    <a:pt x="59" y="349"/>
                  </a:cubicBezTo>
                  <a:cubicBezTo>
                    <a:pt x="60" y="349"/>
                    <a:pt x="62" y="349"/>
                    <a:pt x="63" y="349"/>
                  </a:cubicBezTo>
                  <a:cubicBezTo>
                    <a:pt x="63" y="349"/>
                    <a:pt x="63" y="349"/>
                    <a:pt x="63" y="349"/>
                  </a:cubicBezTo>
                  <a:cubicBezTo>
                    <a:pt x="64" y="349"/>
                    <a:pt x="64" y="349"/>
                    <a:pt x="64" y="349"/>
                  </a:cubicBezTo>
                  <a:cubicBezTo>
                    <a:pt x="65" y="349"/>
                    <a:pt x="66" y="349"/>
                    <a:pt x="67" y="349"/>
                  </a:cubicBezTo>
                  <a:cubicBezTo>
                    <a:pt x="71" y="349"/>
                    <a:pt x="72" y="351"/>
                    <a:pt x="72" y="352"/>
                  </a:cubicBezTo>
                  <a:cubicBezTo>
                    <a:pt x="72" y="354"/>
                    <a:pt x="72" y="356"/>
                    <a:pt x="72" y="358"/>
                  </a:cubicBezTo>
                  <a:cubicBezTo>
                    <a:pt x="72" y="360"/>
                    <a:pt x="72" y="362"/>
                    <a:pt x="72" y="364"/>
                  </a:cubicBezTo>
                  <a:cubicBezTo>
                    <a:pt x="73" y="367"/>
                    <a:pt x="74" y="368"/>
                    <a:pt x="74" y="368"/>
                  </a:cubicBezTo>
                  <a:cubicBezTo>
                    <a:pt x="76" y="368"/>
                    <a:pt x="76" y="368"/>
                    <a:pt x="76" y="368"/>
                  </a:cubicBezTo>
                  <a:cubicBezTo>
                    <a:pt x="77" y="370"/>
                    <a:pt x="77" y="370"/>
                    <a:pt x="77" y="370"/>
                  </a:cubicBezTo>
                  <a:cubicBezTo>
                    <a:pt x="77" y="372"/>
                    <a:pt x="78" y="376"/>
                    <a:pt x="76" y="380"/>
                  </a:cubicBezTo>
                  <a:cubicBezTo>
                    <a:pt x="74" y="383"/>
                    <a:pt x="70" y="384"/>
                    <a:pt x="67" y="385"/>
                  </a:cubicBezTo>
                  <a:cubicBezTo>
                    <a:pt x="65" y="385"/>
                    <a:pt x="64" y="386"/>
                    <a:pt x="63" y="386"/>
                  </a:cubicBezTo>
                  <a:cubicBezTo>
                    <a:pt x="63" y="386"/>
                    <a:pt x="63" y="386"/>
                    <a:pt x="63" y="386"/>
                  </a:cubicBezTo>
                  <a:cubicBezTo>
                    <a:pt x="63" y="388"/>
                    <a:pt x="63" y="389"/>
                    <a:pt x="63" y="390"/>
                  </a:cubicBezTo>
                  <a:cubicBezTo>
                    <a:pt x="63" y="391"/>
                    <a:pt x="64" y="393"/>
                    <a:pt x="65" y="394"/>
                  </a:cubicBezTo>
                  <a:cubicBezTo>
                    <a:pt x="65" y="394"/>
                    <a:pt x="65" y="395"/>
                    <a:pt x="65" y="395"/>
                  </a:cubicBezTo>
                  <a:cubicBezTo>
                    <a:pt x="66" y="396"/>
                    <a:pt x="67" y="398"/>
                    <a:pt x="67" y="400"/>
                  </a:cubicBezTo>
                  <a:cubicBezTo>
                    <a:pt x="67" y="400"/>
                    <a:pt x="68" y="401"/>
                    <a:pt x="68" y="401"/>
                  </a:cubicBezTo>
                  <a:cubicBezTo>
                    <a:pt x="69" y="401"/>
                    <a:pt x="72" y="401"/>
                    <a:pt x="72" y="405"/>
                  </a:cubicBezTo>
                  <a:cubicBezTo>
                    <a:pt x="72" y="405"/>
                    <a:pt x="72" y="405"/>
                    <a:pt x="72" y="406"/>
                  </a:cubicBezTo>
                  <a:cubicBezTo>
                    <a:pt x="72" y="406"/>
                    <a:pt x="72" y="406"/>
                    <a:pt x="72" y="406"/>
                  </a:cubicBezTo>
                  <a:cubicBezTo>
                    <a:pt x="73" y="406"/>
                    <a:pt x="73" y="406"/>
                    <a:pt x="73" y="406"/>
                  </a:cubicBezTo>
                  <a:cubicBezTo>
                    <a:pt x="74" y="406"/>
                    <a:pt x="75" y="406"/>
                    <a:pt x="76" y="407"/>
                  </a:cubicBezTo>
                  <a:cubicBezTo>
                    <a:pt x="77" y="406"/>
                    <a:pt x="79" y="405"/>
                    <a:pt x="83" y="403"/>
                  </a:cubicBezTo>
                  <a:cubicBezTo>
                    <a:pt x="83" y="403"/>
                    <a:pt x="84" y="403"/>
                    <a:pt x="84" y="403"/>
                  </a:cubicBezTo>
                  <a:cubicBezTo>
                    <a:pt x="85" y="402"/>
                    <a:pt x="87" y="402"/>
                    <a:pt x="88" y="402"/>
                  </a:cubicBezTo>
                  <a:cubicBezTo>
                    <a:pt x="90" y="402"/>
                    <a:pt x="93" y="402"/>
                    <a:pt x="95" y="406"/>
                  </a:cubicBezTo>
                  <a:cubicBezTo>
                    <a:pt x="95" y="407"/>
                    <a:pt x="95" y="407"/>
                    <a:pt x="96" y="408"/>
                  </a:cubicBezTo>
                  <a:cubicBezTo>
                    <a:pt x="96" y="409"/>
                    <a:pt x="96" y="409"/>
                    <a:pt x="97" y="410"/>
                  </a:cubicBezTo>
                  <a:cubicBezTo>
                    <a:pt x="97" y="410"/>
                    <a:pt x="97" y="410"/>
                    <a:pt x="97" y="410"/>
                  </a:cubicBezTo>
                  <a:cubicBezTo>
                    <a:pt x="98" y="411"/>
                    <a:pt x="99" y="412"/>
                    <a:pt x="99" y="413"/>
                  </a:cubicBezTo>
                  <a:cubicBezTo>
                    <a:pt x="100" y="414"/>
                    <a:pt x="100" y="414"/>
                    <a:pt x="100" y="415"/>
                  </a:cubicBezTo>
                  <a:cubicBezTo>
                    <a:pt x="101" y="415"/>
                    <a:pt x="101" y="415"/>
                    <a:pt x="101" y="415"/>
                  </a:cubicBezTo>
                  <a:cubicBezTo>
                    <a:pt x="101" y="415"/>
                    <a:pt x="102" y="415"/>
                    <a:pt x="103" y="415"/>
                  </a:cubicBezTo>
                  <a:cubicBezTo>
                    <a:pt x="103" y="415"/>
                    <a:pt x="104" y="415"/>
                    <a:pt x="105" y="415"/>
                  </a:cubicBezTo>
                  <a:cubicBezTo>
                    <a:pt x="105" y="415"/>
                    <a:pt x="106" y="415"/>
                    <a:pt x="106" y="415"/>
                  </a:cubicBezTo>
                  <a:cubicBezTo>
                    <a:pt x="108" y="414"/>
                    <a:pt x="110" y="413"/>
                    <a:pt x="111" y="412"/>
                  </a:cubicBezTo>
                  <a:cubicBezTo>
                    <a:pt x="111" y="412"/>
                    <a:pt x="108" y="411"/>
                    <a:pt x="108" y="411"/>
                  </a:cubicBezTo>
                  <a:cubicBezTo>
                    <a:pt x="108" y="408"/>
                    <a:pt x="108" y="408"/>
                    <a:pt x="108" y="408"/>
                  </a:cubicBezTo>
                  <a:cubicBezTo>
                    <a:pt x="108" y="408"/>
                    <a:pt x="108" y="408"/>
                    <a:pt x="108" y="407"/>
                  </a:cubicBezTo>
                  <a:cubicBezTo>
                    <a:pt x="108" y="406"/>
                    <a:pt x="107" y="406"/>
                    <a:pt x="106" y="405"/>
                  </a:cubicBezTo>
                  <a:cubicBezTo>
                    <a:pt x="105" y="404"/>
                    <a:pt x="104" y="402"/>
                    <a:pt x="104" y="400"/>
                  </a:cubicBezTo>
                  <a:cubicBezTo>
                    <a:pt x="103" y="396"/>
                    <a:pt x="103" y="396"/>
                    <a:pt x="103" y="396"/>
                  </a:cubicBezTo>
                  <a:cubicBezTo>
                    <a:pt x="107" y="396"/>
                    <a:pt x="107" y="396"/>
                    <a:pt x="107" y="396"/>
                  </a:cubicBezTo>
                  <a:cubicBezTo>
                    <a:pt x="108" y="396"/>
                    <a:pt x="108" y="396"/>
                    <a:pt x="108" y="396"/>
                  </a:cubicBezTo>
                  <a:cubicBezTo>
                    <a:pt x="109" y="396"/>
                    <a:pt x="111" y="396"/>
                    <a:pt x="112" y="396"/>
                  </a:cubicBezTo>
                  <a:cubicBezTo>
                    <a:pt x="115" y="396"/>
                    <a:pt x="117" y="396"/>
                    <a:pt x="118" y="395"/>
                  </a:cubicBezTo>
                  <a:cubicBezTo>
                    <a:pt x="118" y="391"/>
                    <a:pt x="121" y="391"/>
                    <a:pt x="122" y="391"/>
                  </a:cubicBezTo>
                  <a:cubicBezTo>
                    <a:pt x="124" y="391"/>
                    <a:pt x="124" y="391"/>
                    <a:pt x="124" y="391"/>
                  </a:cubicBezTo>
                  <a:cubicBezTo>
                    <a:pt x="125" y="391"/>
                    <a:pt x="126" y="391"/>
                    <a:pt x="127" y="391"/>
                  </a:cubicBezTo>
                  <a:cubicBezTo>
                    <a:pt x="127" y="391"/>
                    <a:pt x="127" y="391"/>
                    <a:pt x="127" y="391"/>
                  </a:cubicBezTo>
                  <a:cubicBezTo>
                    <a:pt x="127" y="391"/>
                    <a:pt x="127" y="391"/>
                    <a:pt x="127" y="390"/>
                  </a:cubicBezTo>
                  <a:cubicBezTo>
                    <a:pt x="126" y="387"/>
                    <a:pt x="126" y="387"/>
                    <a:pt x="126" y="387"/>
                  </a:cubicBezTo>
                  <a:cubicBezTo>
                    <a:pt x="130" y="387"/>
                    <a:pt x="130" y="387"/>
                    <a:pt x="130" y="387"/>
                  </a:cubicBezTo>
                  <a:cubicBezTo>
                    <a:pt x="134" y="387"/>
                    <a:pt x="139" y="387"/>
                    <a:pt x="141" y="390"/>
                  </a:cubicBezTo>
                  <a:cubicBezTo>
                    <a:pt x="141" y="390"/>
                    <a:pt x="141" y="390"/>
                    <a:pt x="141" y="390"/>
                  </a:cubicBezTo>
                  <a:cubicBezTo>
                    <a:pt x="141" y="388"/>
                    <a:pt x="143" y="386"/>
                    <a:pt x="145" y="386"/>
                  </a:cubicBezTo>
                  <a:cubicBezTo>
                    <a:pt x="145" y="386"/>
                    <a:pt x="145" y="386"/>
                    <a:pt x="145" y="386"/>
                  </a:cubicBezTo>
                  <a:cubicBezTo>
                    <a:pt x="146" y="386"/>
                    <a:pt x="147" y="386"/>
                    <a:pt x="147" y="386"/>
                  </a:cubicBezTo>
                  <a:cubicBezTo>
                    <a:pt x="148" y="386"/>
                    <a:pt x="149" y="386"/>
                    <a:pt x="151" y="387"/>
                  </a:cubicBezTo>
                  <a:cubicBezTo>
                    <a:pt x="153" y="387"/>
                    <a:pt x="156" y="388"/>
                    <a:pt x="158" y="389"/>
                  </a:cubicBezTo>
                  <a:cubicBezTo>
                    <a:pt x="160" y="390"/>
                    <a:pt x="162" y="391"/>
                    <a:pt x="164" y="392"/>
                  </a:cubicBezTo>
                  <a:cubicBezTo>
                    <a:pt x="166" y="394"/>
                    <a:pt x="168" y="395"/>
                    <a:pt x="170" y="396"/>
                  </a:cubicBezTo>
                  <a:cubicBezTo>
                    <a:pt x="173" y="397"/>
                    <a:pt x="175" y="397"/>
                    <a:pt x="178" y="397"/>
                  </a:cubicBezTo>
                  <a:cubicBezTo>
                    <a:pt x="180" y="397"/>
                    <a:pt x="183" y="397"/>
                    <a:pt x="186" y="396"/>
                  </a:cubicBezTo>
                  <a:cubicBezTo>
                    <a:pt x="191" y="395"/>
                    <a:pt x="191" y="395"/>
                    <a:pt x="191" y="395"/>
                  </a:cubicBezTo>
                  <a:cubicBezTo>
                    <a:pt x="190" y="400"/>
                    <a:pt x="190" y="400"/>
                    <a:pt x="190" y="400"/>
                  </a:cubicBezTo>
                  <a:cubicBezTo>
                    <a:pt x="189" y="401"/>
                    <a:pt x="193" y="404"/>
                    <a:pt x="195" y="405"/>
                  </a:cubicBezTo>
                  <a:cubicBezTo>
                    <a:pt x="196" y="406"/>
                    <a:pt x="196" y="406"/>
                    <a:pt x="197" y="406"/>
                  </a:cubicBezTo>
                  <a:cubicBezTo>
                    <a:pt x="197" y="406"/>
                    <a:pt x="197" y="406"/>
                    <a:pt x="197" y="406"/>
                  </a:cubicBezTo>
                  <a:cubicBezTo>
                    <a:pt x="197" y="406"/>
                    <a:pt x="198" y="405"/>
                    <a:pt x="198" y="405"/>
                  </a:cubicBezTo>
                  <a:cubicBezTo>
                    <a:pt x="198" y="404"/>
                    <a:pt x="198" y="404"/>
                    <a:pt x="198" y="404"/>
                  </a:cubicBezTo>
                  <a:cubicBezTo>
                    <a:pt x="198" y="402"/>
                    <a:pt x="199" y="401"/>
                    <a:pt x="202" y="401"/>
                  </a:cubicBezTo>
                  <a:cubicBezTo>
                    <a:pt x="209" y="401"/>
                    <a:pt x="209" y="401"/>
                    <a:pt x="209" y="401"/>
                  </a:cubicBezTo>
                  <a:cubicBezTo>
                    <a:pt x="209" y="404"/>
                    <a:pt x="209" y="404"/>
                    <a:pt x="209" y="404"/>
                  </a:cubicBezTo>
                  <a:cubicBezTo>
                    <a:pt x="209" y="405"/>
                    <a:pt x="209" y="405"/>
                    <a:pt x="209" y="405"/>
                  </a:cubicBezTo>
                  <a:cubicBezTo>
                    <a:pt x="209" y="405"/>
                    <a:pt x="209" y="405"/>
                    <a:pt x="209" y="405"/>
                  </a:cubicBezTo>
                  <a:cubicBezTo>
                    <a:pt x="209" y="405"/>
                    <a:pt x="209" y="405"/>
                    <a:pt x="211" y="405"/>
                  </a:cubicBezTo>
                  <a:cubicBezTo>
                    <a:pt x="217" y="406"/>
                    <a:pt x="217" y="406"/>
                    <a:pt x="217" y="406"/>
                  </a:cubicBezTo>
                  <a:cubicBezTo>
                    <a:pt x="213" y="411"/>
                    <a:pt x="213" y="411"/>
                    <a:pt x="213" y="411"/>
                  </a:cubicBezTo>
                  <a:cubicBezTo>
                    <a:pt x="211" y="412"/>
                    <a:pt x="210" y="413"/>
                    <a:pt x="209" y="414"/>
                  </a:cubicBezTo>
                  <a:cubicBezTo>
                    <a:pt x="211" y="414"/>
                    <a:pt x="213" y="414"/>
                    <a:pt x="214" y="414"/>
                  </a:cubicBezTo>
                  <a:cubicBezTo>
                    <a:pt x="217" y="414"/>
                    <a:pt x="217" y="414"/>
                    <a:pt x="217" y="414"/>
                  </a:cubicBezTo>
                  <a:cubicBezTo>
                    <a:pt x="219" y="414"/>
                    <a:pt x="221" y="414"/>
                    <a:pt x="224" y="415"/>
                  </a:cubicBezTo>
                  <a:cubicBezTo>
                    <a:pt x="225" y="415"/>
                    <a:pt x="229" y="416"/>
                    <a:pt x="231" y="419"/>
                  </a:cubicBezTo>
                  <a:cubicBezTo>
                    <a:pt x="232" y="421"/>
                    <a:pt x="232" y="422"/>
                    <a:pt x="232" y="423"/>
                  </a:cubicBezTo>
                  <a:cubicBezTo>
                    <a:pt x="232" y="424"/>
                    <a:pt x="232" y="424"/>
                    <a:pt x="232" y="424"/>
                  </a:cubicBezTo>
                  <a:cubicBezTo>
                    <a:pt x="232" y="424"/>
                    <a:pt x="233" y="424"/>
                    <a:pt x="234" y="424"/>
                  </a:cubicBezTo>
                  <a:cubicBezTo>
                    <a:pt x="236" y="425"/>
                    <a:pt x="237" y="427"/>
                    <a:pt x="238" y="429"/>
                  </a:cubicBezTo>
                  <a:cubicBezTo>
                    <a:pt x="238" y="430"/>
                    <a:pt x="238" y="430"/>
                    <a:pt x="238" y="431"/>
                  </a:cubicBezTo>
                  <a:cubicBezTo>
                    <a:pt x="239" y="432"/>
                    <a:pt x="240" y="432"/>
                    <a:pt x="241" y="433"/>
                  </a:cubicBezTo>
                  <a:cubicBezTo>
                    <a:pt x="243" y="434"/>
                    <a:pt x="245" y="434"/>
                    <a:pt x="248" y="434"/>
                  </a:cubicBezTo>
                  <a:cubicBezTo>
                    <a:pt x="249" y="434"/>
                    <a:pt x="250" y="434"/>
                    <a:pt x="252" y="434"/>
                  </a:cubicBezTo>
                  <a:cubicBezTo>
                    <a:pt x="256" y="433"/>
                    <a:pt x="256" y="433"/>
                    <a:pt x="256" y="433"/>
                  </a:cubicBezTo>
                  <a:cubicBezTo>
                    <a:pt x="256" y="437"/>
                    <a:pt x="256" y="437"/>
                    <a:pt x="256" y="437"/>
                  </a:cubicBezTo>
                  <a:cubicBezTo>
                    <a:pt x="256" y="437"/>
                    <a:pt x="256" y="438"/>
                    <a:pt x="264" y="438"/>
                  </a:cubicBezTo>
                  <a:cubicBezTo>
                    <a:pt x="266" y="438"/>
                    <a:pt x="266" y="438"/>
                    <a:pt x="266" y="438"/>
                  </a:cubicBezTo>
                  <a:cubicBezTo>
                    <a:pt x="268" y="438"/>
                    <a:pt x="270" y="441"/>
                    <a:pt x="272" y="443"/>
                  </a:cubicBezTo>
                  <a:cubicBezTo>
                    <a:pt x="273" y="443"/>
                    <a:pt x="273" y="444"/>
                    <a:pt x="274" y="445"/>
                  </a:cubicBezTo>
                  <a:cubicBezTo>
                    <a:pt x="275" y="446"/>
                    <a:pt x="276" y="446"/>
                    <a:pt x="278" y="447"/>
                  </a:cubicBezTo>
                  <a:cubicBezTo>
                    <a:pt x="278" y="448"/>
                    <a:pt x="279" y="448"/>
                    <a:pt x="280" y="449"/>
                  </a:cubicBezTo>
                  <a:cubicBezTo>
                    <a:pt x="282" y="450"/>
                    <a:pt x="285" y="452"/>
                    <a:pt x="287" y="455"/>
                  </a:cubicBezTo>
                  <a:cubicBezTo>
                    <a:pt x="288" y="456"/>
                    <a:pt x="288" y="458"/>
                    <a:pt x="289" y="459"/>
                  </a:cubicBezTo>
                  <a:cubicBezTo>
                    <a:pt x="289" y="460"/>
                    <a:pt x="289" y="460"/>
                    <a:pt x="289" y="460"/>
                  </a:cubicBezTo>
                  <a:cubicBezTo>
                    <a:pt x="289" y="460"/>
                    <a:pt x="289" y="460"/>
                    <a:pt x="289" y="460"/>
                  </a:cubicBezTo>
                  <a:cubicBezTo>
                    <a:pt x="289" y="461"/>
                    <a:pt x="289" y="461"/>
                    <a:pt x="289" y="462"/>
                  </a:cubicBezTo>
                  <a:cubicBezTo>
                    <a:pt x="289" y="462"/>
                    <a:pt x="289" y="462"/>
                    <a:pt x="289" y="463"/>
                  </a:cubicBezTo>
                  <a:cubicBezTo>
                    <a:pt x="291" y="464"/>
                    <a:pt x="294" y="466"/>
                    <a:pt x="296" y="469"/>
                  </a:cubicBezTo>
                  <a:cubicBezTo>
                    <a:pt x="296" y="470"/>
                    <a:pt x="297" y="471"/>
                    <a:pt x="297" y="472"/>
                  </a:cubicBezTo>
                  <a:cubicBezTo>
                    <a:pt x="297" y="472"/>
                    <a:pt x="297" y="472"/>
                    <a:pt x="297" y="472"/>
                  </a:cubicBezTo>
                  <a:cubicBezTo>
                    <a:pt x="298" y="472"/>
                    <a:pt x="298" y="472"/>
                    <a:pt x="299" y="471"/>
                  </a:cubicBezTo>
                  <a:cubicBezTo>
                    <a:pt x="299" y="471"/>
                    <a:pt x="300" y="471"/>
                    <a:pt x="300" y="471"/>
                  </a:cubicBezTo>
                  <a:cubicBezTo>
                    <a:pt x="301" y="471"/>
                    <a:pt x="301" y="471"/>
                    <a:pt x="301" y="471"/>
                  </a:cubicBezTo>
                  <a:cubicBezTo>
                    <a:pt x="302" y="472"/>
                    <a:pt x="302" y="472"/>
                    <a:pt x="302" y="472"/>
                  </a:cubicBezTo>
                  <a:cubicBezTo>
                    <a:pt x="302" y="472"/>
                    <a:pt x="303" y="473"/>
                    <a:pt x="304" y="473"/>
                  </a:cubicBezTo>
                  <a:cubicBezTo>
                    <a:pt x="307" y="475"/>
                    <a:pt x="311" y="477"/>
                    <a:pt x="314" y="481"/>
                  </a:cubicBezTo>
                  <a:cubicBezTo>
                    <a:pt x="316" y="483"/>
                    <a:pt x="317" y="486"/>
                    <a:pt x="317" y="489"/>
                  </a:cubicBezTo>
                  <a:cubicBezTo>
                    <a:pt x="317" y="490"/>
                    <a:pt x="317" y="491"/>
                    <a:pt x="317" y="492"/>
                  </a:cubicBezTo>
                  <a:cubicBezTo>
                    <a:pt x="318" y="494"/>
                    <a:pt x="317" y="495"/>
                    <a:pt x="317" y="495"/>
                  </a:cubicBezTo>
                  <a:cubicBezTo>
                    <a:pt x="316" y="496"/>
                    <a:pt x="315" y="497"/>
                    <a:pt x="314" y="497"/>
                  </a:cubicBezTo>
                  <a:cubicBezTo>
                    <a:pt x="313" y="497"/>
                    <a:pt x="313" y="497"/>
                    <a:pt x="312" y="497"/>
                  </a:cubicBezTo>
                  <a:cubicBezTo>
                    <a:pt x="303" y="497"/>
                    <a:pt x="303" y="497"/>
                    <a:pt x="303" y="497"/>
                  </a:cubicBezTo>
                  <a:cubicBezTo>
                    <a:pt x="302" y="497"/>
                    <a:pt x="302" y="497"/>
                    <a:pt x="302" y="498"/>
                  </a:cubicBezTo>
                  <a:cubicBezTo>
                    <a:pt x="301" y="501"/>
                    <a:pt x="297" y="501"/>
                    <a:pt x="296" y="501"/>
                  </a:cubicBezTo>
                  <a:cubicBezTo>
                    <a:pt x="295" y="501"/>
                    <a:pt x="295" y="501"/>
                    <a:pt x="295" y="501"/>
                  </a:cubicBezTo>
                  <a:cubicBezTo>
                    <a:pt x="295" y="501"/>
                    <a:pt x="294" y="501"/>
                    <a:pt x="294" y="501"/>
                  </a:cubicBezTo>
                  <a:cubicBezTo>
                    <a:pt x="293" y="502"/>
                    <a:pt x="293" y="502"/>
                    <a:pt x="293" y="502"/>
                  </a:cubicBezTo>
                  <a:cubicBezTo>
                    <a:pt x="293" y="502"/>
                    <a:pt x="293" y="502"/>
                    <a:pt x="294" y="503"/>
                  </a:cubicBezTo>
                  <a:cubicBezTo>
                    <a:pt x="294" y="503"/>
                    <a:pt x="295" y="504"/>
                    <a:pt x="295" y="504"/>
                  </a:cubicBezTo>
                  <a:cubicBezTo>
                    <a:pt x="296" y="505"/>
                    <a:pt x="298" y="505"/>
                    <a:pt x="299" y="505"/>
                  </a:cubicBezTo>
                  <a:cubicBezTo>
                    <a:pt x="300" y="505"/>
                    <a:pt x="302" y="505"/>
                    <a:pt x="303" y="505"/>
                  </a:cubicBezTo>
                  <a:cubicBezTo>
                    <a:pt x="304" y="505"/>
                    <a:pt x="304" y="505"/>
                    <a:pt x="304" y="505"/>
                  </a:cubicBezTo>
                  <a:cubicBezTo>
                    <a:pt x="306" y="504"/>
                    <a:pt x="307" y="504"/>
                    <a:pt x="309" y="504"/>
                  </a:cubicBezTo>
                  <a:cubicBezTo>
                    <a:pt x="315" y="504"/>
                    <a:pt x="315" y="504"/>
                    <a:pt x="315" y="504"/>
                  </a:cubicBezTo>
                  <a:cubicBezTo>
                    <a:pt x="331" y="504"/>
                    <a:pt x="331" y="504"/>
                    <a:pt x="331" y="504"/>
                  </a:cubicBezTo>
                  <a:cubicBezTo>
                    <a:pt x="331" y="504"/>
                    <a:pt x="331" y="504"/>
                    <a:pt x="331" y="504"/>
                  </a:cubicBezTo>
                  <a:cubicBezTo>
                    <a:pt x="331" y="504"/>
                    <a:pt x="332" y="504"/>
                    <a:pt x="332" y="504"/>
                  </a:cubicBezTo>
                  <a:cubicBezTo>
                    <a:pt x="334" y="504"/>
                    <a:pt x="336" y="506"/>
                    <a:pt x="336" y="508"/>
                  </a:cubicBezTo>
                  <a:cubicBezTo>
                    <a:pt x="336" y="508"/>
                    <a:pt x="336" y="509"/>
                    <a:pt x="336" y="509"/>
                  </a:cubicBezTo>
                  <a:cubicBezTo>
                    <a:pt x="337" y="509"/>
                    <a:pt x="337" y="509"/>
                    <a:pt x="337" y="509"/>
                  </a:cubicBezTo>
                  <a:cubicBezTo>
                    <a:pt x="337" y="509"/>
                    <a:pt x="337" y="509"/>
                    <a:pt x="337" y="509"/>
                  </a:cubicBezTo>
                  <a:cubicBezTo>
                    <a:pt x="340" y="509"/>
                    <a:pt x="340" y="511"/>
                    <a:pt x="341" y="512"/>
                  </a:cubicBezTo>
                  <a:cubicBezTo>
                    <a:pt x="341" y="512"/>
                    <a:pt x="341" y="512"/>
                    <a:pt x="341" y="513"/>
                  </a:cubicBezTo>
                  <a:cubicBezTo>
                    <a:pt x="341" y="513"/>
                    <a:pt x="342" y="513"/>
                    <a:pt x="343" y="513"/>
                  </a:cubicBezTo>
                  <a:cubicBezTo>
                    <a:pt x="344" y="514"/>
                    <a:pt x="346" y="514"/>
                    <a:pt x="348" y="514"/>
                  </a:cubicBezTo>
                  <a:cubicBezTo>
                    <a:pt x="349" y="514"/>
                    <a:pt x="350" y="514"/>
                    <a:pt x="351" y="514"/>
                  </a:cubicBezTo>
                  <a:cubicBezTo>
                    <a:pt x="354" y="514"/>
                    <a:pt x="355" y="517"/>
                    <a:pt x="355" y="519"/>
                  </a:cubicBezTo>
                  <a:cubicBezTo>
                    <a:pt x="356" y="519"/>
                    <a:pt x="356" y="519"/>
                    <a:pt x="357" y="519"/>
                  </a:cubicBezTo>
                  <a:cubicBezTo>
                    <a:pt x="361" y="519"/>
                    <a:pt x="361" y="519"/>
                    <a:pt x="361" y="519"/>
                  </a:cubicBezTo>
                  <a:cubicBezTo>
                    <a:pt x="362" y="519"/>
                    <a:pt x="362" y="519"/>
                    <a:pt x="363" y="518"/>
                  </a:cubicBezTo>
                  <a:cubicBezTo>
                    <a:pt x="365" y="518"/>
                    <a:pt x="368" y="518"/>
                    <a:pt x="370" y="518"/>
                  </a:cubicBezTo>
                  <a:cubicBezTo>
                    <a:pt x="374" y="518"/>
                    <a:pt x="378" y="518"/>
                    <a:pt x="379" y="521"/>
                  </a:cubicBezTo>
                  <a:cubicBezTo>
                    <a:pt x="379" y="522"/>
                    <a:pt x="380" y="523"/>
                    <a:pt x="382" y="523"/>
                  </a:cubicBezTo>
                  <a:cubicBezTo>
                    <a:pt x="383" y="523"/>
                    <a:pt x="384" y="523"/>
                    <a:pt x="386" y="523"/>
                  </a:cubicBezTo>
                  <a:cubicBezTo>
                    <a:pt x="387" y="523"/>
                    <a:pt x="390" y="523"/>
                    <a:pt x="390" y="523"/>
                  </a:cubicBezTo>
                  <a:cubicBezTo>
                    <a:pt x="391" y="523"/>
                    <a:pt x="391" y="523"/>
                    <a:pt x="391" y="523"/>
                  </a:cubicBezTo>
                  <a:cubicBezTo>
                    <a:pt x="392" y="523"/>
                    <a:pt x="393" y="523"/>
                    <a:pt x="394" y="523"/>
                  </a:cubicBezTo>
                  <a:cubicBezTo>
                    <a:pt x="395" y="523"/>
                    <a:pt x="396" y="523"/>
                    <a:pt x="397" y="523"/>
                  </a:cubicBezTo>
                  <a:cubicBezTo>
                    <a:pt x="397" y="523"/>
                    <a:pt x="397" y="523"/>
                    <a:pt x="397" y="523"/>
                  </a:cubicBezTo>
                  <a:cubicBezTo>
                    <a:pt x="398" y="523"/>
                    <a:pt x="398" y="523"/>
                    <a:pt x="398" y="523"/>
                  </a:cubicBezTo>
                  <a:cubicBezTo>
                    <a:pt x="400" y="523"/>
                    <a:pt x="402" y="524"/>
                    <a:pt x="402" y="526"/>
                  </a:cubicBezTo>
                  <a:cubicBezTo>
                    <a:pt x="402" y="527"/>
                    <a:pt x="403" y="528"/>
                    <a:pt x="403" y="528"/>
                  </a:cubicBezTo>
                  <a:cubicBezTo>
                    <a:pt x="404" y="530"/>
                    <a:pt x="407" y="531"/>
                    <a:pt x="409" y="533"/>
                  </a:cubicBezTo>
                  <a:cubicBezTo>
                    <a:pt x="412" y="533"/>
                    <a:pt x="412" y="533"/>
                    <a:pt x="412" y="533"/>
                  </a:cubicBezTo>
                  <a:cubicBezTo>
                    <a:pt x="413" y="533"/>
                    <a:pt x="415" y="533"/>
                    <a:pt x="416" y="536"/>
                  </a:cubicBezTo>
                  <a:cubicBezTo>
                    <a:pt x="416" y="536"/>
                    <a:pt x="416" y="536"/>
                    <a:pt x="417" y="536"/>
                  </a:cubicBezTo>
                  <a:cubicBezTo>
                    <a:pt x="417" y="537"/>
                    <a:pt x="418" y="538"/>
                    <a:pt x="418" y="539"/>
                  </a:cubicBezTo>
                  <a:cubicBezTo>
                    <a:pt x="420" y="541"/>
                    <a:pt x="423" y="542"/>
                    <a:pt x="429" y="542"/>
                  </a:cubicBezTo>
                  <a:cubicBezTo>
                    <a:pt x="430" y="542"/>
                    <a:pt x="432" y="542"/>
                    <a:pt x="433" y="542"/>
                  </a:cubicBezTo>
                  <a:cubicBezTo>
                    <a:pt x="434" y="542"/>
                    <a:pt x="436" y="542"/>
                    <a:pt x="437" y="542"/>
                  </a:cubicBezTo>
                  <a:cubicBezTo>
                    <a:pt x="441" y="542"/>
                    <a:pt x="441" y="542"/>
                    <a:pt x="441" y="542"/>
                  </a:cubicBezTo>
                  <a:cubicBezTo>
                    <a:pt x="440" y="546"/>
                    <a:pt x="440" y="546"/>
                    <a:pt x="440" y="546"/>
                  </a:cubicBezTo>
                  <a:cubicBezTo>
                    <a:pt x="440" y="546"/>
                    <a:pt x="440" y="546"/>
                    <a:pt x="440" y="547"/>
                  </a:cubicBezTo>
                  <a:cubicBezTo>
                    <a:pt x="440" y="547"/>
                    <a:pt x="440" y="547"/>
                    <a:pt x="440" y="547"/>
                  </a:cubicBezTo>
                  <a:cubicBezTo>
                    <a:pt x="440" y="547"/>
                    <a:pt x="440" y="547"/>
                    <a:pt x="442" y="547"/>
                  </a:cubicBezTo>
                  <a:cubicBezTo>
                    <a:pt x="445" y="547"/>
                    <a:pt x="445" y="547"/>
                    <a:pt x="445" y="547"/>
                  </a:cubicBezTo>
                  <a:cubicBezTo>
                    <a:pt x="445" y="568"/>
                    <a:pt x="445" y="568"/>
                    <a:pt x="445" y="568"/>
                  </a:cubicBezTo>
                  <a:cubicBezTo>
                    <a:pt x="441" y="567"/>
                    <a:pt x="441" y="567"/>
                    <a:pt x="441" y="567"/>
                  </a:cubicBezTo>
                  <a:cubicBezTo>
                    <a:pt x="441" y="567"/>
                    <a:pt x="440" y="567"/>
                    <a:pt x="440" y="567"/>
                  </a:cubicBezTo>
                  <a:cubicBezTo>
                    <a:pt x="440" y="567"/>
                    <a:pt x="440" y="567"/>
                    <a:pt x="440" y="567"/>
                  </a:cubicBezTo>
                  <a:cubicBezTo>
                    <a:pt x="440" y="567"/>
                    <a:pt x="440" y="567"/>
                    <a:pt x="440" y="568"/>
                  </a:cubicBezTo>
                  <a:cubicBezTo>
                    <a:pt x="439" y="572"/>
                    <a:pt x="439" y="574"/>
                    <a:pt x="440" y="575"/>
                  </a:cubicBezTo>
                  <a:cubicBezTo>
                    <a:pt x="440" y="575"/>
                    <a:pt x="441" y="575"/>
                    <a:pt x="442" y="575"/>
                  </a:cubicBezTo>
                  <a:cubicBezTo>
                    <a:pt x="444" y="575"/>
                    <a:pt x="444" y="575"/>
                    <a:pt x="444" y="575"/>
                  </a:cubicBezTo>
                  <a:cubicBezTo>
                    <a:pt x="445" y="578"/>
                    <a:pt x="445" y="578"/>
                    <a:pt x="445" y="578"/>
                  </a:cubicBezTo>
                  <a:cubicBezTo>
                    <a:pt x="445" y="579"/>
                    <a:pt x="445" y="579"/>
                    <a:pt x="445" y="579"/>
                  </a:cubicBezTo>
                  <a:cubicBezTo>
                    <a:pt x="445" y="581"/>
                    <a:pt x="445" y="585"/>
                    <a:pt x="442" y="586"/>
                  </a:cubicBezTo>
                  <a:cubicBezTo>
                    <a:pt x="441" y="587"/>
                    <a:pt x="440" y="587"/>
                    <a:pt x="439" y="588"/>
                  </a:cubicBezTo>
                  <a:cubicBezTo>
                    <a:pt x="435" y="591"/>
                    <a:pt x="431" y="594"/>
                    <a:pt x="428" y="599"/>
                  </a:cubicBezTo>
                  <a:cubicBezTo>
                    <a:pt x="427" y="600"/>
                    <a:pt x="426" y="601"/>
                    <a:pt x="426" y="602"/>
                  </a:cubicBezTo>
                  <a:cubicBezTo>
                    <a:pt x="424" y="605"/>
                    <a:pt x="423" y="605"/>
                    <a:pt x="422" y="605"/>
                  </a:cubicBezTo>
                  <a:cubicBezTo>
                    <a:pt x="422" y="605"/>
                    <a:pt x="421" y="605"/>
                    <a:pt x="421" y="605"/>
                  </a:cubicBezTo>
                  <a:cubicBezTo>
                    <a:pt x="421" y="605"/>
                    <a:pt x="421" y="605"/>
                    <a:pt x="421" y="605"/>
                  </a:cubicBezTo>
                  <a:cubicBezTo>
                    <a:pt x="421" y="605"/>
                    <a:pt x="421" y="605"/>
                    <a:pt x="421" y="605"/>
                  </a:cubicBezTo>
                  <a:cubicBezTo>
                    <a:pt x="421" y="605"/>
                    <a:pt x="421" y="606"/>
                    <a:pt x="421" y="606"/>
                  </a:cubicBezTo>
                  <a:cubicBezTo>
                    <a:pt x="422" y="610"/>
                    <a:pt x="422" y="610"/>
                    <a:pt x="422" y="610"/>
                  </a:cubicBezTo>
                  <a:cubicBezTo>
                    <a:pt x="418" y="610"/>
                    <a:pt x="418" y="610"/>
                    <a:pt x="418" y="610"/>
                  </a:cubicBezTo>
                  <a:cubicBezTo>
                    <a:pt x="418" y="610"/>
                    <a:pt x="417" y="610"/>
                    <a:pt x="417" y="612"/>
                  </a:cubicBezTo>
                  <a:cubicBezTo>
                    <a:pt x="417" y="612"/>
                    <a:pt x="417" y="613"/>
                    <a:pt x="417" y="613"/>
                  </a:cubicBezTo>
                  <a:cubicBezTo>
                    <a:pt x="417" y="614"/>
                    <a:pt x="417" y="615"/>
                    <a:pt x="416" y="616"/>
                  </a:cubicBezTo>
                  <a:cubicBezTo>
                    <a:pt x="416" y="617"/>
                    <a:pt x="415" y="619"/>
                    <a:pt x="411" y="619"/>
                  </a:cubicBezTo>
                  <a:cubicBezTo>
                    <a:pt x="410" y="619"/>
                    <a:pt x="410" y="619"/>
                    <a:pt x="409" y="619"/>
                  </a:cubicBezTo>
                  <a:cubicBezTo>
                    <a:pt x="409" y="619"/>
                    <a:pt x="409" y="619"/>
                    <a:pt x="408" y="619"/>
                  </a:cubicBezTo>
                  <a:cubicBezTo>
                    <a:pt x="402" y="619"/>
                    <a:pt x="402" y="619"/>
                    <a:pt x="402" y="619"/>
                  </a:cubicBezTo>
                  <a:cubicBezTo>
                    <a:pt x="402" y="620"/>
                    <a:pt x="402" y="620"/>
                    <a:pt x="402" y="620"/>
                  </a:cubicBezTo>
                  <a:cubicBezTo>
                    <a:pt x="402" y="620"/>
                    <a:pt x="402" y="621"/>
                    <a:pt x="402" y="622"/>
                  </a:cubicBezTo>
                  <a:cubicBezTo>
                    <a:pt x="402" y="623"/>
                    <a:pt x="402" y="626"/>
                    <a:pt x="402" y="627"/>
                  </a:cubicBezTo>
                  <a:cubicBezTo>
                    <a:pt x="402" y="627"/>
                    <a:pt x="403" y="627"/>
                    <a:pt x="404" y="627"/>
                  </a:cubicBezTo>
                  <a:cubicBezTo>
                    <a:pt x="407" y="627"/>
                    <a:pt x="407" y="627"/>
                    <a:pt x="407" y="627"/>
                  </a:cubicBezTo>
                  <a:cubicBezTo>
                    <a:pt x="407" y="630"/>
                    <a:pt x="407" y="630"/>
                    <a:pt x="407" y="630"/>
                  </a:cubicBezTo>
                  <a:cubicBezTo>
                    <a:pt x="407" y="649"/>
                    <a:pt x="407" y="649"/>
                    <a:pt x="407" y="649"/>
                  </a:cubicBezTo>
                  <a:cubicBezTo>
                    <a:pt x="407" y="652"/>
                    <a:pt x="407" y="654"/>
                    <a:pt x="407" y="657"/>
                  </a:cubicBezTo>
                  <a:cubicBezTo>
                    <a:pt x="407" y="662"/>
                    <a:pt x="406" y="668"/>
                    <a:pt x="407" y="673"/>
                  </a:cubicBezTo>
                  <a:cubicBezTo>
                    <a:pt x="407" y="676"/>
                    <a:pt x="406" y="680"/>
                    <a:pt x="399" y="680"/>
                  </a:cubicBezTo>
                  <a:cubicBezTo>
                    <a:pt x="398" y="681"/>
                    <a:pt x="396" y="681"/>
                    <a:pt x="395" y="683"/>
                  </a:cubicBezTo>
                  <a:cubicBezTo>
                    <a:pt x="393" y="685"/>
                    <a:pt x="392" y="687"/>
                    <a:pt x="391" y="690"/>
                  </a:cubicBezTo>
                  <a:cubicBezTo>
                    <a:pt x="391" y="692"/>
                    <a:pt x="390" y="694"/>
                    <a:pt x="389" y="696"/>
                  </a:cubicBezTo>
                  <a:cubicBezTo>
                    <a:pt x="388" y="698"/>
                    <a:pt x="387" y="699"/>
                    <a:pt x="384" y="699"/>
                  </a:cubicBezTo>
                  <a:cubicBezTo>
                    <a:pt x="382" y="699"/>
                    <a:pt x="382" y="699"/>
                    <a:pt x="382" y="699"/>
                  </a:cubicBezTo>
                  <a:cubicBezTo>
                    <a:pt x="382" y="699"/>
                    <a:pt x="381" y="699"/>
                    <a:pt x="380" y="700"/>
                  </a:cubicBezTo>
                  <a:cubicBezTo>
                    <a:pt x="380" y="700"/>
                    <a:pt x="379" y="700"/>
                    <a:pt x="378" y="701"/>
                  </a:cubicBezTo>
                  <a:cubicBezTo>
                    <a:pt x="377" y="702"/>
                    <a:pt x="376" y="702"/>
                    <a:pt x="375" y="703"/>
                  </a:cubicBezTo>
                  <a:cubicBezTo>
                    <a:pt x="374" y="704"/>
                    <a:pt x="372" y="704"/>
                    <a:pt x="371" y="704"/>
                  </a:cubicBezTo>
                  <a:cubicBezTo>
                    <a:pt x="370" y="704"/>
                    <a:pt x="370" y="704"/>
                    <a:pt x="369" y="704"/>
                  </a:cubicBezTo>
                  <a:cubicBezTo>
                    <a:pt x="369" y="705"/>
                    <a:pt x="369" y="707"/>
                    <a:pt x="369" y="708"/>
                  </a:cubicBezTo>
                  <a:cubicBezTo>
                    <a:pt x="369" y="709"/>
                    <a:pt x="369" y="710"/>
                    <a:pt x="369" y="710"/>
                  </a:cubicBezTo>
                  <a:cubicBezTo>
                    <a:pt x="369" y="714"/>
                    <a:pt x="369" y="714"/>
                    <a:pt x="369" y="714"/>
                  </a:cubicBezTo>
                  <a:cubicBezTo>
                    <a:pt x="365" y="713"/>
                    <a:pt x="365" y="713"/>
                    <a:pt x="365" y="713"/>
                  </a:cubicBezTo>
                  <a:cubicBezTo>
                    <a:pt x="365" y="713"/>
                    <a:pt x="365" y="713"/>
                    <a:pt x="365" y="713"/>
                  </a:cubicBezTo>
                  <a:cubicBezTo>
                    <a:pt x="365" y="713"/>
                    <a:pt x="365" y="713"/>
                    <a:pt x="365" y="713"/>
                  </a:cubicBezTo>
                  <a:cubicBezTo>
                    <a:pt x="365" y="713"/>
                    <a:pt x="365" y="713"/>
                    <a:pt x="365" y="714"/>
                  </a:cubicBezTo>
                  <a:cubicBezTo>
                    <a:pt x="365" y="714"/>
                    <a:pt x="365" y="714"/>
                    <a:pt x="365" y="714"/>
                  </a:cubicBezTo>
                  <a:cubicBezTo>
                    <a:pt x="364" y="717"/>
                    <a:pt x="363" y="718"/>
                    <a:pt x="360" y="718"/>
                  </a:cubicBezTo>
                  <a:cubicBezTo>
                    <a:pt x="355" y="718"/>
                    <a:pt x="355" y="718"/>
                    <a:pt x="355" y="718"/>
                  </a:cubicBezTo>
                  <a:cubicBezTo>
                    <a:pt x="354" y="718"/>
                    <a:pt x="352" y="718"/>
                    <a:pt x="350" y="718"/>
                  </a:cubicBezTo>
                  <a:cubicBezTo>
                    <a:pt x="349" y="718"/>
                    <a:pt x="347" y="718"/>
                    <a:pt x="345" y="718"/>
                  </a:cubicBezTo>
                  <a:cubicBezTo>
                    <a:pt x="342" y="718"/>
                    <a:pt x="340" y="718"/>
                    <a:pt x="338" y="719"/>
                  </a:cubicBezTo>
                  <a:cubicBezTo>
                    <a:pt x="334" y="719"/>
                    <a:pt x="333" y="722"/>
                    <a:pt x="332" y="724"/>
                  </a:cubicBezTo>
                  <a:cubicBezTo>
                    <a:pt x="331" y="725"/>
                    <a:pt x="331" y="725"/>
                    <a:pt x="331" y="725"/>
                  </a:cubicBezTo>
                  <a:cubicBezTo>
                    <a:pt x="331" y="727"/>
                    <a:pt x="330" y="729"/>
                    <a:pt x="328" y="731"/>
                  </a:cubicBezTo>
                  <a:cubicBezTo>
                    <a:pt x="327" y="732"/>
                    <a:pt x="327" y="733"/>
                    <a:pt x="327" y="734"/>
                  </a:cubicBezTo>
                  <a:cubicBezTo>
                    <a:pt x="327" y="738"/>
                    <a:pt x="327" y="738"/>
                    <a:pt x="327" y="738"/>
                  </a:cubicBezTo>
                  <a:cubicBezTo>
                    <a:pt x="323" y="737"/>
                    <a:pt x="323" y="737"/>
                    <a:pt x="323" y="737"/>
                  </a:cubicBezTo>
                  <a:cubicBezTo>
                    <a:pt x="323" y="737"/>
                    <a:pt x="322" y="737"/>
                    <a:pt x="322" y="737"/>
                  </a:cubicBezTo>
                  <a:cubicBezTo>
                    <a:pt x="322" y="737"/>
                    <a:pt x="322" y="737"/>
                    <a:pt x="322" y="739"/>
                  </a:cubicBezTo>
                  <a:cubicBezTo>
                    <a:pt x="322" y="766"/>
                    <a:pt x="322" y="766"/>
                    <a:pt x="322" y="766"/>
                  </a:cubicBezTo>
                  <a:cubicBezTo>
                    <a:pt x="322" y="770"/>
                    <a:pt x="322" y="773"/>
                    <a:pt x="320" y="776"/>
                  </a:cubicBezTo>
                  <a:cubicBezTo>
                    <a:pt x="318" y="782"/>
                    <a:pt x="313" y="785"/>
                    <a:pt x="309" y="787"/>
                  </a:cubicBezTo>
                  <a:cubicBezTo>
                    <a:pt x="307" y="788"/>
                    <a:pt x="307" y="788"/>
                    <a:pt x="307" y="788"/>
                  </a:cubicBezTo>
                  <a:cubicBezTo>
                    <a:pt x="306" y="789"/>
                    <a:pt x="305" y="789"/>
                    <a:pt x="304" y="789"/>
                  </a:cubicBezTo>
                  <a:cubicBezTo>
                    <a:pt x="304" y="789"/>
                    <a:pt x="303" y="789"/>
                    <a:pt x="303" y="789"/>
                  </a:cubicBezTo>
                  <a:cubicBezTo>
                    <a:pt x="303" y="789"/>
                    <a:pt x="303" y="789"/>
                    <a:pt x="303" y="789"/>
                  </a:cubicBezTo>
                  <a:cubicBezTo>
                    <a:pt x="303" y="791"/>
                    <a:pt x="303" y="794"/>
                    <a:pt x="303" y="797"/>
                  </a:cubicBezTo>
                  <a:cubicBezTo>
                    <a:pt x="303" y="798"/>
                    <a:pt x="303" y="799"/>
                    <a:pt x="303" y="800"/>
                  </a:cubicBezTo>
                  <a:cubicBezTo>
                    <a:pt x="303" y="804"/>
                    <a:pt x="303" y="804"/>
                    <a:pt x="303" y="804"/>
                  </a:cubicBezTo>
                  <a:cubicBezTo>
                    <a:pt x="299" y="803"/>
                    <a:pt x="299" y="803"/>
                    <a:pt x="299" y="803"/>
                  </a:cubicBezTo>
                  <a:cubicBezTo>
                    <a:pt x="299" y="803"/>
                    <a:pt x="299" y="803"/>
                    <a:pt x="299" y="803"/>
                  </a:cubicBezTo>
                  <a:cubicBezTo>
                    <a:pt x="299" y="803"/>
                    <a:pt x="299" y="803"/>
                    <a:pt x="299" y="803"/>
                  </a:cubicBezTo>
                  <a:cubicBezTo>
                    <a:pt x="299" y="803"/>
                    <a:pt x="298" y="803"/>
                    <a:pt x="298" y="805"/>
                  </a:cubicBezTo>
                  <a:cubicBezTo>
                    <a:pt x="298" y="808"/>
                    <a:pt x="298" y="808"/>
                    <a:pt x="298" y="808"/>
                  </a:cubicBezTo>
                  <a:cubicBezTo>
                    <a:pt x="279" y="808"/>
                    <a:pt x="279" y="808"/>
                    <a:pt x="279" y="808"/>
                  </a:cubicBezTo>
                  <a:cubicBezTo>
                    <a:pt x="280" y="809"/>
                    <a:pt x="280" y="809"/>
                    <a:pt x="280" y="810"/>
                  </a:cubicBezTo>
                  <a:cubicBezTo>
                    <a:pt x="280" y="810"/>
                    <a:pt x="281" y="811"/>
                    <a:pt x="284" y="811"/>
                  </a:cubicBezTo>
                  <a:cubicBezTo>
                    <a:pt x="284" y="811"/>
                    <a:pt x="285" y="811"/>
                    <a:pt x="285" y="811"/>
                  </a:cubicBezTo>
                  <a:cubicBezTo>
                    <a:pt x="289" y="810"/>
                    <a:pt x="289" y="810"/>
                    <a:pt x="289" y="810"/>
                  </a:cubicBezTo>
                  <a:cubicBezTo>
                    <a:pt x="289" y="814"/>
                    <a:pt x="289" y="814"/>
                    <a:pt x="289" y="814"/>
                  </a:cubicBezTo>
                  <a:cubicBezTo>
                    <a:pt x="289" y="815"/>
                    <a:pt x="290" y="817"/>
                    <a:pt x="291" y="819"/>
                  </a:cubicBezTo>
                  <a:cubicBezTo>
                    <a:pt x="293" y="822"/>
                    <a:pt x="295" y="826"/>
                    <a:pt x="293" y="831"/>
                  </a:cubicBezTo>
                  <a:cubicBezTo>
                    <a:pt x="291" y="834"/>
                    <a:pt x="288" y="836"/>
                    <a:pt x="283" y="836"/>
                  </a:cubicBezTo>
                  <a:cubicBezTo>
                    <a:pt x="283" y="836"/>
                    <a:pt x="282" y="836"/>
                    <a:pt x="282" y="836"/>
                  </a:cubicBezTo>
                  <a:cubicBezTo>
                    <a:pt x="281" y="836"/>
                    <a:pt x="281" y="836"/>
                    <a:pt x="281" y="836"/>
                  </a:cubicBezTo>
                  <a:cubicBezTo>
                    <a:pt x="280" y="836"/>
                    <a:pt x="280" y="836"/>
                    <a:pt x="280" y="836"/>
                  </a:cubicBezTo>
                  <a:cubicBezTo>
                    <a:pt x="280" y="836"/>
                    <a:pt x="280" y="837"/>
                    <a:pt x="279" y="838"/>
                  </a:cubicBezTo>
                  <a:cubicBezTo>
                    <a:pt x="279" y="842"/>
                    <a:pt x="279" y="842"/>
                    <a:pt x="279" y="842"/>
                  </a:cubicBezTo>
                  <a:cubicBezTo>
                    <a:pt x="275" y="841"/>
                    <a:pt x="275" y="841"/>
                    <a:pt x="275" y="841"/>
                  </a:cubicBezTo>
                  <a:cubicBezTo>
                    <a:pt x="274" y="840"/>
                    <a:pt x="271" y="839"/>
                    <a:pt x="270" y="839"/>
                  </a:cubicBezTo>
                  <a:cubicBezTo>
                    <a:pt x="268" y="839"/>
                    <a:pt x="268" y="839"/>
                    <a:pt x="268" y="840"/>
                  </a:cubicBezTo>
                  <a:cubicBezTo>
                    <a:pt x="267" y="840"/>
                    <a:pt x="266" y="842"/>
                    <a:pt x="266" y="844"/>
                  </a:cubicBezTo>
                  <a:cubicBezTo>
                    <a:pt x="266" y="845"/>
                    <a:pt x="266" y="845"/>
                    <a:pt x="266" y="845"/>
                  </a:cubicBezTo>
                  <a:cubicBezTo>
                    <a:pt x="265" y="848"/>
                    <a:pt x="264" y="853"/>
                    <a:pt x="259" y="854"/>
                  </a:cubicBezTo>
                  <a:cubicBezTo>
                    <a:pt x="259" y="855"/>
                    <a:pt x="258" y="855"/>
                    <a:pt x="257" y="855"/>
                  </a:cubicBezTo>
                  <a:cubicBezTo>
                    <a:pt x="257" y="855"/>
                    <a:pt x="256" y="855"/>
                    <a:pt x="256" y="855"/>
                  </a:cubicBezTo>
                  <a:cubicBezTo>
                    <a:pt x="256" y="855"/>
                    <a:pt x="256" y="856"/>
                    <a:pt x="256" y="856"/>
                  </a:cubicBezTo>
                  <a:cubicBezTo>
                    <a:pt x="256" y="857"/>
                    <a:pt x="257" y="857"/>
                    <a:pt x="257" y="858"/>
                  </a:cubicBezTo>
                  <a:cubicBezTo>
                    <a:pt x="258" y="858"/>
                    <a:pt x="258" y="858"/>
                    <a:pt x="258" y="858"/>
                  </a:cubicBezTo>
                  <a:cubicBezTo>
                    <a:pt x="261" y="859"/>
                    <a:pt x="261" y="859"/>
                    <a:pt x="261" y="859"/>
                  </a:cubicBezTo>
                  <a:cubicBezTo>
                    <a:pt x="261" y="861"/>
                    <a:pt x="261" y="861"/>
                    <a:pt x="261" y="861"/>
                  </a:cubicBezTo>
                  <a:cubicBezTo>
                    <a:pt x="261" y="862"/>
                    <a:pt x="261" y="862"/>
                    <a:pt x="261" y="863"/>
                  </a:cubicBezTo>
                  <a:cubicBezTo>
                    <a:pt x="261" y="863"/>
                    <a:pt x="262" y="864"/>
                    <a:pt x="262" y="865"/>
                  </a:cubicBezTo>
                  <a:cubicBezTo>
                    <a:pt x="264" y="867"/>
                    <a:pt x="265" y="869"/>
                    <a:pt x="265" y="872"/>
                  </a:cubicBezTo>
                  <a:cubicBezTo>
                    <a:pt x="265" y="873"/>
                    <a:pt x="265" y="874"/>
                    <a:pt x="265" y="876"/>
                  </a:cubicBezTo>
                  <a:cubicBezTo>
                    <a:pt x="265" y="879"/>
                    <a:pt x="265" y="883"/>
                    <a:pt x="265" y="886"/>
                  </a:cubicBezTo>
                  <a:cubicBezTo>
                    <a:pt x="266" y="886"/>
                    <a:pt x="266" y="886"/>
                    <a:pt x="267" y="886"/>
                  </a:cubicBezTo>
                  <a:cubicBezTo>
                    <a:pt x="268" y="887"/>
                    <a:pt x="269" y="887"/>
                    <a:pt x="269" y="888"/>
                  </a:cubicBezTo>
                  <a:cubicBezTo>
                    <a:pt x="270" y="889"/>
                    <a:pt x="270" y="891"/>
                    <a:pt x="270" y="891"/>
                  </a:cubicBezTo>
                  <a:cubicBezTo>
                    <a:pt x="270" y="892"/>
                    <a:pt x="270" y="892"/>
                    <a:pt x="270" y="892"/>
                  </a:cubicBezTo>
                  <a:cubicBezTo>
                    <a:pt x="270" y="899"/>
                    <a:pt x="270" y="899"/>
                    <a:pt x="270" y="899"/>
                  </a:cubicBezTo>
                  <a:cubicBezTo>
                    <a:pt x="270" y="900"/>
                    <a:pt x="270" y="900"/>
                    <a:pt x="270" y="900"/>
                  </a:cubicBezTo>
                  <a:cubicBezTo>
                    <a:pt x="270" y="900"/>
                    <a:pt x="270" y="900"/>
                    <a:pt x="270" y="900"/>
                  </a:cubicBezTo>
                  <a:cubicBezTo>
                    <a:pt x="270" y="901"/>
                    <a:pt x="271" y="901"/>
                    <a:pt x="272" y="901"/>
                  </a:cubicBezTo>
                  <a:cubicBezTo>
                    <a:pt x="273" y="901"/>
                    <a:pt x="276" y="902"/>
                    <a:pt x="278" y="904"/>
                  </a:cubicBezTo>
                  <a:cubicBezTo>
                    <a:pt x="279" y="906"/>
                    <a:pt x="280" y="908"/>
                    <a:pt x="280" y="910"/>
                  </a:cubicBezTo>
                  <a:cubicBezTo>
                    <a:pt x="280" y="911"/>
                    <a:pt x="280" y="912"/>
                    <a:pt x="279" y="914"/>
                  </a:cubicBezTo>
                  <a:cubicBezTo>
                    <a:pt x="279" y="916"/>
                    <a:pt x="279" y="916"/>
                    <a:pt x="279" y="916"/>
                  </a:cubicBezTo>
                  <a:cubicBezTo>
                    <a:pt x="276" y="916"/>
                    <a:pt x="276" y="916"/>
                    <a:pt x="276" y="916"/>
                  </a:cubicBezTo>
                  <a:cubicBezTo>
                    <a:pt x="276" y="916"/>
                    <a:pt x="275" y="916"/>
                    <a:pt x="275" y="916"/>
                  </a:cubicBezTo>
                  <a:cubicBezTo>
                    <a:pt x="275" y="916"/>
                    <a:pt x="274" y="916"/>
                    <a:pt x="274" y="916"/>
                  </a:cubicBezTo>
                  <a:cubicBezTo>
                    <a:pt x="274" y="917"/>
                    <a:pt x="274" y="917"/>
                    <a:pt x="274" y="917"/>
                  </a:cubicBezTo>
                  <a:cubicBezTo>
                    <a:pt x="275" y="917"/>
                    <a:pt x="275" y="918"/>
                    <a:pt x="276" y="919"/>
                  </a:cubicBezTo>
                  <a:cubicBezTo>
                    <a:pt x="277" y="921"/>
                    <a:pt x="278" y="922"/>
                    <a:pt x="279" y="924"/>
                  </a:cubicBezTo>
                  <a:cubicBezTo>
                    <a:pt x="280" y="926"/>
                    <a:pt x="279" y="927"/>
                    <a:pt x="279" y="928"/>
                  </a:cubicBezTo>
                  <a:cubicBezTo>
                    <a:pt x="277" y="930"/>
                    <a:pt x="274" y="931"/>
                    <a:pt x="272" y="931"/>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318378" y="4158815"/>
              <a:ext cx="123597" cy="216294"/>
            </a:xfrm>
            <a:custGeom>
              <a:avLst/>
              <a:gdLst>
                <a:gd name="T0" fmla="*/ 8 w 42"/>
                <a:gd name="T1" fmla="*/ 74 h 74"/>
                <a:gd name="T2" fmla="*/ 4 w 42"/>
                <a:gd name="T3" fmla="*/ 74 h 74"/>
                <a:gd name="T4" fmla="*/ 1 w 42"/>
                <a:gd name="T5" fmla="*/ 73 h 74"/>
                <a:gd name="T6" fmla="*/ 2 w 42"/>
                <a:gd name="T7" fmla="*/ 70 h 74"/>
                <a:gd name="T8" fmla="*/ 1 w 42"/>
                <a:gd name="T9" fmla="*/ 63 h 74"/>
                <a:gd name="T10" fmla="*/ 3 w 42"/>
                <a:gd name="T11" fmla="*/ 47 h 74"/>
                <a:gd name="T12" fmla="*/ 6 w 42"/>
                <a:gd name="T13" fmla="*/ 45 h 74"/>
                <a:gd name="T14" fmla="*/ 6 w 42"/>
                <a:gd name="T15" fmla="*/ 44 h 74"/>
                <a:gd name="T16" fmla="*/ 9 w 42"/>
                <a:gd name="T17" fmla="*/ 32 h 74"/>
                <a:gd name="T18" fmla="*/ 11 w 42"/>
                <a:gd name="T19" fmla="*/ 30 h 74"/>
                <a:gd name="T20" fmla="*/ 11 w 42"/>
                <a:gd name="T21" fmla="*/ 30 h 74"/>
                <a:gd name="T22" fmla="*/ 13 w 42"/>
                <a:gd name="T23" fmla="*/ 22 h 74"/>
                <a:gd name="T24" fmla="*/ 16 w 42"/>
                <a:gd name="T25" fmla="*/ 21 h 74"/>
                <a:gd name="T26" fmla="*/ 16 w 42"/>
                <a:gd name="T27" fmla="*/ 20 h 74"/>
                <a:gd name="T28" fmla="*/ 19 w 42"/>
                <a:gd name="T29" fmla="*/ 12 h 74"/>
                <a:gd name="T30" fmla="*/ 24 w 42"/>
                <a:gd name="T31" fmla="*/ 7 h 74"/>
                <a:gd name="T32" fmla="*/ 30 w 42"/>
                <a:gd name="T33" fmla="*/ 0 h 74"/>
                <a:gd name="T34" fmla="*/ 36 w 42"/>
                <a:gd name="T35" fmla="*/ 1 h 74"/>
                <a:gd name="T36" fmla="*/ 36 w 42"/>
                <a:gd name="T37" fmla="*/ 3 h 74"/>
                <a:gd name="T38" fmla="*/ 39 w 42"/>
                <a:gd name="T39" fmla="*/ 1 h 74"/>
                <a:gd name="T40" fmla="*/ 40 w 42"/>
                <a:gd name="T41" fmla="*/ 5 h 74"/>
                <a:gd name="T42" fmla="*/ 29 w 42"/>
                <a:gd name="T43" fmla="*/ 29 h 74"/>
                <a:gd name="T44" fmla="*/ 27 w 42"/>
                <a:gd name="T45" fmla="*/ 30 h 74"/>
                <a:gd name="T46" fmla="*/ 27 w 42"/>
                <a:gd name="T47" fmla="*/ 30 h 74"/>
                <a:gd name="T48" fmla="*/ 27 w 42"/>
                <a:gd name="T49" fmla="*/ 32 h 74"/>
                <a:gd name="T50" fmla="*/ 27 w 42"/>
                <a:gd name="T51" fmla="*/ 34 h 74"/>
                <a:gd name="T52" fmla="*/ 23 w 42"/>
                <a:gd name="T53" fmla="*/ 40 h 74"/>
                <a:gd name="T54" fmla="*/ 22 w 42"/>
                <a:gd name="T55" fmla="*/ 41 h 74"/>
                <a:gd name="T56" fmla="*/ 22 w 42"/>
                <a:gd name="T57" fmla="*/ 43 h 74"/>
                <a:gd name="T58" fmla="*/ 22 w 42"/>
                <a:gd name="T59" fmla="*/ 45 h 74"/>
                <a:gd name="T60" fmla="*/ 22 w 42"/>
                <a:gd name="T61" fmla="*/ 47 h 74"/>
                <a:gd name="T62" fmla="*/ 22 w 42"/>
                <a:gd name="T63" fmla="*/ 52 h 74"/>
                <a:gd name="T64" fmla="*/ 21 w 42"/>
                <a:gd name="T65" fmla="*/ 58 h 74"/>
                <a:gd name="T66" fmla="*/ 20 w 42"/>
                <a:gd name="T67" fmla="*/ 60 h 74"/>
                <a:gd name="T68" fmla="*/ 19 w 42"/>
                <a:gd name="T69" fmla="*/ 63 h 74"/>
                <a:gd name="T70" fmla="*/ 8 w 42"/>
                <a:gd name="T7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74">
                  <a:moveTo>
                    <a:pt x="8" y="74"/>
                  </a:moveTo>
                  <a:cubicBezTo>
                    <a:pt x="6" y="74"/>
                    <a:pt x="5" y="74"/>
                    <a:pt x="4" y="74"/>
                  </a:cubicBezTo>
                  <a:cubicBezTo>
                    <a:pt x="1" y="73"/>
                    <a:pt x="1" y="73"/>
                    <a:pt x="1" y="73"/>
                  </a:cubicBezTo>
                  <a:cubicBezTo>
                    <a:pt x="2" y="70"/>
                    <a:pt x="2" y="70"/>
                    <a:pt x="2" y="70"/>
                  </a:cubicBezTo>
                  <a:cubicBezTo>
                    <a:pt x="2" y="69"/>
                    <a:pt x="2" y="65"/>
                    <a:pt x="1" y="63"/>
                  </a:cubicBezTo>
                  <a:cubicBezTo>
                    <a:pt x="1" y="57"/>
                    <a:pt x="0" y="50"/>
                    <a:pt x="3" y="47"/>
                  </a:cubicBezTo>
                  <a:cubicBezTo>
                    <a:pt x="4" y="46"/>
                    <a:pt x="5" y="45"/>
                    <a:pt x="6" y="45"/>
                  </a:cubicBezTo>
                  <a:cubicBezTo>
                    <a:pt x="6" y="45"/>
                    <a:pt x="6" y="44"/>
                    <a:pt x="6" y="44"/>
                  </a:cubicBezTo>
                  <a:cubicBezTo>
                    <a:pt x="6" y="40"/>
                    <a:pt x="5" y="35"/>
                    <a:pt x="9" y="32"/>
                  </a:cubicBezTo>
                  <a:cubicBezTo>
                    <a:pt x="10" y="31"/>
                    <a:pt x="11" y="31"/>
                    <a:pt x="11" y="30"/>
                  </a:cubicBezTo>
                  <a:cubicBezTo>
                    <a:pt x="11" y="30"/>
                    <a:pt x="11" y="30"/>
                    <a:pt x="11" y="30"/>
                  </a:cubicBezTo>
                  <a:cubicBezTo>
                    <a:pt x="11" y="28"/>
                    <a:pt x="10" y="24"/>
                    <a:pt x="13" y="22"/>
                  </a:cubicBezTo>
                  <a:cubicBezTo>
                    <a:pt x="14" y="22"/>
                    <a:pt x="15" y="21"/>
                    <a:pt x="16" y="21"/>
                  </a:cubicBezTo>
                  <a:cubicBezTo>
                    <a:pt x="16" y="21"/>
                    <a:pt x="16" y="20"/>
                    <a:pt x="16" y="20"/>
                  </a:cubicBezTo>
                  <a:cubicBezTo>
                    <a:pt x="16" y="17"/>
                    <a:pt x="17" y="14"/>
                    <a:pt x="19" y="12"/>
                  </a:cubicBezTo>
                  <a:cubicBezTo>
                    <a:pt x="21" y="10"/>
                    <a:pt x="23" y="8"/>
                    <a:pt x="24" y="7"/>
                  </a:cubicBezTo>
                  <a:cubicBezTo>
                    <a:pt x="28" y="4"/>
                    <a:pt x="30" y="3"/>
                    <a:pt x="30" y="0"/>
                  </a:cubicBezTo>
                  <a:cubicBezTo>
                    <a:pt x="36" y="1"/>
                    <a:pt x="36" y="1"/>
                    <a:pt x="36" y="1"/>
                  </a:cubicBezTo>
                  <a:cubicBezTo>
                    <a:pt x="36" y="1"/>
                    <a:pt x="36" y="2"/>
                    <a:pt x="36" y="3"/>
                  </a:cubicBezTo>
                  <a:cubicBezTo>
                    <a:pt x="39" y="1"/>
                    <a:pt x="39" y="1"/>
                    <a:pt x="39" y="1"/>
                  </a:cubicBezTo>
                  <a:cubicBezTo>
                    <a:pt x="40" y="5"/>
                    <a:pt x="40" y="5"/>
                    <a:pt x="40" y="5"/>
                  </a:cubicBezTo>
                  <a:cubicBezTo>
                    <a:pt x="42" y="14"/>
                    <a:pt x="36" y="25"/>
                    <a:pt x="29" y="29"/>
                  </a:cubicBezTo>
                  <a:cubicBezTo>
                    <a:pt x="28" y="30"/>
                    <a:pt x="28" y="30"/>
                    <a:pt x="27" y="30"/>
                  </a:cubicBezTo>
                  <a:cubicBezTo>
                    <a:pt x="27" y="30"/>
                    <a:pt x="27" y="30"/>
                    <a:pt x="27" y="30"/>
                  </a:cubicBezTo>
                  <a:cubicBezTo>
                    <a:pt x="27" y="31"/>
                    <a:pt x="27" y="31"/>
                    <a:pt x="27" y="32"/>
                  </a:cubicBezTo>
                  <a:cubicBezTo>
                    <a:pt x="27" y="33"/>
                    <a:pt x="27" y="33"/>
                    <a:pt x="27" y="34"/>
                  </a:cubicBezTo>
                  <a:cubicBezTo>
                    <a:pt x="27" y="37"/>
                    <a:pt x="25" y="40"/>
                    <a:pt x="23" y="40"/>
                  </a:cubicBezTo>
                  <a:cubicBezTo>
                    <a:pt x="22" y="40"/>
                    <a:pt x="22" y="41"/>
                    <a:pt x="22" y="41"/>
                  </a:cubicBezTo>
                  <a:cubicBezTo>
                    <a:pt x="22" y="41"/>
                    <a:pt x="22" y="43"/>
                    <a:pt x="22" y="43"/>
                  </a:cubicBezTo>
                  <a:cubicBezTo>
                    <a:pt x="22" y="44"/>
                    <a:pt x="22" y="45"/>
                    <a:pt x="22" y="45"/>
                  </a:cubicBezTo>
                  <a:cubicBezTo>
                    <a:pt x="22" y="47"/>
                    <a:pt x="22" y="47"/>
                    <a:pt x="22" y="47"/>
                  </a:cubicBezTo>
                  <a:cubicBezTo>
                    <a:pt x="22" y="48"/>
                    <a:pt x="22" y="50"/>
                    <a:pt x="22" y="52"/>
                  </a:cubicBezTo>
                  <a:cubicBezTo>
                    <a:pt x="22" y="54"/>
                    <a:pt x="22" y="56"/>
                    <a:pt x="21" y="58"/>
                  </a:cubicBezTo>
                  <a:cubicBezTo>
                    <a:pt x="21" y="59"/>
                    <a:pt x="21" y="59"/>
                    <a:pt x="20" y="60"/>
                  </a:cubicBezTo>
                  <a:cubicBezTo>
                    <a:pt x="20" y="61"/>
                    <a:pt x="19" y="62"/>
                    <a:pt x="19" y="63"/>
                  </a:cubicBezTo>
                  <a:cubicBezTo>
                    <a:pt x="18" y="67"/>
                    <a:pt x="15" y="74"/>
                    <a:pt x="8" y="74"/>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8" name="Freeform 14"/>
            <p:cNvSpPr/>
            <p:nvPr/>
          </p:nvSpPr>
          <p:spPr bwMode="auto">
            <a:xfrm>
              <a:off x="7412312" y="4150164"/>
              <a:ext cx="25955" cy="40787"/>
            </a:xfrm>
            <a:custGeom>
              <a:avLst/>
              <a:gdLst>
                <a:gd name="T0" fmla="*/ 2 w 9"/>
                <a:gd name="T1" fmla="*/ 9 h 14"/>
                <a:gd name="T2" fmla="*/ 0 w 9"/>
                <a:gd name="T3" fmla="*/ 6 h 14"/>
                <a:gd name="T4" fmla="*/ 2 w 9"/>
                <a:gd name="T5" fmla="*/ 0 h 14"/>
                <a:gd name="T6" fmla="*/ 9 w 9"/>
                <a:gd name="T7" fmla="*/ 8 h 14"/>
                <a:gd name="T8" fmla="*/ 7 w 9"/>
                <a:gd name="T9" fmla="*/ 11 h 14"/>
                <a:gd name="T10" fmla="*/ 3 w 9"/>
                <a:gd name="T11" fmla="*/ 14 h 14"/>
                <a:gd name="T12" fmla="*/ 2 w 9"/>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9" h="14">
                  <a:moveTo>
                    <a:pt x="2" y="9"/>
                  </a:moveTo>
                  <a:cubicBezTo>
                    <a:pt x="2" y="8"/>
                    <a:pt x="1" y="7"/>
                    <a:pt x="0" y="6"/>
                  </a:cubicBezTo>
                  <a:cubicBezTo>
                    <a:pt x="2" y="0"/>
                    <a:pt x="2" y="0"/>
                    <a:pt x="2" y="0"/>
                  </a:cubicBezTo>
                  <a:cubicBezTo>
                    <a:pt x="7" y="3"/>
                    <a:pt x="9" y="5"/>
                    <a:pt x="9" y="8"/>
                  </a:cubicBezTo>
                  <a:cubicBezTo>
                    <a:pt x="9" y="9"/>
                    <a:pt x="8" y="11"/>
                    <a:pt x="7" y="11"/>
                  </a:cubicBezTo>
                  <a:cubicBezTo>
                    <a:pt x="3" y="14"/>
                    <a:pt x="3" y="14"/>
                    <a:pt x="3" y="14"/>
                  </a:cubicBezTo>
                  <a:lnTo>
                    <a:pt x="2" y="9"/>
                  </a:ln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29" name="Freeform 15"/>
            <p:cNvSpPr/>
            <p:nvPr/>
          </p:nvSpPr>
          <p:spPr bwMode="auto">
            <a:xfrm>
              <a:off x="6374098" y="2283851"/>
              <a:ext cx="40787" cy="29663"/>
            </a:xfrm>
            <a:custGeom>
              <a:avLst/>
              <a:gdLst>
                <a:gd name="T0" fmla="*/ 14 w 14"/>
                <a:gd name="T1" fmla="*/ 10 h 10"/>
                <a:gd name="T2" fmla="*/ 11 w 14"/>
                <a:gd name="T3" fmla="*/ 4 h 10"/>
                <a:gd name="T4" fmla="*/ 10 w 14"/>
                <a:gd name="T5" fmla="*/ 0 h 10"/>
                <a:gd name="T6" fmla="*/ 3 w 14"/>
                <a:gd name="T7" fmla="*/ 0 h 10"/>
                <a:gd name="T8" fmla="*/ 0 w 14"/>
                <a:gd name="T9" fmla="*/ 0 h 10"/>
                <a:gd name="T10" fmla="*/ 0 w 14"/>
                <a:gd name="T11" fmla="*/ 4 h 10"/>
                <a:gd name="T12" fmla="*/ 0 w 14"/>
                <a:gd name="T13" fmla="*/ 7 h 10"/>
                <a:gd name="T14" fmla="*/ 1 w 14"/>
                <a:gd name="T15" fmla="*/ 10 h 10"/>
                <a:gd name="T16" fmla="*/ 14 w 14"/>
                <a:gd name="T17" fmla="*/ 10 h 10"/>
                <a:gd name="T18" fmla="*/ 14 w 14"/>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4" y="10"/>
                  </a:moveTo>
                  <a:cubicBezTo>
                    <a:pt x="14" y="7"/>
                    <a:pt x="12" y="6"/>
                    <a:pt x="11" y="4"/>
                  </a:cubicBezTo>
                  <a:cubicBezTo>
                    <a:pt x="10" y="3"/>
                    <a:pt x="10" y="2"/>
                    <a:pt x="10" y="0"/>
                  </a:cubicBezTo>
                  <a:cubicBezTo>
                    <a:pt x="7" y="0"/>
                    <a:pt x="5" y="0"/>
                    <a:pt x="3" y="0"/>
                  </a:cubicBezTo>
                  <a:cubicBezTo>
                    <a:pt x="2" y="0"/>
                    <a:pt x="1" y="0"/>
                    <a:pt x="0" y="0"/>
                  </a:cubicBezTo>
                  <a:cubicBezTo>
                    <a:pt x="0" y="1"/>
                    <a:pt x="0" y="3"/>
                    <a:pt x="0" y="4"/>
                  </a:cubicBezTo>
                  <a:cubicBezTo>
                    <a:pt x="0" y="5"/>
                    <a:pt x="0" y="6"/>
                    <a:pt x="0" y="7"/>
                  </a:cubicBezTo>
                  <a:cubicBezTo>
                    <a:pt x="0" y="9"/>
                    <a:pt x="0" y="10"/>
                    <a:pt x="1" y="10"/>
                  </a:cubicBezTo>
                  <a:cubicBezTo>
                    <a:pt x="6" y="10"/>
                    <a:pt x="10" y="10"/>
                    <a:pt x="14" y="10"/>
                  </a:cubicBezTo>
                  <a:cubicBezTo>
                    <a:pt x="14" y="6"/>
                    <a:pt x="11" y="10"/>
                    <a:pt x="14" y="10"/>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0" name="Freeform 16"/>
            <p:cNvSpPr/>
            <p:nvPr/>
          </p:nvSpPr>
          <p:spPr bwMode="auto">
            <a:xfrm>
              <a:off x="6374098" y="2311043"/>
              <a:ext cx="111237" cy="113709"/>
            </a:xfrm>
            <a:custGeom>
              <a:avLst/>
              <a:gdLst>
                <a:gd name="T0" fmla="*/ 5 w 38"/>
                <a:gd name="T1" fmla="*/ 29 h 39"/>
                <a:gd name="T2" fmla="*/ 10 w 38"/>
                <a:gd name="T3" fmla="*/ 34 h 39"/>
                <a:gd name="T4" fmla="*/ 14 w 38"/>
                <a:gd name="T5" fmla="*/ 38 h 39"/>
                <a:gd name="T6" fmla="*/ 26 w 38"/>
                <a:gd name="T7" fmla="*/ 37 h 39"/>
                <a:gd name="T8" fmla="*/ 30 w 38"/>
                <a:gd name="T9" fmla="*/ 35 h 39"/>
                <a:gd name="T10" fmla="*/ 34 w 38"/>
                <a:gd name="T11" fmla="*/ 33 h 39"/>
                <a:gd name="T12" fmla="*/ 37 w 38"/>
                <a:gd name="T13" fmla="*/ 23 h 39"/>
                <a:gd name="T14" fmla="*/ 34 w 38"/>
                <a:gd name="T15" fmla="*/ 13 h 39"/>
                <a:gd name="T16" fmla="*/ 35 w 38"/>
                <a:gd name="T17" fmla="*/ 11 h 39"/>
                <a:gd name="T18" fmla="*/ 38 w 38"/>
                <a:gd name="T19" fmla="*/ 9 h 39"/>
                <a:gd name="T20" fmla="*/ 38 w 38"/>
                <a:gd name="T21" fmla="*/ 5 h 39"/>
                <a:gd name="T22" fmla="*/ 36 w 38"/>
                <a:gd name="T23" fmla="*/ 5 h 39"/>
                <a:gd name="T24" fmla="*/ 32 w 38"/>
                <a:gd name="T25" fmla="*/ 3 h 39"/>
                <a:gd name="T26" fmla="*/ 22 w 38"/>
                <a:gd name="T27" fmla="*/ 1 h 39"/>
                <a:gd name="T28" fmla="*/ 19 w 38"/>
                <a:gd name="T29" fmla="*/ 1 h 39"/>
                <a:gd name="T30" fmla="*/ 19 w 38"/>
                <a:gd name="T31" fmla="*/ 3 h 39"/>
                <a:gd name="T32" fmla="*/ 18 w 38"/>
                <a:gd name="T33" fmla="*/ 7 h 39"/>
                <a:gd name="T34" fmla="*/ 10 w 38"/>
                <a:gd name="T35" fmla="*/ 10 h 39"/>
                <a:gd name="T36" fmla="*/ 5 w 38"/>
                <a:gd name="T37" fmla="*/ 15 h 39"/>
                <a:gd name="T38" fmla="*/ 1 w 38"/>
                <a:gd name="T39" fmla="*/ 15 h 39"/>
                <a:gd name="T40" fmla="*/ 0 w 38"/>
                <a:gd name="T41" fmla="*/ 17 h 39"/>
                <a:gd name="T42" fmla="*/ 0 w 38"/>
                <a:gd name="T43" fmla="*/ 24 h 39"/>
                <a:gd name="T44" fmla="*/ 5 w 38"/>
                <a:gd name="T45" fmla="*/ 29 h 39"/>
                <a:gd name="T46" fmla="*/ 5 w 38"/>
                <a:gd name="T4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39">
                  <a:moveTo>
                    <a:pt x="5" y="29"/>
                  </a:moveTo>
                  <a:cubicBezTo>
                    <a:pt x="8" y="29"/>
                    <a:pt x="11" y="30"/>
                    <a:pt x="10" y="34"/>
                  </a:cubicBezTo>
                  <a:cubicBezTo>
                    <a:pt x="9" y="37"/>
                    <a:pt x="11" y="38"/>
                    <a:pt x="14" y="38"/>
                  </a:cubicBezTo>
                  <a:cubicBezTo>
                    <a:pt x="18" y="38"/>
                    <a:pt x="23" y="39"/>
                    <a:pt x="26" y="37"/>
                  </a:cubicBezTo>
                  <a:cubicBezTo>
                    <a:pt x="28" y="36"/>
                    <a:pt x="28" y="35"/>
                    <a:pt x="30" y="35"/>
                  </a:cubicBezTo>
                  <a:cubicBezTo>
                    <a:pt x="31" y="34"/>
                    <a:pt x="33" y="34"/>
                    <a:pt x="34" y="33"/>
                  </a:cubicBezTo>
                  <a:cubicBezTo>
                    <a:pt x="38" y="31"/>
                    <a:pt x="38" y="27"/>
                    <a:pt x="37" y="23"/>
                  </a:cubicBezTo>
                  <a:cubicBezTo>
                    <a:pt x="36" y="20"/>
                    <a:pt x="33" y="16"/>
                    <a:pt x="34" y="13"/>
                  </a:cubicBezTo>
                  <a:cubicBezTo>
                    <a:pt x="34" y="12"/>
                    <a:pt x="35" y="12"/>
                    <a:pt x="35" y="11"/>
                  </a:cubicBezTo>
                  <a:cubicBezTo>
                    <a:pt x="37" y="10"/>
                    <a:pt x="38" y="11"/>
                    <a:pt x="38" y="9"/>
                  </a:cubicBezTo>
                  <a:cubicBezTo>
                    <a:pt x="38" y="8"/>
                    <a:pt x="38" y="7"/>
                    <a:pt x="38" y="5"/>
                  </a:cubicBezTo>
                  <a:cubicBezTo>
                    <a:pt x="37" y="5"/>
                    <a:pt x="36" y="5"/>
                    <a:pt x="36" y="5"/>
                  </a:cubicBezTo>
                  <a:cubicBezTo>
                    <a:pt x="34" y="5"/>
                    <a:pt x="33" y="4"/>
                    <a:pt x="32" y="3"/>
                  </a:cubicBezTo>
                  <a:cubicBezTo>
                    <a:pt x="29" y="0"/>
                    <a:pt x="25" y="1"/>
                    <a:pt x="22" y="1"/>
                  </a:cubicBezTo>
                  <a:cubicBezTo>
                    <a:pt x="21" y="1"/>
                    <a:pt x="19" y="0"/>
                    <a:pt x="19" y="1"/>
                  </a:cubicBezTo>
                  <a:cubicBezTo>
                    <a:pt x="19" y="2"/>
                    <a:pt x="19" y="3"/>
                    <a:pt x="19" y="3"/>
                  </a:cubicBezTo>
                  <a:cubicBezTo>
                    <a:pt x="19" y="5"/>
                    <a:pt x="18" y="6"/>
                    <a:pt x="18" y="7"/>
                  </a:cubicBezTo>
                  <a:cubicBezTo>
                    <a:pt x="17" y="11"/>
                    <a:pt x="13" y="10"/>
                    <a:pt x="10" y="10"/>
                  </a:cubicBezTo>
                  <a:cubicBezTo>
                    <a:pt x="9" y="13"/>
                    <a:pt x="9" y="16"/>
                    <a:pt x="5" y="15"/>
                  </a:cubicBezTo>
                  <a:cubicBezTo>
                    <a:pt x="4" y="15"/>
                    <a:pt x="3" y="15"/>
                    <a:pt x="1" y="15"/>
                  </a:cubicBezTo>
                  <a:cubicBezTo>
                    <a:pt x="0" y="15"/>
                    <a:pt x="0" y="16"/>
                    <a:pt x="0" y="17"/>
                  </a:cubicBezTo>
                  <a:cubicBezTo>
                    <a:pt x="0" y="20"/>
                    <a:pt x="0" y="22"/>
                    <a:pt x="0" y="24"/>
                  </a:cubicBezTo>
                  <a:cubicBezTo>
                    <a:pt x="3" y="25"/>
                    <a:pt x="6" y="25"/>
                    <a:pt x="5" y="29"/>
                  </a:cubicBezTo>
                  <a:cubicBezTo>
                    <a:pt x="8" y="29"/>
                    <a:pt x="6" y="25"/>
                    <a:pt x="5" y="29"/>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1" name="Freeform 17"/>
            <p:cNvSpPr/>
            <p:nvPr/>
          </p:nvSpPr>
          <p:spPr bwMode="auto">
            <a:xfrm>
              <a:off x="6496459" y="2333290"/>
              <a:ext cx="72922" cy="61798"/>
            </a:xfrm>
            <a:custGeom>
              <a:avLst/>
              <a:gdLst>
                <a:gd name="T0" fmla="*/ 10 w 25"/>
                <a:gd name="T1" fmla="*/ 16 h 21"/>
                <a:gd name="T2" fmla="*/ 15 w 25"/>
                <a:gd name="T3" fmla="*/ 21 h 21"/>
                <a:gd name="T4" fmla="*/ 24 w 25"/>
                <a:gd name="T5" fmla="*/ 18 h 21"/>
                <a:gd name="T6" fmla="*/ 24 w 25"/>
                <a:gd name="T7" fmla="*/ 7 h 21"/>
                <a:gd name="T8" fmla="*/ 20 w 25"/>
                <a:gd name="T9" fmla="*/ 2 h 21"/>
                <a:gd name="T10" fmla="*/ 2 w 25"/>
                <a:gd name="T11" fmla="*/ 4 h 21"/>
                <a:gd name="T12" fmla="*/ 2 w 25"/>
                <a:gd name="T13" fmla="*/ 7 h 21"/>
                <a:gd name="T14" fmla="*/ 5 w 25"/>
                <a:gd name="T15" fmla="*/ 9 h 21"/>
                <a:gd name="T16" fmla="*/ 10 w 25"/>
                <a:gd name="T17" fmla="*/ 16 h 21"/>
                <a:gd name="T18" fmla="*/ 10 w 25"/>
                <a:gd name="T1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10" y="16"/>
                  </a:moveTo>
                  <a:cubicBezTo>
                    <a:pt x="14" y="16"/>
                    <a:pt x="15" y="18"/>
                    <a:pt x="15" y="21"/>
                  </a:cubicBezTo>
                  <a:cubicBezTo>
                    <a:pt x="18" y="21"/>
                    <a:pt x="22" y="21"/>
                    <a:pt x="24" y="18"/>
                  </a:cubicBezTo>
                  <a:cubicBezTo>
                    <a:pt x="25" y="15"/>
                    <a:pt x="24" y="10"/>
                    <a:pt x="24" y="7"/>
                  </a:cubicBezTo>
                  <a:cubicBezTo>
                    <a:pt x="21" y="7"/>
                    <a:pt x="19" y="6"/>
                    <a:pt x="20" y="2"/>
                  </a:cubicBezTo>
                  <a:cubicBezTo>
                    <a:pt x="15" y="2"/>
                    <a:pt x="5" y="0"/>
                    <a:pt x="2" y="4"/>
                  </a:cubicBezTo>
                  <a:cubicBezTo>
                    <a:pt x="1" y="5"/>
                    <a:pt x="0" y="7"/>
                    <a:pt x="2" y="7"/>
                  </a:cubicBezTo>
                  <a:cubicBezTo>
                    <a:pt x="3" y="8"/>
                    <a:pt x="4" y="8"/>
                    <a:pt x="5" y="9"/>
                  </a:cubicBezTo>
                  <a:cubicBezTo>
                    <a:pt x="8" y="11"/>
                    <a:pt x="10" y="13"/>
                    <a:pt x="10" y="16"/>
                  </a:cubicBezTo>
                  <a:cubicBezTo>
                    <a:pt x="14" y="15"/>
                    <a:pt x="9" y="11"/>
                    <a:pt x="10" y="16"/>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2" name="Freeform 18"/>
            <p:cNvSpPr/>
            <p:nvPr/>
          </p:nvSpPr>
          <p:spPr bwMode="auto">
            <a:xfrm>
              <a:off x="6496459" y="2409920"/>
              <a:ext cx="72922" cy="40787"/>
            </a:xfrm>
            <a:custGeom>
              <a:avLst/>
              <a:gdLst>
                <a:gd name="T0" fmla="*/ 10 w 25"/>
                <a:gd name="T1" fmla="*/ 14 h 14"/>
                <a:gd name="T2" fmla="*/ 21 w 25"/>
                <a:gd name="T3" fmla="*/ 14 h 14"/>
                <a:gd name="T4" fmla="*/ 23 w 25"/>
                <a:gd name="T5" fmla="*/ 14 h 14"/>
                <a:gd name="T6" fmla="*/ 24 w 25"/>
                <a:gd name="T7" fmla="*/ 13 h 14"/>
                <a:gd name="T8" fmla="*/ 24 w 25"/>
                <a:gd name="T9" fmla="*/ 8 h 14"/>
                <a:gd name="T10" fmla="*/ 21 w 25"/>
                <a:gd name="T11" fmla="*/ 4 h 14"/>
                <a:gd name="T12" fmla="*/ 15 w 25"/>
                <a:gd name="T13" fmla="*/ 2 h 14"/>
                <a:gd name="T14" fmla="*/ 15 w 25"/>
                <a:gd name="T15" fmla="*/ 0 h 14"/>
                <a:gd name="T16" fmla="*/ 9 w 25"/>
                <a:gd name="T17" fmla="*/ 0 h 14"/>
                <a:gd name="T18" fmla="*/ 4 w 25"/>
                <a:gd name="T19" fmla="*/ 0 h 14"/>
                <a:gd name="T20" fmla="*/ 2 w 25"/>
                <a:gd name="T21" fmla="*/ 0 h 14"/>
                <a:gd name="T22" fmla="*/ 1 w 25"/>
                <a:gd name="T23" fmla="*/ 2 h 14"/>
                <a:gd name="T24" fmla="*/ 1 w 25"/>
                <a:gd name="T25" fmla="*/ 7 h 14"/>
                <a:gd name="T26" fmla="*/ 1 w 25"/>
                <a:gd name="T27" fmla="*/ 9 h 14"/>
                <a:gd name="T28" fmla="*/ 4 w 25"/>
                <a:gd name="T29" fmla="*/ 9 h 14"/>
                <a:gd name="T30" fmla="*/ 9 w 25"/>
                <a:gd name="T31" fmla="*/ 9 h 14"/>
                <a:gd name="T32" fmla="*/ 10 w 25"/>
                <a:gd name="T33" fmla="*/ 10 h 14"/>
                <a:gd name="T34" fmla="*/ 10 w 25"/>
                <a:gd name="T35" fmla="*/ 14 h 14"/>
                <a:gd name="T36" fmla="*/ 10 w 25"/>
                <a:gd name="T3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14">
                  <a:moveTo>
                    <a:pt x="10" y="14"/>
                  </a:moveTo>
                  <a:cubicBezTo>
                    <a:pt x="14" y="14"/>
                    <a:pt x="17" y="14"/>
                    <a:pt x="21" y="14"/>
                  </a:cubicBezTo>
                  <a:cubicBezTo>
                    <a:pt x="22" y="14"/>
                    <a:pt x="22" y="14"/>
                    <a:pt x="23" y="14"/>
                  </a:cubicBezTo>
                  <a:cubicBezTo>
                    <a:pt x="24" y="14"/>
                    <a:pt x="25" y="14"/>
                    <a:pt x="24" y="13"/>
                  </a:cubicBezTo>
                  <a:cubicBezTo>
                    <a:pt x="24" y="11"/>
                    <a:pt x="24" y="9"/>
                    <a:pt x="24" y="8"/>
                  </a:cubicBezTo>
                  <a:cubicBezTo>
                    <a:pt x="24" y="6"/>
                    <a:pt x="23" y="4"/>
                    <a:pt x="21" y="4"/>
                  </a:cubicBezTo>
                  <a:cubicBezTo>
                    <a:pt x="18" y="4"/>
                    <a:pt x="16" y="5"/>
                    <a:pt x="15" y="2"/>
                  </a:cubicBezTo>
                  <a:cubicBezTo>
                    <a:pt x="15" y="2"/>
                    <a:pt x="15" y="1"/>
                    <a:pt x="15" y="0"/>
                  </a:cubicBezTo>
                  <a:cubicBezTo>
                    <a:pt x="13" y="0"/>
                    <a:pt x="11" y="0"/>
                    <a:pt x="9" y="0"/>
                  </a:cubicBezTo>
                  <a:cubicBezTo>
                    <a:pt x="7" y="0"/>
                    <a:pt x="6" y="0"/>
                    <a:pt x="4" y="0"/>
                  </a:cubicBezTo>
                  <a:cubicBezTo>
                    <a:pt x="4" y="0"/>
                    <a:pt x="3" y="0"/>
                    <a:pt x="2" y="0"/>
                  </a:cubicBezTo>
                  <a:cubicBezTo>
                    <a:pt x="0" y="0"/>
                    <a:pt x="1" y="0"/>
                    <a:pt x="1" y="2"/>
                  </a:cubicBezTo>
                  <a:cubicBezTo>
                    <a:pt x="1" y="4"/>
                    <a:pt x="1" y="5"/>
                    <a:pt x="1" y="7"/>
                  </a:cubicBezTo>
                  <a:cubicBezTo>
                    <a:pt x="1" y="8"/>
                    <a:pt x="1" y="8"/>
                    <a:pt x="1" y="9"/>
                  </a:cubicBezTo>
                  <a:cubicBezTo>
                    <a:pt x="2" y="9"/>
                    <a:pt x="3" y="9"/>
                    <a:pt x="4" y="9"/>
                  </a:cubicBezTo>
                  <a:cubicBezTo>
                    <a:pt x="6" y="9"/>
                    <a:pt x="7" y="9"/>
                    <a:pt x="9" y="9"/>
                  </a:cubicBezTo>
                  <a:cubicBezTo>
                    <a:pt x="10" y="9"/>
                    <a:pt x="11" y="9"/>
                    <a:pt x="10" y="10"/>
                  </a:cubicBezTo>
                  <a:cubicBezTo>
                    <a:pt x="10" y="11"/>
                    <a:pt x="10" y="13"/>
                    <a:pt x="10" y="14"/>
                  </a:cubicBezTo>
                  <a:cubicBezTo>
                    <a:pt x="13" y="14"/>
                    <a:pt x="10" y="12"/>
                    <a:pt x="10" y="14"/>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3" name="Freeform 19"/>
            <p:cNvSpPr/>
            <p:nvPr/>
          </p:nvSpPr>
          <p:spPr bwMode="auto">
            <a:xfrm>
              <a:off x="5712855" y="2184974"/>
              <a:ext cx="304048" cy="212587"/>
            </a:xfrm>
            <a:custGeom>
              <a:avLst/>
              <a:gdLst>
                <a:gd name="T0" fmla="*/ 5 w 104"/>
                <a:gd name="T1" fmla="*/ 6 h 73"/>
                <a:gd name="T2" fmla="*/ 5 w 104"/>
                <a:gd name="T3" fmla="*/ 10 h 73"/>
                <a:gd name="T4" fmla="*/ 6 w 104"/>
                <a:gd name="T5" fmla="*/ 11 h 73"/>
                <a:gd name="T6" fmla="*/ 10 w 104"/>
                <a:gd name="T7" fmla="*/ 14 h 73"/>
                <a:gd name="T8" fmla="*/ 14 w 104"/>
                <a:gd name="T9" fmla="*/ 25 h 73"/>
                <a:gd name="T10" fmla="*/ 14 w 104"/>
                <a:gd name="T11" fmla="*/ 37 h 73"/>
                <a:gd name="T12" fmla="*/ 11 w 104"/>
                <a:gd name="T13" fmla="*/ 39 h 73"/>
                <a:gd name="T14" fmla="*/ 9 w 104"/>
                <a:gd name="T15" fmla="*/ 40 h 73"/>
                <a:gd name="T16" fmla="*/ 7 w 104"/>
                <a:gd name="T17" fmla="*/ 43 h 73"/>
                <a:gd name="T18" fmla="*/ 0 w 104"/>
                <a:gd name="T19" fmla="*/ 48 h 73"/>
                <a:gd name="T20" fmla="*/ 0 w 104"/>
                <a:gd name="T21" fmla="*/ 55 h 73"/>
                <a:gd name="T22" fmla="*/ 1 w 104"/>
                <a:gd name="T23" fmla="*/ 59 h 73"/>
                <a:gd name="T24" fmla="*/ 4 w 104"/>
                <a:gd name="T25" fmla="*/ 62 h 73"/>
                <a:gd name="T26" fmla="*/ 14 w 104"/>
                <a:gd name="T27" fmla="*/ 72 h 73"/>
                <a:gd name="T28" fmla="*/ 29 w 104"/>
                <a:gd name="T29" fmla="*/ 72 h 73"/>
                <a:gd name="T30" fmla="*/ 37 w 104"/>
                <a:gd name="T31" fmla="*/ 69 h 73"/>
                <a:gd name="T32" fmla="*/ 39 w 104"/>
                <a:gd name="T33" fmla="*/ 61 h 73"/>
                <a:gd name="T34" fmla="*/ 41 w 104"/>
                <a:gd name="T35" fmla="*/ 58 h 73"/>
                <a:gd name="T36" fmla="*/ 42 w 104"/>
                <a:gd name="T37" fmla="*/ 57 h 73"/>
                <a:gd name="T38" fmla="*/ 43 w 104"/>
                <a:gd name="T39" fmla="*/ 55 h 73"/>
                <a:gd name="T40" fmla="*/ 53 w 104"/>
                <a:gd name="T41" fmla="*/ 53 h 73"/>
                <a:gd name="T42" fmla="*/ 60 w 104"/>
                <a:gd name="T43" fmla="*/ 53 h 73"/>
                <a:gd name="T44" fmla="*/ 62 w 104"/>
                <a:gd name="T45" fmla="*/ 50 h 73"/>
                <a:gd name="T46" fmla="*/ 65 w 104"/>
                <a:gd name="T47" fmla="*/ 48 h 73"/>
                <a:gd name="T48" fmla="*/ 68 w 104"/>
                <a:gd name="T49" fmla="*/ 48 h 73"/>
                <a:gd name="T50" fmla="*/ 71 w 104"/>
                <a:gd name="T51" fmla="*/ 47 h 73"/>
                <a:gd name="T52" fmla="*/ 78 w 104"/>
                <a:gd name="T53" fmla="*/ 40 h 73"/>
                <a:gd name="T54" fmla="*/ 84 w 104"/>
                <a:gd name="T55" fmla="*/ 39 h 73"/>
                <a:gd name="T56" fmla="*/ 87 w 104"/>
                <a:gd name="T57" fmla="*/ 39 h 73"/>
                <a:gd name="T58" fmla="*/ 90 w 104"/>
                <a:gd name="T59" fmla="*/ 38 h 73"/>
                <a:gd name="T60" fmla="*/ 93 w 104"/>
                <a:gd name="T61" fmla="*/ 34 h 73"/>
                <a:gd name="T62" fmla="*/ 97 w 104"/>
                <a:gd name="T63" fmla="*/ 31 h 73"/>
                <a:gd name="T64" fmla="*/ 95 w 104"/>
                <a:gd name="T65" fmla="*/ 27 h 73"/>
                <a:gd name="T66" fmla="*/ 95 w 104"/>
                <a:gd name="T67" fmla="*/ 19 h 73"/>
                <a:gd name="T68" fmla="*/ 99 w 104"/>
                <a:gd name="T69" fmla="*/ 13 h 73"/>
                <a:gd name="T70" fmla="*/ 103 w 104"/>
                <a:gd name="T71" fmla="*/ 11 h 73"/>
                <a:gd name="T72" fmla="*/ 104 w 104"/>
                <a:gd name="T73" fmla="*/ 6 h 73"/>
                <a:gd name="T74" fmla="*/ 104 w 104"/>
                <a:gd name="T75" fmla="*/ 4 h 73"/>
                <a:gd name="T76" fmla="*/ 103 w 104"/>
                <a:gd name="T77" fmla="*/ 1 h 73"/>
                <a:gd name="T78" fmla="*/ 97 w 104"/>
                <a:gd name="T79" fmla="*/ 1 h 73"/>
                <a:gd name="T80" fmla="*/ 85 w 104"/>
                <a:gd name="T81" fmla="*/ 0 h 73"/>
                <a:gd name="T82" fmla="*/ 5 w 104"/>
                <a:gd name="T83" fmla="*/ 6 h 73"/>
                <a:gd name="T84" fmla="*/ 5 w 104"/>
                <a:gd name="T8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73">
                  <a:moveTo>
                    <a:pt x="5" y="6"/>
                  </a:moveTo>
                  <a:cubicBezTo>
                    <a:pt x="5" y="7"/>
                    <a:pt x="5" y="8"/>
                    <a:pt x="5" y="10"/>
                  </a:cubicBezTo>
                  <a:cubicBezTo>
                    <a:pt x="5" y="11"/>
                    <a:pt x="5" y="11"/>
                    <a:pt x="6" y="11"/>
                  </a:cubicBezTo>
                  <a:cubicBezTo>
                    <a:pt x="8" y="12"/>
                    <a:pt x="9" y="13"/>
                    <a:pt x="10" y="14"/>
                  </a:cubicBezTo>
                  <a:cubicBezTo>
                    <a:pt x="14" y="17"/>
                    <a:pt x="14" y="20"/>
                    <a:pt x="14" y="25"/>
                  </a:cubicBezTo>
                  <a:cubicBezTo>
                    <a:pt x="14" y="29"/>
                    <a:pt x="15" y="33"/>
                    <a:pt x="14" y="37"/>
                  </a:cubicBezTo>
                  <a:cubicBezTo>
                    <a:pt x="13" y="38"/>
                    <a:pt x="12" y="39"/>
                    <a:pt x="11" y="39"/>
                  </a:cubicBezTo>
                  <a:cubicBezTo>
                    <a:pt x="10" y="39"/>
                    <a:pt x="10" y="39"/>
                    <a:pt x="9" y="40"/>
                  </a:cubicBezTo>
                  <a:cubicBezTo>
                    <a:pt x="9" y="41"/>
                    <a:pt x="8" y="42"/>
                    <a:pt x="7" y="43"/>
                  </a:cubicBezTo>
                  <a:cubicBezTo>
                    <a:pt x="6" y="45"/>
                    <a:pt x="3" y="48"/>
                    <a:pt x="0" y="48"/>
                  </a:cubicBezTo>
                  <a:cubicBezTo>
                    <a:pt x="0" y="51"/>
                    <a:pt x="0" y="53"/>
                    <a:pt x="0" y="55"/>
                  </a:cubicBezTo>
                  <a:cubicBezTo>
                    <a:pt x="0" y="57"/>
                    <a:pt x="0" y="58"/>
                    <a:pt x="1" y="59"/>
                  </a:cubicBezTo>
                  <a:cubicBezTo>
                    <a:pt x="2" y="60"/>
                    <a:pt x="3" y="61"/>
                    <a:pt x="4" y="62"/>
                  </a:cubicBezTo>
                  <a:cubicBezTo>
                    <a:pt x="8" y="65"/>
                    <a:pt x="11" y="69"/>
                    <a:pt x="14" y="72"/>
                  </a:cubicBezTo>
                  <a:cubicBezTo>
                    <a:pt x="19" y="72"/>
                    <a:pt x="24" y="72"/>
                    <a:pt x="29" y="72"/>
                  </a:cubicBezTo>
                  <a:cubicBezTo>
                    <a:pt x="32" y="72"/>
                    <a:pt x="37" y="73"/>
                    <a:pt x="37" y="69"/>
                  </a:cubicBezTo>
                  <a:cubicBezTo>
                    <a:pt x="38" y="66"/>
                    <a:pt x="38" y="63"/>
                    <a:pt x="39" y="61"/>
                  </a:cubicBezTo>
                  <a:cubicBezTo>
                    <a:pt x="39" y="60"/>
                    <a:pt x="40" y="58"/>
                    <a:pt x="41" y="58"/>
                  </a:cubicBezTo>
                  <a:cubicBezTo>
                    <a:pt x="42" y="58"/>
                    <a:pt x="42" y="58"/>
                    <a:pt x="42" y="57"/>
                  </a:cubicBezTo>
                  <a:cubicBezTo>
                    <a:pt x="43" y="56"/>
                    <a:pt x="43" y="56"/>
                    <a:pt x="43" y="55"/>
                  </a:cubicBezTo>
                  <a:cubicBezTo>
                    <a:pt x="44" y="52"/>
                    <a:pt x="50" y="53"/>
                    <a:pt x="53" y="53"/>
                  </a:cubicBezTo>
                  <a:cubicBezTo>
                    <a:pt x="55" y="53"/>
                    <a:pt x="58" y="53"/>
                    <a:pt x="60" y="53"/>
                  </a:cubicBezTo>
                  <a:cubicBezTo>
                    <a:pt x="62" y="53"/>
                    <a:pt x="61" y="51"/>
                    <a:pt x="62" y="50"/>
                  </a:cubicBezTo>
                  <a:cubicBezTo>
                    <a:pt x="63" y="49"/>
                    <a:pt x="64" y="48"/>
                    <a:pt x="65" y="48"/>
                  </a:cubicBezTo>
                  <a:cubicBezTo>
                    <a:pt x="66" y="48"/>
                    <a:pt x="67" y="48"/>
                    <a:pt x="68" y="48"/>
                  </a:cubicBezTo>
                  <a:cubicBezTo>
                    <a:pt x="70" y="48"/>
                    <a:pt x="71" y="49"/>
                    <a:pt x="71" y="47"/>
                  </a:cubicBezTo>
                  <a:cubicBezTo>
                    <a:pt x="73" y="44"/>
                    <a:pt x="75" y="41"/>
                    <a:pt x="78" y="40"/>
                  </a:cubicBezTo>
                  <a:cubicBezTo>
                    <a:pt x="80" y="39"/>
                    <a:pt x="82" y="39"/>
                    <a:pt x="84" y="39"/>
                  </a:cubicBezTo>
                  <a:cubicBezTo>
                    <a:pt x="85" y="39"/>
                    <a:pt x="86" y="39"/>
                    <a:pt x="87" y="39"/>
                  </a:cubicBezTo>
                  <a:cubicBezTo>
                    <a:pt x="89" y="39"/>
                    <a:pt x="89" y="39"/>
                    <a:pt x="90" y="38"/>
                  </a:cubicBezTo>
                  <a:cubicBezTo>
                    <a:pt x="90" y="36"/>
                    <a:pt x="91" y="34"/>
                    <a:pt x="93" y="34"/>
                  </a:cubicBezTo>
                  <a:cubicBezTo>
                    <a:pt x="95" y="34"/>
                    <a:pt x="98" y="34"/>
                    <a:pt x="97" y="31"/>
                  </a:cubicBezTo>
                  <a:cubicBezTo>
                    <a:pt x="96" y="30"/>
                    <a:pt x="95" y="29"/>
                    <a:pt x="95" y="27"/>
                  </a:cubicBezTo>
                  <a:cubicBezTo>
                    <a:pt x="94" y="25"/>
                    <a:pt x="94" y="21"/>
                    <a:pt x="95" y="19"/>
                  </a:cubicBezTo>
                  <a:cubicBezTo>
                    <a:pt x="96" y="17"/>
                    <a:pt x="97" y="14"/>
                    <a:pt x="99" y="13"/>
                  </a:cubicBezTo>
                  <a:cubicBezTo>
                    <a:pt x="100" y="12"/>
                    <a:pt x="101" y="11"/>
                    <a:pt x="103" y="11"/>
                  </a:cubicBezTo>
                  <a:cubicBezTo>
                    <a:pt x="104" y="10"/>
                    <a:pt x="104" y="8"/>
                    <a:pt x="104" y="6"/>
                  </a:cubicBezTo>
                  <a:cubicBezTo>
                    <a:pt x="104" y="5"/>
                    <a:pt x="104" y="4"/>
                    <a:pt x="104" y="4"/>
                  </a:cubicBezTo>
                  <a:cubicBezTo>
                    <a:pt x="104" y="2"/>
                    <a:pt x="104" y="1"/>
                    <a:pt x="103" y="1"/>
                  </a:cubicBezTo>
                  <a:cubicBezTo>
                    <a:pt x="101" y="1"/>
                    <a:pt x="99" y="1"/>
                    <a:pt x="97" y="1"/>
                  </a:cubicBezTo>
                  <a:cubicBezTo>
                    <a:pt x="93" y="1"/>
                    <a:pt x="89" y="0"/>
                    <a:pt x="85" y="0"/>
                  </a:cubicBezTo>
                  <a:cubicBezTo>
                    <a:pt x="58" y="0"/>
                    <a:pt x="32" y="6"/>
                    <a:pt x="5" y="6"/>
                  </a:cubicBezTo>
                  <a:cubicBezTo>
                    <a:pt x="5" y="8"/>
                    <a:pt x="39" y="5"/>
                    <a:pt x="5" y="6"/>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4" name="Freeform 20"/>
            <p:cNvSpPr/>
            <p:nvPr/>
          </p:nvSpPr>
          <p:spPr bwMode="auto">
            <a:xfrm>
              <a:off x="6265333" y="2313515"/>
              <a:ext cx="1202597" cy="2333508"/>
            </a:xfrm>
            <a:custGeom>
              <a:avLst/>
              <a:gdLst>
                <a:gd name="T0" fmla="*/ 382 w 411"/>
                <a:gd name="T1" fmla="*/ 360 h 798"/>
                <a:gd name="T2" fmla="*/ 358 w 411"/>
                <a:gd name="T3" fmla="*/ 312 h 798"/>
                <a:gd name="T4" fmla="*/ 321 w 411"/>
                <a:gd name="T5" fmla="*/ 256 h 798"/>
                <a:gd name="T6" fmla="*/ 325 w 411"/>
                <a:gd name="T7" fmla="*/ 240 h 798"/>
                <a:gd name="T8" fmla="*/ 352 w 411"/>
                <a:gd name="T9" fmla="*/ 276 h 798"/>
                <a:gd name="T10" fmla="*/ 368 w 411"/>
                <a:gd name="T11" fmla="*/ 308 h 798"/>
                <a:gd name="T12" fmla="*/ 386 w 411"/>
                <a:gd name="T13" fmla="*/ 343 h 798"/>
                <a:gd name="T14" fmla="*/ 384 w 411"/>
                <a:gd name="T15" fmla="*/ 273 h 798"/>
                <a:gd name="T16" fmla="*/ 367 w 411"/>
                <a:gd name="T17" fmla="*/ 240 h 798"/>
                <a:gd name="T18" fmla="*/ 353 w 411"/>
                <a:gd name="T19" fmla="*/ 215 h 798"/>
                <a:gd name="T20" fmla="*/ 335 w 411"/>
                <a:gd name="T21" fmla="*/ 184 h 798"/>
                <a:gd name="T22" fmla="*/ 305 w 411"/>
                <a:gd name="T23" fmla="*/ 147 h 798"/>
                <a:gd name="T24" fmla="*/ 229 w 411"/>
                <a:gd name="T25" fmla="*/ 76 h 798"/>
                <a:gd name="T26" fmla="*/ 189 w 411"/>
                <a:gd name="T27" fmla="*/ 44 h 798"/>
                <a:gd name="T28" fmla="*/ 114 w 411"/>
                <a:gd name="T29" fmla="*/ 5 h 798"/>
                <a:gd name="T30" fmla="*/ 118 w 411"/>
                <a:gd name="T31" fmla="*/ 38 h 798"/>
                <a:gd name="T32" fmla="*/ 112 w 411"/>
                <a:gd name="T33" fmla="*/ 56 h 798"/>
                <a:gd name="T34" fmla="*/ 76 w 411"/>
                <a:gd name="T35" fmla="*/ 74 h 798"/>
                <a:gd name="T36" fmla="*/ 125 w 411"/>
                <a:gd name="T37" fmla="*/ 127 h 798"/>
                <a:gd name="T38" fmla="*/ 154 w 411"/>
                <a:gd name="T39" fmla="*/ 135 h 798"/>
                <a:gd name="T40" fmla="*/ 189 w 411"/>
                <a:gd name="T41" fmla="*/ 166 h 798"/>
                <a:gd name="T42" fmla="*/ 146 w 411"/>
                <a:gd name="T43" fmla="*/ 109 h 798"/>
                <a:gd name="T44" fmla="*/ 179 w 411"/>
                <a:gd name="T45" fmla="*/ 122 h 798"/>
                <a:gd name="T46" fmla="*/ 215 w 411"/>
                <a:gd name="T47" fmla="*/ 152 h 798"/>
                <a:gd name="T48" fmla="*/ 212 w 411"/>
                <a:gd name="T49" fmla="*/ 113 h 798"/>
                <a:gd name="T50" fmla="*/ 246 w 411"/>
                <a:gd name="T51" fmla="*/ 118 h 798"/>
                <a:gd name="T52" fmla="*/ 252 w 411"/>
                <a:gd name="T53" fmla="*/ 136 h 798"/>
                <a:gd name="T54" fmla="*/ 259 w 411"/>
                <a:gd name="T55" fmla="*/ 169 h 798"/>
                <a:gd name="T56" fmla="*/ 289 w 411"/>
                <a:gd name="T57" fmla="*/ 188 h 798"/>
                <a:gd name="T58" fmla="*/ 266 w 411"/>
                <a:gd name="T59" fmla="*/ 212 h 798"/>
                <a:gd name="T60" fmla="*/ 202 w 411"/>
                <a:gd name="T61" fmla="*/ 198 h 798"/>
                <a:gd name="T62" fmla="*/ 174 w 411"/>
                <a:gd name="T63" fmla="*/ 171 h 798"/>
                <a:gd name="T64" fmla="*/ 85 w 411"/>
                <a:gd name="T65" fmla="*/ 179 h 798"/>
                <a:gd name="T66" fmla="*/ 56 w 411"/>
                <a:gd name="T67" fmla="*/ 208 h 798"/>
                <a:gd name="T68" fmla="*/ 26 w 411"/>
                <a:gd name="T69" fmla="*/ 238 h 798"/>
                <a:gd name="T70" fmla="*/ 3 w 411"/>
                <a:gd name="T71" fmla="*/ 290 h 798"/>
                <a:gd name="T72" fmla="*/ 12 w 411"/>
                <a:gd name="T73" fmla="*/ 321 h 798"/>
                <a:gd name="T74" fmla="*/ 12 w 411"/>
                <a:gd name="T75" fmla="*/ 366 h 798"/>
                <a:gd name="T76" fmla="*/ 61 w 411"/>
                <a:gd name="T77" fmla="*/ 423 h 798"/>
                <a:gd name="T78" fmla="*/ 90 w 411"/>
                <a:gd name="T79" fmla="*/ 448 h 798"/>
                <a:gd name="T80" fmla="*/ 119 w 411"/>
                <a:gd name="T81" fmla="*/ 443 h 798"/>
                <a:gd name="T82" fmla="*/ 152 w 411"/>
                <a:gd name="T83" fmla="*/ 435 h 798"/>
                <a:gd name="T84" fmla="*/ 212 w 411"/>
                <a:gd name="T85" fmla="*/ 448 h 798"/>
                <a:gd name="T86" fmla="*/ 226 w 411"/>
                <a:gd name="T87" fmla="*/ 497 h 798"/>
                <a:gd name="T88" fmla="*/ 250 w 411"/>
                <a:gd name="T89" fmla="*/ 540 h 798"/>
                <a:gd name="T90" fmla="*/ 255 w 411"/>
                <a:gd name="T91" fmla="*/ 587 h 798"/>
                <a:gd name="T92" fmla="*/ 235 w 411"/>
                <a:gd name="T93" fmla="*/ 632 h 798"/>
                <a:gd name="T94" fmla="*/ 231 w 411"/>
                <a:gd name="T95" fmla="*/ 689 h 798"/>
                <a:gd name="T96" fmla="*/ 239 w 411"/>
                <a:gd name="T97" fmla="*/ 761 h 798"/>
                <a:gd name="T98" fmla="*/ 247 w 411"/>
                <a:gd name="T99" fmla="*/ 791 h 798"/>
                <a:gd name="T100" fmla="*/ 317 w 411"/>
                <a:gd name="T101" fmla="*/ 754 h 798"/>
                <a:gd name="T102" fmla="*/ 321 w 411"/>
                <a:gd name="T103" fmla="*/ 719 h 798"/>
                <a:gd name="T104" fmla="*/ 350 w 411"/>
                <a:gd name="T105" fmla="*/ 666 h 798"/>
                <a:gd name="T106" fmla="*/ 382 w 411"/>
                <a:gd name="T107" fmla="*/ 617 h 798"/>
                <a:gd name="T108" fmla="*/ 396 w 411"/>
                <a:gd name="T109" fmla="*/ 514 h 798"/>
                <a:gd name="T110" fmla="*/ 403 w 411"/>
                <a:gd name="T111" fmla="*/ 458 h 798"/>
                <a:gd name="T112" fmla="*/ 396 w 411"/>
                <a:gd name="T113" fmla="*/ 39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1" h="798">
                  <a:moveTo>
                    <a:pt x="396" y="391"/>
                  </a:moveTo>
                  <a:cubicBezTo>
                    <a:pt x="396" y="388"/>
                    <a:pt x="396" y="385"/>
                    <a:pt x="396" y="382"/>
                  </a:cubicBezTo>
                  <a:cubicBezTo>
                    <a:pt x="396" y="380"/>
                    <a:pt x="396" y="379"/>
                    <a:pt x="396" y="377"/>
                  </a:cubicBezTo>
                  <a:cubicBezTo>
                    <a:pt x="395" y="377"/>
                    <a:pt x="394" y="377"/>
                    <a:pt x="393" y="376"/>
                  </a:cubicBezTo>
                  <a:cubicBezTo>
                    <a:pt x="391" y="376"/>
                    <a:pt x="391" y="374"/>
                    <a:pt x="391" y="372"/>
                  </a:cubicBezTo>
                  <a:cubicBezTo>
                    <a:pt x="391" y="370"/>
                    <a:pt x="390" y="368"/>
                    <a:pt x="389" y="367"/>
                  </a:cubicBezTo>
                  <a:cubicBezTo>
                    <a:pt x="388" y="366"/>
                    <a:pt x="387" y="363"/>
                    <a:pt x="386" y="363"/>
                  </a:cubicBezTo>
                  <a:cubicBezTo>
                    <a:pt x="384" y="363"/>
                    <a:pt x="382" y="362"/>
                    <a:pt x="382" y="360"/>
                  </a:cubicBezTo>
                  <a:cubicBezTo>
                    <a:pt x="381" y="359"/>
                    <a:pt x="383" y="353"/>
                    <a:pt x="381" y="353"/>
                  </a:cubicBezTo>
                  <a:cubicBezTo>
                    <a:pt x="379" y="353"/>
                    <a:pt x="377" y="353"/>
                    <a:pt x="377" y="351"/>
                  </a:cubicBezTo>
                  <a:cubicBezTo>
                    <a:pt x="377" y="350"/>
                    <a:pt x="377" y="349"/>
                    <a:pt x="377" y="348"/>
                  </a:cubicBezTo>
                  <a:cubicBezTo>
                    <a:pt x="376" y="347"/>
                    <a:pt x="376" y="347"/>
                    <a:pt x="376" y="346"/>
                  </a:cubicBezTo>
                  <a:cubicBezTo>
                    <a:pt x="375" y="345"/>
                    <a:pt x="374" y="344"/>
                    <a:pt x="373" y="343"/>
                  </a:cubicBezTo>
                  <a:cubicBezTo>
                    <a:pt x="371" y="340"/>
                    <a:pt x="369" y="338"/>
                    <a:pt x="367" y="336"/>
                  </a:cubicBezTo>
                  <a:cubicBezTo>
                    <a:pt x="362" y="330"/>
                    <a:pt x="361" y="323"/>
                    <a:pt x="363" y="316"/>
                  </a:cubicBezTo>
                  <a:cubicBezTo>
                    <a:pt x="360" y="315"/>
                    <a:pt x="358" y="315"/>
                    <a:pt x="358" y="312"/>
                  </a:cubicBezTo>
                  <a:cubicBezTo>
                    <a:pt x="358" y="309"/>
                    <a:pt x="356" y="306"/>
                    <a:pt x="354" y="304"/>
                  </a:cubicBezTo>
                  <a:cubicBezTo>
                    <a:pt x="352" y="302"/>
                    <a:pt x="350" y="300"/>
                    <a:pt x="349" y="298"/>
                  </a:cubicBezTo>
                  <a:cubicBezTo>
                    <a:pt x="348" y="295"/>
                    <a:pt x="343" y="297"/>
                    <a:pt x="344" y="293"/>
                  </a:cubicBezTo>
                  <a:cubicBezTo>
                    <a:pt x="344" y="291"/>
                    <a:pt x="344" y="289"/>
                    <a:pt x="344" y="287"/>
                  </a:cubicBezTo>
                  <a:cubicBezTo>
                    <a:pt x="343" y="287"/>
                    <a:pt x="341" y="287"/>
                    <a:pt x="340" y="286"/>
                  </a:cubicBezTo>
                  <a:cubicBezTo>
                    <a:pt x="339" y="286"/>
                    <a:pt x="339" y="284"/>
                    <a:pt x="339" y="283"/>
                  </a:cubicBezTo>
                  <a:cubicBezTo>
                    <a:pt x="338" y="281"/>
                    <a:pt x="336" y="279"/>
                    <a:pt x="335" y="278"/>
                  </a:cubicBezTo>
                  <a:cubicBezTo>
                    <a:pt x="330" y="271"/>
                    <a:pt x="325" y="263"/>
                    <a:pt x="321" y="256"/>
                  </a:cubicBezTo>
                  <a:cubicBezTo>
                    <a:pt x="316" y="249"/>
                    <a:pt x="312" y="243"/>
                    <a:pt x="306" y="236"/>
                  </a:cubicBezTo>
                  <a:cubicBezTo>
                    <a:pt x="305" y="234"/>
                    <a:pt x="299" y="230"/>
                    <a:pt x="303" y="228"/>
                  </a:cubicBezTo>
                  <a:cubicBezTo>
                    <a:pt x="305" y="226"/>
                    <a:pt x="307" y="229"/>
                    <a:pt x="308" y="231"/>
                  </a:cubicBezTo>
                  <a:cubicBezTo>
                    <a:pt x="309" y="232"/>
                    <a:pt x="310" y="233"/>
                    <a:pt x="310" y="234"/>
                  </a:cubicBezTo>
                  <a:cubicBezTo>
                    <a:pt x="311" y="235"/>
                    <a:pt x="310" y="235"/>
                    <a:pt x="312" y="235"/>
                  </a:cubicBezTo>
                  <a:cubicBezTo>
                    <a:pt x="313" y="235"/>
                    <a:pt x="314" y="235"/>
                    <a:pt x="316" y="235"/>
                  </a:cubicBezTo>
                  <a:cubicBezTo>
                    <a:pt x="316" y="233"/>
                    <a:pt x="318" y="231"/>
                    <a:pt x="320" y="233"/>
                  </a:cubicBezTo>
                  <a:cubicBezTo>
                    <a:pt x="322" y="235"/>
                    <a:pt x="324" y="238"/>
                    <a:pt x="325" y="240"/>
                  </a:cubicBezTo>
                  <a:cubicBezTo>
                    <a:pt x="328" y="240"/>
                    <a:pt x="330" y="241"/>
                    <a:pt x="330" y="245"/>
                  </a:cubicBezTo>
                  <a:cubicBezTo>
                    <a:pt x="332" y="245"/>
                    <a:pt x="335" y="246"/>
                    <a:pt x="335" y="249"/>
                  </a:cubicBezTo>
                  <a:cubicBezTo>
                    <a:pt x="334" y="251"/>
                    <a:pt x="334" y="253"/>
                    <a:pt x="334" y="256"/>
                  </a:cubicBezTo>
                  <a:cubicBezTo>
                    <a:pt x="334" y="257"/>
                    <a:pt x="334" y="258"/>
                    <a:pt x="334" y="259"/>
                  </a:cubicBezTo>
                  <a:cubicBezTo>
                    <a:pt x="335" y="259"/>
                    <a:pt x="336" y="259"/>
                    <a:pt x="336" y="259"/>
                  </a:cubicBezTo>
                  <a:cubicBezTo>
                    <a:pt x="340" y="260"/>
                    <a:pt x="339" y="263"/>
                    <a:pt x="339" y="266"/>
                  </a:cubicBezTo>
                  <a:cubicBezTo>
                    <a:pt x="340" y="270"/>
                    <a:pt x="344" y="268"/>
                    <a:pt x="346" y="269"/>
                  </a:cubicBezTo>
                  <a:cubicBezTo>
                    <a:pt x="349" y="271"/>
                    <a:pt x="351" y="273"/>
                    <a:pt x="352" y="276"/>
                  </a:cubicBezTo>
                  <a:cubicBezTo>
                    <a:pt x="353" y="278"/>
                    <a:pt x="353" y="279"/>
                    <a:pt x="353" y="281"/>
                  </a:cubicBezTo>
                  <a:cubicBezTo>
                    <a:pt x="353" y="283"/>
                    <a:pt x="355" y="283"/>
                    <a:pt x="357" y="283"/>
                  </a:cubicBezTo>
                  <a:cubicBezTo>
                    <a:pt x="360" y="285"/>
                    <a:pt x="357" y="292"/>
                    <a:pt x="359" y="292"/>
                  </a:cubicBezTo>
                  <a:cubicBezTo>
                    <a:pt x="363" y="293"/>
                    <a:pt x="363" y="294"/>
                    <a:pt x="363" y="298"/>
                  </a:cubicBezTo>
                  <a:cubicBezTo>
                    <a:pt x="363" y="299"/>
                    <a:pt x="363" y="300"/>
                    <a:pt x="363" y="300"/>
                  </a:cubicBezTo>
                  <a:cubicBezTo>
                    <a:pt x="363" y="302"/>
                    <a:pt x="363" y="301"/>
                    <a:pt x="364" y="302"/>
                  </a:cubicBezTo>
                  <a:cubicBezTo>
                    <a:pt x="365" y="302"/>
                    <a:pt x="367" y="302"/>
                    <a:pt x="367" y="303"/>
                  </a:cubicBezTo>
                  <a:cubicBezTo>
                    <a:pt x="368" y="305"/>
                    <a:pt x="367" y="306"/>
                    <a:pt x="368" y="308"/>
                  </a:cubicBezTo>
                  <a:cubicBezTo>
                    <a:pt x="368" y="309"/>
                    <a:pt x="369" y="310"/>
                    <a:pt x="370" y="312"/>
                  </a:cubicBezTo>
                  <a:cubicBezTo>
                    <a:pt x="371" y="313"/>
                    <a:pt x="371" y="314"/>
                    <a:pt x="372" y="315"/>
                  </a:cubicBezTo>
                  <a:cubicBezTo>
                    <a:pt x="372" y="316"/>
                    <a:pt x="374" y="316"/>
                    <a:pt x="375" y="316"/>
                  </a:cubicBezTo>
                  <a:cubicBezTo>
                    <a:pt x="378" y="318"/>
                    <a:pt x="375" y="325"/>
                    <a:pt x="378" y="325"/>
                  </a:cubicBezTo>
                  <a:cubicBezTo>
                    <a:pt x="382" y="326"/>
                    <a:pt x="382" y="327"/>
                    <a:pt x="382" y="331"/>
                  </a:cubicBezTo>
                  <a:cubicBezTo>
                    <a:pt x="382" y="333"/>
                    <a:pt x="382" y="336"/>
                    <a:pt x="382" y="338"/>
                  </a:cubicBezTo>
                  <a:cubicBezTo>
                    <a:pt x="382" y="340"/>
                    <a:pt x="383" y="339"/>
                    <a:pt x="385" y="340"/>
                  </a:cubicBezTo>
                  <a:cubicBezTo>
                    <a:pt x="386" y="340"/>
                    <a:pt x="387" y="342"/>
                    <a:pt x="386" y="343"/>
                  </a:cubicBezTo>
                  <a:cubicBezTo>
                    <a:pt x="386" y="345"/>
                    <a:pt x="387" y="346"/>
                    <a:pt x="388" y="348"/>
                  </a:cubicBezTo>
                  <a:cubicBezTo>
                    <a:pt x="390" y="350"/>
                    <a:pt x="393" y="352"/>
                    <a:pt x="396" y="353"/>
                  </a:cubicBezTo>
                  <a:cubicBezTo>
                    <a:pt x="392" y="340"/>
                    <a:pt x="388" y="327"/>
                    <a:pt x="386" y="314"/>
                  </a:cubicBezTo>
                  <a:cubicBezTo>
                    <a:pt x="385" y="307"/>
                    <a:pt x="384" y="300"/>
                    <a:pt x="384" y="293"/>
                  </a:cubicBezTo>
                  <a:cubicBezTo>
                    <a:pt x="384" y="290"/>
                    <a:pt x="384" y="287"/>
                    <a:pt x="384" y="284"/>
                  </a:cubicBezTo>
                  <a:cubicBezTo>
                    <a:pt x="385" y="281"/>
                    <a:pt x="386" y="279"/>
                    <a:pt x="386" y="276"/>
                  </a:cubicBezTo>
                  <a:cubicBezTo>
                    <a:pt x="386" y="274"/>
                    <a:pt x="387" y="273"/>
                    <a:pt x="386" y="273"/>
                  </a:cubicBezTo>
                  <a:cubicBezTo>
                    <a:pt x="385" y="273"/>
                    <a:pt x="384" y="273"/>
                    <a:pt x="384" y="273"/>
                  </a:cubicBezTo>
                  <a:cubicBezTo>
                    <a:pt x="382" y="272"/>
                    <a:pt x="382" y="272"/>
                    <a:pt x="381" y="270"/>
                  </a:cubicBezTo>
                  <a:cubicBezTo>
                    <a:pt x="381" y="268"/>
                    <a:pt x="382" y="266"/>
                    <a:pt x="382" y="264"/>
                  </a:cubicBezTo>
                  <a:cubicBezTo>
                    <a:pt x="380" y="264"/>
                    <a:pt x="378" y="264"/>
                    <a:pt x="377" y="262"/>
                  </a:cubicBezTo>
                  <a:cubicBezTo>
                    <a:pt x="376" y="261"/>
                    <a:pt x="377" y="259"/>
                    <a:pt x="377" y="258"/>
                  </a:cubicBezTo>
                  <a:cubicBezTo>
                    <a:pt x="377" y="257"/>
                    <a:pt x="377" y="256"/>
                    <a:pt x="377" y="254"/>
                  </a:cubicBezTo>
                  <a:cubicBezTo>
                    <a:pt x="376" y="254"/>
                    <a:pt x="375" y="254"/>
                    <a:pt x="375" y="254"/>
                  </a:cubicBezTo>
                  <a:cubicBezTo>
                    <a:pt x="371" y="253"/>
                    <a:pt x="372" y="248"/>
                    <a:pt x="372" y="245"/>
                  </a:cubicBezTo>
                  <a:cubicBezTo>
                    <a:pt x="369" y="245"/>
                    <a:pt x="367" y="244"/>
                    <a:pt x="367" y="240"/>
                  </a:cubicBezTo>
                  <a:cubicBezTo>
                    <a:pt x="367" y="239"/>
                    <a:pt x="367" y="238"/>
                    <a:pt x="367" y="237"/>
                  </a:cubicBezTo>
                  <a:cubicBezTo>
                    <a:pt x="367" y="235"/>
                    <a:pt x="367" y="236"/>
                    <a:pt x="366" y="235"/>
                  </a:cubicBezTo>
                  <a:cubicBezTo>
                    <a:pt x="365" y="235"/>
                    <a:pt x="363" y="235"/>
                    <a:pt x="363" y="233"/>
                  </a:cubicBezTo>
                  <a:cubicBezTo>
                    <a:pt x="362" y="232"/>
                    <a:pt x="363" y="230"/>
                    <a:pt x="362" y="228"/>
                  </a:cubicBezTo>
                  <a:cubicBezTo>
                    <a:pt x="362" y="227"/>
                    <a:pt x="361" y="226"/>
                    <a:pt x="360" y="225"/>
                  </a:cubicBezTo>
                  <a:cubicBezTo>
                    <a:pt x="359" y="224"/>
                    <a:pt x="358" y="223"/>
                    <a:pt x="358" y="221"/>
                  </a:cubicBezTo>
                  <a:cubicBezTo>
                    <a:pt x="357" y="221"/>
                    <a:pt x="355" y="221"/>
                    <a:pt x="354" y="220"/>
                  </a:cubicBezTo>
                  <a:cubicBezTo>
                    <a:pt x="353" y="219"/>
                    <a:pt x="353" y="217"/>
                    <a:pt x="353" y="215"/>
                  </a:cubicBezTo>
                  <a:cubicBezTo>
                    <a:pt x="353" y="214"/>
                    <a:pt x="353" y="213"/>
                    <a:pt x="353" y="212"/>
                  </a:cubicBezTo>
                  <a:cubicBezTo>
                    <a:pt x="353" y="212"/>
                    <a:pt x="352" y="212"/>
                    <a:pt x="351" y="212"/>
                  </a:cubicBezTo>
                  <a:cubicBezTo>
                    <a:pt x="347" y="211"/>
                    <a:pt x="349" y="207"/>
                    <a:pt x="348" y="204"/>
                  </a:cubicBezTo>
                  <a:cubicBezTo>
                    <a:pt x="347" y="203"/>
                    <a:pt x="346" y="202"/>
                    <a:pt x="345" y="201"/>
                  </a:cubicBezTo>
                  <a:cubicBezTo>
                    <a:pt x="345" y="200"/>
                    <a:pt x="344" y="198"/>
                    <a:pt x="343" y="198"/>
                  </a:cubicBezTo>
                  <a:cubicBezTo>
                    <a:pt x="342" y="198"/>
                    <a:pt x="341" y="197"/>
                    <a:pt x="340" y="196"/>
                  </a:cubicBezTo>
                  <a:cubicBezTo>
                    <a:pt x="338" y="195"/>
                    <a:pt x="339" y="193"/>
                    <a:pt x="339" y="191"/>
                  </a:cubicBezTo>
                  <a:cubicBezTo>
                    <a:pt x="338" y="189"/>
                    <a:pt x="336" y="187"/>
                    <a:pt x="335" y="184"/>
                  </a:cubicBezTo>
                  <a:cubicBezTo>
                    <a:pt x="334" y="183"/>
                    <a:pt x="332" y="182"/>
                    <a:pt x="331" y="182"/>
                  </a:cubicBezTo>
                  <a:cubicBezTo>
                    <a:pt x="329" y="181"/>
                    <a:pt x="328" y="180"/>
                    <a:pt x="327" y="178"/>
                  </a:cubicBezTo>
                  <a:cubicBezTo>
                    <a:pt x="325" y="175"/>
                    <a:pt x="325" y="172"/>
                    <a:pt x="323" y="169"/>
                  </a:cubicBezTo>
                  <a:cubicBezTo>
                    <a:pt x="322" y="168"/>
                    <a:pt x="321" y="167"/>
                    <a:pt x="321" y="166"/>
                  </a:cubicBezTo>
                  <a:cubicBezTo>
                    <a:pt x="320" y="165"/>
                    <a:pt x="321" y="165"/>
                    <a:pt x="319" y="164"/>
                  </a:cubicBezTo>
                  <a:cubicBezTo>
                    <a:pt x="318" y="164"/>
                    <a:pt x="317" y="163"/>
                    <a:pt x="316" y="163"/>
                  </a:cubicBezTo>
                  <a:cubicBezTo>
                    <a:pt x="313" y="161"/>
                    <a:pt x="311" y="159"/>
                    <a:pt x="309" y="156"/>
                  </a:cubicBezTo>
                  <a:cubicBezTo>
                    <a:pt x="307" y="153"/>
                    <a:pt x="306" y="150"/>
                    <a:pt x="305" y="147"/>
                  </a:cubicBezTo>
                  <a:cubicBezTo>
                    <a:pt x="302" y="142"/>
                    <a:pt x="296" y="140"/>
                    <a:pt x="293" y="135"/>
                  </a:cubicBezTo>
                  <a:cubicBezTo>
                    <a:pt x="292" y="134"/>
                    <a:pt x="292" y="132"/>
                    <a:pt x="291" y="131"/>
                  </a:cubicBezTo>
                  <a:cubicBezTo>
                    <a:pt x="289" y="130"/>
                    <a:pt x="288" y="129"/>
                    <a:pt x="286" y="127"/>
                  </a:cubicBezTo>
                  <a:cubicBezTo>
                    <a:pt x="282" y="125"/>
                    <a:pt x="279" y="122"/>
                    <a:pt x="276" y="119"/>
                  </a:cubicBezTo>
                  <a:cubicBezTo>
                    <a:pt x="270" y="113"/>
                    <a:pt x="264" y="106"/>
                    <a:pt x="259" y="99"/>
                  </a:cubicBezTo>
                  <a:cubicBezTo>
                    <a:pt x="253" y="97"/>
                    <a:pt x="249" y="91"/>
                    <a:pt x="245" y="87"/>
                  </a:cubicBezTo>
                  <a:cubicBezTo>
                    <a:pt x="243" y="84"/>
                    <a:pt x="241" y="82"/>
                    <a:pt x="238" y="81"/>
                  </a:cubicBezTo>
                  <a:cubicBezTo>
                    <a:pt x="235" y="79"/>
                    <a:pt x="232" y="78"/>
                    <a:pt x="229" y="76"/>
                  </a:cubicBezTo>
                  <a:cubicBezTo>
                    <a:pt x="226" y="74"/>
                    <a:pt x="224" y="71"/>
                    <a:pt x="222" y="68"/>
                  </a:cubicBezTo>
                  <a:cubicBezTo>
                    <a:pt x="222" y="67"/>
                    <a:pt x="222" y="67"/>
                    <a:pt x="221" y="66"/>
                  </a:cubicBezTo>
                  <a:cubicBezTo>
                    <a:pt x="220" y="66"/>
                    <a:pt x="219" y="66"/>
                    <a:pt x="218" y="66"/>
                  </a:cubicBezTo>
                  <a:cubicBezTo>
                    <a:pt x="216" y="66"/>
                    <a:pt x="214" y="64"/>
                    <a:pt x="212" y="63"/>
                  </a:cubicBezTo>
                  <a:cubicBezTo>
                    <a:pt x="209" y="62"/>
                    <a:pt x="207" y="59"/>
                    <a:pt x="205" y="56"/>
                  </a:cubicBezTo>
                  <a:cubicBezTo>
                    <a:pt x="204" y="55"/>
                    <a:pt x="203" y="53"/>
                    <a:pt x="202" y="52"/>
                  </a:cubicBezTo>
                  <a:cubicBezTo>
                    <a:pt x="200" y="52"/>
                    <a:pt x="198" y="52"/>
                    <a:pt x="195" y="50"/>
                  </a:cubicBezTo>
                  <a:cubicBezTo>
                    <a:pt x="193" y="49"/>
                    <a:pt x="190" y="47"/>
                    <a:pt x="189" y="44"/>
                  </a:cubicBezTo>
                  <a:cubicBezTo>
                    <a:pt x="188" y="42"/>
                    <a:pt x="189" y="42"/>
                    <a:pt x="187" y="42"/>
                  </a:cubicBezTo>
                  <a:cubicBezTo>
                    <a:pt x="186" y="42"/>
                    <a:pt x="185" y="42"/>
                    <a:pt x="184" y="42"/>
                  </a:cubicBezTo>
                  <a:cubicBezTo>
                    <a:pt x="182" y="40"/>
                    <a:pt x="180" y="39"/>
                    <a:pt x="179" y="37"/>
                  </a:cubicBezTo>
                  <a:cubicBezTo>
                    <a:pt x="173" y="32"/>
                    <a:pt x="166" y="27"/>
                    <a:pt x="159" y="23"/>
                  </a:cubicBezTo>
                  <a:cubicBezTo>
                    <a:pt x="144" y="15"/>
                    <a:pt x="128" y="8"/>
                    <a:pt x="114" y="0"/>
                  </a:cubicBezTo>
                  <a:cubicBezTo>
                    <a:pt x="113" y="0"/>
                    <a:pt x="113" y="0"/>
                    <a:pt x="113" y="0"/>
                  </a:cubicBezTo>
                  <a:cubicBezTo>
                    <a:pt x="113" y="1"/>
                    <a:pt x="113" y="2"/>
                    <a:pt x="113" y="3"/>
                  </a:cubicBezTo>
                  <a:cubicBezTo>
                    <a:pt x="113" y="5"/>
                    <a:pt x="113" y="4"/>
                    <a:pt x="114" y="5"/>
                  </a:cubicBezTo>
                  <a:cubicBezTo>
                    <a:pt x="115" y="5"/>
                    <a:pt x="117" y="5"/>
                    <a:pt x="117" y="6"/>
                  </a:cubicBezTo>
                  <a:cubicBezTo>
                    <a:pt x="118" y="8"/>
                    <a:pt x="117" y="10"/>
                    <a:pt x="117" y="11"/>
                  </a:cubicBezTo>
                  <a:cubicBezTo>
                    <a:pt x="117" y="13"/>
                    <a:pt x="117" y="14"/>
                    <a:pt x="118" y="14"/>
                  </a:cubicBezTo>
                  <a:cubicBezTo>
                    <a:pt x="119" y="14"/>
                    <a:pt x="120" y="14"/>
                    <a:pt x="120" y="14"/>
                  </a:cubicBezTo>
                  <a:cubicBezTo>
                    <a:pt x="124" y="15"/>
                    <a:pt x="122" y="21"/>
                    <a:pt x="122" y="23"/>
                  </a:cubicBezTo>
                  <a:cubicBezTo>
                    <a:pt x="122" y="26"/>
                    <a:pt x="121" y="29"/>
                    <a:pt x="117" y="28"/>
                  </a:cubicBezTo>
                  <a:cubicBezTo>
                    <a:pt x="117" y="30"/>
                    <a:pt x="117" y="31"/>
                    <a:pt x="117" y="33"/>
                  </a:cubicBezTo>
                  <a:cubicBezTo>
                    <a:pt x="117" y="34"/>
                    <a:pt x="117" y="37"/>
                    <a:pt x="118" y="38"/>
                  </a:cubicBezTo>
                  <a:cubicBezTo>
                    <a:pt x="121" y="38"/>
                    <a:pt x="123" y="40"/>
                    <a:pt x="124" y="42"/>
                  </a:cubicBezTo>
                  <a:cubicBezTo>
                    <a:pt x="126" y="44"/>
                    <a:pt x="126" y="46"/>
                    <a:pt x="128" y="47"/>
                  </a:cubicBezTo>
                  <a:cubicBezTo>
                    <a:pt x="130" y="48"/>
                    <a:pt x="131" y="50"/>
                    <a:pt x="132" y="52"/>
                  </a:cubicBezTo>
                  <a:cubicBezTo>
                    <a:pt x="132" y="53"/>
                    <a:pt x="132" y="54"/>
                    <a:pt x="132" y="55"/>
                  </a:cubicBezTo>
                  <a:cubicBezTo>
                    <a:pt x="132" y="57"/>
                    <a:pt x="130" y="56"/>
                    <a:pt x="129" y="57"/>
                  </a:cubicBezTo>
                  <a:cubicBezTo>
                    <a:pt x="128" y="57"/>
                    <a:pt x="126" y="58"/>
                    <a:pt x="125" y="59"/>
                  </a:cubicBezTo>
                  <a:cubicBezTo>
                    <a:pt x="123" y="60"/>
                    <a:pt x="123" y="57"/>
                    <a:pt x="122" y="56"/>
                  </a:cubicBezTo>
                  <a:cubicBezTo>
                    <a:pt x="119" y="56"/>
                    <a:pt x="115" y="56"/>
                    <a:pt x="112" y="56"/>
                  </a:cubicBezTo>
                  <a:cubicBezTo>
                    <a:pt x="110" y="56"/>
                    <a:pt x="108" y="56"/>
                    <a:pt x="108" y="57"/>
                  </a:cubicBezTo>
                  <a:cubicBezTo>
                    <a:pt x="108" y="58"/>
                    <a:pt x="108" y="59"/>
                    <a:pt x="107" y="60"/>
                  </a:cubicBezTo>
                  <a:cubicBezTo>
                    <a:pt x="106" y="62"/>
                    <a:pt x="102" y="61"/>
                    <a:pt x="100" y="61"/>
                  </a:cubicBezTo>
                  <a:cubicBezTo>
                    <a:pt x="98" y="61"/>
                    <a:pt x="97" y="61"/>
                    <a:pt x="95" y="61"/>
                  </a:cubicBezTo>
                  <a:cubicBezTo>
                    <a:pt x="93" y="61"/>
                    <a:pt x="94" y="62"/>
                    <a:pt x="93" y="63"/>
                  </a:cubicBezTo>
                  <a:cubicBezTo>
                    <a:pt x="91" y="65"/>
                    <a:pt x="89" y="66"/>
                    <a:pt x="87" y="66"/>
                  </a:cubicBezTo>
                  <a:cubicBezTo>
                    <a:pt x="84" y="66"/>
                    <a:pt x="82" y="66"/>
                    <a:pt x="80" y="68"/>
                  </a:cubicBezTo>
                  <a:cubicBezTo>
                    <a:pt x="78" y="69"/>
                    <a:pt x="77" y="72"/>
                    <a:pt x="76" y="74"/>
                  </a:cubicBezTo>
                  <a:cubicBezTo>
                    <a:pt x="75" y="76"/>
                    <a:pt x="74" y="78"/>
                    <a:pt x="72" y="80"/>
                  </a:cubicBezTo>
                  <a:cubicBezTo>
                    <a:pt x="71" y="82"/>
                    <a:pt x="68" y="83"/>
                    <a:pt x="66" y="85"/>
                  </a:cubicBezTo>
                  <a:cubicBezTo>
                    <a:pt x="71" y="94"/>
                    <a:pt x="80" y="102"/>
                    <a:pt x="88" y="110"/>
                  </a:cubicBezTo>
                  <a:cubicBezTo>
                    <a:pt x="96" y="119"/>
                    <a:pt x="102" y="129"/>
                    <a:pt x="103" y="141"/>
                  </a:cubicBezTo>
                  <a:cubicBezTo>
                    <a:pt x="107" y="140"/>
                    <a:pt x="108" y="137"/>
                    <a:pt x="108" y="134"/>
                  </a:cubicBezTo>
                  <a:cubicBezTo>
                    <a:pt x="108" y="130"/>
                    <a:pt x="108" y="126"/>
                    <a:pt x="113" y="127"/>
                  </a:cubicBezTo>
                  <a:cubicBezTo>
                    <a:pt x="116" y="127"/>
                    <a:pt x="118" y="127"/>
                    <a:pt x="121" y="127"/>
                  </a:cubicBezTo>
                  <a:cubicBezTo>
                    <a:pt x="122" y="127"/>
                    <a:pt x="123" y="127"/>
                    <a:pt x="125" y="127"/>
                  </a:cubicBezTo>
                  <a:cubicBezTo>
                    <a:pt x="126" y="127"/>
                    <a:pt x="127" y="127"/>
                    <a:pt x="127" y="126"/>
                  </a:cubicBezTo>
                  <a:cubicBezTo>
                    <a:pt x="128" y="124"/>
                    <a:pt x="130" y="123"/>
                    <a:pt x="133" y="122"/>
                  </a:cubicBezTo>
                  <a:cubicBezTo>
                    <a:pt x="135" y="122"/>
                    <a:pt x="138" y="123"/>
                    <a:pt x="140" y="125"/>
                  </a:cubicBezTo>
                  <a:cubicBezTo>
                    <a:pt x="140" y="125"/>
                    <a:pt x="141" y="126"/>
                    <a:pt x="141" y="126"/>
                  </a:cubicBezTo>
                  <a:cubicBezTo>
                    <a:pt x="141" y="127"/>
                    <a:pt x="142" y="127"/>
                    <a:pt x="143" y="127"/>
                  </a:cubicBezTo>
                  <a:cubicBezTo>
                    <a:pt x="146" y="127"/>
                    <a:pt x="148" y="127"/>
                    <a:pt x="150" y="129"/>
                  </a:cubicBezTo>
                  <a:cubicBezTo>
                    <a:pt x="151" y="130"/>
                    <a:pt x="152" y="131"/>
                    <a:pt x="153" y="133"/>
                  </a:cubicBezTo>
                  <a:cubicBezTo>
                    <a:pt x="154" y="134"/>
                    <a:pt x="154" y="134"/>
                    <a:pt x="154" y="135"/>
                  </a:cubicBezTo>
                  <a:cubicBezTo>
                    <a:pt x="155" y="137"/>
                    <a:pt x="156" y="136"/>
                    <a:pt x="158" y="136"/>
                  </a:cubicBezTo>
                  <a:cubicBezTo>
                    <a:pt x="161" y="136"/>
                    <a:pt x="166" y="136"/>
                    <a:pt x="165" y="141"/>
                  </a:cubicBezTo>
                  <a:cubicBezTo>
                    <a:pt x="168" y="141"/>
                    <a:pt x="172" y="141"/>
                    <a:pt x="174" y="144"/>
                  </a:cubicBezTo>
                  <a:cubicBezTo>
                    <a:pt x="176" y="146"/>
                    <a:pt x="179" y="149"/>
                    <a:pt x="179" y="152"/>
                  </a:cubicBezTo>
                  <a:cubicBezTo>
                    <a:pt x="179" y="156"/>
                    <a:pt x="179" y="160"/>
                    <a:pt x="179" y="165"/>
                  </a:cubicBezTo>
                  <a:cubicBezTo>
                    <a:pt x="182" y="165"/>
                    <a:pt x="184" y="166"/>
                    <a:pt x="184" y="169"/>
                  </a:cubicBezTo>
                  <a:cubicBezTo>
                    <a:pt x="185" y="169"/>
                    <a:pt x="187" y="169"/>
                    <a:pt x="188" y="169"/>
                  </a:cubicBezTo>
                  <a:cubicBezTo>
                    <a:pt x="188" y="168"/>
                    <a:pt x="189" y="167"/>
                    <a:pt x="189" y="166"/>
                  </a:cubicBezTo>
                  <a:cubicBezTo>
                    <a:pt x="190" y="164"/>
                    <a:pt x="192" y="162"/>
                    <a:pt x="193" y="160"/>
                  </a:cubicBezTo>
                  <a:cubicBezTo>
                    <a:pt x="193" y="156"/>
                    <a:pt x="193" y="152"/>
                    <a:pt x="193" y="148"/>
                  </a:cubicBezTo>
                  <a:cubicBezTo>
                    <a:pt x="193" y="146"/>
                    <a:pt x="193" y="144"/>
                    <a:pt x="193" y="142"/>
                  </a:cubicBezTo>
                  <a:cubicBezTo>
                    <a:pt x="193" y="141"/>
                    <a:pt x="191" y="140"/>
                    <a:pt x="190" y="140"/>
                  </a:cubicBezTo>
                  <a:cubicBezTo>
                    <a:pt x="185" y="137"/>
                    <a:pt x="181" y="132"/>
                    <a:pt x="179" y="127"/>
                  </a:cubicBezTo>
                  <a:cubicBezTo>
                    <a:pt x="175" y="127"/>
                    <a:pt x="163" y="129"/>
                    <a:pt x="165" y="122"/>
                  </a:cubicBezTo>
                  <a:cubicBezTo>
                    <a:pt x="161" y="122"/>
                    <a:pt x="154" y="123"/>
                    <a:pt x="155" y="118"/>
                  </a:cubicBezTo>
                  <a:cubicBezTo>
                    <a:pt x="151" y="117"/>
                    <a:pt x="148" y="113"/>
                    <a:pt x="146" y="109"/>
                  </a:cubicBezTo>
                  <a:cubicBezTo>
                    <a:pt x="146" y="108"/>
                    <a:pt x="144" y="108"/>
                    <a:pt x="143" y="107"/>
                  </a:cubicBezTo>
                  <a:cubicBezTo>
                    <a:pt x="142" y="105"/>
                    <a:pt x="144" y="104"/>
                    <a:pt x="145" y="104"/>
                  </a:cubicBezTo>
                  <a:cubicBezTo>
                    <a:pt x="148" y="103"/>
                    <a:pt x="156" y="103"/>
                    <a:pt x="155" y="108"/>
                  </a:cubicBezTo>
                  <a:cubicBezTo>
                    <a:pt x="158" y="108"/>
                    <a:pt x="160" y="110"/>
                    <a:pt x="163" y="112"/>
                  </a:cubicBezTo>
                  <a:cubicBezTo>
                    <a:pt x="166" y="114"/>
                    <a:pt x="168" y="114"/>
                    <a:pt x="171" y="117"/>
                  </a:cubicBezTo>
                  <a:cubicBezTo>
                    <a:pt x="172" y="118"/>
                    <a:pt x="173" y="119"/>
                    <a:pt x="173" y="121"/>
                  </a:cubicBezTo>
                  <a:cubicBezTo>
                    <a:pt x="174" y="122"/>
                    <a:pt x="174" y="122"/>
                    <a:pt x="175" y="122"/>
                  </a:cubicBezTo>
                  <a:cubicBezTo>
                    <a:pt x="176" y="122"/>
                    <a:pt x="178" y="122"/>
                    <a:pt x="179" y="122"/>
                  </a:cubicBezTo>
                  <a:cubicBezTo>
                    <a:pt x="182" y="123"/>
                    <a:pt x="184" y="123"/>
                    <a:pt x="184" y="127"/>
                  </a:cubicBezTo>
                  <a:cubicBezTo>
                    <a:pt x="187" y="127"/>
                    <a:pt x="194" y="126"/>
                    <a:pt x="193" y="132"/>
                  </a:cubicBezTo>
                  <a:cubicBezTo>
                    <a:pt x="195" y="132"/>
                    <a:pt x="201" y="131"/>
                    <a:pt x="202" y="134"/>
                  </a:cubicBezTo>
                  <a:cubicBezTo>
                    <a:pt x="203" y="135"/>
                    <a:pt x="202" y="137"/>
                    <a:pt x="203" y="138"/>
                  </a:cubicBezTo>
                  <a:cubicBezTo>
                    <a:pt x="203" y="140"/>
                    <a:pt x="204" y="141"/>
                    <a:pt x="205" y="142"/>
                  </a:cubicBezTo>
                  <a:cubicBezTo>
                    <a:pt x="206" y="143"/>
                    <a:pt x="207" y="144"/>
                    <a:pt x="207" y="146"/>
                  </a:cubicBezTo>
                  <a:cubicBezTo>
                    <a:pt x="209" y="146"/>
                    <a:pt x="210" y="147"/>
                    <a:pt x="212" y="148"/>
                  </a:cubicBezTo>
                  <a:cubicBezTo>
                    <a:pt x="213" y="149"/>
                    <a:pt x="214" y="150"/>
                    <a:pt x="215" y="152"/>
                  </a:cubicBezTo>
                  <a:cubicBezTo>
                    <a:pt x="215" y="152"/>
                    <a:pt x="215" y="153"/>
                    <a:pt x="216" y="154"/>
                  </a:cubicBezTo>
                  <a:cubicBezTo>
                    <a:pt x="216" y="155"/>
                    <a:pt x="216" y="155"/>
                    <a:pt x="218" y="155"/>
                  </a:cubicBezTo>
                  <a:cubicBezTo>
                    <a:pt x="219" y="155"/>
                    <a:pt x="220" y="155"/>
                    <a:pt x="221" y="154"/>
                  </a:cubicBezTo>
                  <a:cubicBezTo>
                    <a:pt x="221" y="153"/>
                    <a:pt x="221" y="152"/>
                    <a:pt x="221" y="152"/>
                  </a:cubicBezTo>
                  <a:cubicBezTo>
                    <a:pt x="221" y="150"/>
                    <a:pt x="222" y="150"/>
                    <a:pt x="223" y="149"/>
                  </a:cubicBezTo>
                  <a:cubicBezTo>
                    <a:pt x="225" y="146"/>
                    <a:pt x="226" y="143"/>
                    <a:pt x="226" y="139"/>
                  </a:cubicBezTo>
                  <a:cubicBezTo>
                    <a:pt x="225" y="132"/>
                    <a:pt x="221" y="126"/>
                    <a:pt x="217" y="120"/>
                  </a:cubicBezTo>
                  <a:cubicBezTo>
                    <a:pt x="215" y="118"/>
                    <a:pt x="213" y="115"/>
                    <a:pt x="212" y="113"/>
                  </a:cubicBezTo>
                  <a:cubicBezTo>
                    <a:pt x="212" y="111"/>
                    <a:pt x="211" y="109"/>
                    <a:pt x="213" y="107"/>
                  </a:cubicBezTo>
                  <a:cubicBezTo>
                    <a:pt x="213" y="105"/>
                    <a:pt x="214" y="104"/>
                    <a:pt x="216" y="104"/>
                  </a:cubicBezTo>
                  <a:cubicBezTo>
                    <a:pt x="220" y="101"/>
                    <a:pt x="226" y="104"/>
                    <a:pt x="230" y="106"/>
                  </a:cubicBezTo>
                  <a:cubicBezTo>
                    <a:pt x="233" y="107"/>
                    <a:pt x="235" y="109"/>
                    <a:pt x="237" y="110"/>
                  </a:cubicBezTo>
                  <a:cubicBezTo>
                    <a:pt x="238" y="111"/>
                    <a:pt x="238" y="112"/>
                    <a:pt x="239" y="112"/>
                  </a:cubicBezTo>
                  <a:cubicBezTo>
                    <a:pt x="240" y="113"/>
                    <a:pt x="241" y="113"/>
                    <a:pt x="243" y="113"/>
                  </a:cubicBezTo>
                  <a:cubicBezTo>
                    <a:pt x="244" y="114"/>
                    <a:pt x="245" y="115"/>
                    <a:pt x="245" y="116"/>
                  </a:cubicBezTo>
                  <a:cubicBezTo>
                    <a:pt x="245" y="117"/>
                    <a:pt x="244" y="117"/>
                    <a:pt x="246" y="118"/>
                  </a:cubicBezTo>
                  <a:cubicBezTo>
                    <a:pt x="246" y="118"/>
                    <a:pt x="247" y="119"/>
                    <a:pt x="248" y="119"/>
                  </a:cubicBezTo>
                  <a:cubicBezTo>
                    <a:pt x="251" y="121"/>
                    <a:pt x="254" y="123"/>
                    <a:pt x="256" y="126"/>
                  </a:cubicBezTo>
                  <a:cubicBezTo>
                    <a:pt x="257" y="127"/>
                    <a:pt x="258" y="132"/>
                    <a:pt x="259" y="132"/>
                  </a:cubicBezTo>
                  <a:cubicBezTo>
                    <a:pt x="261" y="132"/>
                    <a:pt x="262" y="132"/>
                    <a:pt x="263" y="134"/>
                  </a:cubicBezTo>
                  <a:cubicBezTo>
                    <a:pt x="263" y="135"/>
                    <a:pt x="264" y="139"/>
                    <a:pt x="262" y="139"/>
                  </a:cubicBezTo>
                  <a:cubicBezTo>
                    <a:pt x="261" y="140"/>
                    <a:pt x="260" y="139"/>
                    <a:pt x="260" y="138"/>
                  </a:cubicBezTo>
                  <a:cubicBezTo>
                    <a:pt x="259" y="137"/>
                    <a:pt x="259" y="136"/>
                    <a:pt x="258" y="136"/>
                  </a:cubicBezTo>
                  <a:cubicBezTo>
                    <a:pt x="256" y="136"/>
                    <a:pt x="254" y="136"/>
                    <a:pt x="252" y="136"/>
                  </a:cubicBezTo>
                  <a:cubicBezTo>
                    <a:pt x="250" y="136"/>
                    <a:pt x="249" y="136"/>
                    <a:pt x="247" y="136"/>
                  </a:cubicBezTo>
                  <a:cubicBezTo>
                    <a:pt x="245" y="136"/>
                    <a:pt x="245" y="136"/>
                    <a:pt x="245" y="139"/>
                  </a:cubicBezTo>
                  <a:cubicBezTo>
                    <a:pt x="244" y="141"/>
                    <a:pt x="242" y="142"/>
                    <a:pt x="240" y="141"/>
                  </a:cubicBezTo>
                  <a:cubicBezTo>
                    <a:pt x="240" y="145"/>
                    <a:pt x="241" y="149"/>
                    <a:pt x="243" y="153"/>
                  </a:cubicBezTo>
                  <a:cubicBezTo>
                    <a:pt x="244" y="154"/>
                    <a:pt x="244" y="155"/>
                    <a:pt x="246" y="155"/>
                  </a:cubicBezTo>
                  <a:cubicBezTo>
                    <a:pt x="248" y="156"/>
                    <a:pt x="249" y="156"/>
                    <a:pt x="250" y="158"/>
                  </a:cubicBezTo>
                  <a:cubicBezTo>
                    <a:pt x="250" y="160"/>
                    <a:pt x="249" y="165"/>
                    <a:pt x="253" y="165"/>
                  </a:cubicBezTo>
                  <a:cubicBezTo>
                    <a:pt x="256" y="165"/>
                    <a:pt x="260" y="165"/>
                    <a:pt x="259" y="169"/>
                  </a:cubicBezTo>
                  <a:cubicBezTo>
                    <a:pt x="262" y="170"/>
                    <a:pt x="263" y="171"/>
                    <a:pt x="265" y="172"/>
                  </a:cubicBezTo>
                  <a:cubicBezTo>
                    <a:pt x="268" y="174"/>
                    <a:pt x="270" y="175"/>
                    <a:pt x="273" y="174"/>
                  </a:cubicBezTo>
                  <a:cubicBezTo>
                    <a:pt x="273" y="171"/>
                    <a:pt x="274" y="169"/>
                    <a:pt x="278" y="169"/>
                  </a:cubicBezTo>
                  <a:cubicBezTo>
                    <a:pt x="281" y="170"/>
                    <a:pt x="283" y="171"/>
                    <a:pt x="283" y="174"/>
                  </a:cubicBezTo>
                  <a:cubicBezTo>
                    <a:pt x="284" y="174"/>
                    <a:pt x="287" y="175"/>
                    <a:pt x="287" y="176"/>
                  </a:cubicBezTo>
                  <a:cubicBezTo>
                    <a:pt x="288" y="178"/>
                    <a:pt x="287" y="179"/>
                    <a:pt x="287" y="180"/>
                  </a:cubicBezTo>
                  <a:cubicBezTo>
                    <a:pt x="287" y="182"/>
                    <a:pt x="287" y="184"/>
                    <a:pt x="287" y="186"/>
                  </a:cubicBezTo>
                  <a:cubicBezTo>
                    <a:pt x="287" y="188"/>
                    <a:pt x="287" y="188"/>
                    <a:pt x="289" y="188"/>
                  </a:cubicBezTo>
                  <a:cubicBezTo>
                    <a:pt x="290" y="189"/>
                    <a:pt x="291" y="189"/>
                    <a:pt x="291" y="190"/>
                  </a:cubicBezTo>
                  <a:cubicBezTo>
                    <a:pt x="293" y="191"/>
                    <a:pt x="292" y="196"/>
                    <a:pt x="292" y="198"/>
                  </a:cubicBezTo>
                  <a:cubicBezTo>
                    <a:pt x="294" y="198"/>
                    <a:pt x="296" y="198"/>
                    <a:pt x="297" y="200"/>
                  </a:cubicBezTo>
                  <a:cubicBezTo>
                    <a:pt x="297" y="202"/>
                    <a:pt x="297" y="205"/>
                    <a:pt x="296" y="207"/>
                  </a:cubicBezTo>
                  <a:cubicBezTo>
                    <a:pt x="295" y="211"/>
                    <a:pt x="292" y="213"/>
                    <a:pt x="287" y="212"/>
                  </a:cubicBezTo>
                  <a:cubicBezTo>
                    <a:pt x="287" y="217"/>
                    <a:pt x="279" y="217"/>
                    <a:pt x="275" y="215"/>
                  </a:cubicBezTo>
                  <a:cubicBezTo>
                    <a:pt x="274" y="214"/>
                    <a:pt x="274" y="214"/>
                    <a:pt x="273" y="212"/>
                  </a:cubicBezTo>
                  <a:cubicBezTo>
                    <a:pt x="273" y="211"/>
                    <a:pt x="267" y="212"/>
                    <a:pt x="266" y="212"/>
                  </a:cubicBezTo>
                  <a:cubicBezTo>
                    <a:pt x="263" y="212"/>
                    <a:pt x="258" y="212"/>
                    <a:pt x="259" y="207"/>
                  </a:cubicBezTo>
                  <a:cubicBezTo>
                    <a:pt x="255" y="207"/>
                    <a:pt x="253" y="203"/>
                    <a:pt x="250" y="202"/>
                  </a:cubicBezTo>
                  <a:cubicBezTo>
                    <a:pt x="250" y="206"/>
                    <a:pt x="250" y="211"/>
                    <a:pt x="248" y="214"/>
                  </a:cubicBezTo>
                  <a:cubicBezTo>
                    <a:pt x="246" y="218"/>
                    <a:pt x="242" y="217"/>
                    <a:pt x="238" y="216"/>
                  </a:cubicBezTo>
                  <a:cubicBezTo>
                    <a:pt x="235" y="216"/>
                    <a:pt x="231" y="216"/>
                    <a:pt x="231" y="212"/>
                  </a:cubicBezTo>
                  <a:cubicBezTo>
                    <a:pt x="227" y="212"/>
                    <a:pt x="220" y="213"/>
                    <a:pt x="221" y="207"/>
                  </a:cubicBezTo>
                  <a:cubicBezTo>
                    <a:pt x="218" y="207"/>
                    <a:pt x="216" y="206"/>
                    <a:pt x="217" y="202"/>
                  </a:cubicBezTo>
                  <a:cubicBezTo>
                    <a:pt x="213" y="202"/>
                    <a:pt x="201" y="205"/>
                    <a:pt x="202" y="198"/>
                  </a:cubicBezTo>
                  <a:cubicBezTo>
                    <a:pt x="198" y="197"/>
                    <a:pt x="193" y="198"/>
                    <a:pt x="188" y="198"/>
                  </a:cubicBezTo>
                  <a:cubicBezTo>
                    <a:pt x="183" y="197"/>
                    <a:pt x="182" y="193"/>
                    <a:pt x="184" y="188"/>
                  </a:cubicBezTo>
                  <a:cubicBezTo>
                    <a:pt x="182" y="188"/>
                    <a:pt x="181" y="188"/>
                    <a:pt x="180" y="187"/>
                  </a:cubicBezTo>
                  <a:cubicBezTo>
                    <a:pt x="178" y="186"/>
                    <a:pt x="179" y="184"/>
                    <a:pt x="179" y="182"/>
                  </a:cubicBezTo>
                  <a:cubicBezTo>
                    <a:pt x="179" y="181"/>
                    <a:pt x="179" y="180"/>
                    <a:pt x="179" y="179"/>
                  </a:cubicBezTo>
                  <a:cubicBezTo>
                    <a:pt x="178" y="179"/>
                    <a:pt x="177" y="179"/>
                    <a:pt x="177" y="179"/>
                  </a:cubicBezTo>
                  <a:cubicBezTo>
                    <a:pt x="175" y="178"/>
                    <a:pt x="174" y="177"/>
                    <a:pt x="174" y="176"/>
                  </a:cubicBezTo>
                  <a:cubicBezTo>
                    <a:pt x="174" y="174"/>
                    <a:pt x="175" y="173"/>
                    <a:pt x="174" y="171"/>
                  </a:cubicBezTo>
                  <a:cubicBezTo>
                    <a:pt x="173" y="170"/>
                    <a:pt x="171" y="170"/>
                    <a:pt x="170" y="170"/>
                  </a:cubicBezTo>
                  <a:cubicBezTo>
                    <a:pt x="167" y="169"/>
                    <a:pt x="164" y="169"/>
                    <a:pt x="165" y="165"/>
                  </a:cubicBezTo>
                  <a:cubicBezTo>
                    <a:pt x="158" y="165"/>
                    <a:pt x="157" y="174"/>
                    <a:pt x="151" y="175"/>
                  </a:cubicBezTo>
                  <a:cubicBezTo>
                    <a:pt x="146" y="175"/>
                    <a:pt x="142" y="171"/>
                    <a:pt x="138" y="170"/>
                  </a:cubicBezTo>
                  <a:cubicBezTo>
                    <a:pt x="131" y="169"/>
                    <a:pt x="124" y="169"/>
                    <a:pt x="117" y="169"/>
                  </a:cubicBezTo>
                  <a:cubicBezTo>
                    <a:pt x="119" y="175"/>
                    <a:pt x="112" y="174"/>
                    <a:pt x="108" y="174"/>
                  </a:cubicBezTo>
                  <a:cubicBezTo>
                    <a:pt x="109" y="182"/>
                    <a:pt x="99" y="179"/>
                    <a:pt x="94" y="179"/>
                  </a:cubicBezTo>
                  <a:cubicBezTo>
                    <a:pt x="91" y="178"/>
                    <a:pt x="88" y="178"/>
                    <a:pt x="85" y="179"/>
                  </a:cubicBezTo>
                  <a:cubicBezTo>
                    <a:pt x="83" y="179"/>
                    <a:pt x="81" y="178"/>
                    <a:pt x="80" y="180"/>
                  </a:cubicBezTo>
                  <a:cubicBezTo>
                    <a:pt x="80" y="181"/>
                    <a:pt x="80" y="182"/>
                    <a:pt x="80" y="183"/>
                  </a:cubicBezTo>
                  <a:cubicBezTo>
                    <a:pt x="80" y="184"/>
                    <a:pt x="79" y="185"/>
                    <a:pt x="78" y="187"/>
                  </a:cubicBezTo>
                  <a:cubicBezTo>
                    <a:pt x="76" y="191"/>
                    <a:pt x="72" y="193"/>
                    <a:pt x="67" y="193"/>
                  </a:cubicBezTo>
                  <a:cubicBezTo>
                    <a:pt x="65" y="193"/>
                    <a:pt x="66" y="194"/>
                    <a:pt x="65" y="195"/>
                  </a:cubicBezTo>
                  <a:cubicBezTo>
                    <a:pt x="65" y="196"/>
                    <a:pt x="65" y="197"/>
                    <a:pt x="64" y="197"/>
                  </a:cubicBezTo>
                  <a:cubicBezTo>
                    <a:pt x="63" y="199"/>
                    <a:pt x="60" y="197"/>
                    <a:pt x="59" y="198"/>
                  </a:cubicBezTo>
                  <a:cubicBezTo>
                    <a:pt x="55" y="199"/>
                    <a:pt x="56" y="205"/>
                    <a:pt x="56" y="208"/>
                  </a:cubicBezTo>
                  <a:cubicBezTo>
                    <a:pt x="56" y="211"/>
                    <a:pt x="56" y="216"/>
                    <a:pt x="51" y="217"/>
                  </a:cubicBezTo>
                  <a:cubicBezTo>
                    <a:pt x="52" y="221"/>
                    <a:pt x="53" y="228"/>
                    <a:pt x="48" y="230"/>
                  </a:cubicBezTo>
                  <a:cubicBezTo>
                    <a:pt x="46" y="232"/>
                    <a:pt x="44" y="232"/>
                    <a:pt x="41" y="231"/>
                  </a:cubicBezTo>
                  <a:cubicBezTo>
                    <a:pt x="40" y="231"/>
                    <a:pt x="38" y="230"/>
                    <a:pt x="37" y="231"/>
                  </a:cubicBezTo>
                  <a:cubicBezTo>
                    <a:pt x="37" y="233"/>
                    <a:pt x="36" y="234"/>
                    <a:pt x="34" y="235"/>
                  </a:cubicBezTo>
                  <a:cubicBezTo>
                    <a:pt x="33" y="235"/>
                    <a:pt x="31" y="236"/>
                    <a:pt x="30" y="236"/>
                  </a:cubicBezTo>
                  <a:cubicBezTo>
                    <a:pt x="29" y="236"/>
                    <a:pt x="28" y="235"/>
                    <a:pt x="27" y="236"/>
                  </a:cubicBezTo>
                  <a:cubicBezTo>
                    <a:pt x="27" y="237"/>
                    <a:pt x="27" y="237"/>
                    <a:pt x="26" y="238"/>
                  </a:cubicBezTo>
                  <a:cubicBezTo>
                    <a:pt x="24" y="242"/>
                    <a:pt x="23" y="246"/>
                    <a:pt x="23" y="250"/>
                  </a:cubicBezTo>
                  <a:cubicBezTo>
                    <a:pt x="22" y="252"/>
                    <a:pt x="23" y="255"/>
                    <a:pt x="21" y="257"/>
                  </a:cubicBezTo>
                  <a:cubicBezTo>
                    <a:pt x="21" y="258"/>
                    <a:pt x="20" y="259"/>
                    <a:pt x="18" y="259"/>
                  </a:cubicBezTo>
                  <a:cubicBezTo>
                    <a:pt x="18" y="262"/>
                    <a:pt x="18" y="265"/>
                    <a:pt x="18" y="267"/>
                  </a:cubicBezTo>
                  <a:cubicBezTo>
                    <a:pt x="18" y="270"/>
                    <a:pt x="16" y="274"/>
                    <a:pt x="14" y="276"/>
                  </a:cubicBezTo>
                  <a:cubicBezTo>
                    <a:pt x="12" y="277"/>
                    <a:pt x="11" y="278"/>
                    <a:pt x="9" y="278"/>
                  </a:cubicBezTo>
                  <a:cubicBezTo>
                    <a:pt x="9" y="280"/>
                    <a:pt x="9" y="282"/>
                    <a:pt x="8" y="284"/>
                  </a:cubicBezTo>
                  <a:cubicBezTo>
                    <a:pt x="7" y="286"/>
                    <a:pt x="6" y="289"/>
                    <a:pt x="3" y="290"/>
                  </a:cubicBezTo>
                  <a:cubicBezTo>
                    <a:pt x="2" y="291"/>
                    <a:pt x="1" y="292"/>
                    <a:pt x="0" y="292"/>
                  </a:cubicBezTo>
                  <a:cubicBezTo>
                    <a:pt x="0" y="295"/>
                    <a:pt x="0" y="298"/>
                    <a:pt x="0" y="300"/>
                  </a:cubicBezTo>
                  <a:cubicBezTo>
                    <a:pt x="0" y="304"/>
                    <a:pt x="2" y="305"/>
                    <a:pt x="4" y="308"/>
                  </a:cubicBezTo>
                  <a:cubicBezTo>
                    <a:pt x="4" y="309"/>
                    <a:pt x="4" y="309"/>
                    <a:pt x="4" y="310"/>
                  </a:cubicBezTo>
                  <a:cubicBezTo>
                    <a:pt x="4" y="311"/>
                    <a:pt x="5" y="311"/>
                    <a:pt x="6" y="311"/>
                  </a:cubicBezTo>
                  <a:cubicBezTo>
                    <a:pt x="7" y="311"/>
                    <a:pt x="9" y="312"/>
                    <a:pt x="9" y="313"/>
                  </a:cubicBezTo>
                  <a:cubicBezTo>
                    <a:pt x="10" y="315"/>
                    <a:pt x="9" y="317"/>
                    <a:pt x="9" y="319"/>
                  </a:cubicBezTo>
                  <a:cubicBezTo>
                    <a:pt x="9" y="321"/>
                    <a:pt x="11" y="320"/>
                    <a:pt x="12" y="321"/>
                  </a:cubicBezTo>
                  <a:cubicBezTo>
                    <a:pt x="14" y="322"/>
                    <a:pt x="14" y="323"/>
                    <a:pt x="14" y="324"/>
                  </a:cubicBezTo>
                  <a:cubicBezTo>
                    <a:pt x="14" y="326"/>
                    <a:pt x="14" y="329"/>
                    <a:pt x="15" y="331"/>
                  </a:cubicBezTo>
                  <a:cubicBezTo>
                    <a:pt x="15" y="335"/>
                    <a:pt x="14" y="340"/>
                    <a:pt x="11" y="343"/>
                  </a:cubicBezTo>
                  <a:cubicBezTo>
                    <a:pt x="9" y="347"/>
                    <a:pt x="6" y="350"/>
                    <a:pt x="4" y="353"/>
                  </a:cubicBezTo>
                  <a:cubicBezTo>
                    <a:pt x="6" y="353"/>
                    <a:pt x="7" y="354"/>
                    <a:pt x="8" y="355"/>
                  </a:cubicBezTo>
                  <a:cubicBezTo>
                    <a:pt x="10" y="356"/>
                    <a:pt x="9" y="359"/>
                    <a:pt x="9" y="360"/>
                  </a:cubicBezTo>
                  <a:cubicBezTo>
                    <a:pt x="9" y="362"/>
                    <a:pt x="9" y="362"/>
                    <a:pt x="10" y="363"/>
                  </a:cubicBezTo>
                  <a:cubicBezTo>
                    <a:pt x="11" y="364"/>
                    <a:pt x="12" y="365"/>
                    <a:pt x="12" y="366"/>
                  </a:cubicBezTo>
                  <a:cubicBezTo>
                    <a:pt x="14" y="368"/>
                    <a:pt x="15" y="370"/>
                    <a:pt x="16" y="372"/>
                  </a:cubicBezTo>
                  <a:cubicBezTo>
                    <a:pt x="17" y="373"/>
                    <a:pt x="18" y="376"/>
                    <a:pt x="19" y="377"/>
                  </a:cubicBezTo>
                  <a:cubicBezTo>
                    <a:pt x="20" y="378"/>
                    <a:pt x="21" y="379"/>
                    <a:pt x="23" y="380"/>
                  </a:cubicBezTo>
                  <a:cubicBezTo>
                    <a:pt x="25" y="382"/>
                    <a:pt x="28" y="383"/>
                    <a:pt x="31" y="386"/>
                  </a:cubicBezTo>
                  <a:cubicBezTo>
                    <a:pt x="36" y="391"/>
                    <a:pt x="38" y="397"/>
                    <a:pt x="37" y="404"/>
                  </a:cubicBezTo>
                  <a:cubicBezTo>
                    <a:pt x="37" y="407"/>
                    <a:pt x="36" y="413"/>
                    <a:pt x="40" y="414"/>
                  </a:cubicBezTo>
                  <a:cubicBezTo>
                    <a:pt x="43" y="415"/>
                    <a:pt x="48" y="415"/>
                    <a:pt x="47" y="419"/>
                  </a:cubicBezTo>
                  <a:cubicBezTo>
                    <a:pt x="50" y="419"/>
                    <a:pt x="60" y="419"/>
                    <a:pt x="61" y="423"/>
                  </a:cubicBezTo>
                  <a:cubicBezTo>
                    <a:pt x="61" y="425"/>
                    <a:pt x="64" y="424"/>
                    <a:pt x="66" y="424"/>
                  </a:cubicBezTo>
                  <a:cubicBezTo>
                    <a:pt x="67" y="424"/>
                    <a:pt x="68" y="424"/>
                    <a:pt x="69" y="425"/>
                  </a:cubicBezTo>
                  <a:cubicBezTo>
                    <a:pt x="70" y="426"/>
                    <a:pt x="71" y="427"/>
                    <a:pt x="70" y="428"/>
                  </a:cubicBezTo>
                  <a:cubicBezTo>
                    <a:pt x="70" y="430"/>
                    <a:pt x="71" y="431"/>
                    <a:pt x="72" y="432"/>
                  </a:cubicBezTo>
                  <a:cubicBezTo>
                    <a:pt x="74" y="435"/>
                    <a:pt x="76" y="437"/>
                    <a:pt x="79" y="438"/>
                  </a:cubicBezTo>
                  <a:cubicBezTo>
                    <a:pt x="82" y="439"/>
                    <a:pt x="85" y="441"/>
                    <a:pt x="87" y="443"/>
                  </a:cubicBezTo>
                  <a:cubicBezTo>
                    <a:pt x="87" y="444"/>
                    <a:pt x="88" y="445"/>
                    <a:pt x="89" y="446"/>
                  </a:cubicBezTo>
                  <a:cubicBezTo>
                    <a:pt x="89" y="447"/>
                    <a:pt x="89" y="448"/>
                    <a:pt x="90" y="448"/>
                  </a:cubicBezTo>
                  <a:cubicBezTo>
                    <a:pt x="92" y="448"/>
                    <a:pt x="93" y="448"/>
                    <a:pt x="94" y="448"/>
                  </a:cubicBezTo>
                  <a:cubicBezTo>
                    <a:pt x="94" y="445"/>
                    <a:pt x="95" y="443"/>
                    <a:pt x="98" y="443"/>
                  </a:cubicBezTo>
                  <a:cubicBezTo>
                    <a:pt x="100" y="443"/>
                    <a:pt x="101" y="443"/>
                    <a:pt x="103" y="443"/>
                  </a:cubicBezTo>
                  <a:cubicBezTo>
                    <a:pt x="103" y="442"/>
                    <a:pt x="104" y="441"/>
                    <a:pt x="104" y="440"/>
                  </a:cubicBezTo>
                  <a:cubicBezTo>
                    <a:pt x="106" y="439"/>
                    <a:pt x="108" y="438"/>
                    <a:pt x="110" y="438"/>
                  </a:cubicBezTo>
                  <a:cubicBezTo>
                    <a:pt x="112" y="438"/>
                    <a:pt x="114" y="439"/>
                    <a:pt x="116" y="440"/>
                  </a:cubicBezTo>
                  <a:cubicBezTo>
                    <a:pt x="116" y="441"/>
                    <a:pt x="117" y="441"/>
                    <a:pt x="117" y="442"/>
                  </a:cubicBezTo>
                  <a:cubicBezTo>
                    <a:pt x="118" y="443"/>
                    <a:pt x="117" y="443"/>
                    <a:pt x="119" y="443"/>
                  </a:cubicBezTo>
                  <a:cubicBezTo>
                    <a:pt x="120" y="443"/>
                    <a:pt x="121" y="443"/>
                    <a:pt x="122" y="443"/>
                  </a:cubicBezTo>
                  <a:cubicBezTo>
                    <a:pt x="123" y="443"/>
                    <a:pt x="127" y="442"/>
                    <a:pt x="127" y="444"/>
                  </a:cubicBezTo>
                  <a:cubicBezTo>
                    <a:pt x="127" y="445"/>
                    <a:pt x="128" y="446"/>
                    <a:pt x="129" y="446"/>
                  </a:cubicBezTo>
                  <a:cubicBezTo>
                    <a:pt x="131" y="447"/>
                    <a:pt x="134" y="447"/>
                    <a:pt x="137" y="447"/>
                  </a:cubicBezTo>
                  <a:cubicBezTo>
                    <a:pt x="138" y="447"/>
                    <a:pt x="139" y="447"/>
                    <a:pt x="140" y="448"/>
                  </a:cubicBezTo>
                  <a:cubicBezTo>
                    <a:pt x="142" y="448"/>
                    <a:pt x="146" y="448"/>
                    <a:pt x="146" y="447"/>
                  </a:cubicBezTo>
                  <a:cubicBezTo>
                    <a:pt x="146" y="444"/>
                    <a:pt x="147" y="442"/>
                    <a:pt x="150" y="443"/>
                  </a:cubicBezTo>
                  <a:cubicBezTo>
                    <a:pt x="150" y="440"/>
                    <a:pt x="151" y="438"/>
                    <a:pt x="152" y="435"/>
                  </a:cubicBezTo>
                  <a:cubicBezTo>
                    <a:pt x="153" y="433"/>
                    <a:pt x="155" y="431"/>
                    <a:pt x="157" y="430"/>
                  </a:cubicBezTo>
                  <a:cubicBezTo>
                    <a:pt x="159" y="428"/>
                    <a:pt x="163" y="429"/>
                    <a:pt x="166" y="429"/>
                  </a:cubicBezTo>
                  <a:cubicBezTo>
                    <a:pt x="169" y="429"/>
                    <a:pt x="173" y="429"/>
                    <a:pt x="176" y="429"/>
                  </a:cubicBezTo>
                  <a:cubicBezTo>
                    <a:pt x="181" y="429"/>
                    <a:pt x="186" y="432"/>
                    <a:pt x="188" y="436"/>
                  </a:cubicBezTo>
                  <a:cubicBezTo>
                    <a:pt x="188" y="438"/>
                    <a:pt x="188" y="438"/>
                    <a:pt x="191" y="438"/>
                  </a:cubicBezTo>
                  <a:cubicBezTo>
                    <a:pt x="192" y="438"/>
                    <a:pt x="194" y="438"/>
                    <a:pt x="195" y="439"/>
                  </a:cubicBezTo>
                  <a:cubicBezTo>
                    <a:pt x="197" y="439"/>
                    <a:pt x="198" y="441"/>
                    <a:pt x="198" y="443"/>
                  </a:cubicBezTo>
                  <a:cubicBezTo>
                    <a:pt x="201" y="443"/>
                    <a:pt x="213" y="441"/>
                    <a:pt x="212" y="448"/>
                  </a:cubicBezTo>
                  <a:cubicBezTo>
                    <a:pt x="215" y="448"/>
                    <a:pt x="217" y="448"/>
                    <a:pt x="220" y="449"/>
                  </a:cubicBezTo>
                  <a:cubicBezTo>
                    <a:pt x="222" y="450"/>
                    <a:pt x="224" y="452"/>
                    <a:pt x="225" y="453"/>
                  </a:cubicBezTo>
                  <a:cubicBezTo>
                    <a:pt x="229" y="457"/>
                    <a:pt x="231" y="461"/>
                    <a:pt x="231" y="467"/>
                  </a:cubicBezTo>
                  <a:cubicBezTo>
                    <a:pt x="231" y="471"/>
                    <a:pt x="229" y="474"/>
                    <a:pt x="227" y="477"/>
                  </a:cubicBezTo>
                  <a:cubicBezTo>
                    <a:pt x="226" y="481"/>
                    <a:pt x="226" y="487"/>
                    <a:pt x="221" y="485"/>
                  </a:cubicBezTo>
                  <a:cubicBezTo>
                    <a:pt x="221" y="487"/>
                    <a:pt x="221" y="489"/>
                    <a:pt x="221" y="490"/>
                  </a:cubicBezTo>
                  <a:cubicBezTo>
                    <a:pt x="222" y="490"/>
                    <a:pt x="223" y="490"/>
                    <a:pt x="224" y="491"/>
                  </a:cubicBezTo>
                  <a:cubicBezTo>
                    <a:pt x="227" y="492"/>
                    <a:pt x="226" y="495"/>
                    <a:pt x="226" y="497"/>
                  </a:cubicBezTo>
                  <a:cubicBezTo>
                    <a:pt x="226" y="499"/>
                    <a:pt x="226" y="499"/>
                    <a:pt x="227" y="500"/>
                  </a:cubicBezTo>
                  <a:cubicBezTo>
                    <a:pt x="229" y="500"/>
                    <a:pt x="230" y="501"/>
                    <a:pt x="231" y="501"/>
                  </a:cubicBezTo>
                  <a:cubicBezTo>
                    <a:pt x="232" y="503"/>
                    <a:pt x="234" y="505"/>
                    <a:pt x="235" y="506"/>
                  </a:cubicBezTo>
                  <a:cubicBezTo>
                    <a:pt x="236" y="510"/>
                    <a:pt x="237" y="514"/>
                    <a:pt x="240" y="518"/>
                  </a:cubicBezTo>
                  <a:cubicBezTo>
                    <a:pt x="241" y="520"/>
                    <a:pt x="240" y="523"/>
                    <a:pt x="240" y="525"/>
                  </a:cubicBezTo>
                  <a:cubicBezTo>
                    <a:pt x="241" y="527"/>
                    <a:pt x="242" y="528"/>
                    <a:pt x="243" y="529"/>
                  </a:cubicBezTo>
                  <a:cubicBezTo>
                    <a:pt x="245" y="531"/>
                    <a:pt x="248" y="532"/>
                    <a:pt x="249" y="535"/>
                  </a:cubicBezTo>
                  <a:cubicBezTo>
                    <a:pt x="250" y="536"/>
                    <a:pt x="250" y="538"/>
                    <a:pt x="250" y="540"/>
                  </a:cubicBezTo>
                  <a:cubicBezTo>
                    <a:pt x="250" y="541"/>
                    <a:pt x="250" y="543"/>
                    <a:pt x="250" y="544"/>
                  </a:cubicBezTo>
                  <a:cubicBezTo>
                    <a:pt x="250" y="545"/>
                    <a:pt x="250" y="546"/>
                    <a:pt x="250" y="547"/>
                  </a:cubicBezTo>
                  <a:cubicBezTo>
                    <a:pt x="250" y="547"/>
                    <a:pt x="251" y="547"/>
                    <a:pt x="252" y="547"/>
                  </a:cubicBezTo>
                  <a:cubicBezTo>
                    <a:pt x="254" y="548"/>
                    <a:pt x="255" y="549"/>
                    <a:pt x="254" y="551"/>
                  </a:cubicBezTo>
                  <a:cubicBezTo>
                    <a:pt x="254" y="555"/>
                    <a:pt x="254" y="558"/>
                    <a:pt x="254" y="562"/>
                  </a:cubicBezTo>
                  <a:cubicBezTo>
                    <a:pt x="254" y="566"/>
                    <a:pt x="256" y="576"/>
                    <a:pt x="250" y="575"/>
                  </a:cubicBezTo>
                  <a:cubicBezTo>
                    <a:pt x="250" y="578"/>
                    <a:pt x="250" y="581"/>
                    <a:pt x="250" y="584"/>
                  </a:cubicBezTo>
                  <a:cubicBezTo>
                    <a:pt x="251" y="585"/>
                    <a:pt x="253" y="586"/>
                    <a:pt x="255" y="587"/>
                  </a:cubicBezTo>
                  <a:cubicBezTo>
                    <a:pt x="256" y="588"/>
                    <a:pt x="257" y="590"/>
                    <a:pt x="257" y="591"/>
                  </a:cubicBezTo>
                  <a:cubicBezTo>
                    <a:pt x="257" y="592"/>
                    <a:pt x="257" y="593"/>
                    <a:pt x="256" y="593"/>
                  </a:cubicBezTo>
                  <a:cubicBezTo>
                    <a:pt x="256" y="593"/>
                    <a:pt x="255" y="593"/>
                    <a:pt x="255" y="594"/>
                  </a:cubicBezTo>
                  <a:cubicBezTo>
                    <a:pt x="254" y="594"/>
                    <a:pt x="254" y="594"/>
                    <a:pt x="254" y="595"/>
                  </a:cubicBezTo>
                  <a:cubicBezTo>
                    <a:pt x="252" y="599"/>
                    <a:pt x="249" y="601"/>
                    <a:pt x="246" y="605"/>
                  </a:cubicBezTo>
                  <a:cubicBezTo>
                    <a:pt x="244" y="608"/>
                    <a:pt x="245" y="614"/>
                    <a:pt x="240" y="613"/>
                  </a:cubicBezTo>
                  <a:cubicBezTo>
                    <a:pt x="240" y="617"/>
                    <a:pt x="240" y="622"/>
                    <a:pt x="240" y="627"/>
                  </a:cubicBezTo>
                  <a:cubicBezTo>
                    <a:pt x="240" y="630"/>
                    <a:pt x="239" y="632"/>
                    <a:pt x="235" y="632"/>
                  </a:cubicBezTo>
                  <a:cubicBezTo>
                    <a:pt x="235" y="635"/>
                    <a:pt x="233" y="637"/>
                    <a:pt x="231" y="640"/>
                  </a:cubicBezTo>
                  <a:cubicBezTo>
                    <a:pt x="230" y="643"/>
                    <a:pt x="231" y="647"/>
                    <a:pt x="226" y="646"/>
                  </a:cubicBezTo>
                  <a:cubicBezTo>
                    <a:pt x="226" y="653"/>
                    <a:pt x="226" y="661"/>
                    <a:pt x="226" y="669"/>
                  </a:cubicBezTo>
                  <a:cubicBezTo>
                    <a:pt x="226" y="673"/>
                    <a:pt x="226" y="677"/>
                    <a:pt x="226" y="681"/>
                  </a:cubicBezTo>
                  <a:cubicBezTo>
                    <a:pt x="226" y="682"/>
                    <a:pt x="226" y="683"/>
                    <a:pt x="226" y="683"/>
                  </a:cubicBezTo>
                  <a:cubicBezTo>
                    <a:pt x="227" y="684"/>
                    <a:pt x="227" y="684"/>
                    <a:pt x="228" y="684"/>
                  </a:cubicBezTo>
                  <a:cubicBezTo>
                    <a:pt x="229" y="684"/>
                    <a:pt x="230" y="684"/>
                    <a:pt x="230" y="685"/>
                  </a:cubicBezTo>
                  <a:cubicBezTo>
                    <a:pt x="231" y="686"/>
                    <a:pt x="231" y="688"/>
                    <a:pt x="231" y="689"/>
                  </a:cubicBezTo>
                  <a:cubicBezTo>
                    <a:pt x="231" y="690"/>
                    <a:pt x="231" y="691"/>
                    <a:pt x="231" y="692"/>
                  </a:cubicBezTo>
                  <a:cubicBezTo>
                    <a:pt x="231" y="693"/>
                    <a:pt x="231" y="693"/>
                    <a:pt x="232" y="693"/>
                  </a:cubicBezTo>
                  <a:cubicBezTo>
                    <a:pt x="235" y="693"/>
                    <a:pt x="236" y="695"/>
                    <a:pt x="235" y="698"/>
                  </a:cubicBezTo>
                  <a:cubicBezTo>
                    <a:pt x="235" y="701"/>
                    <a:pt x="237" y="713"/>
                    <a:pt x="231" y="712"/>
                  </a:cubicBezTo>
                  <a:cubicBezTo>
                    <a:pt x="231" y="722"/>
                    <a:pt x="231" y="732"/>
                    <a:pt x="231" y="742"/>
                  </a:cubicBezTo>
                  <a:cubicBezTo>
                    <a:pt x="231" y="745"/>
                    <a:pt x="231" y="747"/>
                    <a:pt x="231" y="749"/>
                  </a:cubicBezTo>
                  <a:cubicBezTo>
                    <a:pt x="232" y="750"/>
                    <a:pt x="233" y="751"/>
                    <a:pt x="234" y="752"/>
                  </a:cubicBezTo>
                  <a:cubicBezTo>
                    <a:pt x="237" y="755"/>
                    <a:pt x="238" y="758"/>
                    <a:pt x="239" y="761"/>
                  </a:cubicBezTo>
                  <a:cubicBezTo>
                    <a:pt x="240" y="764"/>
                    <a:pt x="241" y="768"/>
                    <a:pt x="239" y="771"/>
                  </a:cubicBezTo>
                  <a:cubicBezTo>
                    <a:pt x="238" y="774"/>
                    <a:pt x="236" y="776"/>
                    <a:pt x="233" y="777"/>
                  </a:cubicBezTo>
                  <a:cubicBezTo>
                    <a:pt x="231" y="778"/>
                    <a:pt x="228" y="779"/>
                    <a:pt x="225" y="780"/>
                  </a:cubicBezTo>
                  <a:cubicBezTo>
                    <a:pt x="224" y="781"/>
                    <a:pt x="223" y="781"/>
                    <a:pt x="222" y="782"/>
                  </a:cubicBezTo>
                  <a:cubicBezTo>
                    <a:pt x="220" y="783"/>
                    <a:pt x="221" y="787"/>
                    <a:pt x="222" y="788"/>
                  </a:cubicBezTo>
                  <a:cubicBezTo>
                    <a:pt x="222" y="791"/>
                    <a:pt x="222" y="794"/>
                    <a:pt x="224" y="796"/>
                  </a:cubicBezTo>
                  <a:cubicBezTo>
                    <a:pt x="226" y="798"/>
                    <a:pt x="228" y="794"/>
                    <a:pt x="230" y="793"/>
                  </a:cubicBezTo>
                  <a:cubicBezTo>
                    <a:pt x="235" y="791"/>
                    <a:pt x="242" y="791"/>
                    <a:pt x="247" y="791"/>
                  </a:cubicBezTo>
                  <a:cubicBezTo>
                    <a:pt x="253" y="791"/>
                    <a:pt x="259" y="791"/>
                    <a:pt x="264" y="787"/>
                  </a:cubicBezTo>
                  <a:cubicBezTo>
                    <a:pt x="266" y="787"/>
                    <a:pt x="268" y="787"/>
                    <a:pt x="271" y="787"/>
                  </a:cubicBezTo>
                  <a:cubicBezTo>
                    <a:pt x="272" y="787"/>
                    <a:pt x="273" y="788"/>
                    <a:pt x="273" y="786"/>
                  </a:cubicBezTo>
                  <a:cubicBezTo>
                    <a:pt x="274" y="785"/>
                    <a:pt x="274" y="785"/>
                    <a:pt x="274" y="784"/>
                  </a:cubicBezTo>
                  <a:cubicBezTo>
                    <a:pt x="276" y="781"/>
                    <a:pt x="279" y="779"/>
                    <a:pt x="283" y="778"/>
                  </a:cubicBezTo>
                  <a:cubicBezTo>
                    <a:pt x="283" y="769"/>
                    <a:pt x="283" y="761"/>
                    <a:pt x="291" y="757"/>
                  </a:cubicBezTo>
                  <a:cubicBezTo>
                    <a:pt x="295" y="755"/>
                    <a:pt x="299" y="754"/>
                    <a:pt x="303" y="754"/>
                  </a:cubicBezTo>
                  <a:cubicBezTo>
                    <a:pt x="307" y="754"/>
                    <a:pt x="312" y="755"/>
                    <a:pt x="317" y="754"/>
                  </a:cubicBezTo>
                  <a:cubicBezTo>
                    <a:pt x="319" y="754"/>
                    <a:pt x="320" y="753"/>
                    <a:pt x="320" y="751"/>
                  </a:cubicBezTo>
                  <a:cubicBezTo>
                    <a:pt x="321" y="748"/>
                    <a:pt x="320" y="744"/>
                    <a:pt x="320" y="741"/>
                  </a:cubicBezTo>
                  <a:cubicBezTo>
                    <a:pt x="320" y="740"/>
                    <a:pt x="320" y="738"/>
                    <a:pt x="320" y="737"/>
                  </a:cubicBezTo>
                  <a:cubicBezTo>
                    <a:pt x="320" y="735"/>
                    <a:pt x="320" y="736"/>
                    <a:pt x="319" y="735"/>
                  </a:cubicBezTo>
                  <a:cubicBezTo>
                    <a:pt x="317" y="734"/>
                    <a:pt x="317" y="733"/>
                    <a:pt x="316" y="732"/>
                  </a:cubicBezTo>
                  <a:cubicBezTo>
                    <a:pt x="315" y="729"/>
                    <a:pt x="316" y="725"/>
                    <a:pt x="318" y="723"/>
                  </a:cubicBezTo>
                  <a:cubicBezTo>
                    <a:pt x="318" y="722"/>
                    <a:pt x="319" y="722"/>
                    <a:pt x="319" y="721"/>
                  </a:cubicBezTo>
                  <a:cubicBezTo>
                    <a:pt x="321" y="721"/>
                    <a:pt x="320" y="720"/>
                    <a:pt x="321" y="719"/>
                  </a:cubicBezTo>
                  <a:cubicBezTo>
                    <a:pt x="321" y="717"/>
                    <a:pt x="323" y="716"/>
                    <a:pt x="325" y="716"/>
                  </a:cubicBezTo>
                  <a:cubicBezTo>
                    <a:pt x="325" y="715"/>
                    <a:pt x="325" y="713"/>
                    <a:pt x="327" y="712"/>
                  </a:cubicBezTo>
                  <a:cubicBezTo>
                    <a:pt x="328" y="711"/>
                    <a:pt x="331" y="712"/>
                    <a:pt x="333" y="711"/>
                  </a:cubicBezTo>
                  <a:cubicBezTo>
                    <a:pt x="337" y="710"/>
                    <a:pt x="338" y="706"/>
                    <a:pt x="339" y="702"/>
                  </a:cubicBezTo>
                  <a:cubicBezTo>
                    <a:pt x="340" y="698"/>
                    <a:pt x="339" y="693"/>
                    <a:pt x="339" y="688"/>
                  </a:cubicBezTo>
                  <a:cubicBezTo>
                    <a:pt x="339" y="685"/>
                    <a:pt x="338" y="678"/>
                    <a:pt x="344" y="679"/>
                  </a:cubicBezTo>
                  <a:cubicBezTo>
                    <a:pt x="344" y="676"/>
                    <a:pt x="344" y="673"/>
                    <a:pt x="345" y="671"/>
                  </a:cubicBezTo>
                  <a:cubicBezTo>
                    <a:pt x="346" y="669"/>
                    <a:pt x="348" y="667"/>
                    <a:pt x="350" y="666"/>
                  </a:cubicBezTo>
                  <a:cubicBezTo>
                    <a:pt x="352" y="665"/>
                    <a:pt x="355" y="665"/>
                    <a:pt x="356" y="663"/>
                  </a:cubicBezTo>
                  <a:cubicBezTo>
                    <a:pt x="358" y="661"/>
                    <a:pt x="358" y="659"/>
                    <a:pt x="358" y="657"/>
                  </a:cubicBezTo>
                  <a:cubicBezTo>
                    <a:pt x="358" y="655"/>
                    <a:pt x="357" y="651"/>
                    <a:pt x="359" y="650"/>
                  </a:cubicBezTo>
                  <a:cubicBezTo>
                    <a:pt x="360" y="647"/>
                    <a:pt x="362" y="645"/>
                    <a:pt x="364" y="642"/>
                  </a:cubicBezTo>
                  <a:cubicBezTo>
                    <a:pt x="367" y="638"/>
                    <a:pt x="372" y="634"/>
                    <a:pt x="377" y="630"/>
                  </a:cubicBezTo>
                  <a:cubicBezTo>
                    <a:pt x="378" y="629"/>
                    <a:pt x="379" y="629"/>
                    <a:pt x="380" y="628"/>
                  </a:cubicBezTo>
                  <a:cubicBezTo>
                    <a:pt x="381" y="627"/>
                    <a:pt x="382" y="627"/>
                    <a:pt x="382" y="625"/>
                  </a:cubicBezTo>
                  <a:cubicBezTo>
                    <a:pt x="382" y="622"/>
                    <a:pt x="382" y="620"/>
                    <a:pt x="382" y="617"/>
                  </a:cubicBezTo>
                  <a:cubicBezTo>
                    <a:pt x="382" y="611"/>
                    <a:pt x="381" y="606"/>
                    <a:pt x="381" y="600"/>
                  </a:cubicBezTo>
                  <a:cubicBezTo>
                    <a:pt x="382" y="596"/>
                    <a:pt x="382" y="591"/>
                    <a:pt x="384" y="588"/>
                  </a:cubicBezTo>
                  <a:cubicBezTo>
                    <a:pt x="384" y="587"/>
                    <a:pt x="385" y="586"/>
                    <a:pt x="385" y="585"/>
                  </a:cubicBezTo>
                  <a:cubicBezTo>
                    <a:pt x="386" y="584"/>
                    <a:pt x="386" y="584"/>
                    <a:pt x="387" y="582"/>
                  </a:cubicBezTo>
                  <a:cubicBezTo>
                    <a:pt x="387" y="580"/>
                    <a:pt x="389" y="579"/>
                    <a:pt x="391" y="580"/>
                  </a:cubicBezTo>
                  <a:cubicBezTo>
                    <a:pt x="392" y="566"/>
                    <a:pt x="390" y="552"/>
                    <a:pt x="391" y="539"/>
                  </a:cubicBezTo>
                  <a:cubicBezTo>
                    <a:pt x="391" y="533"/>
                    <a:pt x="391" y="527"/>
                    <a:pt x="393" y="521"/>
                  </a:cubicBezTo>
                  <a:cubicBezTo>
                    <a:pt x="393" y="518"/>
                    <a:pt x="394" y="516"/>
                    <a:pt x="396" y="514"/>
                  </a:cubicBezTo>
                  <a:cubicBezTo>
                    <a:pt x="396" y="511"/>
                    <a:pt x="397" y="508"/>
                    <a:pt x="400" y="509"/>
                  </a:cubicBezTo>
                  <a:cubicBezTo>
                    <a:pt x="400" y="505"/>
                    <a:pt x="399" y="498"/>
                    <a:pt x="405" y="500"/>
                  </a:cubicBezTo>
                  <a:cubicBezTo>
                    <a:pt x="405" y="497"/>
                    <a:pt x="405" y="494"/>
                    <a:pt x="405" y="491"/>
                  </a:cubicBezTo>
                  <a:cubicBezTo>
                    <a:pt x="405" y="490"/>
                    <a:pt x="405" y="488"/>
                    <a:pt x="405" y="487"/>
                  </a:cubicBezTo>
                  <a:cubicBezTo>
                    <a:pt x="405" y="485"/>
                    <a:pt x="405" y="485"/>
                    <a:pt x="403" y="485"/>
                  </a:cubicBezTo>
                  <a:cubicBezTo>
                    <a:pt x="399" y="482"/>
                    <a:pt x="400" y="476"/>
                    <a:pt x="400" y="472"/>
                  </a:cubicBezTo>
                  <a:cubicBezTo>
                    <a:pt x="400" y="468"/>
                    <a:pt x="400" y="463"/>
                    <a:pt x="402" y="459"/>
                  </a:cubicBezTo>
                  <a:cubicBezTo>
                    <a:pt x="402" y="459"/>
                    <a:pt x="403" y="458"/>
                    <a:pt x="403" y="458"/>
                  </a:cubicBezTo>
                  <a:cubicBezTo>
                    <a:pt x="405" y="457"/>
                    <a:pt x="405" y="458"/>
                    <a:pt x="405" y="456"/>
                  </a:cubicBezTo>
                  <a:cubicBezTo>
                    <a:pt x="405" y="453"/>
                    <a:pt x="405" y="450"/>
                    <a:pt x="405" y="447"/>
                  </a:cubicBezTo>
                  <a:cubicBezTo>
                    <a:pt x="406" y="444"/>
                    <a:pt x="405" y="440"/>
                    <a:pt x="406" y="436"/>
                  </a:cubicBezTo>
                  <a:cubicBezTo>
                    <a:pt x="407" y="435"/>
                    <a:pt x="408" y="434"/>
                    <a:pt x="410" y="434"/>
                  </a:cubicBezTo>
                  <a:cubicBezTo>
                    <a:pt x="410" y="430"/>
                    <a:pt x="410" y="427"/>
                    <a:pt x="410" y="424"/>
                  </a:cubicBezTo>
                  <a:cubicBezTo>
                    <a:pt x="410" y="420"/>
                    <a:pt x="410" y="417"/>
                    <a:pt x="410" y="414"/>
                  </a:cubicBezTo>
                  <a:cubicBezTo>
                    <a:pt x="410" y="411"/>
                    <a:pt x="411" y="406"/>
                    <a:pt x="409" y="404"/>
                  </a:cubicBezTo>
                  <a:cubicBezTo>
                    <a:pt x="404" y="400"/>
                    <a:pt x="400" y="396"/>
                    <a:pt x="396" y="391"/>
                  </a:cubicBezTo>
                  <a:cubicBezTo>
                    <a:pt x="396" y="386"/>
                    <a:pt x="400" y="396"/>
                    <a:pt x="396" y="391"/>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5" name="Freeform 21"/>
            <p:cNvSpPr/>
            <p:nvPr/>
          </p:nvSpPr>
          <p:spPr bwMode="auto">
            <a:xfrm>
              <a:off x="4553517" y="2298683"/>
              <a:ext cx="1284171" cy="2708007"/>
            </a:xfrm>
            <a:custGeom>
              <a:avLst/>
              <a:gdLst>
                <a:gd name="T0" fmla="*/ 394 w 439"/>
                <a:gd name="T1" fmla="*/ 523 h 926"/>
                <a:gd name="T2" fmla="*/ 349 w 439"/>
                <a:gd name="T3" fmla="*/ 520 h 926"/>
                <a:gd name="T4" fmla="*/ 328 w 439"/>
                <a:gd name="T5" fmla="*/ 505 h 926"/>
                <a:gd name="T6" fmla="*/ 310 w 439"/>
                <a:gd name="T7" fmla="*/ 490 h 926"/>
                <a:gd name="T8" fmla="*/ 283 w 439"/>
                <a:gd name="T9" fmla="*/ 457 h 926"/>
                <a:gd name="T10" fmla="*/ 230 w 439"/>
                <a:gd name="T11" fmla="*/ 424 h 926"/>
                <a:gd name="T12" fmla="*/ 198 w 439"/>
                <a:gd name="T13" fmla="*/ 402 h 926"/>
                <a:gd name="T14" fmla="*/ 141 w 439"/>
                <a:gd name="T15" fmla="*/ 387 h 926"/>
                <a:gd name="T16" fmla="*/ 117 w 439"/>
                <a:gd name="T17" fmla="*/ 393 h 926"/>
                <a:gd name="T18" fmla="*/ 94 w 439"/>
                <a:gd name="T19" fmla="*/ 415 h 926"/>
                <a:gd name="T20" fmla="*/ 68 w 439"/>
                <a:gd name="T21" fmla="*/ 405 h 926"/>
                <a:gd name="T22" fmla="*/ 70 w 439"/>
                <a:gd name="T23" fmla="*/ 375 h 926"/>
                <a:gd name="T24" fmla="*/ 52 w 439"/>
                <a:gd name="T25" fmla="*/ 324 h 926"/>
                <a:gd name="T26" fmla="*/ 38 w 439"/>
                <a:gd name="T27" fmla="*/ 320 h 926"/>
                <a:gd name="T28" fmla="*/ 28 w 439"/>
                <a:gd name="T29" fmla="*/ 297 h 926"/>
                <a:gd name="T30" fmla="*/ 61 w 439"/>
                <a:gd name="T31" fmla="*/ 237 h 926"/>
                <a:gd name="T32" fmla="*/ 107 w 439"/>
                <a:gd name="T33" fmla="*/ 251 h 926"/>
                <a:gd name="T34" fmla="*/ 127 w 439"/>
                <a:gd name="T35" fmla="*/ 222 h 926"/>
                <a:gd name="T36" fmla="*/ 139 w 439"/>
                <a:gd name="T37" fmla="*/ 203 h 926"/>
                <a:gd name="T38" fmla="*/ 176 w 439"/>
                <a:gd name="T39" fmla="*/ 180 h 926"/>
                <a:gd name="T40" fmla="*/ 209 w 439"/>
                <a:gd name="T41" fmla="*/ 146 h 926"/>
                <a:gd name="T42" fmla="*/ 240 w 439"/>
                <a:gd name="T43" fmla="*/ 118 h 926"/>
                <a:gd name="T44" fmla="*/ 269 w 439"/>
                <a:gd name="T45" fmla="*/ 99 h 926"/>
                <a:gd name="T46" fmla="*/ 259 w 439"/>
                <a:gd name="T47" fmla="*/ 90 h 926"/>
                <a:gd name="T48" fmla="*/ 310 w 439"/>
                <a:gd name="T49" fmla="*/ 76 h 926"/>
                <a:gd name="T50" fmla="*/ 330 w 439"/>
                <a:gd name="T51" fmla="*/ 38 h 926"/>
                <a:gd name="T52" fmla="*/ 298 w 439"/>
                <a:gd name="T53" fmla="*/ 28 h 926"/>
                <a:gd name="T54" fmla="*/ 264 w 439"/>
                <a:gd name="T55" fmla="*/ 54 h 926"/>
                <a:gd name="T56" fmla="*/ 234 w 439"/>
                <a:gd name="T57" fmla="*/ 67 h 926"/>
                <a:gd name="T58" fmla="*/ 245 w 439"/>
                <a:gd name="T59" fmla="*/ 28 h 926"/>
                <a:gd name="T60" fmla="*/ 279 w 439"/>
                <a:gd name="T61" fmla="*/ 15 h 926"/>
                <a:gd name="T62" fmla="*/ 45 w 439"/>
                <a:gd name="T63" fmla="*/ 186 h 926"/>
                <a:gd name="T64" fmla="*/ 0 w 439"/>
                <a:gd name="T65" fmla="*/ 320 h 926"/>
                <a:gd name="T66" fmla="*/ 20 w 439"/>
                <a:gd name="T67" fmla="*/ 359 h 926"/>
                <a:gd name="T68" fmla="*/ 56 w 439"/>
                <a:gd name="T69" fmla="*/ 408 h 926"/>
                <a:gd name="T70" fmla="*/ 80 w 439"/>
                <a:gd name="T71" fmla="*/ 420 h 926"/>
                <a:gd name="T72" fmla="*/ 71 w 439"/>
                <a:gd name="T73" fmla="*/ 495 h 926"/>
                <a:gd name="T74" fmla="*/ 66 w 439"/>
                <a:gd name="T75" fmla="*/ 541 h 926"/>
                <a:gd name="T76" fmla="*/ 94 w 439"/>
                <a:gd name="T77" fmla="*/ 587 h 926"/>
                <a:gd name="T78" fmla="*/ 112 w 439"/>
                <a:gd name="T79" fmla="*/ 634 h 926"/>
                <a:gd name="T80" fmla="*/ 137 w 439"/>
                <a:gd name="T81" fmla="*/ 664 h 926"/>
                <a:gd name="T82" fmla="*/ 160 w 439"/>
                <a:gd name="T83" fmla="*/ 690 h 926"/>
                <a:gd name="T84" fmla="*/ 173 w 439"/>
                <a:gd name="T85" fmla="*/ 719 h 926"/>
                <a:gd name="T86" fmla="*/ 181 w 439"/>
                <a:gd name="T87" fmla="*/ 784 h 926"/>
                <a:gd name="T88" fmla="*/ 207 w 439"/>
                <a:gd name="T89" fmla="*/ 858 h 926"/>
                <a:gd name="T90" fmla="*/ 232 w 439"/>
                <a:gd name="T91" fmla="*/ 896 h 926"/>
                <a:gd name="T92" fmla="*/ 255 w 439"/>
                <a:gd name="T93" fmla="*/ 920 h 926"/>
                <a:gd name="T94" fmla="*/ 265 w 439"/>
                <a:gd name="T95" fmla="*/ 900 h 926"/>
                <a:gd name="T96" fmla="*/ 255 w 439"/>
                <a:gd name="T97" fmla="*/ 858 h 926"/>
                <a:gd name="T98" fmla="*/ 279 w 439"/>
                <a:gd name="T99" fmla="*/ 830 h 926"/>
                <a:gd name="T100" fmla="*/ 297 w 439"/>
                <a:gd name="T101" fmla="*/ 797 h 926"/>
                <a:gd name="T102" fmla="*/ 323 w 439"/>
                <a:gd name="T103" fmla="*/ 726 h 926"/>
                <a:gd name="T104" fmla="*/ 371 w 439"/>
                <a:gd name="T105" fmla="*/ 697 h 926"/>
                <a:gd name="T106" fmla="*/ 401 w 439"/>
                <a:gd name="T107" fmla="*/ 633 h 926"/>
                <a:gd name="T108" fmla="*/ 411 w 439"/>
                <a:gd name="T109" fmla="*/ 608 h 926"/>
                <a:gd name="T110" fmla="*/ 434 w 439"/>
                <a:gd name="T111" fmla="*/ 573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9" h="926">
                  <a:moveTo>
                    <a:pt x="434" y="542"/>
                  </a:moveTo>
                  <a:cubicBezTo>
                    <a:pt x="427" y="542"/>
                    <a:pt x="418" y="544"/>
                    <a:pt x="413" y="538"/>
                  </a:cubicBezTo>
                  <a:cubicBezTo>
                    <a:pt x="412" y="537"/>
                    <a:pt x="411" y="535"/>
                    <a:pt x="411" y="534"/>
                  </a:cubicBezTo>
                  <a:cubicBezTo>
                    <a:pt x="410" y="533"/>
                    <a:pt x="411" y="533"/>
                    <a:pt x="409" y="533"/>
                  </a:cubicBezTo>
                  <a:cubicBezTo>
                    <a:pt x="408" y="533"/>
                    <a:pt x="407" y="533"/>
                    <a:pt x="405" y="533"/>
                  </a:cubicBezTo>
                  <a:cubicBezTo>
                    <a:pt x="402" y="531"/>
                    <a:pt x="399" y="530"/>
                    <a:pt x="397" y="527"/>
                  </a:cubicBezTo>
                  <a:cubicBezTo>
                    <a:pt x="397" y="526"/>
                    <a:pt x="396" y="525"/>
                    <a:pt x="396" y="524"/>
                  </a:cubicBezTo>
                  <a:cubicBezTo>
                    <a:pt x="396" y="523"/>
                    <a:pt x="395" y="523"/>
                    <a:pt x="394" y="523"/>
                  </a:cubicBezTo>
                  <a:cubicBezTo>
                    <a:pt x="392" y="523"/>
                    <a:pt x="390" y="523"/>
                    <a:pt x="388" y="523"/>
                  </a:cubicBezTo>
                  <a:cubicBezTo>
                    <a:pt x="385" y="523"/>
                    <a:pt x="382" y="523"/>
                    <a:pt x="378" y="523"/>
                  </a:cubicBezTo>
                  <a:cubicBezTo>
                    <a:pt x="376" y="523"/>
                    <a:pt x="373" y="522"/>
                    <a:pt x="373" y="519"/>
                  </a:cubicBezTo>
                  <a:cubicBezTo>
                    <a:pt x="372" y="518"/>
                    <a:pt x="360" y="519"/>
                    <a:pt x="358" y="519"/>
                  </a:cubicBezTo>
                  <a:cubicBezTo>
                    <a:pt x="357" y="519"/>
                    <a:pt x="356" y="519"/>
                    <a:pt x="355" y="519"/>
                  </a:cubicBezTo>
                  <a:cubicBezTo>
                    <a:pt x="353" y="519"/>
                    <a:pt x="354" y="519"/>
                    <a:pt x="353" y="520"/>
                  </a:cubicBezTo>
                  <a:cubicBezTo>
                    <a:pt x="353" y="521"/>
                    <a:pt x="352" y="521"/>
                    <a:pt x="352" y="522"/>
                  </a:cubicBezTo>
                  <a:cubicBezTo>
                    <a:pt x="350" y="522"/>
                    <a:pt x="350" y="521"/>
                    <a:pt x="349" y="520"/>
                  </a:cubicBezTo>
                  <a:cubicBezTo>
                    <a:pt x="349" y="519"/>
                    <a:pt x="349" y="514"/>
                    <a:pt x="348" y="514"/>
                  </a:cubicBezTo>
                  <a:cubicBezTo>
                    <a:pt x="345" y="514"/>
                    <a:pt x="342" y="514"/>
                    <a:pt x="339" y="513"/>
                  </a:cubicBezTo>
                  <a:cubicBezTo>
                    <a:pt x="338" y="513"/>
                    <a:pt x="337" y="513"/>
                    <a:pt x="336" y="512"/>
                  </a:cubicBezTo>
                  <a:cubicBezTo>
                    <a:pt x="336" y="511"/>
                    <a:pt x="335" y="511"/>
                    <a:pt x="335" y="510"/>
                  </a:cubicBezTo>
                  <a:cubicBezTo>
                    <a:pt x="334" y="509"/>
                    <a:pt x="335" y="510"/>
                    <a:pt x="333" y="509"/>
                  </a:cubicBezTo>
                  <a:cubicBezTo>
                    <a:pt x="332" y="509"/>
                    <a:pt x="331" y="508"/>
                    <a:pt x="330" y="507"/>
                  </a:cubicBezTo>
                  <a:cubicBezTo>
                    <a:pt x="330" y="507"/>
                    <a:pt x="330" y="506"/>
                    <a:pt x="330" y="505"/>
                  </a:cubicBezTo>
                  <a:cubicBezTo>
                    <a:pt x="330" y="504"/>
                    <a:pt x="329" y="505"/>
                    <a:pt x="328" y="505"/>
                  </a:cubicBezTo>
                  <a:cubicBezTo>
                    <a:pt x="322" y="505"/>
                    <a:pt x="317" y="505"/>
                    <a:pt x="312" y="505"/>
                  </a:cubicBezTo>
                  <a:cubicBezTo>
                    <a:pt x="309" y="505"/>
                    <a:pt x="305" y="504"/>
                    <a:pt x="301" y="505"/>
                  </a:cubicBezTo>
                  <a:cubicBezTo>
                    <a:pt x="298" y="505"/>
                    <a:pt x="295" y="505"/>
                    <a:pt x="292" y="504"/>
                  </a:cubicBezTo>
                  <a:cubicBezTo>
                    <a:pt x="288" y="503"/>
                    <a:pt x="285" y="497"/>
                    <a:pt x="290" y="495"/>
                  </a:cubicBezTo>
                  <a:cubicBezTo>
                    <a:pt x="292" y="495"/>
                    <a:pt x="295" y="496"/>
                    <a:pt x="296" y="494"/>
                  </a:cubicBezTo>
                  <a:cubicBezTo>
                    <a:pt x="297" y="493"/>
                    <a:pt x="297" y="491"/>
                    <a:pt x="297" y="490"/>
                  </a:cubicBezTo>
                  <a:cubicBezTo>
                    <a:pt x="299" y="490"/>
                    <a:pt x="302" y="490"/>
                    <a:pt x="304" y="490"/>
                  </a:cubicBezTo>
                  <a:cubicBezTo>
                    <a:pt x="306" y="490"/>
                    <a:pt x="308" y="490"/>
                    <a:pt x="310" y="490"/>
                  </a:cubicBezTo>
                  <a:cubicBezTo>
                    <a:pt x="311" y="491"/>
                    <a:pt x="311" y="490"/>
                    <a:pt x="311" y="489"/>
                  </a:cubicBezTo>
                  <a:cubicBezTo>
                    <a:pt x="311" y="488"/>
                    <a:pt x="311" y="488"/>
                    <a:pt x="311" y="487"/>
                  </a:cubicBezTo>
                  <a:cubicBezTo>
                    <a:pt x="311" y="484"/>
                    <a:pt x="310" y="482"/>
                    <a:pt x="308" y="480"/>
                  </a:cubicBezTo>
                  <a:cubicBezTo>
                    <a:pt x="306" y="476"/>
                    <a:pt x="301" y="474"/>
                    <a:pt x="297" y="472"/>
                  </a:cubicBezTo>
                  <a:cubicBezTo>
                    <a:pt x="295" y="472"/>
                    <a:pt x="293" y="472"/>
                    <a:pt x="292" y="471"/>
                  </a:cubicBezTo>
                  <a:cubicBezTo>
                    <a:pt x="291" y="470"/>
                    <a:pt x="291" y="468"/>
                    <a:pt x="290" y="467"/>
                  </a:cubicBezTo>
                  <a:cubicBezTo>
                    <a:pt x="288" y="465"/>
                    <a:pt x="286" y="463"/>
                    <a:pt x="284" y="462"/>
                  </a:cubicBezTo>
                  <a:cubicBezTo>
                    <a:pt x="282" y="462"/>
                    <a:pt x="283" y="459"/>
                    <a:pt x="283" y="457"/>
                  </a:cubicBezTo>
                  <a:cubicBezTo>
                    <a:pt x="282" y="456"/>
                    <a:pt x="282" y="455"/>
                    <a:pt x="281" y="454"/>
                  </a:cubicBezTo>
                  <a:cubicBezTo>
                    <a:pt x="279" y="452"/>
                    <a:pt x="277" y="450"/>
                    <a:pt x="275" y="448"/>
                  </a:cubicBezTo>
                  <a:cubicBezTo>
                    <a:pt x="273" y="447"/>
                    <a:pt x="271" y="446"/>
                    <a:pt x="269" y="444"/>
                  </a:cubicBezTo>
                  <a:cubicBezTo>
                    <a:pt x="267" y="443"/>
                    <a:pt x="265" y="439"/>
                    <a:pt x="263" y="439"/>
                  </a:cubicBezTo>
                  <a:cubicBezTo>
                    <a:pt x="259" y="439"/>
                    <a:pt x="250" y="439"/>
                    <a:pt x="250" y="434"/>
                  </a:cubicBezTo>
                  <a:cubicBezTo>
                    <a:pt x="245" y="434"/>
                    <a:pt x="241" y="435"/>
                    <a:pt x="236" y="433"/>
                  </a:cubicBezTo>
                  <a:cubicBezTo>
                    <a:pt x="235" y="432"/>
                    <a:pt x="234" y="431"/>
                    <a:pt x="233" y="429"/>
                  </a:cubicBezTo>
                  <a:cubicBezTo>
                    <a:pt x="232" y="428"/>
                    <a:pt x="231" y="424"/>
                    <a:pt x="230" y="424"/>
                  </a:cubicBezTo>
                  <a:cubicBezTo>
                    <a:pt x="229" y="424"/>
                    <a:pt x="227" y="424"/>
                    <a:pt x="226" y="422"/>
                  </a:cubicBezTo>
                  <a:cubicBezTo>
                    <a:pt x="226" y="421"/>
                    <a:pt x="226" y="419"/>
                    <a:pt x="226" y="418"/>
                  </a:cubicBezTo>
                  <a:cubicBezTo>
                    <a:pt x="224" y="416"/>
                    <a:pt x="222" y="415"/>
                    <a:pt x="220" y="415"/>
                  </a:cubicBezTo>
                  <a:cubicBezTo>
                    <a:pt x="215" y="414"/>
                    <a:pt x="211" y="415"/>
                    <a:pt x="206" y="414"/>
                  </a:cubicBezTo>
                  <a:cubicBezTo>
                    <a:pt x="200" y="413"/>
                    <a:pt x="205" y="408"/>
                    <a:pt x="207" y="406"/>
                  </a:cubicBezTo>
                  <a:cubicBezTo>
                    <a:pt x="204" y="405"/>
                    <a:pt x="202" y="404"/>
                    <a:pt x="203" y="401"/>
                  </a:cubicBezTo>
                  <a:cubicBezTo>
                    <a:pt x="201" y="401"/>
                    <a:pt x="200" y="401"/>
                    <a:pt x="199" y="401"/>
                  </a:cubicBezTo>
                  <a:cubicBezTo>
                    <a:pt x="197" y="401"/>
                    <a:pt x="198" y="401"/>
                    <a:pt x="198" y="402"/>
                  </a:cubicBezTo>
                  <a:cubicBezTo>
                    <a:pt x="198" y="403"/>
                    <a:pt x="197" y="404"/>
                    <a:pt x="197" y="405"/>
                  </a:cubicBezTo>
                  <a:cubicBezTo>
                    <a:pt x="195" y="406"/>
                    <a:pt x="193" y="406"/>
                    <a:pt x="191" y="405"/>
                  </a:cubicBezTo>
                  <a:cubicBezTo>
                    <a:pt x="188" y="404"/>
                    <a:pt x="183" y="400"/>
                    <a:pt x="184" y="396"/>
                  </a:cubicBezTo>
                  <a:cubicBezTo>
                    <a:pt x="178" y="398"/>
                    <a:pt x="172" y="398"/>
                    <a:pt x="166" y="396"/>
                  </a:cubicBezTo>
                  <a:cubicBezTo>
                    <a:pt x="162" y="394"/>
                    <a:pt x="158" y="391"/>
                    <a:pt x="154" y="389"/>
                  </a:cubicBezTo>
                  <a:cubicBezTo>
                    <a:pt x="152" y="388"/>
                    <a:pt x="150" y="387"/>
                    <a:pt x="147" y="387"/>
                  </a:cubicBezTo>
                  <a:cubicBezTo>
                    <a:pt x="146" y="386"/>
                    <a:pt x="144" y="386"/>
                    <a:pt x="143" y="387"/>
                  </a:cubicBezTo>
                  <a:cubicBezTo>
                    <a:pt x="142" y="387"/>
                    <a:pt x="141" y="386"/>
                    <a:pt x="141" y="387"/>
                  </a:cubicBezTo>
                  <a:cubicBezTo>
                    <a:pt x="141" y="388"/>
                    <a:pt x="141" y="389"/>
                    <a:pt x="141" y="390"/>
                  </a:cubicBezTo>
                  <a:cubicBezTo>
                    <a:pt x="141" y="395"/>
                    <a:pt x="143" y="405"/>
                    <a:pt x="137" y="406"/>
                  </a:cubicBezTo>
                  <a:cubicBezTo>
                    <a:pt x="136" y="401"/>
                    <a:pt x="137" y="397"/>
                    <a:pt x="137" y="393"/>
                  </a:cubicBezTo>
                  <a:cubicBezTo>
                    <a:pt x="136" y="387"/>
                    <a:pt x="132" y="387"/>
                    <a:pt x="127" y="387"/>
                  </a:cubicBezTo>
                  <a:cubicBezTo>
                    <a:pt x="128" y="389"/>
                    <a:pt x="127" y="391"/>
                    <a:pt x="125" y="391"/>
                  </a:cubicBezTo>
                  <a:cubicBezTo>
                    <a:pt x="123" y="391"/>
                    <a:pt x="122" y="391"/>
                    <a:pt x="121" y="391"/>
                  </a:cubicBezTo>
                  <a:cubicBezTo>
                    <a:pt x="121" y="391"/>
                    <a:pt x="120" y="391"/>
                    <a:pt x="119" y="391"/>
                  </a:cubicBezTo>
                  <a:cubicBezTo>
                    <a:pt x="117" y="391"/>
                    <a:pt x="118" y="391"/>
                    <a:pt x="117" y="393"/>
                  </a:cubicBezTo>
                  <a:cubicBezTo>
                    <a:pt x="115" y="398"/>
                    <a:pt x="108" y="396"/>
                    <a:pt x="104" y="396"/>
                  </a:cubicBezTo>
                  <a:cubicBezTo>
                    <a:pt x="104" y="399"/>
                    <a:pt x="107" y="400"/>
                    <a:pt x="108" y="403"/>
                  </a:cubicBezTo>
                  <a:cubicBezTo>
                    <a:pt x="108" y="404"/>
                    <a:pt x="108" y="405"/>
                    <a:pt x="108" y="406"/>
                  </a:cubicBezTo>
                  <a:cubicBezTo>
                    <a:pt x="109" y="406"/>
                    <a:pt x="110" y="406"/>
                    <a:pt x="110" y="406"/>
                  </a:cubicBezTo>
                  <a:cubicBezTo>
                    <a:pt x="111" y="407"/>
                    <a:pt x="111" y="409"/>
                    <a:pt x="111" y="410"/>
                  </a:cubicBezTo>
                  <a:cubicBezTo>
                    <a:pt x="110" y="412"/>
                    <a:pt x="107" y="414"/>
                    <a:pt x="104" y="415"/>
                  </a:cubicBezTo>
                  <a:cubicBezTo>
                    <a:pt x="102" y="415"/>
                    <a:pt x="100" y="415"/>
                    <a:pt x="98" y="415"/>
                  </a:cubicBezTo>
                  <a:cubicBezTo>
                    <a:pt x="97" y="415"/>
                    <a:pt x="95" y="415"/>
                    <a:pt x="94" y="415"/>
                  </a:cubicBezTo>
                  <a:cubicBezTo>
                    <a:pt x="94" y="414"/>
                    <a:pt x="94" y="413"/>
                    <a:pt x="94" y="412"/>
                  </a:cubicBezTo>
                  <a:cubicBezTo>
                    <a:pt x="93" y="411"/>
                    <a:pt x="92" y="410"/>
                    <a:pt x="91" y="409"/>
                  </a:cubicBezTo>
                  <a:cubicBezTo>
                    <a:pt x="90" y="407"/>
                    <a:pt x="90" y="406"/>
                    <a:pt x="89" y="405"/>
                  </a:cubicBezTo>
                  <a:cubicBezTo>
                    <a:pt x="88" y="402"/>
                    <a:pt x="85" y="401"/>
                    <a:pt x="82" y="403"/>
                  </a:cubicBezTo>
                  <a:cubicBezTo>
                    <a:pt x="81" y="403"/>
                    <a:pt x="75" y="405"/>
                    <a:pt x="75" y="406"/>
                  </a:cubicBezTo>
                  <a:cubicBezTo>
                    <a:pt x="75" y="408"/>
                    <a:pt x="72" y="410"/>
                    <a:pt x="71" y="407"/>
                  </a:cubicBezTo>
                  <a:cubicBezTo>
                    <a:pt x="71" y="406"/>
                    <a:pt x="71" y="406"/>
                    <a:pt x="70" y="406"/>
                  </a:cubicBezTo>
                  <a:cubicBezTo>
                    <a:pt x="69" y="406"/>
                    <a:pt x="68" y="406"/>
                    <a:pt x="68" y="405"/>
                  </a:cubicBezTo>
                  <a:cubicBezTo>
                    <a:pt x="67" y="405"/>
                    <a:pt x="66" y="403"/>
                    <a:pt x="66" y="402"/>
                  </a:cubicBezTo>
                  <a:cubicBezTo>
                    <a:pt x="66" y="400"/>
                    <a:pt x="65" y="401"/>
                    <a:pt x="63" y="400"/>
                  </a:cubicBezTo>
                  <a:cubicBezTo>
                    <a:pt x="62" y="400"/>
                    <a:pt x="61" y="399"/>
                    <a:pt x="61" y="397"/>
                  </a:cubicBezTo>
                  <a:cubicBezTo>
                    <a:pt x="61" y="395"/>
                    <a:pt x="60" y="394"/>
                    <a:pt x="59" y="393"/>
                  </a:cubicBezTo>
                  <a:cubicBezTo>
                    <a:pt x="58" y="391"/>
                    <a:pt x="58" y="390"/>
                    <a:pt x="57" y="388"/>
                  </a:cubicBezTo>
                  <a:cubicBezTo>
                    <a:pt x="57" y="386"/>
                    <a:pt x="56" y="384"/>
                    <a:pt x="56" y="382"/>
                  </a:cubicBezTo>
                  <a:cubicBezTo>
                    <a:pt x="57" y="381"/>
                    <a:pt x="58" y="381"/>
                    <a:pt x="59" y="380"/>
                  </a:cubicBezTo>
                  <a:cubicBezTo>
                    <a:pt x="63" y="379"/>
                    <a:pt x="68" y="379"/>
                    <a:pt x="70" y="375"/>
                  </a:cubicBezTo>
                  <a:cubicBezTo>
                    <a:pt x="72" y="373"/>
                    <a:pt x="71" y="370"/>
                    <a:pt x="71" y="368"/>
                  </a:cubicBezTo>
                  <a:cubicBezTo>
                    <a:pt x="68" y="367"/>
                    <a:pt x="67" y="364"/>
                    <a:pt x="66" y="362"/>
                  </a:cubicBezTo>
                  <a:cubicBezTo>
                    <a:pt x="66" y="358"/>
                    <a:pt x="66" y="354"/>
                    <a:pt x="66" y="350"/>
                  </a:cubicBezTo>
                  <a:cubicBezTo>
                    <a:pt x="66" y="348"/>
                    <a:pt x="62" y="349"/>
                    <a:pt x="61" y="349"/>
                  </a:cubicBezTo>
                  <a:cubicBezTo>
                    <a:pt x="58" y="349"/>
                    <a:pt x="56" y="349"/>
                    <a:pt x="54" y="349"/>
                  </a:cubicBezTo>
                  <a:cubicBezTo>
                    <a:pt x="51" y="349"/>
                    <a:pt x="47" y="348"/>
                    <a:pt x="47" y="344"/>
                  </a:cubicBezTo>
                  <a:cubicBezTo>
                    <a:pt x="47" y="341"/>
                    <a:pt x="46" y="334"/>
                    <a:pt x="52" y="335"/>
                  </a:cubicBezTo>
                  <a:cubicBezTo>
                    <a:pt x="52" y="331"/>
                    <a:pt x="51" y="327"/>
                    <a:pt x="52" y="324"/>
                  </a:cubicBezTo>
                  <a:cubicBezTo>
                    <a:pt x="52" y="321"/>
                    <a:pt x="54" y="320"/>
                    <a:pt x="57" y="321"/>
                  </a:cubicBezTo>
                  <a:cubicBezTo>
                    <a:pt x="63" y="322"/>
                    <a:pt x="65" y="318"/>
                    <a:pt x="66" y="313"/>
                  </a:cubicBezTo>
                  <a:cubicBezTo>
                    <a:pt x="66" y="309"/>
                    <a:pt x="66" y="305"/>
                    <a:pt x="66" y="302"/>
                  </a:cubicBezTo>
                  <a:cubicBezTo>
                    <a:pt x="63" y="302"/>
                    <a:pt x="59" y="301"/>
                    <a:pt x="56" y="302"/>
                  </a:cubicBezTo>
                  <a:cubicBezTo>
                    <a:pt x="53" y="303"/>
                    <a:pt x="52" y="304"/>
                    <a:pt x="52" y="307"/>
                  </a:cubicBezTo>
                  <a:cubicBezTo>
                    <a:pt x="51" y="310"/>
                    <a:pt x="50" y="312"/>
                    <a:pt x="47" y="311"/>
                  </a:cubicBezTo>
                  <a:cubicBezTo>
                    <a:pt x="47" y="314"/>
                    <a:pt x="46" y="317"/>
                    <a:pt x="42" y="316"/>
                  </a:cubicBezTo>
                  <a:cubicBezTo>
                    <a:pt x="41" y="317"/>
                    <a:pt x="39" y="319"/>
                    <a:pt x="38" y="320"/>
                  </a:cubicBezTo>
                  <a:cubicBezTo>
                    <a:pt x="35" y="323"/>
                    <a:pt x="31" y="327"/>
                    <a:pt x="27" y="328"/>
                  </a:cubicBezTo>
                  <a:cubicBezTo>
                    <a:pt x="25" y="329"/>
                    <a:pt x="24" y="328"/>
                    <a:pt x="24" y="326"/>
                  </a:cubicBezTo>
                  <a:cubicBezTo>
                    <a:pt x="23" y="325"/>
                    <a:pt x="23" y="322"/>
                    <a:pt x="23" y="321"/>
                  </a:cubicBezTo>
                  <a:cubicBezTo>
                    <a:pt x="23" y="319"/>
                    <a:pt x="23" y="318"/>
                    <a:pt x="23" y="317"/>
                  </a:cubicBezTo>
                  <a:cubicBezTo>
                    <a:pt x="23" y="315"/>
                    <a:pt x="23" y="316"/>
                    <a:pt x="21" y="316"/>
                  </a:cubicBezTo>
                  <a:cubicBezTo>
                    <a:pt x="17" y="315"/>
                    <a:pt x="19" y="311"/>
                    <a:pt x="19" y="308"/>
                  </a:cubicBezTo>
                  <a:cubicBezTo>
                    <a:pt x="19" y="304"/>
                    <a:pt x="19" y="301"/>
                    <a:pt x="23" y="302"/>
                  </a:cubicBezTo>
                  <a:cubicBezTo>
                    <a:pt x="24" y="299"/>
                    <a:pt x="25" y="296"/>
                    <a:pt x="28" y="297"/>
                  </a:cubicBezTo>
                  <a:cubicBezTo>
                    <a:pt x="28" y="294"/>
                    <a:pt x="27" y="286"/>
                    <a:pt x="33" y="288"/>
                  </a:cubicBezTo>
                  <a:cubicBezTo>
                    <a:pt x="33" y="284"/>
                    <a:pt x="31" y="272"/>
                    <a:pt x="38" y="273"/>
                  </a:cubicBezTo>
                  <a:cubicBezTo>
                    <a:pt x="38" y="270"/>
                    <a:pt x="37" y="263"/>
                    <a:pt x="42" y="264"/>
                  </a:cubicBezTo>
                  <a:cubicBezTo>
                    <a:pt x="42" y="262"/>
                    <a:pt x="41" y="256"/>
                    <a:pt x="44" y="255"/>
                  </a:cubicBezTo>
                  <a:cubicBezTo>
                    <a:pt x="45" y="254"/>
                    <a:pt x="45" y="254"/>
                    <a:pt x="46" y="254"/>
                  </a:cubicBezTo>
                  <a:cubicBezTo>
                    <a:pt x="48" y="255"/>
                    <a:pt x="47" y="254"/>
                    <a:pt x="47" y="253"/>
                  </a:cubicBezTo>
                  <a:cubicBezTo>
                    <a:pt x="48" y="252"/>
                    <a:pt x="49" y="250"/>
                    <a:pt x="50" y="249"/>
                  </a:cubicBezTo>
                  <a:cubicBezTo>
                    <a:pt x="53" y="245"/>
                    <a:pt x="59" y="243"/>
                    <a:pt x="61" y="237"/>
                  </a:cubicBezTo>
                  <a:cubicBezTo>
                    <a:pt x="61" y="235"/>
                    <a:pt x="61" y="231"/>
                    <a:pt x="64" y="231"/>
                  </a:cubicBezTo>
                  <a:cubicBezTo>
                    <a:pt x="66" y="231"/>
                    <a:pt x="68" y="232"/>
                    <a:pt x="70" y="233"/>
                  </a:cubicBezTo>
                  <a:cubicBezTo>
                    <a:pt x="71" y="234"/>
                    <a:pt x="73" y="234"/>
                    <a:pt x="75" y="234"/>
                  </a:cubicBezTo>
                  <a:cubicBezTo>
                    <a:pt x="80" y="235"/>
                    <a:pt x="83" y="232"/>
                    <a:pt x="86" y="230"/>
                  </a:cubicBezTo>
                  <a:cubicBezTo>
                    <a:pt x="89" y="228"/>
                    <a:pt x="92" y="226"/>
                    <a:pt x="95" y="226"/>
                  </a:cubicBezTo>
                  <a:cubicBezTo>
                    <a:pt x="98" y="226"/>
                    <a:pt x="101" y="226"/>
                    <a:pt x="103" y="227"/>
                  </a:cubicBezTo>
                  <a:cubicBezTo>
                    <a:pt x="107" y="229"/>
                    <a:pt x="108" y="234"/>
                    <a:pt x="109" y="238"/>
                  </a:cubicBezTo>
                  <a:cubicBezTo>
                    <a:pt x="110" y="242"/>
                    <a:pt x="110" y="248"/>
                    <a:pt x="107" y="251"/>
                  </a:cubicBezTo>
                  <a:cubicBezTo>
                    <a:pt x="107" y="253"/>
                    <a:pt x="105" y="254"/>
                    <a:pt x="104" y="255"/>
                  </a:cubicBezTo>
                  <a:cubicBezTo>
                    <a:pt x="104" y="256"/>
                    <a:pt x="104" y="257"/>
                    <a:pt x="104" y="258"/>
                  </a:cubicBezTo>
                  <a:cubicBezTo>
                    <a:pt x="104" y="260"/>
                    <a:pt x="104" y="259"/>
                    <a:pt x="105" y="260"/>
                  </a:cubicBezTo>
                  <a:cubicBezTo>
                    <a:pt x="106" y="260"/>
                    <a:pt x="108" y="260"/>
                    <a:pt x="108" y="262"/>
                  </a:cubicBezTo>
                  <a:cubicBezTo>
                    <a:pt x="109" y="262"/>
                    <a:pt x="108" y="263"/>
                    <a:pt x="108" y="264"/>
                  </a:cubicBezTo>
                  <a:cubicBezTo>
                    <a:pt x="117" y="263"/>
                    <a:pt x="108" y="243"/>
                    <a:pt x="118" y="245"/>
                  </a:cubicBezTo>
                  <a:cubicBezTo>
                    <a:pt x="118" y="242"/>
                    <a:pt x="117" y="235"/>
                    <a:pt x="122" y="236"/>
                  </a:cubicBezTo>
                  <a:cubicBezTo>
                    <a:pt x="122" y="232"/>
                    <a:pt x="120" y="220"/>
                    <a:pt x="127" y="222"/>
                  </a:cubicBezTo>
                  <a:cubicBezTo>
                    <a:pt x="129" y="222"/>
                    <a:pt x="132" y="222"/>
                    <a:pt x="132" y="221"/>
                  </a:cubicBezTo>
                  <a:cubicBezTo>
                    <a:pt x="132" y="220"/>
                    <a:pt x="133" y="219"/>
                    <a:pt x="134" y="218"/>
                  </a:cubicBezTo>
                  <a:cubicBezTo>
                    <a:pt x="136" y="217"/>
                    <a:pt x="139" y="217"/>
                    <a:pt x="141" y="217"/>
                  </a:cubicBezTo>
                  <a:cubicBezTo>
                    <a:pt x="141" y="216"/>
                    <a:pt x="142" y="212"/>
                    <a:pt x="141" y="212"/>
                  </a:cubicBezTo>
                  <a:cubicBezTo>
                    <a:pt x="139" y="212"/>
                    <a:pt x="138" y="211"/>
                    <a:pt x="138" y="210"/>
                  </a:cubicBezTo>
                  <a:cubicBezTo>
                    <a:pt x="137" y="209"/>
                    <a:pt x="137" y="208"/>
                    <a:pt x="137" y="206"/>
                  </a:cubicBezTo>
                  <a:cubicBezTo>
                    <a:pt x="136" y="206"/>
                    <a:pt x="136" y="205"/>
                    <a:pt x="137" y="204"/>
                  </a:cubicBezTo>
                  <a:cubicBezTo>
                    <a:pt x="137" y="202"/>
                    <a:pt x="138" y="203"/>
                    <a:pt x="139" y="203"/>
                  </a:cubicBezTo>
                  <a:cubicBezTo>
                    <a:pt x="141" y="203"/>
                    <a:pt x="143" y="203"/>
                    <a:pt x="145" y="203"/>
                  </a:cubicBezTo>
                  <a:cubicBezTo>
                    <a:pt x="147" y="203"/>
                    <a:pt x="150" y="203"/>
                    <a:pt x="151" y="202"/>
                  </a:cubicBezTo>
                  <a:cubicBezTo>
                    <a:pt x="152" y="199"/>
                    <a:pt x="154" y="196"/>
                    <a:pt x="157" y="194"/>
                  </a:cubicBezTo>
                  <a:cubicBezTo>
                    <a:pt x="159" y="191"/>
                    <a:pt x="162" y="190"/>
                    <a:pt x="165" y="189"/>
                  </a:cubicBezTo>
                  <a:cubicBezTo>
                    <a:pt x="166" y="189"/>
                    <a:pt x="167" y="189"/>
                    <a:pt x="168" y="189"/>
                  </a:cubicBezTo>
                  <a:cubicBezTo>
                    <a:pt x="170" y="189"/>
                    <a:pt x="170" y="188"/>
                    <a:pt x="170" y="187"/>
                  </a:cubicBezTo>
                  <a:cubicBezTo>
                    <a:pt x="171" y="186"/>
                    <a:pt x="172" y="184"/>
                    <a:pt x="173" y="183"/>
                  </a:cubicBezTo>
                  <a:cubicBezTo>
                    <a:pt x="174" y="182"/>
                    <a:pt x="175" y="181"/>
                    <a:pt x="176" y="180"/>
                  </a:cubicBezTo>
                  <a:cubicBezTo>
                    <a:pt x="177" y="180"/>
                    <a:pt x="177" y="180"/>
                    <a:pt x="178" y="179"/>
                  </a:cubicBezTo>
                  <a:cubicBezTo>
                    <a:pt x="180" y="179"/>
                    <a:pt x="179" y="178"/>
                    <a:pt x="179" y="177"/>
                  </a:cubicBezTo>
                  <a:cubicBezTo>
                    <a:pt x="179" y="174"/>
                    <a:pt x="179" y="172"/>
                    <a:pt x="179" y="170"/>
                  </a:cubicBezTo>
                  <a:cubicBezTo>
                    <a:pt x="180" y="168"/>
                    <a:pt x="181" y="166"/>
                    <a:pt x="182" y="165"/>
                  </a:cubicBezTo>
                  <a:cubicBezTo>
                    <a:pt x="186" y="159"/>
                    <a:pt x="192" y="154"/>
                    <a:pt x="198" y="151"/>
                  </a:cubicBezTo>
                  <a:cubicBezTo>
                    <a:pt x="199" y="151"/>
                    <a:pt x="203" y="151"/>
                    <a:pt x="203" y="150"/>
                  </a:cubicBezTo>
                  <a:cubicBezTo>
                    <a:pt x="203" y="149"/>
                    <a:pt x="203" y="148"/>
                    <a:pt x="204" y="147"/>
                  </a:cubicBezTo>
                  <a:cubicBezTo>
                    <a:pt x="205" y="146"/>
                    <a:pt x="207" y="146"/>
                    <a:pt x="209" y="146"/>
                  </a:cubicBezTo>
                  <a:cubicBezTo>
                    <a:pt x="211" y="146"/>
                    <a:pt x="213" y="146"/>
                    <a:pt x="216" y="146"/>
                  </a:cubicBezTo>
                  <a:cubicBezTo>
                    <a:pt x="217" y="146"/>
                    <a:pt x="217" y="145"/>
                    <a:pt x="218" y="144"/>
                  </a:cubicBezTo>
                  <a:cubicBezTo>
                    <a:pt x="219" y="143"/>
                    <a:pt x="220" y="142"/>
                    <a:pt x="220" y="140"/>
                  </a:cubicBezTo>
                  <a:cubicBezTo>
                    <a:pt x="222" y="138"/>
                    <a:pt x="222" y="135"/>
                    <a:pt x="222" y="132"/>
                  </a:cubicBezTo>
                  <a:cubicBezTo>
                    <a:pt x="223" y="130"/>
                    <a:pt x="224" y="127"/>
                    <a:pt x="226" y="127"/>
                  </a:cubicBezTo>
                  <a:cubicBezTo>
                    <a:pt x="226" y="124"/>
                    <a:pt x="227" y="122"/>
                    <a:pt x="231" y="123"/>
                  </a:cubicBezTo>
                  <a:cubicBezTo>
                    <a:pt x="231" y="121"/>
                    <a:pt x="231" y="119"/>
                    <a:pt x="233" y="118"/>
                  </a:cubicBezTo>
                  <a:cubicBezTo>
                    <a:pt x="235" y="117"/>
                    <a:pt x="238" y="118"/>
                    <a:pt x="240" y="118"/>
                  </a:cubicBezTo>
                  <a:cubicBezTo>
                    <a:pt x="241" y="116"/>
                    <a:pt x="241" y="114"/>
                    <a:pt x="242" y="113"/>
                  </a:cubicBezTo>
                  <a:cubicBezTo>
                    <a:pt x="244" y="112"/>
                    <a:pt x="250" y="114"/>
                    <a:pt x="250" y="112"/>
                  </a:cubicBezTo>
                  <a:cubicBezTo>
                    <a:pt x="250" y="111"/>
                    <a:pt x="250" y="109"/>
                    <a:pt x="252" y="108"/>
                  </a:cubicBezTo>
                  <a:cubicBezTo>
                    <a:pt x="253" y="108"/>
                    <a:pt x="255" y="108"/>
                    <a:pt x="256" y="108"/>
                  </a:cubicBezTo>
                  <a:cubicBezTo>
                    <a:pt x="258" y="108"/>
                    <a:pt x="260" y="108"/>
                    <a:pt x="262" y="108"/>
                  </a:cubicBezTo>
                  <a:cubicBezTo>
                    <a:pt x="264" y="108"/>
                    <a:pt x="264" y="109"/>
                    <a:pt x="264" y="107"/>
                  </a:cubicBezTo>
                  <a:cubicBezTo>
                    <a:pt x="265" y="106"/>
                    <a:pt x="265" y="106"/>
                    <a:pt x="266" y="105"/>
                  </a:cubicBezTo>
                  <a:cubicBezTo>
                    <a:pt x="267" y="103"/>
                    <a:pt x="269" y="101"/>
                    <a:pt x="269" y="99"/>
                  </a:cubicBezTo>
                  <a:cubicBezTo>
                    <a:pt x="266" y="99"/>
                    <a:pt x="263" y="99"/>
                    <a:pt x="260" y="99"/>
                  </a:cubicBezTo>
                  <a:cubicBezTo>
                    <a:pt x="259" y="99"/>
                    <a:pt x="259" y="99"/>
                    <a:pt x="259" y="100"/>
                  </a:cubicBezTo>
                  <a:cubicBezTo>
                    <a:pt x="259" y="101"/>
                    <a:pt x="258" y="102"/>
                    <a:pt x="258" y="102"/>
                  </a:cubicBezTo>
                  <a:cubicBezTo>
                    <a:pt x="256" y="104"/>
                    <a:pt x="252" y="104"/>
                    <a:pt x="249" y="103"/>
                  </a:cubicBezTo>
                  <a:cubicBezTo>
                    <a:pt x="247" y="102"/>
                    <a:pt x="244" y="99"/>
                    <a:pt x="245" y="96"/>
                  </a:cubicBezTo>
                  <a:cubicBezTo>
                    <a:pt x="246" y="95"/>
                    <a:pt x="248" y="94"/>
                    <a:pt x="250" y="94"/>
                  </a:cubicBezTo>
                  <a:cubicBezTo>
                    <a:pt x="250" y="93"/>
                    <a:pt x="250" y="91"/>
                    <a:pt x="252" y="90"/>
                  </a:cubicBezTo>
                  <a:cubicBezTo>
                    <a:pt x="253" y="89"/>
                    <a:pt x="257" y="90"/>
                    <a:pt x="259" y="90"/>
                  </a:cubicBezTo>
                  <a:cubicBezTo>
                    <a:pt x="259" y="88"/>
                    <a:pt x="259" y="86"/>
                    <a:pt x="261" y="85"/>
                  </a:cubicBezTo>
                  <a:cubicBezTo>
                    <a:pt x="263" y="84"/>
                    <a:pt x="267" y="85"/>
                    <a:pt x="269" y="85"/>
                  </a:cubicBezTo>
                  <a:cubicBezTo>
                    <a:pt x="272" y="85"/>
                    <a:pt x="275" y="85"/>
                    <a:pt x="278" y="85"/>
                  </a:cubicBezTo>
                  <a:cubicBezTo>
                    <a:pt x="284" y="85"/>
                    <a:pt x="291" y="85"/>
                    <a:pt x="297" y="85"/>
                  </a:cubicBezTo>
                  <a:cubicBezTo>
                    <a:pt x="299" y="85"/>
                    <a:pt x="300" y="85"/>
                    <a:pt x="302" y="85"/>
                  </a:cubicBezTo>
                  <a:cubicBezTo>
                    <a:pt x="302" y="84"/>
                    <a:pt x="302" y="83"/>
                    <a:pt x="302" y="82"/>
                  </a:cubicBezTo>
                  <a:cubicBezTo>
                    <a:pt x="303" y="80"/>
                    <a:pt x="304" y="80"/>
                    <a:pt x="306" y="80"/>
                  </a:cubicBezTo>
                  <a:cubicBezTo>
                    <a:pt x="306" y="77"/>
                    <a:pt x="307" y="76"/>
                    <a:pt x="310" y="76"/>
                  </a:cubicBezTo>
                  <a:cubicBezTo>
                    <a:pt x="311" y="75"/>
                    <a:pt x="311" y="75"/>
                    <a:pt x="312" y="74"/>
                  </a:cubicBezTo>
                  <a:cubicBezTo>
                    <a:pt x="312" y="73"/>
                    <a:pt x="313" y="72"/>
                    <a:pt x="314" y="71"/>
                  </a:cubicBezTo>
                  <a:cubicBezTo>
                    <a:pt x="319" y="69"/>
                    <a:pt x="325" y="71"/>
                    <a:pt x="330" y="71"/>
                  </a:cubicBezTo>
                  <a:cubicBezTo>
                    <a:pt x="332" y="71"/>
                    <a:pt x="335" y="71"/>
                    <a:pt x="335" y="70"/>
                  </a:cubicBezTo>
                  <a:cubicBezTo>
                    <a:pt x="335" y="68"/>
                    <a:pt x="335" y="67"/>
                    <a:pt x="335" y="65"/>
                  </a:cubicBezTo>
                  <a:cubicBezTo>
                    <a:pt x="335" y="63"/>
                    <a:pt x="334" y="60"/>
                    <a:pt x="333" y="58"/>
                  </a:cubicBezTo>
                  <a:cubicBezTo>
                    <a:pt x="331" y="56"/>
                    <a:pt x="330" y="53"/>
                    <a:pt x="330" y="51"/>
                  </a:cubicBezTo>
                  <a:cubicBezTo>
                    <a:pt x="330" y="46"/>
                    <a:pt x="330" y="42"/>
                    <a:pt x="330" y="38"/>
                  </a:cubicBezTo>
                  <a:cubicBezTo>
                    <a:pt x="327" y="38"/>
                    <a:pt x="326" y="41"/>
                    <a:pt x="324" y="42"/>
                  </a:cubicBezTo>
                  <a:cubicBezTo>
                    <a:pt x="321" y="43"/>
                    <a:pt x="318" y="42"/>
                    <a:pt x="316" y="42"/>
                  </a:cubicBezTo>
                  <a:cubicBezTo>
                    <a:pt x="313" y="41"/>
                    <a:pt x="311" y="40"/>
                    <a:pt x="311" y="38"/>
                  </a:cubicBezTo>
                  <a:cubicBezTo>
                    <a:pt x="311" y="35"/>
                    <a:pt x="312" y="32"/>
                    <a:pt x="316" y="33"/>
                  </a:cubicBezTo>
                  <a:cubicBezTo>
                    <a:pt x="316" y="32"/>
                    <a:pt x="316" y="31"/>
                    <a:pt x="316" y="29"/>
                  </a:cubicBezTo>
                  <a:cubicBezTo>
                    <a:pt x="316" y="28"/>
                    <a:pt x="315" y="28"/>
                    <a:pt x="313" y="28"/>
                  </a:cubicBezTo>
                  <a:cubicBezTo>
                    <a:pt x="311" y="28"/>
                    <a:pt x="308" y="28"/>
                    <a:pt x="305" y="28"/>
                  </a:cubicBezTo>
                  <a:cubicBezTo>
                    <a:pt x="303" y="28"/>
                    <a:pt x="300" y="28"/>
                    <a:pt x="298" y="28"/>
                  </a:cubicBezTo>
                  <a:cubicBezTo>
                    <a:pt x="297" y="28"/>
                    <a:pt x="296" y="28"/>
                    <a:pt x="295" y="28"/>
                  </a:cubicBezTo>
                  <a:cubicBezTo>
                    <a:pt x="293" y="28"/>
                    <a:pt x="292" y="28"/>
                    <a:pt x="291" y="30"/>
                  </a:cubicBezTo>
                  <a:cubicBezTo>
                    <a:pt x="290" y="33"/>
                    <a:pt x="288" y="36"/>
                    <a:pt x="285" y="37"/>
                  </a:cubicBezTo>
                  <a:cubicBezTo>
                    <a:pt x="282" y="38"/>
                    <a:pt x="279" y="38"/>
                    <a:pt x="277" y="38"/>
                  </a:cubicBezTo>
                  <a:cubicBezTo>
                    <a:pt x="274" y="38"/>
                    <a:pt x="271" y="38"/>
                    <a:pt x="269" y="38"/>
                  </a:cubicBezTo>
                  <a:cubicBezTo>
                    <a:pt x="269" y="41"/>
                    <a:pt x="270" y="47"/>
                    <a:pt x="267" y="50"/>
                  </a:cubicBezTo>
                  <a:cubicBezTo>
                    <a:pt x="267" y="51"/>
                    <a:pt x="266" y="51"/>
                    <a:pt x="265" y="51"/>
                  </a:cubicBezTo>
                  <a:cubicBezTo>
                    <a:pt x="264" y="52"/>
                    <a:pt x="264" y="52"/>
                    <a:pt x="264" y="54"/>
                  </a:cubicBezTo>
                  <a:cubicBezTo>
                    <a:pt x="264" y="56"/>
                    <a:pt x="264" y="58"/>
                    <a:pt x="262" y="60"/>
                  </a:cubicBezTo>
                  <a:cubicBezTo>
                    <a:pt x="260" y="61"/>
                    <a:pt x="258" y="61"/>
                    <a:pt x="256" y="61"/>
                  </a:cubicBezTo>
                  <a:cubicBezTo>
                    <a:pt x="254" y="61"/>
                    <a:pt x="252" y="62"/>
                    <a:pt x="250" y="63"/>
                  </a:cubicBezTo>
                  <a:cubicBezTo>
                    <a:pt x="247" y="66"/>
                    <a:pt x="245" y="70"/>
                    <a:pt x="241" y="71"/>
                  </a:cubicBezTo>
                  <a:cubicBezTo>
                    <a:pt x="240" y="71"/>
                    <a:pt x="241" y="73"/>
                    <a:pt x="239" y="74"/>
                  </a:cubicBezTo>
                  <a:cubicBezTo>
                    <a:pt x="238" y="75"/>
                    <a:pt x="236" y="76"/>
                    <a:pt x="234" y="75"/>
                  </a:cubicBezTo>
                  <a:cubicBezTo>
                    <a:pt x="233" y="75"/>
                    <a:pt x="231" y="74"/>
                    <a:pt x="231" y="72"/>
                  </a:cubicBezTo>
                  <a:cubicBezTo>
                    <a:pt x="231" y="70"/>
                    <a:pt x="233" y="69"/>
                    <a:pt x="234" y="67"/>
                  </a:cubicBezTo>
                  <a:cubicBezTo>
                    <a:pt x="235" y="63"/>
                    <a:pt x="232" y="60"/>
                    <a:pt x="231" y="57"/>
                  </a:cubicBezTo>
                  <a:cubicBezTo>
                    <a:pt x="231" y="53"/>
                    <a:pt x="230" y="46"/>
                    <a:pt x="236" y="47"/>
                  </a:cubicBezTo>
                  <a:cubicBezTo>
                    <a:pt x="236" y="46"/>
                    <a:pt x="236" y="45"/>
                    <a:pt x="236" y="44"/>
                  </a:cubicBezTo>
                  <a:cubicBezTo>
                    <a:pt x="235" y="42"/>
                    <a:pt x="236" y="42"/>
                    <a:pt x="237" y="42"/>
                  </a:cubicBezTo>
                  <a:cubicBezTo>
                    <a:pt x="238" y="42"/>
                    <a:pt x="238" y="42"/>
                    <a:pt x="239" y="42"/>
                  </a:cubicBezTo>
                  <a:cubicBezTo>
                    <a:pt x="241" y="42"/>
                    <a:pt x="240" y="42"/>
                    <a:pt x="240" y="40"/>
                  </a:cubicBezTo>
                  <a:cubicBezTo>
                    <a:pt x="240" y="38"/>
                    <a:pt x="240" y="37"/>
                    <a:pt x="240" y="35"/>
                  </a:cubicBezTo>
                  <a:cubicBezTo>
                    <a:pt x="240" y="32"/>
                    <a:pt x="240" y="27"/>
                    <a:pt x="245" y="28"/>
                  </a:cubicBezTo>
                  <a:cubicBezTo>
                    <a:pt x="245" y="25"/>
                    <a:pt x="246" y="23"/>
                    <a:pt x="250" y="24"/>
                  </a:cubicBezTo>
                  <a:cubicBezTo>
                    <a:pt x="252" y="24"/>
                    <a:pt x="255" y="24"/>
                    <a:pt x="257" y="24"/>
                  </a:cubicBezTo>
                  <a:cubicBezTo>
                    <a:pt x="258" y="24"/>
                    <a:pt x="259" y="24"/>
                    <a:pt x="260" y="24"/>
                  </a:cubicBezTo>
                  <a:cubicBezTo>
                    <a:pt x="262" y="24"/>
                    <a:pt x="264" y="24"/>
                    <a:pt x="264" y="23"/>
                  </a:cubicBezTo>
                  <a:cubicBezTo>
                    <a:pt x="264" y="19"/>
                    <a:pt x="266" y="19"/>
                    <a:pt x="270" y="19"/>
                  </a:cubicBezTo>
                  <a:cubicBezTo>
                    <a:pt x="272" y="19"/>
                    <a:pt x="275" y="19"/>
                    <a:pt x="277" y="19"/>
                  </a:cubicBezTo>
                  <a:cubicBezTo>
                    <a:pt x="279" y="19"/>
                    <a:pt x="278" y="19"/>
                    <a:pt x="278" y="17"/>
                  </a:cubicBezTo>
                  <a:cubicBezTo>
                    <a:pt x="278" y="17"/>
                    <a:pt x="279" y="16"/>
                    <a:pt x="279" y="15"/>
                  </a:cubicBezTo>
                  <a:cubicBezTo>
                    <a:pt x="280" y="14"/>
                    <a:pt x="281" y="14"/>
                    <a:pt x="283" y="14"/>
                  </a:cubicBezTo>
                  <a:cubicBezTo>
                    <a:pt x="284" y="13"/>
                    <a:pt x="284" y="12"/>
                    <a:pt x="285" y="11"/>
                  </a:cubicBezTo>
                  <a:cubicBezTo>
                    <a:pt x="286" y="9"/>
                    <a:pt x="287" y="6"/>
                    <a:pt x="287" y="4"/>
                  </a:cubicBezTo>
                  <a:cubicBezTo>
                    <a:pt x="286" y="0"/>
                    <a:pt x="283" y="0"/>
                    <a:pt x="280" y="0"/>
                  </a:cubicBezTo>
                  <a:cubicBezTo>
                    <a:pt x="278" y="0"/>
                    <a:pt x="276" y="0"/>
                    <a:pt x="273" y="0"/>
                  </a:cubicBezTo>
                  <a:cubicBezTo>
                    <a:pt x="270" y="0"/>
                    <a:pt x="269" y="0"/>
                    <a:pt x="266" y="1"/>
                  </a:cubicBezTo>
                  <a:cubicBezTo>
                    <a:pt x="237" y="17"/>
                    <a:pt x="209" y="34"/>
                    <a:pt x="182" y="53"/>
                  </a:cubicBezTo>
                  <a:cubicBezTo>
                    <a:pt x="130" y="90"/>
                    <a:pt x="83" y="135"/>
                    <a:pt x="45" y="186"/>
                  </a:cubicBezTo>
                  <a:cubicBezTo>
                    <a:pt x="30" y="207"/>
                    <a:pt x="17" y="228"/>
                    <a:pt x="5" y="250"/>
                  </a:cubicBezTo>
                  <a:cubicBezTo>
                    <a:pt x="7" y="250"/>
                    <a:pt x="11" y="249"/>
                    <a:pt x="13" y="252"/>
                  </a:cubicBezTo>
                  <a:cubicBezTo>
                    <a:pt x="14" y="254"/>
                    <a:pt x="14" y="256"/>
                    <a:pt x="12" y="258"/>
                  </a:cubicBezTo>
                  <a:cubicBezTo>
                    <a:pt x="11" y="259"/>
                    <a:pt x="9" y="259"/>
                    <a:pt x="9" y="261"/>
                  </a:cubicBezTo>
                  <a:cubicBezTo>
                    <a:pt x="9" y="263"/>
                    <a:pt x="9" y="265"/>
                    <a:pt x="9" y="268"/>
                  </a:cubicBezTo>
                  <a:cubicBezTo>
                    <a:pt x="9" y="271"/>
                    <a:pt x="9" y="274"/>
                    <a:pt x="5" y="273"/>
                  </a:cubicBezTo>
                  <a:cubicBezTo>
                    <a:pt x="5" y="277"/>
                    <a:pt x="6" y="284"/>
                    <a:pt x="0" y="283"/>
                  </a:cubicBezTo>
                  <a:cubicBezTo>
                    <a:pt x="0" y="295"/>
                    <a:pt x="0" y="307"/>
                    <a:pt x="0" y="320"/>
                  </a:cubicBezTo>
                  <a:cubicBezTo>
                    <a:pt x="0" y="326"/>
                    <a:pt x="0" y="332"/>
                    <a:pt x="0" y="338"/>
                  </a:cubicBezTo>
                  <a:cubicBezTo>
                    <a:pt x="0" y="340"/>
                    <a:pt x="0" y="341"/>
                    <a:pt x="0" y="343"/>
                  </a:cubicBezTo>
                  <a:cubicBezTo>
                    <a:pt x="0" y="345"/>
                    <a:pt x="1" y="344"/>
                    <a:pt x="2" y="345"/>
                  </a:cubicBezTo>
                  <a:cubicBezTo>
                    <a:pt x="4" y="345"/>
                    <a:pt x="5" y="347"/>
                    <a:pt x="7" y="348"/>
                  </a:cubicBezTo>
                  <a:cubicBezTo>
                    <a:pt x="10" y="350"/>
                    <a:pt x="13" y="349"/>
                    <a:pt x="16" y="351"/>
                  </a:cubicBezTo>
                  <a:cubicBezTo>
                    <a:pt x="18" y="351"/>
                    <a:pt x="18" y="352"/>
                    <a:pt x="19" y="354"/>
                  </a:cubicBezTo>
                  <a:cubicBezTo>
                    <a:pt x="19" y="355"/>
                    <a:pt x="19" y="356"/>
                    <a:pt x="19" y="356"/>
                  </a:cubicBezTo>
                  <a:cubicBezTo>
                    <a:pt x="19" y="359"/>
                    <a:pt x="19" y="358"/>
                    <a:pt x="20" y="359"/>
                  </a:cubicBezTo>
                  <a:cubicBezTo>
                    <a:pt x="24" y="360"/>
                    <a:pt x="26" y="364"/>
                    <a:pt x="28" y="368"/>
                  </a:cubicBezTo>
                  <a:cubicBezTo>
                    <a:pt x="32" y="368"/>
                    <a:pt x="39" y="367"/>
                    <a:pt x="38" y="373"/>
                  </a:cubicBezTo>
                  <a:cubicBezTo>
                    <a:pt x="41" y="373"/>
                    <a:pt x="43" y="374"/>
                    <a:pt x="42" y="377"/>
                  </a:cubicBezTo>
                  <a:cubicBezTo>
                    <a:pt x="44" y="377"/>
                    <a:pt x="46" y="378"/>
                    <a:pt x="47" y="380"/>
                  </a:cubicBezTo>
                  <a:cubicBezTo>
                    <a:pt x="48" y="382"/>
                    <a:pt x="47" y="384"/>
                    <a:pt x="48" y="386"/>
                  </a:cubicBezTo>
                  <a:cubicBezTo>
                    <a:pt x="50" y="388"/>
                    <a:pt x="51" y="389"/>
                    <a:pt x="52" y="391"/>
                  </a:cubicBezTo>
                  <a:cubicBezTo>
                    <a:pt x="54" y="392"/>
                    <a:pt x="55" y="393"/>
                    <a:pt x="56" y="395"/>
                  </a:cubicBezTo>
                  <a:cubicBezTo>
                    <a:pt x="57" y="399"/>
                    <a:pt x="56" y="404"/>
                    <a:pt x="56" y="408"/>
                  </a:cubicBezTo>
                  <a:cubicBezTo>
                    <a:pt x="56" y="409"/>
                    <a:pt x="56" y="410"/>
                    <a:pt x="56" y="411"/>
                  </a:cubicBezTo>
                  <a:cubicBezTo>
                    <a:pt x="56" y="412"/>
                    <a:pt x="56" y="413"/>
                    <a:pt x="56" y="414"/>
                  </a:cubicBezTo>
                  <a:cubicBezTo>
                    <a:pt x="56" y="415"/>
                    <a:pt x="57" y="415"/>
                    <a:pt x="58" y="415"/>
                  </a:cubicBezTo>
                  <a:cubicBezTo>
                    <a:pt x="60" y="416"/>
                    <a:pt x="62" y="417"/>
                    <a:pt x="61" y="420"/>
                  </a:cubicBezTo>
                  <a:cubicBezTo>
                    <a:pt x="64" y="420"/>
                    <a:pt x="67" y="420"/>
                    <a:pt x="69" y="420"/>
                  </a:cubicBezTo>
                  <a:cubicBezTo>
                    <a:pt x="71" y="420"/>
                    <a:pt x="72" y="420"/>
                    <a:pt x="73" y="420"/>
                  </a:cubicBezTo>
                  <a:cubicBezTo>
                    <a:pt x="75" y="420"/>
                    <a:pt x="75" y="420"/>
                    <a:pt x="75" y="419"/>
                  </a:cubicBezTo>
                  <a:cubicBezTo>
                    <a:pt x="77" y="415"/>
                    <a:pt x="80" y="417"/>
                    <a:pt x="80" y="420"/>
                  </a:cubicBezTo>
                  <a:cubicBezTo>
                    <a:pt x="80" y="422"/>
                    <a:pt x="80" y="425"/>
                    <a:pt x="80" y="428"/>
                  </a:cubicBezTo>
                  <a:cubicBezTo>
                    <a:pt x="80" y="430"/>
                    <a:pt x="82" y="430"/>
                    <a:pt x="83" y="431"/>
                  </a:cubicBezTo>
                  <a:cubicBezTo>
                    <a:pt x="86" y="434"/>
                    <a:pt x="85" y="440"/>
                    <a:pt x="85" y="443"/>
                  </a:cubicBezTo>
                  <a:cubicBezTo>
                    <a:pt x="93" y="440"/>
                    <a:pt x="93" y="466"/>
                    <a:pt x="85" y="462"/>
                  </a:cubicBezTo>
                  <a:cubicBezTo>
                    <a:pt x="85" y="467"/>
                    <a:pt x="85" y="472"/>
                    <a:pt x="85" y="476"/>
                  </a:cubicBezTo>
                  <a:cubicBezTo>
                    <a:pt x="84" y="479"/>
                    <a:pt x="84" y="482"/>
                    <a:pt x="80" y="481"/>
                  </a:cubicBezTo>
                  <a:cubicBezTo>
                    <a:pt x="80" y="485"/>
                    <a:pt x="77" y="486"/>
                    <a:pt x="76" y="489"/>
                  </a:cubicBezTo>
                  <a:cubicBezTo>
                    <a:pt x="74" y="492"/>
                    <a:pt x="75" y="496"/>
                    <a:pt x="71" y="495"/>
                  </a:cubicBezTo>
                  <a:cubicBezTo>
                    <a:pt x="71" y="497"/>
                    <a:pt x="71" y="500"/>
                    <a:pt x="71" y="502"/>
                  </a:cubicBezTo>
                  <a:cubicBezTo>
                    <a:pt x="71" y="504"/>
                    <a:pt x="70" y="509"/>
                    <a:pt x="71" y="509"/>
                  </a:cubicBezTo>
                  <a:cubicBezTo>
                    <a:pt x="74" y="510"/>
                    <a:pt x="75" y="512"/>
                    <a:pt x="75" y="514"/>
                  </a:cubicBezTo>
                  <a:cubicBezTo>
                    <a:pt x="75" y="515"/>
                    <a:pt x="74" y="516"/>
                    <a:pt x="73" y="517"/>
                  </a:cubicBezTo>
                  <a:cubicBezTo>
                    <a:pt x="73" y="518"/>
                    <a:pt x="72" y="518"/>
                    <a:pt x="72" y="518"/>
                  </a:cubicBezTo>
                  <a:cubicBezTo>
                    <a:pt x="70" y="519"/>
                    <a:pt x="71" y="519"/>
                    <a:pt x="71" y="521"/>
                  </a:cubicBezTo>
                  <a:cubicBezTo>
                    <a:pt x="71" y="524"/>
                    <a:pt x="71" y="529"/>
                    <a:pt x="66" y="528"/>
                  </a:cubicBezTo>
                  <a:cubicBezTo>
                    <a:pt x="66" y="532"/>
                    <a:pt x="66" y="537"/>
                    <a:pt x="66" y="541"/>
                  </a:cubicBezTo>
                  <a:cubicBezTo>
                    <a:pt x="66" y="543"/>
                    <a:pt x="65" y="547"/>
                    <a:pt x="67" y="547"/>
                  </a:cubicBezTo>
                  <a:cubicBezTo>
                    <a:pt x="68" y="548"/>
                    <a:pt x="70" y="549"/>
                    <a:pt x="71" y="550"/>
                  </a:cubicBezTo>
                  <a:cubicBezTo>
                    <a:pt x="78" y="554"/>
                    <a:pt x="79" y="560"/>
                    <a:pt x="83" y="567"/>
                  </a:cubicBezTo>
                  <a:cubicBezTo>
                    <a:pt x="84" y="570"/>
                    <a:pt x="86" y="573"/>
                    <a:pt x="88" y="576"/>
                  </a:cubicBezTo>
                  <a:cubicBezTo>
                    <a:pt x="88" y="577"/>
                    <a:pt x="89" y="578"/>
                    <a:pt x="89" y="579"/>
                  </a:cubicBezTo>
                  <a:cubicBezTo>
                    <a:pt x="90" y="580"/>
                    <a:pt x="90" y="580"/>
                    <a:pt x="91" y="580"/>
                  </a:cubicBezTo>
                  <a:cubicBezTo>
                    <a:pt x="92" y="580"/>
                    <a:pt x="93" y="581"/>
                    <a:pt x="94" y="582"/>
                  </a:cubicBezTo>
                  <a:cubicBezTo>
                    <a:pt x="95" y="583"/>
                    <a:pt x="94" y="586"/>
                    <a:pt x="94" y="587"/>
                  </a:cubicBezTo>
                  <a:cubicBezTo>
                    <a:pt x="94" y="588"/>
                    <a:pt x="94" y="589"/>
                    <a:pt x="95" y="589"/>
                  </a:cubicBezTo>
                  <a:cubicBezTo>
                    <a:pt x="96" y="590"/>
                    <a:pt x="96" y="590"/>
                    <a:pt x="97" y="590"/>
                  </a:cubicBezTo>
                  <a:cubicBezTo>
                    <a:pt x="100" y="591"/>
                    <a:pt x="99" y="596"/>
                    <a:pt x="99" y="599"/>
                  </a:cubicBezTo>
                  <a:cubicBezTo>
                    <a:pt x="108" y="598"/>
                    <a:pt x="103" y="616"/>
                    <a:pt x="103" y="621"/>
                  </a:cubicBezTo>
                  <a:cubicBezTo>
                    <a:pt x="103" y="622"/>
                    <a:pt x="104" y="623"/>
                    <a:pt x="104" y="624"/>
                  </a:cubicBezTo>
                  <a:cubicBezTo>
                    <a:pt x="104" y="625"/>
                    <a:pt x="104" y="626"/>
                    <a:pt x="104" y="627"/>
                  </a:cubicBezTo>
                  <a:cubicBezTo>
                    <a:pt x="104" y="627"/>
                    <a:pt x="105" y="628"/>
                    <a:pt x="106" y="628"/>
                  </a:cubicBezTo>
                  <a:cubicBezTo>
                    <a:pt x="109" y="629"/>
                    <a:pt x="111" y="632"/>
                    <a:pt x="112" y="634"/>
                  </a:cubicBezTo>
                  <a:cubicBezTo>
                    <a:pt x="113" y="636"/>
                    <a:pt x="113" y="637"/>
                    <a:pt x="113" y="639"/>
                  </a:cubicBezTo>
                  <a:cubicBezTo>
                    <a:pt x="113" y="640"/>
                    <a:pt x="113" y="641"/>
                    <a:pt x="114" y="642"/>
                  </a:cubicBezTo>
                  <a:cubicBezTo>
                    <a:pt x="114" y="642"/>
                    <a:pt x="115" y="642"/>
                    <a:pt x="115" y="642"/>
                  </a:cubicBezTo>
                  <a:cubicBezTo>
                    <a:pt x="118" y="644"/>
                    <a:pt x="118" y="648"/>
                    <a:pt x="118" y="651"/>
                  </a:cubicBezTo>
                  <a:cubicBezTo>
                    <a:pt x="122" y="651"/>
                    <a:pt x="127" y="651"/>
                    <a:pt x="132" y="651"/>
                  </a:cubicBezTo>
                  <a:cubicBezTo>
                    <a:pt x="133" y="651"/>
                    <a:pt x="135" y="651"/>
                    <a:pt x="136" y="652"/>
                  </a:cubicBezTo>
                  <a:cubicBezTo>
                    <a:pt x="137" y="653"/>
                    <a:pt x="137" y="655"/>
                    <a:pt x="137" y="657"/>
                  </a:cubicBezTo>
                  <a:cubicBezTo>
                    <a:pt x="137" y="659"/>
                    <a:pt x="137" y="661"/>
                    <a:pt x="137" y="664"/>
                  </a:cubicBezTo>
                  <a:cubicBezTo>
                    <a:pt x="137" y="666"/>
                    <a:pt x="137" y="665"/>
                    <a:pt x="139" y="665"/>
                  </a:cubicBezTo>
                  <a:cubicBezTo>
                    <a:pt x="140" y="665"/>
                    <a:pt x="141" y="665"/>
                    <a:pt x="142" y="665"/>
                  </a:cubicBezTo>
                  <a:cubicBezTo>
                    <a:pt x="144" y="666"/>
                    <a:pt x="148" y="665"/>
                    <a:pt x="150" y="667"/>
                  </a:cubicBezTo>
                  <a:cubicBezTo>
                    <a:pt x="150" y="668"/>
                    <a:pt x="151" y="668"/>
                    <a:pt x="151" y="669"/>
                  </a:cubicBezTo>
                  <a:cubicBezTo>
                    <a:pt x="151" y="670"/>
                    <a:pt x="152" y="670"/>
                    <a:pt x="153" y="670"/>
                  </a:cubicBezTo>
                  <a:cubicBezTo>
                    <a:pt x="155" y="670"/>
                    <a:pt x="156" y="669"/>
                    <a:pt x="158" y="670"/>
                  </a:cubicBezTo>
                  <a:cubicBezTo>
                    <a:pt x="160" y="670"/>
                    <a:pt x="160" y="672"/>
                    <a:pt x="161" y="674"/>
                  </a:cubicBezTo>
                  <a:cubicBezTo>
                    <a:pt x="161" y="679"/>
                    <a:pt x="160" y="684"/>
                    <a:pt x="160" y="690"/>
                  </a:cubicBezTo>
                  <a:cubicBezTo>
                    <a:pt x="160" y="691"/>
                    <a:pt x="160" y="692"/>
                    <a:pt x="160" y="693"/>
                  </a:cubicBezTo>
                  <a:cubicBezTo>
                    <a:pt x="160" y="694"/>
                    <a:pt x="159" y="698"/>
                    <a:pt x="161" y="698"/>
                  </a:cubicBezTo>
                  <a:cubicBezTo>
                    <a:pt x="166" y="698"/>
                    <a:pt x="165" y="701"/>
                    <a:pt x="165" y="705"/>
                  </a:cubicBezTo>
                  <a:cubicBezTo>
                    <a:pt x="165" y="706"/>
                    <a:pt x="164" y="707"/>
                    <a:pt x="166" y="707"/>
                  </a:cubicBezTo>
                  <a:cubicBezTo>
                    <a:pt x="166" y="707"/>
                    <a:pt x="167" y="708"/>
                    <a:pt x="168" y="708"/>
                  </a:cubicBezTo>
                  <a:cubicBezTo>
                    <a:pt x="169" y="708"/>
                    <a:pt x="170" y="709"/>
                    <a:pt x="170" y="710"/>
                  </a:cubicBezTo>
                  <a:cubicBezTo>
                    <a:pt x="170" y="712"/>
                    <a:pt x="170" y="715"/>
                    <a:pt x="170" y="717"/>
                  </a:cubicBezTo>
                  <a:cubicBezTo>
                    <a:pt x="171" y="717"/>
                    <a:pt x="172" y="718"/>
                    <a:pt x="173" y="719"/>
                  </a:cubicBezTo>
                  <a:cubicBezTo>
                    <a:pt x="175" y="721"/>
                    <a:pt x="175" y="724"/>
                    <a:pt x="175" y="726"/>
                  </a:cubicBezTo>
                  <a:cubicBezTo>
                    <a:pt x="174" y="730"/>
                    <a:pt x="174" y="733"/>
                    <a:pt x="174" y="737"/>
                  </a:cubicBezTo>
                  <a:cubicBezTo>
                    <a:pt x="174" y="747"/>
                    <a:pt x="174" y="756"/>
                    <a:pt x="174" y="766"/>
                  </a:cubicBezTo>
                  <a:cubicBezTo>
                    <a:pt x="174" y="769"/>
                    <a:pt x="174" y="771"/>
                    <a:pt x="174" y="773"/>
                  </a:cubicBezTo>
                  <a:cubicBezTo>
                    <a:pt x="176" y="773"/>
                    <a:pt x="177" y="774"/>
                    <a:pt x="178" y="774"/>
                  </a:cubicBezTo>
                  <a:cubicBezTo>
                    <a:pt x="179" y="775"/>
                    <a:pt x="179" y="777"/>
                    <a:pt x="179" y="778"/>
                  </a:cubicBezTo>
                  <a:cubicBezTo>
                    <a:pt x="179" y="779"/>
                    <a:pt x="179" y="780"/>
                    <a:pt x="179" y="782"/>
                  </a:cubicBezTo>
                  <a:cubicBezTo>
                    <a:pt x="179" y="783"/>
                    <a:pt x="180" y="783"/>
                    <a:pt x="181" y="784"/>
                  </a:cubicBezTo>
                  <a:cubicBezTo>
                    <a:pt x="184" y="785"/>
                    <a:pt x="184" y="788"/>
                    <a:pt x="184" y="791"/>
                  </a:cubicBezTo>
                  <a:cubicBezTo>
                    <a:pt x="183" y="796"/>
                    <a:pt x="184" y="801"/>
                    <a:pt x="184" y="806"/>
                  </a:cubicBezTo>
                  <a:cubicBezTo>
                    <a:pt x="189" y="806"/>
                    <a:pt x="189" y="812"/>
                    <a:pt x="189" y="816"/>
                  </a:cubicBezTo>
                  <a:cubicBezTo>
                    <a:pt x="189" y="818"/>
                    <a:pt x="188" y="821"/>
                    <a:pt x="188" y="823"/>
                  </a:cubicBezTo>
                  <a:cubicBezTo>
                    <a:pt x="188" y="826"/>
                    <a:pt x="189" y="828"/>
                    <a:pt x="188" y="831"/>
                  </a:cubicBezTo>
                  <a:cubicBezTo>
                    <a:pt x="188" y="836"/>
                    <a:pt x="190" y="840"/>
                    <a:pt x="194" y="843"/>
                  </a:cubicBezTo>
                  <a:cubicBezTo>
                    <a:pt x="198" y="846"/>
                    <a:pt x="202" y="849"/>
                    <a:pt x="203" y="853"/>
                  </a:cubicBezTo>
                  <a:cubicBezTo>
                    <a:pt x="206" y="854"/>
                    <a:pt x="208" y="855"/>
                    <a:pt x="207" y="858"/>
                  </a:cubicBezTo>
                  <a:cubicBezTo>
                    <a:pt x="208" y="861"/>
                    <a:pt x="211" y="863"/>
                    <a:pt x="212" y="866"/>
                  </a:cubicBezTo>
                  <a:cubicBezTo>
                    <a:pt x="212" y="867"/>
                    <a:pt x="212" y="868"/>
                    <a:pt x="213" y="868"/>
                  </a:cubicBezTo>
                  <a:cubicBezTo>
                    <a:pt x="213" y="868"/>
                    <a:pt x="214" y="868"/>
                    <a:pt x="215" y="868"/>
                  </a:cubicBezTo>
                  <a:cubicBezTo>
                    <a:pt x="216" y="868"/>
                    <a:pt x="217" y="869"/>
                    <a:pt x="217" y="871"/>
                  </a:cubicBezTo>
                  <a:cubicBezTo>
                    <a:pt x="217" y="874"/>
                    <a:pt x="218" y="876"/>
                    <a:pt x="220" y="879"/>
                  </a:cubicBezTo>
                  <a:cubicBezTo>
                    <a:pt x="224" y="883"/>
                    <a:pt x="230" y="885"/>
                    <a:pt x="231" y="891"/>
                  </a:cubicBezTo>
                  <a:cubicBezTo>
                    <a:pt x="233" y="891"/>
                    <a:pt x="235" y="893"/>
                    <a:pt x="234" y="895"/>
                  </a:cubicBezTo>
                  <a:cubicBezTo>
                    <a:pt x="233" y="895"/>
                    <a:pt x="232" y="896"/>
                    <a:pt x="232" y="896"/>
                  </a:cubicBezTo>
                  <a:cubicBezTo>
                    <a:pt x="230" y="896"/>
                    <a:pt x="231" y="897"/>
                    <a:pt x="231" y="898"/>
                  </a:cubicBezTo>
                  <a:cubicBezTo>
                    <a:pt x="231" y="900"/>
                    <a:pt x="230" y="900"/>
                    <a:pt x="232" y="901"/>
                  </a:cubicBezTo>
                  <a:cubicBezTo>
                    <a:pt x="233" y="902"/>
                    <a:pt x="234" y="902"/>
                    <a:pt x="235" y="903"/>
                  </a:cubicBezTo>
                  <a:cubicBezTo>
                    <a:pt x="237" y="904"/>
                    <a:pt x="238" y="905"/>
                    <a:pt x="240" y="908"/>
                  </a:cubicBezTo>
                  <a:cubicBezTo>
                    <a:pt x="240" y="909"/>
                    <a:pt x="240" y="910"/>
                    <a:pt x="242" y="911"/>
                  </a:cubicBezTo>
                  <a:cubicBezTo>
                    <a:pt x="243" y="911"/>
                    <a:pt x="244" y="912"/>
                    <a:pt x="244" y="913"/>
                  </a:cubicBezTo>
                  <a:cubicBezTo>
                    <a:pt x="247" y="914"/>
                    <a:pt x="249" y="915"/>
                    <a:pt x="251" y="915"/>
                  </a:cubicBezTo>
                  <a:cubicBezTo>
                    <a:pt x="254" y="915"/>
                    <a:pt x="255" y="917"/>
                    <a:pt x="255" y="920"/>
                  </a:cubicBezTo>
                  <a:cubicBezTo>
                    <a:pt x="258" y="920"/>
                    <a:pt x="265" y="919"/>
                    <a:pt x="264" y="924"/>
                  </a:cubicBezTo>
                  <a:cubicBezTo>
                    <a:pt x="265" y="924"/>
                    <a:pt x="274" y="926"/>
                    <a:pt x="273" y="922"/>
                  </a:cubicBezTo>
                  <a:cubicBezTo>
                    <a:pt x="272" y="920"/>
                    <a:pt x="270" y="918"/>
                    <a:pt x="268" y="915"/>
                  </a:cubicBezTo>
                  <a:cubicBezTo>
                    <a:pt x="267" y="912"/>
                    <a:pt x="268" y="911"/>
                    <a:pt x="272" y="910"/>
                  </a:cubicBezTo>
                  <a:cubicBezTo>
                    <a:pt x="272" y="910"/>
                    <a:pt x="273" y="910"/>
                    <a:pt x="273" y="910"/>
                  </a:cubicBezTo>
                  <a:cubicBezTo>
                    <a:pt x="273" y="909"/>
                    <a:pt x="274" y="908"/>
                    <a:pt x="274" y="907"/>
                  </a:cubicBezTo>
                  <a:cubicBezTo>
                    <a:pt x="273" y="906"/>
                    <a:pt x="273" y="904"/>
                    <a:pt x="272" y="903"/>
                  </a:cubicBezTo>
                  <a:cubicBezTo>
                    <a:pt x="270" y="900"/>
                    <a:pt x="267" y="901"/>
                    <a:pt x="265" y="900"/>
                  </a:cubicBezTo>
                  <a:cubicBezTo>
                    <a:pt x="264" y="899"/>
                    <a:pt x="264" y="897"/>
                    <a:pt x="264" y="896"/>
                  </a:cubicBezTo>
                  <a:cubicBezTo>
                    <a:pt x="264" y="894"/>
                    <a:pt x="264" y="891"/>
                    <a:pt x="264" y="889"/>
                  </a:cubicBezTo>
                  <a:cubicBezTo>
                    <a:pt x="264" y="888"/>
                    <a:pt x="265" y="887"/>
                    <a:pt x="263" y="886"/>
                  </a:cubicBezTo>
                  <a:cubicBezTo>
                    <a:pt x="263" y="886"/>
                    <a:pt x="262" y="886"/>
                    <a:pt x="261" y="886"/>
                  </a:cubicBezTo>
                  <a:cubicBezTo>
                    <a:pt x="260" y="886"/>
                    <a:pt x="259" y="884"/>
                    <a:pt x="259" y="883"/>
                  </a:cubicBezTo>
                  <a:cubicBezTo>
                    <a:pt x="259" y="878"/>
                    <a:pt x="259" y="873"/>
                    <a:pt x="259" y="869"/>
                  </a:cubicBezTo>
                  <a:cubicBezTo>
                    <a:pt x="259" y="865"/>
                    <a:pt x="256" y="864"/>
                    <a:pt x="255" y="861"/>
                  </a:cubicBezTo>
                  <a:cubicBezTo>
                    <a:pt x="255" y="860"/>
                    <a:pt x="255" y="859"/>
                    <a:pt x="255" y="858"/>
                  </a:cubicBezTo>
                  <a:cubicBezTo>
                    <a:pt x="254" y="858"/>
                    <a:pt x="253" y="858"/>
                    <a:pt x="253" y="857"/>
                  </a:cubicBezTo>
                  <a:cubicBezTo>
                    <a:pt x="252" y="857"/>
                    <a:pt x="251" y="856"/>
                    <a:pt x="250" y="855"/>
                  </a:cubicBezTo>
                  <a:cubicBezTo>
                    <a:pt x="250" y="853"/>
                    <a:pt x="250" y="851"/>
                    <a:pt x="250" y="850"/>
                  </a:cubicBezTo>
                  <a:cubicBezTo>
                    <a:pt x="250" y="848"/>
                    <a:pt x="254" y="849"/>
                    <a:pt x="255" y="849"/>
                  </a:cubicBezTo>
                  <a:cubicBezTo>
                    <a:pt x="258" y="847"/>
                    <a:pt x="259" y="844"/>
                    <a:pt x="260" y="841"/>
                  </a:cubicBezTo>
                  <a:cubicBezTo>
                    <a:pt x="260" y="838"/>
                    <a:pt x="261" y="836"/>
                    <a:pt x="263" y="834"/>
                  </a:cubicBezTo>
                  <a:cubicBezTo>
                    <a:pt x="266" y="832"/>
                    <a:pt x="270" y="833"/>
                    <a:pt x="273" y="835"/>
                  </a:cubicBezTo>
                  <a:cubicBezTo>
                    <a:pt x="274" y="830"/>
                    <a:pt x="275" y="830"/>
                    <a:pt x="279" y="830"/>
                  </a:cubicBezTo>
                  <a:cubicBezTo>
                    <a:pt x="282" y="830"/>
                    <a:pt x="286" y="830"/>
                    <a:pt x="287" y="826"/>
                  </a:cubicBezTo>
                  <a:cubicBezTo>
                    <a:pt x="290" y="820"/>
                    <a:pt x="283" y="817"/>
                    <a:pt x="283" y="811"/>
                  </a:cubicBezTo>
                  <a:cubicBezTo>
                    <a:pt x="280" y="811"/>
                    <a:pt x="276" y="811"/>
                    <a:pt x="275" y="809"/>
                  </a:cubicBezTo>
                  <a:cubicBezTo>
                    <a:pt x="273" y="807"/>
                    <a:pt x="273" y="806"/>
                    <a:pt x="273" y="804"/>
                  </a:cubicBezTo>
                  <a:cubicBezTo>
                    <a:pt x="273" y="802"/>
                    <a:pt x="273" y="802"/>
                    <a:pt x="275" y="802"/>
                  </a:cubicBezTo>
                  <a:cubicBezTo>
                    <a:pt x="276" y="802"/>
                    <a:pt x="277" y="802"/>
                    <a:pt x="278" y="802"/>
                  </a:cubicBezTo>
                  <a:cubicBezTo>
                    <a:pt x="283" y="802"/>
                    <a:pt x="288" y="802"/>
                    <a:pt x="292" y="802"/>
                  </a:cubicBezTo>
                  <a:cubicBezTo>
                    <a:pt x="293" y="799"/>
                    <a:pt x="293" y="796"/>
                    <a:pt x="297" y="797"/>
                  </a:cubicBezTo>
                  <a:cubicBezTo>
                    <a:pt x="297" y="793"/>
                    <a:pt x="296" y="789"/>
                    <a:pt x="297" y="785"/>
                  </a:cubicBezTo>
                  <a:cubicBezTo>
                    <a:pt x="298" y="782"/>
                    <a:pt x="301" y="783"/>
                    <a:pt x="303" y="782"/>
                  </a:cubicBezTo>
                  <a:cubicBezTo>
                    <a:pt x="307" y="780"/>
                    <a:pt x="312" y="777"/>
                    <a:pt x="315" y="772"/>
                  </a:cubicBezTo>
                  <a:cubicBezTo>
                    <a:pt x="316" y="769"/>
                    <a:pt x="316" y="766"/>
                    <a:pt x="316" y="763"/>
                  </a:cubicBezTo>
                  <a:cubicBezTo>
                    <a:pt x="316" y="758"/>
                    <a:pt x="316" y="753"/>
                    <a:pt x="316" y="749"/>
                  </a:cubicBezTo>
                  <a:cubicBezTo>
                    <a:pt x="316" y="744"/>
                    <a:pt x="316" y="740"/>
                    <a:pt x="316" y="736"/>
                  </a:cubicBezTo>
                  <a:cubicBezTo>
                    <a:pt x="316" y="733"/>
                    <a:pt x="317" y="730"/>
                    <a:pt x="321" y="731"/>
                  </a:cubicBezTo>
                  <a:cubicBezTo>
                    <a:pt x="321" y="729"/>
                    <a:pt x="321" y="727"/>
                    <a:pt x="323" y="726"/>
                  </a:cubicBezTo>
                  <a:cubicBezTo>
                    <a:pt x="324" y="724"/>
                    <a:pt x="325" y="722"/>
                    <a:pt x="326" y="720"/>
                  </a:cubicBezTo>
                  <a:cubicBezTo>
                    <a:pt x="327" y="716"/>
                    <a:pt x="330" y="714"/>
                    <a:pt x="334" y="713"/>
                  </a:cubicBezTo>
                  <a:cubicBezTo>
                    <a:pt x="340" y="711"/>
                    <a:pt x="347" y="712"/>
                    <a:pt x="352" y="712"/>
                  </a:cubicBezTo>
                  <a:cubicBezTo>
                    <a:pt x="354" y="712"/>
                    <a:pt x="355" y="712"/>
                    <a:pt x="357" y="712"/>
                  </a:cubicBezTo>
                  <a:cubicBezTo>
                    <a:pt x="359" y="712"/>
                    <a:pt x="358" y="711"/>
                    <a:pt x="359" y="710"/>
                  </a:cubicBezTo>
                  <a:cubicBezTo>
                    <a:pt x="359" y="708"/>
                    <a:pt x="361" y="707"/>
                    <a:pt x="363" y="707"/>
                  </a:cubicBezTo>
                  <a:cubicBezTo>
                    <a:pt x="363" y="705"/>
                    <a:pt x="362" y="701"/>
                    <a:pt x="364" y="699"/>
                  </a:cubicBezTo>
                  <a:cubicBezTo>
                    <a:pt x="365" y="697"/>
                    <a:pt x="369" y="698"/>
                    <a:pt x="371" y="697"/>
                  </a:cubicBezTo>
                  <a:cubicBezTo>
                    <a:pt x="373" y="696"/>
                    <a:pt x="374" y="695"/>
                    <a:pt x="376" y="694"/>
                  </a:cubicBezTo>
                  <a:cubicBezTo>
                    <a:pt x="377" y="693"/>
                    <a:pt x="378" y="693"/>
                    <a:pt x="379" y="693"/>
                  </a:cubicBezTo>
                  <a:cubicBezTo>
                    <a:pt x="381" y="693"/>
                    <a:pt x="382" y="693"/>
                    <a:pt x="383" y="692"/>
                  </a:cubicBezTo>
                  <a:cubicBezTo>
                    <a:pt x="385" y="687"/>
                    <a:pt x="386" y="682"/>
                    <a:pt x="389" y="678"/>
                  </a:cubicBezTo>
                  <a:cubicBezTo>
                    <a:pt x="391" y="676"/>
                    <a:pt x="393" y="675"/>
                    <a:pt x="396" y="674"/>
                  </a:cubicBezTo>
                  <a:cubicBezTo>
                    <a:pt x="398" y="674"/>
                    <a:pt x="401" y="674"/>
                    <a:pt x="401" y="671"/>
                  </a:cubicBezTo>
                  <a:cubicBezTo>
                    <a:pt x="400" y="662"/>
                    <a:pt x="401" y="654"/>
                    <a:pt x="401" y="646"/>
                  </a:cubicBezTo>
                  <a:cubicBezTo>
                    <a:pt x="401" y="642"/>
                    <a:pt x="401" y="637"/>
                    <a:pt x="401" y="633"/>
                  </a:cubicBezTo>
                  <a:cubicBezTo>
                    <a:pt x="401" y="631"/>
                    <a:pt x="401" y="629"/>
                    <a:pt x="401" y="627"/>
                  </a:cubicBezTo>
                  <a:cubicBezTo>
                    <a:pt x="399" y="627"/>
                    <a:pt x="398" y="627"/>
                    <a:pt x="397" y="626"/>
                  </a:cubicBezTo>
                  <a:cubicBezTo>
                    <a:pt x="395" y="625"/>
                    <a:pt x="396" y="619"/>
                    <a:pt x="396" y="617"/>
                  </a:cubicBezTo>
                  <a:cubicBezTo>
                    <a:pt x="396" y="616"/>
                    <a:pt x="396" y="615"/>
                    <a:pt x="396" y="614"/>
                  </a:cubicBezTo>
                  <a:cubicBezTo>
                    <a:pt x="396" y="612"/>
                    <a:pt x="397" y="613"/>
                    <a:pt x="398" y="613"/>
                  </a:cubicBezTo>
                  <a:cubicBezTo>
                    <a:pt x="401" y="613"/>
                    <a:pt x="403" y="613"/>
                    <a:pt x="405" y="613"/>
                  </a:cubicBezTo>
                  <a:cubicBezTo>
                    <a:pt x="407" y="613"/>
                    <a:pt x="410" y="614"/>
                    <a:pt x="410" y="612"/>
                  </a:cubicBezTo>
                  <a:cubicBezTo>
                    <a:pt x="411" y="611"/>
                    <a:pt x="411" y="610"/>
                    <a:pt x="411" y="608"/>
                  </a:cubicBezTo>
                  <a:cubicBezTo>
                    <a:pt x="411" y="606"/>
                    <a:pt x="412" y="604"/>
                    <a:pt x="415" y="604"/>
                  </a:cubicBezTo>
                  <a:cubicBezTo>
                    <a:pt x="414" y="601"/>
                    <a:pt x="415" y="600"/>
                    <a:pt x="417" y="599"/>
                  </a:cubicBezTo>
                  <a:cubicBezTo>
                    <a:pt x="419" y="599"/>
                    <a:pt x="419" y="599"/>
                    <a:pt x="420" y="598"/>
                  </a:cubicBezTo>
                  <a:cubicBezTo>
                    <a:pt x="421" y="597"/>
                    <a:pt x="422" y="595"/>
                    <a:pt x="422" y="594"/>
                  </a:cubicBezTo>
                  <a:cubicBezTo>
                    <a:pt x="426" y="589"/>
                    <a:pt x="430" y="585"/>
                    <a:pt x="434" y="582"/>
                  </a:cubicBezTo>
                  <a:cubicBezTo>
                    <a:pt x="435" y="582"/>
                    <a:pt x="436" y="581"/>
                    <a:pt x="438" y="580"/>
                  </a:cubicBezTo>
                  <a:cubicBezTo>
                    <a:pt x="439" y="580"/>
                    <a:pt x="438" y="577"/>
                    <a:pt x="438" y="575"/>
                  </a:cubicBezTo>
                  <a:cubicBezTo>
                    <a:pt x="437" y="575"/>
                    <a:pt x="434" y="575"/>
                    <a:pt x="434" y="573"/>
                  </a:cubicBezTo>
                  <a:cubicBezTo>
                    <a:pt x="433" y="571"/>
                    <a:pt x="434" y="567"/>
                    <a:pt x="434" y="564"/>
                  </a:cubicBezTo>
                  <a:cubicBezTo>
                    <a:pt x="434" y="562"/>
                    <a:pt x="436" y="561"/>
                    <a:pt x="438" y="561"/>
                  </a:cubicBezTo>
                  <a:cubicBezTo>
                    <a:pt x="438" y="556"/>
                    <a:pt x="438" y="552"/>
                    <a:pt x="438" y="547"/>
                  </a:cubicBezTo>
                  <a:cubicBezTo>
                    <a:pt x="435" y="547"/>
                    <a:pt x="433" y="546"/>
                    <a:pt x="434" y="542"/>
                  </a:cubicBezTo>
                  <a:cubicBezTo>
                    <a:pt x="431" y="542"/>
                    <a:pt x="433" y="546"/>
                    <a:pt x="434" y="542"/>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6" name="Freeform 22"/>
            <p:cNvSpPr/>
            <p:nvPr/>
          </p:nvSpPr>
          <p:spPr bwMode="auto">
            <a:xfrm>
              <a:off x="7315906" y="4158815"/>
              <a:ext cx="117417" cy="213823"/>
            </a:xfrm>
            <a:custGeom>
              <a:avLst/>
              <a:gdLst>
                <a:gd name="T0" fmla="*/ 34 w 40"/>
                <a:gd name="T1" fmla="*/ 0 h 73"/>
                <a:gd name="T2" fmla="*/ 23 w 40"/>
                <a:gd name="T3" fmla="*/ 14 h 73"/>
                <a:gd name="T4" fmla="*/ 20 w 40"/>
                <a:gd name="T5" fmla="*/ 20 h 73"/>
                <a:gd name="T6" fmla="*/ 19 w 40"/>
                <a:gd name="T7" fmla="*/ 24 h 73"/>
                <a:gd name="T8" fmla="*/ 16 w 40"/>
                <a:gd name="T9" fmla="*/ 25 h 73"/>
                <a:gd name="T10" fmla="*/ 15 w 40"/>
                <a:gd name="T11" fmla="*/ 31 h 73"/>
                <a:gd name="T12" fmla="*/ 12 w 40"/>
                <a:gd name="T13" fmla="*/ 34 h 73"/>
                <a:gd name="T14" fmla="*/ 10 w 40"/>
                <a:gd name="T15" fmla="*/ 47 h 73"/>
                <a:gd name="T16" fmla="*/ 6 w 40"/>
                <a:gd name="T17" fmla="*/ 71 h 73"/>
                <a:gd name="T18" fmla="*/ 17 w 40"/>
                <a:gd name="T19" fmla="*/ 62 h 73"/>
                <a:gd name="T20" fmla="*/ 19 w 40"/>
                <a:gd name="T21" fmla="*/ 57 h 73"/>
                <a:gd name="T22" fmla="*/ 20 w 40"/>
                <a:gd name="T23" fmla="*/ 52 h 73"/>
                <a:gd name="T24" fmla="*/ 20 w 40"/>
                <a:gd name="T25" fmla="*/ 45 h 73"/>
                <a:gd name="T26" fmla="*/ 20 w 40"/>
                <a:gd name="T27" fmla="*/ 38 h 73"/>
                <a:gd name="T28" fmla="*/ 23 w 40"/>
                <a:gd name="T29" fmla="*/ 37 h 73"/>
                <a:gd name="T30" fmla="*/ 25 w 40"/>
                <a:gd name="T31" fmla="*/ 34 h 73"/>
                <a:gd name="T32" fmla="*/ 25 w 40"/>
                <a:gd name="T33" fmla="*/ 29 h 73"/>
                <a:gd name="T34" fmla="*/ 28 w 40"/>
                <a:gd name="T35" fmla="*/ 27 h 73"/>
                <a:gd name="T36" fmla="*/ 38 w 40"/>
                <a:gd name="T37" fmla="*/ 6 h 73"/>
                <a:gd name="T38" fmla="*/ 34 w 40"/>
                <a:gd name="T39" fmla="*/ 0 h 73"/>
                <a:gd name="T40" fmla="*/ 34 w 40"/>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73">
                  <a:moveTo>
                    <a:pt x="34" y="0"/>
                  </a:moveTo>
                  <a:cubicBezTo>
                    <a:pt x="33" y="7"/>
                    <a:pt x="26" y="9"/>
                    <a:pt x="23" y="14"/>
                  </a:cubicBezTo>
                  <a:cubicBezTo>
                    <a:pt x="21" y="15"/>
                    <a:pt x="20" y="18"/>
                    <a:pt x="20" y="20"/>
                  </a:cubicBezTo>
                  <a:cubicBezTo>
                    <a:pt x="20" y="21"/>
                    <a:pt x="20" y="23"/>
                    <a:pt x="19" y="24"/>
                  </a:cubicBezTo>
                  <a:cubicBezTo>
                    <a:pt x="18" y="24"/>
                    <a:pt x="17" y="24"/>
                    <a:pt x="16" y="25"/>
                  </a:cubicBezTo>
                  <a:cubicBezTo>
                    <a:pt x="14" y="26"/>
                    <a:pt x="15" y="29"/>
                    <a:pt x="15" y="31"/>
                  </a:cubicBezTo>
                  <a:cubicBezTo>
                    <a:pt x="16" y="34"/>
                    <a:pt x="14" y="33"/>
                    <a:pt x="12" y="34"/>
                  </a:cubicBezTo>
                  <a:cubicBezTo>
                    <a:pt x="8" y="37"/>
                    <a:pt x="10" y="44"/>
                    <a:pt x="10" y="47"/>
                  </a:cubicBezTo>
                  <a:cubicBezTo>
                    <a:pt x="0" y="47"/>
                    <a:pt x="8" y="66"/>
                    <a:pt x="6" y="71"/>
                  </a:cubicBezTo>
                  <a:cubicBezTo>
                    <a:pt x="13" y="73"/>
                    <a:pt x="15" y="68"/>
                    <a:pt x="17" y="62"/>
                  </a:cubicBezTo>
                  <a:cubicBezTo>
                    <a:pt x="18" y="60"/>
                    <a:pt x="19" y="59"/>
                    <a:pt x="19" y="57"/>
                  </a:cubicBezTo>
                  <a:cubicBezTo>
                    <a:pt x="20" y="55"/>
                    <a:pt x="20" y="53"/>
                    <a:pt x="20" y="52"/>
                  </a:cubicBezTo>
                  <a:cubicBezTo>
                    <a:pt x="20" y="50"/>
                    <a:pt x="20" y="47"/>
                    <a:pt x="20" y="45"/>
                  </a:cubicBezTo>
                  <a:cubicBezTo>
                    <a:pt x="20" y="43"/>
                    <a:pt x="19" y="40"/>
                    <a:pt x="20" y="38"/>
                  </a:cubicBezTo>
                  <a:cubicBezTo>
                    <a:pt x="21" y="37"/>
                    <a:pt x="22" y="38"/>
                    <a:pt x="23" y="37"/>
                  </a:cubicBezTo>
                  <a:cubicBezTo>
                    <a:pt x="24" y="37"/>
                    <a:pt x="25" y="36"/>
                    <a:pt x="25" y="34"/>
                  </a:cubicBezTo>
                  <a:cubicBezTo>
                    <a:pt x="25" y="33"/>
                    <a:pt x="24" y="31"/>
                    <a:pt x="25" y="29"/>
                  </a:cubicBezTo>
                  <a:cubicBezTo>
                    <a:pt x="25" y="28"/>
                    <a:pt x="27" y="28"/>
                    <a:pt x="28" y="27"/>
                  </a:cubicBezTo>
                  <a:cubicBezTo>
                    <a:pt x="34" y="23"/>
                    <a:pt x="40" y="13"/>
                    <a:pt x="38" y="6"/>
                  </a:cubicBezTo>
                  <a:cubicBezTo>
                    <a:pt x="35" y="8"/>
                    <a:pt x="34" y="2"/>
                    <a:pt x="34" y="0"/>
                  </a:cubicBezTo>
                  <a:cubicBezTo>
                    <a:pt x="33" y="5"/>
                    <a:pt x="33" y="6"/>
                    <a:pt x="34" y="0"/>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sp>
          <p:nvSpPr>
            <p:cNvPr id="37" name="Freeform 23"/>
            <p:cNvSpPr/>
            <p:nvPr/>
          </p:nvSpPr>
          <p:spPr bwMode="auto">
            <a:xfrm>
              <a:off x="7414784" y="4158815"/>
              <a:ext cx="18540" cy="17304"/>
            </a:xfrm>
            <a:custGeom>
              <a:avLst/>
              <a:gdLst>
                <a:gd name="T0" fmla="*/ 0 w 6"/>
                <a:gd name="T1" fmla="*/ 0 h 6"/>
                <a:gd name="T2" fmla="*/ 4 w 6"/>
                <a:gd name="T3" fmla="*/ 6 h 6"/>
                <a:gd name="T4" fmla="*/ 0 w 6"/>
                <a:gd name="T5" fmla="*/ 0 h 6"/>
              </a:gdLst>
              <a:ahLst/>
              <a:cxnLst>
                <a:cxn ang="0">
                  <a:pos x="T0" y="T1"/>
                </a:cxn>
                <a:cxn ang="0">
                  <a:pos x="T2" y="T3"/>
                </a:cxn>
                <a:cxn ang="0">
                  <a:pos x="T4" y="T5"/>
                </a:cxn>
              </a:cxnLst>
              <a:rect l="0" t="0" r="r" b="b"/>
              <a:pathLst>
                <a:path w="6" h="6">
                  <a:moveTo>
                    <a:pt x="0" y="0"/>
                  </a:moveTo>
                  <a:cubicBezTo>
                    <a:pt x="3" y="2"/>
                    <a:pt x="4" y="4"/>
                    <a:pt x="4" y="6"/>
                  </a:cubicBezTo>
                  <a:cubicBezTo>
                    <a:pt x="6" y="5"/>
                    <a:pt x="5" y="3"/>
                    <a:pt x="0" y="0"/>
                  </a:cubicBezTo>
                  <a:close/>
                </a:path>
              </a:pathLst>
            </a:custGeom>
            <a:solidFill>
              <a:srgbClr val="FFFFFF"/>
            </a:solidFill>
            <a:ln w="22225">
              <a:solidFill>
                <a:schemeClr val="bg1"/>
              </a:solidFill>
              <a:round/>
            </a:ln>
          </p:spPr>
          <p:txBody>
            <a:bodyPr vert="horz" wrap="square" lIns="91440" tIns="45720" rIns="91440" bIns="45720" numCol="1" anchor="t" anchorCtr="0" compatLnSpc="1"/>
            <a:lstStyle/>
            <a:p>
              <a:endParaRPr lang="zh-CN" altLang="en-US"/>
            </a:p>
          </p:txBody>
        </p:sp>
      </p:grpSp>
      <p:sp>
        <p:nvSpPr>
          <p:cNvPr id="112" name="Oval 98"/>
          <p:cNvSpPr>
            <a:spLocks noChangeArrowheads="1"/>
          </p:cNvSpPr>
          <p:nvPr/>
        </p:nvSpPr>
        <p:spPr bwMode="auto">
          <a:xfrm>
            <a:off x="5710332" y="3462235"/>
            <a:ext cx="256772"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3" name="Oval 99"/>
          <p:cNvSpPr>
            <a:spLocks noChangeArrowheads="1"/>
          </p:cNvSpPr>
          <p:nvPr/>
        </p:nvSpPr>
        <p:spPr bwMode="auto">
          <a:xfrm>
            <a:off x="5713112" y="3462235"/>
            <a:ext cx="253991"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4" name="Oval 100"/>
          <p:cNvSpPr>
            <a:spLocks noChangeArrowheads="1"/>
          </p:cNvSpPr>
          <p:nvPr/>
        </p:nvSpPr>
        <p:spPr bwMode="auto">
          <a:xfrm>
            <a:off x="5713112" y="3462235"/>
            <a:ext cx="253991"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5" name="Oval 101"/>
          <p:cNvSpPr>
            <a:spLocks noChangeArrowheads="1"/>
          </p:cNvSpPr>
          <p:nvPr/>
        </p:nvSpPr>
        <p:spPr bwMode="auto">
          <a:xfrm>
            <a:off x="5713112" y="3462235"/>
            <a:ext cx="253991"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6" name="Oval 102"/>
          <p:cNvSpPr>
            <a:spLocks noChangeArrowheads="1"/>
          </p:cNvSpPr>
          <p:nvPr/>
        </p:nvSpPr>
        <p:spPr bwMode="auto">
          <a:xfrm>
            <a:off x="5713112" y="3462235"/>
            <a:ext cx="253991"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7" name="Oval 103"/>
          <p:cNvSpPr>
            <a:spLocks noChangeArrowheads="1"/>
          </p:cNvSpPr>
          <p:nvPr/>
        </p:nvSpPr>
        <p:spPr bwMode="auto">
          <a:xfrm>
            <a:off x="5713112" y="3462235"/>
            <a:ext cx="253991" cy="254997"/>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8" name="Oval 104"/>
          <p:cNvSpPr>
            <a:spLocks noChangeArrowheads="1"/>
          </p:cNvSpPr>
          <p:nvPr/>
        </p:nvSpPr>
        <p:spPr bwMode="auto">
          <a:xfrm>
            <a:off x="5713112" y="3464089"/>
            <a:ext cx="252137"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19" name="Oval 105"/>
          <p:cNvSpPr>
            <a:spLocks noChangeArrowheads="1"/>
          </p:cNvSpPr>
          <p:nvPr/>
        </p:nvSpPr>
        <p:spPr bwMode="auto">
          <a:xfrm>
            <a:off x="5714966" y="3464089"/>
            <a:ext cx="250283"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0" name="Oval 106"/>
          <p:cNvSpPr>
            <a:spLocks noChangeArrowheads="1"/>
          </p:cNvSpPr>
          <p:nvPr/>
        </p:nvSpPr>
        <p:spPr bwMode="auto">
          <a:xfrm>
            <a:off x="5714966" y="3464089"/>
            <a:ext cx="250283"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1" name="Oval 107"/>
          <p:cNvSpPr>
            <a:spLocks noChangeArrowheads="1"/>
          </p:cNvSpPr>
          <p:nvPr/>
        </p:nvSpPr>
        <p:spPr bwMode="auto">
          <a:xfrm>
            <a:off x="5714966" y="3464089"/>
            <a:ext cx="250283"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2" name="Oval 108"/>
          <p:cNvSpPr>
            <a:spLocks noChangeArrowheads="1"/>
          </p:cNvSpPr>
          <p:nvPr/>
        </p:nvSpPr>
        <p:spPr bwMode="auto">
          <a:xfrm>
            <a:off x="5714966" y="3464089"/>
            <a:ext cx="250283"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3" name="Oval 109"/>
          <p:cNvSpPr>
            <a:spLocks noChangeArrowheads="1"/>
          </p:cNvSpPr>
          <p:nvPr/>
        </p:nvSpPr>
        <p:spPr bwMode="auto">
          <a:xfrm>
            <a:off x="5714966" y="3464089"/>
            <a:ext cx="250283" cy="250361"/>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4" name="Oval 110"/>
          <p:cNvSpPr>
            <a:spLocks noChangeArrowheads="1"/>
          </p:cNvSpPr>
          <p:nvPr/>
        </p:nvSpPr>
        <p:spPr bwMode="auto">
          <a:xfrm>
            <a:off x="5714966" y="3466870"/>
            <a:ext cx="248430" cy="245725"/>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5" name="Oval 111"/>
          <p:cNvSpPr>
            <a:spLocks noChangeArrowheads="1"/>
          </p:cNvSpPr>
          <p:nvPr/>
        </p:nvSpPr>
        <p:spPr bwMode="auto">
          <a:xfrm>
            <a:off x="5716820" y="3466870"/>
            <a:ext cx="246576" cy="245725"/>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sp>
        <p:nvSpPr>
          <p:cNvPr id="126" name="Oval 112"/>
          <p:cNvSpPr>
            <a:spLocks noChangeArrowheads="1"/>
          </p:cNvSpPr>
          <p:nvPr/>
        </p:nvSpPr>
        <p:spPr bwMode="auto">
          <a:xfrm>
            <a:off x="5716820" y="3466870"/>
            <a:ext cx="246576" cy="245725"/>
          </a:xfrm>
          <a:prstGeom prst="ellipse">
            <a:avLst/>
          </a:prstGeom>
          <a:solidFill>
            <a:srgbClr val="FFFFFF"/>
          </a:solidFill>
          <a:ln w="22225">
            <a:solidFill>
              <a:schemeClr val="bg1"/>
            </a:solidFill>
            <a:round/>
          </a:ln>
        </p:spPr>
        <p:txBody>
          <a:bodyPr vert="horz" wrap="square" lIns="68580" tIns="34290" rIns="68580" bIns="34290" numCol="1" anchor="t" anchorCtr="0" compatLnSpc="1"/>
          <a:lstStyle/>
          <a:p>
            <a:endParaRPr lang="zh-CN" altLang="en-US"/>
          </a:p>
        </p:txBody>
      </p:sp>
      <p:grpSp>
        <p:nvGrpSpPr>
          <p:cNvPr id="3" name="组合 145"/>
          <p:cNvGrpSpPr/>
          <p:nvPr/>
        </p:nvGrpSpPr>
        <p:grpSpPr>
          <a:xfrm>
            <a:off x="6379763" y="1239877"/>
            <a:ext cx="1864817" cy="826772"/>
            <a:chOff x="8548023" y="1459079"/>
            <a:chExt cx="2486422" cy="1102023"/>
          </a:xfrm>
        </p:grpSpPr>
        <p:sp>
          <p:nvSpPr>
            <p:cNvPr id="147" name="矩形 146"/>
            <p:cNvSpPr/>
            <p:nvPr/>
          </p:nvSpPr>
          <p:spPr>
            <a:xfrm>
              <a:off x="8548026" y="1766855"/>
              <a:ext cx="2486419" cy="794247"/>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48" name="矩形 147"/>
            <p:cNvSpPr/>
            <p:nvPr/>
          </p:nvSpPr>
          <p:spPr>
            <a:xfrm>
              <a:off x="8548023" y="1459079"/>
              <a:ext cx="1862124"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4" name="组合 148"/>
          <p:cNvGrpSpPr/>
          <p:nvPr/>
        </p:nvGrpSpPr>
        <p:grpSpPr>
          <a:xfrm>
            <a:off x="6467903" y="3776876"/>
            <a:ext cx="1864817" cy="826773"/>
            <a:chOff x="8548023" y="1459078"/>
            <a:chExt cx="2486422" cy="1102023"/>
          </a:xfrm>
        </p:grpSpPr>
        <p:sp>
          <p:nvSpPr>
            <p:cNvPr id="150" name="矩形 149"/>
            <p:cNvSpPr/>
            <p:nvPr/>
          </p:nvSpPr>
          <p:spPr>
            <a:xfrm>
              <a:off x="8548026" y="1766855"/>
              <a:ext cx="2486419" cy="794246"/>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51" name="矩形 150"/>
            <p:cNvSpPr/>
            <p:nvPr/>
          </p:nvSpPr>
          <p:spPr>
            <a:xfrm>
              <a:off x="8548023" y="1459078"/>
              <a:ext cx="1984630"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5" name="组合 151"/>
          <p:cNvGrpSpPr/>
          <p:nvPr/>
        </p:nvGrpSpPr>
        <p:grpSpPr>
          <a:xfrm>
            <a:off x="914014" y="1123676"/>
            <a:ext cx="1864815" cy="826772"/>
            <a:chOff x="8548025" y="1459079"/>
            <a:chExt cx="2486420" cy="1102023"/>
          </a:xfrm>
        </p:grpSpPr>
        <p:sp>
          <p:nvSpPr>
            <p:cNvPr id="153" name="矩形 152"/>
            <p:cNvSpPr/>
            <p:nvPr/>
          </p:nvSpPr>
          <p:spPr>
            <a:xfrm>
              <a:off x="8548025" y="1766855"/>
              <a:ext cx="2486420" cy="794247"/>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54" name="矩形 153"/>
            <p:cNvSpPr/>
            <p:nvPr/>
          </p:nvSpPr>
          <p:spPr>
            <a:xfrm>
              <a:off x="9344886" y="1459079"/>
              <a:ext cx="1689559"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6" name="组合 154"/>
          <p:cNvGrpSpPr/>
          <p:nvPr/>
        </p:nvGrpSpPr>
        <p:grpSpPr>
          <a:xfrm>
            <a:off x="914014" y="3939444"/>
            <a:ext cx="1864815" cy="865348"/>
            <a:chOff x="8548025" y="1459078"/>
            <a:chExt cx="2486420" cy="1153442"/>
          </a:xfrm>
        </p:grpSpPr>
        <p:sp>
          <p:nvSpPr>
            <p:cNvPr id="156" name="矩形 155"/>
            <p:cNvSpPr/>
            <p:nvPr/>
          </p:nvSpPr>
          <p:spPr>
            <a:xfrm>
              <a:off x="8548025" y="1818273"/>
              <a:ext cx="2486420" cy="794247"/>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57" name="矩形 156"/>
            <p:cNvSpPr/>
            <p:nvPr/>
          </p:nvSpPr>
          <p:spPr>
            <a:xfrm>
              <a:off x="9056854" y="1459078"/>
              <a:ext cx="1977591"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7" name="组合 157"/>
          <p:cNvGrpSpPr/>
          <p:nvPr/>
        </p:nvGrpSpPr>
        <p:grpSpPr>
          <a:xfrm>
            <a:off x="592763" y="2599792"/>
            <a:ext cx="1864815" cy="826773"/>
            <a:chOff x="8548025" y="1459078"/>
            <a:chExt cx="2486420" cy="1102023"/>
          </a:xfrm>
        </p:grpSpPr>
        <p:sp>
          <p:nvSpPr>
            <p:cNvPr id="159" name="矩形 158"/>
            <p:cNvSpPr/>
            <p:nvPr/>
          </p:nvSpPr>
          <p:spPr>
            <a:xfrm>
              <a:off x="8548025" y="1766855"/>
              <a:ext cx="2486420" cy="794246"/>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60" name="矩形 159"/>
            <p:cNvSpPr/>
            <p:nvPr/>
          </p:nvSpPr>
          <p:spPr>
            <a:xfrm>
              <a:off x="9293168" y="1459078"/>
              <a:ext cx="1741277"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8" name="组合 160"/>
          <p:cNvGrpSpPr/>
          <p:nvPr/>
        </p:nvGrpSpPr>
        <p:grpSpPr>
          <a:xfrm>
            <a:off x="6649492" y="2457436"/>
            <a:ext cx="1864815" cy="826772"/>
            <a:chOff x="8548025" y="1459079"/>
            <a:chExt cx="2486420" cy="1102023"/>
          </a:xfrm>
        </p:grpSpPr>
        <p:sp>
          <p:nvSpPr>
            <p:cNvPr id="162" name="矩形 161"/>
            <p:cNvSpPr/>
            <p:nvPr/>
          </p:nvSpPr>
          <p:spPr>
            <a:xfrm>
              <a:off x="8548025" y="1766855"/>
              <a:ext cx="2486420" cy="794247"/>
            </a:xfrm>
            <a:prstGeom prst="rect">
              <a:avLst/>
            </a:prstGeom>
          </p:spPr>
          <p:txBody>
            <a:bodyPr wrap="square">
              <a:spAutoFit/>
            </a:bodyPr>
            <a:lstStyle/>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163" name="矩形 162"/>
            <p:cNvSpPr/>
            <p:nvPr/>
          </p:nvSpPr>
          <p:spPr>
            <a:xfrm>
              <a:off x="8548025" y="1459079"/>
              <a:ext cx="1934533" cy="369218"/>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sp>
        <p:nvSpPr>
          <p:cNvPr id="186" name="Freeform 24"/>
          <p:cNvSpPr/>
          <p:nvPr/>
        </p:nvSpPr>
        <p:spPr bwMode="auto">
          <a:xfrm>
            <a:off x="2976678" y="1871979"/>
            <a:ext cx="289217" cy="1866579"/>
          </a:xfrm>
          <a:custGeom>
            <a:avLst/>
            <a:gdLst>
              <a:gd name="T0" fmla="*/ 116 w 132"/>
              <a:gd name="T1" fmla="*/ 755 h 851"/>
              <a:gd name="T2" fmla="*/ 106 w 132"/>
              <a:gd name="T3" fmla="*/ 742 h 851"/>
              <a:gd name="T4" fmla="*/ 106 w 132"/>
              <a:gd name="T5" fmla="*/ 742 h 851"/>
              <a:gd name="T6" fmla="*/ 106 w 132"/>
              <a:gd name="T7" fmla="*/ 108 h 851"/>
              <a:gd name="T8" fmla="*/ 106 w 132"/>
              <a:gd name="T9" fmla="*/ 108 h 851"/>
              <a:gd name="T10" fmla="*/ 115 w 132"/>
              <a:gd name="T11" fmla="*/ 96 h 851"/>
              <a:gd name="T12" fmla="*/ 94 w 132"/>
              <a:gd name="T13" fmla="*/ 16 h 851"/>
              <a:gd name="T14" fmla="*/ 14 w 132"/>
              <a:gd name="T15" fmla="*/ 38 h 851"/>
              <a:gd name="T16" fmla="*/ 23 w 132"/>
              <a:gd name="T17" fmla="*/ 108 h 851"/>
              <a:gd name="T18" fmla="*/ 23 w 132"/>
              <a:gd name="T19" fmla="*/ 108 h 851"/>
              <a:gd name="T20" fmla="*/ 24 w 132"/>
              <a:gd name="T21" fmla="*/ 743 h 851"/>
              <a:gd name="T22" fmla="*/ 24 w 132"/>
              <a:gd name="T23" fmla="*/ 743 h 851"/>
              <a:gd name="T24" fmla="*/ 14 w 132"/>
              <a:gd name="T25" fmla="*/ 813 h 851"/>
              <a:gd name="T26" fmla="*/ 94 w 132"/>
              <a:gd name="T27" fmla="*/ 834 h 851"/>
              <a:gd name="T28" fmla="*/ 116 w 132"/>
              <a:gd name="T29" fmla="*/ 755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1">
                <a:moveTo>
                  <a:pt x="116" y="755"/>
                </a:moveTo>
                <a:cubicBezTo>
                  <a:pt x="113" y="750"/>
                  <a:pt x="110" y="746"/>
                  <a:pt x="106" y="742"/>
                </a:cubicBezTo>
                <a:cubicBezTo>
                  <a:pt x="106" y="742"/>
                  <a:pt x="106" y="742"/>
                  <a:pt x="106" y="742"/>
                </a:cubicBezTo>
                <a:cubicBezTo>
                  <a:pt x="65" y="701"/>
                  <a:pt x="64" y="150"/>
                  <a:pt x="106" y="108"/>
                </a:cubicBezTo>
                <a:cubicBezTo>
                  <a:pt x="106" y="108"/>
                  <a:pt x="106" y="108"/>
                  <a:pt x="106" y="108"/>
                </a:cubicBezTo>
                <a:cubicBezTo>
                  <a:pt x="109" y="105"/>
                  <a:pt x="112" y="101"/>
                  <a:pt x="115" y="96"/>
                </a:cubicBezTo>
                <a:cubicBezTo>
                  <a:pt x="131" y="68"/>
                  <a:pt x="121" y="33"/>
                  <a:pt x="94" y="16"/>
                </a:cubicBezTo>
                <a:cubicBezTo>
                  <a:pt x="66" y="0"/>
                  <a:pt x="30" y="10"/>
                  <a:pt x="14" y="38"/>
                </a:cubicBezTo>
                <a:cubicBezTo>
                  <a:pt x="0" y="61"/>
                  <a:pt x="5" y="90"/>
                  <a:pt x="23" y="108"/>
                </a:cubicBezTo>
                <a:cubicBezTo>
                  <a:pt x="23" y="108"/>
                  <a:pt x="23" y="108"/>
                  <a:pt x="23" y="108"/>
                </a:cubicBezTo>
                <a:cubicBezTo>
                  <a:pt x="64" y="150"/>
                  <a:pt x="65" y="701"/>
                  <a:pt x="24" y="743"/>
                </a:cubicBezTo>
                <a:cubicBezTo>
                  <a:pt x="24" y="743"/>
                  <a:pt x="24" y="743"/>
                  <a:pt x="24" y="743"/>
                </a:cubicBezTo>
                <a:cubicBezTo>
                  <a:pt x="6" y="761"/>
                  <a:pt x="1" y="790"/>
                  <a:pt x="14" y="813"/>
                </a:cubicBezTo>
                <a:cubicBezTo>
                  <a:pt x="31" y="841"/>
                  <a:pt x="66" y="851"/>
                  <a:pt x="94" y="834"/>
                </a:cubicBezTo>
                <a:cubicBezTo>
                  <a:pt x="122" y="818"/>
                  <a:pt x="132" y="783"/>
                  <a:pt x="116" y="755"/>
                </a:cubicBezTo>
                <a:close/>
              </a:path>
            </a:pathLst>
          </a:custGeom>
          <a:solidFill>
            <a:schemeClr val="accent1"/>
          </a:solidFill>
          <a:ln w="22225">
            <a:noFill/>
            <a:round/>
          </a:ln>
          <a:effectLst/>
        </p:spPr>
        <p:txBody>
          <a:bodyPr vert="horz" wrap="square" lIns="68580" tIns="34290" rIns="68580" bIns="34290" numCol="1" anchor="t" anchorCtr="0" compatLnSpc="1"/>
          <a:lstStyle/>
          <a:p>
            <a:endParaRPr lang="zh-CN" altLang="en-US"/>
          </a:p>
        </p:txBody>
      </p:sp>
      <p:sp>
        <p:nvSpPr>
          <p:cNvPr id="187" name="Freeform 25"/>
          <p:cNvSpPr/>
          <p:nvPr/>
        </p:nvSpPr>
        <p:spPr bwMode="auto">
          <a:xfrm>
            <a:off x="2972043" y="3444616"/>
            <a:ext cx="1638894" cy="1059861"/>
          </a:xfrm>
          <a:custGeom>
            <a:avLst/>
            <a:gdLst>
              <a:gd name="T0" fmla="*/ 688 w 747"/>
              <a:gd name="T1" fmla="*/ 366 h 483"/>
              <a:gd name="T2" fmla="*/ 673 w 747"/>
              <a:gd name="T3" fmla="*/ 368 h 483"/>
              <a:gd name="T4" fmla="*/ 673 w 747"/>
              <a:gd name="T5" fmla="*/ 368 h 483"/>
              <a:gd name="T6" fmla="*/ 124 w 747"/>
              <a:gd name="T7" fmla="*/ 52 h 483"/>
              <a:gd name="T8" fmla="*/ 123 w 747"/>
              <a:gd name="T9" fmla="*/ 52 h 483"/>
              <a:gd name="T10" fmla="*/ 118 w 747"/>
              <a:gd name="T11" fmla="*/ 38 h 483"/>
              <a:gd name="T12" fmla="*/ 38 w 747"/>
              <a:gd name="T13" fmla="*/ 16 h 483"/>
              <a:gd name="T14" fmla="*/ 16 w 747"/>
              <a:gd name="T15" fmla="*/ 96 h 483"/>
              <a:gd name="T16" fmla="*/ 82 w 747"/>
              <a:gd name="T17" fmla="*/ 123 h 483"/>
              <a:gd name="T18" fmla="*/ 82 w 747"/>
              <a:gd name="T19" fmla="*/ 123 h 483"/>
              <a:gd name="T20" fmla="*/ 632 w 747"/>
              <a:gd name="T21" fmla="*/ 440 h 483"/>
              <a:gd name="T22" fmla="*/ 632 w 747"/>
              <a:gd name="T23" fmla="*/ 440 h 483"/>
              <a:gd name="T24" fmla="*/ 688 w 747"/>
              <a:gd name="T25" fmla="*/ 483 h 483"/>
              <a:gd name="T26" fmla="*/ 747 w 747"/>
              <a:gd name="T27" fmla="*/ 425 h 483"/>
              <a:gd name="T28" fmla="*/ 688 w 747"/>
              <a:gd name="T29" fmla="*/ 3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7" h="483">
                <a:moveTo>
                  <a:pt x="688" y="366"/>
                </a:moveTo>
                <a:cubicBezTo>
                  <a:pt x="683" y="366"/>
                  <a:pt x="678" y="367"/>
                  <a:pt x="673" y="368"/>
                </a:cubicBezTo>
                <a:cubicBezTo>
                  <a:pt x="673" y="368"/>
                  <a:pt x="673" y="368"/>
                  <a:pt x="673" y="368"/>
                </a:cubicBezTo>
                <a:cubicBezTo>
                  <a:pt x="617" y="383"/>
                  <a:pt x="139" y="108"/>
                  <a:pt x="124" y="52"/>
                </a:cubicBezTo>
                <a:cubicBezTo>
                  <a:pt x="123" y="52"/>
                  <a:pt x="123" y="52"/>
                  <a:pt x="123" y="52"/>
                </a:cubicBezTo>
                <a:cubicBezTo>
                  <a:pt x="122" y="47"/>
                  <a:pt x="120" y="42"/>
                  <a:pt x="118" y="38"/>
                </a:cubicBezTo>
                <a:cubicBezTo>
                  <a:pt x="102" y="10"/>
                  <a:pt x="66" y="0"/>
                  <a:pt x="38" y="16"/>
                </a:cubicBezTo>
                <a:cubicBezTo>
                  <a:pt x="10" y="32"/>
                  <a:pt x="0" y="68"/>
                  <a:pt x="16" y="96"/>
                </a:cubicBezTo>
                <a:cubicBezTo>
                  <a:pt x="30" y="120"/>
                  <a:pt x="57" y="130"/>
                  <a:pt x="82" y="123"/>
                </a:cubicBezTo>
                <a:cubicBezTo>
                  <a:pt x="82" y="123"/>
                  <a:pt x="82" y="123"/>
                  <a:pt x="82" y="123"/>
                </a:cubicBezTo>
                <a:cubicBezTo>
                  <a:pt x="139" y="108"/>
                  <a:pt x="617" y="383"/>
                  <a:pt x="632" y="440"/>
                </a:cubicBezTo>
                <a:cubicBezTo>
                  <a:pt x="632" y="440"/>
                  <a:pt x="632" y="440"/>
                  <a:pt x="632" y="440"/>
                </a:cubicBezTo>
                <a:cubicBezTo>
                  <a:pt x="638" y="465"/>
                  <a:pt x="661" y="483"/>
                  <a:pt x="688" y="483"/>
                </a:cubicBezTo>
                <a:cubicBezTo>
                  <a:pt x="720" y="483"/>
                  <a:pt x="747" y="457"/>
                  <a:pt x="747" y="425"/>
                </a:cubicBezTo>
                <a:cubicBezTo>
                  <a:pt x="747" y="392"/>
                  <a:pt x="720" y="366"/>
                  <a:pt x="688" y="366"/>
                </a:cubicBezTo>
                <a:close/>
              </a:path>
            </a:pathLst>
          </a:custGeom>
          <a:solidFill>
            <a:schemeClr val="accent1"/>
          </a:solidFill>
          <a:ln w="22225">
            <a:noFill/>
            <a:round/>
          </a:ln>
        </p:spPr>
        <p:txBody>
          <a:bodyPr vert="horz" wrap="square" lIns="68580" tIns="34290" rIns="68580" bIns="34290" numCol="1" anchor="t" anchorCtr="0" compatLnSpc="1"/>
          <a:lstStyle/>
          <a:p>
            <a:endParaRPr lang="zh-CN" altLang="en-US"/>
          </a:p>
        </p:txBody>
      </p:sp>
      <p:sp>
        <p:nvSpPr>
          <p:cNvPr id="188" name="Freeform 26"/>
          <p:cNvSpPr/>
          <p:nvPr/>
        </p:nvSpPr>
        <p:spPr bwMode="auto">
          <a:xfrm>
            <a:off x="4354165" y="3442761"/>
            <a:ext cx="1635186" cy="1061716"/>
          </a:xfrm>
          <a:custGeom>
            <a:avLst/>
            <a:gdLst>
              <a:gd name="T0" fmla="*/ 708 w 745"/>
              <a:gd name="T1" fmla="*/ 16 h 484"/>
              <a:gd name="T2" fmla="*/ 628 w 745"/>
              <a:gd name="T3" fmla="*/ 37 h 484"/>
              <a:gd name="T4" fmla="*/ 622 w 745"/>
              <a:gd name="T5" fmla="*/ 51 h 484"/>
              <a:gd name="T6" fmla="*/ 622 w 745"/>
              <a:gd name="T7" fmla="*/ 51 h 484"/>
              <a:gd name="T8" fmla="*/ 73 w 745"/>
              <a:gd name="T9" fmla="*/ 369 h 484"/>
              <a:gd name="T10" fmla="*/ 73 w 745"/>
              <a:gd name="T11" fmla="*/ 369 h 484"/>
              <a:gd name="T12" fmla="*/ 58 w 745"/>
              <a:gd name="T13" fmla="*/ 367 h 484"/>
              <a:gd name="T14" fmla="*/ 0 w 745"/>
              <a:gd name="T15" fmla="*/ 426 h 484"/>
              <a:gd name="T16" fmla="*/ 58 w 745"/>
              <a:gd name="T17" fmla="*/ 484 h 484"/>
              <a:gd name="T18" fmla="*/ 115 w 745"/>
              <a:gd name="T19" fmla="*/ 441 h 484"/>
              <a:gd name="T20" fmla="*/ 115 w 745"/>
              <a:gd name="T21" fmla="*/ 441 h 484"/>
              <a:gd name="T22" fmla="*/ 663 w 745"/>
              <a:gd name="T23" fmla="*/ 123 h 484"/>
              <a:gd name="T24" fmla="*/ 663 w 745"/>
              <a:gd name="T25" fmla="*/ 123 h 484"/>
              <a:gd name="T26" fmla="*/ 729 w 745"/>
              <a:gd name="T27" fmla="*/ 96 h 484"/>
              <a:gd name="T28" fmla="*/ 708 w 745"/>
              <a:gd name="T29" fmla="*/ 1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5" h="484">
                <a:moveTo>
                  <a:pt x="708" y="16"/>
                </a:moveTo>
                <a:cubicBezTo>
                  <a:pt x="680" y="0"/>
                  <a:pt x="644" y="9"/>
                  <a:pt x="628" y="37"/>
                </a:cubicBezTo>
                <a:cubicBezTo>
                  <a:pt x="625" y="42"/>
                  <a:pt x="623" y="47"/>
                  <a:pt x="622" y="51"/>
                </a:cubicBezTo>
                <a:cubicBezTo>
                  <a:pt x="622" y="51"/>
                  <a:pt x="622" y="51"/>
                  <a:pt x="622" y="51"/>
                </a:cubicBezTo>
                <a:cubicBezTo>
                  <a:pt x="607" y="108"/>
                  <a:pt x="130" y="384"/>
                  <a:pt x="73" y="369"/>
                </a:cubicBezTo>
                <a:cubicBezTo>
                  <a:pt x="73" y="369"/>
                  <a:pt x="73" y="369"/>
                  <a:pt x="73" y="369"/>
                </a:cubicBezTo>
                <a:cubicBezTo>
                  <a:pt x="68" y="368"/>
                  <a:pt x="63" y="367"/>
                  <a:pt x="58" y="367"/>
                </a:cubicBezTo>
                <a:cubicBezTo>
                  <a:pt x="26" y="367"/>
                  <a:pt x="0" y="393"/>
                  <a:pt x="0" y="426"/>
                </a:cubicBezTo>
                <a:cubicBezTo>
                  <a:pt x="0" y="458"/>
                  <a:pt x="26" y="484"/>
                  <a:pt x="58" y="484"/>
                </a:cubicBezTo>
                <a:cubicBezTo>
                  <a:pt x="85" y="484"/>
                  <a:pt x="108" y="466"/>
                  <a:pt x="115" y="441"/>
                </a:cubicBezTo>
                <a:cubicBezTo>
                  <a:pt x="115" y="441"/>
                  <a:pt x="115" y="441"/>
                  <a:pt x="115" y="441"/>
                </a:cubicBezTo>
                <a:cubicBezTo>
                  <a:pt x="130" y="384"/>
                  <a:pt x="607" y="108"/>
                  <a:pt x="663" y="123"/>
                </a:cubicBezTo>
                <a:cubicBezTo>
                  <a:pt x="663" y="123"/>
                  <a:pt x="663" y="123"/>
                  <a:pt x="663" y="123"/>
                </a:cubicBezTo>
                <a:cubicBezTo>
                  <a:pt x="688" y="130"/>
                  <a:pt x="716" y="119"/>
                  <a:pt x="729" y="96"/>
                </a:cubicBezTo>
                <a:cubicBezTo>
                  <a:pt x="745" y="68"/>
                  <a:pt x="736" y="32"/>
                  <a:pt x="708" y="16"/>
                </a:cubicBezTo>
                <a:close/>
              </a:path>
            </a:pathLst>
          </a:custGeom>
          <a:solidFill>
            <a:schemeClr val="accent1"/>
          </a:solidFill>
          <a:ln w="22225">
            <a:noFill/>
            <a:round/>
          </a:ln>
        </p:spPr>
        <p:txBody>
          <a:bodyPr vert="horz" wrap="square" lIns="68580" tIns="34290" rIns="68580" bIns="34290" numCol="1" anchor="t" anchorCtr="0" compatLnSpc="1"/>
          <a:lstStyle/>
          <a:p>
            <a:endParaRPr lang="zh-CN" altLang="en-US"/>
          </a:p>
        </p:txBody>
      </p:sp>
      <p:sp>
        <p:nvSpPr>
          <p:cNvPr id="189" name="Freeform 27"/>
          <p:cNvSpPr/>
          <p:nvPr/>
        </p:nvSpPr>
        <p:spPr bwMode="auto">
          <a:xfrm>
            <a:off x="5695499" y="1869197"/>
            <a:ext cx="289217" cy="1865652"/>
          </a:xfrm>
          <a:custGeom>
            <a:avLst/>
            <a:gdLst>
              <a:gd name="T0" fmla="*/ 109 w 132"/>
              <a:gd name="T1" fmla="*/ 742 h 850"/>
              <a:gd name="T2" fmla="*/ 109 w 132"/>
              <a:gd name="T3" fmla="*/ 742 h 850"/>
              <a:gd name="T4" fmla="*/ 108 w 132"/>
              <a:gd name="T5" fmla="*/ 108 h 850"/>
              <a:gd name="T6" fmla="*/ 108 w 132"/>
              <a:gd name="T7" fmla="*/ 108 h 850"/>
              <a:gd name="T8" fmla="*/ 117 w 132"/>
              <a:gd name="T9" fmla="*/ 38 h 850"/>
              <a:gd name="T10" fmla="*/ 37 w 132"/>
              <a:gd name="T11" fmla="*/ 16 h 850"/>
              <a:gd name="T12" fmla="*/ 16 w 132"/>
              <a:gd name="T13" fmla="*/ 96 h 850"/>
              <a:gd name="T14" fmla="*/ 25 w 132"/>
              <a:gd name="T15" fmla="*/ 108 h 850"/>
              <a:gd name="T16" fmla="*/ 25 w 132"/>
              <a:gd name="T17" fmla="*/ 108 h 850"/>
              <a:gd name="T18" fmla="*/ 26 w 132"/>
              <a:gd name="T19" fmla="*/ 742 h 850"/>
              <a:gd name="T20" fmla="*/ 26 w 132"/>
              <a:gd name="T21" fmla="*/ 742 h 850"/>
              <a:gd name="T22" fmla="*/ 17 w 132"/>
              <a:gd name="T23" fmla="*/ 754 h 850"/>
              <a:gd name="T24" fmla="*/ 38 w 132"/>
              <a:gd name="T25" fmla="*/ 834 h 850"/>
              <a:gd name="T26" fmla="*/ 118 w 132"/>
              <a:gd name="T27" fmla="*/ 813 h 850"/>
              <a:gd name="T28" fmla="*/ 109 w 132"/>
              <a:gd name="T29" fmla="*/ 74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0">
                <a:moveTo>
                  <a:pt x="109" y="742"/>
                </a:moveTo>
                <a:cubicBezTo>
                  <a:pt x="109" y="742"/>
                  <a:pt x="109" y="742"/>
                  <a:pt x="109" y="742"/>
                </a:cubicBezTo>
                <a:cubicBezTo>
                  <a:pt x="67" y="701"/>
                  <a:pt x="67" y="149"/>
                  <a:pt x="108" y="108"/>
                </a:cubicBezTo>
                <a:cubicBezTo>
                  <a:pt x="108" y="108"/>
                  <a:pt x="108" y="108"/>
                  <a:pt x="108" y="108"/>
                </a:cubicBezTo>
                <a:cubicBezTo>
                  <a:pt x="126" y="90"/>
                  <a:pt x="131" y="61"/>
                  <a:pt x="117" y="38"/>
                </a:cubicBezTo>
                <a:cubicBezTo>
                  <a:pt x="101" y="10"/>
                  <a:pt x="65" y="0"/>
                  <a:pt x="37" y="16"/>
                </a:cubicBezTo>
                <a:cubicBezTo>
                  <a:pt x="10" y="32"/>
                  <a:pt x="0" y="68"/>
                  <a:pt x="16" y="96"/>
                </a:cubicBezTo>
                <a:cubicBezTo>
                  <a:pt x="19" y="101"/>
                  <a:pt x="22" y="105"/>
                  <a:pt x="25" y="108"/>
                </a:cubicBezTo>
                <a:cubicBezTo>
                  <a:pt x="25" y="108"/>
                  <a:pt x="25" y="108"/>
                  <a:pt x="25" y="108"/>
                </a:cubicBezTo>
                <a:cubicBezTo>
                  <a:pt x="67" y="149"/>
                  <a:pt x="67" y="701"/>
                  <a:pt x="26" y="742"/>
                </a:cubicBezTo>
                <a:cubicBezTo>
                  <a:pt x="26" y="742"/>
                  <a:pt x="26" y="742"/>
                  <a:pt x="26" y="742"/>
                </a:cubicBezTo>
                <a:cubicBezTo>
                  <a:pt x="23" y="746"/>
                  <a:pt x="19" y="750"/>
                  <a:pt x="17" y="754"/>
                </a:cubicBezTo>
                <a:cubicBezTo>
                  <a:pt x="1" y="782"/>
                  <a:pt x="10" y="818"/>
                  <a:pt x="38" y="834"/>
                </a:cubicBezTo>
                <a:cubicBezTo>
                  <a:pt x="66" y="850"/>
                  <a:pt x="102" y="841"/>
                  <a:pt x="118" y="813"/>
                </a:cubicBezTo>
                <a:cubicBezTo>
                  <a:pt x="132" y="789"/>
                  <a:pt x="127" y="760"/>
                  <a:pt x="109" y="742"/>
                </a:cubicBezTo>
                <a:close/>
              </a:path>
            </a:pathLst>
          </a:custGeom>
          <a:solidFill>
            <a:schemeClr val="accent1"/>
          </a:solidFill>
          <a:ln w="22225">
            <a:noFill/>
            <a:round/>
          </a:ln>
        </p:spPr>
        <p:txBody>
          <a:bodyPr vert="horz" wrap="square" lIns="68580" tIns="34290" rIns="68580" bIns="34290" numCol="1" anchor="t" anchorCtr="0" compatLnSpc="1"/>
          <a:lstStyle/>
          <a:p>
            <a:endParaRPr lang="zh-CN" altLang="en-US"/>
          </a:p>
        </p:txBody>
      </p:sp>
      <p:sp>
        <p:nvSpPr>
          <p:cNvPr id="190" name="Freeform 28"/>
          <p:cNvSpPr/>
          <p:nvPr/>
        </p:nvSpPr>
        <p:spPr bwMode="auto">
          <a:xfrm>
            <a:off x="2972043" y="1081952"/>
            <a:ext cx="1654653" cy="1083970"/>
          </a:xfrm>
          <a:custGeom>
            <a:avLst/>
            <a:gdLst>
              <a:gd name="T0" fmla="*/ 716 w 754"/>
              <a:gd name="T1" fmla="*/ 16 h 494"/>
              <a:gd name="T2" fmla="*/ 636 w 754"/>
              <a:gd name="T3" fmla="*/ 37 h 494"/>
              <a:gd name="T4" fmla="*/ 630 w 754"/>
              <a:gd name="T5" fmla="*/ 53 h 494"/>
              <a:gd name="T6" fmla="*/ 630 w 754"/>
              <a:gd name="T7" fmla="*/ 53 h 494"/>
              <a:gd name="T8" fmla="*/ 81 w 754"/>
              <a:gd name="T9" fmla="*/ 371 h 494"/>
              <a:gd name="T10" fmla="*/ 81 w 754"/>
              <a:gd name="T11" fmla="*/ 371 h 494"/>
              <a:gd name="T12" fmla="*/ 16 w 754"/>
              <a:gd name="T13" fmla="*/ 398 h 494"/>
              <a:gd name="T14" fmla="*/ 37 w 754"/>
              <a:gd name="T15" fmla="*/ 478 h 494"/>
              <a:gd name="T16" fmla="*/ 117 w 754"/>
              <a:gd name="T17" fmla="*/ 456 h 494"/>
              <a:gd name="T18" fmla="*/ 123 w 754"/>
              <a:gd name="T19" fmla="*/ 442 h 494"/>
              <a:gd name="T20" fmla="*/ 123 w 754"/>
              <a:gd name="T21" fmla="*/ 442 h 494"/>
              <a:gd name="T22" fmla="*/ 672 w 754"/>
              <a:gd name="T23" fmla="*/ 125 h 494"/>
              <a:gd name="T24" fmla="*/ 670 w 754"/>
              <a:gd name="T25" fmla="*/ 123 h 494"/>
              <a:gd name="T26" fmla="*/ 738 w 754"/>
              <a:gd name="T27" fmla="*/ 96 h 494"/>
              <a:gd name="T28" fmla="*/ 716 w 754"/>
              <a:gd name="T29" fmla="*/ 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4" h="494">
                <a:moveTo>
                  <a:pt x="716" y="16"/>
                </a:moveTo>
                <a:cubicBezTo>
                  <a:pt x="688" y="0"/>
                  <a:pt x="652" y="9"/>
                  <a:pt x="636" y="37"/>
                </a:cubicBezTo>
                <a:cubicBezTo>
                  <a:pt x="633" y="42"/>
                  <a:pt x="631" y="48"/>
                  <a:pt x="630" y="53"/>
                </a:cubicBezTo>
                <a:cubicBezTo>
                  <a:pt x="630" y="53"/>
                  <a:pt x="630" y="53"/>
                  <a:pt x="630" y="53"/>
                </a:cubicBezTo>
                <a:cubicBezTo>
                  <a:pt x="615" y="109"/>
                  <a:pt x="138" y="386"/>
                  <a:pt x="81" y="371"/>
                </a:cubicBezTo>
                <a:cubicBezTo>
                  <a:pt x="81" y="371"/>
                  <a:pt x="81" y="371"/>
                  <a:pt x="81" y="371"/>
                </a:cubicBezTo>
                <a:cubicBezTo>
                  <a:pt x="56" y="364"/>
                  <a:pt x="29" y="375"/>
                  <a:pt x="16" y="398"/>
                </a:cubicBezTo>
                <a:cubicBezTo>
                  <a:pt x="0" y="426"/>
                  <a:pt x="9" y="462"/>
                  <a:pt x="37" y="478"/>
                </a:cubicBezTo>
                <a:cubicBezTo>
                  <a:pt x="65" y="494"/>
                  <a:pt x="101" y="484"/>
                  <a:pt x="117" y="456"/>
                </a:cubicBezTo>
                <a:cubicBezTo>
                  <a:pt x="120" y="452"/>
                  <a:pt x="121" y="447"/>
                  <a:pt x="123" y="442"/>
                </a:cubicBezTo>
                <a:cubicBezTo>
                  <a:pt x="123" y="442"/>
                  <a:pt x="123" y="442"/>
                  <a:pt x="123" y="442"/>
                </a:cubicBezTo>
                <a:cubicBezTo>
                  <a:pt x="138" y="386"/>
                  <a:pt x="615" y="109"/>
                  <a:pt x="672" y="125"/>
                </a:cubicBezTo>
                <a:cubicBezTo>
                  <a:pt x="670" y="123"/>
                  <a:pt x="670" y="123"/>
                  <a:pt x="670" y="123"/>
                </a:cubicBezTo>
                <a:cubicBezTo>
                  <a:pt x="696" y="130"/>
                  <a:pt x="724" y="120"/>
                  <a:pt x="738" y="96"/>
                </a:cubicBezTo>
                <a:cubicBezTo>
                  <a:pt x="754" y="68"/>
                  <a:pt x="744" y="32"/>
                  <a:pt x="716" y="16"/>
                </a:cubicBezTo>
                <a:close/>
              </a:path>
            </a:pathLst>
          </a:custGeom>
          <a:solidFill>
            <a:schemeClr val="accent1"/>
          </a:solidFill>
          <a:ln w="22225">
            <a:noFill/>
            <a:round/>
          </a:ln>
        </p:spPr>
        <p:txBody>
          <a:bodyPr vert="horz" wrap="square" lIns="68580" tIns="34290" rIns="68580" bIns="34290" numCol="1" anchor="t" anchorCtr="0" compatLnSpc="1"/>
          <a:lstStyle/>
          <a:p>
            <a:endParaRPr lang="zh-CN" altLang="en-US"/>
          </a:p>
        </p:txBody>
      </p:sp>
      <p:sp>
        <p:nvSpPr>
          <p:cNvPr id="191" name="Freeform 29"/>
          <p:cNvSpPr/>
          <p:nvPr/>
        </p:nvSpPr>
        <p:spPr bwMode="auto">
          <a:xfrm>
            <a:off x="4350457" y="1103278"/>
            <a:ext cx="1637040" cy="1058007"/>
          </a:xfrm>
          <a:custGeom>
            <a:avLst/>
            <a:gdLst>
              <a:gd name="T0" fmla="*/ 730 w 746"/>
              <a:gd name="T1" fmla="*/ 387 h 482"/>
              <a:gd name="T2" fmla="*/ 664 w 746"/>
              <a:gd name="T3" fmla="*/ 359 h 482"/>
              <a:gd name="T4" fmla="*/ 665 w 746"/>
              <a:gd name="T5" fmla="*/ 359 h 482"/>
              <a:gd name="T6" fmla="*/ 115 w 746"/>
              <a:gd name="T7" fmla="*/ 43 h 482"/>
              <a:gd name="T8" fmla="*/ 115 w 746"/>
              <a:gd name="T9" fmla="*/ 43 h 482"/>
              <a:gd name="T10" fmla="*/ 59 w 746"/>
              <a:gd name="T11" fmla="*/ 0 h 482"/>
              <a:gd name="T12" fmla="*/ 0 w 746"/>
              <a:gd name="T13" fmla="*/ 58 h 482"/>
              <a:gd name="T14" fmla="*/ 59 w 746"/>
              <a:gd name="T15" fmla="*/ 117 h 482"/>
              <a:gd name="T16" fmla="*/ 74 w 746"/>
              <a:gd name="T17" fmla="*/ 114 h 482"/>
              <a:gd name="T18" fmla="*/ 74 w 746"/>
              <a:gd name="T19" fmla="*/ 115 h 482"/>
              <a:gd name="T20" fmla="*/ 623 w 746"/>
              <a:gd name="T21" fmla="*/ 431 h 482"/>
              <a:gd name="T22" fmla="*/ 623 w 746"/>
              <a:gd name="T23" fmla="*/ 431 h 482"/>
              <a:gd name="T24" fmla="*/ 629 w 746"/>
              <a:gd name="T25" fmla="*/ 445 h 482"/>
              <a:gd name="T26" fmla="*/ 709 w 746"/>
              <a:gd name="T27" fmla="*/ 466 h 482"/>
              <a:gd name="T28" fmla="*/ 730 w 746"/>
              <a:gd name="T29" fmla="*/ 387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6" h="482">
                <a:moveTo>
                  <a:pt x="730" y="387"/>
                </a:moveTo>
                <a:cubicBezTo>
                  <a:pt x="717" y="363"/>
                  <a:pt x="689" y="353"/>
                  <a:pt x="664" y="359"/>
                </a:cubicBezTo>
                <a:cubicBezTo>
                  <a:pt x="665" y="359"/>
                  <a:pt x="665" y="359"/>
                  <a:pt x="665" y="359"/>
                </a:cubicBezTo>
                <a:cubicBezTo>
                  <a:pt x="608" y="374"/>
                  <a:pt x="130" y="99"/>
                  <a:pt x="115" y="43"/>
                </a:cubicBezTo>
                <a:cubicBezTo>
                  <a:pt x="115" y="43"/>
                  <a:pt x="115" y="43"/>
                  <a:pt x="115" y="43"/>
                </a:cubicBezTo>
                <a:cubicBezTo>
                  <a:pt x="108" y="18"/>
                  <a:pt x="86" y="0"/>
                  <a:pt x="59" y="0"/>
                </a:cubicBezTo>
                <a:cubicBezTo>
                  <a:pt x="26" y="0"/>
                  <a:pt x="0" y="26"/>
                  <a:pt x="0" y="58"/>
                </a:cubicBezTo>
                <a:cubicBezTo>
                  <a:pt x="0" y="90"/>
                  <a:pt x="26" y="117"/>
                  <a:pt x="59" y="117"/>
                </a:cubicBezTo>
                <a:cubicBezTo>
                  <a:pt x="64" y="117"/>
                  <a:pt x="69" y="116"/>
                  <a:pt x="74" y="114"/>
                </a:cubicBezTo>
                <a:cubicBezTo>
                  <a:pt x="74" y="115"/>
                  <a:pt x="74" y="115"/>
                  <a:pt x="74" y="115"/>
                </a:cubicBezTo>
                <a:cubicBezTo>
                  <a:pt x="130" y="99"/>
                  <a:pt x="608" y="374"/>
                  <a:pt x="623" y="431"/>
                </a:cubicBezTo>
                <a:cubicBezTo>
                  <a:pt x="623" y="431"/>
                  <a:pt x="623" y="431"/>
                  <a:pt x="623" y="431"/>
                </a:cubicBezTo>
                <a:cubicBezTo>
                  <a:pt x="625" y="436"/>
                  <a:pt x="626" y="440"/>
                  <a:pt x="629" y="445"/>
                </a:cubicBezTo>
                <a:cubicBezTo>
                  <a:pt x="645" y="473"/>
                  <a:pt x="681" y="482"/>
                  <a:pt x="709" y="466"/>
                </a:cubicBezTo>
                <a:cubicBezTo>
                  <a:pt x="737" y="450"/>
                  <a:pt x="746" y="414"/>
                  <a:pt x="730" y="387"/>
                </a:cubicBezTo>
                <a:close/>
              </a:path>
            </a:pathLst>
          </a:custGeom>
          <a:solidFill>
            <a:schemeClr val="accent1"/>
          </a:solidFill>
          <a:ln w="22225">
            <a:noFill/>
            <a:round/>
          </a:ln>
        </p:spPr>
        <p:txBody>
          <a:bodyPr vert="horz" wrap="square" lIns="68580" tIns="34290" rIns="68580" bIns="34290" numCol="1" anchor="t" anchorCtr="0" compatLnSpc="1"/>
          <a:lstStyle/>
          <a:p>
            <a:endParaRPr lang="zh-CN" altLang="en-US"/>
          </a:p>
        </p:txBody>
      </p:sp>
      <p:sp>
        <p:nvSpPr>
          <p:cNvPr id="192" name="Oval 63"/>
          <p:cNvSpPr>
            <a:spLocks noChangeArrowheads="1"/>
          </p:cNvSpPr>
          <p:nvPr/>
        </p:nvSpPr>
        <p:spPr bwMode="auto">
          <a:xfrm>
            <a:off x="2987801" y="1899797"/>
            <a:ext cx="245649" cy="245725"/>
          </a:xfrm>
          <a:prstGeom prst="ellipse">
            <a:avLst/>
          </a:prstGeom>
          <a:gradFill>
            <a:gsLst>
              <a:gs pos="0">
                <a:srgbClr val="FFFFFF"/>
              </a:gs>
              <a:gs pos="100000">
                <a:schemeClr val="bg1">
                  <a:lumMod val="95000"/>
                </a:schemeClr>
              </a:gs>
            </a:gsLst>
            <a:lin ang="15000000" scaled="0"/>
          </a:gra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93" name="Oval 80"/>
          <p:cNvSpPr>
            <a:spLocks noChangeArrowheads="1"/>
          </p:cNvSpPr>
          <p:nvPr/>
        </p:nvSpPr>
        <p:spPr bwMode="auto">
          <a:xfrm>
            <a:off x="2987801" y="3462235"/>
            <a:ext cx="245649" cy="245725"/>
          </a:xfrm>
          <a:prstGeom prst="ellipse">
            <a:avLst/>
          </a:prstGeom>
          <a:gradFill>
            <a:gsLst>
              <a:gs pos="0">
                <a:srgbClr val="FFFFFF"/>
              </a:gs>
              <a:gs pos="100000">
                <a:schemeClr val="bg1">
                  <a:lumMod val="95000"/>
                </a:schemeClr>
              </a:gs>
            </a:gsLst>
            <a:lin ang="15000000" scaled="0"/>
          </a:grad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94" name="Oval 97"/>
          <p:cNvSpPr>
            <a:spLocks noChangeArrowheads="1"/>
          </p:cNvSpPr>
          <p:nvPr/>
        </p:nvSpPr>
        <p:spPr bwMode="auto">
          <a:xfrm>
            <a:off x="4354165" y="4254117"/>
            <a:ext cx="245649" cy="243870"/>
          </a:xfrm>
          <a:prstGeom prst="ellipse">
            <a:avLst/>
          </a:prstGeom>
          <a:gradFill>
            <a:gsLst>
              <a:gs pos="0">
                <a:srgbClr val="FFFFFF"/>
              </a:gs>
              <a:gs pos="100000">
                <a:schemeClr val="bg1">
                  <a:lumMod val="95000"/>
                </a:schemeClr>
              </a:gs>
            </a:gsLst>
            <a:lin ang="15000000" scaled="0"/>
          </a:gradFill>
          <a:ln w="25400">
            <a:solidFill>
              <a:schemeClr val="accent3"/>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95" name="Oval 114"/>
          <p:cNvSpPr>
            <a:spLocks noChangeArrowheads="1"/>
          </p:cNvSpPr>
          <p:nvPr/>
        </p:nvSpPr>
        <p:spPr bwMode="auto">
          <a:xfrm>
            <a:off x="5716820" y="3466870"/>
            <a:ext cx="246576" cy="245725"/>
          </a:xfrm>
          <a:prstGeom prst="ellipse">
            <a:avLst/>
          </a:prstGeom>
          <a:gradFill>
            <a:gsLst>
              <a:gs pos="0">
                <a:srgbClr val="FFFFFF"/>
              </a:gs>
              <a:gs pos="100000">
                <a:schemeClr val="bg1">
                  <a:lumMod val="95000"/>
                </a:schemeClr>
              </a:gs>
            </a:gsLst>
            <a:lin ang="15000000" scaled="0"/>
          </a:gradFill>
          <a:ln w="25400">
            <a:solidFill>
              <a:schemeClr val="accent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96" name="Oval 131"/>
          <p:cNvSpPr>
            <a:spLocks noChangeArrowheads="1"/>
          </p:cNvSpPr>
          <p:nvPr/>
        </p:nvSpPr>
        <p:spPr bwMode="auto">
          <a:xfrm>
            <a:off x="5721455" y="1896088"/>
            <a:ext cx="245649" cy="242943"/>
          </a:xfrm>
          <a:prstGeom prst="ellipse">
            <a:avLst/>
          </a:prstGeom>
          <a:gradFill>
            <a:gsLst>
              <a:gs pos="0">
                <a:srgbClr val="FFFFFF"/>
              </a:gs>
              <a:gs pos="100000">
                <a:schemeClr val="bg1">
                  <a:lumMod val="95000"/>
                </a:schemeClr>
              </a:gs>
            </a:gsLst>
            <a:lin ang="15000000" scaled="0"/>
          </a:gra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97" name="Oval 63"/>
          <p:cNvSpPr>
            <a:spLocks noChangeArrowheads="1"/>
          </p:cNvSpPr>
          <p:nvPr/>
        </p:nvSpPr>
        <p:spPr bwMode="auto">
          <a:xfrm>
            <a:off x="4356649" y="1075962"/>
            <a:ext cx="245649" cy="245725"/>
          </a:xfrm>
          <a:prstGeom prst="ellipse">
            <a:avLst/>
          </a:prstGeom>
          <a:gradFill>
            <a:gsLst>
              <a:gs pos="0">
                <a:srgbClr val="FFFFFF"/>
              </a:gs>
              <a:gs pos="100000">
                <a:schemeClr val="bg1">
                  <a:lumMod val="95000"/>
                </a:schemeClr>
              </a:gs>
            </a:gsLst>
            <a:lin ang="15000000" scaled="0"/>
          </a:gra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500"/>
                                        <p:tgtEl>
                                          <p:spTgt spid="1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3"/>
                                        </p:tgtEl>
                                        <p:attrNameLst>
                                          <p:attrName>style.visibility</p:attrName>
                                        </p:attrNameLst>
                                      </p:cBhvr>
                                      <p:to>
                                        <p:strVal val="visible"/>
                                      </p:to>
                                    </p:set>
                                    <p:animEffect transition="in" filter="fade">
                                      <p:cBhvr>
                                        <p:cTn id="10" dur="500"/>
                                        <p:tgtEl>
                                          <p:spTgt spid="19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4"/>
                                        </p:tgtEl>
                                        <p:attrNameLst>
                                          <p:attrName>style.visibility</p:attrName>
                                        </p:attrNameLst>
                                      </p:cBhvr>
                                      <p:to>
                                        <p:strVal val="visible"/>
                                      </p:to>
                                    </p:set>
                                    <p:animEffect transition="in" filter="fade">
                                      <p:cBhvr>
                                        <p:cTn id="13" dur="500"/>
                                        <p:tgtEl>
                                          <p:spTgt spid="19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5"/>
                                        </p:tgtEl>
                                        <p:attrNameLst>
                                          <p:attrName>style.visibility</p:attrName>
                                        </p:attrNameLst>
                                      </p:cBhvr>
                                      <p:to>
                                        <p:strVal val="visible"/>
                                      </p:to>
                                    </p:set>
                                    <p:animEffect transition="in" filter="fade">
                                      <p:cBhvr>
                                        <p:cTn id="16" dur="500"/>
                                        <p:tgtEl>
                                          <p:spTgt spid="1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6"/>
                                        </p:tgtEl>
                                        <p:attrNameLst>
                                          <p:attrName>style.visibility</p:attrName>
                                        </p:attrNameLst>
                                      </p:cBhvr>
                                      <p:to>
                                        <p:strVal val="visible"/>
                                      </p:to>
                                    </p:set>
                                    <p:animEffect transition="in" filter="fade">
                                      <p:cBhvr>
                                        <p:cTn id="19" dur="500"/>
                                        <p:tgtEl>
                                          <p:spTgt spid="19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7"/>
                                        </p:tgtEl>
                                        <p:attrNameLst>
                                          <p:attrName>style.visibility</p:attrName>
                                        </p:attrNameLst>
                                      </p:cBhvr>
                                      <p:to>
                                        <p:strVal val="visible"/>
                                      </p:to>
                                    </p:set>
                                    <p:animEffect transition="in" filter="fade">
                                      <p:cBhvr>
                                        <p:cTn id="22" dur="500"/>
                                        <p:tgtEl>
                                          <p:spTgt spid="197"/>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186"/>
                                        </p:tgtEl>
                                        <p:attrNameLst>
                                          <p:attrName>style.visibility</p:attrName>
                                        </p:attrNameLst>
                                      </p:cBhvr>
                                      <p:to>
                                        <p:strVal val="visible"/>
                                      </p:to>
                                    </p:set>
                                    <p:animEffect transition="in" filter="wipe(down)">
                                      <p:cBhvr>
                                        <p:cTn id="25" dur="500"/>
                                        <p:tgtEl>
                                          <p:spTgt spid="186"/>
                                        </p:tgtEl>
                                      </p:cBhvr>
                                    </p:animEffect>
                                  </p:childTnLst>
                                </p:cTn>
                              </p:par>
                              <p:par>
                                <p:cTn id="26" presetID="22" presetClass="entr" presetSubtype="4" fill="hold" grpId="0" nodeType="withEffect">
                                  <p:stCondLst>
                                    <p:cond delay="800"/>
                                  </p:stCondLst>
                                  <p:childTnLst>
                                    <p:set>
                                      <p:cBhvr>
                                        <p:cTn id="27" dur="1" fill="hold">
                                          <p:stCondLst>
                                            <p:cond delay="0"/>
                                          </p:stCondLst>
                                        </p:cTn>
                                        <p:tgtEl>
                                          <p:spTgt spid="190"/>
                                        </p:tgtEl>
                                        <p:attrNameLst>
                                          <p:attrName>style.visibility</p:attrName>
                                        </p:attrNameLst>
                                      </p:cBhvr>
                                      <p:to>
                                        <p:strVal val="visible"/>
                                      </p:to>
                                    </p:set>
                                    <p:animEffect transition="in" filter="wipe(down)">
                                      <p:cBhvr>
                                        <p:cTn id="28" dur="500"/>
                                        <p:tgtEl>
                                          <p:spTgt spid="190"/>
                                        </p:tgtEl>
                                      </p:cBhvr>
                                    </p:animEffect>
                                  </p:childTnLst>
                                </p:cTn>
                              </p:par>
                              <p:par>
                                <p:cTn id="29" presetID="22" presetClass="entr" presetSubtype="4" fill="hold" grpId="0" nodeType="withEffect">
                                  <p:stCondLst>
                                    <p:cond delay="900"/>
                                  </p:stCondLst>
                                  <p:childTnLst>
                                    <p:set>
                                      <p:cBhvr>
                                        <p:cTn id="30" dur="1" fill="hold">
                                          <p:stCondLst>
                                            <p:cond delay="0"/>
                                          </p:stCondLst>
                                        </p:cTn>
                                        <p:tgtEl>
                                          <p:spTgt spid="191"/>
                                        </p:tgtEl>
                                        <p:attrNameLst>
                                          <p:attrName>style.visibility</p:attrName>
                                        </p:attrNameLst>
                                      </p:cBhvr>
                                      <p:to>
                                        <p:strVal val="visible"/>
                                      </p:to>
                                    </p:set>
                                    <p:animEffect transition="in" filter="wipe(down)">
                                      <p:cBhvr>
                                        <p:cTn id="31" dur="500"/>
                                        <p:tgtEl>
                                          <p:spTgt spid="191"/>
                                        </p:tgtEl>
                                      </p:cBhvr>
                                    </p:animEffect>
                                  </p:childTnLst>
                                </p:cTn>
                              </p:par>
                              <p:par>
                                <p:cTn id="32" presetID="22" presetClass="entr" presetSubtype="4" fill="hold" grpId="0" nodeType="withEffect">
                                  <p:stCondLst>
                                    <p:cond delay="1000"/>
                                  </p:stCondLst>
                                  <p:childTnLst>
                                    <p:set>
                                      <p:cBhvr>
                                        <p:cTn id="33" dur="1" fill="hold">
                                          <p:stCondLst>
                                            <p:cond delay="0"/>
                                          </p:stCondLst>
                                        </p:cTn>
                                        <p:tgtEl>
                                          <p:spTgt spid="189"/>
                                        </p:tgtEl>
                                        <p:attrNameLst>
                                          <p:attrName>style.visibility</p:attrName>
                                        </p:attrNameLst>
                                      </p:cBhvr>
                                      <p:to>
                                        <p:strVal val="visible"/>
                                      </p:to>
                                    </p:set>
                                    <p:animEffect transition="in" filter="wipe(down)">
                                      <p:cBhvr>
                                        <p:cTn id="34" dur="500"/>
                                        <p:tgtEl>
                                          <p:spTgt spid="189"/>
                                        </p:tgtEl>
                                      </p:cBhvr>
                                    </p:animEffect>
                                  </p:childTnLst>
                                </p:cTn>
                              </p:par>
                              <p:par>
                                <p:cTn id="35" presetID="22" presetClass="entr" presetSubtype="4" fill="hold" grpId="0" nodeType="withEffect">
                                  <p:stCondLst>
                                    <p:cond delay="1100"/>
                                  </p:stCondLst>
                                  <p:childTnLst>
                                    <p:set>
                                      <p:cBhvr>
                                        <p:cTn id="36" dur="1" fill="hold">
                                          <p:stCondLst>
                                            <p:cond delay="0"/>
                                          </p:stCondLst>
                                        </p:cTn>
                                        <p:tgtEl>
                                          <p:spTgt spid="188"/>
                                        </p:tgtEl>
                                        <p:attrNameLst>
                                          <p:attrName>style.visibility</p:attrName>
                                        </p:attrNameLst>
                                      </p:cBhvr>
                                      <p:to>
                                        <p:strVal val="visible"/>
                                      </p:to>
                                    </p:set>
                                    <p:animEffect transition="in" filter="wipe(down)">
                                      <p:cBhvr>
                                        <p:cTn id="37" dur="500"/>
                                        <p:tgtEl>
                                          <p:spTgt spid="188"/>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187"/>
                                        </p:tgtEl>
                                        <p:attrNameLst>
                                          <p:attrName>style.visibility</p:attrName>
                                        </p:attrNameLst>
                                      </p:cBhvr>
                                      <p:to>
                                        <p:strVal val="visible"/>
                                      </p:to>
                                    </p:set>
                                    <p:animEffect transition="in" filter="wipe(down)">
                                      <p:cBhvr>
                                        <p:cTn id="40" dur="500"/>
                                        <p:tgtEl>
                                          <p:spTgt spid="187"/>
                                        </p:tgtEl>
                                      </p:cBhvr>
                                    </p:animEffect>
                                  </p:childTnLst>
                                </p:cTn>
                              </p:par>
                              <p:par>
                                <p:cTn id="41" presetID="53" presetClass="entr" presetSubtype="16" fill="hold" grpId="0" nodeType="withEffect">
                                  <p:stCondLst>
                                    <p:cond delay="17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22" presetClass="entr" presetSubtype="1" fill="hold" nodeType="withEffect">
                                  <p:stCondLst>
                                    <p:cond delay="1800"/>
                                  </p:stCondLst>
                                  <p:childTnLst>
                                    <p:set>
                                      <p:cBhvr>
                                        <p:cTn id="47" dur="1" fill="hold">
                                          <p:stCondLst>
                                            <p:cond delay="0"/>
                                          </p:stCondLst>
                                        </p:cTn>
                                        <p:tgtEl>
                                          <p:spTgt spid="2"/>
                                        </p:tgtEl>
                                        <p:attrNameLst>
                                          <p:attrName>style.visibility</p:attrName>
                                        </p:attrNameLst>
                                      </p:cBhvr>
                                      <p:to>
                                        <p:strVal val="visible"/>
                                      </p:to>
                                    </p:set>
                                    <p:animEffect transition="in" filter="wipe(up)">
                                      <p:cBhvr>
                                        <p:cTn id="48" dur="500"/>
                                        <p:tgtEl>
                                          <p:spTgt spid="2"/>
                                        </p:tgtEl>
                                      </p:cBhvr>
                                    </p:animEffect>
                                  </p:childTnLst>
                                </p:cTn>
                              </p:par>
                              <p:par>
                                <p:cTn id="49" presetID="22" presetClass="entr" presetSubtype="2" fill="hold" nodeType="withEffect">
                                  <p:stCondLst>
                                    <p:cond delay="230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600"/>
                                        <p:tgtEl>
                                          <p:spTgt spid="5"/>
                                        </p:tgtEl>
                                      </p:cBhvr>
                                    </p:animEffect>
                                  </p:childTnLst>
                                </p:cTn>
                              </p:par>
                              <p:par>
                                <p:cTn id="52" presetID="22" presetClass="entr" presetSubtype="2" fill="hold" nodeType="withEffect">
                                  <p:stCondLst>
                                    <p:cond delay="2300"/>
                                  </p:stCondLst>
                                  <p:childTnLst>
                                    <p:set>
                                      <p:cBhvr>
                                        <p:cTn id="53" dur="1" fill="hold">
                                          <p:stCondLst>
                                            <p:cond delay="0"/>
                                          </p:stCondLst>
                                        </p:cTn>
                                        <p:tgtEl>
                                          <p:spTgt spid="7"/>
                                        </p:tgtEl>
                                        <p:attrNameLst>
                                          <p:attrName>style.visibility</p:attrName>
                                        </p:attrNameLst>
                                      </p:cBhvr>
                                      <p:to>
                                        <p:strVal val="visible"/>
                                      </p:to>
                                    </p:set>
                                    <p:animEffect transition="in" filter="wipe(right)">
                                      <p:cBhvr>
                                        <p:cTn id="54" dur="700"/>
                                        <p:tgtEl>
                                          <p:spTgt spid="7"/>
                                        </p:tgtEl>
                                      </p:cBhvr>
                                    </p:animEffect>
                                  </p:childTnLst>
                                </p:cTn>
                              </p:par>
                              <p:par>
                                <p:cTn id="55" presetID="22" presetClass="entr" presetSubtype="2" fill="hold" nodeType="withEffect">
                                  <p:stCondLst>
                                    <p:cond delay="2300"/>
                                  </p:stCondLst>
                                  <p:childTnLst>
                                    <p:set>
                                      <p:cBhvr>
                                        <p:cTn id="56" dur="1" fill="hold">
                                          <p:stCondLst>
                                            <p:cond delay="0"/>
                                          </p:stCondLst>
                                        </p:cTn>
                                        <p:tgtEl>
                                          <p:spTgt spid="6"/>
                                        </p:tgtEl>
                                        <p:attrNameLst>
                                          <p:attrName>style.visibility</p:attrName>
                                        </p:attrNameLst>
                                      </p:cBhvr>
                                      <p:to>
                                        <p:strVal val="visible"/>
                                      </p:to>
                                    </p:set>
                                    <p:animEffect transition="in" filter="wipe(right)">
                                      <p:cBhvr>
                                        <p:cTn id="57" dur="700"/>
                                        <p:tgtEl>
                                          <p:spTgt spid="6"/>
                                        </p:tgtEl>
                                      </p:cBhvr>
                                    </p:animEffect>
                                  </p:childTnLst>
                                </p:cTn>
                              </p:par>
                              <p:par>
                                <p:cTn id="58" presetID="22" presetClass="entr" presetSubtype="8" fill="hold" nodeType="withEffect">
                                  <p:stCondLst>
                                    <p:cond delay="2400"/>
                                  </p:stCondLst>
                                  <p:childTnLst>
                                    <p:set>
                                      <p:cBhvr>
                                        <p:cTn id="59" dur="1" fill="hold">
                                          <p:stCondLst>
                                            <p:cond delay="0"/>
                                          </p:stCondLst>
                                        </p:cTn>
                                        <p:tgtEl>
                                          <p:spTgt spid="4"/>
                                        </p:tgtEl>
                                        <p:attrNameLst>
                                          <p:attrName>style.visibility</p:attrName>
                                        </p:attrNameLst>
                                      </p:cBhvr>
                                      <p:to>
                                        <p:strVal val="visible"/>
                                      </p:to>
                                    </p:set>
                                    <p:animEffect transition="in" filter="wipe(left)">
                                      <p:cBhvr>
                                        <p:cTn id="60" dur="600"/>
                                        <p:tgtEl>
                                          <p:spTgt spid="4"/>
                                        </p:tgtEl>
                                      </p:cBhvr>
                                    </p:animEffect>
                                  </p:childTnLst>
                                </p:cTn>
                              </p:par>
                              <p:par>
                                <p:cTn id="61" presetID="22" presetClass="entr" presetSubtype="8" fill="hold" nodeType="withEffect">
                                  <p:stCondLst>
                                    <p:cond delay="2500"/>
                                  </p:stCondLst>
                                  <p:childTnLst>
                                    <p:set>
                                      <p:cBhvr>
                                        <p:cTn id="62" dur="1" fill="hold">
                                          <p:stCondLst>
                                            <p:cond delay="0"/>
                                          </p:stCondLst>
                                        </p:cTn>
                                        <p:tgtEl>
                                          <p:spTgt spid="8"/>
                                        </p:tgtEl>
                                        <p:attrNameLst>
                                          <p:attrName>style.visibility</p:attrName>
                                        </p:attrNameLst>
                                      </p:cBhvr>
                                      <p:to>
                                        <p:strVal val="visible"/>
                                      </p:to>
                                    </p:set>
                                    <p:animEffect transition="in" filter="wipe(left)">
                                      <p:cBhvr>
                                        <p:cTn id="63" dur="600"/>
                                        <p:tgtEl>
                                          <p:spTgt spid="8"/>
                                        </p:tgtEl>
                                      </p:cBhvr>
                                    </p:animEffect>
                                  </p:childTnLst>
                                </p:cTn>
                              </p:par>
                              <p:par>
                                <p:cTn id="64" presetID="22" presetClass="entr" presetSubtype="8" fill="hold" nodeType="withEffect">
                                  <p:stCondLst>
                                    <p:cond delay="260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6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ext Placeholder 3"/>
          <p:cNvSpPr txBox="1"/>
          <p:nvPr/>
        </p:nvSpPr>
        <p:spPr>
          <a:xfrm>
            <a:off x="5636488" y="3222397"/>
            <a:ext cx="2426810" cy="22156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88"/>
          <p:cNvGrpSpPr/>
          <p:nvPr/>
        </p:nvGrpSpPr>
        <p:grpSpPr>
          <a:xfrm>
            <a:off x="1260008" y="1669465"/>
            <a:ext cx="659731" cy="1105013"/>
            <a:chOff x="915499" y="1265839"/>
            <a:chExt cx="762000" cy="1276065"/>
          </a:xfrm>
          <a:solidFill>
            <a:schemeClr val="accent1"/>
          </a:solidFill>
        </p:grpSpPr>
        <p:grpSp>
          <p:nvGrpSpPr>
            <p:cNvPr id="3" name="Group 252"/>
            <p:cNvGrpSpPr/>
            <p:nvPr/>
          </p:nvGrpSpPr>
          <p:grpSpPr>
            <a:xfrm>
              <a:off x="915499" y="1691004"/>
              <a:ext cx="762000" cy="850900"/>
              <a:chOff x="1936750" y="1560514"/>
              <a:chExt cx="381000" cy="425450"/>
            </a:xfrm>
            <a:grpFill/>
          </p:grpSpPr>
          <p:sp>
            <p:nvSpPr>
              <p:cNvPr id="79" name="Rectangle 122"/>
              <p:cNvSpPr>
                <a:spLocks noChangeArrowheads="1"/>
              </p:cNvSpPr>
              <p:nvPr/>
            </p:nvSpPr>
            <p:spPr bwMode="auto">
              <a:xfrm>
                <a:off x="2062163" y="1560514"/>
                <a:ext cx="127000" cy="93663"/>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123"/>
              <p:cNvSpPr>
                <a:spLocks noChangeArrowheads="1"/>
              </p:cNvSpPr>
              <p:nvPr/>
            </p:nvSpPr>
            <p:spPr bwMode="auto">
              <a:xfrm>
                <a:off x="2116138" y="1646239"/>
                <a:ext cx="17463" cy="315913"/>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ectangle 124"/>
              <p:cNvSpPr>
                <a:spLocks noChangeArrowheads="1"/>
              </p:cNvSpPr>
              <p:nvPr/>
            </p:nvSpPr>
            <p:spPr bwMode="auto">
              <a:xfrm>
                <a:off x="1936750" y="1954214"/>
                <a:ext cx="381000" cy="31750"/>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125"/>
              <p:cNvSpPr/>
              <p:nvPr/>
            </p:nvSpPr>
            <p:spPr bwMode="auto">
              <a:xfrm>
                <a:off x="1990725" y="1652589"/>
                <a:ext cx="103188" cy="312738"/>
              </a:xfrm>
              <a:custGeom>
                <a:avLst/>
                <a:gdLst/>
                <a:ahLst/>
                <a:cxnLst>
                  <a:cxn ang="0">
                    <a:pos x="43" y="1"/>
                  </a:cxn>
                  <a:cxn ang="0">
                    <a:pos x="8" y="188"/>
                  </a:cxn>
                  <a:cxn ang="0">
                    <a:pos x="24" y="188"/>
                  </a:cxn>
                  <a:cxn ang="0">
                    <a:pos x="62" y="0"/>
                  </a:cxn>
                </a:cxnLst>
                <a:rect l="0" t="0" r="r" b="b"/>
                <a:pathLst>
                  <a:path w="62" h="188">
                    <a:moveTo>
                      <a:pt x="43" y="1"/>
                    </a:moveTo>
                    <a:cubicBezTo>
                      <a:pt x="43" y="1"/>
                      <a:pt x="0" y="105"/>
                      <a:pt x="8" y="188"/>
                    </a:cubicBezTo>
                    <a:cubicBezTo>
                      <a:pt x="24" y="188"/>
                      <a:pt x="24" y="188"/>
                      <a:pt x="24" y="188"/>
                    </a:cubicBezTo>
                    <a:cubicBezTo>
                      <a:pt x="24" y="188"/>
                      <a:pt x="10" y="100"/>
                      <a:pt x="62" y="0"/>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126"/>
              <p:cNvSpPr/>
              <p:nvPr/>
            </p:nvSpPr>
            <p:spPr bwMode="auto">
              <a:xfrm>
                <a:off x="2155825" y="1647826"/>
                <a:ext cx="103188" cy="311150"/>
              </a:xfrm>
              <a:custGeom>
                <a:avLst/>
                <a:gdLst/>
                <a:ahLst/>
                <a:cxnLst>
                  <a:cxn ang="0">
                    <a:pos x="19" y="0"/>
                  </a:cxn>
                  <a:cxn ang="0">
                    <a:pos x="56" y="187"/>
                  </a:cxn>
                  <a:cxn ang="0">
                    <a:pos x="40" y="187"/>
                  </a:cxn>
                  <a:cxn ang="0">
                    <a:pos x="0" y="0"/>
                  </a:cxn>
                </a:cxnLst>
                <a:rect l="0" t="0" r="r" b="b"/>
                <a:pathLst>
                  <a:path w="62" h="187">
                    <a:moveTo>
                      <a:pt x="19" y="0"/>
                    </a:moveTo>
                    <a:cubicBezTo>
                      <a:pt x="19" y="0"/>
                      <a:pt x="62" y="104"/>
                      <a:pt x="56" y="187"/>
                    </a:cubicBezTo>
                    <a:cubicBezTo>
                      <a:pt x="40" y="187"/>
                      <a:pt x="40" y="187"/>
                      <a:pt x="40" y="187"/>
                    </a:cubicBezTo>
                    <a:cubicBezTo>
                      <a:pt x="40" y="187"/>
                      <a:pt x="52" y="99"/>
                      <a:pt x="0" y="0"/>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127"/>
              <p:cNvSpPr/>
              <p:nvPr/>
            </p:nvSpPr>
            <p:spPr bwMode="auto">
              <a:xfrm>
                <a:off x="2012950" y="1765301"/>
                <a:ext cx="204788" cy="198438"/>
              </a:xfrm>
              <a:custGeom>
                <a:avLst/>
                <a:gdLst/>
                <a:ahLst/>
                <a:cxnLst>
                  <a:cxn ang="0">
                    <a:pos x="17" y="125"/>
                  </a:cxn>
                  <a:cxn ang="0">
                    <a:pos x="129" y="15"/>
                  </a:cxn>
                  <a:cxn ang="0">
                    <a:pos x="122" y="0"/>
                  </a:cxn>
                  <a:cxn ang="0">
                    <a:pos x="0" y="121"/>
                  </a:cxn>
                  <a:cxn ang="0">
                    <a:pos x="17" y="125"/>
                  </a:cxn>
                </a:cxnLst>
                <a:rect l="0" t="0" r="r" b="b"/>
                <a:pathLst>
                  <a:path w="129" h="125">
                    <a:moveTo>
                      <a:pt x="17" y="125"/>
                    </a:moveTo>
                    <a:lnTo>
                      <a:pt x="129" y="15"/>
                    </a:lnTo>
                    <a:lnTo>
                      <a:pt x="122" y="0"/>
                    </a:lnTo>
                    <a:lnTo>
                      <a:pt x="0" y="121"/>
                    </a:lnTo>
                    <a:lnTo>
                      <a:pt x="17" y="125"/>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128"/>
              <p:cNvSpPr/>
              <p:nvPr/>
            </p:nvSpPr>
            <p:spPr bwMode="auto">
              <a:xfrm>
                <a:off x="2012950" y="1765301"/>
                <a:ext cx="204788" cy="198438"/>
              </a:xfrm>
              <a:custGeom>
                <a:avLst/>
                <a:gdLst/>
                <a:ahLst/>
                <a:cxnLst>
                  <a:cxn ang="0">
                    <a:pos x="17" y="125"/>
                  </a:cxn>
                  <a:cxn ang="0">
                    <a:pos x="129" y="15"/>
                  </a:cxn>
                  <a:cxn ang="0">
                    <a:pos x="122" y="0"/>
                  </a:cxn>
                  <a:cxn ang="0">
                    <a:pos x="0" y="121"/>
                  </a:cxn>
                </a:cxnLst>
                <a:rect l="0" t="0" r="r" b="b"/>
                <a:pathLst>
                  <a:path w="129" h="125">
                    <a:moveTo>
                      <a:pt x="17" y="125"/>
                    </a:moveTo>
                    <a:lnTo>
                      <a:pt x="129" y="15"/>
                    </a:lnTo>
                    <a:lnTo>
                      <a:pt x="122" y="0"/>
                    </a:lnTo>
                    <a:lnTo>
                      <a:pt x="0" y="121"/>
                    </a:ln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129"/>
              <p:cNvSpPr/>
              <p:nvPr/>
            </p:nvSpPr>
            <p:spPr bwMode="auto">
              <a:xfrm>
                <a:off x="2024063" y="1773239"/>
                <a:ext cx="209550" cy="190500"/>
              </a:xfrm>
              <a:custGeom>
                <a:avLst/>
                <a:gdLst/>
                <a:ahLst/>
                <a:cxnLst>
                  <a:cxn ang="0">
                    <a:pos x="132" y="101"/>
                  </a:cxn>
                  <a:cxn ang="0">
                    <a:pos x="15" y="0"/>
                  </a:cxn>
                  <a:cxn ang="0">
                    <a:pos x="0" y="7"/>
                  </a:cxn>
                  <a:cxn ang="0">
                    <a:pos x="130" y="120"/>
                  </a:cxn>
                  <a:cxn ang="0">
                    <a:pos x="132" y="101"/>
                  </a:cxn>
                </a:cxnLst>
                <a:rect l="0" t="0" r="r" b="b"/>
                <a:pathLst>
                  <a:path w="132" h="120">
                    <a:moveTo>
                      <a:pt x="132" y="101"/>
                    </a:moveTo>
                    <a:lnTo>
                      <a:pt x="15" y="0"/>
                    </a:lnTo>
                    <a:lnTo>
                      <a:pt x="0" y="7"/>
                    </a:lnTo>
                    <a:lnTo>
                      <a:pt x="130" y="120"/>
                    </a:lnTo>
                    <a:lnTo>
                      <a:pt x="132" y="101"/>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130"/>
              <p:cNvSpPr/>
              <p:nvPr/>
            </p:nvSpPr>
            <p:spPr bwMode="auto">
              <a:xfrm>
                <a:off x="2024063" y="1773239"/>
                <a:ext cx="209550" cy="190500"/>
              </a:xfrm>
              <a:custGeom>
                <a:avLst/>
                <a:gdLst/>
                <a:ahLst/>
                <a:cxnLst>
                  <a:cxn ang="0">
                    <a:pos x="132" y="101"/>
                  </a:cxn>
                  <a:cxn ang="0">
                    <a:pos x="15" y="0"/>
                  </a:cxn>
                  <a:cxn ang="0">
                    <a:pos x="0" y="7"/>
                  </a:cxn>
                  <a:cxn ang="0">
                    <a:pos x="130" y="120"/>
                  </a:cxn>
                </a:cxnLst>
                <a:rect l="0" t="0" r="r" b="b"/>
                <a:pathLst>
                  <a:path w="132" h="120">
                    <a:moveTo>
                      <a:pt x="132" y="101"/>
                    </a:moveTo>
                    <a:lnTo>
                      <a:pt x="15" y="0"/>
                    </a:lnTo>
                    <a:lnTo>
                      <a:pt x="0" y="7"/>
                    </a:lnTo>
                    <a:lnTo>
                      <a:pt x="130" y="120"/>
                    </a:ln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31"/>
              <p:cNvSpPr/>
              <p:nvPr/>
            </p:nvSpPr>
            <p:spPr bwMode="auto">
              <a:xfrm>
                <a:off x="2038350" y="1660526"/>
                <a:ext cx="150813" cy="130175"/>
              </a:xfrm>
              <a:custGeom>
                <a:avLst/>
                <a:gdLst/>
                <a:ahLst/>
                <a:cxnLst>
                  <a:cxn ang="0">
                    <a:pos x="14" y="82"/>
                  </a:cxn>
                  <a:cxn ang="0">
                    <a:pos x="95" y="10"/>
                  </a:cxn>
                  <a:cxn ang="0">
                    <a:pos x="91" y="0"/>
                  </a:cxn>
                  <a:cxn ang="0">
                    <a:pos x="0" y="79"/>
                  </a:cxn>
                  <a:cxn ang="0">
                    <a:pos x="14" y="82"/>
                  </a:cxn>
                </a:cxnLst>
                <a:rect l="0" t="0" r="r" b="b"/>
                <a:pathLst>
                  <a:path w="95" h="82">
                    <a:moveTo>
                      <a:pt x="14" y="82"/>
                    </a:moveTo>
                    <a:lnTo>
                      <a:pt x="95" y="10"/>
                    </a:lnTo>
                    <a:lnTo>
                      <a:pt x="91" y="0"/>
                    </a:lnTo>
                    <a:lnTo>
                      <a:pt x="0" y="79"/>
                    </a:lnTo>
                    <a:lnTo>
                      <a:pt x="14" y="82"/>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32"/>
              <p:cNvSpPr/>
              <p:nvPr/>
            </p:nvSpPr>
            <p:spPr bwMode="auto">
              <a:xfrm>
                <a:off x="2038350" y="1660526"/>
                <a:ext cx="150813" cy="130175"/>
              </a:xfrm>
              <a:custGeom>
                <a:avLst/>
                <a:gdLst/>
                <a:ahLst/>
                <a:cxnLst>
                  <a:cxn ang="0">
                    <a:pos x="14" y="82"/>
                  </a:cxn>
                  <a:cxn ang="0">
                    <a:pos x="95" y="10"/>
                  </a:cxn>
                  <a:cxn ang="0">
                    <a:pos x="91" y="0"/>
                  </a:cxn>
                  <a:cxn ang="0">
                    <a:pos x="0" y="79"/>
                  </a:cxn>
                </a:cxnLst>
                <a:rect l="0" t="0" r="r" b="b"/>
                <a:pathLst>
                  <a:path w="95" h="82">
                    <a:moveTo>
                      <a:pt x="14" y="82"/>
                    </a:moveTo>
                    <a:lnTo>
                      <a:pt x="95" y="10"/>
                    </a:lnTo>
                    <a:lnTo>
                      <a:pt x="91" y="0"/>
                    </a:lnTo>
                    <a:lnTo>
                      <a:pt x="0" y="79"/>
                    </a:ln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133"/>
              <p:cNvSpPr/>
              <p:nvPr/>
            </p:nvSpPr>
            <p:spPr bwMode="auto">
              <a:xfrm>
                <a:off x="2058988" y="1668464"/>
                <a:ext cx="147638" cy="122238"/>
              </a:xfrm>
              <a:custGeom>
                <a:avLst/>
                <a:gdLst/>
                <a:ahLst/>
                <a:cxnLst>
                  <a:cxn ang="0">
                    <a:pos x="93" y="65"/>
                  </a:cxn>
                  <a:cxn ang="0">
                    <a:pos x="9" y="0"/>
                  </a:cxn>
                  <a:cxn ang="0">
                    <a:pos x="0" y="5"/>
                  </a:cxn>
                  <a:cxn ang="0">
                    <a:pos x="91" y="77"/>
                  </a:cxn>
                  <a:cxn ang="0">
                    <a:pos x="93" y="65"/>
                  </a:cxn>
                </a:cxnLst>
                <a:rect l="0" t="0" r="r" b="b"/>
                <a:pathLst>
                  <a:path w="93" h="77">
                    <a:moveTo>
                      <a:pt x="93" y="65"/>
                    </a:moveTo>
                    <a:lnTo>
                      <a:pt x="9" y="0"/>
                    </a:lnTo>
                    <a:lnTo>
                      <a:pt x="0" y="5"/>
                    </a:lnTo>
                    <a:lnTo>
                      <a:pt x="91" y="77"/>
                    </a:lnTo>
                    <a:lnTo>
                      <a:pt x="93" y="65"/>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134"/>
              <p:cNvSpPr/>
              <p:nvPr/>
            </p:nvSpPr>
            <p:spPr bwMode="auto">
              <a:xfrm>
                <a:off x="2058988" y="1668464"/>
                <a:ext cx="147638" cy="122238"/>
              </a:xfrm>
              <a:custGeom>
                <a:avLst/>
                <a:gdLst/>
                <a:ahLst/>
                <a:cxnLst>
                  <a:cxn ang="0">
                    <a:pos x="93" y="65"/>
                  </a:cxn>
                  <a:cxn ang="0">
                    <a:pos x="9" y="0"/>
                  </a:cxn>
                  <a:cxn ang="0">
                    <a:pos x="0" y="5"/>
                  </a:cxn>
                  <a:cxn ang="0">
                    <a:pos x="91" y="77"/>
                  </a:cxn>
                </a:cxnLst>
                <a:rect l="0" t="0" r="r" b="b"/>
                <a:pathLst>
                  <a:path w="93" h="77">
                    <a:moveTo>
                      <a:pt x="93" y="65"/>
                    </a:moveTo>
                    <a:lnTo>
                      <a:pt x="9" y="0"/>
                    </a:lnTo>
                    <a:lnTo>
                      <a:pt x="0" y="5"/>
                    </a:lnTo>
                    <a:lnTo>
                      <a:pt x="91" y="77"/>
                    </a:ln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7"/>
            <p:cNvGrpSpPr/>
            <p:nvPr/>
          </p:nvGrpSpPr>
          <p:grpSpPr>
            <a:xfrm>
              <a:off x="942289" y="1265839"/>
              <a:ext cx="676210" cy="417361"/>
              <a:chOff x="1614646" y="682233"/>
              <a:chExt cx="865795" cy="537413"/>
            </a:xfrm>
            <a:grpFill/>
          </p:grpSpPr>
          <p:sp>
            <p:nvSpPr>
              <p:cNvPr id="76" name="Freeform 6"/>
              <p:cNvSpPr>
                <a:spLocks noEditPoints="1"/>
              </p:cNvSpPr>
              <p:nvPr/>
            </p:nvSpPr>
            <p:spPr bwMode="auto">
              <a:xfrm rot="15791816">
                <a:off x="2180189" y="913934"/>
                <a:ext cx="244702" cy="355803"/>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
              <p:cNvSpPr>
                <a:spLocks noEditPoints="1"/>
              </p:cNvSpPr>
              <p:nvPr/>
            </p:nvSpPr>
            <p:spPr bwMode="auto">
              <a:xfrm rot="5808184" flipH="1">
                <a:off x="1670197" y="919393"/>
                <a:ext cx="244702" cy="355803"/>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6"/>
              <p:cNvSpPr>
                <a:spLocks noEditPoints="1"/>
              </p:cNvSpPr>
              <p:nvPr/>
            </p:nvSpPr>
            <p:spPr bwMode="auto">
              <a:xfrm rot="10237099" flipH="1">
                <a:off x="1897887" y="682233"/>
                <a:ext cx="244702" cy="355803"/>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 name="Group 91"/>
          <p:cNvGrpSpPr/>
          <p:nvPr/>
        </p:nvGrpSpPr>
        <p:grpSpPr>
          <a:xfrm flipH="1">
            <a:off x="2493860" y="1824918"/>
            <a:ext cx="864829" cy="975393"/>
            <a:chOff x="1817688" y="3025777"/>
            <a:chExt cx="658813" cy="742896"/>
          </a:xfrm>
          <a:solidFill>
            <a:schemeClr val="accent2"/>
          </a:solidFill>
        </p:grpSpPr>
        <p:sp>
          <p:nvSpPr>
            <p:cNvPr id="93" name="Freeform 101"/>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Line 103"/>
            <p:cNvSpPr>
              <a:spLocks noChangeShapeType="1"/>
            </p:cNvSpPr>
            <p:nvPr/>
          </p:nvSpPr>
          <p:spPr bwMode="auto">
            <a:xfrm>
              <a:off x="2384425" y="3405189"/>
              <a:ext cx="1588" cy="250825"/>
            </a:xfrm>
            <a:prstGeom prst="line">
              <a:avLst/>
            </a:prstGeom>
            <a:grpFill/>
            <a:ln w="9525">
              <a:noFill/>
              <a:round/>
            </a:ln>
          </p:spPr>
          <p:txBody>
            <a:bodyPr vert="horz" wrap="square" lIns="111311" tIns="55655" rIns="111311" bIns="55655" numCol="1" anchor="t" anchorCtr="0" compatLnSpc="1"/>
            <a:lstStyle/>
            <a:p>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Rectangle 104"/>
            <p:cNvSpPr>
              <a:spLocks noChangeArrowheads="1"/>
            </p:cNvSpPr>
            <p:nvPr/>
          </p:nvSpPr>
          <p:spPr bwMode="auto">
            <a:xfrm>
              <a:off x="2376488" y="3405189"/>
              <a:ext cx="15875" cy="250825"/>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Rectangle 107"/>
            <p:cNvSpPr>
              <a:spLocks noChangeArrowheads="1"/>
            </p:cNvSpPr>
            <p:nvPr/>
          </p:nvSpPr>
          <p:spPr bwMode="auto">
            <a:xfrm>
              <a:off x="1885950" y="3408364"/>
              <a:ext cx="15875" cy="141288"/>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2"/>
            <p:cNvSpPr>
              <a:spLocks noChangeArrowheads="1"/>
            </p:cNvSpPr>
            <p:nvPr/>
          </p:nvSpPr>
          <p:spPr bwMode="auto">
            <a:xfrm>
              <a:off x="1817688" y="3651251"/>
              <a:ext cx="619125" cy="117422"/>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Rectangle 113"/>
            <p:cNvSpPr>
              <a:spLocks noChangeArrowheads="1"/>
            </p:cNvSpPr>
            <p:nvPr/>
          </p:nvSpPr>
          <p:spPr bwMode="auto">
            <a:xfrm>
              <a:off x="1852613" y="3530601"/>
              <a:ext cx="84138" cy="128588"/>
            </a:xfrm>
            <a:prstGeom prst="rect">
              <a:avLst/>
            </a:prstGeom>
            <a:grpFill/>
            <a:ln w="9525">
              <a:noFill/>
              <a:miter lim="800000"/>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2" name="TextBox 121"/>
          <p:cNvSpPr txBox="1"/>
          <p:nvPr/>
        </p:nvSpPr>
        <p:spPr>
          <a:xfrm>
            <a:off x="1135121" y="3753358"/>
            <a:ext cx="955466" cy="553902"/>
          </a:xfrm>
          <a:prstGeom prst="rect">
            <a:avLst/>
          </a:prstGeom>
          <a:noFill/>
        </p:spPr>
        <p:txBody>
          <a:bodyPr wrap="square" lIns="0" tIns="0" rIns="0" bIns="0" rtlCol="0">
            <a:spAutoFit/>
          </a:bodyPr>
          <a:lstStyle/>
          <a:p>
            <a:pPr algn="just" defTabSz="791210">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Rectangle 122"/>
          <p:cNvSpPr/>
          <p:nvPr/>
        </p:nvSpPr>
        <p:spPr>
          <a:xfrm>
            <a:off x="1164087" y="3562543"/>
            <a:ext cx="897526" cy="184634"/>
          </a:xfrm>
          <a:prstGeom prst="rect">
            <a:avLst/>
          </a:prstGeom>
        </p:spPr>
        <p:txBody>
          <a:bodyPr wrap="none" lIns="0" tIns="0" rIns="0" bIns="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Rectangle 123"/>
          <p:cNvSpPr/>
          <p:nvPr/>
        </p:nvSpPr>
        <p:spPr>
          <a:xfrm>
            <a:off x="1394073" y="3033328"/>
            <a:ext cx="437543" cy="313878"/>
          </a:xfrm>
          <a:prstGeom prst="rect">
            <a:avLst/>
          </a:prstGeom>
        </p:spPr>
        <p:txBody>
          <a:bodyPr wrap="none" lIns="0" tIns="0" rIns="0" bIns="0">
            <a:spAutoFit/>
          </a:bodyPr>
          <a:lstStyle/>
          <a:p>
            <a:pPr algn="ct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125" name="TextBox 124"/>
          <p:cNvSpPr txBox="1"/>
          <p:nvPr/>
        </p:nvSpPr>
        <p:spPr>
          <a:xfrm>
            <a:off x="2448555" y="3753358"/>
            <a:ext cx="955466" cy="553902"/>
          </a:xfrm>
          <a:prstGeom prst="rect">
            <a:avLst/>
          </a:prstGeom>
          <a:noFill/>
        </p:spPr>
        <p:txBody>
          <a:bodyPr wrap="square" lIns="0" tIns="0" rIns="0" bIns="0" rtlCol="0">
            <a:spAutoFit/>
          </a:bodyPr>
          <a:lstStyle/>
          <a:p>
            <a:pPr algn="just" defTabSz="791210">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Rectangle 125"/>
          <p:cNvSpPr/>
          <p:nvPr/>
        </p:nvSpPr>
        <p:spPr>
          <a:xfrm>
            <a:off x="2477520" y="3562547"/>
            <a:ext cx="897526" cy="184634"/>
          </a:xfrm>
          <a:prstGeom prst="rect">
            <a:avLst/>
          </a:prstGeom>
        </p:spPr>
        <p:txBody>
          <a:bodyPr wrap="none" lIns="0" tIns="0" rIns="0" bIns="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Rectangle 126"/>
          <p:cNvSpPr/>
          <p:nvPr/>
        </p:nvSpPr>
        <p:spPr>
          <a:xfrm>
            <a:off x="2707507" y="3033331"/>
            <a:ext cx="437543" cy="313878"/>
          </a:xfrm>
          <a:prstGeom prst="rect">
            <a:avLst/>
          </a:prstGeom>
        </p:spPr>
        <p:txBody>
          <a:bodyPr wrap="none" lIns="0" tIns="0" rIns="0" bIns="0">
            <a:spAutoFit/>
          </a:bodyPr>
          <a:lstStyle/>
          <a:p>
            <a:pPr algn="ct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28" name="TextBox 127"/>
          <p:cNvSpPr txBox="1"/>
          <p:nvPr/>
        </p:nvSpPr>
        <p:spPr>
          <a:xfrm>
            <a:off x="3800906" y="3753358"/>
            <a:ext cx="955466" cy="553902"/>
          </a:xfrm>
          <a:prstGeom prst="rect">
            <a:avLst/>
          </a:prstGeom>
          <a:noFill/>
        </p:spPr>
        <p:txBody>
          <a:bodyPr wrap="square" lIns="0" tIns="0" rIns="0" bIns="0" rtlCol="0">
            <a:spAutoFit/>
          </a:bodyPr>
          <a:lstStyle/>
          <a:p>
            <a:pPr algn="just" defTabSz="791210">
              <a:lnSpc>
                <a:spcPct val="120000"/>
              </a:lnSpc>
              <a:spcBef>
                <a:spcPct val="20000"/>
              </a:spcBef>
              <a:defRPr/>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Rectangle 128"/>
          <p:cNvSpPr/>
          <p:nvPr/>
        </p:nvSpPr>
        <p:spPr>
          <a:xfrm>
            <a:off x="3829870" y="3562547"/>
            <a:ext cx="897526" cy="184634"/>
          </a:xfrm>
          <a:prstGeom prst="rect">
            <a:avLst/>
          </a:prstGeom>
        </p:spPr>
        <p:txBody>
          <a:bodyPr wrap="none" lIns="0" tIns="0" rIns="0" bIns="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Rectangle 129"/>
          <p:cNvSpPr/>
          <p:nvPr/>
        </p:nvSpPr>
        <p:spPr>
          <a:xfrm>
            <a:off x="4059855" y="3033331"/>
            <a:ext cx="437543" cy="313878"/>
          </a:xfrm>
          <a:prstGeom prst="rect">
            <a:avLst/>
          </a:prstGeom>
        </p:spPr>
        <p:txBody>
          <a:bodyPr wrap="none" lIns="0" tIns="0" rIns="0" bIns="0">
            <a:spAutoFit/>
          </a:bodyPr>
          <a:lstStyle/>
          <a:p>
            <a:pPr algn="ct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p>
        </p:txBody>
      </p:sp>
      <p:graphicFrame>
        <p:nvGraphicFramePr>
          <p:cNvPr id="184" name="Chart 183"/>
          <p:cNvGraphicFramePr/>
          <p:nvPr/>
        </p:nvGraphicFramePr>
        <p:xfrm>
          <a:off x="5320069" y="1512857"/>
          <a:ext cx="2887536" cy="1494232"/>
        </p:xfrm>
        <a:graphic>
          <a:graphicData uri="http://schemas.openxmlformats.org/drawingml/2006/chart">
            <c:chart xmlns:c="http://schemas.openxmlformats.org/drawingml/2006/chart" xmlns:r="http://schemas.openxmlformats.org/officeDocument/2006/relationships" r:id="rId3"/>
          </a:graphicData>
        </a:graphic>
      </p:graphicFrame>
      <p:sp>
        <p:nvSpPr>
          <p:cNvPr id="185" name="Text Placeholder 3"/>
          <p:cNvSpPr txBox="1"/>
          <p:nvPr/>
        </p:nvSpPr>
        <p:spPr>
          <a:xfrm>
            <a:off x="5636488" y="3671758"/>
            <a:ext cx="2426810" cy="22156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Text Placeholder 3"/>
          <p:cNvSpPr txBox="1"/>
          <p:nvPr/>
        </p:nvSpPr>
        <p:spPr>
          <a:xfrm>
            <a:off x="5636488" y="4070838"/>
            <a:ext cx="2426810" cy="22156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Rounded Rectangular Callout 189"/>
          <p:cNvSpPr/>
          <p:nvPr/>
        </p:nvSpPr>
        <p:spPr>
          <a:xfrm>
            <a:off x="6517068" y="1468436"/>
            <a:ext cx="521088" cy="299310"/>
          </a:xfrm>
          <a:prstGeom prst="wedgeRoundRectCallout">
            <a:avLst>
              <a:gd name="adj1" fmla="val -30328"/>
              <a:gd name="adj2" fmla="val 102458"/>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191" name="Rounded Rectangular Callout 190"/>
          <p:cNvSpPr/>
          <p:nvPr/>
        </p:nvSpPr>
        <p:spPr>
          <a:xfrm>
            <a:off x="7134373" y="1913244"/>
            <a:ext cx="521088" cy="299310"/>
          </a:xfrm>
          <a:prstGeom prst="wedgeRoundRectCallout">
            <a:avLst>
              <a:gd name="adj1" fmla="val -30328"/>
              <a:gd name="adj2" fmla="val 10245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92" name="Rounded Rectangular Callout 191"/>
          <p:cNvSpPr/>
          <p:nvPr/>
        </p:nvSpPr>
        <p:spPr>
          <a:xfrm>
            <a:off x="6186843" y="2058875"/>
            <a:ext cx="521088" cy="299310"/>
          </a:xfrm>
          <a:prstGeom prst="wedgeRoundRectCallout">
            <a:avLst>
              <a:gd name="adj1" fmla="val -30328"/>
              <a:gd name="adj2" fmla="val 102458"/>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193" name="Oval 192"/>
          <p:cNvSpPr/>
          <p:nvPr/>
        </p:nvSpPr>
        <p:spPr>
          <a:xfrm>
            <a:off x="6233048" y="2470559"/>
            <a:ext cx="125144" cy="12516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Oval 193"/>
          <p:cNvSpPr/>
          <p:nvPr/>
        </p:nvSpPr>
        <p:spPr>
          <a:xfrm>
            <a:off x="7171044" y="2345391"/>
            <a:ext cx="125144" cy="125168"/>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Oval 194"/>
          <p:cNvSpPr/>
          <p:nvPr/>
        </p:nvSpPr>
        <p:spPr>
          <a:xfrm>
            <a:off x="6561264" y="1887117"/>
            <a:ext cx="125144" cy="125168"/>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5"/>
          <p:cNvSpPr>
            <a:spLocks noEditPoints="1"/>
          </p:cNvSpPr>
          <p:nvPr/>
        </p:nvSpPr>
        <p:spPr bwMode="auto">
          <a:xfrm>
            <a:off x="3786291" y="1827747"/>
            <a:ext cx="959944" cy="940875"/>
          </a:xfrm>
          <a:custGeom>
            <a:avLst/>
            <a:gdLst/>
            <a:ahLst/>
            <a:cxnLst>
              <a:cxn ang="0">
                <a:pos x="194" y="158"/>
              </a:cxn>
              <a:cxn ang="0">
                <a:pos x="224" y="218"/>
              </a:cxn>
              <a:cxn ang="0">
                <a:pos x="232" y="219"/>
              </a:cxn>
              <a:cxn ang="0">
                <a:pos x="232" y="228"/>
              </a:cxn>
              <a:cxn ang="0">
                <a:pos x="6" y="229"/>
              </a:cxn>
              <a:cxn ang="0">
                <a:pos x="0" y="224"/>
              </a:cxn>
              <a:cxn ang="0">
                <a:pos x="6" y="218"/>
              </a:cxn>
              <a:cxn ang="0">
                <a:pos x="15" y="151"/>
              </a:cxn>
              <a:cxn ang="0">
                <a:pos x="37" y="129"/>
              </a:cxn>
              <a:cxn ang="0">
                <a:pos x="52" y="134"/>
              </a:cxn>
              <a:cxn ang="0">
                <a:pos x="32" y="121"/>
              </a:cxn>
              <a:cxn ang="0">
                <a:pos x="31" y="40"/>
              </a:cxn>
              <a:cxn ang="0">
                <a:pos x="52" y="31"/>
              </a:cxn>
              <a:cxn ang="0">
                <a:pos x="68" y="13"/>
              </a:cxn>
              <a:cxn ang="0">
                <a:pos x="119" y="0"/>
              </a:cxn>
              <a:cxn ang="0">
                <a:pos x="127" y="18"/>
              </a:cxn>
              <a:cxn ang="0">
                <a:pos x="132" y="57"/>
              </a:cxn>
              <a:cxn ang="0">
                <a:pos x="181" y="72"/>
              </a:cxn>
              <a:cxn ang="0">
                <a:pos x="132" y="170"/>
              </a:cxn>
              <a:cxn ang="0">
                <a:pos x="148" y="149"/>
              </a:cxn>
              <a:cxn ang="0">
                <a:pos x="157" y="170"/>
              </a:cxn>
              <a:cxn ang="0">
                <a:pos x="181" y="72"/>
              </a:cxn>
              <a:cxn ang="0">
                <a:pos x="72" y="4"/>
              </a:cxn>
              <a:cxn ang="0">
                <a:pos x="82" y="18"/>
              </a:cxn>
              <a:cxn ang="0">
                <a:pos x="87" y="51"/>
              </a:cxn>
              <a:cxn ang="0">
                <a:pos x="97" y="31"/>
              </a:cxn>
              <a:cxn ang="0">
                <a:pos x="114" y="13"/>
              </a:cxn>
              <a:cxn ang="0">
                <a:pos x="114" y="4"/>
              </a:cxn>
              <a:cxn ang="0">
                <a:pos x="87" y="55"/>
              </a:cxn>
              <a:cxn ang="0">
                <a:pos x="97" y="90"/>
              </a:cxn>
              <a:cxn ang="0">
                <a:pos x="38" y="46"/>
              </a:cxn>
              <a:cxn ang="0">
                <a:pos x="52" y="114"/>
              </a:cxn>
              <a:cxn ang="0">
                <a:pos x="38" y="46"/>
              </a:cxn>
              <a:cxn ang="0">
                <a:pos x="189" y="177"/>
              </a:cxn>
              <a:cxn ang="0">
                <a:pos x="157" y="200"/>
              </a:cxn>
              <a:cxn ang="0">
                <a:pos x="97" y="155"/>
              </a:cxn>
              <a:cxn ang="0">
                <a:pos x="87" y="218"/>
              </a:cxn>
              <a:cxn ang="0">
                <a:pos x="97" y="155"/>
              </a:cxn>
              <a:cxn ang="0">
                <a:pos x="97" y="138"/>
              </a:cxn>
              <a:cxn ang="0">
                <a:pos x="87" y="150"/>
              </a:cxn>
              <a:cxn ang="0">
                <a:pos x="97" y="94"/>
              </a:cxn>
              <a:cxn ang="0">
                <a:pos x="87" y="132"/>
              </a:cxn>
              <a:cxn ang="0">
                <a:pos x="97" y="94"/>
              </a:cxn>
              <a:cxn ang="0">
                <a:pos x="148" y="200"/>
              </a:cxn>
              <a:cxn ang="0">
                <a:pos x="123" y="177"/>
              </a:cxn>
            </a:cxnLst>
            <a:rect l="0" t="0" r="r" b="b"/>
            <a:pathLst>
              <a:path w="234" h="229">
                <a:moveTo>
                  <a:pt x="194" y="57"/>
                </a:moveTo>
                <a:cubicBezTo>
                  <a:pt x="194" y="158"/>
                  <a:pt x="194" y="158"/>
                  <a:pt x="194" y="158"/>
                </a:cubicBezTo>
                <a:cubicBezTo>
                  <a:pt x="224" y="158"/>
                  <a:pt x="224" y="158"/>
                  <a:pt x="224" y="158"/>
                </a:cubicBezTo>
                <a:cubicBezTo>
                  <a:pt x="224" y="218"/>
                  <a:pt x="224" y="218"/>
                  <a:pt x="224" y="218"/>
                </a:cubicBezTo>
                <a:cubicBezTo>
                  <a:pt x="228" y="218"/>
                  <a:pt x="228" y="218"/>
                  <a:pt x="228" y="218"/>
                </a:cubicBezTo>
                <a:cubicBezTo>
                  <a:pt x="230" y="218"/>
                  <a:pt x="231" y="218"/>
                  <a:pt x="232" y="219"/>
                </a:cubicBezTo>
                <a:cubicBezTo>
                  <a:pt x="234" y="221"/>
                  <a:pt x="234" y="222"/>
                  <a:pt x="234" y="224"/>
                </a:cubicBezTo>
                <a:cubicBezTo>
                  <a:pt x="234" y="225"/>
                  <a:pt x="234" y="227"/>
                  <a:pt x="232" y="228"/>
                </a:cubicBezTo>
                <a:cubicBezTo>
                  <a:pt x="231" y="229"/>
                  <a:pt x="230" y="229"/>
                  <a:pt x="228" y="229"/>
                </a:cubicBezTo>
                <a:cubicBezTo>
                  <a:pt x="6" y="229"/>
                  <a:pt x="6" y="229"/>
                  <a:pt x="6" y="229"/>
                </a:cubicBezTo>
                <a:cubicBezTo>
                  <a:pt x="4" y="229"/>
                  <a:pt x="3" y="229"/>
                  <a:pt x="1" y="228"/>
                </a:cubicBezTo>
                <a:cubicBezTo>
                  <a:pt x="0" y="227"/>
                  <a:pt x="0" y="225"/>
                  <a:pt x="0" y="224"/>
                </a:cubicBezTo>
                <a:cubicBezTo>
                  <a:pt x="0" y="222"/>
                  <a:pt x="0" y="221"/>
                  <a:pt x="1" y="219"/>
                </a:cubicBezTo>
                <a:cubicBezTo>
                  <a:pt x="3" y="218"/>
                  <a:pt x="4" y="218"/>
                  <a:pt x="6" y="218"/>
                </a:cubicBezTo>
                <a:cubicBezTo>
                  <a:pt x="15" y="218"/>
                  <a:pt x="15" y="218"/>
                  <a:pt x="15" y="218"/>
                </a:cubicBezTo>
                <a:cubicBezTo>
                  <a:pt x="15" y="151"/>
                  <a:pt x="15" y="151"/>
                  <a:pt x="15" y="151"/>
                </a:cubicBezTo>
                <a:cubicBezTo>
                  <a:pt x="15" y="145"/>
                  <a:pt x="17" y="140"/>
                  <a:pt x="22" y="136"/>
                </a:cubicBezTo>
                <a:cubicBezTo>
                  <a:pt x="26" y="131"/>
                  <a:pt x="31" y="129"/>
                  <a:pt x="37" y="129"/>
                </a:cubicBezTo>
                <a:cubicBezTo>
                  <a:pt x="38" y="129"/>
                  <a:pt x="38" y="129"/>
                  <a:pt x="38" y="129"/>
                </a:cubicBezTo>
                <a:cubicBezTo>
                  <a:pt x="43" y="129"/>
                  <a:pt x="48" y="131"/>
                  <a:pt x="52" y="134"/>
                </a:cubicBezTo>
                <a:cubicBezTo>
                  <a:pt x="52" y="121"/>
                  <a:pt x="52" y="121"/>
                  <a:pt x="52" y="121"/>
                </a:cubicBezTo>
                <a:cubicBezTo>
                  <a:pt x="32" y="121"/>
                  <a:pt x="32" y="121"/>
                  <a:pt x="32" y="121"/>
                </a:cubicBezTo>
                <a:cubicBezTo>
                  <a:pt x="31" y="120"/>
                  <a:pt x="31" y="120"/>
                  <a:pt x="31" y="120"/>
                </a:cubicBezTo>
                <a:cubicBezTo>
                  <a:pt x="31" y="40"/>
                  <a:pt x="31" y="40"/>
                  <a:pt x="31" y="40"/>
                </a:cubicBezTo>
                <a:cubicBezTo>
                  <a:pt x="52" y="40"/>
                  <a:pt x="52" y="40"/>
                  <a:pt x="52" y="40"/>
                </a:cubicBezTo>
                <a:cubicBezTo>
                  <a:pt x="52" y="31"/>
                  <a:pt x="52" y="31"/>
                  <a:pt x="52" y="31"/>
                </a:cubicBezTo>
                <a:cubicBezTo>
                  <a:pt x="52" y="26"/>
                  <a:pt x="54" y="22"/>
                  <a:pt x="57" y="18"/>
                </a:cubicBezTo>
                <a:cubicBezTo>
                  <a:pt x="60" y="15"/>
                  <a:pt x="64" y="14"/>
                  <a:pt x="68" y="13"/>
                </a:cubicBezTo>
                <a:cubicBezTo>
                  <a:pt x="68" y="0"/>
                  <a:pt x="68" y="0"/>
                  <a:pt x="68" y="0"/>
                </a:cubicBezTo>
                <a:cubicBezTo>
                  <a:pt x="119" y="0"/>
                  <a:pt x="119" y="0"/>
                  <a:pt x="119" y="0"/>
                </a:cubicBezTo>
                <a:cubicBezTo>
                  <a:pt x="119" y="14"/>
                  <a:pt x="119" y="14"/>
                  <a:pt x="119" y="14"/>
                </a:cubicBezTo>
                <a:cubicBezTo>
                  <a:pt x="122" y="15"/>
                  <a:pt x="124" y="16"/>
                  <a:pt x="127" y="18"/>
                </a:cubicBezTo>
                <a:cubicBezTo>
                  <a:pt x="130" y="22"/>
                  <a:pt x="132" y="26"/>
                  <a:pt x="132" y="31"/>
                </a:cubicBezTo>
                <a:cubicBezTo>
                  <a:pt x="132" y="57"/>
                  <a:pt x="132" y="57"/>
                  <a:pt x="132" y="57"/>
                </a:cubicBezTo>
                <a:lnTo>
                  <a:pt x="194" y="57"/>
                </a:lnTo>
                <a:close/>
                <a:moveTo>
                  <a:pt x="181" y="72"/>
                </a:moveTo>
                <a:cubicBezTo>
                  <a:pt x="132" y="72"/>
                  <a:pt x="132" y="72"/>
                  <a:pt x="132" y="72"/>
                </a:cubicBezTo>
                <a:cubicBezTo>
                  <a:pt x="132" y="170"/>
                  <a:pt x="132" y="170"/>
                  <a:pt x="132" y="170"/>
                </a:cubicBezTo>
                <a:cubicBezTo>
                  <a:pt x="148" y="170"/>
                  <a:pt x="148" y="170"/>
                  <a:pt x="148" y="170"/>
                </a:cubicBezTo>
                <a:cubicBezTo>
                  <a:pt x="148" y="149"/>
                  <a:pt x="148" y="149"/>
                  <a:pt x="148" y="149"/>
                </a:cubicBezTo>
                <a:cubicBezTo>
                  <a:pt x="157" y="149"/>
                  <a:pt x="157" y="149"/>
                  <a:pt x="157" y="149"/>
                </a:cubicBezTo>
                <a:cubicBezTo>
                  <a:pt x="157" y="170"/>
                  <a:pt x="157" y="170"/>
                  <a:pt x="157" y="170"/>
                </a:cubicBezTo>
                <a:cubicBezTo>
                  <a:pt x="181" y="170"/>
                  <a:pt x="181" y="170"/>
                  <a:pt x="181" y="170"/>
                </a:cubicBezTo>
                <a:lnTo>
                  <a:pt x="181" y="72"/>
                </a:lnTo>
                <a:close/>
                <a:moveTo>
                  <a:pt x="114" y="4"/>
                </a:moveTo>
                <a:cubicBezTo>
                  <a:pt x="72" y="4"/>
                  <a:pt x="72" y="4"/>
                  <a:pt x="72" y="4"/>
                </a:cubicBezTo>
                <a:cubicBezTo>
                  <a:pt x="72" y="14"/>
                  <a:pt x="72" y="14"/>
                  <a:pt x="72" y="14"/>
                </a:cubicBezTo>
                <a:cubicBezTo>
                  <a:pt x="76" y="14"/>
                  <a:pt x="79" y="16"/>
                  <a:pt x="82" y="18"/>
                </a:cubicBezTo>
                <a:cubicBezTo>
                  <a:pt x="85" y="22"/>
                  <a:pt x="87" y="26"/>
                  <a:pt x="87" y="31"/>
                </a:cubicBezTo>
                <a:cubicBezTo>
                  <a:pt x="87" y="51"/>
                  <a:pt x="87" y="51"/>
                  <a:pt x="87" y="51"/>
                </a:cubicBezTo>
                <a:cubicBezTo>
                  <a:pt x="97" y="51"/>
                  <a:pt x="97" y="51"/>
                  <a:pt x="97" y="51"/>
                </a:cubicBezTo>
                <a:cubicBezTo>
                  <a:pt x="97" y="31"/>
                  <a:pt x="97" y="31"/>
                  <a:pt x="97" y="31"/>
                </a:cubicBezTo>
                <a:cubicBezTo>
                  <a:pt x="97" y="26"/>
                  <a:pt x="99" y="22"/>
                  <a:pt x="102" y="18"/>
                </a:cubicBezTo>
                <a:cubicBezTo>
                  <a:pt x="105" y="15"/>
                  <a:pt x="109" y="13"/>
                  <a:pt x="114" y="13"/>
                </a:cubicBezTo>
                <a:cubicBezTo>
                  <a:pt x="114" y="13"/>
                  <a:pt x="114" y="13"/>
                  <a:pt x="114" y="13"/>
                </a:cubicBezTo>
                <a:lnTo>
                  <a:pt x="114" y="4"/>
                </a:lnTo>
                <a:close/>
                <a:moveTo>
                  <a:pt x="97" y="55"/>
                </a:moveTo>
                <a:cubicBezTo>
                  <a:pt x="87" y="55"/>
                  <a:pt x="87" y="55"/>
                  <a:pt x="87" y="55"/>
                </a:cubicBezTo>
                <a:cubicBezTo>
                  <a:pt x="87" y="90"/>
                  <a:pt x="87" y="90"/>
                  <a:pt x="87" y="90"/>
                </a:cubicBezTo>
                <a:cubicBezTo>
                  <a:pt x="97" y="90"/>
                  <a:pt x="97" y="90"/>
                  <a:pt x="97" y="90"/>
                </a:cubicBezTo>
                <a:lnTo>
                  <a:pt x="97" y="55"/>
                </a:lnTo>
                <a:close/>
                <a:moveTo>
                  <a:pt x="38" y="46"/>
                </a:moveTo>
                <a:cubicBezTo>
                  <a:pt x="38" y="114"/>
                  <a:pt x="38" y="114"/>
                  <a:pt x="38" y="114"/>
                </a:cubicBezTo>
                <a:cubicBezTo>
                  <a:pt x="52" y="114"/>
                  <a:pt x="52" y="114"/>
                  <a:pt x="52" y="114"/>
                </a:cubicBezTo>
                <a:cubicBezTo>
                  <a:pt x="52" y="46"/>
                  <a:pt x="52" y="46"/>
                  <a:pt x="52" y="46"/>
                </a:cubicBezTo>
                <a:lnTo>
                  <a:pt x="38" y="46"/>
                </a:lnTo>
                <a:close/>
                <a:moveTo>
                  <a:pt x="189" y="200"/>
                </a:moveTo>
                <a:cubicBezTo>
                  <a:pt x="189" y="177"/>
                  <a:pt x="189" y="177"/>
                  <a:pt x="189" y="177"/>
                </a:cubicBezTo>
                <a:cubicBezTo>
                  <a:pt x="157" y="177"/>
                  <a:pt x="157" y="177"/>
                  <a:pt x="157" y="177"/>
                </a:cubicBezTo>
                <a:cubicBezTo>
                  <a:pt x="157" y="200"/>
                  <a:pt x="157" y="200"/>
                  <a:pt x="157" y="200"/>
                </a:cubicBezTo>
                <a:lnTo>
                  <a:pt x="189" y="200"/>
                </a:lnTo>
                <a:close/>
                <a:moveTo>
                  <a:pt x="97" y="155"/>
                </a:moveTo>
                <a:cubicBezTo>
                  <a:pt x="87" y="155"/>
                  <a:pt x="87" y="155"/>
                  <a:pt x="87" y="155"/>
                </a:cubicBezTo>
                <a:cubicBezTo>
                  <a:pt x="87" y="218"/>
                  <a:pt x="87" y="218"/>
                  <a:pt x="87" y="218"/>
                </a:cubicBezTo>
                <a:cubicBezTo>
                  <a:pt x="97" y="218"/>
                  <a:pt x="97" y="218"/>
                  <a:pt x="97" y="218"/>
                </a:cubicBezTo>
                <a:lnTo>
                  <a:pt x="97" y="155"/>
                </a:lnTo>
                <a:close/>
                <a:moveTo>
                  <a:pt x="97" y="150"/>
                </a:moveTo>
                <a:cubicBezTo>
                  <a:pt x="97" y="138"/>
                  <a:pt x="97" y="138"/>
                  <a:pt x="97" y="138"/>
                </a:cubicBezTo>
                <a:cubicBezTo>
                  <a:pt x="87" y="138"/>
                  <a:pt x="87" y="138"/>
                  <a:pt x="87" y="138"/>
                </a:cubicBezTo>
                <a:cubicBezTo>
                  <a:pt x="87" y="150"/>
                  <a:pt x="87" y="150"/>
                  <a:pt x="87" y="150"/>
                </a:cubicBezTo>
                <a:lnTo>
                  <a:pt x="97" y="150"/>
                </a:lnTo>
                <a:close/>
                <a:moveTo>
                  <a:pt x="97" y="94"/>
                </a:moveTo>
                <a:cubicBezTo>
                  <a:pt x="87" y="94"/>
                  <a:pt x="87" y="94"/>
                  <a:pt x="87" y="94"/>
                </a:cubicBezTo>
                <a:cubicBezTo>
                  <a:pt x="87" y="132"/>
                  <a:pt x="87" y="132"/>
                  <a:pt x="87" y="132"/>
                </a:cubicBezTo>
                <a:cubicBezTo>
                  <a:pt x="97" y="132"/>
                  <a:pt x="97" y="132"/>
                  <a:pt x="97" y="132"/>
                </a:cubicBezTo>
                <a:lnTo>
                  <a:pt x="97" y="94"/>
                </a:lnTo>
                <a:close/>
                <a:moveTo>
                  <a:pt x="123" y="200"/>
                </a:moveTo>
                <a:cubicBezTo>
                  <a:pt x="148" y="200"/>
                  <a:pt x="148" y="200"/>
                  <a:pt x="148" y="200"/>
                </a:cubicBezTo>
                <a:cubicBezTo>
                  <a:pt x="148" y="177"/>
                  <a:pt x="148" y="177"/>
                  <a:pt x="148" y="177"/>
                </a:cubicBezTo>
                <a:cubicBezTo>
                  <a:pt x="123" y="177"/>
                  <a:pt x="123" y="177"/>
                  <a:pt x="123" y="177"/>
                </a:cubicBezTo>
                <a:lnTo>
                  <a:pt x="123" y="200"/>
                </a:lnTo>
                <a:close/>
              </a:path>
            </a:pathLst>
          </a:custGeom>
          <a:solidFill>
            <a:schemeClr val="accent3"/>
          </a:solidFill>
          <a:ln w="9525">
            <a:noFill/>
            <a:round/>
          </a:ln>
        </p:spPr>
        <p:txBody>
          <a:bodyPr vert="horz" wrap="square" lIns="79164" tIns="39582" rIns="79164" bIns="39582"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45"/>
          <p:cNvSpPr>
            <a:spLocks noEditPoints="1"/>
          </p:cNvSpPr>
          <p:nvPr/>
        </p:nvSpPr>
        <p:spPr bwMode="auto">
          <a:xfrm>
            <a:off x="5320105" y="3193160"/>
            <a:ext cx="269233" cy="26928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79164" tIns="39582" rIns="79164" bIns="39582"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45"/>
          <p:cNvSpPr>
            <a:spLocks noEditPoints="1"/>
          </p:cNvSpPr>
          <p:nvPr/>
        </p:nvSpPr>
        <p:spPr bwMode="auto">
          <a:xfrm>
            <a:off x="5322869" y="3633097"/>
            <a:ext cx="269233" cy="26928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79164" tIns="39582" rIns="79164" bIns="39582"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45"/>
          <p:cNvSpPr>
            <a:spLocks noEditPoints="1"/>
          </p:cNvSpPr>
          <p:nvPr/>
        </p:nvSpPr>
        <p:spPr bwMode="auto">
          <a:xfrm>
            <a:off x="5322869" y="4023449"/>
            <a:ext cx="269233" cy="26928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79164" tIns="39582" rIns="79164" bIns="39582"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 calcmode="lin" valueType="num">
                                      <p:cBhvr>
                                        <p:cTn id="13" dur="500" fill="hold"/>
                                        <p:tgtEl>
                                          <p:spTgt spid="124"/>
                                        </p:tgtEl>
                                        <p:attrNameLst>
                                          <p:attrName>ppt_w</p:attrName>
                                        </p:attrNameLst>
                                      </p:cBhvr>
                                      <p:tavLst>
                                        <p:tav tm="0">
                                          <p:val>
                                            <p:fltVal val="0"/>
                                          </p:val>
                                        </p:tav>
                                        <p:tav tm="100000">
                                          <p:val>
                                            <p:strVal val="#ppt_w"/>
                                          </p:val>
                                        </p:tav>
                                      </p:tavLst>
                                    </p:anim>
                                    <p:anim calcmode="lin" valueType="num">
                                      <p:cBhvr>
                                        <p:cTn id="14" dur="500" fill="hold"/>
                                        <p:tgtEl>
                                          <p:spTgt spid="124"/>
                                        </p:tgtEl>
                                        <p:attrNameLst>
                                          <p:attrName>ppt_h</p:attrName>
                                        </p:attrNameLst>
                                      </p:cBhvr>
                                      <p:tavLst>
                                        <p:tav tm="0">
                                          <p:val>
                                            <p:fltVal val="0"/>
                                          </p:val>
                                        </p:tav>
                                        <p:tav tm="100000">
                                          <p:val>
                                            <p:strVal val="#ppt_h"/>
                                          </p:val>
                                        </p:tav>
                                      </p:tavLst>
                                    </p:anim>
                                    <p:animEffect transition="in" filter="fade">
                                      <p:cBhvr>
                                        <p:cTn id="15" dur="500"/>
                                        <p:tgtEl>
                                          <p:spTgt spid="124"/>
                                        </p:tgtEl>
                                      </p:cBhvr>
                                    </p:animEffect>
                                  </p:childTnLst>
                                </p:cTn>
                              </p:par>
                            </p:childTnLst>
                          </p:cTn>
                        </p:par>
                        <p:par>
                          <p:cTn id="16" fill="hold">
                            <p:stCondLst>
                              <p:cond delay="1000"/>
                            </p:stCondLst>
                            <p:childTnLst>
                              <p:par>
                                <p:cTn id="17" presetID="2" presetClass="entr" presetSubtype="4" accel="50000" decel="50000" fill="hold" grpId="0" nodeType="afterEffect">
                                  <p:stCondLst>
                                    <p:cond delay="0"/>
                                  </p:stCondLst>
                                  <p:childTnLst>
                                    <p:set>
                                      <p:cBhvr>
                                        <p:cTn id="18" dur="1" fill="hold">
                                          <p:stCondLst>
                                            <p:cond delay="0"/>
                                          </p:stCondLst>
                                        </p:cTn>
                                        <p:tgtEl>
                                          <p:spTgt spid="123"/>
                                        </p:tgtEl>
                                        <p:attrNameLst>
                                          <p:attrName>style.visibility</p:attrName>
                                        </p:attrNameLst>
                                      </p:cBhvr>
                                      <p:to>
                                        <p:strVal val="visible"/>
                                      </p:to>
                                    </p:set>
                                    <p:anim calcmode="lin" valueType="num">
                                      <p:cBhvr additive="base">
                                        <p:cTn id="19" dur="500" fill="hold"/>
                                        <p:tgtEl>
                                          <p:spTgt spid="123"/>
                                        </p:tgtEl>
                                        <p:attrNameLst>
                                          <p:attrName>ppt_x</p:attrName>
                                        </p:attrNameLst>
                                      </p:cBhvr>
                                      <p:tavLst>
                                        <p:tav tm="0">
                                          <p:val>
                                            <p:strVal val="#ppt_x"/>
                                          </p:val>
                                        </p:tav>
                                        <p:tav tm="100000">
                                          <p:val>
                                            <p:strVal val="#ppt_x"/>
                                          </p:val>
                                        </p:tav>
                                      </p:tavLst>
                                    </p:anim>
                                    <p:anim calcmode="lin" valueType="num">
                                      <p:cBhvr additive="base">
                                        <p:cTn id="20" dur="500" fill="hold"/>
                                        <p:tgtEl>
                                          <p:spTgt spid="12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50000" decel="50000" fill="hold" grpId="0" nodeType="afterEffect">
                                  <p:stCondLst>
                                    <p:cond delay="0"/>
                                  </p:stCondLst>
                                  <p:childTnLst>
                                    <p:set>
                                      <p:cBhvr>
                                        <p:cTn id="23" dur="1" fill="hold">
                                          <p:stCondLst>
                                            <p:cond delay="0"/>
                                          </p:stCondLst>
                                        </p:cTn>
                                        <p:tgtEl>
                                          <p:spTgt spid="122"/>
                                        </p:tgtEl>
                                        <p:attrNameLst>
                                          <p:attrName>style.visibility</p:attrName>
                                        </p:attrNameLst>
                                      </p:cBhvr>
                                      <p:to>
                                        <p:strVal val="visible"/>
                                      </p:to>
                                    </p:set>
                                    <p:anim calcmode="lin" valueType="num">
                                      <p:cBhvr additive="base">
                                        <p:cTn id="24" dur="500" fill="hold"/>
                                        <p:tgtEl>
                                          <p:spTgt spid="122"/>
                                        </p:tgtEl>
                                        <p:attrNameLst>
                                          <p:attrName>ppt_x</p:attrName>
                                        </p:attrNameLst>
                                      </p:cBhvr>
                                      <p:tavLst>
                                        <p:tav tm="0">
                                          <p:val>
                                            <p:strVal val="#ppt_x"/>
                                          </p:val>
                                        </p:tav>
                                        <p:tav tm="100000">
                                          <p:val>
                                            <p:strVal val="#ppt_x"/>
                                          </p:val>
                                        </p:tav>
                                      </p:tavLst>
                                    </p:anim>
                                    <p:anim calcmode="lin" valueType="num">
                                      <p:cBhvr additive="base">
                                        <p:cTn id="25" dur="500" fill="hold"/>
                                        <p:tgtEl>
                                          <p:spTgt spid="122"/>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7"/>
                                        </p:tgtEl>
                                        <p:attrNameLst>
                                          <p:attrName>style.visibility</p:attrName>
                                        </p:attrNameLst>
                                      </p:cBhvr>
                                      <p:to>
                                        <p:strVal val="visible"/>
                                      </p:to>
                                    </p:set>
                                    <p:anim calcmode="lin" valueType="num">
                                      <p:cBhvr>
                                        <p:cTn id="35" dur="500" fill="hold"/>
                                        <p:tgtEl>
                                          <p:spTgt spid="127"/>
                                        </p:tgtEl>
                                        <p:attrNameLst>
                                          <p:attrName>ppt_w</p:attrName>
                                        </p:attrNameLst>
                                      </p:cBhvr>
                                      <p:tavLst>
                                        <p:tav tm="0">
                                          <p:val>
                                            <p:fltVal val="0"/>
                                          </p:val>
                                        </p:tav>
                                        <p:tav tm="100000">
                                          <p:val>
                                            <p:strVal val="#ppt_w"/>
                                          </p:val>
                                        </p:tav>
                                      </p:tavLst>
                                    </p:anim>
                                    <p:anim calcmode="lin" valueType="num">
                                      <p:cBhvr>
                                        <p:cTn id="36" dur="500" fill="hold"/>
                                        <p:tgtEl>
                                          <p:spTgt spid="127"/>
                                        </p:tgtEl>
                                        <p:attrNameLst>
                                          <p:attrName>ppt_h</p:attrName>
                                        </p:attrNameLst>
                                      </p:cBhvr>
                                      <p:tavLst>
                                        <p:tav tm="0">
                                          <p:val>
                                            <p:fltVal val="0"/>
                                          </p:val>
                                        </p:tav>
                                        <p:tav tm="100000">
                                          <p:val>
                                            <p:strVal val="#ppt_h"/>
                                          </p:val>
                                        </p:tav>
                                      </p:tavLst>
                                    </p:anim>
                                    <p:animEffect transition="in" filter="fade">
                                      <p:cBhvr>
                                        <p:cTn id="37" dur="500"/>
                                        <p:tgtEl>
                                          <p:spTgt spid="127"/>
                                        </p:tgtEl>
                                      </p:cBhvr>
                                    </p:animEffect>
                                  </p:childTnLst>
                                </p:cTn>
                              </p:par>
                            </p:childTnLst>
                          </p:cTn>
                        </p:par>
                        <p:par>
                          <p:cTn id="38" fill="hold">
                            <p:stCondLst>
                              <p:cond delay="30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26"/>
                                        </p:tgtEl>
                                        <p:attrNameLst>
                                          <p:attrName>style.visibility</p:attrName>
                                        </p:attrNameLst>
                                      </p:cBhvr>
                                      <p:to>
                                        <p:strVal val="visible"/>
                                      </p:to>
                                    </p:set>
                                    <p:anim calcmode="lin" valueType="num">
                                      <p:cBhvr additive="base">
                                        <p:cTn id="41" dur="500" fill="hold"/>
                                        <p:tgtEl>
                                          <p:spTgt spid="126"/>
                                        </p:tgtEl>
                                        <p:attrNameLst>
                                          <p:attrName>ppt_x</p:attrName>
                                        </p:attrNameLst>
                                      </p:cBhvr>
                                      <p:tavLst>
                                        <p:tav tm="0">
                                          <p:val>
                                            <p:strVal val="#ppt_x"/>
                                          </p:val>
                                        </p:tav>
                                        <p:tav tm="100000">
                                          <p:val>
                                            <p:strVal val="#ppt_x"/>
                                          </p:val>
                                        </p:tav>
                                      </p:tavLst>
                                    </p:anim>
                                    <p:anim calcmode="lin" valueType="num">
                                      <p:cBhvr additive="base">
                                        <p:cTn id="42" dur="500" fill="hold"/>
                                        <p:tgtEl>
                                          <p:spTgt spid="126"/>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 calcmode="lin" valueType="num">
                                      <p:cBhvr additive="base">
                                        <p:cTn id="46" dur="500" fill="hold"/>
                                        <p:tgtEl>
                                          <p:spTgt spid="125"/>
                                        </p:tgtEl>
                                        <p:attrNameLst>
                                          <p:attrName>ppt_x</p:attrName>
                                        </p:attrNameLst>
                                      </p:cBhvr>
                                      <p:tavLst>
                                        <p:tav tm="0">
                                          <p:val>
                                            <p:strVal val="#ppt_x"/>
                                          </p:val>
                                        </p:tav>
                                        <p:tav tm="100000">
                                          <p:val>
                                            <p:strVal val="#ppt_x"/>
                                          </p:val>
                                        </p:tav>
                                      </p:tavLst>
                                    </p:anim>
                                    <p:anim calcmode="lin" valueType="num">
                                      <p:cBhvr additive="base">
                                        <p:cTn id="47" dur="500" fill="hold"/>
                                        <p:tgtEl>
                                          <p:spTgt spid="125"/>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p:cTn id="51" dur="500" fill="hold"/>
                                        <p:tgtEl>
                                          <p:spTgt spid="96"/>
                                        </p:tgtEl>
                                        <p:attrNameLst>
                                          <p:attrName>ppt_w</p:attrName>
                                        </p:attrNameLst>
                                      </p:cBhvr>
                                      <p:tavLst>
                                        <p:tav tm="0">
                                          <p:val>
                                            <p:fltVal val="0"/>
                                          </p:val>
                                        </p:tav>
                                        <p:tav tm="100000">
                                          <p:val>
                                            <p:strVal val="#ppt_w"/>
                                          </p:val>
                                        </p:tav>
                                      </p:tavLst>
                                    </p:anim>
                                    <p:anim calcmode="lin" valueType="num">
                                      <p:cBhvr>
                                        <p:cTn id="52" dur="500" fill="hold"/>
                                        <p:tgtEl>
                                          <p:spTgt spid="96"/>
                                        </p:tgtEl>
                                        <p:attrNameLst>
                                          <p:attrName>ppt_h</p:attrName>
                                        </p:attrNameLst>
                                      </p:cBhvr>
                                      <p:tavLst>
                                        <p:tav tm="0">
                                          <p:val>
                                            <p:fltVal val="0"/>
                                          </p:val>
                                        </p:tav>
                                        <p:tav tm="100000">
                                          <p:val>
                                            <p:strVal val="#ppt_h"/>
                                          </p:val>
                                        </p:tav>
                                      </p:tavLst>
                                    </p:anim>
                                    <p:animEffect transition="in" filter="fade">
                                      <p:cBhvr>
                                        <p:cTn id="53" dur="500"/>
                                        <p:tgtEl>
                                          <p:spTgt spid="96"/>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30"/>
                                        </p:tgtEl>
                                        <p:attrNameLst>
                                          <p:attrName>style.visibility</p:attrName>
                                        </p:attrNameLst>
                                      </p:cBhvr>
                                      <p:to>
                                        <p:strVal val="visible"/>
                                      </p:to>
                                    </p:set>
                                    <p:anim calcmode="lin" valueType="num">
                                      <p:cBhvr>
                                        <p:cTn id="57" dur="500" fill="hold"/>
                                        <p:tgtEl>
                                          <p:spTgt spid="130"/>
                                        </p:tgtEl>
                                        <p:attrNameLst>
                                          <p:attrName>ppt_w</p:attrName>
                                        </p:attrNameLst>
                                      </p:cBhvr>
                                      <p:tavLst>
                                        <p:tav tm="0">
                                          <p:val>
                                            <p:fltVal val="0"/>
                                          </p:val>
                                        </p:tav>
                                        <p:tav tm="100000">
                                          <p:val>
                                            <p:strVal val="#ppt_w"/>
                                          </p:val>
                                        </p:tav>
                                      </p:tavLst>
                                    </p:anim>
                                    <p:anim calcmode="lin" valueType="num">
                                      <p:cBhvr>
                                        <p:cTn id="58" dur="500" fill="hold"/>
                                        <p:tgtEl>
                                          <p:spTgt spid="130"/>
                                        </p:tgtEl>
                                        <p:attrNameLst>
                                          <p:attrName>ppt_h</p:attrName>
                                        </p:attrNameLst>
                                      </p:cBhvr>
                                      <p:tavLst>
                                        <p:tav tm="0">
                                          <p:val>
                                            <p:fltVal val="0"/>
                                          </p:val>
                                        </p:tav>
                                        <p:tav tm="100000">
                                          <p:val>
                                            <p:strVal val="#ppt_h"/>
                                          </p:val>
                                        </p:tav>
                                      </p:tavLst>
                                    </p:anim>
                                    <p:animEffect transition="in" filter="fade">
                                      <p:cBhvr>
                                        <p:cTn id="59" dur="500"/>
                                        <p:tgtEl>
                                          <p:spTgt spid="130"/>
                                        </p:tgtEl>
                                      </p:cBhvr>
                                    </p:animEffect>
                                  </p:childTnLst>
                                </p:cTn>
                              </p:par>
                            </p:childTnLst>
                          </p:cTn>
                        </p:par>
                        <p:par>
                          <p:cTn id="60" fill="hold">
                            <p:stCondLst>
                              <p:cond delay="5000"/>
                            </p:stCondLst>
                            <p:childTnLst>
                              <p:par>
                                <p:cTn id="61" presetID="2" presetClass="entr" presetSubtype="4" accel="50000" decel="50000" fill="hold" grpId="0" nodeType="afterEffect">
                                  <p:stCondLst>
                                    <p:cond delay="0"/>
                                  </p:stCondLst>
                                  <p:childTnLst>
                                    <p:set>
                                      <p:cBhvr>
                                        <p:cTn id="62" dur="1" fill="hold">
                                          <p:stCondLst>
                                            <p:cond delay="0"/>
                                          </p:stCondLst>
                                        </p:cTn>
                                        <p:tgtEl>
                                          <p:spTgt spid="129"/>
                                        </p:tgtEl>
                                        <p:attrNameLst>
                                          <p:attrName>style.visibility</p:attrName>
                                        </p:attrNameLst>
                                      </p:cBhvr>
                                      <p:to>
                                        <p:strVal val="visible"/>
                                      </p:to>
                                    </p:set>
                                    <p:anim calcmode="lin" valueType="num">
                                      <p:cBhvr additive="base">
                                        <p:cTn id="63" dur="500" fill="hold"/>
                                        <p:tgtEl>
                                          <p:spTgt spid="129"/>
                                        </p:tgtEl>
                                        <p:attrNameLst>
                                          <p:attrName>ppt_x</p:attrName>
                                        </p:attrNameLst>
                                      </p:cBhvr>
                                      <p:tavLst>
                                        <p:tav tm="0">
                                          <p:val>
                                            <p:strVal val="#ppt_x"/>
                                          </p:val>
                                        </p:tav>
                                        <p:tav tm="100000">
                                          <p:val>
                                            <p:strVal val="#ppt_x"/>
                                          </p:val>
                                        </p:tav>
                                      </p:tavLst>
                                    </p:anim>
                                    <p:anim calcmode="lin" valueType="num">
                                      <p:cBhvr additive="base">
                                        <p:cTn id="64" dur="500" fill="hold"/>
                                        <p:tgtEl>
                                          <p:spTgt spid="129"/>
                                        </p:tgtEl>
                                        <p:attrNameLst>
                                          <p:attrName>ppt_y</p:attrName>
                                        </p:attrNameLst>
                                      </p:cBhvr>
                                      <p:tavLst>
                                        <p:tav tm="0">
                                          <p:val>
                                            <p:strVal val="1+#ppt_h/2"/>
                                          </p:val>
                                        </p:tav>
                                        <p:tav tm="100000">
                                          <p:val>
                                            <p:strVal val="#ppt_y"/>
                                          </p:val>
                                        </p:tav>
                                      </p:tavLst>
                                    </p:anim>
                                  </p:childTnLst>
                                </p:cTn>
                              </p:par>
                            </p:childTnLst>
                          </p:cTn>
                        </p:par>
                        <p:par>
                          <p:cTn id="65" fill="hold">
                            <p:stCondLst>
                              <p:cond delay="5500"/>
                            </p:stCondLst>
                            <p:childTnLst>
                              <p:par>
                                <p:cTn id="66" presetID="2" presetClass="entr" presetSubtype="4" accel="50000" decel="50000" fill="hold" grpId="0" nodeType="afterEffect">
                                  <p:stCondLst>
                                    <p:cond delay="0"/>
                                  </p:stCondLst>
                                  <p:childTnLst>
                                    <p:set>
                                      <p:cBhvr>
                                        <p:cTn id="67" dur="1" fill="hold">
                                          <p:stCondLst>
                                            <p:cond delay="0"/>
                                          </p:stCondLst>
                                        </p:cTn>
                                        <p:tgtEl>
                                          <p:spTgt spid="128"/>
                                        </p:tgtEl>
                                        <p:attrNameLst>
                                          <p:attrName>style.visibility</p:attrName>
                                        </p:attrNameLst>
                                      </p:cBhvr>
                                      <p:to>
                                        <p:strVal val="visible"/>
                                      </p:to>
                                    </p:set>
                                    <p:anim calcmode="lin" valueType="num">
                                      <p:cBhvr additive="base">
                                        <p:cTn id="68" dur="500" fill="hold"/>
                                        <p:tgtEl>
                                          <p:spTgt spid="128"/>
                                        </p:tgtEl>
                                        <p:attrNameLst>
                                          <p:attrName>ppt_x</p:attrName>
                                        </p:attrNameLst>
                                      </p:cBhvr>
                                      <p:tavLst>
                                        <p:tav tm="0">
                                          <p:val>
                                            <p:strVal val="#ppt_x"/>
                                          </p:val>
                                        </p:tav>
                                        <p:tav tm="100000">
                                          <p:val>
                                            <p:strVal val="#ppt_x"/>
                                          </p:val>
                                        </p:tav>
                                      </p:tavLst>
                                    </p:anim>
                                    <p:anim calcmode="lin" valueType="num">
                                      <p:cBhvr additive="base">
                                        <p:cTn id="69" dur="500" fill="hold"/>
                                        <p:tgtEl>
                                          <p:spTgt spid="128"/>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184">
                                            <p:graphicEl>
                                              <a:chart seriesIdx="-3" categoryIdx="-3" bldStep="gridLegend"/>
                                            </p:graphicEl>
                                          </p:spTgt>
                                        </p:tgtEl>
                                        <p:attrNameLst>
                                          <p:attrName>style.visibility</p:attrName>
                                        </p:attrNameLst>
                                      </p:cBhvr>
                                      <p:to>
                                        <p:strVal val="visible"/>
                                      </p:to>
                                    </p:set>
                                    <p:animEffect transition="in" filter="fade">
                                      <p:cBhvr>
                                        <p:cTn id="73" dur="500"/>
                                        <p:tgtEl>
                                          <p:spTgt spid="184">
                                            <p:graphicEl>
                                              <a:chart seriesIdx="-3" categoryIdx="-3" bldStep="gridLegend"/>
                                            </p:graphicEl>
                                          </p:spTgt>
                                        </p:tgtEl>
                                      </p:cBhvr>
                                    </p:animEffect>
                                  </p:childTnLst>
                                </p:cTn>
                              </p:par>
                            </p:childTnLst>
                          </p:cTn>
                        </p:par>
                        <p:par>
                          <p:cTn id="74" fill="hold">
                            <p:stCondLst>
                              <p:cond delay="6500"/>
                            </p:stCondLst>
                            <p:childTnLst>
                              <p:par>
                                <p:cTn id="75" presetID="2" presetClass="entr" presetSubtype="1" accel="50000" decel="50000" fill="hold" grpId="0" nodeType="afterEffect">
                                  <p:stCondLst>
                                    <p:cond delay="0"/>
                                  </p:stCondLst>
                                  <p:childTnLst>
                                    <p:set>
                                      <p:cBhvr>
                                        <p:cTn id="76" dur="1" fill="hold">
                                          <p:stCondLst>
                                            <p:cond delay="0"/>
                                          </p:stCondLst>
                                        </p:cTn>
                                        <p:tgtEl>
                                          <p:spTgt spid="184">
                                            <p:graphicEl>
                                              <a:chart seriesIdx="0" categoryIdx="-4" bldStep="series"/>
                                            </p:graphicEl>
                                          </p:spTgt>
                                        </p:tgtEl>
                                        <p:attrNameLst>
                                          <p:attrName>style.visibility</p:attrName>
                                        </p:attrNameLst>
                                      </p:cBhvr>
                                      <p:to>
                                        <p:strVal val="visible"/>
                                      </p:to>
                                    </p:set>
                                    <p:anim calcmode="lin" valueType="num">
                                      <p:cBhvr additive="base">
                                        <p:cTn id="77" dur="500" fill="hold"/>
                                        <p:tgtEl>
                                          <p:spTgt spid="184">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additive="base">
                                        <p:cTn id="78" dur="500" fill="hold"/>
                                        <p:tgtEl>
                                          <p:spTgt spid="184">
                                            <p:graphicEl>
                                              <a:chart seriesIdx="0" categoryIdx="-4" bldStep="series"/>
                                            </p:graphicEl>
                                          </p:spTgt>
                                        </p:tgtEl>
                                        <p:attrNameLst>
                                          <p:attrName>ppt_y</p:attrName>
                                        </p:attrNameLst>
                                      </p:cBhvr>
                                      <p:tavLst>
                                        <p:tav tm="0">
                                          <p:val>
                                            <p:strVal val="0-#ppt_h/2"/>
                                          </p:val>
                                        </p:tav>
                                        <p:tav tm="100000">
                                          <p:val>
                                            <p:strVal val="#ppt_y"/>
                                          </p:val>
                                        </p:tav>
                                      </p:tavLst>
                                    </p:anim>
                                  </p:childTnLst>
                                </p:cTn>
                              </p:par>
                            </p:childTnLst>
                          </p:cTn>
                        </p:par>
                        <p:par>
                          <p:cTn id="79" fill="hold">
                            <p:stCondLst>
                              <p:cond delay="7000"/>
                            </p:stCondLst>
                            <p:childTnLst>
                              <p:par>
                                <p:cTn id="80" presetID="2" presetClass="entr" presetSubtype="1" accel="50000" decel="50000" fill="hold" grpId="0" nodeType="afterEffect">
                                  <p:stCondLst>
                                    <p:cond delay="0"/>
                                  </p:stCondLst>
                                  <p:childTnLst>
                                    <p:set>
                                      <p:cBhvr>
                                        <p:cTn id="81" dur="1" fill="hold">
                                          <p:stCondLst>
                                            <p:cond delay="0"/>
                                          </p:stCondLst>
                                        </p:cTn>
                                        <p:tgtEl>
                                          <p:spTgt spid="184">
                                            <p:graphicEl>
                                              <a:chart seriesIdx="1" categoryIdx="-4" bldStep="series"/>
                                            </p:graphicEl>
                                          </p:spTgt>
                                        </p:tgtEl>
                                        <p:attrNameLst>
                                          <p:attrName>style.visibility</p:attrName>
                                        </p:attrNameLst>
                                      </p:cBhvr>
                                      <p:to>
                                        <p:strVal val="visible"/>
                                      </p:to>
                                    </p:set>
                                    <p:anim calcmode="lin" valueType="num">
                                      <p:cBhvr additive="base">
                                        <p:cTn id="82" dur="500" fill="hold"/>
                                        <p:tgtEl>
                                          <p:spTgt spid="184">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additive="base">
                                        <p:cTn id="83" dur="500" fill="hold"/>
                                        <p:tgtEl>
                                          <p:spTgt spid="184">
                                            <p:graphicEl>
                                              <a:chart seriesIdx="1" categoryIdx="-4" bldStep="series"/>
                                            </p:graphicEl>
                                          </p:spTgt>
                                        </p:tgtEl>
                                        <p:attrNameLst>
                                          <p:attrName>ppt_y</p:attrName>
                                        </p:attrNameLst>
                                      </p:cBhvr>
                                      <p:tavLst>
                                        <p:tav tm="0">
                                          <p:val>
                                            <p:strVal val="0-#ppt_h/2"/>
                                          </p:val>
                                        </p:tav>
                                        <p:tav tm="100000">
                                          <p:val>
                                            <p:strVal val="#ppt_y"/>
                                          </p:val>
                                        </p:tav>
                                      </p:tavLst>
                                    </p:anim>
                                  </p:childTnLst>
                                </p:cTn>
                              </p:par>
                            </p:childTnLst>
                          </p:cTn>
                        </p:par>
                        <p:par>
                          <p:cTn id="84" fill="hold">
                            <p:stCondLst>
                              <p:cond delay="7500"/>
                            </p:stCondLst>
                            <p:childTnLst>
                              <p:par>
                                <p:cTn id="85" presetID="2" presetClass="entr" presetSubtype="1" accel="50000" decel="50000" fill="hold" grpId="0" nodeType="afterEffect">
                                  <p:stCondLst>
                                    <p:cond delay="0"/>
                                  </p:stCondLst>
                                  <p:childTnLst>
                                    <p:set>
                                      <p:cBhvr>
                                        <p:cTn id="86" dur="1" fill="hold">
                                          <p:stCondLst>
                                            <p:cond delay="0"/>
                                          </p:stCondLst>
                                        </p:cTn>
                                        <p:tgtEl>
                                          <p:spTgt spid="184">
                                            <p:graphicEl>
                                              <a:chart seriesIdx="2" categoryIdx="-4" bldStep="series"/>
                                            </p:graphicEl>
                                          </p:spTgt>
                                        </p:tgtEl>
                                        <p:attrNameLst>
                                          <p:attrName>style.visibility</p:attrName>
                                        </p:attrNameLst>
                                      </p:cBhvr>
                                      <p:to>
                                        <p:strVal val="visible"/>
                                      </p:to>
                                    </p:set>
                                    <p:anim calcmode="lin" valueType="num">
                                      <p:cBhvr additive="base">
                                        <p:cTn id="87" dur="500" fill="hold"/>
                                        <p:tgtEl>
                                          <p:spTgt spid="184">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additive="base">
                                        <p:cTn id="88" dur="500" fill="hold"/>
                                        <p:tgtEl>
                                          <p:spTgt spid="184">
                                            <p:graphicEl>
                                              <a:chart seriesIdx="2" categoryIdx="-4" bldStep="series"/>
                                            </p:graphicEl>
                                          </p:spTgt>
                                        </p:tgtEl>
                                        <p:attrNameLst>
                                          <p:attrName>ppt_y</p:attrName>
                                        </p:attrNameLst>
                                      </p:cBhvr>
                                      <p:tavLst>
                                        <p:tav tm="0">
                                          <p:val>
                                            <p:strVal val="0-#ppt_h/2"/>
                                          </p:val>
                                        </p:tav>
                                        <p:tav tm="100000">
                                          <p:val>
                                            <p:strVal val="#ppt_y"/>
                                          </p:val>
                                        </p:tav>
                                      </p:tavLst>
                                    </p:anim>
                                  </p:childTnLst>
                                </p:cTn>
                              </p:par>
                            </p:childTnLst>
                          </p:cTn>
                        </p:par>
                        <p:par>
                          <p:cTn id="89" fill="hold">
                            <p:stCondLst>
                              <p:cond delay="8000"/>
                            </p:stCondLst>
                            <p:childTnLst>
                              <p:par>
                                <p:cTn id="90" presetID="53" presetClass="entr" presetSubtype="16" fill="hold" grpId="0" nodeType="afterEffect">
                                  <p:stCondLst>
                                    <p:cond delay="0"/>
                                  </p:stCondLst>
                                  <p:childTnLst>
                                    <p:set>
                                      <p:cBhvr>
                                        <p:cTn id="91" dur="1" fill="hold">
                                          <p:stCondLst>
                                            <p:cond delay="0"/>
                                          </p:stCondLst>
                                        </p:cTn>
                                        <p:tgtEl>
                                          <p:spTgt spid="195"/>
                                        </p:tgtEl>
                                        <p:attrNameLst>
                                          <p:attrName>style.visibility</p:attrName>
                                        </p:attrNameLst>
                                      </p:cBhvr>
                                      <p:to>
                                        <p:strVal val="visible"/>
                                      </p:to>
                                    </p:set>
                                    <p:anim calcmode="lin" valueType="num">
                                      <p:cBhvr>
                                        <p:cTn id="92" dur="500" fill="hold"/>
                                        <p:tgtEl>
                                          <p:spTgt spid="195"/>
                                        </p:tgtEl>
                                        <p:attrNameLst>
                                          <p:attrName>ppt_w</p:attrName>
                                        </p:attrNameLst>
                                      </p:cBhvr>
                                      <p:tavLst>
                                        <p:tav tm="0">
                                          <p:val>
                                            <p:fltVal val="0"/>
                                          </p:val>
                                        </p:tav>
                                        <p:tav tm="100000">
                                          <p:val>
                                            <p:strVal val="#ppt_w"/>
                                          </p:val>
                                        </p:tav>
                                      </p:tavLst>
                                    </p:anim>
                                    <p:anim calcmode="lin" valueType="num">
                                      <p:cBhvr>
                                        <p:cTn id="93" dur="500" fill="hold"/>
                                        <p:tgtEl>
                                          <p:spTgt spid="195"/>
                                        </p:tgtEl>
                                        <p:attrNameLst>
                                          <p:attrName>ppt_h</p:attrName>
                                        </p:attrNameLst>
                                      </p:cBhvr>
                                      <p:tavLst>
                                        <p:tav tm="0">
                                          <p:val>
                                            <p:fltVal val="0"/>
                                          </p:val>
                                        </p:tav>
                                        <p:tav tm="100000">
                                          <p:val>
                                            <p:strVal val="#ppt_h"/>
                                          </p:val>
                                        </p:tav>
                                      </p:tavLst>
                                    </p:anim>
                                    <p:animEffect transition="in" filter="fade">
                                      <p:cBhvr>
                                        <p:cTn id="94" dur="500"/>
                                        <p:tgtEl>
                                          <p:spTgt spid="195"/>
                                        </p:tgtEl>
                                      </p:cBhvr>
                                    </p:animEffect>
                                  </p:childTnLst>
                                </p:cTn>
                              </p:par>
                            </p:childTnLst>
                          </p:cTn>
                        </p:par>
                        <p:par>
                          <p:cTn id="95" fill="hold">
                            <p:stCondLst>
                              <p:cond delay="8500"/>
                            </p:stCondLst>
                            <p:childTnLst>
                              <p:par>
                                <p:cTn id="96" presetID="2" presetClass="entr" presetSubtype="1" accel="50000" decel="50000" fill="hold" grpId="0" nodeType="afterEffect">
                                  <p:stCondLst>
                                    <p:cond delay="0"/>
                                  </p:stCondLst>
                                  <p:childTnLst>
                                    <p:set>
                                      <p:cBhvr>
                                        <p:cTn id="97" dur="1" fill="hold">
                                          <p:stCondLst>
                                            <p:cond delay="0"/>
                                          </p:stCondLst>
                                        </p:cTn>
                                        <p:tgtEl>
                                          <p:spTgt spid="190"/>
                                        </p:tgtEl>
                                        <p:attrNameLst>
                                          <p:attrName>style.visibility</p:attrName>
                                        </p:attrNameLst>
                                      </p:cBhvr>
                                      <p:to>
                                        <p:strVal val="visible"/>
                                      </p:to>
                                    </p:set>
                                    <p:anim calcmode="lin" valueType="num">
                                      <p:cBhvr additive="base">
                                        <p:cTn id="98" dur="500" fill="hold"/>
                                        <p:tgtEl>
                                          <p:spTgt spid="190"/>
                                        </p:tgtEl>
                                        <p:attrNameLst>
                                          <p:attrName>ppt_x</p:attrName>
                                        </p:attrNameLst>
                                      </p:cBhvr>
                                      <p:tavLst>
                                        <p:tav tm="0">
                                          <p:val>
                                            <p:strVal val="#ppt_x"/>
                                          </p:val>
                                        </p:tav>
                                        <p:tav tm="100000">
                                          <p:val>
                                            <p:strVal val="#ppt_x"/>
                                          </p:val>
                                        </p:tav>
                                      </p:tavLst>
                                    </p:anim>
                                    <p:anim calcmode="lin" valueType="num">
                                      <p:cBhvr additive="base">
                                        <p:cTn id="99" dur="500" fill="hold"/>
                                        <p:tgtEl>
                                          <p:spTgt spid="190"/>
                                        </p:tgtEl>
                                        <p:attrNameLst>
                                          <p:attrName>ppt_y</p:attrName>
                                        </p:attrNameLst>
                                      </p:cBhvr>
                                      <p:tavLst>
                                        <p:tav tm="0">
                                          <p:val>
                                            <p:strVal val="0-#ppt_h/2"/>
                                          </p:val>
                                        </p:tav>
                                        <p:tav tm="100000">
                                          <p:val>
                                            <p:strVal val="#ppt_y"/>
                                          </p:val>
                                        </p:tav>
                                      </p:tavLst>
                                    </p:anim>
                                  </p:childTnLst>
                                </p:cTn>
                              </p:par>
                            </p:childTnLst>
                          </p:cTn>
                        </p:par>
                        <p:par>
                          <p:cTn id="100" fill="hold">
                            <p:stCondLst>
                              <p:cond delay="9000"/>
                            </p:stCondLst>
                            <p:childTnLst>
                              <p:par>
                                <p:cTn id="101" presetID="53" presetClass="entr" presetSubtype="16" fill="hold" grpId="0" nodeType="afterEffect">
                                  <p:stCondLst>
                                    <p:cond delay="0"/>
                                  </p:stCondLst>
                                  <p:childTnLst>
                                    <p:set>
                                      <p:cBhvr>
                                        <p:cTn id="102" dur="1" fill="hold">
                                          <p:stCondLst>
                                            <p:cond delay="0"/>
                                          </p:stCondLst>
                                        </p:cTn>
                                        <p:tgtEl>
                                          <p:spTgt spid="193"/>
                                        </p:tgtEl>
                                        <p:attrNameLst>
                                          <p:attrName>style.visibility</p:attrName>
                                        </p:attrNameLst>
                                      </p:cBhvr>
                                      <p:to>
                                        <p:strVal val="visible"/>
                                      </p:to>
                                    </p:set>
                                    <p:anim calcmode="lin" valueType="num">
                                      <p:cBhvr>
                                        <p:cTn id="103" dur="500" fill="hold"/>
                                        <p:tgtEl>
                                          <p:spTgt spid="193"/>
                                        </p:tgtEl>
                                        <p:attrNameLst>
                                          <p:attrName>ppt_w</p:attrName>
                                        </p:attrNameLst>
                                      </p:cBhvr>
                                      <p:tavLst>
                                        <p:tav tm="0">
                                          <p:val>
                                            <p:fltVal val="0"/>
                                          </p:val>
                                        </p:tav>
                                        <p:tav tm="100000">
                                          <p:val>
                                            <p:strVal val="#ppt_w"/>
                                          </p:val>
                                        </p:tav>
                                      </p:tavLst>
                                    </p:anim>
                                    <p:anim calcmode="lin" valueType="num">
                                      <p:cBhvr>
                                        <p:cTn id="104" dur="500" fill="hold"/>
                                        <p:tgtEl>
                                          <p:spTgt spid="193"/>
                                        </p:tgtEl>
                                        <p:attrNameLst>
                                          <p:attrName>ppt_h</p:attrName>
                                        </p:attrNameLst>
                                      </p:cBhvr>
                                      <p:tavLst>
                                        <p:tav tm="0">
                                          <p:val>
                                            <p:fltVal val="0"/>
                                          </p:val>
                                        </p:tav>
                                        <p:tav tm="100000">
                                          <p:val>
                                            <p:strVal val="#ppt_h"/>
                                          </p:val>
                                        </p:tav>
                                      </p:tavLst>
                                    </p:anim>
                                    <p:animEffect transition="in" filter="fade">
                                      <p:cBhvr>
                                        <p:cTn id="105" dur="500"/>
                                        <p:tgtEl>
                                          <p:spTgt spid="193"/>
                                        </p:tgtEl>
                                      </p:cBhvr>
                                    </p:animEffect>
                                  </p:childTnLst>
                                </p:cTn>
                              </p:par>
                            </p:childTnLst>
                          </p:cTn>
                        </p:par>
                        <p:par>
                          <p:cTn id="106" fill="hold">
                            <p:stCondLst>
                              <p:cond delay="9500"/>
                            </p:stCondLst>
                            <p:childTnLst>
                              <p:par>
                                <p:cTn id="107" presetID="2" presetClass="entr" presetSubtype="1" accel="50000" decel="50000" fill="hold" grpId="0" nodeType="afterEffect">
                                  <p:stCondLst>
                                    <p:cond delay="0"/>
                                  </p:stCondLst>
                                  <p:childTnLst>
                                    <p:set>
                                      <p:cBhvr>
                                        <p:cTn id="108" dur="1" fill="hold">
                                          <p:stCondLst>
                                            <p:cond delay="0"/>
                                          </p:stCondLst>
                                        </p:cTn>
                                        <p:tgtEl>
                                          <p:spTgt spid="192"/>
                                        </p:tgtEl>
                                        <p:attrNameLst>
                                          <p:attrName>style.visibility</p:attrName>
                                        </p:attrNameLst>
                                      </p:cBhvr>
                                      <p:to>
                                        <p:strVal val="visible"/>
                                      </p:to>
                                    </p:set>
                                    <p:anim calcmode="lin" valueType="num">
                                      <p:cBhvr additive="base">
                                        <p:cTn id="109" dur="500" fill="hold"/>
                                        <p:tgtEl>
                                          <p:spTgt spid="192"/>
                                        </p:tgtEl>
                                        <p:attrNameLst>
                                          <p:attrName>ppt_x</p:attrName>
                                        </p:attrNameLst>
                                      </p:cBhvr>
                                      <p:tavLst>
                                        <p:tav tm="0">
                                          <p:val>
                                            <p:strVal val="#ppt_x"/>
                                          </p:val>
                                        </p:tav>
                                        <p:tav tm="100000">
                                          <p:val>
                                            <p:strVal val="#ppt_x"/>
                                          </p:val>
                                        </p:tav>
                                      </p:tavLst>
                                    </p:anim>
                                    <p:anim calcmode="lin" valueType="num">
                                      <p:cBhvr additive="base">
                                        <p:cTn id="110" dur="500" fill="hold"/>
                                        <p:tgtEl>
                                          <p:spTgt spid="192"/>
                                        </p:tgtEl>
                                        <p:attrNameLst>
                                          <p:attrName>ppt_y</p:attrName>
                                        </p:attrNameLst>
                                      </p:cBhvr>
                                      <p:tavLst>
                                        <p:tav tm="0">
                                          <p:val>
                                            <p:strVal val="0-#ppt_h/2"/>
                                          </p:val>
                                        </p:tav>
                                        <p:tav tm="100000">
                                          <p:val>
                                            <p:strVal val="#ppt_y"/>
                                          </p:val>
                                        </p:tav>
                                      </p:tavLst>
                                    </p:anim>
                                  </p:childTnLst>
                                </p:cTn>
                              </p:par>
                            </p:childTnLst>
                          </p:cTn>
                        </p:par>
                        <p:par>
                          <p:cTn id="111" fill="hold">
                            <p:stCondLst>
                              <p:cond delay="10000"/>
                            </p:stCondLst>
                            <p:childTnLst>
                              <p:par>
                                <p:cTn id="112" presetID="53" presetClass="entr" presetSubtype="16" fill="hold" grpId="0" nodeType="afterEffect">
                                  <p:stCondLst>
                                    <p:cond delay="0"/>
                                  </p:stCondLst>
                                  <p:childTnLst>
                                    <p:set>
                                      <p:cBhvr>
                                        <p:cTn id="113" dur="1" fill="hold">
                                          <p:stCondLst>
                                            <p:cond delay="0"/>
                                          </p:stCondLst>
                                        </p:cTn>
                                        <p:tgtEl>
                                          <p:spTgt spid="194"/>
                                        </p:tgtEl>
                                        <p:attrNameLst>
                                          <p:attrName>style.visibility</p:attrName>
                                        </p:attrNameLst>
                                      </p:cBhvr>
                                      <p:to>
                                        <p:strVal val="visible"/>
                                      </p:to>
                                    </p:set>
                                    <p:anim calcmode="lin" valueType="num">
                                      <p:cBhvr>
                                        <p:cTn id="114" dur="500" fill="hold"/>
                                        <p:tgtEl>
                                          <p:spTgt spid="194"/>
                                        </p:tgtEl>
                                        <p:attrNameLst>
                                          <p:attrName>ppt_w</p:attrName>
                                        </p:attrNameLst>
                                      </p:cBhvr>
                                      <p:tavLst>
                                        <p:tav tm="0">
                                          <p:val>
                                            <p:fltVal val="0"/>
                                          </p:val>
                                        </p:tav>
                                        <p:tav tm="100000">
                                          <p:val>
                                            <p:strVal val="#ppt_w"/>
                                          </p:val>
                                        </p:tav>
                                      </p:tavLst>
                                    </p:anim>
                                    <p:anim calcmode="lin" valueType="num">
                                      <p:cBhvr>
                                        <p:cTn id="115" dur="500" fill="hold"/>
                                        <p:tgtEl>
                                          <p:spTgt spid="194"/>
                                        </p:tgtEl>
                                        <p:attrNameLst>
                                          <p:attrName>ppt_h</p:attrName>
                                        </p:attrNameLst>
                                      </p:cBhvr>
                                      <p:tavLst>
                                        <p:tav tm="0">
                                          <p:val>
                                            <p:fltVal val="0"/>
                                          </p:val>
                                        </p:tav>
                                        <p:tav tm="100000">
                                          <p:val>
                                            <p:strVal val="#ppt_h"/>
                                          </p:val>
                                        </p:tav>
                                      </p:tavLst>
                                    </p:anim>
                                    <p:animEffect transition="in" filter="fade">
                                      <p:cBhvr>
                                        <p:cTn id="116" dur="500"/>
                                        <p:tgtEl>
                                          <p:spTgt spid="194"/>
                                        </p:tgtEl>
                                      </p:cBhvr>
                                    </p:animEffect>
                                  </p:childTnLst>
                                </p:cTn>
                              </p:par>
                            </p:childTnLst>
                          </p:cTn>
                        </p:par>
                        <p:par>
                          <p:cTn id="117" fill="hold">
                            <p:stCondLst>
                              <p:cond delay="10500"/>
                            </p:stCondLst>
                            <p:childTnLst>
                              <p:par>
                                <p:cTn id="118" presetID="2" presetClass="entr" presetSubtype="1" accel="50000" decel="50000" fill="hold" grpId="0" nodeType="afterEffect">
                                  <p:stCondLst>
                                    <p:cond delay="0"/>
                                  </p:stCondLst>
                                  <p:childTnLst>
                                    <p:set>
                                      <p:cBhvr>
                                        <p:cTn id="119" dur="1" fill="hold">
                                          <p:stCondLst>
                                            <p:cond delay="0"/>
                                          </p:stCondLst>
                                        </p:cTn>
                                        <p:tgtEl>
                                          <p:spTgt spid="191"/>
                                        </p:tgtEl>
                                        <p:attrNameLst>
                                          <p:attrName>style.visibility</p:attrName>
                                        </p:attrNameLst>
                                      </p:cBhvr>
                                      <p:to>
                                        <p:strVal val="visible"/>
                                      </p:to>
                                    </p:set>
                                    <p:anim calcmode="lin" valueType="num">
                                      <p:cBhvr additive="base">
                                        <p:cTn id="120" dur="500" fill="hold"/>
                                        <p:tgtEl>
                                          <p:spTgt spid="191"/>
                                        </p:tgtEl>
                                        <p:attrNameLst>
                                          <p:attrName>ppt_x</p:attrName>
                                        </p:attrNameLst>
                                      </p:cBhvr>
                                      <p:tavLst>
                                        <p:tav tm="0">
                                          <p:val>
                                            <p:strVal val="#ppt_x"/>
                                          </p:val>
                                        </p:tav>
                                        <p:tav tm="100000">
                                          <p:val>
                                            <p:strVal val="#ppt_x"/>
                                          </p:val>
                                        </p:tav>
                                      </p:tavLst>
                                    </p:anim>
                                    <p:anim calcmode="lin" valueType="num">
                                      <p:cBhvr additive="base">
                                        <p:cTn id="121" dur="500" fill="hold"/>
                                        <p:tgtEl>
                                          <p:spTgt spid="191"/>
                                        </p:tgtEl>
                                        <p:attrNameLst>
                                          <p:attrName>ppt_y</p:attrName>
                                        </p:attrNameLst>
                                      </p:cBhvr>
                                      <p:tavLst>
                                        <p:tav tm="0">
                                          <p:val>
                                            <p:strVal val="0-#ppt_h/2"/>
                                          </p:val>
                                        </p:tav>
                                        <p:tav tm="100000">
                                          <p:val>
                                            <p:strVal val="#ppt_y"/>
                                          </p:val>
                                        </p:tav>
                                      </p:tavLst>
                                    </p:anim>
                                  </p:childTnLst>
                                </p:cTn>
                              </p:par>
                            </p:childTnLst>
                          </p:cTn>
                        </p:par>
                        <p:par>
                          <p:cTn id="122" fill="hold">
                            <p:stCondLst>
                              <p:cond delay="11000"/>
                            </p:stCondLst>
                            <p:childTnLst>
                              <p:par>
                                <p:cTn id="123" presetID="53" presetClass="entr" presetSubtype="16"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 calcmode="lin" valueType="num">
                                      <p:cBhvr>
                                        <p:cTn id="125" dur="500" fill="hold"/>
                                        <p:tgtEl>
                                          <p:spTgt spid="66"/>
                                        </p:tgtEl>
                                        <p:attrNameLst>
                                          <p:attrName>ppt_w</p:attrName>
                                        </p:attrNameLst>
                                      </p:cBhvr>
                                      <p:tavLst>
                                        <p:tav tm="0">
                                          <p:val>
                                            <p:fltVal val="0"/>
                                          </p:val>
                                        </p:tav>
                                        <p:tav tm="100000">
                                          <p:val>
                                            <p:strVal val="#ppt_w"/>
                                          </p:val>
                                        </p:tav>
                                      </p:tavLst>
                                    </p:anim>
                                    <p:anim calcmode="lin" valueType="num">
                                      <p:cBhvr>
                                        <p:cTn id="126" dur="500" fill="hold"/>
                                        <p:tgtEl>
                                          <p:spTgt spid="66"/>
                                        </p:tgtEl>
                                        <p:attrNameLst>
                                          <p:attrName>ppt_h</p:attrName>
                                        </p:attrNameLst>
                                      </p:cBhvr>
                                      <p:tavLst>
                                        <p:tav tm="0">
                                          <p:val>
                                            <p:fltVal val="0"/>
                                          </p:val>
                                        </p:tav>
                                        <p:tav tm="100000">
                                          <p:val>
                                            <p:strVal val="#ppt_h"/>
                                          </p:val>
                                        </p:tav>
                                      </p:tavLst>
                                    </p:anim>
                                    <p:animEffect transition="in" filter="fade">
                                      <p:cBhvr>
                                        <p:cTn id="127" dur="500"/>
                                        <p:tgtEl>
                                          <p:spTgt spid="66"/>
                                        </p:tgtEl>
                                      </p:cBhvr>
                                    </p:animEffect>
                                  </p:childTnLst>
                                </p:cTn>
                              </p:par>
                              <p:par>
                                <p:cTn id="128" presetID="2" presetClass="entr" presetSubtype="2" accel="50000" decel="50000" fill="hold" grpId="0" nodeType="withEffect">
                                  <p:stCondLst>
                                    <p:cond delay="0"/>
                                  </p:stCondLst>
                                  <p:childTnLst>
                                    <p:set>
                                      <p:cBhvr>
                                        <p:cTn id="129" dur="1" fill="hold">
                                          <p:stCondLst>
                                            <p:cond delay="0"/>
                                          </p:stCondLst>
                                        </p:cTn>
                                        <p:tgtEl>
                                          <p:spTgt spid="159"/>
                                        </p:tgtEl>
                                        <p:attrNameLst>
                                          <p:attrName>style.visibility</p:attrName>
                                        </p:attrNameLst>
                                      </p:cBhvr>
                                      <p:to>
                                        <p:strVal val="visible"/>
                                      </p:to>
                                    </p:set>
                                    <p:anim calcmode="lin" valueType="num">
                                      <p:cBhvr additive="base">
                                        <p:cTn id="130" dur="500" fill="hold"/>
                                        <p:tgtEl>
                                          <p:spTgt spid="159"/>
                                        </p:tgtEl>
                                        <p:attrNameLst>
                                          <p:attrName>ppt_x</p:attrName>
                                        </p:attrNameLst>
                                      </p:cBhvr>
                                      <p:tavLst>
                                        <p:tav tm="0">
                                          <p:val>
                                            <p:strVal val="1+#ppt_w/2"/>
                                          </p:val>
                                        </p:tav>
                                        <p:tav tm="100000">
                                          <p:val>
                                            <p:strVal val="#ppt_x"/>
                                          </p:val>
                                        </p:tav>
                                      </p:tavLst>
                                    </p:anim>
                                    <p:anim calcmode="lin" valueType="num">
                                      <p:cBhvr additive="base">
                                        <p:cTn id="131" dur="500" fill="hold"/>
                                        <p:tgtEl>
                                          <p:spTgt spid="159"/>
                                        </p:tgtEl>
                                        <p:attrNameLst>
                                          <p:attrName>ppt_y</p:attrName>
                                        </p:attrNameLst>
                                      </p:cBhvr>
                                      <p:tavLst>
                                        <p:tav tm="0">
                                          <p:val>
                                            <p:strVal val="#ppt_y"/>
                                          </p:val>
                                        </p:tav>
                                        <p:tav tm="100000">
                                          <p:val>
                                            <p:strVal val="#ppt_y"/>
                                          </p:val>
                                        </p:tav>
                                      </p:tavLst>
                                    </p:anim>
                                  </p:childTnLst>
                                </p:cTn>
                              </p:par>
                            </p:childTnLst>
                          </p:cTn>
                        </p:par>
                        <p:par>
                          <p:cTn id="132" fill="hold">
                            <p:stCondLst>
                              <p:cond delay="11500"/>
                            </p:stCondLst>
                            <p:childTnLst>
                              <p:par>
                                <p:cTn id="133" presetID="53" presetClass="entr" presetSubtype="16" fill="hold" grpId="0" nodeType="afterEffect">
                                  <p:stCondLst>
                                    <p:cond delay="0"/>
                                  </p:stCondLst>
                                  <p:childTnLst>
                                    <p:set>
                                      <p:cBhvr>
                                        <p:cTn id="134" dur="1" fill="hold">
                                          <p:stCondLst>
                                            <p:cond delay="0"/>
                                          </p:stCondLst>
                                        </p:cTn>
                                        <p:tgtEl>
                                          <p:spTgt spid="67"/>
                                        </p:tgtEl>
                                        <p:attrNameLst>
                                          <p:attrName>style.visibility</p:attrName>
                                        </p:attrNameLst>
                                      </p:cBhvr>
                                      <p:to>
                                        <p:strVal val="visible"/>
                                      </p:to>
                                    </p:set>
                                    <p:anim calcmode="lin" valueType="num">
                                      <p:cBhvr>
                                        <p:cTn id="135" dur="500" fill="hold"/>
                                        <p:tgtEl>
                                          <p:spTgt spid="67"/>
                                        </p:tgtEl>
                                        <p:attrNameLst>
                                          <p:attrName>ppt_w</p:attrName>
                                        </p:attrNameLst>
                                      </p:cBhvr>
                                      <p:tavLst>
                                        <p:tav tm="0">
                                          <p:val>
                                            <p:fltVal val="0"/>
                                          </p:val>
                                        </p:tav>
                                        <p:tav tm="100000">
                                          <p:val>
                                            <p:strVal val="#ppt_w"/>
                                          </p:val>
                                        </p:tav>
                                      </p:tavLst>
                                    </p:anim>
                                    <p:anim calcmode="lin" valueType="num">
                                      <p:cBhvr>
                                        <p:cTn id="136" dur="500" fill="hold"/>
                                        <p:tgtEl>
                                          <p:spTgt spid="67"/>
                                        </p:tgtEl>
                                        <p:attrNameLst>
                                          <p:attrName>ppt_h</p:attrName>
                                        </p:attrNameLst>
                                      </p:cBhvr>
                                      <p:tavLst>
                                        <p:tav tm="0">
                                          <p:val>
                                            <p:fltVal val="0"/>
                                          </p:val>
                                        </p:tav>
                                        <p:tav tm="100000">
                                          <p:val>
                                            <p:strVal val="#ppt_h"/>
                                          </p:val>
                                        </p:tav>
                                      </p:tavLst>
                                    </p:anim>
                                    <p:animEffect transition="in" filter="fade">
                                      <p:cBhvr>
                                        <p:cTn id="137" dur="500"/>
                                        <p:tgtEl>
                                          <p:spTgt spid="67"/>
                                        </p:tgtEl>
                                      </p:cBhvr>
                                    </p:animEffect>
                                  </p:childTnLst>
                                </p:cTn>
                              </p:par>
                              <p:par>
                                <p:cTn id="138" presetID="2" presetClass="entr" presetSubtype="2" accel="50000" decel="50000" fill="hold" grpId="0" nodeType="withEffect">
                                  <p:stCondLst>
                                    <p:cond delay="0"/>
                                  </p:stCondLst>
                                  <p:childTnLst>
                                    <p:set>
                                      <p:cBhvr>
                                        <p:cTn id="139" dur="1" fill="hold">
                                          <p:stCondLst>
                                            <p:cond delay="0"/>
                                          </p:stCondLst>
                                        </p:cTn>
                                        <p:tgtEl>
                                          <p:spTgt spid="185"/>
                                        </p:tgtEl>
                                        <p:attrNameLst>
                                          <p:attrName>style.visibility</p:attrName>
                                        </p:attrNameLst>
                                      </p:cBhvr>
                                      <p:to>
                                        <p:strVal val="visible"/>
                                      </p:to>
                                    </p:set>
                                    <p:anim calcmode="lin" valueType="num">
                                      <p:cBhvr additive="base">
                                        <p:cTn id="140" dur="500" fill="hold"/>
                                        <p:tgtEl>
                                          <p:spTgt spid="185"/>
                                        </p:tgtEl>
                                        <p:attrNameLst>
                                          <p:attrName>ppt_x</p:attrName>
                                        </p:attrNameLst>
                                      </p:cBhvr>
                                      <p:tavLst>
                                        <p:tav tm="0">
                                          <p:val>
                                            <p:strVal val="1+#ppt_w/2"/>
                                          </p:val>
                                        </p:tav>
                                        <p:tav tm="100000">
                                          <p:val>
                                            <p:strVal val="#ppt_x"/>
                                          </p:val>
                                        </p:tav>
                                      </p:tavLst>
                                    </p:anim>
                                    <p:anim calcmode="lin" valueType="num">
                                      <p:cBhvr additive="base">
                                        <p:cTn id="141" dur="500" fill="hold"/>
                                        <p:tgtEl>
                                          <p:spTgt spid="185"/>
                                        </p:tgtEl>
                                        <p:attrNameLst>
                                          <p:attrName>ppt_y</p:attrName>
                                        </p:attrNameLst>
                                      </p:cBhvr>
                                      <p:tavLst>
                                        <p:tav tm="0">
                                          <p:val>
                                            <p:strVal val="#ppt_y"/>
                                          </p:val>
                                        </p:tav>
                                        <p:tav tm="100000">
                                          <p:val>
                                            <p:strVal val="#ppt_y"/>
                                          </p:val>
                                        </p:tav>
                                      </p:tavLst>
                                    </p:anim>
                                  </p:childTnLst>
                                </p:cTn>
                              </p:par>
                            </p:childTnLst>
                          </p:cTn>
                        </p:par>
                        <p:par>
                          <p:cTn id="142" fill="hold">
                            <p:stCondLst>
                              <p:cond delay="12000"/>
                            </p:stCondLst>
                            <p:childTnLst>
                              <p:par>
                                <p:cTn id="143" presetID="53" presetClass="entr" presetSubtype="16" fill="hold" grpId="0" nodeType="afterEffect">
                                  <p:stCondLst>
                                    <p:cond delay="0"/>
                                  </p:stCondLst>
                                  <p:childTnLst>
                                    <p:set>
                                      <p:cBhvr>
                                        <p:cTn id="144" dur="1" fill="hold">
                                          <p:stCondLst>
                                            <p:cond delay="0"/>
                                          </p:stCondLst>
                                        </p:cTn>
                                        <p:tgtEl>
                                          <p:spTgt spid="68"/>
                                        </p:tgtEl>
                                        <p:attrNameLst>
                                          <p:attrName>style.visibility</p:attrName>
                                        </p:attrNameLst>
                                      </p:cBhvr>
                                      <p:to>
                                        <p:strVal val="visible"/>
                                      </p:to>
                                    </p:set>
                                    <p:anim calcmode="lin" valueType="num">
                                      <p:cBhvr>
                                        <p:cTn id="145" dur="500" fill="hold"/>
                                        <p:tgtEl>
                                          <p:spTgt spid="68"/>
                                        </p:tgtEl>
                                        <p:attrNameLst>
                                          <p:attrName>ppt_w</p:attrName>
                                        </p:attrNameLst>
                                      </p:cBhvr>
                                      <p:tavLst>
                                        <p:tav tm="0">
                                          <p:val>
                                            <p:fltVal val="0"/>
                                          </p:val>
                                        </p:tav>
                                        <p:tav tm="100000">
                                          <p:val>
                                            <p:strVal val="#ppt_w"/>
                                          </p:val>
                                        </p:tav>
                                      </p:tavLst>
                                    </p:anim>
                                    <p:anim calcmode="lin" valueType="num">
                                      <p:cBhvr>
                                        <p:cTn id="146" dur="500" fill="hold"/>
                                        <p:tgtEl>
                                          <p:spTgt spid="68"/>
                                        </p:tgtEl>
                                        <p:attrNameLst>
                                          <p:attrName>ppt_h</p:attrName>
                                        </p:attrNameLst>
                                      </p:cBhvr>
                                      <p:tavLst>
                                        <p:tav tm="0">
                                          <p:val>
                                            <p:fltVal val="0"/>
                                          </p:val>
                                        </p:tav>
                                        <p:tav tm="100000">
                                          <p:val>
                                            <p:strVal val="#ppt_h"/>
                                          </p:val>
                                        </p:tav>
                                      </p:tavLst>
                                    </p:anim>
                                    <p:animEffect transition="in" filter="fade">
                                      <p:cBhvr>
                                        <p:cTn id="147" dur="500"/>
                                        <p:tgtEl>
                                          <p:spTgt spid="68"/>
                                        </p:tgtEl>
                                      </p:cBhvr>
                                    </p:animEffect>
                                  </p:childTnLst>
                                </p:cTn>
                              </p:par>
                              <p:par>
                                <p:cTn id="148" presetID="2" presetClass="entr" presetSubtype="2" accel="50000" decel="50000" fill="hold" grpId="0" nodeType="withEffect">
                                  <p:stCondLst>
                                    <p:cond delay="0"/>
                                  </p:stCondLst>
                                  <p:childTnLst>
                                    <p:set>
                                      <p:cBhvr>
                                        <p:cTn id="149" dur="1" fill="hold">
                                          <p:stCondLst>
                                            <p:cond delay="0"/>
                                          </p:stCondLst>
                                        </p:cTn>
                                        <p:tgtEl>
                                          <p:spTgt spid="187"/>
                                        </p:tgtEl>
                                        <p:attrNameLst>
                                          <p:attrName>style.visibility</p:attrName>
                                        </p:attrNameLst>
                                      </p:cBhvr>
                                      <p:to>
                                        <p:strVal val="visible"/>
                                      </p:to>
                                    </p:set>
                                    <p:anim calcmode="lin" valueType="num">
                                      <p:cBhvr additive="base">
                                        <p:cTn id="150" dur="500" fill="hold"/>
                                        <p:tgtEl>
                                          <p:spTgt spid="187"/>
                                        </p:tgtEl>
                                        <p:attrNameLst>
                                          <p:attrName>ppt_x</p:attrName>
                                        </p:attrNameLst>
                                      </p:cBhvr>
                                      <p:tavLst>
                                        <p:tav tm="0">
                                          <p:val>
                                            <p:strVal val="1+#ppt_w/2"/>
                                          </p:val>
                                        </p:tav>
                                        <p:tav tm="100000">
                                          <p:val>
                                            <p:strVal val="#ppt_x"/>
                                          </p:val>
                                        </p:tav>
                                      </p:tavLst>
                                    </p:anim>
                                    <p:anim calcmode="lin" valueType="num">
                                      <p:cBhvr additive="base">
                                        <p:cTn id="151" dur="500" fill="hold"/>
                                        <p:tgtEl>
                                          <p:spTgt spid="1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22" grpId="0"/>
      <p:bldP spid="123" grpId="0"/>
      <p:bldP spid="124" grpId="0"/>
      <p:bldP spid="125" grpId="0"/>
      <p:bldP spid="126" grpId="0"/>
      <p:bldP spid="127" grpId="0"/>
      <p:bldP spid="128" grpId="0"/>
      <p:bldP spid="129" grpId="0"/>
      <p:bldP spid="130" grpId="0"/>
      <p:bldGraphic spid="184" grpId="0">
        <p:bldSub>
          <a:bldChart bld="series"/>
        </p:bldSub>
      </p:bldGraphic>
      <p:bldP spid="185" grpId="0"/>
      <p:bldP spid="187" grpId="0"/>
      <p:bldP spid="190" grpId="0" animBg="1"/>
      <p:bldP spid="191" grpId="0" animBg="1"/>
      <p:bldP spid="192" grpId="0" animBg="1"/>
      <p:bldP spid="193" grpId="0" animBg="1"/>
      <p:bldP spid="194" grpId="0" animBg="1"/>
      <p:bldP spid="195" grpId="0" animBg="1"/>
      <p:bldP spid="96" grpId="0" animBg="1"/>
      <p:bldP spid="66" grpId="0" animBg="1"/>
      <p:bldP spid="67" grpId="0" animBg="1"/>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表 15"/>
          <p:cNvGraphicFramePr/>
          <p:nvPr/>
        </p:nvGraphicFramePr>
        <p:xfrm>
          <a:off x="629049" y="1221977"/>
          <a:ext cx="4213016" cy="2052862"/>
        </p:xfrm>
        <a:graphic>
          <a:graphicData uri="http://schemas.openxmlformats.org/drawingml/2006/chart">
            <c:chart xmlns:c="http://schemas.openxmlformats.org/drawingml/2006/chart" xmlns:r="http://schemas.openxmlformats.org/officeDocument/2006/relationships" r:id="rId3"/>
          </a:graphicData>
        </a:graphic>
      </p:graphicFrame>
      <p:sp>
        <p:nvSpPr>
          <p:cNvPr id="17" name="圆角矩形 16"/>
          <p:cNvSpPr/>
          <p:nvPr/>
        </p:nvSpPr>
        <p:spPr>
          <a:xfrm>
            <a:off x="5250971" y="1438068"/>
            <a:ext cx="765352" cy="765488"/>
          </a:xfrm>
          <a:prstGeom prst="roundRect">
            <a:avLst/>
          </a:prstGeom>
          <a:solidFill>
            <a:schemeClr val="accent1"/>
          </a:solid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075195" y="1438068"/>
            <a:ext cx="765352" cy="765488"/>
          </a:xfrm>
          <a:prstGeom prst="roundRect">
            <a:avLst/>
          </a:prstGeom>
          <a:solidFill>
            <a:schemeClr val="accent2"/>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zh-CN" altLang="en-US" sz="1200" dirty="0">
                <a:latin typeface="微软雅黑" panose="020B0503020204020204" pitchFamily="34" charset="-122"/>
                <a:ea typeface="微软雅黑" panose="020B0503020204020204" pitchFamily="34" charset="-122"/>
              </a:rPr>
              <a:t>添加</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标题</a:t>
            </a:r>
          </a:p>
        </p:txBody>
      </p:sp>
      <p:sp>
        <p:nvSpPr>
          <p:cNvPr id="19" name="圆角矩形 18"/>
          <p:cNvSpPr/>
          <p:nvPr/>
        </p:nvSpPr>
        <p:spPr>
          <a:xfrm>
            <a:off x="6840203" y="2196196"/>
            <a:ext cx="765352" cy="765488"/>
          </a:xfrm>
          <a:prstGeom prst="roundRect">
            <a:avLst/>
          </a:prstGeom>
          <a:solidFill>
            <a:schemeClr val="accent3"/>
          </a:solid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20" name="圆角矩形 19"/>
          <p:cNvSpPr/>
          <p:nvPr/>
        </p:nvSpPr>
        <p:spPr>
          <a:xfrm>
            <a:off x="7664428" y="2196196"/>
            <a:ext cx="765352" cy="765488"/>
          </a:xfrm>
          <a:prstGeom prst="roundRect">
            <a:avLst/>
          </a:prstGeom>
          <a:solidFill>
            <a:schemeClr val="accent4"/>
          </a:solid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zh-CN" altLang="en-US" sz="110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6948573" y="1420416"/>
            <a:ext cx="1512364" cy="789457"/>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TextBox 21"/>
          <p:cNvSpPr txBox="1"/>
          <p:nvPr/>
        </p:nvSpPr>
        <p:spPr>
          <a:xfrm>
            <a:off x="5227928" y="2356567"/>
            <a:ext cx="1512364" cy="789457"/>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 name="组合 22"/>
          <p:cNvGrpSpPr/>
          <p:nvPr/>
        </p:nvGrpSpPr>
        <p:grpSpPr>
          <a:xfrm>
            <a:off x="5451643" y="1640991"/>
            <a:ext cx="364007" cy="359644"/>
            <a:chOff x="1023938" y="1382713"/>
            <a:chExt cx="652463" cy="644525"/>
          </a:xfrm>
          <a:solidFill>
            <a:schemeClr val="bg1"/>
          </a:solidFill>
        </p:grpSpPr>
        <p:sp>
          <p:nvSpPr>
            <p:cNvPr id="24"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25"/>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952"/>
          <p:cNvSpPr>
            <a:spLocks noEditPoints="1"/>
          </p:cNvSpPr>
          <p:nvPr/>
        </p:nvSpPr>
        <p:spPr bwMode="auto">
          <a:xfrm>
            <a:off x="7861189" y="2385281"/>
            <a:ext cx="371829" cy="387318"/>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68589" tIns="34295" rIns="68589" bIns="34295" numCol="1" anchor="t" anchorCtr="0" compatLnSpc="1"/>
          <a:lstStyle/>
          <a:p>
            <a:endParaRPr lang="zh-CN" altLang="en-US"/>
          </a:p>
        </p:txBody>
      </p:sp>
      <p:sp>
        <p:nvSpPr>
          <p:cNvPr id="27" name="TextBox 26"/>
          <p:cNvSpPr txBox="1"/>
          <p:nvPr/>
        </p:nvSpPr>
        <p:spPr>
          <a:xfrm>
            <a:off x="1012305" y="3815066"/>
            <a:ext cx="3564860" cy="692507"/>
          </a:xfrm>
          <a:prstGeom prst="rect">
            <a:avLst/>
          </a:prstGeom>
          <a:noFill/>
        </p:spPr>
        <p:txBody>
          <a:bodyPr wrap="square" lIns="68589" tIns="34295" rIns="68589" bIns="34295"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8" name="TextBox 27"/>
          <p:cNvSpPr txBox="1"/>
          <p:nvPr/>
        </p:nvSpPr>
        <p:spPr>
          <a:xfrm>
            <a:off x="1012305" y="3584162"/>
            <a:ext cx="754071"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9" name="TextBox 28"/>
          <p:cNvSpPr txBox="1"/>
          <p:nvPr/>
        </p:nvSpPr>
        <p:spPr>
          <a:xfrm>
            <a:off x="5227928" y="3815066"/>
            <a:ext cx="3340516" cy="692507"/>
          </a:xfrm>
          <a:prstGeom prst="rect">
            <a:avLst/>
          </a:prstGeom>
          <a:noFill/>
        </p:spPr>
        <p:txBody>
          <a:bodyPr wrap="square" lIns="68589" tIns="34295" rIns="68589" bIns="34295"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30" name="TextBox 29"/>
          <p:cNvSpPr txBox="1"/>
          <p:nvPr/>
        </p:nvSpPr>
        <p:spPr>
          <a:xfrm>
            <a:off x="5227928" y="3584162"/>
            <a:ext cx="754071"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 calcmode="lin" valueType="num">
                                      <p:cBhvr>
                                        <p:cTn id="14" dur="500" fill="hold"/>
                                        <p:tgtEl>
                                          <p:spTgt spid="19"/>
                                        </p:tgtEl>
                                        <p:attrNameLst>
                                          <p:attrName>style.rotation</p:attrName>
                                        </p:attrNameLst>
                                      </p:cBhvr>
                                      <p:tavLst>
                                        <p:tav tm="0">
                                          <p:val>
                                            <p:fltVal val="360"/>
                                          </p:val>
                                        </p:tav>
                                        <p:tav tm="100000">
                                          <p:val>
                                            <p:fltVal val="0"/>
                                          </p:val>
                                        </p:tav>
                                      </p:tavLst>
                                    </p:anim>
                                    <p:animEffect transition="in" filter="fade">
                                      <p:cBhvr>
                                        <p:cTn id="15" dur="500"/>
                                        <p:tgtEl>
                                          <p:spTgt spid="19"/>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ppt_w*1.125000"/>
                                          </p:val>
                                        </p:tav>
                                        <p:tav tm="100000">
                                          <p:val>
                                            <p:strVal val="#ppt_x"/>
                                          </p:val>
                                        </p:tav>
                                      </p:tavLst>
                                    </p:anim>
                                    <p:animEffect transition="in" filter="wipe(right)">
                                      <p:cBhvr>
                                        <p:cTn id="20" dur="500"/>
                                        <p:tgtEl>
                                          <p:spTgt spid="20"/>
                                        </p:tgtEl>
                                      </p:cBhvr>
                                    </p:animEffect>
                                  </p:childTnLst>
                                </p:cTn>
                              </p:par>
                            </p:childTnLst>
                          </p:cTn>
                        </p:par>
                        <p:par>
                          <p:cTn id="21" fill="hold">
                            <p:stCondLst>
                              <p:cond delay="1500"/>
                            </p:stCondLst>
                            <p:childTnLst>
                              <p:par>
                                <p:cTn id="22" presetID="12" presetClass="entr" presetSubtype="2"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p:tgtEl>
                                          <p:spTgt spid="22"/>
                                        </p:tgtEl>
                                        <p:attrNameLst>
                                          <p:attrName>ppt_x</p:attrName>
                                        </p:attrNameLst>
                                      </p:cBhvr>
                                      <p:tavLst>
                                        <p:tav tm="0">
                                          <p:val>
                                            <p:strVal val="#ppt_x+#ppt_w*1.125000"/>
                                          </p:val>
                                        </p:tav>
                                        <p:tav tm="100000">
                                          <p:val>
                                            <p:strVal val="#ppt_x"/>
                                          </p:val>
                                        </p:tav>
                                      </p:tavLst>
                                    </p:anim>
                                    <p:animEffect transition="in" filter="wipe(left)">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attrNameLst>
                                          <p:attrName>style.rotation</p:attrName>
                                        </p:attrNameLst>
                                      </p:cBhvr>
                                      <p:tavLst>
                                        <p:tav tm="0">
                                          <p:val>
                                            <p:fltVal val="360"/>
                                          </p:val>
                                        </p:tav>
                                        <p:tav tm="100000">
                                          <p:val>
                                            <p:fltVal val="0"/>
                                          </p:val>
                                        </p:tav>
                                      </p:tavLst>
                                    </p:anim>
                                    <p:animEffect transition="in" filter="fade">
                                      <p:cBhvr>
                                        <p:cTn id="35" dur="500"/>
                                        <p:tgtEl>
                                          <p:spTgt spid="18"/>
                                        </p:tgtEl>
                                      </p:cBhvr>
                                    </p:animEffect>
                                  </p:childTnLst>
                                </p:cTn>
                              </p:par>
                            </p:childTnLst>
                          </p:cTn>
                        </p:par>
                        <p:par>
                          <p:cTn id="36" fill="hold">
                            <p:stCondLst>
                              <p:cond delay="2500"/>
                            </p:stCondLst>
                            <p:childTnLst>
                              <p:par>
                                <p:cTn id="37" presetID="12" presetClass="entr" presetSubtype="2"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ppt_x</p:attrName>
                                        </p:attrNameLst>
                                      </p:cBhvr>
                                      <p:tavLst>
                                        <p:tav tm="0">
                                          <p:val>
                                            <p:strVal val="#ppt_x+#ppt_w*1.125000"/>
                                          </p:val>
                                        </p:tav>
                                        <p:tav tm="100000">
                                          <p:val>
                                            <p:strVal val="#ppt_x"/>
                                          </p:val>
                                        </p:tav>
                                      </p:tavLst>
                                    </p:anim>
                                    <p:animEffect transition="in" filter="wipe(left)">
                                      <p:cBhvr>
                                        <p:cTn id="40" dur="500"/>
                                        <p:tgtEl>
                                          <p:spTgt spid="17"/>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par>
                                <p:cTn id="46" presetID="10" presetClass="entr" presetSubtype="0"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animBg="1"/>
      <p:bldP spid="18" grpId="0" animBg="1"/>
      <p:bldP spid="19" grpId="0" animBg="1"/>
      <p:bldP spid="20" grpId="0" animBg="1"/>
      <p:bldP spid="21" grpId="0"/>
      <p:bldP spid="22" grpId="0"/>
      <p:bldP spid="26" grpId="0" animBg="1"/>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b="5530"/>
          <a:stretch>
            <a:fillRect/>
          </a:stretch>
        </p:blipFill>
        <p:spPr>
          <a:xfrm>
            <a:off x="89869" y="284548"/>
            <a:ext cx="4219375" cy="4860540"/>
          </a:xfrm>
          <a:prstGeom prst="rect">
            <a:avLst/>
          </a:prstGeom>
        </p:spPr>
      </p:pic>
      <p:sp>
        <p:nvSpPr>
          <p:cNvPr id="8" name="TextBox 32"/>
          <p:cNvSpPr txBox="1"/>
          <p:nvPr/>
        </p:nvSpPr>
        <p:spPr>
          <a:xfrm>
            <a:off x="3731313" y="2378337"/>
            <a:ext cx="4990324" cy="684803"/>
          </a:xfrm>
          <a:prstGeom prst="rect">
            <a:avLst/>
          </a:prstGeom>
          <a:noFill/>
        </p:spPr>
        <p:txBody>
          <a:bodyPr wrap="square" lIns="68580" tIns="34290" rIns="68580" bIns="34290" rtlCol="0">
            <a:spAutoFit/>
          </a:bodyPr>
          <a:lstStyle/>
          <a:p>
            <a:pPr algn="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mn-ea"/>
              </a:rPr>
              <a:t>演讲完毕 谢谢观看</a:t>
            </a:r>
          </a:p>
        </p:txBody>
      </p:sp>
      <p:grpSp>
        <p:nvGrpSpPr>
          <p:cNvPr id="9" name="组合 109"/>
          <p:cNvGrpSpPr/>
          <p:nvPr/>
        </p:nvGrpSpPr>
        <p:grpSpPr>
          <a:xfrm>
            <a:off x="4465263" y="3579307"/>
            <a:ext cx="1404156" cy="252730"/>
            <a:chOff x="4691052" y="3403154"/>
            <a:chExt cx="1871965" cy="336948"/>
          </a:xfrm>
        </p:grpSpPr>
        <p:sp>
          <p:nvSpPr>
            <p:cNvPr id="10" name="圆角矩形 34"/>
            <p:cNvSpPr/>
            <p:nvPr/>
          </p:nvSpPr>
          <p:spPr>
            <a:xfrm>
              <a:off x="4691052" y="3433980"/>
              <a:ext cx="1871965" cy="2733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endParaRPr>
            </a:p>
          </p:txBody>
        </p:sp>
        <p:sp>
          <p:nvSpPr>
            <p:cNvPr id="11" name="TextBox 35"/>
            <p:cNvSpPr txBox="1"/>
            <p:nvPr/>
          </p:nvSpPr>
          <p:spPr>
            <a:xfrm>
              <a:off x="4799065" y="3403154"/>
              <a:ext cx="1715953" cy="336948"/>
            </a:xfrm>
            <a:prstGeom prst="rect">
              <a:avLst/>
            </a:prstGeom>
            <a:noFill/>
          </p:spPr>
          <p:txBody>
            <a:bodyPr wrap="square" rtlCol="0">
              <a:spAutoFit/>
            </a:bodyPr>
            <a:lstStyle/>
            <a:p>
              <a:r>
                <a:rPr lang="zh-CN" altLang="en-US" sz="1050" dirty="0">
                  <a:solidFill>
                    <a:schemeClr val="bg1"/>
                  </a:solidFill>
                  <a:latin typeface="+mn-ea"/>
                  <a:cs typeface="+mn-ea"/>
                </a:rPr>
                <a:t>汇报者：ＸＸＸ</a:t>
              </a:r>
              <a:endParaRPr lang="en-US" altLang="zh-CN" sz="1050" dirty="0">
                <a:solidFill>
                  <a:schemeClr val="bg1"/>
                </a:solidFill>
                <a:latin typeface="+mn-ea"/>
                <a:cs typeface="+mn-ea"/>
              </a:endParaRPr>
            </a:p>
          </p:txBody>
        </p:sp>
      </p:grpSp>
      <p:grpSp>
        <p:nvGrpSpPr>
          <p:cNvPr id="13" name="组合 109"/>
          <p:cNvGrpSpPr/>
          <p:nvPr/>
        </p:nvGrpSpPr>
        <p:grpSpPr>
          <a:xfrm>
            <a:off x="6181317" y="3579310"/>
            <a:ext cx="1529661" cy="253916"/>
            <a:chOff x="4691053" y="3403158"/>
            <a:chExt cx="2039284" cy="338529"/>
          </a:xfrm>
        </p:grpSpPr>
        <p:sp>
          <p:nvSpPr>
            <p:cNvPr id="14" name="圆角矩形 54"/>
            <p:cNvSpPr/>
            <p:nvPr/>
          </p:nvSpPr>
          <p:spPr>
            <a:xfrm>
              <a:off x="4691053" y="3467301"/>
              <a:ext cx="1895288" cy="2733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endParaRPr>
            </a:p>
          </p:txBody>
        </p:sp>
        <p:sp>
          <p:nvSpPr>
            <p:cNvPr id="15" name="TextBox 55"/>
            <p:cNvSpPr txBox="1"/>
            <p:nvPr/>
          </p:nvSpPr>
          <p:spPr>
            <a:xfrm>
              <a:off x="4799063" y="3403158"/>
              <a:ext cx="1931274" cy="338529"/>
            </a:xfrm>
            <a:prstGeom prst="rect">
              <a:avLst/>
            </a:prstGeom>
            <a:noFill/>
          </p:spPr>
          <p:txBody>
            <a:bodyPr wrap="square" rtlCol="0">
              <a:spAutoFit/>
            </a:bodyPr>
            <a:lstStyle/>
            <a:p>
              <a:r>
                <a:rPr lang="zh-CN" altLang="en-US" sz="1050" dirty="0">
                  <a:solidFill>
                    <a:schemeClr val="bg1"/>
                  </a:solidFill>
                  <a:latin typeface="+mn-ea"/>
                  <a:cs typeface="+mn-ea"/>
                </a:rPr>
                <a:t>时间：</a:t>
              </a:r>
              <a:r>
                <a:rPr lang="en-US" altLang="zh-CN" sz="1050" dirty="0">
                  <a:solidFill>
                    <a:schemeClr val="bg1"/>
                  </a:solidFill>
                  <a:latin typeface="+mn-ea"/>
                  <a:cs typeface="+mn-ea"/>
                </a:rPr>
                <a:t>2019x</a:t>
              </a:r>
              <a:r>
                <a:rPr lang="zh-CN" altLang="en-US" sz="1050" dirty="0">
                  <a:solidFill>
                    <a:schemeClr val="bg1"/>
                  </a:solidFill>
                  <a:latin typeface="+mn-ea"/>
                  <a:cs typeface="+mn-ea"/>
                </a:rPr>
                <a:t>月</a:t>
              </a:r>
              <a:r>
                <a:rPr lang="en-US" altLang="zh-CN" sz="1050" dirty="0">
                  <a:solidFill>
                    <a:schemeClr val="bg1"/>
                  </a:solidFill>
                  <a:latin typeface="+mn-ea"/>
                  <a:cs typeface="+mn-ea"/>
                </a:rPr>
                <a:t>x</a:t>
              </a:r>
              <a:r>
                <a:rPr lang="zh-CN" altLang="en-US" sz="1050" dirty="0">
                  <a:solidFill>
                    <a:schemeClr val="bg1"/>
                  </a:solidFill>
                  <a:latin typeface="+mn-ea"/>
                  <a:cs typeface="+mn-ea"/>
                </a:rPr>
                <a:t>日</a:t>
              </a:r>
            </a:p>
          </p:txBody>
        </p:sp>
      </p:grpSp>
      <p:sp>
        <p:nvSpPr>
          <p:cNvPr id="17" name="TextBox 32"/>
          <p:cNvSpPr txBox="1"/>
          <p:nvPr/>
        </p:nvSpPr>
        <p:spPr>
          <a:xfrm>
            <a:off x="4177499" y="1431816"/>
            <a:ext cx="1738499" cy="900246"/>
          </a:xfrm>
          <a:prstGeom prst="rect">
            <a:avLst/>
          </a:prstGeom>
          <a:noFill/>
        </p:spPr>
        <p:txBody>
          <a:bodyPr wrap="square" lIns="68580" tIns="34290" rIns="68580" bIns="34290" rtlCol="0">
            <a:spAutoFit/>
          </a:bodyPr>
          <a:lstStyle/>
          <a:p>
            <a:pPr algn="r"/>
            <a:r>
              <a:rPr lang="en-US" altLang="zh-CN" sz="5400" b="1" dirty="0">
                <a:solidFill>
                  <a:schemeClr val="accent1"/>
                </a:solidFill>
                <a:latin typeface="方正姚体" panose="02010601030101010101" pitchFamily="2" charset="-122"/>
                <a:ea typeface="方正姚体" panose="02010601030101010101" pitchFamily="2" charset="-122"/>
                <a:cs typeface="+mn-ea"/>
              </a:rPr>
              <a:t>2019</a:t>
            </a:r>
            <a:endParaRPr lang="zh-CN" altLang="en-US" sz="5400" b="1" dirty="0">
              <a:solidFill>
                <a:schemeClr val="accent1"/>
              </a:solidFill>
              <a:latin typeface="方正姚体" panose="02010601030101010101" pitchFamily="2" charset="-122"/>
              <a:ea typeface="方正姚体" panose="02010601030101010101" pitchFamily="2" charset="-122"/>
              <a:cs typeface="+mn-ea"/>
            </a:endParaRPr>
          </a:p>
        </p:txBody>
      </p:sp>
      <p:sp>
        <p:nvSpPr>
          <p:cNvPr id="18" name="Rectangle 20"/>
          <p:cNvSpPr>
            <a:spLocks noChangeArrowheads="1"/>
          </p:cNvSpPr>
          <p:nvPr/>
        </p:nvSpPr>
        <p:spPr bwMode="auto">
          <a:xfrm>
            <a:off x="4465263" y="3205754"/>
            <a:ext cx="4032854" cy="24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anose="020B0604020202020204" pitchFamily="34" charset="0"/>
              <a:buNone/>
            </a:pPr>
            <a:r>
              <a:rPr lang="en-US" altLang="zh-CN" sz="800" dirty="0">
                <a:solidFill>
                  <a:srgbClr val="53585E"/>
                </a:solidFill>
                <a:latin typeface="Arial" panose="020B0604020202020204" pitchFamily="34" charset="0"/>
                <a:cs typeface="Arial" panose="020B0604020202020204" pitchFamily="34" charset="0"/>
              </a:rPr>
              <a:t>We have many PowerPoint </a:t>
            </a:r>
            <a:r>
              <a:rPr lang="zh-CN" altLang="en-US" sz="800" dirty="0">
                <a:solidFill>
                  <a:srgbClr val="53585E"/>
                </a:solidFill>
                <a:latin typeface="Arial" panose="020B0604020202020204" pitchFamily="34" charset="0"/>
                <a:cs typeface="Arial" panose="020B0604020202020204" pitchFamily="34" charset="0"/>
              </a:rPr>
              <a:t>templates</a:t>
            </a:r>
            <a:r>
              <a:rPr lang="en-US" altLang="zh-CN" sz="800" dirty="0">
                <a:solidFill>
                  <a:srgbClr val="53585E"/>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rgbClr val="53585E"/>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899"/>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750"/>
                                        <p:tgtEl>
                                          <p:spTgt spid="18"/>
                                        </p:tgtEl>
                                      </p:cBhvr>
                                    </p:animEffect>
                                    <p:anim calcmode="lin" valueType="num">
                                      <p:cBhvr>
                                        <p:cTn id="26" dur="750" fill="hold"/>
                                        <p:tgtEl>
                                          <p:spTgt spid="18"/>
                                        </p:tgtEl>
                                        <p:attrNameLst>
                                          <p:attrName>ppt_x</p:attrName>
                                        </p:attrNameLst>
                                      </p:cBhvr>
                                      <p:tavLst>
                                        <p:tav tm="0">
                                          <p:val>
                                            <p:strVal val="#ppt_x"/>
                                          </p:val>
                                        </p:tav>
                                        <p:tav tm="100000">
                                          <p:val>
                                            <p:strVal val="#ppt_x"/>
                                          </p:val>
                                        </p:tav>
                                      </p:tavLst>
                                    </p:anim>
                                    <p:anim calcmode="lin" valueType="num">
                                      <p:cBhvr>
                                        <p:cTn id="27" dur="7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2899"/>
                            </p:stCondLst>
                            <p:childTnLst>
                              <p:par>
                                <p:cTn id="29" presetID="16" presetClass="entr" presetSubtype="21"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3399"/>
                            </p:stCondLst>
                            <p:childTnLst>
                              <p:par>
                                <p:cTn id="33" presetID="16" presetClass="entr" presetSubtype="2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演示文稿3"/>
</p:tagLst>
</file>

<file path=ppt/theme/theme1.xml><?xml version="1.0" encoding="utf-8"?>
<a:theme xmlns:a="http://schemas.openxmlformats.org/drawingml/2006/main" name="Office 主题​​">
  <a:themeElements>
    <a:clrScheme name="自定义 1473">
      <a:dk1>
        <a:sysClr val="windowText" lastClr="000000"/>
      </a:dk1>
      <a:lt1>
        <a:sysClr val="window" lastClr="FFFFFF"/>
      </a:lt1>
      <a:dk2>
        <a:srgbClr val="1F497D"/>
      </a:dk2>
      <a:lt2>
        <a:srgbClr val="EEECE1"/>
      </a:lt2>
      <a:accent1>
        <a:srgbClr val="EE7505"/>
      </a:accent1>
      <a:accent2>
        <a:srgbClr val="0095D8"/>
      </a:accent2>
      <a:accent3>
        <a:srgbClr val="E63433"/>
      </a:accent3>
      <a:accent4>
        <a:srgbClr val="EE7505"/>
      </a:accent4>
      <a:accent5>
        <a:srgbClr val="0095D8"/>
      </a:accent5>
      <a:accent6>
        <a:srgbClr val="E63433"/>
      </a:accent6>
      <a:hlink>
        <a:srgbClr val="0000FF"/>
      </a:hlink>
      <a:folHlink>
        <a:srgbClr val="80008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1872</Words>
  <Application>Microsoft Office PowerPoint</Application>
  <PresentationFormat>自定义</PresentationFormat>
  <Paragraphs>253</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Aharoni</vt:lpstr>
      <vt:lpstr>FontAwesome</vt:lpstr>
      <vt:lpstr>GulimChe</vt:lpstr>
      <vt:lpstr>Helvetica Light</vt:lpstr>
      <vt:lpstr>Impact MT Std</vt:lpstr>
      <vt:lpstr>Lato Hairline</vt:lpstr>
      <vt:lpstr>Lato Light</vt:lpstr>
      <vt:lpstr>Lato Regular</vt:lpstr>
      <vt:lpstr>等线</vt:lpstr>
      <vt:lpstr>等线 Light</vt:lpstr>
      <vt:lpstr>方正大黑_GBK</vt:lpstr>
      <vt:lpstr>方正兰亭粗黑_GBK</vt:lpstr>
      <vt:lpstr>方正姚体</vt:lpstr>
      <vt:lpstr>华文黑体</vt:lpstr>
      <vt:lpstr>宋体</vt:lpstr>
      <vt:lpstr>微软雅黑</vt:lpstr>
      <vt:lpstr>Arial</vt:lpstr>
      <vt:lpstr>Calibri</vt:lpstr>
      <vt:lpstr>Calibri Light</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演示文稿3</dc:title>
  <dc:creator>Administrator</dc:creator>
  <cp:lastModifiedBy>faith123</cp:lastModifiedBy>
  <cp:revision>69</cp:revision>
  <dcterms:created xsi:type="dcterms:W3CDTF">2017-07-30T12:09:00Z</dcterms:created>
  <dcterms:modified xsi:type="dcterms:W3CDTF">2018-05-25T01:50:40Z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