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57" r:id="rId5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1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750" y="-7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8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7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2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10"/>
            <c:spPr>
              <a:noFill/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 w="19050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22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68290-4C1E-4661-A14C-9EC6408728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614CA-9CA0-4C40-8377-62497076C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ser Demographics - Gend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2626" y="280309"/>
            <a:ext cx="6430849" cy="816491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 flipH="1">
            <a:off x="5761788" y="1674795"/>
            <a:ext cx="0" cy="3335340"/>
          </a:xfrm>
          <a:prstGeom prst="line">
            <a:avLst/>
          </a:prstGeom>
          <a:noFill/>
          <a:ln w="76200" cap="rnd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1099523" y="4022558"/>
            <a:ext cx="4423335" cy="1462879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lnSpc>
                <a:spcPct val="80000"/>
              </a:lnSpc>
              <a:buNone/>
              <a:defRPr sz="4700" b="0" i="0">
                <a:solidFill>
                  <a:schemeClr val="bg1"/>
                </a:solidFill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28"/>
          </p:nvPr>
        </p:nvSpPr>
        <p:spPr>
          <a:xfrm>
            <a:off x="5999217" y="4022558"/>
            <a:ext cx="4423335" cy="1462879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r">
              <a:lnSpc>
                <a:spcPct val="80000"/>
              </a:lnSpc>
              <a:buNone/>
              <a:defRPr sz="4700" b="0" i="0">
                <a:solidFill>
                  <a:schemeClr val="bg1"/>
                </a:solidFill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29"/>
          </p:nvPr>
        </p:nvSpPr>
        <p:spPr>
          <a:xfrm>
            <a:off x="2324446" y="2015351"/>
            <a:ext cx="3164386" cy="2041227"/>
          </a:xfrm>
          <a:prstGeom prst="rect">
            <a:avLst/>
          </a:prstGeom>
        </p:spPr>
        <p:txBody>
          <a:bodyPr vert="horz" lIns="43205" tIns="21603" rIns="43205" bIns="21603" anchor="t"/>
          <a:lstStyle>
            <a:lvl1pPr marL="269875" indent="-269875">
              <a:lnSpc>
                <a:spcPct val="100000"/>
              </a:lnSpc>
              <a:spcBef>
                <a:spcPts val="805"/>
              </a:spcBef>
              <a:buSzPct val="60000"/>
              <a:buFont typeface="Wingdings" panose="05000000000000000000" pitchFamily="2" charset="2"/>
              <a:buChar char=""/>
              <a:defRPr sz="2300"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0"/>
          </p:nvPr>
        </p:nvSpPr>
        <p:spPr>
          <a:xfrm>
            <a:off x="6067269" y="2015352"/>
            <a:ext cx="3130360" cy="2007206"/>
          </a:xfrm>
          <a:prstGeom prst="rect">
            <a:avLst/>
          </a:prstGeom>
        </p:spPr>
        <p:txBody>
          <a:bodyPr vert="horz" lIns="43205" tIns="21603" rIns="43205" bIns="21603" anchor="t"/>
          <a:lstStyle>
            <a:lvl1pPr marL="269875" indent="-269875">
              <a:lnSpc>
                <a:spcPct val="100000"/>
              </a:lnSpc>
              <a:spcBef>
                <a:spcPts val="805"/>
              </a:spcBef>
              <a:buSzPct val="60000"/>
              <a:buFont typeface="Wingdings" panose="05000000000000000000" pitchFamily="2" charset="2"/>
              <a:buChar char=""/>
              <a:defRPr sz="2300"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936709" y="6093000"/>
            <a:ext cx="3648657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ctr">
              <a:defRPr sz="900" b="0" i="0" spc="142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r>
              <a:rPr lang="zh-CN" altLang="en-US" dirty="0" smtClean="0">
                <a:solidFill>
                  <a:srgbClr val="FFFFFF"/>
                </a:solidFill>
              </a:rPr>
              <a:t>公司名称 丨 宣传口号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Date Placeholder 5"/>
          <p:cNvSpPr>
            <a:spLocks noGrp="1"/>
          </p:cNvSpPr>
          <p:nvPr>
            <p:ph type="dt" sz="half" idx="2"/>
          </p:nvPr>
        </p:nvSpPr>
        <p:spPr>
          <a:xfrm>
            <a:off x="576104" y="6093000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l">
              <a:defRPr sz="900" b="0" i="0" spc="142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fld id="{20CE5771-40CA-49DE-96E3-FE3FBD691C1A}" type="datetime3">
              <a:rPr lang="zh-CN" altLang="en-US" smtClean="0"/>
            </a:fld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57487" y="6097805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r">
              <a:defRPr sz="900" spc="142">
                <a:solidFill>
                  <a:schemeClr val="bg1"/>
                </a:solidFill>
                <a:latin typeface="+mn-ea"/>
                <a:ea typeface="+mn-ea"/>
                <a:cs typeface="Miso"/>
              </a:defRPr>
            </a:lvl1pPr>
          </a:lstStyle>
          <a:p>
            <a:pPr defTabSz="1176655"/>
            <a:fld id="{8E1C36C4-E9D3-A641-AE45-47024B03D7E5}" type="slidenum">
              <a:rPr lang="en-US" smtClean="0">
                <a:solidFill>
                  <a:srgbClr val="FFFFFF"/>
                </a:solidFill>
              </a:rPr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 descr="WomanIcon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05" y="1572793"/>
            <a:ext cx="1092197" cy="2406065"/>
          </a:xfrm>
          <a:prstGeom prst="rect">
            <a:avLst/>
          </a:prstGeom>
        </p:spPr>
      </p:pic>
      <p:pic>
        <p:nvPicPr>
          <p:cNvPr id="5" name="Picture 4" descr="ManIcon_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23" y="1572793"/>
            <a:ext cx="918165" cy="2400065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u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933" y="280309"/>
            <a:ext cx="8234209" cy="816491"/>
          </a:xfrm>
          <a:prstGeom prst="rect">
            <a:avLst/>
          </a:prstGeo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936709" y="6093000"/>
            <a:ext cx="3648657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ctr">
              <a:defRPr sz="900" b="0" i="0" spc="142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r>
              <a:rPr lang="zh-CN" altLang="en-US" dirty="0" smtClean="0">
                <a:solidFill>
                  <a:srgbClr val="FFFFFF"/>
                </a:solidFill>
              </a:rPr>
              <a:t>公司名称 丨 宣传口号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Date Placeholder 5"/>
          <p:cNvSpPr>
            <a:spLocks noGrp="1"/>
          </p:cNvSpPr>
          <p:nvPr>
            <p:ph type="dt" sz="half" idx="2"/>
          </p:nvPr>
        </p:nvSpPr>
        <p:spPr>
          <a:xfrm>
            <a:off x="576104" y="6093000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l">
              <a:defRPr sz="900" b="0" i="0" spc="142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so"/>
              </a:defRPr>
            </a:lvl1pPr>
          </a:lstStyle>
          <a:p>
            <a:pPr defTabSz="1176655"/>
            <a:fld id="{FAE12148-65B4-4BDA-8AD0-A8212AADE4BD}" type="datetime3">
              <a:rPr lang="zh-CN" altLang="en-US" smtClean="0"/>
            </a:fld>
            <a:endParaRPr lang="en-US" dirty="0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57487" y="6097805"/>
            <a:ext cx="2688484" cy="345009"/>
          </a:xfrm>
          <a:prstGeom prst="rect">
            <a:avLst/>
          </a:prstGeom>
        </p:spPr>
        <p:txBody>
          <a:bodyPr vert="horz" lIns="43205" tIns="21603" rIns="43205" bIns="21603" rtlCol="0" anchor="ctr"/>
          <a:lstStyle>
            <a:lvl1pPr algn="r">
              <a:defRPr sz="900" spc="142">
                <a:solidFill>
                  <a:schemeClr val="bg1"/>
                </a:solidFill>
                <a:latin typeface="+mn-ea"/>
                <a:ea typeface="+mn-ea"/>
                <a:cs typeface="Miso"/>
              </a:defRPr>
            </a:lvl1pPr>
          </a:lstStyle>
          <a:p>
            <a:pPr defTabSz="1176655"/>
            <a:fld id="{8E1C36C4-E9D3-A641-AE45-47024B03D7E5}" type="slidenum">
              <a:rPr lang="en-US" smtClean="0">
                <a:solidFill>
                  <a:srgbClr val="FFFFFF"/>
                </a:solidFill>
              </a:rPr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4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604165" y="1675147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5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604165" y="2491638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6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604165" y="3237524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04165" y="4019995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8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604165" y="4802465"/>
            <a:ext cx="3708796" cy="510014"/>
          </a:xfrm>
          <a:prstGeom prst="rect">
            <a:avLst/>
          </a:prstGeom>
        </p:spPr>
        <p:txBody>
          <a:bodyPr vert="horz" lIns="43205" tIns="21603" rIns="43205" bIns="21603" anchor="ctr"/>
          <a:lstStyle>
            <a:lvl1pPr marL="0" indent="0" algn="l">
              <a:buNone/>
              <a:defRPr sz="2600">
                <a:effectLst/>
                <a:latin typeface="+mn-ea"/>
                <a:ea typeface="+mn-ea"/>
                <a:cs typeface="Miso"/>
              </a:defRPr>
            </a:lvl1pPr>
            <a:lvl2pPr>
              <a:defRPr>
                <a:latin typeface="Amatic SC Regular"/>
                <a:cs typeface="Amatic SC Regular"/>
              </a:defRPr>
            </a:lvl2pPr>
            <a:lvl3pPr>
              <a:defRPr>
                <a:latin typeface="Amatic SC Regular"/>
                <a:cs typeface="Amatic SC Regular"/>
              </a:defRPr>
            </a:lvl3pPr>
            <a:lvl4pPr>
              <a:defRPr>
                <a:latin typeface="Amatic SC Regular"/>
                <a:cs typeface="Amatic SC Regular"/>
              </a:defRPr>
            </a:lvl4pPr>
            <a:lvl5pPr>
              <a:defRPr>
                <a:latin typeface="Amatic SC Regular"/>
                <a:cs typeface="Amatic SC Regular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istory -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QQ截图2015033115483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03" y="-17716"/>
            <a:ext cx="11537478" cy="64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History - Tw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QQ截图2015033115483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03" y="-17716"/>
            <a:ext cx="11537478" cy="649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lIns="86411" tIns="43205" rIns="86411" bIns="43205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image" Target="../media/image4.jpeg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010FF-7EC1-4725-8BB8-044F0CDC6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24981-70CB-4697-9119-4E2B065AD7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高请素材\星空背景\Nipic_14152173_20131226211012276122.jpg"/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13"/>
          <a:stretch>
            <a:fillRect/>
          </a:stretch>
        </p:blipFill>
        <p:spPr bwMode="auto">
          <a:xfrm>
            <a:off x="0" y="-7523"/>
            <a:ext cx="11918382" cy="64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image" Target="../media/image12.emf"/><Relationship Id="rId7" Type="http://schemas.openxmlformats.org/officeDocument/2006/relationships/image" Target="../media/image11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microsoft.com/office/2007/relationships/media" Target="../media/audio1.wav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chart" Target="../charts/chart8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pn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41.png"/><Relationship Id="rId14" Type="http://schemas.openxmlformats.org/officeDocument/2006/relationships/image" Target="../media/image40.png"/><Relationship Id="rId13" Type="http://schemas.openxmlformats.org/officeDocument/2006/relationships/image" Target="../media/image23.png"/><Relationship Id="rId12" Type="http://schemas.openxmlformats.org/officeDocument/2006/relationships/image" Target="../media/image39.pn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4.png"/><Relationship Id="rId1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1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6335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868"/>
            <a:ext cx="8982042" cy="322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0348"/>
            <a:ext cx="9816801" cy="25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247"/>
            <a:ext cx="11563349" cy="1806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3"/>
            <a:ext cx="5578587" cy="186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73"/>
            <a:ext cx="3742403" cy="18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41" y="1"/>
            <a:ext cx="4308244" cy="333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381" y="-273"/>
            <a:ext cx="3007088" cy="334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945567" y="2830398"/>
            <a:ext cx="56413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工作汇报月度总结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222035" y="3638326"/>
            <a:ext cx="5142854" cy="0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4" name="圆角矩形 13"/>
          <p:cNvSpPr/>
          <p:nvPr/>
        </p:nvSpPr>
        <p:spPr>
          <a:xfrm>
            <a:off x="4473084" y="3495805"/>
            <a:ext cx="2565375" cy="285041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smtClean="0">
                <a:ln>
                  <a:noFill/>
                </a:ln>
                <a:solidFill>
                  <a:srgbClr val="29123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29123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75700" y="3811581"/>
            <a:ext cx="3322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343" y="1583903"/>
            <a:ext cx="26416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rPr>
              <a:t>20XX</a:t>
            </a:r>
            <a:endParaRPr lang="zh-CN" altLang="en-US" sz="9600" b="1" dirty="0">
              <a:solidFill>
                <a:schemeClr val="bg1"/>
              </a:solidFill>
              <a:latin typeface="方正兰亭特黑_GBK" pitchFamily="2" charset="-122"/>
              <a:ea typeface="方正兰亭特黑_GBK" pitchFamily="2" charset="-122"/>
            </a:endParaRPr>
          </a:p>
        </p:txBody>
      </p:sp>
      <p:pic>
        <p:nvPicPr>
          <p:cNvPr id="2" name="This Is How You Advertise! .wav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400997" y="-144043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3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2" grpId="0"/>
      <p:bldP spid="14" grpId="0" animBg="1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0"/>
            <a:ext cx="1195366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3888177"/>
            <a:ext cx="10061472" cy="25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287"/>
            <a:ext cx="12025907" cy="179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" y="-14673"/>
            <a:ext cx="3835678" cy="18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275" y="1"/>
            <a:ext cx="4415622" cy="333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861" y="-273"/>
            <a:ext cx="3082036" cy="334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843301" y="397908"/>
            <a:ext cx="4222056" cy="825899"/>
          </a:xfrm>
          <a:prstGeom prst="rect">
            <a:avLst/>
          </a:prstGeom>
          <a:noFill/>
        </p:spPr>
        <p:txBody>
          <a:bodyPr wrap="none" lIns="86393" tIns="43196" rIns="86393" bIns="43196" rtlCol="0">
            <a:spAutoFit/>
          </a:bodyPr>
          <a:lstStyle/>
          <a:p>
            <a:pPr defTabSz="839470">
              <a:defRPr/>
            </a:pPr>
            <a:r>
              <a:rPr lang="zh-CN" altLang="en-US" sz="4800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48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4800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2"/>
          <p:cNvSpPr/>
          <p:nvPr/>
        </p:nvSpPr>
        <p:spPr>
          <a:xfrm>
            <a:off x="823534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4"/>
          <p:cNvSpPr/>
          <p:nvPr/>
        </p:nvSpPr>
        <p:spPr>
          <a:xfrm>
            <a:off x="2927174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/>
          <p:nvPr/>
        </p:nvSpPr>
        <p:spPr>
          <a:xfrm>
            <a:off x="5006146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7"/>
          <p:cNvSpPr/>
          <p:nvPr/>
        </p:nvSpPr>
        <p:spPr>
          <a:xfrm>
            <a:off x="7114870" y="2161726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7"/>
          <p:cNvSpPr/>
          <p:nvPr/>
        </p:nvSpPr>
        <p:spPr>
          <a:xfrm>
            <a:off x="9287325" y="2159937"/>
            <a:ext cx="1616592" cy="143839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20065" tIns="384048" rIns="520065" bIns="384048" numCol="1" spcCol="1600" anchor="ctr" anchorCtr="0">
            <a:noAutofit/>
          </a:bodyPr>
          <a:lstStyle/>
          <a:p>
            <a:pPr algn="ctr" defTabSz="36404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2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ubtitle 9"/>
          <p:cNvSpPr txBox="1"/>
          <p:nvPr/>
        </p:nvSpPr>
        <p:spPr>
          <a:xfrm>
            <a:off x="785317" y="3843791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18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18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1800" b="1" kern="0" dirty="0">
              <a:solidFill>
                <a:srgbClr val="FFFFFF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274" y="4294204"/>
            <a:ext cx="159260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7755">
              <a:spcBef>
                <a:spcPct val="20000"/>
              </a:spcBef>
              <a:defRPr/>
            </a:pPr>
            <a:r>
              <a:rPr lang="en-US" altLang="zh-CN" sz="1600" kern="0" dirty="0">
                <a:solidFill>
                  <a:srgbClr val="FFFFFF"/>
                </a:solidFill>
              </a:rPr>
              <a:t>ANNUAL WORK </a:t>
            </a:r>
            <a:endParaRPr lang="en-US" altLang="zh-CN" sz="1600" kern="0" dirty="0" smtClean="0">
              <a:solidFill>
                <a:srgbClr val="FFFFFF"/>
              </a:solidFill>
            </a:endParaRPr>
          </a:p>
          <a:p>
            <a:pPr algn="ctr" defTabSz="1087755">
              <a:spcBef>
                <a:spcPct val="20000"/>
              </a:spcBef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SUMMARY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37" name="Subtitle 9"/>
          <p:cNvSpPr txBox="1"/>
          <p:nvPr/>
        </p:nvSpPr>
        <p:spPr>
          <a:xfrm>
            <a:off x="2657417" y="3868413"/>
            <a:ext cx="2025575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1800" b="1" kern="0" dirty="0">
                <a:solidFill>
                  <a:srgbClr val="FFFFFF"/>
                </a:solidFill>
              </a:rPr>
              <a:t>工作完成情况</a:t>
            </a:r>
            <a:endParaRPr lang="en-US" altLang="zh-CN" sz="18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069027" y="4311542"/>
            <a:ext cx="14088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WORK </a:t>
            </a:r>
            <a:endParaRPr lang="en-US" altLang="zh-CN" sz="1600" kern="0" dirty="0" smtClean="0">
              <a:solidFill>
                <a:srgbClr val="FFFFFF"/>
              </a:solidFill>
            </a:endParaRPr>
          </a:p>
          <a:p>
            <a:pPr algn="ctr" defTabSz="1176655">
              <a:defRPr/>
            </a:pPr>
            <a:r>
              <a:rPr lang="en-US" altLang="zh-CN" sz="1600" kern="0" dirty="0" smtClean="0">
                <a:solidFill>
                  <a:srgbClr val="FFFFFF"/>
                </a:solidFill>
              </a:rPr>
              <a:t> COMPLETION</a:t>
            </a:r>
            <a:endParaRPr lang="en-US" altLang="zh-CN" sz="1600" kern="0" dirty="0" smtClean="0">
              <a:solidFill>
                <a:srgbClr val="FFFFFF"/>
              </a:solidFill>
            </a:endParaRPr>
          </a:p>
        </p:txBody>
      </p:sp>
      <p:sp>
        <p:nvSpPr>
          <p:cNvPr id="39" name="Subtitle 9"/>
          <p:cNvSpPr txBox="1"/>
          <p:nvPr/>
        </p:nvSpPr>
        <p:spPr>
          <a:xfrm>
            <a:off x="4969337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成功项目展示</a:t>
            </a:r>
            <a:endParaRPr lang="zh-CN" altLang="en-US" sz="18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45707" y="4324499"/>
            <a:ext cx="2036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 SHOW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Subtitle 9"/>
          <p:cNvSpPr txBox="1"/>
          <p:nvPr/>
        </p:nvSpPr>
        <p:spPr>
          <a:xfrm>
            <a:off x="7069813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906007" y="4324499"/>
            <a:ext cx="1947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</a:t>
            </a:r>
            <a:endParaRPr lang="en-US" altLang="zh-CN" sz="16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Subtitle 9"/>
          <p:cNvSpPr txBox="1"/>
          <p:nvPr/>
        </p:nvSpPr>
        <p:spPr>
          <a:xfrm>
            <a:off x="9173435" y="3893036"/>
            <a:ext cx="1701911" cy="380744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1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922287" y="4324499"/>
            <a:ext cx="2095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 YEAR 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176655"/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 WORK  PLAN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4261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01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37901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02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4970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03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37486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04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898052" y="2521746"/>
            <a:ext cx="70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76655"/>
            <a:r>
              <a:rPr lang="en-US" altLang="zh-CN" sz="3600" dirty="0" smtClean="0">
                <a:solidFill>
                  <a:srgbClr val="FFFFFF"/>
                </a:solidFill>
                <a:latin typeface="Impact" panose="020B0806030902050204" pitchFamily="34" charset="0"/>
                <a:ea typeface="方正兰亭黑简体" panose="02000000000000000000" pitchFamily="2" charset="-122"/>
              </a:rPr>
              <a:t>05</a:t>
            </a:r>
            <a:endParaRPr lang="zh-CN" altLang="en-US" sz="3600" dirty="0">
              <a:solidFill>
                <a:srgbClr val="FFFFFF"/>
              </a:solidFill>
              <a:latin typeface="Impact" panose="020B0806030902050204" pitchFamily="34" charset="0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p:transition spd="slow" advTm="107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等腰三角形 1"/>
          <p:cNvSpPr/>
          <p:nvPr/>
        </p:nvSpPr>
        <p:spPr>
          <a:xfrm rot="5400000">
            <a:off x="5652096" y="1067781"/>
            <a:ext cx="870053" cy="750045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652096" y="1937834"/>
            <a:ext cx="870053" cy="750045"/>
          </a:xfrm>
          <a:prstGeom prst="triangl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5652096" y="2807886"/>
            <a:ext cx="870053" cy="7500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 flipH="1">
            <a:off x="5652096" y="2372860"/>
            <a:ext cx="870053" cy="750045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5652096" y="3242912"/>
            <a:ext cx="870053" cy="750045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 flipH="1">
            <a:off x="5652096" y="1502807"/>
            <a:ext cx="870053" cy="750045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7" name="等腰三角形 16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36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36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36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3600" b="1" kern="0" dirty="0">
              <a:solidFill>
                <a:srgbClr val="FFFFFF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87755">
              <a:spcBef>
                <a:spcPct val="20000"/>
              </a:spcBef>
              <a:defRPr/>
            </a:pPr>
            <a:r>
              <a:rPr lang="en-US" altLang="zh-CN" sz="2400" kern="0" dirty="0" smtClean="0">
                <a:solidFill>
                  <a:srgbClr val="FFFFFF"/>
                </a:solidFill>
              </a:rPr>
              <a:t>ANNUAL  WORK   SUMMARY</a:t>
            </a:r>
            <a:endParaRPr lang="en-US" altLang="zh-CN" sz="2400" kern="0" dirty="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373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500"/>
                            </p:stCondLst>
                            <p:childTnLst>
                              <p:par>
                                <p:cTn id="1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2" grpId="0"/>
      <p:bldP spid="33" grpId="0"/>
      <p:bldP spid="34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2380433" y="3048307"/>
            <a:ext cx="7117282" cy="2208060"/>
            <a:chOff x="1747838" y="1693863"/>
            <a:chExt cx="5648325" cy="1752600"/>
          </a:xfrm>
        </p:grpSpPr>
        <p:sp>
          <p:nvSpPr>
            <p:cNvPr id="8" name="Freeform 7"/>
            <p:cNvSpPr/>
            <p:nvPr/>
          </p:nvSpPr>
          <p:spPr bwMode="auto">
            <a:xfrm>
              <a:off x="1747838" y="1693863"/>
              <a:ext cx="1747838" cy="877888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651500" y="1693863"/>
              <a:ext cx="1744663" cy="877888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698875" y="2571750"/>
              <a:ext cx="1746250" cy="874713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99854" y="1792433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spc="-378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01</a:t>
              </a:r>
              <a:endParaRPr lang="en-US" sz="6000" spc="-378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53346" y="2571750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02</a:t>
              </a:r>
              <a:endParaRPr lang="en-US" sz="600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92982" y="1775114"/>
              <a:ext cx="8001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600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</a:rPr>
                <a:t>03</a:t>
              </a:r>
              <a:endParaRPr lang="en-US" sz="600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Content Placeholder 2"/>
            <p:cNvSpPr txBox="1"/>
            <p:nvPr/>
          </p:nvSpPr>
          <p:spPr>
            <a:xfrm>
              <a:off x="1752600" y="26479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5" name="Content Placeholder 2"/>
            <p:cNvSpPr txBox="1"/>
            <p:nvPr/>
          </p:nvSpPr>
          <p:spPr>
            <a:xfrm>
              <a:off x="3733800" y="17335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6" name="Content Placeholder 2"/>
            <p:cNvSpPr txBox="1"/>
            <p:nvPr/>
          </p:nvSpPr>
          <p:spPr>
            <a:xfrm>
              <a:off x="5638800" y="2647950"/>
              <a:ext cx="1684696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17" name="Content Placeholder 2"/>
          <p:cNvSpPr txBox="1"/>
          <p:nvPr/>
        </p:nvSpPr>
        <p:spPr>
          <a:xfrm>
            <a:off x="946173" y="1992280"/>
            <a:ext cx="10071594" cy="76918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99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59159" y="934667"/>
            <a:ext cx="7226910" cy="5195355"/>
            <a:chOff x="126309" y="741872"/>
            <a:chExt cx="5735327" cy="4123702"/>
          </a:xfrm>
        </p:grpSpPr>
        <p:sp>
          <p:nvSpPr>
            <p:cNvPr id="99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0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1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2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3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4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5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6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7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8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9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0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9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2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3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4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5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6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7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3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4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5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6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7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8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3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4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3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4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5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6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7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8641556" y="936025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sz="13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300" i="1" dirty="0">
              <a:solidFill>
                <a:srgbClr val="FFFFFF"/>
              </a:solidFill>
              <a:cs typeface="Open Sans" panose="020B0606030504020204" pitchFamily="34" charset="0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7489349" y="1055940"/>
            <a:ext cx="902610" cy="907650"/>
            <a:chOff x="6217882" y="895350"/>
            <a:chExt cx="716318" cy="720428"/>
          </a:xfrm>
        </p:grpSpPr>
        <p:sp>
          <p:nvSpPr>
            <p:cNvPr id="97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92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93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4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8641556" y="2155596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7489349" y="2155596"/>
            <a:ext cx="902610" cy="907650"/>
            <a:chOff x="5943600" y="1710958"/>
            <a:chExt cx="716318" cy="720428"/>
          </a:xfrm>
        </p:grpSpPr>
        <p:sp>
          <p:nvSpPr>
            <p:cNvPr id="118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111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12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4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5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6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8" name="Text Box 10"/>
          <p:cNvSpPr txBox="1">
            <a:spLocks noChangeArrowheads="1"/>
          </p:cNvSpPr>
          <p:nvPr/>
        </p:nvSpPr>
        <p:spPr bwMode="auto">
          <a:xfrm>
            <a:off x="8652224" y="3307627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7500017" y="3307627"/>
            <a:ext cx="902610" cy="907650"/>
            <a:chOff x="5952066" y="2625358"/>
            <a:chExt cx="716318" cy="720428"/>
          </a:xfrm>
        </p:grpSpPr>
        <p:sp>
          <p:nvSpPr>
            <p:cNvPr id="129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grpSp>
          <p:nvGrpSpPr>
            <p:cNvPr id="132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130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1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9" name="Text Box 10"/>
          <p:cNvSpPr txBox="1">
            <a:spLocks noChangeArrowheads="1"/>
          </p:cNvSpPr>
          <p:nvPr/>
        </p:nvSpPr>
        <p:spPr bwMode="auto">
          <a:xfrm>
            <a:off x="8652224" y="4488121"/>
            <a:ext cx="2400432" cy="10584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7607" tIns="28804" rIns="57607" bIns="28804">
            <a:spAutoFit/>
          </a:bodyPr>
          <a:lstStyle/>
          <a:p>
            <a:pPr defTabSz="1370965">
              <a:lnSpc>
                <a:spcPct val="200000"/>
              </a:lnSpc>
            </a:pPr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1300" b="1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37096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7500017" y="4488121"/>
            <a:ext cx="902610" cy="907650"/>
            <a:chOff x="5952066" y="3562350"/>
            <a:chExt cx="716318" cy="720428"/>
          </a:xfrm>
        </p:grpSpPr>
        <p:sp>
          <p:nvSpPr>
            <p:cNvPr id="140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11100">
                <a:solidFill>
                  <a:srgbClr val="FFFFFF"/>
                </a:solidFill>
              </a:endParaRPr>
            </a:p>
          </p:txBody>
        </p:sp>
        <p:sp>
          <p:nvSpPr>
            <p:cNvPr id="145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660900" y="1752696"/>
            <a:ext cx="795903" cy="883047"/>
            <a:chOff x="892366" y="1276350"/>
            <a:chExt cx="631634" cy="700900"/>
          </a:xfrm>
        </p:grpSpPr>
        <p:sp>
          <p:nvSpPr>
            <p:cNvPr id="148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9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id-ID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50 %</a:t>
              </a:r>
              <a:endParaRPr lang="en-US" sz="2300" spc="-189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4504191" y="1233040"/>
            <a:ext cx="795903" cy="883047"/>
            <a:chOff x="892366" y="1276350"/>
            <a:chExt cx="631634" cy="700900"/>
          </a:xfrm>
        </p:grpSpPr>
        <p:sp>
          <p:nvSpPr>
            <p:cNvPr id="15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id-ID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75 %</a:t>
              </a:r>
              <a:endParaRPr lang="en-US" sz="2300" spc="-189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1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5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" tmFilter="0, 0; 0.125,0.2665; 0.25,0.4; 0.375,0.465; 0.5,0.5;  0.625,0.535; 0.75,0.6; 0.875,0.7335; 1,1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" tmFilter="0, 0; 0.125,0.2665; 0.25,0.4; 0.375,0.465; 0.5,0.5;  0.625,0.535; 0.75,0.6; 0.875,0.7335; 1,1">
                                          <p:stCondLst>
                                            <p:cond delay="13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3">
                                          <p:stCondLst>
                                            <p:cond delay="65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7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">
                                          <p:stCondLst>
                                            <p:cond delay="13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7" decel="50000">
                                          <p:stCondLst>
                                            <p:cond delay="13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7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">
                                          <p:stCondLst>
                                            <p:cond delay="18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7" decel="50000">
                                          <p:stCondLst>
                                            <p:cond delay="183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40" decel="5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40" decel="10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40" decel="100000" autoRev="1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17" grpId="0"/>
      <p:bldP spid="128" grpId="0"/>
      <p:bldP spid="1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/>
          <p:nvPr/>
        </p:nvGraphicFramePr>
        <p:xfrm>
          <a:off x="960173" y="1512041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1056190" y="3528095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6049089" y="1512041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6049089" y="3432093"/>
          <a:ext cx="2592467" cy="21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ontent Placeholder 2"/>
          <p:cNvSpPr txBox="1"/>
          <p:nvPr/>
        </p:nvSpPr>
        <p:spPr>
          <a:xfrm>
            <a:off x="3648657" y="1992054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平面图形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648657" y="4104111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系统组成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8641556" y="1992054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质量控制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641556" y="4104111"/>
            <a:ext cx="2304415" cy="1248034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系统恢复</a:t>
            </a:r>
            <a:endParaRPr lang="id-ID" sz="1500" b="1" i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4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Chart 26"/>
          <p:cNvGraphicFramePr/>
          <p:nvPr/>
        </p:nvGraphicFramePr>
        <p:xfrm>
          <a:off x="8316487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8" name="Chart 27"/>
          <p:cNvGraphicFramePr/>
          <p:nvPr/>
        </p:nvGraphicFramePr>
        <p:xfrm>
          <a:off x="5654925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80087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141650" y="2196277"/>
          <a:ext cx="2772424" cy="2149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305243" y="2710090"/>
            <a:ext cx="1152208" cy="1152031"/>
            <a:chOff x="948171" y="3233332"/>
            <a:chExt cx="914400" cy="914400"/>
          </a:xfrm>
          <a:noFill/>
        </p:grpSpPr>
        <p:sp>
          <p:nvSpPr>
            <p:cNvPr id="11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6018" y="3354532"/>
              <a:ext cx="146604" cy="6840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963176" y="2696999"/>
            <a:ext cx="1152208" cy="1152031"/>
            <a:chOff x="948171" y="3233332"/>
            <a:chExt cx="914400" cy="914400"/>
          </a:xfrm>
          <a:noFill/>
        </p:grpSpPr>
        <p:sp>
          <p:nvSpPr>
            <p:cNvPr id="14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46018" y="3333750"/>
              <a:ext cx="146604" cy="6840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148110" y="2692636"/>
            <a:ext cx="1152208" cy="1152031"/>
            <a:chOff x="948171" y="3233332"/>
            <a:chExt cx="914400" cy="914400"/>
          </a:xfrm>
          <a:noFill/>
        </p:grpSpPr>
        <p:sp>
          <p:nvSpPr>
            <p:cNvPr id="17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477083" y="2696999"/>
            <a:ext cx="1152208" cy="1152031"/>
            <a:chOff x="948171" y="3233332"/>
            <a:chExt cx="914400" cy="914400"/>
          </a:xfrm>
          <a:noFill/>
        </p:grpSpPr>
        <p:sp>
          <p:nvSpPr>
            <p:cNvPr id="21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1176655"/>
              <a:endParaRPr lang="en-US" sz="5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3" name="Content Placeholder 2"/>
          <p:cNvSpPr txBox="1"/>
          <p:nvPr/>
        </p:nvSpPr>
        <p:spPr>
          <a:xfrm>
            <a:off x="864156" y="4560323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产品安全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3456622" y="4560323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分销网络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6087408" y="4574035"/>
            <a:ext cx="2170080" cy="104231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583857" y="4574037"/>
            <a:ext cx="2170080" cy="94631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768138" y="1569562"/>
            <a:ext cx="10071594" cy="59069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</a:t>
            </a:r>
            <a:endParaRPr lang="zh-CN" altLang="en-US" sz="11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51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8" grpId="0">
        <p:bldAsOne/>
      </p:bldGraphic>
      <p:bldGraphic spid="7" grpId="0">
        <p:bldAsOne/>
      </p:bldGraphic>
      <p:bldGraphic spid="8" grpId="0">
        <p:bldAsOne/>
      </p:bldGraphic>
      <p:bldP spid="23" grpId="0"/>
      <p:bldP spid="24" grpId="0"/>
      <p:bldP spid="25" grpId="0"/>
      <p:bldP spid="26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F:\鹏\PPT总结内页\色彩\浅紫色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/>
          <p:nvPr/>
        </p:nvGraphicFramePr>
        <p:xfrm>
          <a:off x="575913" y="1872348"/>
          <a:ext cx="5761038" cy="4032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3072363" y="1584342"/>
            <a:ext cx="7297314" cy="4128110"/>
            <a:chOff x="2362200" y="895351"/>
            <a:chExt cx="5791200" cy="3276599"/>
          </a:xfrm>
        </p:grpSpPr>
        <p:grpSp>
          <p:nvGrpSpPr>
            <p:cNvPr id="8" name="Group 7"/>
            <p:cNvGrpSpPr/>
            <p:nvPr/>
          </p:nvGrpSpPr>
          <p:grpSpPr>
            <a:xfrm>
              <a:off x="2362200" y="1885950"/>
              <a:ext cx="2514600" cy="990600"/>
              <a:chOff x="1676400" y="1962150"/>
              <a:chExt cx="2514600" cy="99060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 flipH="1" flipV="1">
                <a:off x="1676400" y="1962150"/>
                <a:ext cx="990600" cy="9906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2667000" y="196215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3581400" y="3028950"/>
              <a:ext cx="1295400" cy="685800"/>
              <a:chOff x="2895600" y="2647950"/>
              <a:chExt cx="1295400" cy="68580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 rot="16200000" flipH="1">
                <a:off x="2857500" y="2686050"/>
                <a:ext cx="685800" cy="6096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3505200" y="3333750"/>
                <a:ext cx="6858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/>
            <p:cNvCxnSpPr/>
            <p:nvPr/>
          </p:nvCxnSpPr>
          <p:spPr>
            <a:xfrm>
              <a:off x="3352800" y="21907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2514600" y="1200150"/>
              <a:ext cx="2362200" cy="685800"/>
              <a:chOff x="2819400" y="1428750"/>
              <a:chExt cx="2362200" cy="68580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flipV="1">
                <a:off x="2819400" y="1428750"/>
                <a:ext cx="762000" cy="68580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3581400" y="1428750"/>
                <a:ext cx="1600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Content Placeholder 2"/>
            <p:cNvSpPr txBox="1"/>
            <p:nvPr/>
          </p:nvSpPr>
          <p:spPr>
            <a:xfrm>
              <a:off x="5201072" y="895351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平面图形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5181600" y="1504950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</a:t>
              </a:r>
              <a:endParaRPr lang="id-ID" sz="1500" b="1" i="1" dirty="0">
                <a:solidFill>
                  <a:srgbClr val="FFFFFF"/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20" name="Content Placeholder 2"/>
            <p:cNvSpPr txBox="1"/>
            <p:nvPr/>
          </p:nvSpPr>
          <p:spPr>
            <a:xfrm>
              <a:off x="5181600" y="2190749"/>
              <a:ext cx="2952328" cy="6096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质量控制</a:t>
              </a:r>
              <a:endParaRPr lang="id-ID" sz="1500" b="1" i="1" dirty="0">
                <a:solidFill>
                  <a:srgbClr val="FFFFFF"/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5181600" y="3278079"/>
              <a:ext cx="29523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数据回收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2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3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defRPr/>
            </a:pPr>
            <a:r>
              <a:rPr lang="zh-CN" altLang="en-US" sz="3600" b="1" kern="0" dirty="0">
                <a:solidFill>
                  <a:srgbClr val="FFFFFF"/>
                </a:solidFill>
              </a:rPr>
              <a:t>工作完成情况</a:t>
            </a:r>
            <a:endParaRPr lang="en-US" altLang="zh-CN" sz="36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>
              <a:defRPr/>
            </a:pPr>
            <a:r>
              <a:rPr lang="en-US" altLang="zh-CN" sz="2400" kern="0" dirty="0">
                <a:solidFill>
                  <a:srgbClr val="FFFFFF"/>
                </a:solidFill>
              </a:rPr>
              <a:t>WORK </a:t>
            </a:r>
            <a:r>
              <a:rPr lang="en-US" altLang="zh-CN" sz="2400" kern="0" dirty="0" smtClean="0">
                <a:solidFill>
                  <a:srgbClr val="FFFFFF"/>
                </a:solidFill>
              </a:rPr>
              <a:t>  </a:t>
            </a:r>
            <a:r>
              <a:rPr lang="en-US" altLang="zh-CN" sz="2400" kern="0" dirty="0">
                <a:solidFill>
                  <a:srgbClr val="FFFFFF"/>
                </a:solidFill>
              </a:rPr>
              <a:t>COMPLETION</a:t>
            </a:r>
            <a:endParaRPr lang="en-US" altLang="zh-CN" sz="2400" kern="0" dirty="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81992" y="1248210"/>
            <a:ext cx="2610261" cy="3000017"/>
            <a:chOff x="4604797" y="1248210"/>
            <a:chExt cx="2610261" cy="3000017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604797" y="1998255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604797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017217" y="2179238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0800000" flipH="1">
              <a:off x="6344903" y="1998256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5474849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5039849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474901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5909953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6345005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5909876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474952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039925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5909875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344900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28" name="等腰三角形 27"/>
          <p:cNvSpPr/>
          <p:nvPr/>
        </p:nvSpPr>
        <p:spPr>
          <a:xfrm rot="13885842" flipV="1">
            <a:off x="3997482" y="2804315"/>
            <a:ext cx="419722" cy="36182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3537375">
            <a:off x="1704506" y="5406271"/>
            <a:ext cx="623912" cy="53785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439638">
            <a:off x="5882417" y="308123"/>
            <a:ext cx="409306" cy="35285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7446901">
            <a:off x="1511167" y="907497"/>
            <a:ext cx="515194" cy="444132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2857257">
            <a:off x="1883212" y="3872637"/>
            <a:ext cx="427756" cy="36875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7640557">
            <a:off x="3144923" y="1489710"/>
            <a:ext cx="385256" cy="332117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 rot="7993905">
            <a:off x="4724912" y="711997"/>
            <a:ext cx="281267" cy="2424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9122749">
            <a:off x="3611709" y="5146577"/>
            <a:ext cx="464801" cy="400689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13969741" flipH="1">
            <a:off x="7370668" y="814927"/>
            <a:ext cx="417838" cy="360204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2396029" flipH="1">
            <a:off x="8790483" y="1985174"/>
            <a:ext cx="481244" cy="414866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3893266" flipH="1">
            <a:off x="9572832" y="5221315"/>
            <a:ext cx="617196" cy="53206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0" name="等腰三角形 39"/>
          <p:cNvSpPr/>
          <p:nvPr/>
        </p:nvSpPr>
        <p:spPr>
          <a:xfrm rot="16200000" flipH="1">
            <a:off x="10433977" y="1427074"/>
            <a:ext cx="859066" cy="74057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3" name="等腰三角形 42"/>
          <p:cNvSpPr/>
          <p:nvPr/>
        </p:nvSpPr>
        <p:spPr>
          <a:xfrm rot="16200000" flipH="1">
            <a:off x="7669081" y="1810714"/>
            <a:ext cx="193597" cy="16689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4" name="等腰三角形 43"/>
          <p:cNvSpPr/>
          <p:nvPr/>
        </p:nvSpPr>
        <p:spPr>
          <a:xfrm rot="18524737">
            <a:off x="8471538" y="4144491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3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ontent Placeholder 2"/>
          <p:cNvSpPr txBox="1"/>
          <p:nvPr/>
        </p:nvSpPr>
        <p:spPr>
          <a:xfrm>
            <a:off x="8737574" y="2514229"/>
            <a:ext cx="2304415" cy="230406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98107" y="1074191"/>
            <a:ext cx="7827410" cy="4110112"/>
            <a:chOff x="474662" y="361950"/>
            <a:chExt cx="6211888" cy="3262313"/>
          </a:xfrm>
        </p:grpSpPr>
        <p:grpSp>
          <p:nvGrpSpPr>
            <p:cNvPr id="23" name="Group 22"/>
            <p:cNvGrpSpPr/>
            <p:nvPr/>
          </p:nvGrpSpPr>
          <p:grpSpPr>
            <a:xfrm>
              <a:off x="2971800" y="2114550"/>
              <a:ext cx="742952" cy="1485902"/>
              <a:chOff x="2463800" y="660400"/>
              <a:chExt cx="371476" cy="742951"/>
            </a:xfrm>
            <a:noFill/>
          </p:grpSpPr>
          <p:sp>
            <p:nvSpPr>
              <p:cNvPr id="24" name="Freeform 41"/>
              <p:cNvSpPr/>
              <p:nvPr/>
            </p:nvSpPr>
            <p:spPr bwMode="auto">
              <a:xfrm>
                <a:off x="2463800" y="773113"/>
                <a:ext cx="185738" cy="630238"/>
              </a:xfrm>
              <a:custGeom>
                <a:avLst/>
                <a:gdLst/>
                <a:ahLst/>
                <a:cxnLst>
                  <a:cxn ang="0">
                    <a:pos x="0" y="327"/>
                  </a:cxn>
                  <a:cxn ang="0">
                    <a:pos x="117" y="39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327"/>
                  </a:cxn>
                </a:cxnLst>
                <a:rect l="0" t="0" r="r" b="b"/>
                <a:pathLst>
                  <a:path w="117" h="397">
                    <a:moveTo>
                      <a:pt x="0" y="327"/>
                    </a:moveTo>
                    <a:lnTo>
                      <a:pt x="117" y="39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3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5" name="Freeform 42"/>
              <p:cNvSpPr/>
              <p:nvPr/>
            </p:nvSpPr>
            <p:spPr bwMode="auto">
              <a:xfrm>
                <a:off x="2649538" y="773113"/>
                <a:ext cx="185738" cy="630238"/>
              </a:xfrm>
              <a:custGeom>
                <a:avLst/>
                <a:gdLst/>
                <a:ahLst/>
                <a:cxnLst>
                  <a:cxn ang="0">
                    <a:pos x="117" y="327"/>
                  </a:cxn>
                  <a:cxn ang="0">
                    <a:pos x="0" y="39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327"/>
                  </a:cxn>
                </a:cxnLst>
                <a:rect l="0" t="0" r="r" b="b"/>
                <a:pathLst>
                  <a:path w="117" h="397">
                    <a:moveTo>
                      <a:pt x="117" y="327"/>
                    </a:moveTo>
                    <a:lnTo>
                      <a:pt x="0" y="39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32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6" name="Freeform 43"/>
              <p:cNvSpPr/>
              <p:nvPr/>
            </p:nvSpPr>
            <p:spPr bwMode="auto">
              <a:xfrm>
                <a:off x="2463800" y="660400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7" y="0"/>
                  </a:cxn>
                  <a:cxn ang="0">
                    <a:pos x="234" y="71"/>
                  </a:cxn>
                  <a:cxn ang="0">
                    <a:pos x="117" y="140"/>
                  </a:cxn>
                  <a:cxn ang="0">
                    <a:pos x="0" y="71"/>
                  </a:cxn>
                </a:cxnLst>
                <a:rect l="0" t="0" r="r" b="b"/>
                <a:pathLst>
                  <a:path w="234" h="140">
                    <a:moveTo>
                      <a:pt x="0" y="71"/>
                    </a:moveTo>
                    <a:lnTo>
                      <a:pt x="117" y="0"/>
                    </a:lnTo>
                    <a:lnTo>
                      <a:pt x="234" y="71"/>
                    </a:lnTo>
                    <a:lnTo>
                      <a:pt x="117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228850" y="2486025"/>
              <a:ext cx="739776" cy="1111250"/>
              <a:chOff x="1573213" y="847725"/>
              <a:chExt cx="369888" cy="555625"/>
            </a:xfrm>
            <a:noFill/>
          </p:grpSpPr>
          <p:sp>
            <p:nvSpPr>
              <p:cNvPr id="8" name="Freeform 29"/>
              <p:cNvSpPr/>
              <p:nvPr/>
            </p:nvSpPr>
            <p:spPr bwMode="auto">
              <a:xfrm>
                <a:off x="1573213" y="958850"/>
                <a:ext cx="184150" cy="444500"/>
              </a:xfrm>
              <a:custGeom>
                <a:avLst/>
                <a:gdLst/>
                <a:ahLst/>
                <a:cxnLst>
                  <a:cxn ang="0">
                    <a:pos x="0" y="210"/>
                  </a:cxn>
                  <a:cxn ang="0">
                    <a:pos x="116" y="280"/>
                  </a:cxn>
                  <a:cxn ang="0">
                    <a:pos x="116" y="70"/>
                  </a:cxn>
                  <a:cxn ang="0">
                    <a:pos x="0" y="0"/>
                  </a:cxn>
                  <a:cxn ang="0">
                    <a:pos x="0" y="210"/>
                  </a:cxn>
                </a:cxnLst>
                <a:rect l="0" t="0" r="r" b="b"/>
                <a:pathLst>
                  <a:path w="116" h="280">
                    <a:moveTo>
                      <a:pt x="0" y="210"/>
                    </a:moveTo>
                    <a:lnTo>
                      <a:pt x="116" y="280"/>
                    </a:lnTo>
                    <a:lnTo>
                      <a:pt x="116" y="70"/>
                    </a:lnTo>
                    <a:lnTo>
                      <a:pt x="0" y="0"/>
                    </a:lnTo>
                    <a:lnTo>
                      <a:pt x="0" y="2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9" name="Freeform 30"/>
              <p:cNvSpPr/>
              <p:nvPr/>
            </p:nvSpPr>
            <p:spPr bwMode="auto">
              <a:xfrm>
                <a:off x="1757363" y="958850"/>
                <a:ext cx="185738" cy="444500"/>
              </a:xfrm>
              <a:custGeom>
                <a:avLst/>
                <a:gdLst/>
                <a:ahLst/>
                <a:cxnLst>
                  <a:cxn ang="0">
                    <a:pos x="117" y="210"/>
                  </a:cxn>
                  <a:cxn ang="0">
                    <a:pos x="0" y="280"/>
                  </a:cxn>
                  <a:cxn ang="0">
                    <a:pos x="0" y="70"/>
                  </a:cxn>
                  <a:cxn ang="0">
                    <a:pos x="117" y="0"/>
                  </a:cxn>
                  <a:cxn ang="0">
                    <a:pos x="117" y="210"/>
                  </a:cxn>
                </a:cxnLst>
                <a:rect l="0" t="0" r="r" b="b"/>
                <a:pathLst>
                  <a:path w="117" h="280">
                    <a:moveTo>
                      <a:pt x="117" y="210"/>
                    </a:moveTo>
                    <a:lnTo>
                      <a:pt x="0" y="280"/>
                    </a:lnTo>
                    <a:lnTo>
                      <a:pt x="0" y="70"/>
                    </a:lnTo>
                    <a:lnTo>
                      <a:pt x="117" y="0"/>
                    </a:lnTo>
                    <a:lnTo>
                      <a:pt x="117" y="21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Freeform 31"/>
              <p:cNvSpPr/>
              <p:nvPr/>
            </p:nvSpPr>
            <p:spPr bwMode="auto">
              <a:xfrm>
                <a:off x="1573213" y="847725"/>
                <a:ext cx="369888" cy="22225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6" y="0"/>
                  </a:cxn>
                  <a:cxn ang="0">
                    <a:pos x="233" y="70"/>
                  </a:cxn>
                  <a:cxn ang="0">
                    <a:pos x="116" y="140"/>
                  </a:cxn>
                  <a:cxn ang="0">
                    <a:pos x="0" y="70"/>
                  </a:cxn>
                </a:cxnLst>
                <a:rect l="0" t="0" r="r" b="b"/>
                <a:pathLst>
                  <a:path w="233" h="140">
                    <a:moveTo>
                      <a:pt x="0" y="70"/>
                    </a:moveTo>
                    <a:lnTo>
                      <a:pt x="116" y="0"/>
                    </a:lnTo>
                    <a:lnTo>
                      <a:pt x="233" y="70"/>
                    </a:lnTo>
                    <a:lnTo>
                      <a:pt x="116" y="140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14750" y="1657350"/>
              <a:ext cx="742950" cy="1927226"/>
              <a:chOff x="2017713" y="439738"/>
              <a:chExt cx="371475" cy="963613"/>
            </a:xfrm>
            <a:noFill/>
          </p:grpSpPr>
          <p:sp>
            <p:nvSpPr>
              <p:cNvPr id="12" name="Freeform 32"/>
              <p:cNvSpPr/>
              <p:nvPr/>
            </p:nvSpPr>
            <p:spPr bwMode="auto">
              <a:xfrm>
                <a:off x="2017713" y="550863"/>
                <a:ext cx="185738" cy="852488"/>
              </a:xfrm>
              <a:custGeom>
                <a:avLst/>
                <a:gdLst/>
                <a:ahLst/>
                <a:cxnLst>
                  <a:cxn ang="0">
                    <a:pos x="0" y="467"/>
                  </a:cxn>
                  <a:cxn ang="0">
                    <a:pos x="117" y="53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467"/>
                  </a:cxn>
                </a:cxnLst>
                <a:rect l="0" t="0" r="r" b="b"/>
                <a:pathLst>
                  <a:path w="117" h="537">
                    <a:moveTo>
                      <a:pt x="0" y="467"/>
                    </a:moveTo>
                    <a:lnTo>
                      <a:pt x="117" y="53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" name="Freeform 33"/>
              <p:cNvSpPr/>
              <p:nvPr/>
            </p:nvSpPr>
            <p:spPr bwMode="auto">
              <a:xfrm>
                <a:off x="2203450" y="550863"/>
                <a:ext cx="185738" cy="852488"/>
              </a:xfrm>
              <a:custGeom>
                <a:avLst/>
                <a:gdLst/>
                <a:ahLst/>
                <a:cxnLst>
                  <a:cxn ang="0">
                    <a:pos x="117" y="467"/>
                  </a:cxn>
                  <a:cxn ang="0">
                    <a:pos x="0" y="53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467"/>
                  </a:cxn>
                </a:cxnLst>
                <a:rect l="0" t="0" r="r" b="b"/>
                <a:pathLst>
                  <a:path w="117" h="537">
                    <a:moveTo>
                      <a:pt x="117" y="467"/>
                    </a:moveTo>
                    <a:lnTo>
                      <a:pt x="0" y="53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46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" name="Freeform 34"/>
              <p:cNvSpPr/>
              <p:nvPr/>
            </p:nvSpPr>
            <p:spPr bwMode="auto">
              <a:xfrm>
                <a:off x="2017713" y="439738"/>
                <a:ext cx="371475" cy="220663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7" y="0"/>
                  </a:cxn>
                  <a:cxn ang="0">
                    <a:pos x="234" y="70"/>
                  </a:cxn>
                  <a:cxn ang="0">
                    <a:pos x="117" y="139"/>
                  </a:cxn>
                  <a:cxn ang="0">
                    <a:pos x="0" y="70"/>
                  </a:cxn>
                </a:cxnLst>
                <a:rect l="0" t="0" r="r" b="b"/>
                <a:pathLst>
                  <a:path w="234" h="139">
                    <a:moveTo>
                      <a:pt x="0" y="70"/>
                    </a:moveTo>
                    <a:lnTo>
                      <a:pt x="117" y="0"/>
                    </a:lnTo>
                    <a:lnTo>
                      <a:pt x="234" y="70"/>
                    </a:lnTo>
                    <a:lnTo>
                      <a:pt x="117" y="139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457700" y="1800225"/>
              <a:ext cx="742950" cy="1781174"/>
              <a:chOff x="2908300" y="512763"/>
              <a:chExt cx="371475" cy="890587"/>
            </a:xfrm>
            <a:noFill/>
          </p:grpSpPr>
          <p:sp>
            <p:nvSpPr>
              <p:cNvPr id="16" name="Freeform 35"/>
              <p:cNvSpPr/>
              <p:nvPr/>
            </p:nvSpPr>
            <p:spPr bwMode="auto">
              <a:xfrm>
                <a:off x="2908300" y="622300"/>
                <a:ext cx="187325" cy="781050"/>
              </a:xfrm>
              <a:custGeom>
                <a:avLst/>
                <a:gdLst/>
                <a:ahLst/>
                <a:cxnLst>
                  <a:cxn ang="0">
                    <a:pos x="0" y="422"/>
                  </a:cxn>
                  <a:cxn ang="0">
                    <a:pos x="118" y="492"/>
                  </a:cxn>
                  <a:cxn ang="0">
                    <a:pos x="118" y="71"/>
                  </a:cxn>
                  <a:cxn ang="0">
                    <a:pos x="0" y="0"/>
                  </a:cxn>
                  <a:cxn ang="0">
                    <a:pos x="0" y="422"/>
                  </a:cxn>
                </a:cxnLst>
                <a:rect l="0" t="0" r="r" b="b"/>
                <a:pathLst>
                  <a:path w="118" h="492">
                    <a:moveTo>
                      <a:pt x="0" y="422"/>
                    </a:moveTo>
                    <a:lnTo>
                      <a:pt x="118" y="492"/>
                    </a:lnTo>
                    <a:lnTo>
                      <a:pt x="118" y="71"/>
                    </a:lnTo>
                    <a:lnTo>
                      <a:pt x="0" y="0"/>
                    </a:lnTo>
                    <a:lnTo>
                      <a:pt x="0" y="4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" name="Freeform 36"/>
              <p:cNvSpPr/>
              <p:nvPr/>
            </p:nvSpPr>
            <p:spPr bwMode="auto">
              <a:xfrm>
                <a:off x="3095625" y="622300"/>
                <a:ext cx="184150" cy="781050"/>
              </a:xfrm>
              <a:custGeom>
                <a:avLst/>
                <a:gdLst/>
                <a:ahLst/>
                <a:cxnLst>
                  <a:cxn ang="0">
                    <a:pos x="116" y="422"/>
                  </a:cxn>
                  <a:cxn ang="0">
                    <a:pos x="0" y="492"/>
                  </a:cxn>
                  <a:cxn ang="0">
                    <a:pos x="0" y="71"/>
                  </a:cxn>
                  <a:cxn ang="0">
                    <a:pos x="116" y="0"/>
                  </a:cxn>
                  <a:cxn ang="0">
                    <a:pos x="116" y="422"/>
                  </a:cxn>
                </a:cxnLst>
                <a:rect l="0" t="0" r="r" b="b"/>
                <a:pathLst>
                  <a:path w="116" h="492">
                    <a:moveTo>
                      <a:pt x="116" y="422"/>
                    </a:moveTo>
                    <a:lnTo>
                      <a:pt x="0" y="492"/>
                    </a:lnTo>
                    <a:lnTo>
                      <a:pt x="0" y="71"/>
                    </a:lnTo>
                    <a:lnTo>
                      <a:pt x="116" y="0"/>
                    </a:lnTo>
                    <a:lnTo>
                      <a:pt x="116" y="422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" name="Freeform 37"/>
              <p:cNvSpPr/>
              <p:nvPr/>
            </p:nvSpPr>
            <p:spPr bwMode="auto">
              <a:xfrm>
                <a:off x="2908300" y="512763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118" y="0"/>
                  </a:cxn>
                  <a:cxn ang="0">
                    <a:pos x="234" y="69"/>
                  </a:cxn>
                  <a:cxn ang="0">
                    <a:pos x="118" y="140"/>
                  </a:cxn>
                  <a:cxn ang="0">
                    <a:pos x="0" y="69"/>
                  </a:cxn>
                </a:cxnLst>
                <a:rect l="0" t="0" r="r" b="b"/>
                <a:pathLst>
                  <a:path w="234" h="140">
                    <a:moveTo>
                      <a:pt x="0" y="69"/>
                    </a:moveTo>
                    <a:lnTo>
                      <a:pt x="118" y="0"/>
                    </a:lnTo>
                    <a:lnTo>
                      <a:pt x="234" y="69"/>
                    </a:lnTo>
                    <a:lnTo>
                      <a:pt x="118" y="140"/>
                    </a:lnTo>
                    <a:lnTo>
                      <a:pt x="0" y="69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200650" y="1565273"/>
              <a:ext cx="739776" cy="2006602"/>
              <a:chOff x="3354388" y="400050"/>
              <a:chExt cx="369888" cy="1003301"/>
            </a:xfrm>
            <a:noFill/>
          </p:grpSpPr>
          <p:sp>
            <p:nvSpPr>
              <p:cNvPr id="20" name="Freeform 38"/>
              <p:cNvSpPr/>
              <p:nvPr/>
            </p:nvSpPr>
            <p:spPr bwMode="auto">
              <a:xfrm>
                <a:off x="3354388" y="512763"/>
                <a:ext cx="184150" cy="890588"/>
              </a:xfrm>
              <a:custGeom>
                <a:avLst/>
                <a:gdLst/>
                <a:ahLst/>
                <a:cxnLst>
                  <a:cxn ang="0">
                    <a:pos x="0" y="491"/>
                  </a:cxn>
                  <a:cxn ang="0">
                    <a:pos x="116" y="561"/>
                  </a:cxn>
                  <a:cxn ang="0">
                    <a:pos x="116" y="69"/>
                  </a:cxn>
                  <a:cxn ang="0">
                    <a:pos x="0" y="0"/>
                  </a:cxn>
                  <a:cxn ang="0">
                    <a:pos x="0" y="491"/>
                  </a:cxn>
                </a:cxnLst>
                <a:rect l="0" t="0" r="r" b="b"/>
                <a:pathLst>
                  <a:path w="116" h="561">
                    <a:moveTo>
                      <a:pt x="0" y="491"/>
                    </a:moveTo>
                    <a:lnTo>
                      <a:pt x="116" y="561"/>
                    </a:lnTo>
                    <a:lnTo>
                      <a:pt x="116" y="69"/>
                    </a:lnTo>
                    <a:lnTo>
                      <a:pt x="0" y="0"/>
                    </a:lnTo>
                    <a:lnTo>
                      <a:pt x="0" y="49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" name="Freeform 39"/>
              <p:cNvSpPr/>
              <p:nvPr/>
            </p:nvSpPr>
            <p:spPr bwMode="auto">
              <a:xfrm>
                <a:off x="3538538" y="512763"/>
                <a:ext cx="185738" cy="890588"/>
              </a:xfrm>
              <a:custGeom>
                <a:avLst/>
                <a:gdLst/>
                <a:ahLst/>
                <a:cxnLst>
                  <a:cxn ang="0">
                    <a:pos x="117" y="491"/>
                  </a:cxn>
                  <a:cxn ang="0">
                    <a:pos x="0" y="561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491"/>
                  </a:cxn>
                </a:cxnLst>
                <a:rect l="0" t="0" r="r" b="b"/>
                <a:pathLst>
                  <a:path w="117" h="561">
                    <a:moveTo>
                      <a:pt x="117" y="491"/>
                    </a:moveTo>
                    <a:lnTo>
                      <a:pt x="0" y="561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49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" name="Freeform 40"/>
              <p:cNvSpPr/>
              <p:nvPr/>
            </p:nvSpPr>
            <p:spPr bwMode="auto">
              <a:xfrm>
                <a:off x="3354388" y="400050"/>
                <a:ext cx="369888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6" y="0"/>
                  </a:cxn>
                  <a:cxn ang="0">
                    <a:pos x="233" y="71"/>
                  </a:cxn>
                  <a:cxn ang="0">
                    <a:pos x="116" y="140"/>
                  </a:cxn>
                  <a:cxn ang="0">
                    <a:pos x="0" y="71"/>
                  </a:cxn>
                </a:cxnLst>
                <a:rect l="0" t="0" r="r" b="b"/>
                <a:pathLst>
                  <a:path w="233" h="140">
                    <a:moveTo>
                      <a:pt x="0" y="71"/>
                    </a:moveTo>
                    <a:lnTo>
                      <a:pt x="116" y="0"/>
                    </a:lnTo>
                    <a:lnTo>
                      <a:pt x="233" y="71"/>
                    </a:lnTo>
                    <a:lnTo>
                      <a:pt x="116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943600" y="981075"/>
              <a:ext cx="742950" cy="2597152"/>
              <a:chOff x="3798888" y="104775"/>
              <a:chExt cx="371475" cy="1298576"/>
            </a:xfrm>
            <a:noFill/>
          </p:grpSpPr>
          <p:sp>
            <p:nvSpPr>
              <p:cNvPr id="28" name="Freeform 44"/>
              <p:cNvSpPr/>
              <p:nvPr/>
            </p:nvSpPr>
            <p:spPr bwMode="auto">
              <a:xfrm>
                <a:off x="3798888" y="217488"/>
                <a:ext cx="185738" cy="1185863"/>
              </a:xfrm>
              <a:custGeom>
                <a:avLst/>
                <a:gdLst/>
                <a:ahLst/>
                <a:cxnLst>
                  <a:cxn ang="0">
                    <a:pos x="0" y="677"/>
                  </a:cxn>
                  <a:cxn ang="0">
                    <a:pos x="117" y="747"/>
                  </a:cxn>
                  <a:cxn ang="0">
                    <a:pos x="117" y="69"/>
                  </a:cxn>
                  <a:cxn ang="0">
                    <a:pos x="0" y="0"/>
                  </a:cxn>
                  <a:cxn ang="0">
                    <a:pos x="0" y="677"/>
                  </a:cxn>
                </a:cxnLst>
                <a:rect l="0" t="0" r="r" b="b"/>
                <a:pathLst>
                  <a:path w="117" h="747">
                    <a:moveTo>
                      <a:pt x="0" y="677"/>
                    </a:moveTo>
                    <a:lnTo>
                      <a:pt x="117" y="747"/>
                    </a:lnTo>
                    <a:lnTo>
                      <a:pt x="117" y="69"/>
                    </a:lnTo>
                    <a:lnTo>
                      <a:pt x="0" y="0"/>
                    </a:lnTo>
                    <a:lnTo>
                      <a:pt x="0" y="6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9" name="Freeform 45"/>
              <p:cNvSpPr/>
              <p:nvPr/>
            </p:nvSpPr>
            <p:spPr bwMode="auto">
              <a:xfrm>
                <a:off x="3984625" y="217488"/>
                <a:ext cx="185738" cy="1185863"/>
              </a:xfrm>
              <a:custGeom>
                <a:avLst/>
                <a:gdLst/>
                <a:ahLst/>
                <a:cxnLst>
                  <a:cxn ang="0">
                    <a:pos x="117" y="677"/>
                  </a:cxn>
                  <a:cxn ang="0">
                    <a:pos x="0" y="747"/>
                  </a:cxn>
                  <a:cxn ang="0">
                    <a:pos x="0" y="69"/>
                  </a:cxn>
                  <a:cxn ang="0">
                    <a:pos x="117" y="0"/>
                  </a:cxn>
                  <a:cxn ang="0">
                    <a:pos x="117" y="677"/>
                  </a:cxn>
                </a:cxnLst>
                <a:rect l="0" t="0" r="r" b="b"/>
                <a:pathLst>
                  <a:path w="117" h="747">
                    <a:moveTo>
                      <a:pt x="117" y="677"/>
                    </a:moveTo>
                    <a:lnTo>
                      <a:pt x="0" y="747"/>
                    </a:lnTo>
                    <a:lnTo>
                      <a:pt x="0" y="69"/>
                    </a:lnTo>
                    <a:lnTo>
                      <a:pt x="117" y="0"/>
                    </a:lnTo>
                    <a:lnTo>
                      <a:pt x="117" y="67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0" name="Freeform 46"/>
              <p:cNvSpPr/>
              <p:nvPr/>
            </p:nvSpPr>
            <p:spPr bwMode="auto">
              <a:xfrm>
                <a:off x="3798888" y="104775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117" y="0"/>
                  </a:cxn>
                  <a:cxn ang="0">
                    <a:pos x="234" y="71"/>
                  </a:cxn>
                  <a:cxn ang="0">
                    <a:pos x="117" y="140"/>
                  </a:cxn>
                  <a:cxn ang="0">
                    <a:pos x="0" y="71"/>
                  </a:cxn>
                </a:cxnLst>
                <a:rect l="0" t="0" r="r" b="b"/>
                <a:pathLst>
                  <a:path w="234" h="140">
                    <a:moveTo>
                      <a:pt x="0" y="71"/>
                    </a:moveTo>
                    <a:lnTo>
                      <a:pt x="117" y="0"/>
                    </a:lnTo>
                    <a:lnTo>
                      <a:pt x="234" y="71"/>
                    </a:lnTo>
                    <a:lnTo>
                      <a:pt x="117" y="140"/>
                    </a:lnTo>
                    <a:lnTo>
                      <a:pt x="0" y="71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1485898" y="2724150"/>
              <a:ext cx="742952" cy="889000"/>
              <a:chOff x="1127125" y="958850"/>
              <a:chExt cx="371476" cy="444500"/>
            </a:xfrm>
            <a:noFill/>
          </p:grpSpPr>
          <p:sp>
            <p:nvSpPr>
              <p:cNvPr id="32" name="Freeform 47"/>
              <p:cNvSpPr/>
              <p:nvPr/>
            </p:nvSpPr>
            <p:spPr bwMode="auto">
              <a:xfrm>
                <a:off x="1127125" y="1069975"/>
                <a:ext cx="185738" cy="333375"/>
              </a:xfrm>
              <a:custGeom>
                <a:avLst/>
                <a:gdLst/>
                <a:ahLst/>
                <a:cxnLst>
                  <a:cxn ang="0">
                    <a:pos x="0" y="140"/>
                  </a:cxn>
                  <a:cxn ang="0">
                    <a:pos x="117" y="210"/>
                  </a:cxn>
                  <a:cxn ang="0">
                    <a:pos x="117" y="70"/>
                  </a:cxn>
                  <a:cxn ang="0">
                    <a:pos x="0" y="0"/>
                  </a:cxn>
                  <a:cxn ang="0">
                    <a:pos x="0" y="140"/>
                  </a:cxn>
                </a:cxnLst>
                <a:rect l="0" t="0" r="r" b="b"/>
                <a:pathLst>
                  <a:path w="117" h="210">
                    <a:moveTo>
                      <a:pt x="0" y="140"/>
                    </a:moveTo>
                    <a:lnTo>
                      <a:pt x="117" y="210"/>
                    </a:lnTo>
                    <a:lnTo>
                      <a:pt x="117" y="70"/>
                    </a:lnTo>
                    <a:lnTo>
                      <a:pt x="0" y="0"/>
                    </a:lnTo>
                    <a:lnTo>
                      <a:pt x="0" y="14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3" name="Freeform 48"/>
              <p:cNvSpPr/>
              <p:nvPr/>
            </p:nvSpPr>
            <p:spPr bwMode="auto">
              <a:xfrm>
                <a:off x="1312863" y="1069975"/>
                <a:ext cx="185738" cy="333375"/>
              </a:xfrm>
              <a:custGeom>
                <a:avLst/>
                <a:gdLst/>
                <a:ahLst/>
                <a:cxnLst>
                  <a:cxn ang="0">
                    <a:pos x="117" y="140"/>
                  </a:cxn>
                  <a:cxn ang="0">
                    <a:pos x="0" y="210"/>
                  </a:cxn>
                  <a:cxn ang="0">
                    <a:pos x="0" y="70"/>
                  </a:cxn>
                  <a:cxn ang="0">
                    <a:pos x="117" y="0"/>
                  </a:cxn>
                  <a:cxn ang="0">
                    <a:pos x="117" y="140"/>
                  </a:cxn>
                </a:cxnLst>
                <a:rect l="0" t="0" r="r" b="b"/>
                <a:pathLst>
                  <a:path w="117" h="210">
                    <a:moveTo>
                      <a:pt x="117" y="140"/>
                    </a:moveTo>
                    <a:lnTo>
                      <a:pt x="0" y="210"/>
                    </a:lnTo>
                    <a:lnTo>
                      <a:pt x="0" y="70"/>
                    </a:lnTo>
                    <a:lnTo>
                      <a:pt x="117" y="0"/>
                    </a:lnTo>
                    <a:lnTo>
                      <a:pt x="117" y="14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4" name="Freeform 49"/>
              <p:cNvSpPr/>
              <p:nvPr/>
            </p:nvSpPr>
            <p:spPr bwMode="auto">
              <a:xfrm>
                <a:off x="1127125" y="958850"/>
                <a:ext cx="371475" cy="22225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117" y="0"/>
                  </a:cxn>
                  <a:cxn ang="0">
                    <a:pos x="234" y="70"/>
                  </a:cxn>
                  <a:cxn ang="0">
                    <a:pos x="117" y="140"/>
                  </a:cxn>
                  <a:cxn ang="0">
                    <a:pos x="0" y="70"/>
                  </a:cxn>
                </a:cxnLst>
                <a:rect l="0" t="0" r="r" b="b"/>
                <a:pathLst>
                  <a:path w="234" h="140">
                    <a:moveTo>
                      <a:pt x="0" y="70"/>
                    </a:moveTo>
                    <a:lnTo>
                      <a:pt x="117" y="0"/>
                    </a:lnTo>
                    <a:lnTo>
                      <a:pt x="234" y="70"/>
                    </a:lnTo>
                    <a:lnTo>
                      <a:pt x="117" y="140"/>
                    </a:lnTo>
                    <a:lnTo>
                      <a:pt x="0" y="70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1295400" y="2038350"/>
              <a:ext cx="631634" cy="700900"/>
              <a:chOff x="892366" y="1276350"/>
              <a:chExt cx="631634" cy="700900"/>
            </a:xfrm>
          </p:grpSpPr>
          <p:sp>
            <p:nvSpPr>
              <p:cNvPr id="48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9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10 %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981200" y="1733550"/>
              <a:ext cx="631634" cy="700900"/>
              <a:chOff x="892366" y="1276350"/>
              <a:chExt cx="631634" cy="700900"/>
            </a:xfrm>
          </p:grpSpPr>
          <p:sp>
            <p:nvSpPr>
              <p:cNvPr id="51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2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15%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2667000" y="1413650"/>
              <a:ext cx="631634" cy="700900"/>
              <a:chOff x="892366" y="1276350"/>
              <a:chExt cx="631634" cy="700900"/>
            </a:xfrm>
          </p:grpSpPr>
          <p:sp>
            <p:nvSpPr>
              <p:cNvPr id="54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5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20 %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483166" y="971550"/>
              <a:ext cx="631634" cy="700900"/>
              <a:chOff x="892366" y="1276350"/>
              <a:chExt cx="631634" cy="700900"/>
            </a:xfrm>
          </p:grpSpPr>
          <p:sp>
            <p:nvSpPr>
              <p:cNvPr id="57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58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30 %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4267200" y="1047750"/>
              <a:ext cx="631634" cy="700900"/>
              <a:chOff x="892366" y="1276350"/>
              <a:chExt cx="631634" cy="700900"/>
            </a:xfrm>
          </p:grpSpPr>
          <p:sp>
            <p:nvSpPr>
              <p:cNvPr id="60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1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25 %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4953000" y="847725"/>
              <a:ext cx="631634" cy="700900"/>
              <a:chOff x="892366" y="1276350"/>
              <a:chExt cx="631634" cy="700900"/>
            </a:xfrm>
          </p:grpSpPr>
          <p:sp>
            <p:nvSpPr>
              <p:cNvPr id="63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4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30 %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5638800" y="361950"/>
              <a:ext cx="631634" cy="700900"/>
              <a:chOff x="892366" y="1276350"/>
              <a:chExt cx="631634" cy="700900"/>
            </a:xfrm>
          </p:grpSpPr>
          <p:sp>
            <p:nvSpPr>
              <p:cNvPr id="66" name="Freeform 1304"/>
              <p:cNvSpPr/>
              <p:nvPr/>
            </p:nvSpPr>
            <p:spPr bwMode="auto">
              <a:xfrm>
                <a:off x="914400" y="1276350"/>
                <a:ext cx="609600" cy="700900"/>
              </a:xfrm>
              <a:custGeom>
                <a:avLst/>
                <a:gdLst/>
                <a:ahLst/>
                <a:cxnLst>
                  <a:cxn ang="0">
                    <a:pos x="0" y="178"/>
                  </a:cxn>
                  <a:cxn ang="0">
                    <a:pos x="180" y="0"/>
                  </a:cxn>
                  <a:cxn ang="0">
                    <a:pos x="358" y="178"/>
                  </a:cxn>
                  <a:cxn ang="0">
                    <a:pos x="207" y="347"/>
                  </a:cxn>
                  <a:cxn ang="0">
                    <a:pos x="176" y="407"/>
                  </a:cxn>
                  <a:cxn ang="0">
                    <a:pos x="148" y="347"/>
                  </a:cxn>
                  <a:cxn ang="0">
                    <a:pos x="0" y="178"/>
                  </a:cxn>
                </a:cxnLst>
                <a:rect l="0" t="0" r="r" b="b"/>
                <a:pathLst>
                  <a:path w="358" h="407">
                    <a:moveTo>
                      <a:pt x="0" y="178"/>
                    </a:moveTo>
                    <a:cubicBezTo>
                      <a:pt x="0" y="80"/>
                      <a:pt x="80" y="0"/>
                      <a:pt x="180" y="0"/>
                    </a:cubicBezTo>
                    <a:cubicBezTo>
                      <a:pt x="278" y="0"/>
                      <a:pt x="358" y="80"/>
                      <a:pt x="358" y="178"/>
                    </a:cubicBezTo>
                    <a:cubicBezTo>
                      <a:pt x="358" y="263"/>
                      <a:pt x="293" y="334"/>
                      <a:pt x="207" y="347"/>
                    </a:cubicBezTo>
                    <a:cubicBezTo>
                      <a:pt x="176" y="407"/>
                      <a:pt x="176" y="407"/>
                      <a:pt x="176" y="407"/>
                    </a:cubicBezTo>
                    <a:cubicBezTo>
                      <a:pt x="148" y="347"/>
                      <a:pt x="148" y="347"/>
                      <a:pt x="148" y="347"/>
                    </a:cubicBezTo>
                    <a:cubicBezTo>
                      <a:pt x="63" y="331"/>
                      <a:pt x="0" y="260"/>
                      <a:pt x="0" y="178"/>
                    </a:cubicBezTo>
                    <a:close/>
                  </a:path>
                </a:pathLst>
              </a:custGeom>
              <a:blipFill>
                <a:blip r:embed="rId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7" name="Content Placeholder 2"/>
              <p:cNvSpPr txBox="1"/>
              <p:nvPr/>
            </p:nvSpPr>
            <p:spPr>
              <a:xfrm>
                <a:off x="892366" y="1374584"/>
                <a:ext cx="631634" cy="3763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>
                        <a:lumMod val="95000"/>
                      </a:srgbClr>
                    </a:solidFill>
                    <a:latin typeface="Agency FB" panose="020B0503020202020204" pitchFamily="34" charset="0"/>
                    <a:cs typeface="Open Sans" panose="020B0606030504020204" pitchFamily="34" charset="0"/>
                  </a:rPr>
                  <a:t>50 %</a:t>
                </a:r>
                <a:endParaRPr lang="en-US" sz="2300" spc="-189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69" name="Freeform 96"/>
            <p:cNvSpPr/>
            <p:nvPr/>
          </p:nvSpPr>
          <p:spPr bwMode="auto">
            <a:xfrm>
              <a:off x="474662" y="2079625"/>
              <a:ext cx="668338" cy="1544638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1176655"/>
              <a:endParaRPr lang="en-US" sz="2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0" name="Oval 97"/>
          <p:cNvSpPr>
            <a:spLocks noChangeArrowheads="1"/>
          </p:cNvSpPr>
          <p:nvPr/>
        </p:nvSpPr>
        <p:spPr bwMode="auto">
          <a:xfrm>
            <a:off x="866156" y="3404254"/>
            <a:ext cx="316057" cy="312008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</a:ln>
        </p:spPr>
        <p:txBody>
          <a:bodyPr vert="horz" wrap="square" lIns="115214" tIns="57607" rIns="115214" bIns="57607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72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45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AutoShape 3"/>
          <p:cNvSpPr/>
          <p:nvPr/>
        </p:nvSpPr>
        <p:spPr bwMode="auto">
          <a:xfrm>
            <a:off x="4797864" y="2262811"/>
            <a:ext cx="1954852" cy="19538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noFill/>
          <a:ln w="25400" cap="flat" cmpd="sng">
            <a:solidFill>
              <a:srgbClr val="F0F6FF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4003" tIns="24003" rIns="24003" bIns="24003" anchor="ctr"/>
          <a:lstStyle/>
          <a:p>
            <a:pPr algn="ctr" hangingPunct="0">
              <a:defRPr/>
            </a:pPr>
            <a:r>
              <a:rPr lang="zh-CN" alt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社交平台宣传</a:t>
            </a:r>
            <a:endParaRPr lang="en-US" altLang="zh-CN" sz="19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grpSp>
        <p:nvGrpSpPr>
          <p:cNvPr id="49" name="Group 16"/>
          <p:cNvGrpSpPr/>
          <p:nvPr/>
        </p:nvGrpSpPr>
        <p:grpSpPr bwMode="auto">
          <a:xfrm>
            <a:off x="385570" y="2607821"/>
            <a:ext cx="1972855" cy="1041028"/>
            <a:chOff x="0" y="0"/>
            <a:chExt cx="4175676" cy="2204198"/>
          </a:xfrm>
        </p:grpSpPr>
        <p:sp>
          <p:nvSpPr>
            <p:cNvPr id="50" name="AutoShape 17"/>
            <p:cNvSpPr/>
            <p:nvPr/>
          </p:nvSpPr>
          <p:spPr bwMode="auto">
            <a:xfrm>
              <a:off x="0" y="679681"/>
              <a:ext cx="4159799" cy="15245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176655" hangingPunct="0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此处添加详细文本描述，建议与标题相关并符合整体语言风格，语言描述尽量简洁生动。尽量将每页幻灯片的</a:t>
              </a:r>
              <a:endPara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1" name="AutoShape 18"/>
            <p:cNvSpPr/>
            <p:nvPr/>
          </p:nvSpPr>
          <p:spPr bwMode="auto">
            <a:xfrm>
              <a:off x="14290" y="0"/>
              <a:ext cx="4161386" cy="597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1176655" hangingPunct="0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单击此处添加标题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</p:grpSp>
      <p:grpSp>
        <p:nvGrpSpPr>
          <p:cNvPr id="52" name="Group 19"/>
          <p:cNvGrpSpPr/>
          <p:nvPr/>
        </p:nvGrpSpPr>
        <p:grpSpPr bwMode="auto">
          <a:xfrm>
            <a:off x="9192906" y="2588320"/>
            <a:ext cx="2250405" cy="1041028"/>
            <a:chOff x="0" y="0"/>
            <a:chExt cx="4761220" cy="2204198"/>
          </a:xfrm>
        </p:grpSpPr>
        <p:sp>
          <p:nvSpPr>
            <p:cNvPr id="53" name="AutoShape 20"/>
            <p:cNvSpPr/>
            <p:nvPr/>
          </p:nvSpPr>
          <p:spPr bwMode="auto">
            <a:xfrm>
              <a:off x="0" y="679681"/>
              <a:ext cx="4159719" cy="15245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1176655" hangingPunct="0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此处添加详细文本描述，建议与标题相关并符合整体语言风格，语言描述尽量简洁生动。尽量将每页幻灯片的</a:t>
              </a:r>
              <a:endPara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1"/>
            <p:cNvSpPr/>
            <p:nvPr/>
          </p:nvSpPr>
          <p:spPr bwMode="auto">
            <a:xfrm>
              <a:off x="14283" y="0"/>
              <a:ext cx="4746937" cy="597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1176655" hangingPunct="0">
                <a:defRPr/>
              </a:pPr>
              <a:r>
                <a:rPr lang="zh-CN" altLang="en-US" sz="1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单击此处添加标题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39392" y="2859828"/>
            <a:ext cx="1973605" cy="1397287"/>
            <a:chOff x="6339392" y="2859828"/>
            <a:chExt cx="1973605" cy="1397287"/>
          </a:xfrm>
        </p:grpSpPr>
        <p:sp>
          <p:nvSpPr>
            <p:cNvPr id="39" name="AutoShape 6"/>
            <p:cNvSpPr/>
            <p:nvPr/>
          </p:nvSpPr>
          <p:spPr bwMode="auto">
            <a:xfrm>
              <a:off x="6943250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14"/>
            <p:cNvSpPr>
              <a:spLocks noChangeShapeType="1"/>
            </p:cNvSpPr>
            <p:nvPr/>
          </p:nvSpPr>
          <p:spPr bwMode="auto">
            <a:xfrm>
              <a:off x="7322819" y="3616598"/>
              <a:ext cx="0" cy="276758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8" name="AutoShape 15"/>
            <p:cNvSpPr/>
            <p:nvPr/>
          </p:nvSpPr>
          <p:spPr bwMode="auto">
            <a:xfrm>
              <a:off x="6339392" y="3849104"/>
              <a:ext cx="1973605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1.200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关注人数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7200870" y="3113635"/>
              <a:ext cx="251400" cy="251004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94082" y="2255311"/>
            <a:ext cx="1769568" cy="1364287"/>
            <a:chOff x="7394082" y="2255311"/>
            <a:chExt cx="1769568" cy="1364287"/>
          </a:xfrm>
        </p:grpSpPr>
        <p:sp>
          <p:nvSpPr>
            <p:cNvPr id="40" name="AutoShape 7"/>
            <p:cNvSpPr/>
            <p:nvPr/>
          </p:nvSpPr>
          <p:spPr bwMode="auto">
            <a:xfrm>
              <a:off x="7892921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12"/>
            <p:cNvSpPr>
              <a:spLocks noChangeShapeType="1"/>
            </p:cNvSpPr>
            <p:nvPr/>
          </p:nvSpPr>
          <p:spPr bwMode="auto">
            <a:xfrm flipV="1">
              <a:off x="8273240" y="2586821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6" name="AutoShape 13"/>
            <p:cNvSpPr/>
            <p:nvPr/>
          </p:nvSpPr>
          <p:spPr bwMode="auto">
            <a:xfrm>
              <a:off x="7394082" y="2255311"/>
              <a:ext cx="1769568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45.650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粉丝数量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147165" y="3113635"/>
              <a:ext cx="251400" cy="251004"/>
              <a:chOff x="8782050" y="1495425"/>
              <a:chExt cx="1116013" cy="1114425"/>
            </a:xfrm>
            <a:solidFill>
              <a:srgbClr val="FFFFFF"/>
            </a:solidFill>
          </p:grpSpPr>
          <p:sp>
            <p:nvSpPr>
              <p:cNvPr id="57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2"/>
              <p:cNvSpPr/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4"/>
              <p:cNvSpPr/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379359" y="2255311"/>
            <a:ext cx="1666800" cy="1364287"/>
            <a:chOff x="3379359" y="2255311"/>
            <a:chExt cx="1666800" cy="1364287"/>
          </a:xfrm>
        </p:grpSpPr>
        <p:sp>
          <p:nvSpPr>
            <p:cNvPr id="37" name="AutoShape 4"/>
            <p:cNvSpPr/>
            <p:nvPr/>
          </p:nvSpPr>
          <p:spPr bwMode="auto">
            <a:xfrm>
              <a:off x="3848193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/>
              <a:endParaRPr 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 flipV="1">
              <a:off x="4227761" y="2577820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4" name="AutoShape 11"/>
            <p:cNvSpPr/>
            <p:nvPr/>
          </p:nvSpPr>
          <p:spPr bwMode="auto">
            <a:xfrm>
              <a:off x="3379359" y="2255311"/>
              <a:ext cx="1666800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45.650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粉丝数量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2" name="Freeform 19"/>
            <p:cNvSpPr>
              <a:spLocks noEditPoints="1"/>
            </p:cNvSpPr>
            <p:nvPr/>
          </p:nvSpPr>
          <p:spPr bwMode="auto">
            <a:xfrm>
              <a:off x="4111445" y="3114210"/>
              <a:ext cx="250327" cy="251004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56406" y="2859828"/>
            <a:ext cx="1973606" cy="1397287"/>
            <a:chOff x="2256406" y="2859828"/>
            <a:chExt cx="1973606" cy="1397287"/>
          </a:xfrm>
        </p:grpSpPr>
        <p:sp>
          <p:nvSpPr>
            <p:cNvPr id="38" name="AutoShape 5"/>
            <p:cNvSpPr/>
            <p:nvPr/>
          </p:nvSpPr>
          <p:spPr bwMode="auto">
            <a:xfrm>
              <a:off x="2897772" y="285982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>
                <a:tabLst>
                  <a:tab pos="720090" algn="l"/>
                </a:tabLst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>
              <a:off x="3277340" y="3625598"/>
              <a:ext cx="0" cy="277507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2" name="AutoShape 9"/>
            <p:cNvSpPr/>
            <p:nvPr/>
          </p:nvSpPr>
          <p:spPr bwMode="auto">
            <a:xfrm>
              <a:off x="2256406" y="3849104"/>
              <a:ext cx="1973606" cy="4080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r>
                <a:rPr 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123.000 </a:t>
              </a: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关注人数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157457" y="3113635"/>
              <a:ext cx="249970" cy="251004"/>
              <a:chOff x="2473325" y="1495425"/>
              <a:chExt cx="1109663" cy="1114425"/>
            </a:xfrm>
            <a:solidFill>
              <a:srgbClr val="FFFFFF"/>
            </a:solidFill>
          </p:grpSpPr>
          <p:sp>
            <p:nvSpPr>
              <p:cNvPr id="64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29"/>
              <p:cNvSpPr/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30"/>
              <p:cNvSpPr/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8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85"/>
          <p:cNvGrpSpPr>
            <a:grpSpLocks noChangeAspect="1"/>
          </p:cNvGrpSpPr>
          <p:nvPr/>
        </p:nvGrpSpPr>
        <p:grpSpPr bwMode="auto">
          <a:xfrm>
            <a:off x="1056191" y="1536042"/>
            <a:ext cx="4620832" cy="3720100"/>
            <a:chOff x="816" y="468"/>
            <a:chExt cx="2310" cy="1860"/>
          </a:xfrm>
          <a:noFill/>
        </p:grpSpPr>
        <p:sp>
          <p:nvSpPr>
            <p:cNvPr id="14" name="AutoShape 84"/>
            <p:cNvSpPr>
              <a:spLocks noChangeAspect="1" noChangeArrowheads="1" noTextEdit="1"/>
            </p:cNvSpPr>
            <p:nvPr/>
          </p:nvSpPr>
          <p:spPr bwMode="auto">
            <a:xfrm>
              <a:off x="816" y="468"/>
              <a:ext cx="2310" cy="186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6" name="Rectangle 87"/>
            <p:cNvSpPr>
              <a:spLocks noChangeArrowheads="1"/>
            </p:cNvSpPr>
            <p:nvPr/>
          </p:nvSpPr>
          <p:spPr bwMode="auto">
            <a:xfrm>
              <a:off x="1312" y="2138"/>
              <a:ext cx="432" cy="187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Rectangle 88"/>
            <p:cNvSpPr>
              <a:spLocks noChangeArrowheads="1"/>
            </p:cNvSpPr>
            <p:nvPr/>
          </p:nvSpPr>
          <p:spPr bwMode="auto">
            <a:xfrm>
              <a:off x="1741" y="1992"/>
              <a:ext cx="430" cy="333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Rectangle 89"/>
            <p:cNvSpPr>
              <a:spLocks noChangeArrowheads="1"/>
            </p:cNvSpPr>
            <p:nvPr/>
          </p:nvSpPr>
          <p:spPr bwMode="auto">
            <a:xfrm>
              <a:off x="2171" y="2086"/>
              <a:ext cx="429" cy="239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Freeform 92"/>
            <p:cNvSpPr/>
            <p:nvPr/>
          </p:nvSpPr>
          <p:spPr bwMode="auto">
            <a:xfrm>
              <a:off x="1449" y="1662"/>
              <a:ext cx="157" cy="155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Freeform 93"/>
            <p:cNvSpPr/>
            <p:nvPr/>
          </p:nvSpPr>
          <p:spPr bwMode="auto">
            <a:xfrm>
              <a:off x="1582" y="2056"/>
              <a:ext cx="80" cy="208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3" name="Freeform 94"/>
            <p:cNvSpPr/>
            <p:nvPr/>
          </p:nvSpPr>
          <p:spPr bwMode="auto">
            <a:xfrm>
              <a:off x="1385" y="2061"/>
              <a:ext cx="84" cy="20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Freeform 95"/>
            <p:cNvSpPr/>
            <p:nvPr/>
          </p:nvSpPr>
          <p:spPr bwMode="auto">
            <a:xfrm>
              <a:off x="1322" y="1740"/>
              <a:ext cx="412" cy="389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5" name="Freeform 96"/>
            <p:cNvSpPr/>
            <p:nvPr/>
          </p:nvSpPr>
          <p:spPr bwMode="auto">
            <a:xfrm>
              <a:off x="1750" y="1010"/>
              <a:ext cx="421" cy="973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26" name="Oval 97"/>
            <p:cNvSpPr>
              <a:spLocks noChangeArrowheads="1"/>
            </p:cNvSpPr>
            <p:nvPr/>
          </p:nvSpPr>
          <p:spPr bwMode="auto">
            <a:xfrm>
              <a:off x="1884" y="1093"/>
              <a:ext cx="158" cy="156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Freeform 98"/>
            <p:cNvSpPr/>
            <p:nvPr/>
          </p:nvSpPr>
          <p:spPr bwMode="auto">
            <a:xfrm>
              <a:off x="2133" y="1361"/>
              <a:ext cx="476" cy="708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28" name="Freeform 99"/>
            <p:cNvSpPr/>
            <p:nvPr/>
          </p:nvSpPr>
          <p:spPr bwMode="auto">
            <a:xfrm>
              <a:off x="2291" y="1176"/>
              <a:ext cx="160" cy="160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300026" y="2801465"/>
            <a:ext cx="1116231" cy="1267058"/>
            <a:chOff x="1031709" y="2356953"/>
            <a:chExt cx="885849" cy="1005700"/>
          </a:xfrm>
        </p:grpSpPr>
        <p:sp>
          <p:nvSpPr>
            <p:cNvPr id="12" name="Title 1"/>
            <p:cNvSpPr txBox="1"/>
            <p:nvPr/>
          </p:nvSpPr>
          <p:spPr>
            <a:xfrm>
              <a:off x="1066800" y="2577688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300" dirty="0">
                  <a:solidFill>
                    <a:srgbClr val="FFFFFF"/>
                  </a:solidFill>
                </a:rPr>
                <a:t>5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3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275753" y="1883396"/>
            <a:ext cx="1116231" cy="1267058"/>
            <a:chOff x="3393267" y="1628255"/>
            <a:chExt cx="885849" cy="1005700"/>
          </a:xfrm>
        </p:grpSpPr>
        <p:sp>
          <p:nvSpPr>
            <p:cNvPr id="10" name="Title 1"/>
            <p:cNvSpPr txBox="1"/>
            <p:nvPr/>
          </p:nvSpPr>
          <p:spPr>
            <a:xfrm>
              <a:off x="3581400" y="1826705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300" dirty="0">
                  <a:solidFill>
                    <a:srgbClr val="FFFFFF"/>
                  </a:solidFill>
                </a:rPr>
                <a:t>12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11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4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820478" y="1421015"/>
            <a:ext cx="1116231" cy="1267058"/>
            <a:chOff x="2238351" y="1261250"/>
            <a:chExt cx="885849" cy="1005700"/>
          </a:xfrm>
        </p:grpSpPr>
        <p:sp>
          <p:nvSpPr>
            <p:cNvPr id="8" name="Title 1"/>
            <p:cNvSpPr txBox="1"/>
            <p:nvPr/>
          </p:nvSpPr>
          <p:spPr>
            <a:xfrm>
              <a:off x="2340166" y="1458338"/>
              <a:ext cx="685800" cy="354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300" dirty="0">
                  <a:solidFill>
                    <a:srgbClr val="FFFFFF"/>
                  </a:solidFill>
                </a:rPr>
                <a:t>1</a:t>
              </a:r>
              <a:r>
                <a:rPr lang="en-US" sz="2300" dirty="0">
                  <a:solidFill>
                    <a:srgbClr val="FFFFFF"/>
                  </a:solidFill>
                </a:rPr>
                <a:t>5</a:t>
              </a:r>
              <a:r>
                <a:rPr lang="zh-CN" altLang="en-US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2300" dirty="0">
                <a:solidFill>
                  <a:srgbClr val="FFFFFF"/>
                </a:solidFill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  <p:sp>
          <p:nvSpPr>
            <p:cNvPr id="35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72"/>
          <p:cNvGrpSpPr/>
          <p:nvPr/>
        </p:nvGrpSpPr>
        <p:grpSpPr>
          <a:xfrm>
            <a:off x="6049089" y="1580660"/>
            <a:ext cx="4320778" cy="1343042"/>
            <a:chOff x="533400" y="1276351"/>
            <a:chExt cx="3429000" cy="1066011"/>
          </a:xfrm>
        </p:grpSpPr>
        <p:sp>
          <p:nvSpPr>
            <p:cNvPr id="37" name="TextBox 36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Content Placeholder 2"/>
            <p:cNvSpPr txBox="1"/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altLang="zh-CN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73"/>
          <p:cNvGrpSpPr/>
          <p:nvPr/>
        </p:nvGrpSpPr>
        <p:grpSpPr>
          <a:xfrm>
            <a:off x="6049089" y="2797115"/>
            <a:ext cx="4320778" cy="1355332"/>
            <a:chOff x="533400" y="1276351"/>
            <a:chExt cx="3429000" cy="1075766"/>
          </a:xfrm>
        </p:grpSpPr>
        <p:sp>
          <p:nvSpPr>
            <p:cNvPr id="40" name="TextBox 39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Content Placeholder 2"/>
            <p:cNvSpPr txBox="1"/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76"/>
          <p:cNvGrpSpPr/>
          <p:nvPr/>
        </p:nvGrpSpPr>
        <p:grpSpPr>
          <a:xfrm>
            <a:off x="6049089" y="4045150"/>
            <a:ext cx="4320778" cy="1355177"/>
            <a:chOff x="533400" y="1276351"/>
            <a:chExt cx="3429000" cy="1075643"/>
          </a:xfrm>
        </p:grpSpPr>
        <p:sp>
          <p:nvSpPr>
            <p:cNvPr id="43" name="TextBox 42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176655"/>
              <a:r>
                <a:rPr lang="id-ID" sz="7600" spc="-378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7600" spc="-378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Content Placeholder 2"/>
            <p:cNvSpPr txBox="1"/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市场策略</a:t>
              </a:r>
              <a:br>
                <a:rPr lang="en-US" sz="1500" b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9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decel="5000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decel="50000" fill="hold">
                                          <p:stCondLst>
                                            <p:cond delay="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946662" y="1512363"/>
            <a:ext cx="9855075" cy="4608124"/>
            <a:chOff x="685801" y="971550"/>
            <a:chExt cx="7821057" cy="3657600"/>
          </a:xfrm>
        </p:grpSpPr>
        <p:grpSp>
          <p:nvGrpSpPr>
            <p:cNvPr id="18" name="Group 17"/>
            <p:cNvGrpSpPr/>
            <p:nvPr/>
          </p:nvGrpSpPr>
          <p:grpSpPr>
            <a:xfrm>
              <a:off x="685801" y="971550"/>
              <a:ext cx="2563257" cy="3657600"/>
              <a:chOff x="685801" y="1200150"/>
              <a:chExt cx="2563257" cy="3657600"/>
            </a:xfrm>
            <a:noFill/>
          </p:grpSpPr>
          <p:sp>
            <p:nvSpPr>
              <p:cNvPr id="19" name="Freeform 18"/>
              <p:cNvSpPr/>
              <p:nvPr/>
            </p:nvSpPr>
            <p:spPr bwMode="auto">
              <a:xfrm rot="10800000">
                <a:off x="685801" y="1200150"/>
                <a:ext cx="2563257" cy="3050617"/>
              </a:xfrm>
              <a:custGeom>
                <a:avLst/>
                <a:gdLst>
                  <a:gd name="T0" fmla="*/ 339 w 596"/>
                  <a:gd name="T1" fmla="*/ 115 h 709"/>
                  <a:gd name="T2" fmla="*/ 596 w 596"/>
                  <a:gd name="T3" fmla="*/ 410 h 709"/>
                  <a:gd name="T4" fmla="*/ 298 w 596"/>
                  <a:gd name="T5" fmla="*/ 709 h 709"/>
                  <a:gd name="T6" fmla="*/ 0 w 596"/>
                  <a:gd name="T7" fmla="*/ 410 h 709"/>
                  <a:gd name="T8" fmla="*/ 255 w 596"/>
                  <a:gd name="T9" fmla="*/ 115 h 709"/>
                  <a:gd name="T10" fmla="*/ 296 w 596"/>
                  <a:gd name="T11" fmla="*/ 0 h 709"/>
                  <a:gd name="T12" fmla="*/ 339 w 596"/>
                  <a:gd name="T13" fmla="*/ 115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6" h="709">
                    <a:moveTo>
                      <a:pt x="339" y="115"/>
                    </a:moveTo>
                    <a:cubicBezTo>
                      <a:pt x="484" y="135"/>
                      <a:pt x="596" y="259"/>
                      <a:pt x="596" y="410"/>
                    </a:cubicBezTo>
                    <a:cubicBezTo>
                      <a:pt x="596" y="575"/>
                      <a:pt x="463" y="709"/>
                      <a:pt x="298" y="709"/>
                    </a:cubicBezTo>
                    <a:cubicBezTo>
                      <a:pt x="133" y="709"/>
                      <a:pt x="0" y="575"/>
                      <a:pt x="0" y="410"/>
                    </a:cubicBezTo>
                    <a:cubicBezTo>
                      <a:pt x="0" y="260"/>
                      <a:pt x="111" y="136"/>
                      <a:pt x="255" y="115"/>
                    </a:cubicBezTo>
                    <a:cubicBezTo>
                      <a:pt x="296" y="0"/>
                      <a:pt x="296" y="0"/>
                      <a:pt x="296" y="0"/>
                    </a:cubicBezTo>
                    <a:lnTo>
                      <a:pt x="339" y="115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0" name="Group 44"/>
              <p:cNvGrpSpPr/>
              <p:nvPr/>
            </p:nvGrpSpPr>
            <p:grpSpPr>
              <a:xfrm>
                <a:off x="1216356" y="1592120"/>
                <a:ext cx="1475474" cy="2005334"/>
                <a:chOff x="1216356" y="1592120"/>
                <a:chExt cx="1475474" cy="2005334"/>
              </a:xfrm>
              <a:grpFill/>
            </p:grpSpPr>
            <p:sp>
              <p:nvSpPr>
                <p:cNvPr id="23" name="Content Placeholder 2"/>
                <p:cNvSpPr txBox="1"/>
                <p:nvPr/>
              </p:nvSpPr>
              <p:spPr>
                <a:xfrm>
                  <a:off x="1216356" y="2149654"/>
                  <a:ext cx="1475474" cy="14478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 fontAlgn="ctr">
                    <a:buFont typeface="Arial" panose="020B0604020202020204" pitchFamily="34" charset="0"/>
                    <a:buNone/>
                  </a:pPr>
                  <a:r>
                    <a:rPr lang="zh-CN" altLang="en-US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产品组件描述</a:t>
                  </a:r>
                  <a:endParaRPr lang="en-US" altLang="zh-CN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Title 13"/>
                <p:cNvSpPr txBox="1"/>
                <p:nvPr/>
              </p:nvSpPr>
              <p:spPr>
                <a:xfrm>
                  <a:off x="1260296" y="1592120"/>
                  <a:ext cx="1422170" cy="43972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 anchor="ctr">
                  <a:spAutoFit/>
                </a:bodyPr>
                <a:lstStyle>
                  <a:lvl1pPr algn="l" defTabSz="914400" rtl="0" eaLnBrk="1" latinLnBrk="0" hangingPunct="1">
                    <a:spcBef>
                      <a:spcPct val="0"/>
                    </a:spcBef>
                    <a:buNone/>
                    <a:defRPr sz="3200" b="0" kern="12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Source Sans Pro Light" pitchFamily="34" charset="0"/>
                      <a:ea typeface="+mj-ea"/>
                      <a:cs typeface="+mj-cs"/>
                    </a:defRPr>
                  </a:lvl1pPr>
                </a:lstStyle>
                <a:p>
                  <a:pPr algn="ctr"/>
                  <a:r>
                    <a:rPr lang="zh-CN" altLang="en-US" sz="30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基础版</a:t>
                  </a:r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1295400" y="2038350"/>
                  <a:ext cx="1295400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Rounded Rectangle 20"/>
              <p:cNvSpPr/>
              <p:nvPr/>
            </p:nvSpPr>
            <p:spPr>
              <a:xfrm>
                <a:off x="1371600" y="4400550"/>
                <a:ext cx="1066800" cy="457200"/>
              </a:xfrm>
              <a:prstGeom prst="roundRect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Content Placeholder 2"/>
              <p:cNvSpPr txBox="1"/>
              <p:nvPr/>
            </p:nvSpPr>
            <p:spPr>
              <a:xfrm>
                <a:off x="1371600" y="4445928"/>
                <a:ext cx="1066800" cy="37636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id-ID" sz="2300" spc="-189" dirty="0">
                    <a:solidFill>
                      <a:srgbClr val="FFFFFF"/>
                    </a:solidFill>
                    <a:cs typeface="Open Sans" panose="020B0606030504020204" pitchFamily="34" charset="0"/>
                  </a:rPr>
                  <a:t>$4.99</a:t>
                </a:r>
                <a:endParaRPr lang="en-US" spc="-189" dirty="0">
                  <a:solidFill>
                    <a:srgbClr val="FFFFFF"/>
                  </a:solidFill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304144" y="971550"/>
              <a:ext cx="2563257" cy="3657600"/>
              <a:chOff x="3304144" y="971550"/>
              <a:chExt cx="2563257" cy="3657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3304144" y="971550"/>
                <a:ext cx="2563257" cy="3050617"/>
                <a:chOff x="3304144" y="1200150"/>
                <a:chExt cx="2563257" cy="3050617"/>
              </a:xfrm>
              <a:noFill/>
            </p:grpSpPr>
            <p:sp>
              <p:nvSpPr>
                <p:cNvPr id="7" name="Freeform 6"/>
                <p:cNvSpPr/>
                <p:nvPr/>
              </p:nvSpPr>
              <p:spPr bwMode="auto">
                <a:xfrm rot="10800000">
                  <a:off x="3304144" y="1200150"/>
                  <a:ext cx="2563257" cy="3050617"/>
                </a:xfrm>
                <a:custGeom>
                  <a:avLst/>
                  <a:gdLst>
                    <a:gd name="T0" fmla="*/ 339 w 596"/>
                    <a:gd name="T1" fmla="*/ 115 h 709"/>
                    <a:gd name="T2" fmla="*/ 596 w 596"/>
                    <a:gd name="T3" fmla="*/ 410 h 709"/>
                    <a:gd name="T4" fmla="*/ 298 w 596"/>
                    <a:gd name="T5" fmla="*/ 709 h 709"/>
                    <a:gd name="T6" fmla="*/ 0 w 596"/>
                    <a:gd name="T7" fmla="*/ 410 h 709"/>
                    <a:gd name="T8" fmla="*/ 255 w 596"/>
                    <a:gd name="T9" fmla="*/ 115 h 709"/>
                    <a:gd name="T10" fmla="*/ 296 w 596"/>
                    <a:gd name="T11" fmla="*/ 0 h 709"/>
                    <a:gd name="T12" fmla="*/ 339 w 596"/>
                    <a:gd name="T13" fmla="*/ 115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6" h="709">
                      <a:moveTo>
                        <a:pt x="339" y="115"/>
                      </a:moveTo>
                      <a:cubicBezTo>
                        <a:pt x="484" y="135"/>
                        <a:pt x="596" y="259"/>
                        <a:pt x="596" y="410"/>
                      </a:cubicBezTo>
                      <a:cubicBezTo>
                        <a:pt x="596" y="575"/>
                        <a:pt x="463" y="709"/>
                        <a:pt x="298" y="709"/>
                      </a:cubicBezTo>
                      <a:cubicBezTo>
                        <a:pt x="133" y="709"/>
                        <a:pt x="0" y="575"/>
                        <a:pt x="0" y="410"/>
                      </a:cubicBezTo>
                      <a:cubicBezTo>
                        <a:pt x="0" y="260"/>
                        <a:pt x="111" y="136"/>
                        <a:pt x="255" y="115"/>
                      </a:cubicBezTo>
                      <a:cubicBezTo>
                        <a:pt x="296" y="0"/>
                        <a:pt x="296" y="0"/>
                        <a:pt x="296" y="0"/>
                      </a:cubicBezTo>
                      <a:lnTo>
                        <a:pt x="339" y="11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8" name="Group 45"/>
                <p:cNvGrpSpPr/>
                <p:nvPr/>
              </p:nvGrpSpPr>
              <p:grpSpPr>
                <a:xfrm>
                  <a:off x="3843970" y="1592120"/>
                  <a:ext cx="1475474" cy="2005334"/>
                  <a:chOff x="1216356" y="1592120"/>
                  <a:chExt cx="1475474" cy="2005334"/>
                </a:xfrm>
                <a:grpFill/>
              </p:grpSpPr>
              <p:sp>
                <p:nvSpPr>
                  <p:cNvPr id="9" name="Content Placeholder 2"/>
                  <p:cNvSpPr txBox="1"/>
                  <p:nvPr/>
                </p:nvSpPr>
                <p:spPr>
                  <a:xfrm>
                    <a:off x="1216356" y="2149654"/>
                    <a:ext cx="1475474" cy="14478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" name="Title 13"/>
                  <p:cNvSpPr txBox="1"/>
                  <p:nvPr/>
                </p:nvSpPr>
                <p:spPr>
                  <a:xfrm>
                    <a:off x="1260296" y="1592120"/>
                    <a:ext cx="1422170" cy="43972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 anchor="ctr">
                    <a:spAutoFit/>
                  </a:bodyPr>
                  <a:lstStyle>
                    <a:lvl1pPr algn="l" defTabSz="914400" rtl="0" eaLnBrk="1" latinLnBrk="0" hangingPunct="1">
                      <a:spcBef>
                        <a:spcPct val="0"/>
                      </a:spcBef>
                      <a:buNone/>
                      <a:defRPr sz="3200" b="0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ource Sans Pro Light" pitchFamily="34" charset="0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r>
                      <a:rPr lang="zh-CN" altLang="en-US" sz="3000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专业版</a:t>
                    </a:r>
                    <a:endParaRPr lang="en-US" sz="3000" dirty="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1295400" y="2038350"/>
                    <a:ext cx="1295400" cy="0"/>
                  </a:xfrm>
                  <a:prstGeom prst="line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6" name="Group 25"/>
              <p:cNvGrpSpPr/>
              <p:nvPr/>
            </p:nvGrpSpPr>
            <p:grpSpPr>
              <a:xfrm>
                <a:off x="3962400" y="4171950"/>
                <a:ext cx="1066800" cy="457200"/>
                <a:chOff x="3962400" y="4400550"/>
                <a:chExt cx="1066800" cy="457200"/>
              </a:xfrm>
              <a:noFill/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3962400" y="4400550"/>
                  <a:ext cx="1066800" cy="457200"/>
                </a:xfrm>
                <a:prstGeom prst="roundRect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Content Placeholder 2"/>
                <p:cNvSpPr txBox="1"/>
                <p:nvPr/>
              </p:nvSpPr>
              <p:spPr>
                <a:xfrm>
                  <a:off x="3962400" y="4445928"/>
                  <a:ext cx="1066800" cy="37636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id-ID" sz="2300" spc="-189" dirty="0">
                      <a:solidFill>
                        <a:srgbClr val="FFFFFF"/>
                      </a:solidFill>
                      <a:cs typeface="Open Sans" panose="020B0606030504020204" pitchFamily="34" charset="0"/>
                    </a:rPr>
                    <a:t>$6.99</a:t>
                  </a:r>
                  <a:endParaRPr lang="en-US" spc="-189" dirty="0">
                    <a:solidFill>
                      <a:srgbClr val="FFFFFF"/>
                    </a:solidFill>
                    <a:cs typeface="Open Sans" panose="020B0606030504020204" pitchFamily="34" charset="0"/>
                  </a:endParaRPr>
                </a:p>
              </p:txBody>
            </p:sp>
          </p:grpSp>
        </p:grpSp>
        <p:grpSp>
          <p:nvGrpSpPr>
            <p:cNvPr id="33" name="Group 32"/>
            <p:cNvGrpSpPr/>
            <p:nvPr/>
          </p:nvGrpSpPr>
          <p:grpSpPr>
            <a:xfrm>
              <a:off x="5943601" y="971550"/>
              <a:ext cx="2563257" cy="3657600"/>
              <a:chOff x="5943601" y="971550"/>
              <a:chExt cx="2563257" cy="36576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943601" y="971550"/>
                <a:ext cx="2563257" cy="3050617"/>
                <a:chOff x="5943601" y="1200150"/>
                <a:chExt cx="2563257" cy="3050617"/>
              </a:xfrm>
              <a:noFill/>
            </p:grpSpPr>
            <p:sp>
              <p:nvSpPr>
                <p:cNvPr id="13" name="Freeform 12"/>
                <p:cNvSpPr/>
                <p:nvPr/>
              </p:nvSpPr>
              <p:spPr bwMode="auto">
                <a:xfrm rot="10800000">
                  <a:off x="5943601" y="1200150"/>
                  <a:ext cx="2563257" cy="3050617"/>
                </a:xfrm>
                <a:custGeom>
                  <a:avLst/>
                  <a:gdLst>
                    <a:gd name="T0" fmla="*/ 339 w 596"/>
                    <a:gd name="T1" fmla="*/ 115 h 709"/>
                    <a:gd name="T2" fmla="*/ 596 w 596"/>
                    <a:gd name="T3" fmla="*/ 410 h 709"/>
                    <a:gd name="T4" fmla="*/ 298 w 596"/>
                    <a:gd name="T5" fmla="*/ 709 h 709"/>
                    <a:gd name="T6" fmla="*/ 0 w 596"/>
                    <a:gd name="T7" fmla="*/ 410 h 709"/>
                    <a:gd name="T8" fmla="*/ 255 w 596"/>
                    <a:gd name="T9" fmla="*/ 115 h 709"/>
                    <a:gd name="T10" fmla="*/ 296 w 596"/>
                    <a:gd name="T11" fmla="*/ 0 h 709"/>
                    <a:gd name="T12" fmla="*/ 339 w 596"/>
                    <a:gd name="T13" fmla="*/ 115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6" h="709">
                      <a:moveTo>
                        <a:pt x="339" y="115"/>
                      </a:moveTo>
                      <a:cubicBezTo>
                        <a:pt x="484" y="135"/>
                        <a:pt x="596" y="259"/>
                        <a:pt x="596" y="410"/>
                      </a:cubicBezTo>
                      <a:cubicBezTo>
                        <a:pt x="596" y="575"/>
                        <a:pt x="463" y="709"/>
                        <a:pt x="298" y="709"/>
                      </a:cubicBezTo>
                      <a:cubicBezTo>
                        <a:pt x="133" y="709"/>
                        <a:pt x="0" y="575"/>
                        <a:pt x="0" y="410"/>
                      </a:cubicBezTo>
                      <a:cubicBezTo>
                        <a:pt x="0" y="260"/>
                        <a:pt x="111" y="136"/>
                        <a:pt x="255" y="115"/>
                      </a:cubicBezTo>
                      <a:cubicBezTo>
                        <a:pt x="296" y="0"/>
                        <a:pt x="296" y="0"/>
                        <a:pt x="296" y="0"/>
                      </a:cubicBezTo>
                      <a:lnTo>
                        <a:pt x="339" y="11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4" name="Group 49"/>
                <p:cNvGrpSpPr/>
                <p:nvPr/>
              </p:nvGrpSpPr>
              <p:grpSpPr>
                <a:xfrm>
                  <a:off x="6496414" y="1592120"/>
                  <a:ext cx="1475474" cy="2005334"/>
                  <a:chOff x="1216356" y="1592120"/>
                  <a:chExt cx="1475474" cy="2005334"/>
                </a:xfrm>
                <a:grpFill/>
              </p:grpSpPr>
              <p:sp>
                <p:nvSpPr>
                  <p:cNvPr id="15" name="Content Placeholder 2"/>
                  <p:cNvSpPr txBox="1"/>
                  <p:nvPr/>
                </p:nvSpPr>
                <p:spPr>
                  <a:xfrm>
                    <a:off x="1216356" y="2149654"/>
                    <a:ext cx="1475474" cy="14478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ctr" font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产品组件描述</a:t>
                    </a:r>
                    <a:endParaRPr lang="en-US" altLang="zh-CN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" name="Title 13"/>
                  <p:cNvSpPr txBox="1"/>
                  <p:nvPr/>
                </p:nvSpPr>
                <p:spPr>
                  <a:xfrm>
                    <a:off x="1260296" y="1592120"/>
                    <a:ext cx="1422170" cy="439724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vert="horz" lIns="91440" tIns="45720" rIns="91440" bIns="45720" rtlCol="0" anchor="ctr">
                    <a:spAutoFit/>
                  </a:bodyPr>
                  <a:lstStyle>
                    <a:lvl1pPr algn="l" defTabSz="914400" rtl="0" eaLnBrk="1" latinLnBrk="0" hangingPunct="1">
                      <a:spcBef>
                        <a:spcPct val="0"/>
                      </a:spcBef>
                      <a:buNone/>
                      <a:defRPr sz="3200" b="0" kern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ource Sans Pro Light" pitchFamily="34" charset="0"/>
                        <a:ea typeface="+mj-ea"/>
                        <a:cs typeface="+mj-cs"/>
                      </a:defRPr>
                    </a:lvl1pPr>
                  </a:lstStyle>
                  <a:p>
                    <a:pPr algn="ctr"/>
                    <a:r>
                      <a:rPr lang="zh-CN" altLang="en-US" sz="3000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企业版</a:t>
                    </a:r>
                    <a:endParaRPr lang="en-US" sz="3000" dirty="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1295400" y="2038350"/>
                    <a:ext cx="1295400" cy="0"/>
                  </a:xfrm>
                  <a:prstGeom prst="line">
                    <a:avLst/>
                  </a:prstGeom>
                  <a:grpFill/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9" name="Group 28"/>
              <p:cNvGrpSpPr/>
              <p:nvPr/>
            </p:nvGrpSpPr>
            <p:grpSpPr>
              <a:xfrm>
                <a:off x="6701318" y="4171950"/>
                <a:ext cx="1066800" cy="457200"/>
                <a:chOff x="6701318" y="4400550"/>
                <a:chExt cx="1066800" cy="457200"/>
              </a:xfrm>
              <a:noFill/>
            </p:grpSpPr>
            <p:sp>
              <p:nvSpPr>
                <p:cNvPr id="30" name="Rounded Rectangle 29"/>
                <p:cNvSpPr/>
                <p:nvPr/>
              </p:nvSpPr>
              <p:spPr>
                <a:xfrm>
                  <a:off x="6701318" y="4400550"/>
                  <a:ext cx="1066800" cy="457200"/>
                </a:xfrm>
                <a:prstGeom prst="roundRect">
                  <a:avLst/>
                </a:pr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Content Placeholder 2"/>
                <p:cNvSpPr txBox="1"/>
                <p:nvPr/>
              </p:nvSpPr>
              <p:spPr>
                <a:xfrm>
                  <a:off x="6701318" y="4445928"/>
                  <a:ext cx="1066800" cy="376361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id-ID" sz="2300" spc="-189" dirty="0">
                      <a:solidFill>
                        <a:srgbClr val="FFFFFF"/>
                      </a:solidFill>
                      <a:cs typeface="Open Sans" panose="020B0606030504020204" pitchFamily="34" charset="0"/>
                    </a:rPr>
                    <a:t>$9.99</a:t>
                  </a:r>
                  <a:endParaRPr lang="en-US" spc="-189" dirty="0">
                    <a:solidFill>
                      <a:srgbClr val="FFFFFF"/>
                    </a:solidFill>
                    <a:cs typeface="Open Sans" panose="020B0606030504020204" pitchFamily="34" charset="0"/>
                  </a:endParaRPr>
                </a:p>
              </p:txBody>
            </p:sp>
          </p:grpSp>
        </p:grpSp>
      </p:grpSp>
      <p:sp>
        <p:nvSpPr>
          <p:cNvPr id="34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F:\鹏\PPT总结内页\色彩\暗绿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AutoShape 18"/>
          <p:cNvSpPr>
            <a:spLocks noChangeAspect="1" noChangeArrowheads="1" noTextEdit="1"/>
          </p:cNvSpPr>
          <p:nvPr/>
        </p:nvSpPr>
        <p:spPr bwMode="auto">
          <a:xfrm>
            <a:off x="1154997" y="1872340"/>
            <a:ext cx="9718750" cy="3960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23" name="Freeform 575"/>
          <p:cNvSpPr>
            <a:spLocks noChangeArrowheads="1"/>
          </p:cNvSpPr>
          <p:nvPr/>
        </p:nvSpPr>
        <p:spPr bwMode="auto">
          <a:xfrm>
            <a:off x="2635764" y="5428937"/>
            <a:ext cx="6679203" cy="387010"/>
          </a:xfrm>
          <a:custGeom>
            <a:avLst/>
            <a:gdLst>
              <a:gd name="T0" fmla="*/ 433 w 433"/>
              <a:gd name="T1" fmla="*/ 19 h 25"/>
              <a:gd name="T2" fmla="*/ 427 w 433"/>
              <a:gd name="T3" fmla="*/ 25 h 25"/>
              <a:gd name="T4" fmla="*/ 6 w 433"/>
              <a:gd name="T5" fmla="*/ 25 h 25"/>
              <a:gd name="T6" fmla="*/ 0 w 433"/>
              <a:gd name="T7" fmla="*/ 19 h 25"/>
              <a:gd name="T8" fmla="*/ 0 w 433"/>
              <a:gd name="T9" fmla="*/ 6 h 25"/>
              <a:gd name="T10" fmla="*/ 6 w 433"/>
              <a:gd name="T11" fmla="*/ 0 h 25"/>
              <a:gd name="T12" fmla="*/ 427 w 433"/>
              <a:gd name="T13" fmla="*/ 0 h 25"/>
              <a:gd name="T14" fmla="*/ 433 w 433"/>
              <a:gd name="T15" fmla="*/ 6 h 25"/>
              <a:gd name="T16" fmla="*/ 433 w 433"/>
              <a:gd name="T17" fmla="*/ 19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33"/>
              <a:gd name="T28" fmla="*/ 0 h 25"/>
              <a:gd name="T29" fmla="*/ 433 w 433"/>
              <a:gd name="T30" fmla="*/ 25 h 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33" h="25">
                <a:moveTo>
                  <a:pt x="433" y="19"/>
                </a:moveTo>
                <a:cubicBezTo>
                  <a:pt x="433" y="23"/>
                  <a:pt x="430" y="25"/>
                  <a:pt x="427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2" y="25"/>
                  <a:pt x="0" y="23"/>
                  <a:pt x="0" y="1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427" y="0"/>
                  <a:pt x="427" y="0"/>
                  <a:pt x="427" y="0"/>
                </a:cubicBezTo>
                <a:cubicBezTo>
                  <a:pt x="430" y="0"/>
                  <a:pt x="433" y="3"/>
                  <a:pt x="433" y="6"/>
                </a:cubicBezTo>
                <a:lnTo>
                  <a:pt x="433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24" name="Freeform 616"/>
          <p:cNvSpPr>
            <a:spLocks noChangeArrowheads="1"/>
          </p:cNvSpPr>
          <p:nvPr/>
        </p:nvSpPr>
        <p:spPr bwMode="auto">
          <a:xfrm>
            <a:off x="3931997" y="3268878"/>
            <a:ext cx="1500" cy="16500"/>
          </a:xfrm>
          <a:custGeom>
            <a:avLst/>
            <a:gdLst>
              <a:gd name="T0" fmla="*/ 0 w 635"/>
              <a:gd name="T1" fmla="*/ 0 h 1"/>
              <a:gd name="T2" fmla="*/ 0 w 635"/>
              <a:gd name="T3" fmla="*/ 1 h 1"/>
              <a:gd name="T4" fmla="*/ 0 w 635"/>
              <a:gd name="T5" fmla="*/ 1 h 1"/>
              <a:gd name="T6" fmla="*/ 0 w 635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635"/>
              <a:gd name="T13" fmla="*/ 0 h 1"/>
              <a:gd name="T14" fmla="*/ 635 w 635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35" h="1">
                <a:moveTo>
                  <a:pt x="0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1" tIns="43205" rIns="86411" bIns="43205"/>
          <a:lstStyle/>
          <a:p>
            <a:pPr defTabSz="1176655"/>
            <a:endParaRPr lang="zh-CN" altLang="zh-CN" sz="2300" dirty="0">
              <a:solidFill>
                <a:srgbClr val="000000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9225" name="组合 7"/>
          <p:cNvGrpSpPr/>
          <p:nvPr/>
        </p:nvGrpSpPr>
        <p:grpSpPr bwMode="auto">
          <a:xfrm>
            <a:off x="1139994" y="2400355"/>
            <a:ext cx="4611831" cy="2701573"/>
            <a:chOff x="0" y="0"/>
            <a:chExt cx="4879975" cy="2859088"/>
          </a:xfrm>
        </p:grpSpPr>
        <p:grpSp>
          <p:nvGrpSpPr>
            <p:cNvPr id="9226" name="组合 5"/>
            <p:cNvGrpSpPr/>
            <p:nvPr/>
          </p:nvGrpSpPr>
          <p:grpSpPr bwMode="auto">
            <a:xfrm>
              <a:off x="0" y="0"/>
              <a:ext cx="4879975" cy="2859088"/>
              <a:chOff x="0" y="0"/>
              <a:chExt cx="4879975" cy="2859088"/>
            </a:xfrm>
          </p:grpSpPr>
          <p:grpSp>
            <p:nvGrpSpPr>
              <p:cNvPr id="9227" name="组合 1"/>
              <p:cNvGrpSpPr/>
              <p:nvPr/>
            </p:nvGrpSpPr>
            <p:grpSpPr bwMode="auto">
              <a:xfrm>
                <a:off x="277813" y="0"/>
                <a:ext cx="4324350" cy="2481263"/>
                <a:chOff x="0" y="0"/>
                <a:chExt cx="4324350" cy="2481263"/>
              </a:xfrm>
            </p:grpSpPr>
            <p:sp>
              <p:nvSpPr>
                <p:cNvPr id="9228" name="Freeform 2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324350" cy="2481263"/>
                </a:xfrm>
                <a:custGeom>
                  <a:avLst/>
                  <a:gdLst>
                    <a:gd name="T0" fmla="*/ 253 w 265"/>
                    <a:gd name="T1" fmla="*/ 0 h 151"/>
                    <a:gd name="T2" fmla="*/ 12 w 265"/>
                    <a:gd name="T3" fmla="*/ 0 h 151"/>
                    <a:gd name="T4" fmla="*/ 0 w 265"/>
                    <a:gd name="T5" fmla="*/ 12 h 151"/>
                    <a:gd name="T6" fmla="*/ 0 w 265"/>
                    <a:gd name="T7" fmla="*/ 139 h 151"/>
                    <a:gd name="T8" fmla="*/ 12 w 265"/>
                    <a:gd name="T9" fmla="*/ 151 h 151"/>
                    <a:gd name="T10" fmla="*/ 253 w 265"/>
                    <a:gd name="T11" fmla="*/ 151 h 151"/>
                    <a:gd name="T12" fmla="*/ 265 w 265"/>
                    <a:gd name="T13" fmla="*/ 139 h 151"/>
                    <a:gd name="T14" fmla="*/ 265 w 265"/>
                    <a:gd name="T15" fmla="*/ 12 h 151"/>
                    <a:gd name="T16" fmla="*/ 253 w 265"/>
                    <a:gd name="T17" fmla="*/ 0 h 151"/>
                    <a:gd name="T18" fmla="*/ 253 w 265"/>
                    <a:gd name="T19" fmla="*/ 139 h 151"/>
                    <a:gd name="T20" fmla="*/ 12 w 265"/>
                    <a:gd name="T21" fmla="*/ 139 h 151"/>
                    <a:gd name="T22" fmla="*/ 12 w 265"/>
                    <a:gd name="T23" fmla="*/ 15 h 151"/>
                    <a:gd name="T24" fmla="*/ 253 w 265"/>
                    <a:gd name="T25" fmla="*/ 15 h 151"/>
                    <a:gd name="T26" fmla="*/ 253 w 265"/>
                    <a:gd name="T27" fmla="*/ 139 h 1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65"/>
                    <a:gd name="T43" fmla="*/ 0 h 151"/>
                    <a:gd name="T44" fmla="*/ 265 w 265"/>
                    <a:gd name="T45" fmla="*/ 151 h 1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65" h="151">
                      <a:moveTo>
                        <a:pt x="253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145"/>
                        <a:pt x="6" y="151"/>
                        <a:pt x="12" y="151"/>
                      </a:cubicBezTo>
                      <a:cubicBezTo>
                        <a:pt x="253" y="151"/>
                        <a:pt x="253" y="151"/>
                        <a:pt x="253" y="151"/>
                      </a:cubicBezTo>
                      <a:cubicBezTo>
                        <a:pt x="260" y="151"/>
                        <a:pt x="265" y="145"/>
                        <a:pt x="265" y="139"/>
                      </a:cubicBezTo>
                      <a:cubicBezTo>
                        <a:pt x="265" y="12"/>
                        <a:pt x="265" y="12"/>
                        <a:pt x="265" y="12"/>
                      </a:cubicBezTo>
                      <a:cubicBezTo>
                        <a:pt x="265" y="5"/>
                        <a:pt x="260" y="0"/>
                        <a:pt x="253" y="0"/>
                      </a:cubicBezTo>
                      <a:close/>
                      <a:moveTo>
                        <a:pt x="253" y="139"/>
                      </a:moveTo>
                      <a:cubicBezTo>
                        <a:pt x="12" y="139"/>
                        <a:pt x="12" y="139"/>
                        <a:pt x="12" y="139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53" y="15"/>
                        <a:pt x="253" y="15"/>
                        <a:pt x="253" y="15"/>
                      </a:cubicBezTo>
                      <a:lnTo>
                        <a:pt x="253" y="1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pPr defTabSz="1176655"/>
                  <a:endParaRPr lang="zh-CN" altLang="zh-CN" sz="2300" dirty="0">
                    <a:solidFill>
                      <a:srgbClr val="000000"/>
                    </a:solidFill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9229" name="矩形 859"/>
                <p:cNvSpPr>
                  <a:spLocks noChangeArrowheads="1"/>
                </p:cNvSpPr>
                <p:nvPr/>
              </p:nvSpPr>
              <p:spPr bwMode="auto">
                <a:xfrm>
                  <a:off x="163609" y="241300"/>
                  <a:ext cx="1612703" cy="2052638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 defTabSz="1176655"/>
                  <a:endParaRPr lang="zh-CN" altLang="zh-CN" sz="23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9230" name="Freeform 21"/>
              <p:cNvSpPr>
                <a:spLocks noChangeArrowheads="1"/>
              </p:cNvSpPr>
              <p:nvPr/>
            </p:nvSpPr>
            <p:spPr bwMode="auto">
              <a:xfrm>
                <a:off x="0" y="2579688"/>
                <a:ext cx="4879975" cy="279400"/>
              </a:xfrm>
              <a:custGeom>
                <a:avLst/>
                <a:gdLst>
                  <a:gd name="T0" fmla="*/ 299 w 299"/>
                  <a:gd name="T1" fmla="*/ 13 h 17"/>
                  <a:gd name="T2" fmla="*/ 295 w 299"/>
                  <a:gd name="T3" fmla="*/ 17 h 17"/>
                  <a:gd name="T4" fmla="*/ 5 w 299"/>
                  <a:gd name="T5" fmla="*/ 17 h 17"/>
                  <a:gd name="T6" fmla="*/ 0 w 299"/>
                  <a:gd name="T7" fmla="*/ 13 h 17"/>
                  <a:gd name="T8" fmla="*/ 0 w 299"/>
                  <a:gd name="T9" fmla="*/ 4 h 17"/>
                  <a:gd name="T10" fmla="*/ 5 w 299"/>
                  <a:gd name="T11" fmla="*/ 0 h 17"/>
                  <a:gd name="T12" fmla="*/ 295 w 299"/>
                  <a:gd name="T13" fmla="*/ 0 h 17"/>
                  <a:gd name="T14" fmla="*/ 299 w 299"/>
                  <a:gd name="T15" fmla="*/ 4 h 17"/>
                  <a:gd name="T16" fmla="*/ 299 w 299"/>
                  <a:gd name="T17" fmla="*/ 13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9"/>
                  <a:gd name="T28" fmla="*/ 0 h 17"/>
                  <a:gd name="T29" fmla="*/ 299 w 299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9" h="17">
                    <a:moveTo>
                      <a:pt x="299" y="13"/>
                    </a:moveTo>
                    <a:cubicBezTo>
                      <a:pt x="299" y="15"/>
                      <a:pt x="297" y="17"/>
                      <a:pt x="29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7" y="0"/>
                      <a:pt x="299" y="2"/>
                      <a:pt x="299" y="4"/>
                    </a:cubicBezTo>
                    <a:lnTo>
                      <a:pt x="299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9231" name="Group 811"/>
            <p:cNvGrpSpPr/>
            <p:nvPr/>
          </p:nvGrpSpPr>
          <p:grpSpPr bwMode="auto">
            <a:xfrm>
              <a:off x="966785" y="635000"/>
              <a:ext cx="561975" cy="1406525"/>
              <a:chOff x="0" y="0"/>
              <a:chExt cx="354" cy="886"/>
            </a:xfrm>
          </p:grpSpPr>
          <p:sp>
            <p:nvSpPr>
              <p:cNvPr id="9232" name="Freeform 812"/>
              <p:cNvSpPr>
                <a:spLocks noChangeArrowheads="1"/>
              </p:cNvSpPr>
              <p:nvPr/>
            </p:nvSpPr>
            <p:spPr bwMode="auto">
              <a:xfrm>
                <a:off x="0" y="152"/>
                <a:ext cx="354" cy="734"/>
              </a:xfrm>
              <a:custGeom>
                <a:avLst/>
                <a:gdLst>
                  <a:gd name="T0" fmla="*/ 41 w 54"/>
                  <a:gd name="T1" fmla="*/ 0 h 116"/>
                  <a:gd name="T2" fmla="*/ 14 w 54"/>
                  <a:gd name="T3" fmla="*/ 0 h 116"/>
                  <a:gd name="T4" fmla="*/ 0 w 54"/>
                  <a:gd name="T5" fmla="*/ 12 h 116"/>
                  <a:gd name="T6" fmla="*/ 0 w 54"/>
                  <a:gd name="T7" fmla="*/ 12 h 116"/>
                  <a:gd name="T8" fmla="*/ 0 w 54"/>
                  <a:gd name="T9" fmla="*/ 14 h 116"/>
                  <a:gd name="T10" fmla="*/ 0 w 54"/>
                  <a:gd name="T11" fmla="*/ 52 h 116"/>
                  <a:gd name="T12" fmla="*/ 4 w 54"/>
                  <a:gd name="T13" fmla="*/ 57 h 116"/>
                  <a:gd name="T14" fmla="*/ 9 w 54"/>
                  <a:gd name="T15" fmla="*/ 52 h 116"/>
                  <a:gd name="T16" fmla="*/ 9 w 54"/>
                  <a:gd name="T17" fmla="*/ 19 h 116"/>
                  <a:gd name="T18" fmla="*/ 13 w 54"/>
                  <a:gd name="T19" fmla="*/ 19 h 116"/>
                  <a:gd name="T20" fmla="*/ 13 w 54"/>
                  <a:gd name="T21" fmla="*/ 51 h 116"/>
                  <a:gd name="T22" fmla="*/ 13 w 54"/>
                  <a:gd name="T23" fmla="*/ 52 h 116"/>
                  <a:gd name="T24" fmla="*/ 13 w 54"/>
                  <a:gd name="T25" fmla="*/ 109 h 116"/>
                  <a:gd name="T26" fmla="*/ 19 w 54"/>
                  <a:gd name="T27" fmla="*/ 116 h 116"/>
                  <a:gd name="T28" fmla="*/ 26 w 54"/>
                  <a:gd name="T29" fmla="*/ 109 h 116"/>
                  <a:gd name="T30" fmla="*/ 26 w 54"/>
                  <a:gd name="T31" fmla="*/ 59 h 116"/>
                  <a:gd name="T32" fmla="*/ 29 w 54"/>
                  <a:gd name="T33" fmla="*/ 59 h 116"/>
                  <a:gd name="T34" fmla="*/ 29 w 54"/>
                  <a:gd name="T35" fmla="*/ 109 h 116"/>
                  <a:gd name="T36" fmla="*/ 35 w 54"/>
                  <a:gd name="T37" fmla="*/ 116 h 116"/>
                  <a:gd name="T38" fmla="*/ 41 w 54"/>
                  <a:gd name="T39" fmla="*/ 109 h 116"/>
                  <a:gd name="T40" fmla="*/ 41 w 54"/>
                  <a:gd name="T41" fmla="*/ 51 h 116"/>
                  <a:gd name="T42" fmla="*/ 41 w 54"/>
                  <a:gd name="T43" fmla="*/ 50 h 116"/>
                  <a:gd name="T44" fmla="*/ 41 w 54"/>
                  <a:gd name="T45" fmla="*/ 19 h 116"/>
                  <a:gd name="T46" fmla="*/ 45 w 54"/>
                  <a:gd name="T47" fmla="*/ 19 h 116"/>
                  <a:gd name="T48" fmla="*/ 45 w 54"/>
                  <a:gd name="T49" fmla="*/ 52 h 116"/>
                  <a:gd name="T50" fmla="*/ 50 w 54"/>
                  <a:gd name="T51" fmla="*/ 57 h 116"/>
                  <a:gd name="T52" fmla="*/ 54 w 54"/>
                  <a:gd name="T53" fmla="*/ 52 h 116"/>
                  <a:gd name="T54" fmla="*/ 54 w 54"/>
                  <a:gd name="T55" fmla="*/ 14 h 116"/>
                  <a:gd name="T56" fmla="*/ 54 w 54"/>
                  <a:gd name="T57" fmla="*/ 12 h 116"/>
                  <a:gd name="T58" fmla="*/ 54 w 54"/>
                  <a:gd name="T59" fmla="*/ 11 h 116"/>
                  <a:gd name="T60" fmla="*/ 41 w 54"/>
                  <a:gd name="T61" fmla="*/ 0 h 1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54"/>
                  <a:gd name="T94" fmla="*/ 0 h 116"/>
                  <a:gd name="T95" fmla="*/ 54 w 54"/>
                  <a:gd name="T96" fmla="*/ 116 h 11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54" h="116">
                    <a:moveTo>
                      <a:pt x="4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0"/>
                      <a:pt x="0" y="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5"/>
                      <a:pt x="2" y="57"/>
                      <a:pt x="4" y="57"/>
                    </a:cubicBezTo>
                    <a:cubicBezTo>
                      <a:pt x="7" y="57"/>
                      <a:pt x="9" y="55"/>
                      <a:pt x="9" y="52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3"/>
                      <a:pt x="16" y="116"/>
                      <a:pt x="19" y="116"/>
                    </a:cubicBezTo>
                    <a:cubicBezTo>
                      <a:pt x="23" y="116"/>
                      <a:pt x="26" y="113"/>
                      <a:pt x="26" y="10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13"/>
                      <a:pt x="31" y="116"/>
                      <a:pt x="35" y="116"/>
                    </a:cubicBezTo>
                    <a:cubicBezTo>
                      <a:pt x="38" y="116"/>
                      <a:pt x="41" y="113"/>
                      <a:pt x="41" y="109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5" y="55"/>
                      <a:pt x="47" y="57"/>
                      <a:pt x="50" y="57"/>
                    </a:cubicBezTo>
                    <a:cubicBezTo>
                      <a:pt x="52" y="57"/>
                      <a:pt x="54" y="55"/>
                      <a:pt x="54" y="52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7"/>
                      <a:pt x="50" y="0"/>
                      <a:pt x="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33" name="Oval 813"/>
              <p:cNvSpPr>
                <a:spLocks noChangeArrowheads="1"/>
              </p:cNvSpPr>
              <p:nvPr/>
            </p:nvSpPr>
            <p:spPr bwMode="auto">
              <a:xfrm>
                <a:off x="105" y="0"/>
                <a:ext cx="144" cy="13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234" name="组合 8"/>
          <p:cNvGrpSpPr/>
          <p:nvPr/>
        </p:nvGrpSpPr>
        <p:grpSpPr bwMode="auto">
          <a:xfrm>
            <a:off x="6261916" y="2400355"/>
            <a:ext cx="4611831" cy="2701573"/>
            <a:chOff x="0" y="0"/>
            <a:chExt cx="4879975" cy="2859088"/>
          </a:xfrm>
        </p:grpSpPr>
        <p:grpSp>
          <p:nvGrpSpPr>
            <p:cNvPr id="9235" name="组合 6"/>
            <p:cNvGrpSpPr/>
            <p:nvPr/>
          </p:nvGrpSpPr>
          <p:grpSpPr bwMode="auto">
            <a:xfrm>
              <a:off x="0" y="0"/>
              <a:ext cx="4879975" cy="2859088"/>
              <a:chOff x="0" y="0"/>
              <a:chExt cx="4879975" cy="2859088"/>
            </a:xfrm>
          </p:grpSpPr>
          <p:grpSp>
            <p:nvGrpSpPr>
              <p:cNvPr id="9236" name="组合 2"/>
              <p:cNvGrpSpPr/>
              <p:nvPr/>
            </p:nvGrpSpPr>
            <p:grpSpPr bwMode="auto">
              <a:xfrm>
                <a:off x="276225" y="0"/>
                <a:ext cx="4325938" cy="2481263"/>
                <a:chOff x="0" y="0"/>
                <a:chExt cx="4325938" cy="2481263"/>
              </a:xfrm>
            </p:grpSpPr>
            <p:sp>
              <p:nvSpPr>
                <p:cNvPr id="9237" name="Freeform 29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325938" cy="2481263"/>
                </a:xfrm>
                <a:custGeom>
                  <a:avLst/>
                  <a:gdLst>
                    <a:gd name="T0" fmla="*/ 253 w 265"/>
                    <a:gd name="T1" fmla="*/ 0 h 151"/>
                    <a:gd name="T2" fmla="*/ 12 w 265"/>
                    <a:gd name="T3" fmla="*/ 0 h 151"/>
                    <a:gd name="T4" fmla="*/ 0 w 265"/>
                    <a:gd name="T5" fmla="*/ 12 h 151"/>
                    <a:gd name="T6" fmla="*/ 0 w 265"/>
                    <a:gd name="T7" fmla="*/ 139 h 151"/>
                    <a:gd name="T8" fmla="*/ 12 w 265"/>
                    <a:gd name="T9" fmla="*/ 151 h 151"/>
                    <a:gd name="T10" fmla="*/ 253 w 265"/>
                    <a:gd name="T11" fmla="*/ 151 h 151"/>
                    <a:gd name="T12" fmla="*/ 265 w 265"/>
                    <a:gd name="T13" fmla="*/ 139 h 151"/>
                    <a:gd name="T14" fmla="*/ 265 w 265"/>
                    <a:gd name="T15" fmla="*/ 12 h 151"/>
                    <a:gd name="T16" fmla="*/ 253 w 265"/>
                    <a:gd name="T17" fmla="*/ 0 h 151"/>
                    <a:gd name="T18" fmla="*/ 253 w 265"/>
                    <a:gd name="T19" fmla="*/ 139 h 151"/>
                    <a:gd name="T20" fmla="*/ 12 w 265"/>
                    <a:gd name="T21" fmla="*/ 139 h 151"/>
                    <a:gd name="T22" fmla="*/ 12 w 265"/>
                    <a:gd name="T23" fmla="*/ 15 h 151"/>
                    <a:gd name="T24" fmla="*/ 253 w 265"/>
                    <a:gd name="T25" fmla="*/ 15 h 151"/>
                    <a:gd name="T26" fmla="*/ 253 w 265"/>
                    <a:gd name="T27" fmla="*/ 139 h 1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65"/>
                    <a:gd name="T43" fmla="*/ 0 h 151"/>
                    <a:gd name="T44" fmla="*/ 265 w 265"/>
                    <a:gd name="T45" fmla="*/ 151 h 1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65" h="151">
                      <a:moveTo>
                        <a:pt x="253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145"/>
                        <a:pt x="5" y="151"/>
                        <a:pt x="12" y="151"/>
                      </a:cubicBezTo>
                      <a:cubicBezTo>
                        <a:pt x="253" y="151"/>
                        <a:pt x="253" y="151"/>
                        <a:pt x="253" y="151"/>
                      </a:cubicBezTo>
                      <a:cubicBezTo>
                        <a:pt x="260" y="151"/>
                        <a:pt x="265" y="145"/>
                        <a:pt x="265" y="139"/>
                      </a:cubicBezTo>
                      <a:cubicBezTo>
                        <a:pt x="265" y="12"/>
                        <a:pt x="265" y="12"/>
                        <a:pt x="265" y="12"/>
                      </a:cubicBezTo>
                      <a:cubicBezTo>
                        <a:pt x="265" y="5"/>
                        <a:pt x="260" y="0"/>
                        <a:pt x="253" y="0"/>
                      </a:cubicBezTo>
                      <a:close/>
                      <a:moveTo>
                        <a:pt x="253" y="139"/>
                      </a:moveTo>
                      <a:cubicBezTo>
                        <a:pt x="12" y="139"/>
                        <a:pt x="12" y="139"/>
                        <a:pt x="12" y="139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253" y="15"/>
                        <a:pt x="253" y="15"/>
                        <a:pt x="253" y="15"/>
                      </a:cubicBezTo>
                      <a:lnTo>
                        <a:pt x="253" y="1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pPr defTabSz="1176655"/>
                  <a:endParaRPr lang="zh-CN" altLang="zh-CN" sz="2300" dirty="0">
                    <a:solidFill>
                      <a:srgbClr val="000000"/>
                    </a:solidFill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9238" name="矩形 858"/>
                <p:cNvSpPr>
                  <a:spLocks noChangeArrowheads="1"/>
                </p:cNvSpPr>
                <p:nvPr/>
              </p:nvSpPr>
              <p:spPr bwMode="auto">
                <a:xfrm>
                  <a:off x="2546448" y="241300"/>
                  <a:ext cx="1612703" cy="2052638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 defTabSz="1176655"/>
                  <a:endParaRPr lang="zh-CN" altLang="zh-CN" sz="23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9239" name="Freeform 298"/>
              <p:cNvSpPr>
                <a:spLocks noChangeArrowheads="1"/>
              </p:cNvSpPr>
              <p:nvPr/>
            </p:nvSpPr>
            <p:spPr bwMode="auto">
              <a:xfrm>
                <a:off x="0" y="2579688"/>
                <a:ext cx="4879975" cy="279400"/>
              </a:xfrm>
              <a:custGeom>
                <a:avLst/>
                <a:gdLst>
                  <a:gd name="T0" fmla="*/ 299 w 299"/>
                  <a:gd name="T1" fmla="*/ 13 h 17"/>
                  <a:gd name="T2" fmla="*/ 295 w 299"/>
                  <a:gd name="T3" fmla="*/ 17 h 17"/>
                  <a:gd name="T4" fmla="*/ 4 w 299"/>
                  <a:gd name="T5" fmla="*/ 17 h 17"/>
                  <a:gd name="T6" fmla="*/ 0 w 299"/>
                  <a:gd name="T7" fmla="*/ 13 h 17"/>
                  <a:gd name="T8" fmla="*/ 0 w 299"/>
                  <a:gd name="T9" fmla="*/ 4 h 17"/>
                  <a:gd name="T10" fmla="*/ 4 w 299"/>
                  <a:gd name="T11" fmla="*/ 0 h 17"/>
                  <a:gd name="T12" fmla="*/ 295 w 299"/>
                  <a:gd name="T13" fmla="*/ 0 h 17"/>
                  <a:gd name="T14" fmla="*/ 299 w 299"/>
                  <a:gd name="T15" fmla="*/ 4 h 17"/>
                  <a:gd name="T16" fmla="*/ 299 w 299"/>
                  <a:gd name="T17" fmla="*/ 13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9"/>
                  <a:gd name="T28" fmla="*/ 0 h 17"/>
                  <a:gd name="T29" fmla="*/ 299 w 299"/>
                  <a:gd name="T30" fmla="*/ 17 h 1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9" h="17">
                    <a:moveTo>
                      <a:pt x="299" y="13"/>
                    </a:moveTo>
                    <a:cubicBezTo>
                      <a:pt x="299" y="15"/>
                      <a:pt x="297" y="17"/>
                      <a:pt x="295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7"/>
                      <a:pt x="0" y="15"/>
                      <a:pt x="0" y="1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97" y="0"/>
                      <a:pt x="299" y="2"/>
                      <a:pt x="299" y="4"/>
                    </a:cubicBezTo>
                    <a:lnTo>
                      <a:pt x="299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9240" name="Group 816"/>
            <p:cNvGrpSpPr/>
            <p:nvPr/>
          </p:nvGrpSpPr>
          <p:grpSpPr bwMode="auto">
            <a:xfrm>
              <a:off x="3280022" y="634999"/>
              <a:ext cx="709566" cy="1494585"/>
              <a:chOff x="0" y="0"/>
              <a:chExt cx="442" cy="931"/>
            </a:xfrm>
          </p:grpSpPr>
          <p:sp>
            <p:nvSpPr>
              <p:cNvPr id="9241" name="Oval 817"/>
              <p:cNvSpPr>
                <a:spLocks noChangeArrowheads="1"/>
              </p:cNvSpPr>
              <p:nvPr/>
            </p:nvSpPr>
            <p:spPr bwMode="auto">
              <a:xfrm>
                <a:off x="143" y="0"/>
                <a:ext cx="143" cy="1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2" name="Freeform 818"/>
              <p:cNvSpPr>
                <a:spLocks noChangeArrowheads="1"/>
              </p:cNvSpPr>
              <p:nvPr/>
            </p:nvSpPr>
            <p:spPr bwMode="auto">
              <a:xfrm>
                <a:off x="0" y="167"/>
                <a:ext cx="442" cy="764"/>
              </a:xfrm>
              <a:custGeom>
                <a:avLst/>
                <a:gdLst>
                  <a:gd name="T0" fmla="*/ 64 w 65"/>
                  <a:gd name="T1" fmla="*/ 42 h 115"/>
                  <a:gd name="T2" fmla="*/ 52 w 65"/>
                  <a:gd name="T3" fmla="*/ 7 h 115"/>
                  <a:gd name="T4" fmla="*/ 45 w 65"/>
                  <a:gd name="T5" fmla="*/ 0 h 115"/>
                  <a:gd name="T6" fmla="*/ 19 w 65"/>
                  <a:gd name="T7" fmla="*/ 0 h 115"/>
                  <a:gd name="T8" fmla="*/ 13 w 65"/>
                  <a:gd name="T9" fmla="*/ 4 h 115"/>
                  <a:gd name="T10" fmla="*/ 12 w 65"/>
                  <a:gd name="T11" fmla="*/ 5 h 115"/>
                  <a:gd name="T12" fmla="*/ 12 w 65"/>
                  <a:gd name="T13" fmla="*/ 5 h 115"/>
                  <a:gd name="T14" fmla="*/ 12 w 65"/>
                  <a:gd name="T15" fmla="*/ 6 h 115"/>
                  <a:gd name="T16" fmla="*/ 0 w 65"/>
                  <a:gd name="T17" fmla="*/ 42 h 115"/>
                  <a:gd name="T18" fmla="*/ 3 w 65"/>
                  <a:gd name="T19" fmla="*/ 48 h 115"/>
                  <a:gd name="T20" fmla="*/ 9 w 65"/>
                  <a:gd name="T21" fmla="*/ 45 h 115"/>
                  <a:gd name="T22" fmla="*/ 18 w 65"/>
                  <a:gd name="T23" fmla="*/ 16 h 115"/>
                  <a:gd name="T24" fmla="*/ 19 w 65"/>
                  <a:gd name="T25" fmla="*/ 16 h 115"/>
                  <a:gd name="T26" fmla="*/ 20 w 65"/>
                  <a:gd name="T27" fmla="*/ 16 h 115"/>
                  <a:gd name="T28" fmla="*/ 6 w 65"/>
                  <a:gd name="T29" fmla="*/ 68 h 115"/>
                  <a:gd name="T30" fmla="*/ 20 w 65"/>
                  <a:gd name="T31" fmla="*/ 68 h 115"/>
                  <a:gd name="T32" fmla="*/ 20 w 65"/>
                  <a:gd name="T33" fmla="*/ 109 h 115"/>
                  <a:gd name="T34" fmla="*/ 25 w 65"/>
                  <a:gd name="T35" fmla="*/ 115 h 115"/>
                  <a:gd name="T36" fmla="*/ 31 w 65"/>
                  <a:gd name="T37" fmla="*/ 109 h 115"/>
                  <a:gd name="T38" fmla="*/ 31 w 65"/>
                  <a:gd name="T39" fmla="*/ 68 h 115"/>
                  <a:gd name="T40" fmla="*/ 34 w 65"/>
                  <a:gd name="T41" fmla="*/ 68 h 115"/>
                  <a:gd name="T42" fmla="*/ 34 w 65"/>
                  <a:gd name="T43" fmla="*/ 109 h 115"/>
                  <a:gd name="T44" fmla="*/ 39 w 65"/>
                  <a:gd name="T45" fmla="*/ 115 h 115"/>
                  <a:gd name="T46" fmla="*/ 44 w 65"/>
                  <a:gd name="T47" fmla="*/ 109 h 115"/>
                  <a:gd name="T48" fmla="*/ 44 w 65"/>
                  <a:gd name="T49" fmla="*/ 68 h 115"/>
                  <a:gd name="T50" fmla="*/ 58 w 65"/>
                  <a:gd name="T51" fmla="*/ 68 h 115"/>
                  <a:gd name="T52" fmla="*/ 44 w 65"/>
                  <a:gd name="T53" fmla="*/ 16 h 115"/>
                  <a:gd name="T54" fmla="*/ 45 w 65"/>
                  <a:gd name="T55" fmla="*/ 16 h 115"/>
                  <a:gd name="T56" fmla="*/ 46 w 65"/>
                  <a:gd name="T57" fmla="*/ 16 h 115"/>
                  <a:gd name="T58" fmla="*/ 55 w 65"/>
                  <a:gd name="T59" fmla="*/ 45 h 115"/>
                  <a:gd name="T60" fmla="*/ 61 w 65"/>
                  <a:gd name="T61" fmla="*/ 48 h 115"/>
                  <a:gd name="T62" fmla="*/ 64 w 65"/>
                  <a:gd name="T63" fmla="*/ 42 h 1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5"/>
                  <a:gd name="T97" fmla="*/ 0 h 115"/>
                  <a:gd name="T98" fmla="*/ 65 w 65"/>
                  <a:gd name="T99" fmla="*/ 115 h 11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5" h="115">
                    <a:moveTo>
                      <a:pt x="64" y="42"/>
                    </a:moveTo>
                    <a:cubicBezTo>
                      <a:pt x="52" y="7"/>
                      <a:pt x="52" y="7"/>
                      <a:pt x="52" y="7"/>
                    </a:cubicBezTo>
                    <a:cubicBezTo>
                      <a:pt x="52" y="3"/>
                      <a:pt x="49" y="0"/>
                      <a:pt x="4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4" y="2"/>
                      <a:pt x="13" y="4"/>
                    </a:cubicBezTo>
                    <a:cubicBezTo>
                      <a:pt x="12" y="4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5"/>
                      <a:pt x="1" y="48"/>
                      <a:pt x="3" y="48"/>
                    </a:cubicBezTo>
                    <a:cubicBezTo>
                      <a:pt x="6" y="49"/>
                      <a:pt x="8" y="48"/>
                      <a:pt x="9" y="4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9" y="16"/>
                      <a:pt x="19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109"/>
                      <a:pt x="20" y="109"/>
                      <a:pt x="20" y="109"/>
                    </a:cubicBezTo>
                    <a:cubicBezTo>
                      <a:pt x="20" y="112"/>
                      <a:pt x="22" y="115"/>
                      <a:pt x="25" y="115"/>
                    </a:cubicBezTo>
                    <a:cubicBezTo>
                      <a:pt x="28" y="115"/>
                      <a:pt x="31" y="112"/>
                      <a:pt x="31" y="109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4" y="109"/>
                      <a:pt x="34" y="109"/>
                      <a:pt x="34" y="109"/>
                    </a:cubicBezTo>
                    <a:cubicBezTo>
                      <a:pt x="34" y="112"/>
                      <a:pt x="36" y="115"/>
                      <a:pt x="39" y="115"/>
                    </a:cubicBezTo>
                    <a:cubicBezTo>
                      <a:pt x="42" y="115"/>
                      <a:pt x="44" y="112"/>
                      <a:pt x="44" y="10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16"/>
                      <a:pt x="45" y="16"/>
                      <a:pt x="46" y="1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8"/>
                      <a:pt x="59" y="49"/>
                      <a:pt x="61" y="48"/>
                    </a:cubicBezTo>
                    <a:cubicBezTo>
                      <a:pt x="63" y="47"/>
                      <a:pt x="65" y="45"/>
                      <a:pt x="64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243" name="组合 4"/>
          <p:cNvGrpSpPr/>
          <p:nvPr/>
        </p:nvGrpSpPr>
        <p:grpSpPr bwMode="auto">
          <a:xfrm>
            <a:off x="3006330" y="1887341"/>
            <a:ext cx="5939570" cy="3400592"/>
            <a:chOff x="0" y="0"/>
            <a:chExt cx="6284913" cy="3598863"/>
          </a:xfrm>
        </p:grpSpPr>
        <p:grpSp>
          <p:nvGrpSpPr>
            <p:cNvPr id="9244" name="组合 3"/>
            <p:cNvGrpSpPr/>
            <p:nvPr/>
          </p:nvGrpSpPr>
          <p:grpSpPr bwMode="auto">
            <a:xfrm>
              <a:off x="0" y="0"/>
              <a:ext cx="6284913" cy="3598863"/>
              <a:chOff x="0" y="0"/>
              <a:chExt cx="6284913" cy="3598863"/>
            </a:xfrm>
          </p:grpSpPr>
          <p:sp>
            <p:nvSpPr>
              <p:cNvPr id="9245" name="Freeform 57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6284913" cy="3598863"/>
              </a:xfrm>
              <a:custGeom>
                <a:avLst/>
                <a:gdLst>
                  <a:gd name="T0" fmla="*/ 367 w 385"/>
                  <a:gd name="T1" fmla="*/ 0 h 219"/>
                  <a:gd name="T2" fmla="*/ 18 w 385"/>
                  <a:gd name="T3" fmla="*/ 0 h 219"/>
                  <a:gd name="T4" fmla="*/ 0 w 385"/>
                  <a:gd name="T5" fmla="*/ 18 h 219"/>
                  <a:gd name="T6" fmla="*/ 0 w 385"/>
                  <a:gd name="T7" fmla="*/ 202 h 219"/>
                  <a:gd name="T8" fmla="*/ 18 w 385"/>
                  <a:gd name="T9" fmla="*/ 219 h 219"/>
                  <a:gd name="T10" fmla="*/ 367 w 385"/>
                  <a:gd name="T11" fmla="*/ 219 h 219"/>
                  <a:gd name="T12" fmla="*/ 385 w 385"/>
                  <a:gd name="T13" fmla="*/ 202 h 219"/>
                  <a:gd name="T14" fmla="*/ 385 w 385"/>
                  <a:gd name="T15" fmla="*/ 18 h 219"/>
                  <a:gd name="T16" fmla="*/ 367 w 385"/>
                  <a:gd name="T17" fmla="*/ 0 h 219"/>
                  <a:gd name="T18" fmla="*/ 367 w 385"/>
                  <a:gd name="T19" fmla="*/ 203 h 219"/>
                  <a:gd name="T20" fmla="*/ 18 w 385"/>
                  <a:gd name="T21" fmla="*/ 203 h 219"/>
                  <a:gd name="T22" fmla="*/ 18 w 385"/>
                  <a:gd name="T23" fmla="*/ 23 h 219"/>
                  <a:gd name="T24" fmla="*/ 367 w 385"/>
                  <a:gd name="T25" fmla="*/ 23 h 219"/>
                  <a:gd name="T26" fmla="*/ 367 w 385"/>
                  <a:gd name="T27" fmla="*/ 20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5"/>
                  <a:gd name="T43" fmla="*/ 0 h 219"/>
                  <a:gd name="T44" fmla="*/ 385 w 38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5" h="219">
                    <a:moveTo>
                      <a:pt x="367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11"/>
                      <a:pt x="8" y="219"/>
                      <a:pt x="18" y="219"/>
                    </a:cubicBezTo>
                    <a:cubicBezTo>
                      <a:pt x="367" y="219"/>
                      <a:pt x="367" y="219"/>
                      <a:pt x="367" y="219"/>
                    </a:cubicBezTo>
                    <a:cubicBezTo>
                      <a:pt x="377" y="219"/>
                      <a:pt x="385" y="211"/>
                      <a:pt x="385" y="202"/>
                    </a:cubicBezTo>
                    <a:cubicBezTo>
                      <a:pt x="385" y="18"/>
                      <a:pt x="385" y="18"/>
                      <a:pt x="385" y="18"/>
                    </a:cubicBezTo>
                    <a:cubicBezTo>
                      <a:pt x="385" y="8"/>
                      <a:pt x="377" y="0"/>
                      <a:pt x="367" y="0"/>
                    </a:cubicBezTo>
                    <a:close/>
                    <a:moveTo>
                      <a:pt x="367" y="203"/>
                    </a:moveTo>
                    <a:cubicBezTo>
                      <a:pt x="18" y="203"/>
                      <a:pt x="18" y="203"/>
                      <a:pt x="18" y="20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367" y="23"/>
                      <a:pt x="367" y="23"/>
                      <a:pt x="367" y="23"/>
                    </a:cubicBezTo>
                    <a:lnTo>
                      <a:pt x="367" y="2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defTabSz="1176655"/>
                <a:endParaRPr lang="zh-CN" altLang="zh-CN" sz="2300" dirty="0">
                  <a:solidFill>
                    <a:srgbClr val="000000"/>
                  </a:solidFill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6" name="矩形 857"/>
              <p:cNvSpPr>
                <a:spLocks noChangeArrowheads="1"/>
              </p:cNvSpPr>
              <p:nvPr/>
            </p:nvSpPr>
            <p:spPr bwMode="auto">
              <a:xfrm>
                <a:off x="287241" y="352425"/>
                <a:ext cx="5791391" cy="2770188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9247" name="矩形 871"/>
            <p:cNvSpPr>
              <a:spLocks noChangeArrowheads="1"/>
            </p:cNvSpPr>
            <p:nvPr/>
          </p:nvSpPr>
          <p:spPr bwMode="auto">
            <a:xfrm>
              <a:off x="570182" y="1050575"/>
              <a:ext cx="5316368" cy="1678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/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</a:t>
              </a:r>
              <a:r>
                <a:rPr lang="zh-CN" altLang="en-US" sz="11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1176655">
                <a:lnSpc>
                  <a:spcPct val="150000"/>
                </a:lnSpc>
                <a:defRPr sz="1800" spc="0" baseline="0"/>
              </a:pP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" dur="2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2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081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4707" y="4938722"/>
            <a:ext cx="540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PROJECTS  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SHOW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1991" y="1248210"/>
            <a:ext cx="2610262" cy="3000017"/>
            <a:chOff x="4781991" y="1248210"/>
            <a:chExt cx="2610262" cy="3000017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781991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781992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194412" y="2179238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0800000" flipH="1">
              <a:off x="6522098" y="1998256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6517461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5217044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652096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6087148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6522200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6087071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652147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217120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6087070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522095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41" name="等腰三角形 40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7" name="等腰三角形 46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8" name="等腰三角形 47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9" name="等腰三角形 48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3" name="等腰三角形 52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5" name="等腰三角形 54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6" name="等腰三角形 5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7" name="等腰三角形 5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8" name="等腰三角形 5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9" name="等腰三角形 5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0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768138" y="1608044"/>
            <a:ext cx="3494629" cy="3924106"/>
            <a:chOff x="884238" y="2200275"/>
            <a:chExt cx="1144587" cy="1122363"/>
          </a:xfrm>
          <a:noFill/>
        </p:grpSpPr>
        <p:sp>
          <p:nvSpPr>
            <p:cNvPr id="7" name="Freeform 1218"/>
            <p:cNvSpPr/>
            <p:nvPr/>
          </p:nvSpPr>
          <p:spPr bwMode="auto">
            <a:xfrm>
              <a:off x="1084263" y="2506663"/>
              <a:ext cx="42863" cy="2682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8" name="Oval 1219"/>
            <p:cNvSpPr>
              <a:spLocks noChangeArrowheads="1"/>
            </p:cNvSpPr>
            <p:nvPr/>
          </p:nvSpPr>
          <p:spPr bwMode="auto">
            <a:xfrm>
              <a:off x="1038225" y="2328863"/>
              <a:ext cx="133350" cy="13176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" name="Freeform 1220"/>
            <p:cNvSpPr>
              <a:spLocks noEditPoints="1"/>
            </p:cNvSpPr>
            <p:nvPr/>
          </p:nvSpPr>
          <p:spPr bwMode="auto">
            <a:xfrm>
              <a:off x="884238" y="2501900"/>
              <a:ext cx="398463" cy="817563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Freeform 1221"/>
            <p:cNvSpPr/>
            <p:nvPr/>
          </p:nvSpPr>
          <p:spPr bwMode="auto">
            <a:xfrm>
              <a:off x="1782763" y="2505075"/>
              <a:ext cx="44450" cy="269875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Oval 1222"/>
            <p:cNvSpPr>
              <a:spLocks noChangeArrowheads="1"/>
            </p:cNvSpPr>
            <p:nvPr/>
          </p:nvSpPr>
          <p:spPr bwMode="auto">
            <a:xfrm>
              <a:off x="1739900" y="2328863"/>
              <a:ext cx="130175" cy="13176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Freeform 1223"/>
            <p:cNvSpPr>
              <a:spLocks noEditPoints="1"/>
            </p:cNvSpPr>
            <p:nvPr/>
          </p:nvSpPr>
          <p:spPr bwMode="auto">
            <a:xfrm>
              <a:off x="1635125" y="2492375"/>
              <a:ext cx="393700" cy="827088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" name="Freeform 1224"/>
            <p:cNvSpPr/>
            <p:nvPr/>
          </p:nvSpPr>
          <p:spPr bwMode="auto">
            <a:xfrm>
              <a:off x="1438275" y="2424113"/>
              <a:ext cx="49213" cy="280988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Freeform 1225"/>
            <p:cNvSpPr/>
            <p:nvPr/>
          </p:nvSpPr>
          <p:spPr bwMode="auto">
            <a:xfrm>
              <a:off x="1455738" y="2400300"/>
              <a:ext cx="15875" cy="3333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6"/>
            <p:cNvSpPr>
              <a:spLocks noEditPoints="1"/>
            </p:cNvSpPr>
            <p:nvPr/>
          </p:nvSpPr>
          <p:spPr bwMode="auto">
            <a:xfrm>
              <a:off x="1212850" y="2384425"/>
              <a:ext cx="503238" cy="938213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6" name="Oval 1227"/>
            <p:cNvSpPr>
              <a:spLocks noChangeArrowheads="1"/>
            </p:cNvSpPr>
            <p:nvPr/>
          </p:nvSpPr>
          <p:spPr bwMode="auto">
            <a:xfrm>
              <a:off x="1390650" y="2200275"/>
              <a:ext cx="147638" cy="150813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18" name="Title 1"/>
          <p:cNvSpPr txBox="1"/>
          <p:nvPr/>
        </p:nvSpPr>
        <p:spPr>
          <a:xfrm>
            <a:off x="5088917" y="1800049"/>
            <a:ext cx="4704846" cy="458038"/>
          </a:xfrm>
          <a:prstGeom prst="rect">
            <a:avLst/>
          </a:prstGeom>
        </p:spPr>
        <p:txBody>
          <a:bodyPr vert="horz" lIns="115214" tIns="57607" rIns="115214" bIns="57607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核心要素</a:t>
            </a:r>
            <a:endParaRPr lang="en-US" sz="2500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88917" y="2568069"/>
            <a:ext cx="4791423" cy="1704411"/>
          </a:xfrm>
          <a:prstGeom prst="rect">
            <a:avLst/>
          </a:prstGeom>
          <a:noFill/>
        </p:spPr>
        <p:txBody>
          <a:bodyPr wrap="square" lIns="115214" tIns="57607" rIns="181440" bIns="45360" numCol="1" spcCol="453600" rtlCol="0">
            <a:spAutoFit/>
          </a:bodyPr>
          <a:lstStyle/>
          <a:p>
            <a:pPr algn="just" defTabSz="1176655"/>
            <a:r>
              <a:rPr lang="zh-CN" altLang="en-US" sz="13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建议与标题相关并符合整体语言风格，语言描述尽量简洁生动。</a:t>
            </a:r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176655"/>
            <a:endParaRPr lang="en-US" altLang="zh-CN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176655"/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3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72793" y="4680126"/>
            <a:ext cx="3339408" cy="734168"/>
            <a:chOff x="5772793" y="4680126"/>
            <a:chExt cx="3339408" cy="734168"/>
          </a:xfrm>
        </p:grpSpPr>
        <p:grpSp>
          <p:nvGrpSpPr>
            <p:cNvPr id="35" name="Group 34"/>
            <p:cNvGrpSpPr/>
            <p:nvPr/>
          </p:nvGrpSpPr>
          <p:grpSpPr>
            <a:xfrm>
              <a:off x="5772793" y="4680126"/>
              <a:ext cx="3339408" cy="734168"/>
              <a:chOff x="4581329" y="3714750"/>
              <a:chExt cx="2650178" cy="58273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4581329" y="3714750"/>
                <a:ext cx="582730" cy="582730"/>
                <a:chOff x="654978" y="3972822"/>
                <a:chExt cx="582730" cy="582730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654978" y="3972822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685800" y="4019550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5267129" y="3714750"/>
                <a:ext cx="582730" cy="582730"/>
                <a:chOff x="4516915" y="2816880"/>
                <a:chExt cx="582730" cy="58273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4516915" y="2816880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547737" y="2863608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>
                        <a:lumMod val="95000"/>
                      </a:srgbClr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5969751" y="3714750"/>
                <a:ext cx="582730" cy="582730"/>
                <a:chOff x="1143000" y="3710468"/>
                <a:chExt cx="582730" cy="582730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1143000" y="3710468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1152240" y="3731575"/>
                  <a:ext cx="474003" cy="4397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6648777" y="3714750"/>
                <a:ext cx="582730" cy="582730"/>
                <a:chOff x="1143000" y="2850820"/>
                <a:chExt cx="582730" cy="58273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143000" y="2850820"/>
                  <a:ext cx="582730" cy="582730"/>
                </a:xfrm>
                <a:prstGeom prst="ellipse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176655"/>
                  <a:endParaRPr lang="en-US" sz="23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1229132" y="2897548"/>
                  <a:ext cx="146604" cy="4397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1176655"/>
                  <a:endParaRPr lang="en-US" sz="3000" dirty="0">
                    <a:solidFill>
                      <a:srgbClr val="FFFFFF">
                        <a:lumMod val="95000"/>
                      </a:srgbClr>
                    </a:solidFill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8522604" y="4863404"/>
              <a:ext cx="444913" cy="359298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39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Freeform 139"/>
            <p:cNvSpPr/>
            <p:nvPr/>
          </p:nvSpPr>
          <p:spPr bwMode="auto">
            <a:xfrm>
              <a:off x="7704631" y="4794596"/>
              <a:ext cx="369620" cy="455110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850080" y="4811101"/>
              <a:ext cx="308016" cy="47221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43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zh-CN" altLang="en-US" sz="23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142"/>
            <p:cNvSpPr>
              <a:spLocks noEditPoints="1"/>
            </p:cNvSpPr>
            <p:nvPr/>
          </p:nvSpPr>
          <p:spPr bwMode="auto">
            <a:xfrm>
              <a:off x="5849573" y="4863403"/>
              <a:ext cx="576105" cy="377547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70"/>
          <p:cNvGrpSpPr/>
          <p:nvPr/>
        </p:nvGrpSpPr>
        <p:grpSpPr>
          <a:xfrm>
            <a:off x="1080387" y="1660357"/>
            <a:ext cx="9409695" cy="4388120"/>
            <a:chOff x="685800" y="885825"/>
            <a:chExt cx="7467600" cy="3482976"/>
          </a:xfrm>
        </p:grpSpPr>
        <p:grpSp>
          <p:nvGrpSpPr>
            <p:cNvPr id="139" name="Group 138"/>
            <p:cNvGrpSpPr/>
            <p:nvPr/>
          </p:nvGrpSpPr>
          <p:grpSpPr>
            <a:xfrm>
              <a:off x="685800" y="971550"/>
              <a:ext cx="4648200" cy="3397251"/>
              <a:chOff x="685800" y="971550"/>
              <a:chExt cx="4648200" cy="3397251"/>
            </a:xfrm>
          </p:grpSpPr>
          <p:sp>
            <p:nvSpPr>
              <p:cNvPr id="31" name="Freeform 7"/>
              <p:cNvSpPr/>
              <p:nvPr/>
            </p:nvSpPr>
            <p:spPr bwMode="auto">
              <a:xfrm>
                <a:off x="693737" y="3825876"/>
                <a:ext cx="2673350" cy="542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84" y="342"/>
                  </a:cxn>
                  <a:cxn ang="0">
                    <a:pos x="1684" y="342"/>
                  </a:cxn>
                  <a:cxn ang="0">
                    <a:pos x="0" y="0"/>
                  </a:cxn>
                </a:cxnLst>
                <a:rect l="0" t="0" r="r" b="b"/>
                <a:pathLst>
                  <a:path w="1684" h="342">
                    <a:moveTo>
                      <a:pt x="0" y="0"/>
                    </a:moveTo>
                    <a:lnTo>
                      <a:pt x="0" y="0"/>
                    </a:lnTo>
                    <a:lnTo>
                      <a:pt x="1684" y="342"/>
                    </a:lnTo>
                    <a:lnTo>
                      <a:pt x="1684" y="34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693737" y="3825876"/>
                <a:ext cx="2673350" cy="5429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684" y="342"/>
                  </a:cxn>
                  <a:cxn ang="0">
                    <a:pos x="1684" y="342"/>
                  </a:cxn>
                  <a:cxn ang="0">
                    <a:pos x="0" y="0"/>
                  </a:cxn>
                </a:cxnLst>
                <a:rect l="0" t="0" r="r" b="b"/>
                <a:pathLst>
                  <a:path w="1684" h="342">
                    <a:moveTo>
                      <a:pt x="0" y="0"/>
                    </a:moveTo>
                    <a:lnTo>
                      <a:pt x="0" y="0"/>
                    </a:lnTo>
                    <a:lnTo>
                      <a:pt x="1684" y="342"/>
                    </a:lnTo>
                    <a:lnTo>
                      <a:pt x="1684" y="34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85800" y="3824288"/>
                <a:ext cx="2681288" cy="544513"/>
              </a:xfrm>
              <a:custGeom>
                <a:avLst/>
                <a:gdLst/>
                <a:ahLst/>
                <a:cxnLst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0" y="0"/>
                  </a:cxn>
                  <a:cxn ang="0">
                    <a:pos x="5" y="1"/>
                  </a:cxn>
                  <a:cxn ang="0">
                    <a:pos x="0" y="0"/>
                  </a:cxn>
                </a:cxnLst>
                <a:rect l="0" t="0" r="r" b="b"/>
                <a:pathLst>
                  <a:path w="1689" h="343">
                    <a:moveTo>
                      <a:pt x="1689" y="343"/>
                    </a:moveTo>
                    <a:lnTo>
                      <a:pt x="1689" y="343"/>
                    </a:lnTo>
                    <a:lnTo>
                      <a:pt x="1689" y="343"/>
                    </a:lnTo>
                    <a:lnTo>
                      <a:pt x="1689" y="343"/>
                    </a:lnTo>
                    <a:close/>
                    <a:moveTo>
                      <a:pt x="0" y="0"/>
                    </a:moveTo>
                    <a:lnTo>
                      <a:pt x="5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2"/>
              <p:cNvSpPr>
                <a:spLocks noEditPoints="1"/>
              </p:cNvSpPr>
              <p:nvPr/>
            </p:nvSpPr>
            <p:spPr bwMode="auto">
              <a:xfrm>
                <a:off x="685800" y="3824288"/>
                <a:ext cx="2681288" cy="544513"/>
              </a:xfrm>
              <a:custGeom>
                <a:avLst/>
                <a:gdLst/>
                <a:ahLst/>
                <a:cxnLst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1689" y="343"/>
                  </a:cxn>
                  <a:cxn ang="0">
                    <a:pos x="0" y="0"/>
                  </a:cxn>
                  <a:cxn ang="0">
                    <a:pos x="5" y="1"/>
                  </a:cxn>
                  <a:cxn ang="0">
                    <a:pos x="0" y="0"/>
                  </a:cxn>
                </a:cxnLst>
                <a:rect l="0" t="0" r="r" b="b"/>
                <a:pathLst>
                  <a:path w="1689" h="343">
                    <a:moveTo>
                      <a:pt x="1689" y="343"/>
                    </a:moveTo>
                    <a:lnTo>
                      <a:pt x="1689" y="343"/>
                    </a:lnTo>
                    <a:lnTo>
                      <a:pt x="1689" y="343"/>
                    </a:lnTo>
                    <a:lnTo>
                      <a:pt x="1689" y="343"/>
                    </a:lnTo>
                    <a:moveTo>
                      <a:pt x="0" y="0"/>
                    </a:moveTo>
                    <a:lnTo>
                      <a:pt x="5" y="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685800" y="3368676"/>
                <a:ext cx="2681288" cy="1000125"/>
              </a:xfrm>
              <a:custGeom>
                <a:avLst/>
                <a:gdLst/>
                <a:ahLst/>
                <a:cxnLst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236" y="0"/>
                  </a:cxn>
                  <a:cxn ang="0">
                    <a:pos x="0" y="287"/>
                  </a:cxn>
                  <a:cxn ang="0">
                    <a:pos x="5" y="288"/>
                  </a:cxn>
                  <a:cxn ang="0">
                    <a:pos x="5" y="288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236" y="0"/>
                  </a:cxn>
                </a:cxnLst>
                <a:rect l="0" t="0" r="r" b="b"/>
                <a:pathLst>
                  <a:path w="1689" h="630">
                    <a:moveTo>
                      <a:pt x="1689" y="630"/>
                    </a:moveTo>
                    <a:lnTo>
                      <a:pt x="1689" y="630"/>
                    </a:lnTo>
                    <a:lnTo>
                      <a:pt x="1689" y="630"/>
                    </a:lnTo>
                    <a:lnTo>
                      <a:pt x="1689" y="630"/>
                    </a:lnTo>
                    <a:close/>
                    <a:moveTo>
                      <a:pt x="236" y="0"/>
                    </a:moveTo>
                    <a:lnTo>
                      <a:pt x="0" y="287"/>
                    </a:lnTo>
                    <a:lnTo>
                      <a:pt x="5" y="288"/>
                    </a:lnTo>
                    <a:lnTo>
                      <a:pt x="5" y="288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236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4"/>
              <p:cNvSpPr>
                <a:spLocks noEditPoints="1"/>
              </p:cNvSpPr>
              <p:nvPr/>
            </p:nvSpPr>
            <p:spPr bwMode="auto">
              <a:xfrm>
                <a:off x="685800" y="3368676"/>
                <a:ext cx="2681288" cy="1000125"/>
              </a:xfrm>
              <a:custGeom>
                <a:avLst/>
                <a:gdLst/>
                <a:ahLst/>
                <a:cxnLst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1689" y="630"/>
                  </a:cxn>
                  <a:cxn ang="0">
                    <a:pos x="236" y="0"/>
                  </a:cxn>
                  <a:cxn ang="0">
                    <a:pos x="0" y="287"/>
                  </a:cxn>
                  <a:cxn ang="0">
                    <a:pos x="5" y="288"/>
                  </a:cxn>
                  <a:cxn ang="0">
                    <a:pos x="5" y="288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236" y="0"/>
                  </a:cxn>
                </a:cxnLst>
                <a:rect l="0" t="0" r="r" b="b"/>
                <a:pathLst>
                  <a:path w="1689" h="630">
                    <a:moveTo>
                      <a:pt x="1689" y="630"/>
                    </a:moveTo>
                    <a:lnTo>
                      <a:pt x="1689" y="630"/>
                    </a:lnTo>
                    <a:lnTo>
                      <a:pt x="1689" y="630"/>
                    </a:lnTo>
                    <a:lnTo>
                      <a:pt x="1689" y="630"/>
                    </a:lnTo>
                    <a:moveTo>
                      <a:pt x="236" y="0"/>
                    </a:moveTo>
                    <a:lnTo>
                      <a:pt x="0" y="287"/>
                    </a:lnTo>
                    <a:lnTo>
                      <a:pt x="5" y="288"/>
                    </a:lnTo>
                    <a:lnTo>
                      <a:pt x="5" y="288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236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436688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905" y="139"/>
                  </a:cxn>
                  <a:cxn ang="0">
                    <a:pos x="773" y="0"/>
                  </a:cxn>
                </a:cxnLst>
                <a:rect l="0" t="0" r="r" b="b"/>
                <a:pathLst>
                  <a:path w="905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close/>
                    <a:moveTo>
                      <a:pt x="773" y="0"/>
                    </a:moveTo>
                    <a:lnTo>
                      <a:pt x="783" y="11"/>
                    </a:lnTo>
                    <a:lnTo>
                      <a:pt x="905" y="139"/>
                    </a:lnTo>
                    <a:lnTo>
                      <a:pt x="773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436688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905" y="139"/>
                  </a:cxn>
                  <a:cxn ang="0">
                    <a:pos x="773" y="0"/>
                  </a:cxn>
                </a:cxnLst>
                <a:rect l="0" t="0" r="r" b="b"/>
                <a:pathLst>
                  <a:path w="905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moveTo>
                      <a:pt x="773" y="0"/>
                    </a:moveTo>
                    <a:lnTo>
                      <a:pt x="783" y="11"/>
                    </a:lnTo>
                    <a:lnTo>
                      <a:pt x="905" y="139"/>
                    </a:lnTo>
                    <a:lnTo>
                      <a:pt x="773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Freeform 21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243013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783" y="11"/>
                  </a:cxn>
                  <a:cxn ang="0">
                    <a:pos x="773" y="0"/>
                  </a:cxn>
                </a:cxnLst>
                <a:rect l="0" t="0" r="r" b="b"/>
                <a:pathLst>
                  <a:path w="783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close/>
                    <a:moveTo>
                      <a:pt x="773" y="0"/>
                    </a:moveTo>
                    <a:lnTo>
                      <a:pt x="773" y="0"/>
                    </a:lnTo>
                    <a:lnTo>
                      <a:pt x="783" y="11"/>
                    </a:lnTo>
                    <a:lnTo>
                      <a:pt x="783" y="11"/>
                    </a:lnTo>
                    <a:lnTo>
                      <a:pt x="773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Freeform 22"/>
              <p:cNvSpPr>
                <a:spLocks noEditPoints="1"/>
              </p:cNvSpPr>
              <p:nvPr/>
            </p:nvSpPr>
            <p:spPr bwMode="auto">
              <a:xfrm>
                <a:off x="3367087" y="3055938"/>
                <a:ext cx="1243013" cy="1312863"/>
              </a:xfrm>
              <a:custGeom>
                <a:avLst/>
                <a:gdLst/>
                <a:ahLst/>
                <a:cxnLst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0" y="827"/>
                  </a:cxn>
                  <a:cxn ang="0">
                    <a:pos x="773" y="0"/>
                  </a:cxn>
                  <a:cxn ang="0">
                    <a:pos x="773" y="0"/>
                  </a:cxn>
                  <a:cxn ang="0">
                    <a:pos x="783" y="11"/>
                  </a:cxn>
                  <a:cxn ang="0">
                    <a:pos x="783" y="11"/>
                  </a:cxn>
                  <a:cxn ang="0">
                    <a:pos x="773" y="0"/>
                  </a:cxn>
                </a:cxnLst>
                <a:rect l="0" t="0" r="r" b="b"/>
                <a:pathLst>
                  <a:path w="783" h="827">
                    <a:moveTo>
                      <a:pt x="0" y="827"/>
                    </a:moveTo>
                    <a:lnTo>
                      <a:pt x="0" y="827"/>
                    </a:lnTo>
                    <a:lnTo>
                      <a:pt x="0" y="827"/>
                    </a:lnTo>
                    <a:lnTo>
                      <a:pt x="0" y="827"/>
                    </a:lnTo>
                    <a:moveTo>
                      <a:pt x="773" y="0"/>
                    </a:moveTo>
                    <a:lnTo>
                      <a:pt x="773" y="0"/>
                    </a:lnTo>
                    <a:lnTo>
                      <a:pt x="783" y="11"/>
                    </a:lnTo>
                    <a:lnTo>
                      <a:pt x="783" y="11"/>
                    </a:lnTo>
                    <a:lnTo>
                      <a:pt x="773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685800" y="2649538"/>
                <a:ext cx="4286250" cy="1719263"/>
              </a:xfrm>
              <a:custGeom>
                <a:avLst/>
                <a:gdLst/>
                <a:ahLst/>
                <a:cxnLst>
                  <a:cxn ang="0">
                    <a:pos x="2700" y="509"/>
                  </a:cxn>
                  <a:cxn ang="0">
                    <a:pos x="1689" y="1083"/>
                  </a:cxn>
                  <a:cxn ang="0">
                    <a:pos x="0" y="740"/>
                  </a:cxn>
                  <a:cxn ang="0">
                    <a:pos x="236" y="453"/>
                  </a:cxn>
                  <a:cxn ang="0">
                    <a:pos x="1079" y="0"/>
                  </a:cxn>
                  <a:cxn ang="0">
                    <a:pos x="2462" y="256"/>
                  </a:cxn>
                  <a:cxn ang="0">
                    <a:pos x="2700" y="509"/>
                  </a:cxn>
                </a:cxnLst>
                <a:rect l="0" t="0" r="r" b="b"/>
                <a:pathLst>
                  <a:path w="2700" h="1083">
                    <a:moveTo>
                      <a:pt x="2700" y="509"/>
                    </a:moveTo>
                    <a:lnTo>
                      <a:pt x="1689" y="1083"/>
                    </a:lnTo>
                    <a:lnTo>
                      <a:pt x="0" y="740"/>
                    </a:lnTo>
                    <a:lnTo>
                      <a:pt x="236" y="453"/>
                    </a:lnTo>
                    <a:lnTo>
                      <a:pt x="1079" y="0"/>
                    </a:lnTo>
                    <a:lnTo>
                      <a:pt x="2462" y="256"/>
                    </a:lnTo>
                    <a:lnTo>
                      <a:pt x="2700" y="509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693737" y="3376613"/>
                <a:ext cx="2673350" cy="9921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3"/>
                  </a:cxn>
                  <a:cxn ang="0">
                    <a:pos x="1684" y="625"/>
                  </a:cxn>
                  <a:cxn ang="0">
                    <a:pos x="1625" y="280"/>
                  </a:cxn>
                  <a:cxn ang="0">
                    <a:pos x="1625" y="280"/>
                  </a:cxn>
                  <a:cxn ang="0">
                    <a:pos x="231" y="0"/>
                  </a:cxn>
                </a:cxnLst>
                <a:rect l="0" t="0" r="r" b="b"/>
                <a:pathLst>
                  <a:path w="1684" h="625">
                    <a:moveTo>
                      <a:pt x="231" y="0"/>
                    </a:moveTo>
                    <a:lnTo>
                      <a:pt x="0" y="283"/>
                    </a:lnTo>
                    <a:lnTo>
                      <a:pt x="1684" y="625"/>
                    </a:lnTo>
                    <a:lnTo>
                      <a:pt x="1625" y="280"/>
                    </a:lnTo>
                    <a:lnTo>
                      <a:pt x="1625" y="28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 19"/>
              <p:cNvSpPr/>
              <p:nvPr/>
            </p:nvSpPr>
            <p:spPr bwMode="auto">
              <a:xfrm>
                <a:off x="3290887" y="3073401"/>
                <a:ext cx="1681163" cy="1295400"/>
              </a:xfrm>
              <a:custGeom>
                <a:avLst/>
                <a:gdLst/>
                <a:ahLst/>
                <a:cxnLst>
                  <a:cxn ang="0">
                    <a:pos x="831" y="0"/>
                  </a:cxn>
                  <a:cxn ang="0">
                    <a:pos x="0" y="477"/>
                  </a:cxn>
                  <a:cxn ang="0">
                    <a:pos x="56" y="812"/>
                  </a:cxn>
                  <a:cxn ang="0">
                    <a:pos x="48" y="816"/>
                  </a:cxn>
                  <a:cxn ang="0">
                    <a:pos x="48" y="816"/>
                  </a:cxn>
                  <a:cxn ang="0">
                    <a:pos x="1059" y="242"/>
                  </a:cxn>
                  <a:cxn ang="0">
                    <a:pos x="953" y="128"/>
                  </a:cxn>
                  <a:cxn ang="0">
                    <a:pos x="831" y="0"/>
                  </a:cxn>
                </a:cxnLst>
                <a:rect l="0" t="0" r="r" b="b"/>
                <a:pathLst>
                  <a:path w="1059" h="816">
                    <a:moveTo>
                      <a:pt x="831" y="0"/>
                    </a:moveTo>
                    <a:lnTo>
                      <a:pt x="0" y="477"/>
                    </a:lnTo>
                    <a:lnTo>
                      <a:pt x="56" y="812"/>
                    </a:lnTo>
                    <a:lnTo>
                      <a:pt x="48" y="816"/>
                    </a:lnTo>
                    <a:lnTo>
                      <a:pt x="48" y="816"/>
                    </a:lnTo>
                    <a:lnTo>
                      <a:pt x="1059" y="242"/>
                    </a:lnTo>
                    <a:lnTo>
                      <a:pt x="953" y="128"/>
                    </a:lnTo>
                    <a:lnTo>
                      <a:pt x="831" y="0"/>
                    </a:lnTo>
                    <a:close/>
                  </a:path>
                </a:pathLst>
              </a:custGeom>
              <a:blipFill>
                <a:blip r:embed="rId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1128712" y="2287588"/>
                <a:ext cx="3408363" cy="1430338"/>
              </a:xfrm>
              <a:custGeom>
                <a:avLst/>
                <a:gdLst/>
                <a:ahLst/>
                <a:cxnLst>
                  <a:cxn ang="0">
                    <a:pos x="2147" y="446"/>
                  </a:cxn>
                  <a:cxn ang="0">
                    <a:pos x="1341" y="901"/>
                  </a:cxn>
                  <a:cxn ang="0">
                    <a:pos x="0" y="626"/>
                  </a:cxn>
                  <a:cxn ang="0">
                    <a:pos x="237" y="339"/>
                  </a:cxn>
                  <a:cxn ang="0">
                    <a:pos x="871" y="0"/>
                  </a:cxn>
                  <a:cxn ang="0">
                    <a:pos x="1909" y="193"/>
                  </a:cxn>
                  <a:cxn ang="0">
                    <a:pos x="2147" y="446"/>
                  </a:cxn>
                </a:cxnLst>
                <a:rect l="0" t="0" r="r" b="b"/>
                <a:pathLst>
                  <a:path w="2147" h="901">
                    <a:moveTo>
                      <a:pt x="2147" y="446"/>
                    </a:moveTo>
                    <a:lnTo>
                      <a:pt x="1341" y="901"/>
                    </a:lnTo>
                    <a:lnTo>
                      <a:pt x="0" y="626"/>
                    </a:lnTo>
                    <a:lnTo>
                      <a:pt x="237" y="339"/>
                    </a:lnTo>
                    <a:lnTo>
                      <a:pt x="871" y="0"/>
                    </a:lnTo>
                    <a:lnTo>
                      <a:pt x="1909" y="193"/>
                    </a:lnTo>
                    <a:lnTo>
                      <a:pt x="2147" y="44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30"/>
              <p:cNvSpPr/>
              <p:nvPr/>
            </p:nvSpPr>
            <p:spPr bwMode="auto">
              <a:xfrm>
                <a:off x="1128712" y="2833688"/>
                <a:ext cx="2127250" cy="881063"/>
              </a:xfrm>
              <a:custGeom>
                <a:avLst/>
                <a:gdLst/>
                <a:ahLst/>
                <a:cxnLst>
                  <a:cxn ang="0">
                    <a:pos x="237" y="0"/>
                  </a:cxn>
                  <a:cxn ang="0">
                    <a:pos x="4" y="283"/>
                  </a:cxn>
                  <a:cxn ang="0">
                    <a:pos x="0" y="282"/>
                  </a:cxn>
                  <a:cxn ang="0">
                    <a:pos x="934" y="473"/>
                  </a:cxn>
                  <a:cxn ang="0">
                    <a:pos x="1340" y="555"/>
                  </a:cxn>
                  <a:cxn ang="0">
                    <a:pos x="1283" y="212"/>
                  </a:cxn>
                  <a:cxn ang="0">
                    <a:pos x="237" y="0"/>
                  </a:cxn>
                </a:cxnLst>
                <a:rect l="0" t="0" r="r" b="b"/>
                <a:pathLst>
                  <a:path w="1340" h="555">
                    <a:moveTo>
                      <a:pt x="237" y="0"/>
                    </a:moveTo>
                    <a:lnTo>
                      <a:pt x="4" y="283"/>
                    </a:lnTo>
                    <a:lnTo>
                      <a:pt x="0" y="282"/>
                    </a:lnTo>
                    <a:lnTo>
                      <a:pt x="934" y="473"/>
                    </a:lnTo>
                    <a:lnTo>
                      <a:pt x="1340" y="555"/>
                    </a:lnTo>
                    <a:lnTo>
                      <a:pt x="1283" y="212"/>
                    </a:lnTo>
                    <a:lnTo>
                      <a:pt x="237" y="0"/>
                    </a:lnTo>
                    <a:close/>
                  </a:path>
                </a:pathLst>
              </a:custGeom>
              <a:blipFill>
                <a:blip r:embed="rId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3" name="Picture 3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249612" y="3709988"/>
                <a:ext cx="15875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4" name="Freeform 33"/>
              <p:cNvSpPr/>
              <p:nvPr/>
            </p:nvSpPr>
            <p:spPr bwMode="auto">
              <a:xfrm>
                <a:off x="1217612" y="2825751"/>
                <a:ext cx="287338" cy="34925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0" y="220"/>
                  </a:cxn>
                  <a:cxn ang="0">
                    <a:pos x="181" y="0"/>
                  </a:cxn>
                  <a:cxn ang="0">
                    <a:pos x="181" y="0"/>
                  </a:cxn>
                </a:cxnLst>
                <a:rect l="0" t="0" r="r" b="b"/>
                <a:pathLst>
                  <a:path w="181" h="220">
                    <a:moveTo>
                      <a:pt x="181" y="0"/>
                    </a:moveTo>
                    <a:lnTo>
                      <a:pt x="0" y="220"/>
                    </a:lnTo>
                    <a:lnTo>
                      <a:pt x="181" y="0"/>
                    </a:lnTo>
                    <a:lnTo>
                      <a:pt x="181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34"/>
              <p:cNvSpPr/>
              <p:nvPr/>
            </p:nvSpPr>
            <p:spPr bwMode="auto">
              <a:xfrm>
                <a:off x="1217612" y="2825751"/>
                <a:ext cx="287338" cy="34925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0" y="220"/>
                  </a:cxn>
                  <a:cxn ang="0">
                    <a:pos x="181" y="0"/>
                  </a:cxn>
                  <a:cxn ang="0">
                    <a:pos x="181" y="0"/>
                  </a:cxn>
                </a:cxnLst>
                <a:rect l="0" t="0" r="r" b="b"/>
                <a:pathLst>
                  <a:path w="181" h="220">
                    <a:moveTo>
                      <a:pt x="181" y="0"/>
                    </a:moveTo>
                    <a:lnTo>
                      <a:pt x="0" y="220"/>
                    </a:lnTo>
                    <a:lnTo>
                      <a:pt x="181" y="0"/>
                    </a:lnTo>
                    <a:lnTo>
                      <a:pt x="181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56" name="Picture 3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249612" y="3709988"/>
                <a:ext cx="15875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59" name="Freeform 38"/>
              <p:cNvSpPr/>
              <p:nvPr/>
            </p:nvSpPr>
            <p:spPr bwMode="auto">
              <a:xfrm>
                <a:off x="3182937" y="2593976"/>
                <a:ext cx="1354138" cy="1123950"/>
              </a:xfrm>
              <a:custGeom>
                <a:avLst/>
                <a:gdLst/>
                <a:ahLst/>
                <a:cxnLst>
                  <a:cxn ang="0">
                    <a:pos x="615" y="0"/>
                  </a:cxn>
                  <a:cxn ang="0">
                    <a:pos x="624" y="12"/>
                  </a:cxn>
                  <a:cxn ang="0">
                    <a:pos x="1" y="369"/>
                  </a:cxn>
                  <a:cxn ang="0">
                    <a:pos x="0" y="369"/>
                  </a:cxn>
                  <a:cxn ang="0">
                    <a:pos x="56" y="702"/>
                  </a:cxn>
                  <a:cxn ang="0">
                    <a:pos x="47" y="708"/>
                  </a:cxn>
                  <a:cxn ang="0">
                    <a:pos x="47" y="708"/>
                  </a:cxn>
                  <a:cxn ang="0">
                    <a:pos x="853" y="253"/>
                  </a:cxn>
                  <a:cxn ang="0">
                    <a:pos x="615" y="0"/>
                  </a:cxn>
                </a:cxnLst>
                <a:rect l="0" t="0" r="r" b="b"/>
                <a:pathLst>
                  <a:path w="853" h="708">
                    <a:moveTo>
                      <a:pt x="615" y="0"/>
                    </a:moveTo>
                    <a:lnTo>
                      <a:pt x="624" y="12"/>
                    </a:lnTo>
                    <a:lnTo>
                      <a:pt x="1" y="369"/>
                    </a:lnTo>
                    <a:lnTo>
                      <a:pt x="0" y="369"/>
                    </a:lnTo>
                    <a:lnTo>
                      <a:pt x="56" y="702"/>
                    </a:lnTo>
                    <a:lnTo>
                      <a:pt x="47" y="708"/>
                    </a:lnTo>
                    <a:lnTo>
                      <a:pt x="47" y="708"/>
                    </a:lnTo>
                    <a:lnTo>
                      <a:pt x="853" y="253"/>
                    </a:lnTo>
                    <a:lnTo>
                      <a:pt x="615" y="0"/>
                    </a:lnTo>
                    <a:close/>
                  </a:path>
                </a:pathLst>
              </a:custGeom>
              <a:blipFill>
                <a:blip r:embed="rId7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61" name="Picture 40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252787" y="3709988"/>
                <a:ext cx="12700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64" name="Freeform 45"/>
              <p:cNvSpPr/>
              <p:nvPr/>
            </p:nvSpPr>
            <p:spPr bwMode="auto">
              <a:xfrm>
                <a:off x="1571625" y="1927226"/>
                <a:ext cx="2528888" cy="1139825"/>
              </a:xfrm>
              <a:custGeom>
                <a:avLst/>
                <a:gdLst/>
                <a:ahLst/>
                <a:cxnLst>
                  <a:cxn ang="0">
                    <a:pos x="1593" y="381"/>
                  </a:cxn>
                  <a:cxn ang="0">
                    <a:pos x="995" y="718"/>
                  </a:cxn>
                  <a:cxn ang="0">
                    <a:pos x="0" y="513"/>
                  </a:cxn>
                  <a:cxn ang="0">
                    <a:pos x="235" y="227"/>
                  </a:cxn>
                  <a:cxn ang="0">
                    <a:pos x="663" y="0"/>
                  </a:cxn>
                  <a:cxn ang="0">
                    <a:pos x="1354" y="128"/>
                  </a:cxn>
                  <a:cxn ang="0">
                    <a:pos x="1593" y="381"/>
                  </a:cxn>
                </a:cxnLst>
                <a:rect l="0" t="0" r="r" b="b"/>
                <a:pathLst>
                  <a:path w="1593" h="718">
                    <a:moveTo>
                      <a:pt x="1593" y="381"/>
                    </a:moveTo>
                    <a:lnTo>
                      <a:pt x="995" y="718"/>
                    </a:lnTo>
                    <a:lnTo>
                      <a:pt x="0" y="513"/>
                    </a:lnTo>
                    <a:lnTo>
                      <a:pt x="235" y="227"/>
                    </a:lnTo>
                    <a:lnTo>
                      <a:pt x="663" y="0"/>
                    </a:lnTo>
                    <a:lnTo>
                      <a:pt x="1354" y="128"/>
                    </a:lnTo>
                    <a:lnTo>
                      <a:pt x="1593" y="381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46"/>
              <p:cNvSpPr/>
              <p:nvPr/>
            </p:nvSpPr>
            <p:spPr bwMode="auto">
              <a:xfrm>
                <a:off x="1571625" y="1927226"/>
                <a:ext cx="2528888" cy="1139825"/>
              </a:xfrm>
              <a:custGeom>
                <a:avLst/>
                <a:gdLst/>
                <a:ahLst/>
                <a:cxnLst>
                  <a:cxn ang="0">
                    <a:pos x="1593" y="381"/>
                  </a:cxn>
                  <a:cxn ang="0">
                    <a:pos x="995" y="718"/>
                  </a:cxn>
                  <a:cxn ang="0">
                    <a:pos x="0" y="513"/>
                  </a:cxn>
                  <a:cxn ang="0">
                    <a:pos x="235" y="227"/>
                  </a:cxn>
                  <a:cxn ang="0">
                    <a:pos x="663" y="0"/>
                  </a:cxn>
                  <a:cxn ang="0">
                    <a:pos x="1354" y="128"/>
                  </a:cxn>
                  <a:cxn ang="0">
                    <a:pos x="1593" y="381"/>
                  </a:cxn>
                </a:cxnLst>
                <a:rect l="0" t="0" r="r" b="b"/>
                <a:pathLst>
                  <a:path w="1593" h="718">
                    <a:moveTo>
                      <a:pt x="1593" y="381"/>
                    </a:moveTo>
                    <a:lnTo>
                      <a:pt x="995" y="718"/>
                    </a:lnTo>
                    <a:lnTo>
                      <a:pt x="0" y="513"/>
                    </a:lnTo>
                    <a:lnTo>
                      <a:pt x="235" y="227"/>
                    </a:lnTo>
                    <a:lnTo>
                      <a:pt x="663" y="0"/>
                    </a:lnTo>
                    <a:lnTo>
                      <a:pt x="1354" y="128"/>
                    </a:lnTo>
                    <a:lnTo>
                      <a:pt x="1593" y="38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47"/>
              <p:cNvSpPr/>
              <p:nvPr/>
            </p:nvSpPr>
            <p:spPr bwMode="auto">
              <a:xfrm>
                <a:off x="1577975" y="2743201"/>
                <a:ext cx="587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0" y="0"/>
                  </a:cxn>
                </a:cxnLst>
                <a:rect l="0" t="0" r="r" b="b"/>
                <a:pathLst>
                  <a:path w="37" h="7">
                    <a:moveTo>
                      <a:pt x="0" y="0"/>
                    </a:moveTo>
                    <a:lnTo>
                      <a:pt x="0" y="0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Freeform 48"/>
              <p:cNvSpPr/>
              <p:nvPr/>
            </p:nvSpPr>
            <p:spPr bwMode="auto">
              <a:xfrm>
                <a:off x="1577975" y="2743201"/>
                <a:ext cx="587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0" y="0"/>
                  </a:cxn>
                </a:cxnLst>
                <a:rect l="0" t="0" r="r" b="b"/>
                <a:pathLst>
                  <a:path w="37" h="7">
                    <a:moveTo>
                      <a:pt x="0" y="0"/>
                    </a:moveTo>
                    <a:lnTo>
                      <a:pt x="0" y="0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Rectangle 49"/>
              <p:cNvSpPr>
                <a:spLocks noChangeArrowheads="1"/>
              </p:cNvSpPr>
              <p:nvPr/>
            </p:nvSpPr>
            <p:spPr bwMode="auto">
              <a:xfrm>
                <a:off x="1636712" y="2754313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Rectangle 50"/>
              <p:cNvSpPr>
                <a:spLocks noChangeArrowheads="1"/>
              </p:cNvSpPr>
              <p:nvPr/>
            </p:nvSpPr>
            <p:spPr bwMode="auto">
              <a:xfrm>
                <a:off x="1636712" y="2754313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0" name="Freeform 52"/>
              <p:cNvSpPr/>
              <p:nvPr/>
            </p:nvSpPr>
            <p:spPr bwMode="auto">
              <a:xfrm>
                <a:off x="1577975" y="2295526"/>
                <a:ext cx="1571625" cy="771525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2"/>
                  </a:cxn>
                  <a:cxn ang="0">
                    <a:pos x="37" y="289"/>
                  </a:cxn>
                  <a:cxn ang="0">
                    <a:pos x="37" y="289"/>
                  </a:cxn>
                  <a:cxn ang="0">
                    <a:pos x="990" y="486"/>
                  </a:cxn>
                  <a:cxn ang="0">
                    <a:pos x="931" y="140"/>
                  </a:cxn>
                  <a:cxn ang="0">
                    <a:pos x="231" y="0"/>
                  </a:cxn>
                </a:cxnLst>
                <a:rect l="0" t="0" r="r" b="b"/>
                <a:pathLst>
                  <a:path w="990" h="486">
                    <a:moveTo>
                      <a:pt x="231" y="0"/>
                    </a:moveTo>
                    <a:lnTo>
                      <a:pt x="0" y="282"/>
                    </a:lnTo>
                    <a:lnTo>
                      <a:pt x="37" y="289"/>
                    </a:lnTo>
                    <a:lnTo>
                      <a:pt x="37" y="289"/>
                    </a:lnTo>
                    <a:lnTo>
                      <a:pt x="990" y="486"/>
                    </a:lnTo>
                    <a:lnTo>
                      <a:pt x="931" y="14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9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2" name="Freeform 54"/>
              <p:cNvSpPr/>
              <p:nvPr/>
            </p:nvSpPr>
            <p:spPr bwMode="auto">
              <a:xfrm>
                <a:off x="1571625" y="27416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3" name="Freeform 55"/>
              <p:cNvSpPr/>
              <p:nvPr/>
            </p:nvSpPr>
            <p:spPr bwMode="auto">
              <a:xfrm>
                <a:off x="1571625" y="27416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Freeform 59"/>
              <p:cNvSpPr/>
              <p:nvPr/>
            </p:nvSpPr>
            <p:spPr bwMode="auto">
              <a:xfrm>
                <a:off x="4030662" y="2532063"/>
                <a:ext cx="69850" cy="39688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44" y="0"/>
                  </a:cxn>
                </a:cxnLst>
                <a:rect l="0" t="0" r="r" b="b"/>
                <a:pathLst>
                  <a:path w="44" h="25">
                    <a:moveTo>
                      <a:pt x="44" y="0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44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78" name="Freeform 60"/>
              <p:cNvSpPr/>
              <p:nvPr/>
            </p:nvSpPr>
            <p:spPr bwMode="auto">
              <a:xfrm>
                <a:off x="4030662" y="2532063"/>
                <a:ext cx="69850" cy="39688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44" y="0"/>
                  </a:cxn>
                </a:cxnLst>
                <a:rect l="0" t="0" r="r" b="b"/>
                <a:pathLst>
                  <a:path w="44" h="25">
                    <a:moveTo>
                      <a:pt x="44" y="0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44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79" name="Picture 6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024312" y="2563813"/>
                <a:ext cx="12700" cy="127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80" name="Freeform 63"/>
              <p:cNvSpPr/>
              <p:nvPr/>
            </p:nvSpPr>
            <p:spPr bwMode="auto">
              <a:xfrm>
                <a:off x="3063875" y="2138363"/>
                <a:ext cx="1027113" cy="909638"/>
              </a:xfrm>
              <a:custGeom>
                <a:avLst/>
                <a:gdLst/>
                <a:ahLst/>
                <a:cxnLst>
                  <a:cxn ang="0">
                    <a:pos x="418" y="0"/>
                  </a:cxn>
                  <a:cxn ang="0">
                    <a:pos x="0" y="238"/>
                  </a:cxn>
                  <a:cxn ang="0">
                    <a:pos x="58" y="573"/>
                  </a:cxn>
                  <a:cxn ang="0">
                    <a:pos x="603" y="267"/>
                  </a:cxn>
                  <a:cxn ang="0">
                    <a:pos x="603" y="267"/>
                  </a:cxn>
                  <a:cxn ang="0">
                    <a:pos x="647" y="242"/>
                  </a:cxn>
                  <a:cxn ang="0">
                    <a:pos x="418" y="0"/>
                  </a:cxn>
                </a:cxnLst>
                <a:rect l="0" t="0" r="r" b="b"/>
                <a:pathLst>
                  <a:path w="647" h="573">
                    <a:moveTo>
                      <a:pt x="418" y="0"/>
                    </a:moveTo>
                    <a:lnTo>
                      <a:pt x="0" y="238"/>
                    </a:lnTo>
                    <a:lnTo>
                      <a:pt x="58" y="573"/>
                    </a:lnTo>
                    <a:lnTo>
                      <a:pt x="603" y="267"/>
                    </a:lnTo>
                    <a:lnTo>
                      <a:pt x="603" y="267"/>
                    </a:lnTo>
                    <a:lnTo>
                      <a:pt x="647" y="242"/>
                    </a:lnTo>
                    <a:lnTo>
                      <a:pt x="418" y="0"/>
                    </a:lnTo>
                    <a:close/>
                  </a:path>
                </a:pathLst>
              </a:custGeom>
              <a:blipFill>
                <a:blip r:embed="rId11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Freeform 73"/>
              <p:cNvSpPr/>
              <p:nvPr/>
            </p:nvSpPr>
            <p:spPr bwMode="auto">
              <a:xfrm>
                <a:off x="2019300" y="2195513"/>
                <a:ext cx="71438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5" y="10"/>
                  </a:cxn>
                  <a:cxn ang="0">
                    <a:pos x="45" y="1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5" h="10">
                    <a:moveTo>
                      <a:pt x="0" y="0"/>
                    </a:moveTo>
                    <a:lnTo>
                      <a:pt x="0" y="0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Freeform 74"/>
              <p:cNvSpPr/>
              <p:nvPr/>
            </p:nvSpPr>
            <p:spPr bwMode="auto">
              <a:xfrm>
                <a:off x="2019300" y="2195513"/>
                <a:ext cx="71438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5" y="10"/>
                  </a:cxn>
                  <a:cxn ang="0">
                    <a:pos x="45" y="10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45" h="10">
                    <a:moveTo>
                      <a:pt x="0" y="0"/>
                    </a:moveTo>
                    <a:lnTo>
                      <a:pt x="0" y="0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0" name="Rectangle 75"/>
              <p:cNvSpPr>
                <a:spLocks noChangeArrowheads="1"/>
              </p:cNvSpPr>
              <p:nvPr/>
            </p:nvSpPr>
            <p:spPr bwMode="auto">
              <a:xfrm>
                <a:off x="2090737" y="2211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Rectangle 76"/>
              <p:cNvSpPr>
                <a:spLocks noChangeArrowheads="1"/>
              </p:cNvSpPr>
              <p:nvPr/>
            </p:nvSpPr>
            <p:spPr bwMode="auto">
              <a:xfrm>
                <a:off x="2090737" y="2211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Freeform 78"/>
              <p:cNvSpPr/>
              <p:nvPr/>
            </p:nvSpPr>
            <p:spPr bwMode="auto">
              <a:xfrm>
                <a:off x="2025650" y="1751013"/>
                <a:ext cx="1012825" cy="65563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0" y="282"/>
                  </a:cxn>
                  <a:cxn ang="0">
                    <a:pos x="41" y="290"/>
                  </a:cxn>
                  <a:cxn ang="0">
                    <a:pos x="41" y="290"/>
                  </a:cxn>
                  <a:cxn ang="0">
                    <a:pos x="595" y="405"/>
                  </a:cxn>
                  <a:cxn ang="0">
                    <a:pos x="638" y="413"/>
                  </a:cxn>
                  <a:cxn ang="0">
                    <a:pos x="580" y="70"/>
                  </a:cxn>
                  <a:cxn ang="0">
                    <a:pos x="231" y="0"/>
                  </a:cxn>
                </a:cxnLst>
                <a:rect l="0" t="0" r="r" b="b"/>
                <a:pathLst>
                  <a:path w="638" h="413">
                    <a:moveTo>
                      <a:pt x="231" y="0"/>
                    </a:moveTo>
                    <a:lnTo>
                      <a:pt x="0" y="282"/>
                    </a:lnTo>
                    <a:lnTo>
                      <a:pt x="41" y="290"/>
                    </a:lnTo>
                    <a:lnTo>
                      <a:pt x="41" y="290"/>
                    </a:lnTo>
                    <a:lnTo>
                      <a:pt x="595" y="405"/>
                    </a:lnTo>
                    <a:lnTo>
                      <a:pt x="638" y="413"/>
                    </a:lnTo>
                    <a:lnTo>
                      <a:pt x="580" y="70"/>
                    </a:lnTo>
                    <a:lnTo>
                      <a:pt x="231" y="0"/>
                    </a:lnTo>
                    <a:close/>
                  </a:path>
                </a:pathLst>
              </a:custGeom>
              <a:blipFill>
                <a:blip r:embed="rId12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5" name="Rectangle 81"/>
              <p:cNvSpPr>
                <a:spLocks noChangeArrowheads="1"/>
              </p:cNvSpPr>
              <p:nvPr/>
            </p:nvSpPr>
            <p:spPr bwMode="auto">
              <a:xfrm>
                <a:off x="3038475" y="2406651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Rectangle 82"/>
              <p:cNvSpPr>
                <a:spLocks noChangeArrowheads="1"/>
              </p:cNvSpPr>
              <p:nvPr/>
            </p:nvSpPr>
            <p:spPr bwMode="auto">
              <a:xfrm>
                <a:off x="3038475" y="2406651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Freeform 83"/>
              <p:cNvSpPr/>
              <p:nvPr/>
            </p:nvSpPr>
            <p:spPr bwMode="auto">
              <a:xfrm>
                <a:off x="2019300" y="1939926"/>
                <a:ext cx="207963" cy="258763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0" y="161"/>
                  </a:cxn>
                  <a:cxn ang="0">
                    <a:pos x="4" y="163"/>
                  </a:cxn>
                  <a:cxn ang="0">
                    <a:pos x="0" y="161"/>
                  </a:cxn>
                  <a:cxn ang="0">
                    <a:pos x="131" y="0"/>
                  </a:cxn>
                </a:cxnLst>
                <a:rect l="0" t="0" r="r" b="b"/>
                <a:pathLst>
                  <a:path w="131" h="163">
                    <a:moveTo>
                      <a:pt x="131" y="0"/>
                    </a:moveTo>
                    <a:lnTo>
                      <a:pt x="0" y="161"/>
                    </a:lnTo>
                    <a:lnTo>
                      <a:pt x="4" y="163"/>
                    </a:lnTo>
                    <a:lnTo>
                      <a:pt x="0" y="161"/>
                    </a:lnTo>
                    <a:lnTo>
                      <a:pt x="131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19" name="Group 118"/>
              <p:cNvGrpSpPr/>
              <p:nvPr/>
            </p:nvGrpSpPr>
            <p:grpSpPr>
              <a:xfrm>
                <a:off x="2019300" y="1562101"/>
                <a:ext cx="1638300" cy="844550"/>
                <a:chOff x="2019300" y="1562101"/>
                <a:chExt cx="1638300" cy="844550"/>
              </a:xfrm>
              <a:blipFill>
                <a:blip r:embed="rId13"/>
                <a:stretch>
                  <a:fillRect/>
                </a:stretch>
              </a:blipFill>
            </p:grpSpPr>
            <p:sp>
              <p:nvSpPr>
                <p:cNvPr id="86" name="Freeform 71"/>
                <p:cNvSpPr/>
                <p:nvPr/>
              </p:nvSpPr>
              <p:spPr bwMode="auto">
                <a:xfrm>
                  <a:off x="2019300" y="1562101"/>
                  <a:ext cx="1638300" cy="844550"/>
                </a:xfrm>
                <a:custGeom>
                  <a:avLst/>
                  <a:gdLst/>
                  <a:ahLst/>
                  <a:cxnLst>
                    <a:cxn ang="0">
                      <a:pos x="1032" y="316"/>
                    </a:cxn>
                    <a:cxn ang="0">
                      <a:pos x="642" y="532"/>
                    </a:cxn>
                    <a:cxn ang="0">
                      <a:pos x="0" y="399"/>
                    </a:cxn>
                    <a:cxn ang="0">
                      <a:pos x="235" y="114"/>
                    </a:cxn>
                    <a:cxn ang="0">
                      <a:pos x="448" y="0"/>
                    </a:cxn>
                    <a:cxn ang="0">
                      <a:pos x="794" y="65"/>
                    </a:cxn>
                    <a:cxn ang="0">
                      <a:pos x="1032" y="316"/>
                    </a:cxn>
                  </a:cxnLst>
                  <a:rect l="0" t="0" r="r" b="b"/>
                  <a:pathLst>
                    <a:path w="1032" h="532">
                      <a:moveTo>
                        <a:pt x="1032" y="316"/>
                      </a:moveTo>
                      <a:lnTo>
                        <a:pt x="642" y="532"/>
                      </a:lnTo>
                      <a:lnTo>
                        <a:pt x="0" y="399"/>
                      </a:lnTo>
                      <a:lnTo>
                        <a:pt x="235" y="114"/>
                      </a:lnTo>
                      <a:lnTo>
                        <a:pt x="448" y="0"/>
                      </a:lnTo>
                      <a:lnTo>
                        <a:pt x="794" y="65"/>
                      </a:lnTo>
                      <a:lnTo>
                        <a:pt x="1032" y="31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" name="Freeform 91"/>
                <p:cNvSpPr>
                  <a:spLocks noEditPoints="1"/>
                </p:cNvSpPr>
                <p:nvPr/>
              </p:nvSpPr>
              <p:spPr bwMode="auto">
                <a:xfrm>
                  <a:off x="2946400" y="1665288"/>
                  <a:ext cx="350838" cy="741363"/>
                </a:xfrm>
                <a:custGeom>
                  <a:avLst/>
                  <a:gdLst/>
                  <a:ahLst/>
                  <a:cxnLst>
                    <a:cxn ang="0">
                      <a:pos x="67" y="463"/>
                    </a:cxn>
                    <a:cxn ang="0">
                      <a:pos x="58" y="467"/>
                    </a:cxn>
                    <a:cxn ang="0">
                      <a:pos x="67" y="463"/>
                    </a:cxn>
                    <a:cxn ang="0">
                      <a:pos x="210" y="0"/>
                    </a:cxn>
                    <a:cxn ang="0">
                      <a:pos x="0" y="118"/>
                    </a:cxn>
                    <a:cxn ang="0">
                      <a:pos x="210" y="0"/>
                    </a:cxn>
                    <a:cxn ang="0">
                      <a:pos x="221" y="10"/>
                    </a:cxn>
                    <a:cxn ang="0">
                      <a:pos x="221" y="10"/>
                    </a:cxn>
                    <a:cxn ang="0">
                      <a:pos x="210" y="0"/>
                    </a:cxn>
                  </a:cxnLst>
                  <a:rect l="0" t="0" r="r" b="b"/>
                  <a:pathLst>
                    <a:path w="221" h="467">
                      <a:moveTo>
                        <a:pt x="67" y="463"/>
                      </a:moveTo>
                      <a:lnTo>
                        <a:pt x="58" y="467"/>
                      </a:lnTo>
                      <a:lnTo>
                        <a:pt x="67" y="463"/>
                      </a:lnTo>
                      <a:close/>
                      <a:moveTo>
                        <a:pt x="210" y="0"/>
                      </a:moveTo>
                      <a:lnTo>
                        <a:pt x="0" y="118"/>
                      </a:lnTo>
                      <a:lnTo>
                        <a:pt x="210" y="0"/>
                      </a:lnTo>
                      <a:lnTo>
                        <a:pt x="221" y="10"/>
                      </a:lnTo>
                      <a:lnTo>
                        <a:pt x="221" y="10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2465387" y="971550"/>
                <a:ext cx="757142" cy="555625"/>
                <a:chOff x="2465387" y="1123950"/>
                <a:chExt cx="757142" cy="555625"/>
              </a:xfrm>
            </p:grpSpPr>
            <p:sp>
              <p:nvSpPr>
                <p:cNvPr id="109" name="Freeform 96"/>
                <p:cNvSpPr/>
                <p:nvPr/>
              </p:nvSpPr>
              <p:spPr bwMode="auto">
                <a:xfrm>
                  <a:off x="2465387" y="1123950"/>
                  <a:ext cx="750888" cy="555625"/>
                </a:xfrm>
                <a:custGeom>
                  <a:avLst/>
                  <a:gdLst/>
                  <a:ahLst/>
                  <a:cxnLst>
                    <a:cxn ang="0">
                      <a:pos x="473" y="252"/>
                    </a:cxn>
                    <a:cxn ang="0">
                      <a:pos x="294" y="350"/>
                    </a:cxn>
                    <a:cxn ang="0">
                      <a:pos x="0" y="287"/>
                    </a:cxn>
                    <a:cxn ang="0">
                      <a:pos x="236" y="0"/>
                    </a:cxn>
                    <a:cxn ang="0">
                      <a:pos x="473" y="252"/>
                    </a:cxn>
                  </a:cxnLst>
                  <a:rect l="0" t="0" r="r" b="b"/>
                  <a:pathLst>
                    <a:path w="473" h="350">
                      <a:moveTo>
                        <a:pt x="473" y="252"/>
                      </a:moveTo>
                      <a:lnTo>
                        <a:pt x="294" y="350"/>
                      </a:lnTo>
                      <a:lnTo>
                        <a:pt x="0" y="287"/>
                      </a:lnTo>
                      <a:lnTo>
                        <a:pt x="236" y="0"/>
                      </a:lnTo>
                      <a:lnTo>
                        <a:pt x="473" y="252"/>
                      </a:lnTo>
                      <a:close/>
                    </a:path>
                  </a:pathLst>
                </a:custGeom>
                <a:blipFill>
                  <a:blip r:embed="rId14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3" name="Freeform 106"/>
                <p:cNvSpPr/>
                <p:nvPr/>
              </p:nvSpPr>
              <p:spPr bwMode="auto">
                <a:xfrm>
                  <a:off x="2854229" y="1140839"/>
                  <a:ext cx="368300" cy="5365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7" y="338"/>
                    </a:cxn>
                    <a:cxn ang="0">
                      <a:pos x="232" y="241"/>
                    </a:cxn>
                    <a:cxn ang="0">
                      <a:pos x="230" y="24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32" h="338">
                      <a:moveTo>
                        <a:pt x="0" y="0"/>
                      </a:moveTo>
                      <a:lnTo>
                        <a:pt x="57" y="338"/>
                      </a:lnTo>
                      <a:lnTo>
                        <a:pt x="232" y="241"/>
                      </a:lnTo>
                      <a:lnTo>
                        <a:pt x="230" y="24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15" cstate="print"/>
                  <a:stretch>
                    <a:fillRect/>
                  </a:stretch>
                </a:blipFill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176655"/>
                  <a:endParaRPr lang="en-US" sz="23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16" name="Rectangle 110"/>
              <p:cNvSpPr>
                <a:spLocks noChangeArrowheads="1"/>
              </p:cNvSpPr>
              <p:nvPr/>
            </p:nvSpPr>
            <p:spPr bwMode="auto">
              <a:xfrm>
                <a:off x="2840037" y="1195388"/>
                <a:ext cx="1588" cy="1588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Freeform 111"/>
              <p:cNvSpPr/>
              <p:nvPr/>
            </p:nvSpPr>
            <p:spPr bwMode="auto">
              <a:xfrm>
                <a:off x="2840037" y="1195388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22" name="Straight Connector 121"/>
              <p:cNvCxnSpPr/>
              <p:nvPr/>
            </p:nvCxnSpPr>
            <p:spPr>
              <a:xfrm>
                <a:off x="3276600" y="1123950"/>
                <a:ext cx="20574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3810000" y="1809750"/>
                <a:ext cx="1524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4114800" y="2343150"/>
                <a:ext cx="1219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4495800" y="2800350"/>
                <a:ext cx="8382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4953000" y="3333750"/>
                <a:ext cx="381000" cy="0"/>
              </a:xfrm>
              <a:prstGeom prst="line">
                <a:avLst/>
              </a:prstGeom>
              <a:ln>
                <a:solidFill>
                  <a:schemeClr val="bg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1" name="Content Placeholder 2"/>
            <p:cNvSpPr txBox="1"/>
            <p:nvPr/>
          </p:nvSpPr>
          <p:spPr>
            <a:xfrm>
              <a:off x="5486400" y="885825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分销网络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2" name="Content Placeholder 2"/>
            <p:cNvSpPr txBox="1"/>
            <p:nvPr/>
          </p:nvSpPr>
          <p:spPr>
            <a:xfrm>
              <a:off x="5486400" y="1504950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数据加密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3" name="Content Placeholder 2"/>
            <p:cNvSpPr txBox="1"/>
            <p:nvPr/>
          </p:nvSpPr>
          <p:spPr>
            <a:xfrm>
              <a:off x="5486400" y="2055519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加密编码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4" name="Content Placeholder 2"/>
            <p:cNvSpPr txBox="1"/>
            <p:nvPr/>
          </p:nvSpPr>
          <p:spPr>
            <a:xfrm>
              <a:off x="5486400" y="2588919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呼叫中心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>
            <a:xfrm>
              <a:off x="5486400" y="3105150"/>
              <a:ext cx="2667000" cy="74483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500" b="1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数字化</a:t>
              </a:r>
              <a:br>
                <a:rPr lang="en-US" sz="1500" b="1" i="1" dirty="0">
                  <a:solidFill>
                    <a:srgbClr val="FFFFFF"/>
                  </a:solidFill>
                </a:rPr>
              </a:br>
              <a:r>
                <a:rPr lang="zh-CN" altLang="en-US" sz="1100" i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100" i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74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95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114044" y="2174956"/>
            <a:ext cx="6159990" cy="4377591"/>
            <a:chOff x="1114044" y="2108057"/>
            <a:chExt cx="6159990" cy="4377591"/>
          </a:xfrm>
        </p:grpSpPr>
        <p:sp>
          <p:nvSpPr>
            <p:cNvPr id="26" name="Shape 51"/>
            <p:cNvSpPr/>
            <p:nvPr/>
          </p:nvSpPr>
          <p:spPr>
            <a:xfrm flipV="1">
              <a:off x="7271153" y="4320117"/>
              <a:ext cx="0" cy="888024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14044" y="2108057"/>
              <a:ext cx="6159990" cy="4377591"/>
              <a:chOff x="1114044" y="2108057"/>
              <a:chExt cx="6159990" cy="4377591"/>
            </a:xfrm>
          </p:grpSpPr>
          <p:sp>
            <p:nvSpPr>
              <p:cNvPr id="22" name="Shape 44"/>
              <p:cNvSpPr/>
              <p:nvPr/>
            </p:nvSpPr>
            <p:spPr>
              <a:xfrm flipV="1">
                <a:off x="1114044" y="2108057"/>
                <a:ext cx="0" cy="888024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  <p:sp>
            <p:nvSpPr>
              <p:cNvPr id="23" name="Shape 55"/>
              <p:cNvSpPr/>
              <p:nvPr/>
            </p:nvSpPr>
            <p:spPr>
              <a:xfrm>
                <a:off x="2619038" y="5840132"/>
                <a:ext cx="793237" cy="6455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30" extrusionOk="0">
                    <a:moveTo>
                      <a:pt x="0" y="21430"/>
                    </a:moveTo>
                    <a:cubicBezTo>
                      <a:pt x="690" y="6972"/>
                      <a:pt x="7890" y="-170"/>
                      <a:pt x="21600" y="3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Shape 49"/>
              <p:cNvSpPr/>
              <p:nvPr/>
            </p:nvSpPr>
            <p:spPr>
              <a:xfrm>
                <a:off x="1782165" y="3647920"/>
                <a:ext cx="4780535" cy="0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24003" tIns="24003" rIns="24003" bIns="24003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  <p:sp>
            <p:nvSpPr>
              <p:cNvPr id="25" name="Shape 56"/>
              <p:cNvSpPr/>
              <p:nvPr/>
            </p:nvSpPr>
            <p:spPr>
              <a:xfrm>
                <a:off x="6522023" y="3646853"/>
                <a:ext cx="752011" cy="732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14004" y="32"/>
                      <a:pt x="21204" y="7232"/>
                      <a:pt x="21600" y="21600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Shape 57"/>
              <p:cNvSpPr/>
              <p:nvPr/>
            </p:nvSpPr>
            <p:spPr>
              <a:xfrm>
                <a:off x="6551910" y="5161198"/>
                <a:ext cx="714879" cy="673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26" extrusionOk="0">
                    <a:moveTo>
                      <a:pt x="21600" y="0"/>
                    </a:moveTo>
                    <a:cubicBezTo>
                      <a:pt x="21425" y="14642"/>
                      <a:pt x="14225" y="21600"/>
                      <a:pt x="0" y="20875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Shape 58"/>
              <p:cNvSpPr/>
              <p:nvPr/>
            </p:nvSpPr>
            <p:spPr>
              <a:xfrm>
                <a:off x="1114705" y="2985553"/>
                <a:ext cx="707816" cy="662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89" extrusionOk="0">
                    <a:moveTo>
                      <a:pt x="21600" y="20713"/>
                    </a:moveTo>
                    <a:cubicBezTo>
                      <a:pt x="7335" y="21600"/>
                      <a:pt x="135" y="14696"/>
                      <a:pt x="0" y="0"/>
                    </a:cubicBezTo>
                  </a:path>
                </a:pathLst>
              </a:cu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43205" tIns="21603" rIns="43205" bIns="21603"/>
              <a:lstStyle/>
              <a:p>
                <a:pPr defTabSz="1176655"/>
                <a:endParaRPr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Shape 54"/>
              <p:cNvSpPr/>
              <p:nvPr/>
            </p:nvSpPr>
            <p:spPr>
              <a:xfrm flipV="1">
                <a:off x="3358685" y="5840132"/>
                <a:ext cx="3264026" cy="0"/>
              </a:xfrm>
              <a:prstGeom prst="line">
                <a:avLst/>
              </a:prstGeom>
              <a:ln w="254000">
                <a:solidFill>
                  <a:schemeClr val="tx1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1176655">
                  <a:defRPr sz="11100" cap="all" spc="0">
                    <a:solidFill>
                      <a:srgbClr val="B9F7BF"/>
                    </a:solidFill>
                  </a:defRPr>
                </a:pPr>
                <a:endParaRPr sz="11100" cap="all">
                  <a:solidFill>
                    <a:srgbClr val="B9F7BF"/>
                  </a:solidFill>
                </a:endParaRPr>
              </a:p>
            </p:txBody>
          </p:sp>
        </p:grpSp>
      </p:grpSp>
      <p:sp>
        <p:nvSpPr>
          <p:cNvPr id="367" name="Shape 367"/>
          <p:cNvSpPr/>
          <p:nvPr/>
        </p:nvSpPr>
        <p:spPr>
          <a:xfrm>
            <a:off x="639959" y="1463283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1990</a:t>
            </a:r>
            <a:endParaRPr cap="none" dirty="0"/>
          </a:p>
        </p:txBody>
      </p:sp>
      <p:sp>
        <p:nvSpPr>
          <p:cNvPr id="368" name="Shape 368"/>
          <p:cNvSpPr/>
          <p:nvPr/>
        </p:nvSpPr>
        <p:spPr>
          <a:xfrm>
            <a:off x="6769177" y="4387016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1992</a:t>
            </a:r>
            <a:endParaRPr cap="none" dirty="0"/>
          </a:p>
        </p:txBody>
      </p:sp>
      <p:grpSp>
        <p:nvGrpSpPr>
          <p:cNvPr id="3" name="组合 2"/>
          <p:cNvGrpSpPr/>
          <p:nvPr/>
        </p:nvGrpSpPr>
        <p:grpSpPr>
          <a:xfrm>
            <a:off x="8022427" y="2633526"/>
            <a:ext cx="2940490" cy="2756756"/>
            <a:chOff x="8022427" y="2566627"/>
            <a:chExt cx="2940490" cy="2756756"/>
          </a:xfrm>
        </p:grpSpPr>
        <p:sp>
          <p:nvSpPr>
            <p:cNvPr id="17" name="Shape 370"/>
            <p:cNvSpPr/>
            <p:nvPr/>
          </p:nvSpPr>
          <p:spPr>
            <a:xfrm>
              <a:off x="8023489" y="2982639"/>
              <a:ext cx="2939428" cy="2340744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sz="1100" baseline="0" dirty="0">
                <a:solidFill>
                  <a:srgbClr val="FFFFFF"/>
                </a:solidFill>
              </a:endParaRPr>
            </a:p>
          </p:txBody>
        </p:sp>
        <p:sp>
          <p:nvSpPr>
            <p:cNvPr id="18" name="Shape 371"/>
            <p:cNvSpPr/>
            <p:nvPr/>
          </p:nvSpPr>
          <p:spPr>
            <a:xfrm>
              <a:off x="8022427" y="2566627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邮件营销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89230" y="4387136"/>
            <a:ext cx="4290952" cy="970086"/>
            <a:chOff x="2189230" y="4475698"/>
            <a:chExt cx="4290952" cy="970086"/>
          </a:xfrm>
        </p:grpSpPr>
        <p:sp>
          <p:nvSpPr>
            <p:cNvPr id="19" name="Shape 373"/>
            <p:cNvSpPr/>
            <p:nvPr/>
          </p:nvSpPr>
          <p:spPr>
            <a:xfrm>
              <a:off x="2190292" y="4894691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baseline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100" baseline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hape 374"/>
            <p:cNvSpPr/>
            <p:nvPr/>
          </p:nvSpPr>
          <p:spPr>
            <a:xfrm>
              <a:off x="2189230" y="4475698"/>
              <a:ext cx="1540871" cy="44089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sz="1700" cap="none" dirty="0">
                  <a:solidFill>
                    <a:srgbClr val="FFFFFF"/>
                  </a:solidFill>
                </a:rPr>
                <a:t>100% </a:t>
              </a:r>
              <a:r>
                <a:rPr lang="zh-CN" altLang="en-US" sz="17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商用价值</a:t>
              </a:r>
              <a:endParaRPr sz="17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77374" y="1518383"/>
            <a:ext cx="3426135" cy="1727465"/>
            <a:chOff x="2177374" y="1451484"/>
            <a:chExt cx="3426135" cy="1727465"/>
          </a:xfrm>
        </p:grpSpPr>
        <p:sp>
          <p:nvSpPr>
            <p:cNvPr id="16" name="Shape 363"/>
            <p:cNvSpPr/>
            <p:nvPr/>
          </p:nvSpPr>
          <p:spPr>
            <a:xfrm>
              <a:off x="2177374" y="1451484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功能选项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77374" y="1865743"/>
              <a:ext cx="3426135" cy="1313206"/>
            </a:xfrm>
            <a:prstGeom prst="rect">
              <a:avLst/>
            </a:prstGeom>
          </p:spPr>
          <p:txBody>
            <a:bodyPr wrap="square" lIns="43205" tIns="21603" rIns="43205" bIns="21603">
              <a:spAutoFit/>
            </a:bodyPr>
            <a:lstStyle/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24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 animBg="1"/>
      <p:bldP spid="3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618199" y="-296114"/>
            <a:ext cx="4652521" cy="7100494"/>
            <a:chOff x="2618199" y="-296114"/>
            <a:chExt cx="4652521" cy="7100494"/>
          </a:xfrm>
        </p:grpSpPr>
        <p:sp>
          <p:nvSpPr>
            <p:cNvPr id="19" name="Shape 60"/>
            <p:cNvSpPr/>
            <p:nvPr/>
          </p:nvSpPr>
          <p:spPr>
            <a:xfrm>
              <a:off x="2618199" y="-296114"/>
              <a:ext cx="1611" cy="592227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24003" tIns="24003" rIns="24003" bIns="24003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0" name="Shape 69"/>
            <p:cNvSpPr/>
            <p:nvPr/>
          </p:nvSpPr>
          <p:spPr>
            <a:xfrm>
              <a:off x="2623681" y="4420120"/>
              <a:ext cx="793237" cy="69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0" extrusionOk="0">
                  <a:moveTo>
                    <a:pt x="0" y="21430"/>
                  </a:moveTo>
                  <a:cubicBezTo>
                    <a:pt x="690" y="6972"/>
                    <a:pt x="7890" y="-170"/>
                    <a:pt x="21600" y="3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1" name="Shape 70"/>
            <p:cNvSpPr/>
            <p:nvPr/>
          </p:nvSpPr>
          <p:spPr>
            <a:xfrm>
              <a:off x="6516022" y="906025"/>
              <a:ext cx="754698" cy="73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4004" y="32"/>
                    <a:pt x="21204" y="7232"/>
                    <a:pt x="21600" y="21600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2" name="Shape 71"/>
            <p:cNvSpPr/>
            <p:nvPr/>
          </p:nvSpPr>
          <p:spPr>
            <a:xfrm>
              <a:off x="6551910" y="3745160"/>
              <a:ext cx="714879" cy="673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6" extrusionOk="0">
                  <a:moveTo>
                    <a:pt x="21600" y="0"/>
                  </a:moveTo>
                  <a:cubicBezTo>
                    <a:pt x="21425" y="14642"/>
                    <a:pt x="14225" y="21600"/>
                    <a:pt x="0" y="20875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3" name="Shape 65"/>
            <p:cNvSpPr/>
            <p:nvPr/>
          </p:nvSpPr>
          <p:spPr>
            <a:xfrm flipV="1">
              <a:off x="3358685" y="4420120"/>
              <a:ext cx="3264026" cy="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4" name="Shape 66"/>
            <p:cNvSpPr/>
            <p:nvPr/>
          </p:nvSpPr>
          <p:spPr>
            <a:xfrm>
              <a:off x="7270720" y="1632901"/>
              <a:ext cx="0" cy="215604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5" name="Shape 67"/>
            <p:cNvSpPr/>
            <p:nvPr/>
          </p:nvSpPr>
          <p:spPr>
            <a:xfrm flipV="1">
              <a:off x="3292673" y="906025"/>
              <a:ext cx="3264026" cy="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  <p:sp>
          <p:nvSpPr>
            <p:cNvPr id="26" name="Shape 72"/>
            <p:cNvSpPr/>
            <p:nvPr/>
          </p:nvSpPr>
          <p:spPr>
            <a:xfrm>
              <a:off x="2619038" y="253033"/>
              <a:ext cx="700721" cy="652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9" extrusionOk="0">
                  <a:moveTo>
                    <a:pt x="21600" y="20579"/>
                  </a:moveTo>
                  <a:cubicBezTo>
                    <a:pt x="7284" y="21600"/>
                    <a:pt x="84" y="14740"/>
                    <a:pt x="0" y="0"/>
                  </a:cubicBezTo>
                </a:path>
              </a:pathLst>
            </a:custGeom>
            <a:ln w="254000">
              <a:solidFill>
                <a:schemeClr val="tx1"/>
              </a:solidFill>
              <a:miter lim="400000"/>
            </a:ln>
          </p:spPr>
          <p:txBody>
            <a:bodyPr lIns="43205" tIns="21603" rIns="43205" bIns="21603"/>
            <a:lstStyle/>
            <a:p>
              <a:pPr defTabSz="1176655"/>
              <a:endParaRPr sz="2300">
                <a:solidFill>
                  <a:srgbClr val="FFFFFF"/>
                </a:solidFill>
              </a:endParaRPr>
            </a:p>
          </p:txBody>
        </p:sp>
        <p:sp>
          <p:nvSpPr>
            <p:cNvPr id="27" name="Shape 60"/>
            <p:cNvSpPr/>
            <p:nvPr/>
          </p:nvSpPr>
          <p:spPr>
            <a:xfrm flipH="1">
              <a:off x="2624953" y="5004180"/>
              <a:ext cx="4643" cy="1800200"/>
            </a:xfrm>
            <a:prstGeom prst="line">
              <a:avLst/>
            </a:prstGeom>
            <a:ln w="254000">
              <a:solidFill>
                <a:schemeClr val="tx1"/>
              </a:solidFill>
              <a:miter lim="400000"/>
            </a:ln>
          </p:spPr>
          <p:txBody>
            <a:bodyPr lIns="24003" tIns="24003" rIns="24003" bIns="24003" anchor="ctr"/>
            <a:lstStyle/>
            <a:p>
              <a:pPr defTabSz="1176655">
                <a:defRPr sz="11100" cap="all" spc="0">
                  <a:solidFill>
                    <a:srgbClr val="B9F7BF"/>
                  </a:solidFill>
                </a:defRPr>
              </a:pPr>
              <a:endParaRPr sz="11100" cap="all">
                <a:solidFill>
                  <a:srgbClr val="B9F7BF"/>
                </a:solidFill>
              </a:endParaRPr>
            </a:p>
          </p:txBody>
        </p:sp>
      </p:grpSp>
      <p:sp>
        <p:nvSpPr>
          <p:cNvPr id="381" name="Shape 381"/>
          <p:cNvSpPr/>
          <p:nvPr/>
        </p:nvSpPr>
        <p:spPr>
          <a:xfrm>
            <a:off x="3980561" y="432012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1999</a:t>
            </a:r>
            <a:endParaRPr cap="none" dirty="0"/>
          </a:p>
        </p:txBody>
      </p:sp>
      <p:sp>
        <p:nvSpPr>
          <p:cNvPr id="383" name="Shape 383"/>
          <p:cNvSpPr/>
          <p:nvPr/>
        </p:nvSpPr>
        <p:spPr>
          <a:xfrm>
            <a:off x="4992090" y="3946107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defRPr sz="1800" cap="none" spc="0">
                <a:solidFill>
                  <a:srgbClr val="000000"/>
                </a:solidFill>
              </a:defRPr>
            </a:pPr>
            <a:r>
              <a:rPr cap="none" dirty="0"/>
              <a:t>2005</a:t>
            </a:r>
            <a:endParaRPr cap="none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1223" y="1389906"/>
            <a:ext cx="5152232" cy="1604068"/>
            <a:chOff x="1341223" y="1389906"/>
            <a:chExt cx="5152232" cy="1604068"/>
          </a:xfrm>
        </p:grpSpPr>
        <p:sp>
          <p:nvSpPr>
            <p:cNvPr id="13" name="Shape 385"/>
            <p:cNvSpPr/>
            <p:nvPr/>
          </p:nvSpPr>
          <p:spPr>
            <a:xfrm>
              <a:off x="1342285" y="1805918"/>
              <a:ext cx="5151170" cy="118805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386"/>
            <p:cNvSpPr/>
            <p:nvPr/>
          </p:nvSpPr>
          <p:spPr>
            <a:xfrm>
              <a:off x="1341223" y="1389906"/>
              <a:ext cx="1266757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一千万用户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393" y="914582"/>
            <a:ext cx="2940490" cy="3656905"/>
            <a:chOff x="7834393" y="914582"/>
            <a:chExt cx="2940490" cy="3656905"/>
          </a:xfrm>
        </p:grpSpPr>
        <p:sp>
          <p:nvSpPr>
            <p:cNvPr id="15" name="Shape 376"/>
            <p:cNvSpPr/>
            <p:nvPr/>
          </p:nvSpPr>
          <p:spPr>
            <a:xfrm>
              <a:off x="7835455" y="1330594"/>
              <a:ext cx="2939428" cy="32408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分钟之内。此处添加详细文本描述，建议与标题相关并符合整体语言风格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377"/>
            <p:cNvSpPr/>
            <p:nvPr/>
          </p:nvSpPr>
          <p:spPr>
            <a:xfrm>
              <a:off x="7834393" y="914582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市场份额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41510" y="4998693"/>
            <a:ext cx="4290952" cy="967105"/>
            <a:chOff x="3741510" y="4998693"/>
            <a:chExt cx="4290952" cy="967105"/>
          </a:xfrm>
        </p:grpSpPr>
        <p:sp>
          <p:nvSpPr>
            <p:cNvPr id="17" name="Shape 378"/>
            <p:cNvSpPr/>
            <p:nvPr/>
          </p:nvSpPr>
          <p:spPr>
            <a:xfrm>
              <a:off x="3742572" y="5414705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Shape 379"/>
            <p:cNvSpPr/>
            <p:nvPr/>
          </p:nvSpPr>
          <p:spPr>
            <a:xfrm>
              <a:off x="3741510" y="4998693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品牌推广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179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" grpId="0" animBg="1"/>
      <p:bldP spid="38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鹏\PPT总结内页\色彩\绿色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386630" y="806756"/>
            <a:ext cx="4318623" cy="4956263"/>
            <a:chOff x="3386630" y="806756"/>
            <a:chExt cx="4318623" cy="4956263"/>
          </a:xfrm>
        </p:grpSpPr>
        <p:sp>
          <p:nvSpPr>
            <p:cNvPr id="14" name="Shape 388"/>
            <p:cNvSpPr/>
            <p:nvPr/>
          </p:nvSpPr>
          <p:spPr>
            <a:xfrm>
              <a:off x="3387692" y="2394623"/>
              <a:ext cx="2099464" cy="336839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hape 389"/>
            <p:cNvSpPr/>
            <p:nvPr/>
          </p:nvSpPr>
          <p:spPr>
            <a:xfrm>
              <a:off x="3386630" y="1978611"/>
              <a:ext cx="1023101" cy="43492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仍在努力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  <p:sp>
          <p:nvSpPr>
            <p:cNvPr id="16" name="Shape 391"/>
            <p:cNvSpPr/>
            <p:nvPr/>
          </p:nvSpPr>
          <p:spPr>
            <a:xfrm>
              <a:off x="3415363" y="1248834"/>
              <a:ext cx="4289890" cy="55109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>
                <a:lnSpc>
                  <a:spcPct val="100000"/>
                </a:lnSpc>
                <a:spcBef>
                  <a:spcPts val="1300"/>
                </a:spcBef>
                <a:defRPr sz="3400" spc="0" baseline="3200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spc="0" baseline="0"/>
              </a:pPr>
              <a:r>
                <a:rPr lang="zh-CN" altLang="en-US" sz="1300" baseline="0" dirty="0">
                  <a:solidFill>
                    <a:srgbClr val="FFFFFF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300" baseline="0" dirty="0">
                <a:solidFill>
                  <a:srgbClr val="FFFFFF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Shape 392"/>
            <p:cNvSpPr/>
            <p:nvPr/>
          </p:nvSpPr>
          <p:spPr>
            <a:xfrm>
              <a:off x="3414301" y="806756"/>
              <a:ext cx="1188210" cy="48705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4003" tIns="24003" rIns="24003" bIns="24003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defRPr sz="4000" cap="all" spc="0">
                  <a:solidFill>
                    <a:srgbClr val="000000"/>
                  </a:solidFill>
                </a:defRPr>
              </a:lvl1pPr>
            </a:lstStyle>
            <a:p>
              <a:pPr defTabSz="1176655">
                <a:lnSpc>
                  <a:spcPct val="150000"/>
                </a:lnSpc>
                <a:defRPr sz="1800" cap="none" spc="0"/>
              </a:pPr>
              <a:r>
                <a:rPr lang="en-US" sz="1900" cap="none" dirty="0">
                  <a:solidFill>
                    <a:srgbClr val="FFFFFF"/>
                  </a:solidFill>
                </a:rPr>
                <a:t>900</a:t>
              </a:r>
              <a:r>
                <a:rPr lang="zh-CN" altLang="en-US" sz="1900" cap="none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位员工</a:t>
              </a:r>
              <a:endParaRPr sz="1900" cap="none" dirty="0">
                <a:solidFill>
                  <a:srgbClr val="FFFFFF"/>
                </a:solidFill>
              </a:endParaRPr>
            </a:p>
          </p:txBody>
        </p:sp>
      </p:grpSp>
      <p:sp>
        <p:nvSpPr>
          <p:cNvPr id="24" name="Shape 60"/>
          <p:cNvSpPr/>
          <p:nvPr/>
        </p:nvSpPr>
        <p:spPr>
          <a:xfrm flipH="1">
            <a:off x="2617487" y="-1"/>
            <a:ext cx="4643" cy="2626071"/>
          </a:xfrm>
          <a:prstGeom prst="line">
            <a:avLst/>
          </a:prstGeom>
          <a:ln w="254000">
            <a:solidFill>
              <a:schemeClr val="tx1"/>
            </a:solidFill>
            <a:miter lim="400000"/>
          </a:ln>
        </p:spPr>
        <p:txBody>
          <a:bodyPr lIns="24003" tIns="24003" rIns="24003" bIns="24003" anchor="ctr"/>
          <a:lstStyle/>
          <a:p>
            <a:pPr defTabSz="1176655">
              <a:defRPr sz="11100" cap="all" spc="0">
                <a:solidFill>
                  <a:srgbClr val="B9F7BF"/>
                </a:solidFill>
              </a:defRPr>
            </a:pPr>
            <a:endParaRPr sz="11100" cap="all">
              <a:solidFill>
                <a:srgbClr val="B9F7BF"/>
              </a:solidFill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2146373" y="2626071"/>
            <a:ext cx="948171" cy="948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F6F6F"/>
          </a:solidFill>
          <a:ln w="101600">
            <a:solidFill>
              <a:srgbClr val="FFFFFF"/>
            </a:solidFill>
            <a:miter lim="400000"/>
          </a:ln>
        </p:spPr>
        <p:txBody>
          <a:bodyPr lIns="24003" tIns="24003" rIns="24003" bIns="24003" anchor="ctr"/>
          <a:lstStyle>
            <a:lvl1pPr algn="ctr">
              <a:lnSpc>
                <a:spcPct val="100000"/>
              </a:lnSpc>
              <a:spcBef>
                <a:spcPts val="0"/>
              </a:spcBef>
              <a:defRPr sz="2800" cap="all" spc="0">
                <a:solidFill>
                  <a:srgbClr val="FFFFFF"/>
                </a:solidFill>
              </a:defRPr>
            </a:lvl1pPr>
          </a:lstStyle>
          <a:p>
            <a:pPr defTabSz="1176655">
              <a:lnSpc>
                <a:spcPct val="150000"/>
              </a:lnSpc>
              <a:spcBef>
                <a:spcPts val="2455"/>
              </a:spcBef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2100" cap="none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</a:t>
            </a:r>
            <a:endParaRPr lang="zh-CN" altLang="en-US" sz="3800" cap="none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2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9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285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8777" y="4938722"/>
            <a:ext cx="43966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 SHORTCOMINGS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13885842" flipV="1">
            <a:off x="3997482" y="2804315"/>
            <a:ext cx="419722" cy="36182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3537375">
            <a:off x="1704506" y="5406271"/>
            <a:ext cx="623912" cy="53785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439638">
            <a:off x="5882417" y="308123"/>
            <a:ext cx="409306" cy="35285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7446901">
            <a:off x="1511167" y="907497"/>
            <a:ext cx="515194" cy="444132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 rot="2857257">
            <a:off x="1883212" y="3872637"/>
            <a:ext cx="427756" cy="36875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4" name="等腰三角形 33"/>
          <p:cNvSpPr/>
          <p:nvPr/>
        </p:nvSpPr>
        <p:spPr>
          <a:xfrm rot="7640557">
            <a:off x="3144923" y="1489710"/>
            <a:ext cx="385256" cy="332117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 rot="7993905">
            <a:off x="4724912" y="711997"/>
            <a:ext cx="281267" cy="2424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 rot="9122749">
            <a:off x="3611709" y="5146577"/>
            <a:ext cx="464801" cy="400689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7" name="等腰三角形 36"/>
          <p:cNvSpPr/>
          <p:nvPr/>
        </p:nvSpPr>
        <p:spPr>
          <a:xfrm rot="13969741" flipH="1">
            <a:off x="7370668" y="814927"/>
            <a:ext cx="417838" cy="360204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8" name="等腰三角形 37"/>
          <p:cNvSpPr/>
          <p:nvPr/>
        </p:nvSpPr>
        <p:spPr>
          <a:xfrm rot="2396029" flipH="1">
            <a:off x="8790483" y="1985174"/>
            <a:ext cx="481244" cy="414866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9" name="等腰三角形 38"/>
          <p:cNvSpPr/>
          <p:nvPr/>
        </p:nvSpPr>
        <p:spPr>
          <a:xfrm rot="3893266" flipH="1">
            <a:off x="9572832" y="5221315"/>
            <a:ext cx="617196" cy="53206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0" name="等腰三角形 39"/>
          <p:cNvSpPr/>
          <p:nvPr/>
        </p:nvSpPr>
        <p:spPr>
          <a:xfrm rot="16200000" flipH="1">
            <a:off x="10433977" y="1427074"/>
            <a:ext cx="859066" cy="740574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3" name="等腰三角形 42"/>
          <p:cNvSpPr/>
          <p:nvPr/>
        </p:nvSpPr>
        <p:spPr>
          <a:xfrm rot="16200000" flipH="1">
            <a:off x="7669081" y="1810714"/>
            <a:ext cx="193597" cy="166893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4" name="等腰三角形 43"/>
          <p:cNvSpPr/>
          <p:nvPr/>
        </p:nvSpPr>
        <p:spPr>
          <a:xfrm rot="18524737">
            <a:off x="8471538" y="4144491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96917" y="785715"/>
            <a:ext cx="2250137" cy="3483276"/>
            <a:chOff x="4735070" y="785715"/>
            <a:chExt cx="2250137" cy="3483276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6175158" y="12838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5158" y="2153864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rot="5400000">
              <a:off x="6175156" y="3023917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rot="16200000" flipH="1">
              <a:off x="6175158" y="2588890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6" name="等腰三角形 45"/>
            <p:cNvSpPr/>
            <p:nvPr/>
          </p:nvSpPr>
          <p:spPr>
            <a:xfrm rot="16200000" flipH="1">
              <a:off x="6175158" y="345894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7" name="等腰三角形 46"/>
            <p:cNvSpPr/>
            <p:nvPr/>
          </p:nvSpPr>
          <p:spPr>
            <a:xfrm rot="16200000" flipH="1">
              <a:off x="6175158" y="1718837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 rot="16200000" flipH="1">
              <a:off x="6175158" y="845719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16200000" flipH="1">
              <a:off x="5425111" y="215386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5425110" y="2588888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 rot="16200000" flipH="1">
              <a:off x="4675066" y="2588887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rot="5400000">
              <a:off x="4679203" y="2153862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16200000" flipH="1">
              <a:off x="4679203" y="1718834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 rot="5400000">
              <a:off x="4679203" y="1289302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365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607" name="组合 1"/>
          <p:cNvGrpSpPr/>
          <p:nvPr/>
        </p:nvGrpSpPr>
        <p:grpSpPr bwMode="auto">
          <a:xfrm>
            <a:off x="966174" y="2167559"/>
            <a:ext cx="1260227" cy="1839050"/>
            <a:chOff x="0" y="0"/>
            <a:chExt cx="1334908" cy="1946370"/>
          </a:xfrm>
        </p:grpSpPr>
        <p:sp>
          <p:nvSpPr>
            <p:cNvPr id="25608" name="任意多边形 26"/>
            <p:cNvSpPr>
              <a:spLocks noChangeArrowheads="1"/>
            </p:cNvSpPr>
            <p:nvPr/>
          </p:nvSpPr>
          <p:spPr bwMode="auto">
            <a:xfrm>
              <a:off x="0" y="0"/>
              <a:ext cx="1334908" cy="1818536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504000" anchor="ctr"/>
            <a:lstStyle/>
            <a:p>
              <a:pPr algn="ctr" defTabSz="1176655"/>
              <a:r>
                <a:rPr lang="en-US" sz="2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2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09" name="Oval 65"/>
            <p:cNvSpPr>
              <a:spLocks noChangeArrowheads="1"/>
            </p:cNvSpPr>
            <p:nvPr/>
          </p:nvSpPr>
          <p:spPr bwMode="auto">
            <a:xfrm>
              <a:off x="217724" y="1781789"/>
              <a:ext cx="822904" cy="1645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610" name="组合 5"/>
          <p:cNvGrpSpPr/>
          <p:nvPr/>
        </p:nvGrpSpPr>
        <p:grpSpPr bwMode="auto">
          <a:xfrm>
            <a:off x="9084137" y="2167559"/>
            <a:ext cx="1261727" cy="1839050"/>
            <a:chOff x="0" y="0"/>
            <a:chExt cx="1334908" cy="1946370"/>
          </a:xfrm>
        </p:grpSpPr>
        <p:sp>
          <p:nvSpPr>
            <p:cNvPr id="25611" name="Oval 65"/>
            <p:cNvSpPr>
              <a:spLocks noChangeArrowheads="1"/>
            </p:cNvSpPr>
            <p:nvPr/>
          </p:nvSpPr>
          <p:spPr bwMode="auto">
            <a:xfrm>
              <a:off x="223176" y="1781789"/>
              <a:ext cx="822904" cy="1645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2" name="任意多边形 32"/>
            <p:cNvSpPr>
              <a:spLocks noChangeArrowheads="1"/>
            </p:cNvSpPr>
            <p:nvPr/>
          </p:nvSpPr>
          <p:spPr bwMode="auto">
            <a:xfrm>
              <a:off x="0" y="0"/>
              <a:ext cx="1334908" cy="1818536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504000" anchor="ctr"/>
            <a:lstStyle/>
            <a:p>
              <a:pPr algn="ctr" defTabSz="1176655"/>
              <a:r>
                <a:rPr lang="en-US" sz="2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2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3" name="组合 4"/>
          <p:cNvGrpSpPr/>
          <p:nvPr/>
        </p:nvGrpSpPr>
        <p:grpSpPr bwMode="auto">
          <a:xfrm>
            <a:off x="7048269" y="2016055"/>
            <a:ext cx="1813827" cy="2632572"/>
            <a:chOff x="0" y="0"/>
            <a:chExt cx="1918908" cy="2785841"/>
          </a:xfrm>
        </p:grpSpPr>
        <p:sp>
          <p:nvSpPr>
            <p:cNvPr id="25614" name="Oval 65"/>
            <p:cNvSpPr>
              <a:spLocks noChangeArrowheads="1"/>
            </p:cNvSpPr>
            <p:nvPr/>
          </p:nvSpPr>
          <p:spPr bwMode="auto">
            <a:xfrm>
              <a:off x="279561" y="2526499"/>
              <a:ext cx="1296711" cy="259342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5" name="任意多边形 33"/>
            <p:cNvSpPr>
              <a:spLocks noChangeArrowheads="1"/>
            </p:cNvSpPr>
            <p:nvPr/>
          </p:nvSpPr>
          <p:spPr bwMode="auto">
            <a:xfrm>
              <a:off x="0" y="0"/>
              <a:ext cx="1918908" cy="2614113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720000" anchor="ctr"/>
            <a:lstStyle/>
            <a:p>
              <a:pPr algn="ctr" defTabSz="1176655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6" name="组合 2"/>
          <p:cNvGrpSpPr/>
          <p:nvPr/>
        </p:nvGrpSpPr>
        <p:grpSpPr bwMode="auto">
          <a:xfrm>
            <a:off x="2448441" y="2016055"/>
            <a:ext cx="1813827" cy="2632572"/>
            <a:chOff x="0" y="0"/>
            <a:chExt cx="1918908" cy="2785841"/>
          </a:xfrm>
        </p:grpSpPr>
        <p:sp>
          <p:nvSpPr>
            <p:cNvPr id="25617" name="Oval 65"/>
            <p:cNvSpPr>
              <a:spLocks noChangeArrowheads="1"/>
            </p:cNvSpPr>
            <p:nvPr/>
          </p:nvSpPr>
          <p:spPr bwMode="auto">
            <a:xfrm>
              <a:off x="258535" y="2526499"/>
              <a:ext cx="1296711" cy="259342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8" name="任意多边形 34"/>
            <p:cNvSpPr>
              <a:spLocks noChangeArrowheads="1"/>
            </p:cNvSpPr>
            <p:nvPr/>
          </p:nvSpPr>
          <p:spPr bwMode="auto">
            <a:xfrm>
              <a:off x="0" y="0"/>
              <a:ext cx="1918908" cy="2614113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720000" anchor="ctr"/>
            <a:lstStyle/>
            <a:p>
              <a:pPr algn="ctr" defTabSz="1176655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619" name="组合 3"/>
          <p:cNvGrpSpPr/>
          <p:nvPr/>
        </p:nvGrpSpPr>
        <p:grpSpPr bwMode="auto">
          <a:xfrm>
            <a:off x="4484309" y="1842050"/>
            <a:ext cx="2341921" cy="3378091"/>
            <a:chOff x="0" y="0"/>
            <a:chExt cx="2478827" cy="3574618"/>
          </a:xfrm>
        </p:grpSpPr>
        <p:sp>
          <p:nvSpPr>
            <p:cNvPr id="25620" name="Oval 65"/>
            <p:cNvSpPr>
              <a:spLocks noChangeArrowheads="1"/>
            </p:cNvSpPr>
            <p:nvPr/>
          </p:nvSpPr>
          <p:spPr bwMode="auto">
            <a:xfrm>
              <a:off x="365659" y="3241937"/>
              <a:ext cx="1663407" cy="332681"/>
            </a:xfrm>
            <a:prstGeom prst="ellipse">
              <a:avLst/>
            </a:prstGeom>
            <a:gradFill rotWithShape="1">
              <a:gsLst>
                <a:gs pos="0">
                  <a:srgbClr val="595959"/>
                </a:gs>
                <a:gs pos="100000">
                  <a:srgbClr val="F2F2F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anchor="ctr"/>
            <a:lstStyle/>
            <a:p>
              <a:pPr defTabSz="1176655"/>
              <a:endParaRPr lang="zh-CN" altLang="zh-CN" sz="1500" dirty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21" name="任意多边形 35"/>
            <p:cNvSpPr>
              <a:spLocks noChangeArrowheads="1"/>
            </p:cNvSpPr>
            <p:nvPr/>
          </p:nvSpPr>
          <p:spPr bwMode="auto">
            <a:xfrm>
              <a:off x="0" y="0"/>
              <a:ext cx="2478827" cy="3376887"/>
            </a:xfrm>
            <a:custGeom>
              <a:avLst/>
              <a:gdLst>
                <a:gd name="T0" fmla="*/ 555581 w 1138390"/>
                <a:gd name="T1" fmla="*/ 138889 h 1550820"/>
                <a:gd name="T2" fmla="*/ 181310 w 1138390"/>
                <a:gd name="T3" fmla="*/ 513159 h 1550820"/>
                <a:gd name="T4" fmla="*/ 555581 w 1138390"/>
                <a:gd name="T5" fmla="*/ 887431 h 1550820"/>
                <a:gd name="T6" fmla="*/ 929852 w 1138390"/>
                <a:gd name="T7" fmla="*/ 513160 h 1550820"/>
                <a:gd name="T8" fmla="*/ 555581 w 1138390"/>
                <a:gd name="T9" fmla="*/ 138889 h 1550820"/>
                <a:gd name="T10" fmla="*/ 586782 w 1138390"/>
                <a:gd name="T11" fmla="*/ 273 h 1550820"/>
                <a:gd name="T12" fmla="*/ 983919 w 1138390"/>
                <a:gd name="T13" fmla="*/ 179343 h 1550820"/>
                <a:gd name="T14" fmla="*/ 959048 w 1138390"/>
                <a:gd name="T15" fmla="*/ 983920 h 1550820"/>
                <a:gd name="T16" fmla="*/ 538851 w 1138390"/>
                <a:gd name="T17" fmla="*/ 1550820 h 1550820"/>
                <a:gd name="T18" fmla="*/ 154471 w 1138390"/>
                <a:gd name="T19" fmla="*/ 959049 h 1550820"/>
                <a:gd name="T20" fmla="*/ 179342 w 1138390"/>
                <a:gd name="T21" fmla="*/ 154471 h 1550820"/>
                <a:gd name="T22" fmla="*/ 586782 w 1138390"/>
                <a:gd name="T23" fmla="*/ 273 h 15508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8390"/>
                <a:gd name="T37" fmla="*/ 0 h 1550820"/>
                <a:gd name="T38" fmla="*/ 1138390 w 1138390"/>
                <a:gd name="T39" fmla="*/ 1550820 h 15508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lIns="0" tIns="0" rIns="0" bIns="972000" anchor="ctr"/>
            <a:lstStyle/>
            <a:p>
              <a:pPr algn="ctr" defTabSz="1176655"/>
              <a:r>
                <a:rPr lang="en-US" sz="3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TEXT</a:t>
              </a:r>
              <a:endParaRPr lang="zh-CN" altLang="en-US" sz="3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5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2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2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2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/>
          <p:cNvGrpSpPr/>
          <p:nvPr/>
        </p:nvGrpSpPr>
        <p:grpSpPr>
          <a:xfrm>
            <a:off x="768138" y="1708740"/>
            <a:ext cx="1920346" cy="3619637"/>
            <a:chOff x="381000" y="1214177"/>
            <a:chExt cx="1524000" cy="2873009"/>
          </a:xfrm>
        </p:grpSpPr>
        <p:grpSp>
          <p:nvGrpSpPr>
            <p:cNvPr id="32" name="Group 31"/>
            <p:cNvGrpSpPr/>
            <p:nvPr/>
          </p:nvGrpSpPr>
          <p:grpSpPr>
            <a:xfrm>
              <a:off x="381000" y="1214177"/>
              <a:ext cx="1524000" cy="2873009"/>
              <a:chOff x="381000" y="1214177"/>
              <a:chExt cx="1524000" cy="2873009"/>
            </a:xfrm>
          </p:grpSpPr>
          <p:pic>
            <p:nvPicPr>
              <p:cNvPr id="8" name="Picture 7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0960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11" name="Group 10"/>
              <p:cNvGrpSpPr/>
              <p:nvPr/>
            </p:nvGrpSpPr>
            <p:grpSpPr>
              <a:xfrm>
                <a:off x="381000" y="2643668"/>
                <a:ext cx="1524000" cy="1443518"/>
                <a:chOff x="1143000" y="2804632"/>
                <a:chExt cx="1524000" cy="1443518"/>
              </a:xfrm>
            </p:grpSpPr>
            <p:grpSp>
              <p:nvGrpSpPr>
                <p:cNvPr id="12" name="Group 51"/>
                <p:cNvGrpSpPr/>
                <p:nvPr/>
              </p:nvGrpSpPr>
              <p:grpSpPr>
                <a:xfrm>
                  <a:off x="1143000" y="2804632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14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5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dirty="0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13" name="Content Placeholder 2"/>
                <p:cNvSpPr txBox="1"/>
                <p:nvPr/>
              </p:nvSpPr>
              <p:spPr>
                <a:xfrm>
                  <a:off x="12954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6" name="Oval 35"/>
            <p:cNvSpPr>
              <a:spLocks noChangeArrowheads="1"/>
            </p:cNvSpPr>
            <p:nvPr/>
          </p:nvSpPr>
          <p:spPr bwMode="auto">
            <a:xfrm>
              <a:off x="1371600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647260" y="1708739"/>
            <a:ext cx="1865553" cy="3604270"/>
            <a:chOff x="1872284" y="1214177"/>
            <a:chExt cx="1480516" cy="2860812"/>
          </a:xfrm>
        </p:grpSpPr>
        <p:grpSp>
          <p:nvGrpSpPr>
            <p:cNvPr id="33" name="Group 32"/>
            <p:cNvGrpSpPr/>
            <p:nvPr/>
          </p:nvGrpSpPr>
          <p:grpSpPr>
            <a:xfrm>
              <a:off x="1872284" y="1214177"/>
              <a:ext cx="1480516" cy="2860812"/>
              <a:chOff x="1872284" y="1214177"/>
              <a:chExt cx="1480516" cy="2860812"/>
            </a:xfrm>
          </p:grpSpPr>
          <p:pic>
            <p:nvPicPr>
              <p:cNvPr id="9" name="Picture 8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1145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16" name="Group 15"/>
              <p:cNvGrpSpPr/>
              <p:nvPr/>
            </p:nvGrpSpPr>
            <p:grpSpPr>
              <a:xfrm>
                <a:off x="1872284" y="2647950"/>
                <a:ext cx="1480516" cy="1427039"/>
                <a:chOff x="2951252" y="2829675"/>
                <a:chExt cx="1480516" cy="1427039"/>
              </a:xfrm>
            </p:grpSpPr>
            <p:grpSp>
              <p:nvGrpSpPr>
                <p:cNvPr id="17" name="Group 50"/>
                <p:cNvGrpSpPr/>
                <p:nvPr/>
              </p:nvGrpSpPr>
              <p:grpSpPr>
                <a:xfrm>
                  <a:off x="2951252" y="2829675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19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0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8" name="Content Placeholder 2"/>
                <p:cNvSpPr txBox="1"/>
                <p:nvPr/>
              </p:nvSpPr>
              <p:spPr>
                <a:xfrm>
                  <a:off x="3029162" y="3342314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0" name="Oval 35"/>
            <p:cNvSpPr>
              <a:spLocks noChangeArrowheads="1"/>
            </p:cNvSpPr>
            <p:nvPr/>
          </p:nvSpPr>
          <p:spPr bwMode="auto">
            <a:xfrm>
              <a:off x="28685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512813" y="1708740"/>
            <a:ext cx="1865553" cy="3578650"/>
            <a:chOff x="3352800" y="1214177"/>
            <a:chExt cx="1480516" cy="2840477"/>
          </a:xfrm>
        </p:grpSpPr>
        <p:grpSp>
          <p:nvGrpSpPr>
            <p:cNvPr id="34" name="Group 33"/>
            <p:cNvGrpSpPr/>
            <p:nvPr/>
          </p:nvGrpSpPr>
          <p:grpSpPr>
            <a:xfrm>
              <a:off x="3352800" y="1214177"/>
              <a:ext cx="1480516" cy="2840477"/>
              <a:chOff x="3352800" y="1214177"/>
              <a:chExt cx="1480516" cy="2840477"/>
            </a:xfrm>
          </p:grpSpPr>
          <p:pic>
            <p:nvPicPr>
              <p:cNvPr id="10" name="Picture 9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3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21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22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24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5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3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29176" y="1734386"/>
            <a:ext cx="1865553" cy="3578323"/>
            <a:chOff x="3352800" y="1214437"/>
            <a:chExt cx="1480516" cy="2840217"/>
          </a:xfrm>
        </p:grpSpPr>
        <p:grpSp>
          <p:nvGrpSpPr>
            <p:cNvPr id="53" name="Group 33"/>
            <p:cNvGrpSpPr/>
            <p:nvPr/>
          </p:nvGrpSpPr>
          <p:grpSpPr>
            <a:xfrm>
              <a:off x="3352800" y="1214437"/>
              <a:ext cx="1480516" cy="2840217"/>
              <a:chOff x="3352800" y="1214437"/>
              <a:chExt cx="1480516" cy="2840217"/>
            </a:xfrm>
          </p:grpSpPr>
          <p:pic>
            <p:nvPicPr>
              <p:cNvPr id="55" name="Picture 54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610" y="1214437"/>
                <a:ext cx="1085329" cy="108585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56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57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59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0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8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54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504315" y="1735197"/>
            <a:ext cx="1865553" cy="3578650"/>
            <a:chOff x="3352800" y="1214177"/>
            <a:chExt cx="1480516" cy="2840477"/>
          </a:xfrm>
        </p:grpSpPr>
        <p:grpSp>
          <p:nvGrpSpPr>
            <p:cNvPr id="62" name="Group 33"/>
            <p:cNvGrpSpPr/>
            <p:nvPr/>
          </p:nvGrpSpPr>
          <p:grpSpPr>
            <a:xfrm>
              <a:off x="3352800" y="1214177"/>
              <a:ext cx="1480516" cy="2840477"/>
              <a:chOff x="3352800" y="1214177"/>
              <a:chExt cx="1480516" cy="2840477"/>
            </a:xfrm>
          </p:grpSpPr>
          <p:pic>
            <p:nvPicPr>
              <p:cNvPr id="64" name="Picture 63" descr="1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62350" y="1214177"/>
                <a:ext cx="1085850" cy="108637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grpSp>
            <p:nvGrpSpPr>
              <p:cNvPr id="65" name="Group 20"/>
              <p:cNvGrpSpPr/>
              <p:nvPr/>
            </p:nvGrpSpPr>
            <p:grpSpPr>
              <a:xfrm>
                <a:off x="3352800" y="2647950"/>
                <a:ext cx="1480516" cy="1406704"/>
                <a:chOff x="4570106" y="2841446"/>
                <a:chExt cx="1480516" cy="1406704"/>
              </a:xfrm>
            </p:grpSpPr>
            <p:grpSp>
              <p:nvGrpSpPr>
                <p:cNvPr id="66" name="Group 54"/>
                <p:cNvGrpSpPr/>
                <p:nvPr/>
              </p:nvGrpSpPr>
              <p:grpSpPr>
                <a:xfrm>
                  <a:off x="4570106" y="2841446"/>
                  <a:ext cx="1480516" cy="581438"/>
                  <a:chOff x="2971800" y="2778305"/>
                  <a:chExt cx="1480516" cy="581438"/>
                </a:xfrm>
              </p:grpSpPr>
              <p:sp>
                <p:nvSpPr>
                  <p:cNvPr id="68" name="Content Placeholder 2"/>
                  <p:cNvSpPr txBox="1"/>
                  <p:nvPr/>
                </p:nvSpPr>
                <p:spPr>
                  <a:xfrm>
                    <a:off x="3048000" y="2778305"/>
                    <a:ext cx="1368815" cy="458697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sz="2300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无名氏</a:t>
                    </a:r>
                    <a:endParaRPr lang="en-US" sz="2300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69" name="Content Placeholder 2"/>
                  <p:cNvSpPr txBox="1"/>
                  <p:nvPr/>
                </p:nvSpPr>
                <p:spPr>
                  <a:xfrm>
                    <a:off x="2971800" y="3028950"/>
                    <a:ext cx="1480516" cy="33079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342900" indent="-3429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4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742950" indent="-28575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2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110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1050" kern="120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>
                      <a:buFont typeface="Arial" panose="020B0604020202020204" pitchFamily="34" charset="0"/>
                      <a:buNone/>
                    </a:pPr>
                    <a:r>
                      <a:rPr lang="zh-CN" altLang="en-US" dirty="0">
                        <a:solidFill>
                          <a:srgbClr val="FFFFFF"/>
                        </a:solidFill>
                        <a:ea typeface="微软雅黑" panose="020B0503020204020204" pitchFamily="34" charset="-122"/>
                      </a:rPr>
                      <a:t>员工职位描述</a:t>
                    </a:r>
                    <a:endParaRPr lang="en-US" altLang="zh-CN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67" name="Content Placeholder 2"/>
                <p:cNvSpPr txBox="1"/>
                <p:nvPr/>
              </p:nvSpPr>
              <p:spPr>
                <a:xfrm>
                  <a:off x="4648200" y="3333750"/>
                  <a:ext cx="1371600" cy="91440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:r>
                    <a:rPr lang="zh-CN" altLang="en-US" sz="1300" i="1" dirty="0">
                      <a:solidFill>
                        <a:srgbClr val="FFFFFF"/>
                      </a:solidFill>
                      <a:ea typeface="微软雅黑" panose="020B0503020204020204" pitchFamily="34" charset="-122"/>
                    </a:rPr>
                    <a:t>此处添加详细文本描述，建议与标题相关并符合整体语言风格，语言描述尽量简洁生动。</a:t>
                  </a:r>
                  <a:endParaRPr lang="en-US" sz="1300" i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3" name="Oval 35"/>
            <p:cNvSpPr>
              <a:spLocks noChangeArrowheads="1"/>
            </p:cNvSpPr>
            <p:nvPr/>
          </p:nvSpPr>
          <p:spPr bwMode="auto">
            <a:xfrm>
              <a:off x="4316315" y="1276350"/>
              <a:ext cx="179485" cy="18069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9050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47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0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" tmFilter="0, 0; 0.125,0.2665; 0.25,0.4; 0.375,0.465; 0.5,0.5;  0.625,0.535; 0.75,0.6; 0.875,0.7335; 1,1">
                                          <p:stCondLst>
                                            <p:cond delay="6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" tmFilter="0, 0; 0.125,0.2665; 0.25,0.4; 0.375,0.465; 0.5,0.5;  0.625,0.535; 0.75,0.6; 0.875,0.7335; 1,1">
                                          <p:stCondLst>
                                            <p:cond delay="13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3">
                                          <p:stCondLst>
                                            <p:cond delay="65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7" decel="50000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">
                                          <p:stCondLst>
                                            <p:cond delay="13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7" decel="50000">
                                          <p:stCondLst>
                                            <p:cond delay="1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">
                                          <p:stCondLst>
                                            <p:cond delay="1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7" decel="50000">
                                          <p:stCondLst>
                                            <p:cond delay="167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">
                                          <p:stCondLst>
                                            <p:cond delay="18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7" decel="50000">
                                          <p:stCondLst>
                                            <p:cond delay="183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21"/>
          <p:cNvSpPr>
            <a:spLocks noGrp="1"/>
          </p:cNvSpPr>
          <p:nvPr>
            <p:ph type="body" sz="quarter" idx="27"/>
          </p:nvPr>
        </p:nvSpPr>
        <p:spPr>
          <a:xfrm>
            <a:off x="1099523" y="4081528"/>
            <a:ext cx="4423335" cy="1462879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男性</a:t>
            </a:r>
            <a:r>
              <a:rPr lang="en-US" dirty="0" smtClean="0">
                <a:latin typeface="+mn-ea"/>
              </a:rPr>
              <a:t> = 40%</a:t>
            </a:r>
            <a:endParaRPr lang="en-US" dirty="0">
              <a:latin typeface="+mn-ea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8"/>
          </p:nvPr>
        </p:nvSpPr>
        <p:spPr>
          <a:xfrm>
            <a:off x="5999217" y="4081528"/>
            <a:ext cx="4423335" cy="1462879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r>
              <a:rPr lang="en-US" dirty="0" smtClean="0">
                <a:latin typeface="+mn-ea"/>
              </a:rPr>
              <a:t> = 60%</a:t>
            </a:r>
            <a:endParaRPr lang="en-US" dirty="0">
              <a:latin typeface="+mn-ea"/>
            </a:endParaRP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9"/>
          </p:nvPr>
        </p:nvSpPr>
        <p:spPr>
          <a:xfrm>
            <a:off x="2324446" y="2074321"/>
            <a:ext cx="3164386" cy="2041227"/>
          </a:xfrm>
        </p:spPr>
        <p:txBody>
          <a:bodyPr/>
          <a:lstStyle/>
          <a:p>
            <a:r>
              <a:rPr lang="en-US" dirty="0" smtClean="0">
                <a:latin typeface="+mn-ea"/>
              </a:rPr>
              <a:t>20%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的潜在客户</a:t>
            </a:r>
            <a:endParaRPr lang="en-US" dirty="0" smtClean="0">
              <a:latin typeface="+mn-ea"/>
            </a:endParaRPr>
          </a:p>
          <a:p>
            <a:r>
              <a:rPr lang="en-US" dirty="0" smtClean="0">
                <a:latin typeface="+mn-ea"/>
              </a:rPr>
              <a:t>55%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的手机用户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 smtClean="0">
                <a:latin typeface="+mn-ea"/>
              </a:rPr>
              <a:t>35%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的企业客户</a:t>
            </a:r>
            <a:endParaRPr lang="en-US" dirty="0" smtClean="0">
              <a:latin typeface="+mn-ea"/>
            </a:endParaRPr>
          </a:p>
          <a:p>
            <a:r>
              <a:rPr lang="en-US" dirty="0" smtClean="0">
                <a:latin typeface="+mn-ea"/>
              </a:rPr>
              <a:t>40%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的个人用户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dirty="0" smtClean="0">
                <a:latin typeface="+mn-ea"/>
              </a:rPr>
              <a:t>10%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的活动用户</a:t>
            </a:r>
            <a:endParaRPr lang="en-US" dirty="0">
              <a:latin typeface="+mn-ea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0"/>
          </p:nvPr>
        </p:nvSpPr>
        <p:spPr>
          <a:xfrm>
            <a:off x="6067269" y="2074322"/>
            <a:ext cx="3130360" cy="2007206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的潜在客户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的手机用户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的企业客户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的个人用户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的活动用户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82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  <p:bldP spid="24" grpId="0" build="p"/>
      <p:bldP spid="2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6135355" y="2607917"/>
            <a:ext cx="1564782" cy="1496290"/>
            <a:chOff x="6135355" y="2529819"/>
            <a:chExt cx="1564782" cy="1496290"/>
          </a:xfrm>
        </p:grpSpPr>
        <p:sp>
          <p:nvSpPr>
            <p:cNvPr id="47" name="AutoShape 16"/>
            <p:cNvSpPr/>
            <p:nvPr/>
          </p:nvSpPr>
          <p:spPr bwMode="auto">
            <a:xfrm>
              <a:off x="6212619" y="2529819"/>
              <a:ext cx="1462014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ontAwesome Regular" charset="0"/>
              </a:endParaRPr>
            </a:p>
          </p:txBody>
        </p:sp>
        <p:sp>
          <p:nvSpPr>
            <p:cNvPr id="48" name="AutoShape 17"/>
            <p:cNvSpPr/>
            <p:nvPr/>
          </p:nvSpPr>
          <p:spPr bwMode="auto">
            <a:xfrm>
              <a:off x="6135355" y="3531078"/>
              <a:ext cx="156478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9" name="AutoShape 18"/>
            <p:cNvSpPr/>
            <p:nvPr/>
          </p:nvSpPr>
          <p:spPr bwMode="auto">
            <a:xfrm>
              <a:off x="6688205" y="2723324"/>
              <a:ext cx="51084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5.230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0" name="Line 19"/>
            <p:cNvSpPr>
              <a:spLocks noChangeShapeType="1"/>
            </p:cNvSpPr>
            <p:nvPr/>
          </p:nvSpPr>
          <p:spPr bwMode="auto">
            <a:xfrm flipV="1">
              <a:off x="6235123" y="3096067"/>
              <a:ext cx="141625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V="1">
              <a:off x="6237374" y="3461327"/>
              <a:ext cx="1411754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6817550" y="3151446"/>
              <a:ext cx="251400" cy="251004"/>
            </a:xfrm>
            <a:custGeom>
              <a:avLst/>
              <a:gdLst>
                <a:gd name="T0" fmla="*/ 176 w 207"/>
                <a:gd name="T1" fmla="*/ 206 h 206"/>
                <a:gd name="T2" fmla="*/ 170 w 207"/>
                <a:gd name="T3" fmla="*/ 134 h 206"/>
                <a:gd name="T4" fmla="*/ 168 w 207"/>
                <a:gd name="T5" fmla="*/ 141 h 206"/>
                <a:gd name="T6" fmla="*/ 165 w 207"/>
                <a:gd name="T7" fmla="*/ 141 h 206"/>
                <a:gd name="T8" fmla="*/ 163 w 207"/>
                <a:gd name="T9" fmla="*/ 141 h 206"/>
                <a:gd name="T10" fmla="*/ 158 w 207"/>
                <a:gd name="T11" fmla="*/ 134 h 206"/>
                <a:gd name="T12" fmla="*/ 155 w 207"/>
                <a:gd name="T13" fmla="*/ 139 h 206"/>
                <a:gd name="T14" fmla="*/ 148 w 207"/>
                <a:gd name="T15" fmla="*/ 149 h 206"/>
                <a:gd name="T16" fmla="*/ 154 w 207"/>
                <a:gd name="T17" fmla="*/ 155 h 206"/>
                <a:gd name="T18" fmla="*/ 159 w 207"/>
                <a:gd name="T19" fmla="*/ 160 h 206"/>
                <a:gd name="T20" fmla="*/ 159 w 207"/>
                <a:gd name="T21" fmla="*/ 164 h 206"/>
                <a:gd name="T22" fmla="*/ 156 w 207"/>
                <a:gd name="T23" fmla="*/ 168 h 206"/>
                <a:gd name="T24" fmla="*/ 148 w 207"/>
                <a:gd name="T25" fmla="*/ 171 h 206"/>
                <a:gd name="T26" fmla="*/ 135 w 207"/>
                <a:gd name="T27" fmla="*/ 174 h 206"/>
                <a:gd name="T28" fmla="*/ 120 w 207"/>
                <a:gd name="T29" fmla="*/ 171 h 206"/>
                <a:gd name="T30" fmla="*/ 109 w 207"/>
                <a:gd name="T31" fmla="*/ 168 h 206"/>
                <a:gd name="T32" fmla="*/ 101 w 207"/>
                <a:gd name="T33" fmla="*/ 168 h 206"/>
                <a:gd name="T34" fmla="*/ 90 w 207"/>
                <a:gd name="T35" fmla="*/ 173 h 206"/>
                <a:gd name="T36" fmla="*/ 80 w 207"/>
                <a:gd name="T37" fmla="*/ 174 h 206"/>
                <a:gd name="T38" fmla="*/ 63 w 207"/>
                <a:gd name="T39" fmla="*/ 173 h 206"/>
                <a:gd name="T40" fmla="*/ 53 w 207"/>
                <a:gd name="T41" fmla="*/ 169 h 206"/>
                <a:gd name="T42" fmla="*/ 50 w 207"/>
                <a:gd name="T43" fmla="*/ 166 h 206"/>
                <a:gd name="T44" fmla="*/ 49 w 207"/>
                <a:gd name="T45" fmla="*/ 161 h 206"/>
                <a:gd name="T46" fmla="*/ 51 w 207"/>
                <a:gd name="T47" fmla="*/ 157 h 206"/>
                <a:gd name="T48" fmla="*/ 54 w 207"/>
                <a:gd name="T49" fmla="*/ 154 h 206"/>
                <a:gd name="T50" fmla="*/ 61 w 207"/>
                <a:gd name="T51" fmla="*/ 152 h 206"/>
                <a:gd name="T52" fmla="*/ 59 w 207"/>
                <a:gd name="T53" fmla="*/ 150 h 206"/>
                <a:gd name="T54" fmla="*/ 52 w 207"/>
                <a:gd name="T55" fmla="*/ 142 h 206"/>
                <a:gd name="T56" fmla="*/ 48 w 207"/>
                <a:gd name="T57" fmla="*/ 133 h 206"/>
                <a:gd name="T58" fmla="*/ 46 w 207"/>
                <a:gd name="T59" fmla="*/ 131 h 206"/>
                <a:gd name="T60" fmla="*/ 44 w 207"/>
                <a:gd name="T61" fmla="*/ 135 h 206"/>
                <a:gd name="T62" fmla="*/ 38 w 207"/>
                <a:gd name="T63" fmla="*/ 141 h 206"/>
                <a:gd name="T64" fmla="*/ 35 w 207"/>
                <a:gd name="T65" fmla="*/ 141 h 206"/>
                <a:gd name="T66" fmla="*/ 33 w 207"/>
                <a:gd name="T67" fmla="*/ 135 h 206"/>
                <a:gd name="T68" fmla="*/ 33 w 207"/>
                <a:gd name="T69" fmla="*/ 123 h 206"/>
                <a:gd name="T70" fmla="*/ 38 w 207"/>
                <a:gd name="T71" fmla="*/ 112 h 206"/>
                <a:gd name="T72" fmla="*/ 45 w 207"/>
                <a:gd name="T73" fmla="*/ 102 h 206"/>
                <a:gd name="T74" fmla="*/ 52 w 207"/>
                <a:gd name="T75" fmla="*/ 96 h 206"/>
                <a:gd name="T76" fmla="*/ 51 w 207"/>
                <a:gd name="T77" fmla="*/ 90 h 206"/>
                <a:gd name="T78" fmla="*/ 55 w 207"/>
                <a:gd name="T79" fmla="*/ 83 h 206"/>
                <a:gd name="T80" fmla="*/ 55 w 207"/>
                <a:gd name="T81" fmla="*/ 77 h 206"/>
                <a:gd name="T82" fmla="*/ 58 w 207"/>
                <a:gd name="T83" fmla="*/ 66 h 206"/>
                <a:gd name="T84" fmla="*/ 63 w 207"/>
                <a:gd name="T85" fmla="*/ 56 h 206"/>
                <a:gd name="T86" fmla="*/ 69 w 207"/>
                <a:gd name="T87" fmla="*/ 47 h 206"/>
                <a:gd name="T88" fmla="*/ 80 w 207"/>
                <a:gd name="T89" fmla="*/ 38 h 206"/>
                <a:gd name="T90" fmla="*/ 92 w 207"/>
                <a:gd name="T91" fmla="*/ 34 h 206"/>
                <a:gd name="T92" fmla="*/ 107 w 207"/>
                <a:gd name="T93" fmla="*/ 32 h 206"/>
                <a:gd name="T94" fmla="*/ 122 w 207"/>
                <a:gd name="T95" fmla="*/ 34 h 206"/>
                <a:gd name="T96" fmla="*/ 136 w 207"/>
                <a:gd name="T97" fmla="*/ 41 h 206"/>
                <a:gd name="T98" fmla="*/ 144 w 207"/>
                <a:gd name="T99" fmla="*/ 48 h 206"/>
                <a:gd name="T100" fmla="*/ 150 w 207"/>
                <a:gd name="T101" fmla="*/ 59 h 206"/>
                <a:gd name="T102" fmla="*/ 153 w 207"/>
                <a:gd name="T103" fmla="*/ 69 h 206"/>
                <a:gd name="T104" fmla="*/ 156 w 207"/>
                <a:gd name="T105" fmla="*/ 80 h 206"/>
                <a:gd name="T106" fmla="*/ 159 w 207"/>
                <a:gd name="T107" fmla="*/ 88 h 206"/>
                <a:gd name="T108" fmla="*/ 158 w 207"/>
                <a:gd name="T109" fmla="*/ 94 h 206"/>
                <a:gd name="T110" fmla="*/ 162 w 207"/>
                <a:gd name="T111" fmla="*/ 102 h 206"/>
                <a:gd name="T112" fmla="*/ 168 w 207"/>
                <a:gd name="T113" fmla="*/ 114 h 206"/>
                <a:gd name="T114" fmla="*/ 170 w 207"/>
                <a:gd name="T115" fmla="*/ 12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5" y="206"/>
                    <a:pt x="32" y="206"/>
                  </a:cubicBezTo>
                  <a:cubicBezTo>
                    <a:pt x="176" y="206"/>
                    <a:pt x="176" y="206"/>
                    <a:pt x="176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169" y="129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1"/>
                    <a:pt x="169" y="131"/>
                    <a:pt x="169" y="131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70" y="134"/>
                    <a:pt x="170" y="134"/>
                    <a:pt x="170" y="134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9" y="140"/>
                    <a:pt x="169" y="140"/>
                    <a:pt x="169" y="140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7" y="142"/>
                    <a:pt x="167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3" y="142"/>
                    <a:pt x="163" y="142"/>
                    <a:pt x="163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0" y="137"/>
                    <a:pt x="160" y="137"/>
                    <a:pt x="160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59" y="135"/>
                    <a:pt x="159" y="135"/>
                    <a:pt x="159" y="135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7" y="135"/>
                    <a:pt x="157" y="135"/>
                    <a:pt x="157" y="135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9"/>
                    <a:pt x="155" y="139"/>
                    <a:pt x="155" y="139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7" y="151"/>
                    <a:pt x="147" y="151"/>
                    <a:pt x="147" y="151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51" y="153"/>
                    <a:pt x="151" y="153"/>
                    <a:pt x="151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8" y="158"/>
                    <a:pt x="158" y="158"/>
                    <a:pt x="158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60" y="161"/>
                    <a:pt x="160" y="161"/>
                    <a:pt x="160" y="161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7"/>
                    <a:pt x="158" y="167"/>
                    <a:pt x="158" y="167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7" y="168"/>
                    <a:pt x="157" y="168"/>
                    <a:pt x="157" y="168"/>
                  </a:cubicBezTo>
                  <a:cubicBezTo>
                    <a:pt x="156" y="168"/>
                    <a:pt x="156" y="168"/>
                    <a:pt x="156" y="168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4" y="169"/>
                    <a:pt x="154" y="169"/>
                    <a:pt x="154" y="16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6" y="172"/>
                    <a:pt x="146" y="172"/>
                    <a:pt x="146" y="172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1" y="173"/>
                    <a:pt x="141" y="173"/>
                    <a:pt x="141" y="173"/>
                  </a:cubicBezTo>
                  <a:cubicBezTo>
                    <a:pt x="139" y="174"/>
                    <a:pt x="139" y="174"/>
                    <a:pt x="139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35" y="174"/>
                    <a:pt x="135" y="174"/>
                    <a:pt x="135" y="174"/>
                  </a:cubicBezTo>
                  <a:cubicBezTo>
                    <a:pt x="133" y="174"/>
                    <a:pt x="133" y="174"/>
                    <a:pt x="133" y="174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4" y="172"/>
                    <a:pt x="124" y="172"/>
                    <a:pt x="124" y="172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3" y="169"/>
                    <a:pt x="113" y="169"/>
                    <a:pt x="113" y="169"/>
                  </a:cubicBezTo>
                  <a:cubicBezTo>
                    <a:pt x="111" y="169"/>
                    <a:pt x="111" y="169"/>
                    <a:pt x="111" y="169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90" y="173"/>
                    <a:pt x="90" y="173"/>
                    <a:pt x="90" y="173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0" y="174"/>
                    <a:pt x="80" y="174"/>
                    <a:pt x="80" y="174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6" y="173"/>
                    <a:pt x="66" y="173"/>
                    <a:pt x="66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3" y="173"/>
                    <a:pt x="63" y="173"/>
                    <a:pt x="63" y="173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0" y="167"/>
                    <a:pt x="50" y="167"/>
                    <a:pt x="50" y="167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9" y="163"/>
                    <a:pt x="49" y="163"/>
                    <a:pt x="49" y="163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1"/>
                    <a:pt x="49" y="161"/>
                    <a:pt x="49" y="161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9" y="159"/>
                    <a:pt x="49" y="159"/>
                    <a:pt x="49" y="159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8"/>
                    <a:pt x="50" y="158"/>
                    <a:pt x="50" y="158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6"/>
                    <a:pt x="51" y="156"/>
                    <a:pt x="51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6" y="153"/>
                    <a:pt x="56" y="153"/>
                    <a:pt x="56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2" y="142"/>
                    <a:pt x="52" y="142"/>
                    <a:pt x="52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40"/>
                    <a:pt x="39" y="140"/>
                    <a:pt x="39" y="140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3"/>
                    <a:pt x="33" y="133"/>
                    <a:pt x="33" y="133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6"/>
                    <a:pt x="142" y="46"/>
                    <a:pt x="142" y="4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9"/>
                    <a:pt x="145" y="49"/>
                    <a:pt x="145" y="49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7" y="52"/>
                    <a:pt x="147" y="52"/>
                    <a:pt x="147" y="52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8" y="55"/>
                    <a:pt x="148" y="55"/>
                    <a:pt x="148" y="55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3"/>
                    <a:pt x="154" y="73"/>
                    <a:pt x="154" y="73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5"/>
                    <a:pt x="158" y="85"/>
                    <a:pt x="158" y="85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8" y="91"/>
                    <a:pt x="158" y="91"/>
                    <a:pt x="158" y="91"/>
                  </a:cubicBezTo>
                  <a:cubicBezTo>
                    <a:pt x="158" y="92"/>
                    <a:pt x="158" y="92"/>
                    <a:pt x="158" y="92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6"/>
                    <a:pt x="158" y="96"/>
                    <a:pt x="158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2" y="102"/>
                    <a:pt x="162" y="102"/>
                    <a:pt x="162" y="102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69" y="128"/>
                    <a:pt x="169" y="128"/>
                    <a:pt x="169" y="128"/>
                  </a:cubicBezTo>
                  <a:lnTo>
                    <a:pt x="169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50790" y="2607917"/>
            <a:ext cx="1531776" cy="1496290"/>
            <a:chOff x="8550790" y="2529819"/>
            <a:chExt cx="1531776" cy="1496290"/>
          </a:xfrm>
        </p:grpSpPr>
        <p:sp>
          <p:nvSpPr>
            <p:cNvPr id="52" name="AutoShape 22"/>
            <p:cNvSpPr/>
            <p:nvPr/>
          </p:nvSpPr>
          <p:spPr bwMode="auto">
            <a:xfrm>
              <a:off x="8579296" y="2529819"/>
              <a:ext cx="1462013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/>
            <a:p>
              <a:pPr algn="ctr" defTabSz="1176655" hangingPunct="0">
                <a:defRPr/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53" name="AutoShape 23"/>
            <p:cNvSpPr/>
            <p:nvPr/>
          </p:nvSpPr>
          <p:spPr bwMode="auto">
            <a:xfrm>
              <a:off x="8550790" y="3531078"/>
              <a:ext cx="1531776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4"/>
            <p:cNvSpPr/>
            <p:nvPr/>
          </p:nvSpPr>
          <p:spPr bwMode="auto">
            <a:xfrm>
              <a:off x="9054131" y="2723324"/>
              <a:ext cx="511592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1.200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 flipV="1">
              <a:off x="8601800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 flipV="1">
              <a:off x="8604050" y="3461327"/>
              <a:ext cx="14125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9190978" y="3151446"/>
              <a:ext cx="251400" cy="251004"/>
              <a:chOff x="8782050" y="1495425"/>
              <a:chExt cx="1116013" cy="1114425"/>
            </a:xfrm>
            <a:solidFill>
              <a:srgbClr val="FFFFFF"/>
            </a:solidFill>
          </p:grpSpPr>
          <p:sp>
            <p:nvSpPr>
              <p:cNvPr id="59" name="Oval 11"/>
              <p:cNvSpPr>
                <a:spLocks noChangeArrowheads="1"/>
              </p:cNvSpPr>
              <p:nvPr/>
            </p:nvSpPr>
            <p:spPr bwMode="auto">
              <a:xfrm>
                <a:off x="9047163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2"/>
              <p:cNvSpPr/>
              <p:nvPr/>
            </p:nvSpPr>
            <p:spPr bwMode="auto">
              <a:xfrm>
                <a:off x="9402763" y="2052638"/>
                <a:ext cx="74613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13"/>
              <p:cNvSpPr>
                <a:spLocks noEditPoints="1"/>
              </p:cNvSpPr>
              <p:nvPr/>
            </p:nvSpPr>
            <p:spPr bwMode="auto">
              <a:xfrm>
                <a:off x="8782050" y="1495425"/>
                <a:ext cx="1116013" cy="1114425"/>
              </a:xfrm>
              <a:custGeom>
                <a:avLst/>
                <a:gdLst>
                  <a:gd name="T0" fmla="*/ 207 w 207"/>
                  <a:gd name="T1" fmla="*/ 31 h 206"/>
                  <a:gd name="T2" fmla="*/ 175 w 207"/>
                  <a:gd name="T3" fmla="*/ 0 h 206"/>
                  <a:gd name="T4" fmla="*/ 31 w 207"/>
                  <a:gd name="T5" fmla="*/ 0 h 206"/>
                  <a:gd name="T6" fmla="*/ 0 w 207"/>
                  <a:gd name="T7" fmla="*/ 31 h 206"/>
                  <a:gd name="T8" fmla="*/ 0 w 207"/>
                  <a:gd name="T9" fmla="*/ 175 h 206"/>
                  <a:gd name="T10" fmla="*/ 31 w 207"/>
                  <a:gd name="T11" fmla="*/ 206 h 206"/>
                  <a:gd name="T12" fmla="*/ 175 w 207"/>
                  <a:gd name="T13" fmla="*/ 206 h 206"/>
                  <a:gd name="T14" fmla="*/ 207 w 207"/>
                  <a:gd name="T15" fmla="*/ 175 h 206"/>
                  <a:gd name="T16" fmla="*/ 207 w 207"/>
                  <a:gd name="T17" fmla="*/ 31 h 206"/>
                  <a:gd name="T18" fmla="*/ 78 w 207"/>
                  <a:gd name="T19" fmla="*/ 137 h 206"/>
                  <a:gd name="T20" fmla="*/ 57 w 207"/>
                  <a:gd name="T21" fmla="*/ 134 h 206"/>
                  <a:gd name="T22" fmla="*/ 35 w 207"/>
                  <a:gd name="T23" fmla="*/ 145 h 206"/>
                  <a:gd name="T24" fmla="*/ 42 w 207"/>
                  <a:gd name="T25" fmla="*/ 126 h 206"/>
                  <a:gd name="T26" fmla="*/ 17 w 207"/>
                  <a:gd name="T27" fmla="*/ 85 h 206"/>
                  <a:gd name="T28" fmla="*/ 78 w 207"/>
                  <a:gd name="T29" fmla="*/ 32 h 206"/>
                  <a:gd name="T30" fmla="*/ 140 w 207"/>
                  <a:gd name="T31" fmla="*/ 75 h 206"/>
                  <a:gd name="T32" fmla="*/ 135 w 207"/>
                  <a:gd name="T33" fmla="*/ 75 h 206"/>
                  <a:gd name="T34" fmla="*/ 82 w 207"/>
                  <a:gd name="T35" fmla="*/ 124 h 206"/>
                  <a:gd name="T36" fmla="*/ 84 w 207"/>
                  <a:gd name="T37" fmla="*/ 137 h 206"/>
                  <a:gd name="T38" fmla="*/ 78 w 207"/>
                  <a:gd name="T39" fmla="*/ 137 h 206"/>
                  <a:gd name="T40" fmla="*/ 169 w 207"/>
                  <a:gd name="T41" fmla="*/ 158 h 206"/>
                  <a:gd name="T42" fmla="*/ 174 w 207"/>
                  <a:gd name="T43" fmla="*/ 174 h 206"/>
                  <a:gd name="T44" fmla="*/ 157 w 207"/>
                  <a:gd name="T45" fmla="*/ 165 h 206"/>
                  <a:gd name="T46" fmla="*/ 138 w 207"/>
                  <a:gd name="T47" fmla="*/ 168 h 206"/>
                  <a:gd name="T48" fmla="*/ 86 w 207"/>
                  <a:gd name="T49" fmla="*/ 123 h 206"/>
                  <a:gd name="T50" fmla="*/ 138 w 207"/>
                  <a:gd name="T51" fmla="*/ 78 h 206"/>
                  <a:gd name="T52" fmla="*/ 191 w 207"/>
                  <a:gd name="T53" fmla="*/ 123 h 206"/>
                  <a:gd name="T54" fmla="*/ 169 w 207"/>
                  <a:gd name="T55" fmla="*/ 15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7" h="206">
                    <a:moveTo>
                      <a:pt x="207" y="31"/>
                    </a:moveTo>
                    <a:cubicBezTo>
                      <a:pt x="207" y="14"/>
                      <a:pt x="193" y="0"/>
                      <a:pt x="17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3" y="206"/>
                      <a:pt x="207" y="192"/>
                      <a:pt x="207" y="175"/>
                    </a:cubicBezTo>
                    <a:lnTo>
                      <a:pt x="207" y="31"/>
                    </a:lnTo>
                    <a:close/>
                    <a:moveTo>
                      <a:pt x="78" y="137"/>
                    </a:moveTo>
                    <a:cubicBezTo>
                      <a:pt x="71" y="137"/>
                      <a:pt x="65" y="135"/>
                      <a:pt x="57" y="13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5"/>
                      <a:pt x="17" y="101"/>
                      <a:pt x="17" y="85"/>
                    </a:cubicBezTo>
                    <a:cubicBezTo>
                      <a:pt x="17" y="55"/>
                      <a:pt x="45" y="32"/>
                      <a:pt x="78" y="32"/>
                    </a:cubicBezTo>
                    <a:cubicBezTo>
                      <a:pt x="109" y="32"/>
                      <a:pt x="135" y="51"/>
                      <a:pt x="140" y="75"/>
                    </a:cubicBezTo>
                    <a:cubicBezTo>
                      <a:pt x="138" y="75"/>
                      <a:pt x="137" y="75"/>
                      <a:pt x="135" y="75"/>
                    </a:cubicBezTo>
                    <a:cubicBezTo>
                      <a:pt x="105" y="75"/>
                      <a:pt x="82" y="97"/>
                      <a:pt x="82" y="124"/>
                    </a:cubicBezTo>
                    <a:cubicBezTo>
                      <a:pt x="82" y="128"/>
                      <a:pt x="83" y="133"/>
                      <a:pt x="84" y="137"/>
                    </a:cubicBezTo>
                    <a:cubicBezTo>
                      <a:pt x="82" y="137"/>
                      <a:pt x="80" y="137"/>
                      <a:pt x="78" y="137"/>
                    </a:cubicBezTo>
                    <a:close/>
                    <a:moveTo>
                      <a:pt x="169" y="158"/>
                    </a:moveTo>
                    <a:cubicBezTo>
                      <a:pt x="174" y="174"/>
                      <a:pt x="174" y="174"/>
                      <a:pt x="174" y="174"/>
                    </a:cubicBezTo>
                    <a:cubicBezTo>
                      <a:pt x="157" y="165"/>
                      <a:pt x="157" y="165"/>
                      <a:pt x="157" y="165"/>
                    </a:cubicBezTo>
                    <a:cubicBezTo>
                      <a:pt x="151" y="166"/>
                      <a:pt x="145" y="168"/>
                      <a:pt x="138" y="168"/>
                    </a:cubicBezTo>
                    <a:cubicBezTo>
                      <a:pt x="109" y="168"/>
                      <a:pt x="86" y="148"/>
                      <a:pt x="86" y="123"/>
                    </a:cubicBezTo>
                    <a:cubicBezTo>
                      <a:pt x="86" y="98"/>
                      <a:pt x="109" y="78"/>
                      <a:pt x="138" y="78"/>
                    </a:cubicBezTo>
                    <a:cubicBezTo>
                      <a:pt x="166" y="78"/>
                      <a:pt x="191" y="98"/>
                      <a:pt x="191" y="123"/>
                    </a:cubicBezTo>
                    <a:cubicBezTo>
                      <a:pt x="191" y="137"/>
                      <a:pt x="181" y="149"/>
                      <a:pt x="16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4"/>
              <p:cNvSpPr/>
              <p:nvPr/>
            </p:nvSpPr>
            <p:spPr bwMode="auto">
              <a:xfrm>
                <a:off x="9585325" y="2052638"/>
                <a:ext cx="76200" cy="65088"/>
              </a:xfrm>
              <a:custGeom>
                <a:avLst/>
                <a:gdLst>
                  <a:gd name="T0" fmla="*/ 6 w 14"/>
                  <a:gd name="T1" fmla="*/ 0 h 12"/>
                  <a:gd name="T2" fmla="*/ 0 w 14"/>
                  <a:gd name="T3" fmla="*/ 6 h 12"/>
                  <a:gd name="T4" fmla="*/ 6 w 14"/>
                  <a:gd name="T5" fmla="*/ 12 h 12"/>
                  <a:gd name="T6" fmla="*/ 14 w 14"/>
                  <a:gd name="T7" fmla="*/ 6 h 12"/>
                  <a:gd name="T8" fmla="*/ 6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1" y="12"/>
                      <a:pt x="14" y="9"/>
                      <a:pt x="14" y="6"/>
                    </a:cubicBezTo>
                    <a:cubicBezTo>
                      <a:pt x="14" y="3"/>
                      <a:pt x="11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15"/>
              <p:cNvSpPr>
                <a:spLocks noChangeArrowheads="1"/>
              </p:cNvSpPr>
              <p:nvPr/>
            </p:nvSpPr>
            <p:spPr bwMode="auto">
              <a:xfrm>
                <a:off x="9278938" y="1809750"/>
                <a:ext cx="90488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871448" y="2607917"/>
            <a:ext cx="1462014" cy="1496290"/>
            <a:chOff x="3846693" y="2529819"/>
            <a:chExt cx="1462014" cy="1496290"/>
          </a:xfrm>
        </p:grpSpPr>
        <p:sp>
          <p:nvSpPr>
            <p:cNvPr id="42" name="AutoShape 10"/>
            <p:cNvSpPr/>
            <p:nvPr/>
          </p:nvSpPr>
          <p:spPr bwMode="auto">
            <a:xfrm>
              <a:off x="3846693" y="2529819"/>
              <a:ext cx="1462014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0" rIns="24003" bIns="0" anchor="ctr"/>
            <a:lstStyle/>
            <a:p>
              <a:pPr algn="ctr" defTabSz="1176655" hangingPunct="0">
                <a:defRPr/>
              </a:pPr>
              <a:endParaRPr lang="en-US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43" name="AutoShape 11"/>
            <p:cNvSpPr/>
            <p:nvPr/>
          </p:nvSpPr>
          <p:spPr bwMode="auto">
            <a:xfrm>
              <a:off x="3855694" y="3531078"/>
              <a:ext cx="1429008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4" name="AutoShape 12"/>
            <p:cNvSpPr/>
            <p:nvPr/>
          </p:nvSpPr>
          <p:spPr bwMode="auto">
            <a:xfrm>
              <a:off x="4269769" y="2723324"/>
              <a:ext cx="61586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14.355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5" name="Line 13"/>
            <p:cNvSpPr>
              <a:spLocks noChangeShapeType="1"/>
            </p:cNvSpPr>
            <p:nvPr/>
          </p:nvSpPr>
          <p:spPr bwMode="auto">
            <a:xfrm flipV="1">
              <a:off x="3869197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 flipV="1">
              <a:off x="3871448" y="3461327"/>
              <a:ext cx="1412504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4" name="Freeform 19"/>
            <p:cNvSpPr>
              <a:spLocks noEditPoints="1"/>
            </p:cNvSpPr>
            <p:nvPr/>
          </p:nvSpPr>
          <p:spPr bwMode="auto">
            <a:xfrm>
              <a:off x="4452536" y="3151446"/>
              <a:ext cx="250327" cy="251004"/>
            </a:xfrm>
            <a:custGeom>
              <a:avLst/>
              <a:gdLst>
                <a:gd name="T0" fmla="*/ 175 w 206"/>
                <a:gd name="T1" fmla="*/ 0 h 206"/>
                <a:gd name="T2" fmla="*/ 0 w 206"/>
                <a:gd name="T3" fmla="*/ 31 h 206"/>
                <a:gd name="T4" fmla="*/ 31 w 206"/>
                <a:gd name="T5" fmla="*/ 206 h 206"/>
                <a:gd name="T6" fmla="*/ 206 w 206"/>
                <a:gd name="T7" fmla="*/ 175 h 206"/>
                <a:gd name="T8" fmla="*/ 27 w 206"/>
                <a:gd name="T9" fmla="*/ 181 h 206"/>
                <a:gd name="T10" fmla="*/ 22 w 206"/>
                <a:gd name="T11" fmla="*/ 190 h 206"/>
                <a:gd name="T12" fmla="*/ 37 w 206"/>
                <a:gd name="T13" fmla="*/ 96 h 206"/>
                <a:gd name="T14" fmla="*/ 47 w 206"/>
                <a:gd name="T15" fmla="*/ 75 h 206"/>
                <a:gd name="T16" fmla="*/ 81 w 206"/>
                <a:gd name="T17" fmla="*/ 75 h 206"/>
                <a:gd name="T18" fmla="*/ 54 w 206"/>
                <a:gd name="T19" fmla="*/ 89 h 206"/>
                <a:gd name="T20" fmla="*/ 27 w 206"/>
                <a:gd name="T21" fmla="*/ 181 h 206"/>
                <a:gd name="T22" fmla="*/ 52 w 206"/>
                <a:gd name="T23" fmla="*/ 126 h 206"/>
                <a:gd name="T24" fmla="*/ 54 w 206"/>
                <a:gd name="T25" fmla="*/ 117 h 206"/>
                <a:gd name="T26" fmla="*/ 105 w 206"/>
                <a:gd name="T27" fmla="*/ 76 h 206"/>
                <a:gd name="T28" fmla="*/ 21 w 206"/>
                <a:gd name="T29" fmla="*/ 76 h 206"/>
                <a:gd name="T30" fmla="*/ 24 w 206"/>
                <a:gd name="T31" fmla="*/ 101 h 206"/>
                <a:gd name="T32" fmla="*/ 12 w 206"/>
                <a:gd name="T33" fmla="*/ 76 h 206"/>
                <a:gd name="T34" fmla="*/ 114 w 206"/>
                <a:gd name="T35" fmla="*/ 76 h 206"/>
                <a:gd name="T36" fmla="*/ 158 w 206"/>
                <a:gd name="T37" fmla="*/ 68 h 206"/>
                <a:gd name="T38" fmla="*/ 131 w 206"/>
                <a:gd name="T39" fmla="*/ 26 h 206"/>
                <a:gd name="T40" fmla="*/ 184 w 206"/>
                <a:gd name="T41" fmla="*/ 51 h 206"/>
                <a:gd name="T42" fmla="*/ 177 w 206"/>
                <a:gd name="T43" fmla="*/ 57 h 206"/>
                <a:gd name="T44" fmla="*/ 179 w 206"/>
                <a:gd name="T45" fmla="*/ 49 h 206"/>
                <a:gd name="T46" fmla="*/ 136 w 206"/>
                <a:gd name="T47" fmla="*/ 29 h 206"/>
                <a:gd name="T48" fmla="*/ 158 w 206"/>
                <a:gd name="T49" fmla="*/ 63 h 206"/>
                <a:gd name="T50" fmla="*/ 158 w 206"/>
                <a:gd name="T51" fmla="*/ 68 h 206"/>
                <a:gd name="T52" fmla="*/ 202 w 206"/>
                <a:gd name="T53" fmla="*/ 86 h 206"/>
                <a:gd name="T54" fmla="*/ 161 w 206"/>
                <a:gd name="T55" fmla="*/ 57 h 206"/>
                <a:gd name="T56" fmla="*/ 153 w 206"/>
                <a:gd name="T57" fmla="*/ 47 h 206"/>
                <a:gd name="T58" fmla="*/ 161 w 206"/>
                <a:gd name="T59" fmla="*/ 30 h 206"/>
                <a:gd name="T60" fmla="*/ 162 w 206"/>
                <a:gd name="T61" fmla="*/ 47 h 206"/>
                <a:gd name="T62" fmla="*/ 200 w 206"/>
                <a:gd name="T63" fmla="*/ 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206">
                  <a:moveTo>
                    <a:pt x="206" y="31"/>
                  </a:moveTo>
                  <a:cubicBezTo>
                    <a:pt x="206" y="14"/>
                    <a:pt x="19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2" y="206"/>
                    <a:pt x="206" y="192"/>
                    <a:pt x="206" y="175"/>
                  </a:cubicBezTo>
                  <a:lnTo>
                    <a:pt x="206" y="31"/>
                  </a:lnTo>
                  <a:close/>
                  <a:moveTo>
                    <a:pt x="27" y="181"/>
                  </a:moveTo>
                  <a:cubicBezTo>
                    <a:pt x="27" y="184"/>
                    <a:pt x="25" y="190"/>
                    <a:pt x="22" y="190"/>
                  </a:cubicBezTo>
                  <a:cubicBezTo>
                    <a:pt x="22" y="190"/>
                    <a:pt x="22" y="190"/>
                    <a:pt x="22" y="190"/>
                  </a:cubicBezTo>
                  <a:cubicBezTo>
                    <a:pt x="20" y="190"/>
                    <a:pt x="18" y="184"/>
                    <a:pt x="17" y="182"/>
                  </a:cubicBezTo>
                  <a:cubicBezTo>
                    <a:pt x="14" y="144"/>
                    <a:pt x="26" y="112"/>
                    <a:pt x="37" y="96"/>
                  </a:cubicBezTo>
                  <a:cubicBezTo>
                    <a:pt x="41" y="91"/>
                    <a:pt x="45" y="86"/>
                    <a:pt x="48" y="82"/>
                  </a:cubicBezTo>
                  <a:cubicBezTo>
                    <a:pt x="48" y="80"/>
                    <a:pt x="47" y="78"/>
                    <a:pt x="47" y="75"/>
                  </a:cubicBezTo>
                  <a:cubicBezTo>
                    <a:pt x="47" y="66"/>
                    <a:pt x="55" y="58"/>
                    <a:pt x="64" y="58"/>
                  </a:cubicBezTo>
                  <a:cubicBezTo>
                    <a:pt x="73" y="58"/>
                    <a:pt x="81" y="66"/>
                    <a:pt x="81" y="75"/>
                  </a:cubicBezTo>
                  <a:cubicBezTo>
                    <a:pt x="81" y="85"/>
                    <a:pt x="73" y="92"/>
                    <a:pt x="64" y="92"/>
                  </a:cubicBezTo>
                  <a:cubicBezTo>
                    <a:pt x="60" y="92"/>
                    <a:pt x="57" y="91"/>
                    <a:pt x="54" y="89"/>
                  </a:cubicBezTo>
                  <a:cubicBezTo>
                    <a:pt x="51" y="93"/>
                    <a:pt x="48" y="99"/>
                    <a:pt x="44" y="104"/>
                  </a:cubicBezTo>
                  <a:cubicBezTo>
                    <a:pt x="30" y="125"/>
                    <a:pt x="24" y="153"/>
                    <a:pt x="27" y="181"/>
                  </a:cubicBezTo>
                  <a:close/>
                  <a:moveTo>
                    <a:pt x="63" y="127"/>
                  </a:moveTo>
                  <a:cubicBezTo>
                    <a:pt x="59" y="127"/>
                    <a:pt x="55" y="127"/>
                    <a:pt x="52" y="126"/>
                  </a:cubicBezTo>
                  <a:cubicBezTo>
                    <a:pt x="49" y="125"/>
                    <a:pt x="48" y="123"/>
                    <a:pt x="48" y="121"/>
                  </a:cubicBezTo>
                  <a:cubicBezTo>
                    <a:pt x="49" y="118"/>
                    <a:pt x="51" y="117"/>
                    <a:pt x="54" y="117"/>
                  </a:cubicBezTo>
                  <a:cubicBezTo>
                    <a:pt x="57" y="118"/>
                    <a:pt x="60" y="118"/>
                    <a:pt x="63" y="118"/>
                  </a:cubicBezTo>
                  <a:cubicBezTo>
                    <a:pt x="86" y="118"/>
                    <a:pt x="105" y="99"/>
                    <a:pt x="105" y="76"/>
                  </a:cubicBezTo>
                  <a:cubicBezTo>
                    <a:pt x="105" y="53"/>
                    <a:pt x="86" y="34"/>
                    <a:pt x="63" y="34"/>
                  </a:cubicBezTo>
                  <a:cubicBezTo>
                    <a:pt x="40" y="34"/>
                    <a:pt x="21" y="53"/>
                    <a:pt x="21" y="76"/>
                  </a:cubicBezTo>
                  <a:cubicBezTo>
                    <a:pt x="21" y="83"/>
                    <a:pt x="23" y="89"/>
                    <a:pt x="26" y="95"/>
                  </a:cubicBezTo>
                  <a:cubicBezTo>
                    <a:pt x="27" y="98"/>
                    <a:pt x="26" y="100"/>
                    <a:pt x="24" y="101"/>
                  </a:cubicBezTo>
                  <a:cubicBezTo>
                    <a:pt x="22" y="103"/>
                    <a:pt x="19" y="102"/>
                    <a:pt x="18" y="99"/>
                  </a:cubicBezTo>
                  <a:cubicBezTo>
                    <a:pt x="14" y="92"/>
                    <a:pt x="12" y="84"/>
                    <a:pt x="12" y="76"/>
                  </a:cubicBezTo>
                  <a:cubicBezTo>
                    <a:pt x="12" y="48"/>
                    <a:pt x="35" y="25"/>
                    <a:pt x="63" y="25"/>
                  </a:cubicBezTo>
                  <a:cubicBezTo>
                    <a:pt x="91" y="25"/>
                    <a:pt x="114" y="48"/>
                    <a:pt x="114" y="76"/>
                  </a:cubicBezTo>
                  <a:cubicBezTo>
                    <a:pt x="114" y="104"/>
                    <a:pt x="91" y="127"/>
                    <a:pt x="63" y="127"/>
                  </a:cubicBezTo>
                  <a:close/>
                  <a:moveTo>
                    <a:pt x="158" y="68"/>
                  </a:moveTo>
                  <a:cubicBezTo>
                    <a:pt x="154" y="68"/>
                    <a:pt x="149" y="67"/>
                    <a:pt x="145" y="65"/>
                  </a:cubicBezTo>
                  <a:cubicBezTo>
                    <a:pt x="131" y="58"/>
                    <a:pt x="124" y="41"/>
                    <a:pt x="131" y="26"/>
                  </a:cubicBezTo>
                  <a:cubicBezTo>
                    <a:pt x="138" y="12"/>
                    <a:pt x="155" y="6"/>
                    <a:pt x="170" y="13"/>
                  </a:cubicBezTo>
                  <a:cubicBezTo>
                    <a:pt x="184" y="19"/>
                    <a:pt x="190" y="37"/>
                    <a:pt x="184" y="51"/>
                  </a:cubicBezTo>
                  <a:cubicBezTo>
                    <a:pt x="183" y="53"/>
                    <a:pt x="181" y="55"/>
                    <a:pt x="180" y="57"/>
                  </a:cubicBezTo>
                  <a:cubicBezTo>
                    <a:pt x="179" y="58"/>
                    <a:pt x="178" y="58"/>
                    <a:pt x="177" y="57"/>
                  </a:cubicBezTo>
                  <a:cubicBezTo>
                    <a:pt x="175" y="56"/>
                    <a:pt x="175" y="55"/>
                    <a:pt x="176" y="54"/>
                  </a:cubicBezTo>
                  <a:cubicBezTo>
                    <a:pt x="177" y="52"/>
                    <a:pt x="178" y="51"/>
                    <a:pt x="179" y="49"/>
                  </a:cubicBezTo>
                  <a:cubicBezTo>
                    <a:pt x="185" y="37"/>
                    <a:pt x="180" y="23"/>
                    <a:pt x="168" y="17"/>
                  </a:cubicBezTo>
                  <a:cubicBezTo>
                    <a:pt x="156" y="12"/>
                    <a:pt x="142" y="17"/>
                    <a:pt x="136" y="29"/>
                  </a:cubicBezTo>
                  <a:cubicBezTo>
                    <a:pt x="130" y="40"/>
                    <a:pt x="135" y="55"/>
                    <a:pt x="147" y="60"/>
                  </a:cubicBezTo>
                  <a:cubicBezTo>
                    <a:pt x="151" y="62"/>
                    <a:pt x="154" y="63"/>
                    <a:pt x="158" y="63"/>
                  </a:cubicBezTo>
                  <a:cubicBezTo>
                    <a:pt x="160" y="63"/>
                    <a:pt x="161" y="64"/>
                    <a:pt x="161" y="65"/>
                  </a:cubicBezTo>
                  <a:cubicBezTo>
                    <a:pt x="161" y="67"/>
                    <a:pt x="160" y="68"/>
                    <a:pt x="158" y="68"/>
                  </a:cubicBezTo>
                  <a:close/>
                  <a:moveTo>
                    <a:pt x="202" y="86"/>
                  </a:moveTo>
                  <a:cubicBezTo>
                    <a:pt x="202" y="86"/>
                    <a:pt x="202" y="86"/>
                    <a:pt x="202" y="86"/>
                  </a:cubicBezTo>
                  <a:cubicBezTo>
                    <a:pt x="201" y="87"/>
                    <a:pt x="200" y="88"/>
                    <a:pt x="198" y="87"/>
                  </a:cubicBezTo>
                  <a:cubicBezTo>
                    <a:pt x="178" y="80"/>
                    <a:pt x="167" y="67"/>
                    <a:pt x="161" y="57"/>
                  </a:cubicBezTo>
                  <a:cubicBezTo>
                    <a:pt x="159" y="54"/>
                    <a:pt x="158" y="51"/>
                    <a:pt x="157" y="48"/>
                  </a:cubicBezTo>
                  <a:cubicBezTo>
                    <a:pt x="155" y="48"/>
                    <a:pt x="154" y="47"/>
                    <a:pt x="153" y="47"/>
                  </a:cubicBezTo>
                  <a:cubicBezTo>
                    <a:pt x="148" y="45"/>
                    <a:pt x="146" y="39"/>
                    <a:pt x="148" y="34"/>
                  </a:cubicBezTo>
                  <a:cubicBezTo>
                    <a:pt x="151" y="29"/>
                    <a:pt x="156" y="27"/>
                    <a:pt x="161" y="30"/>
                  </a:cubicBezTo>
                  <a:cubicBezTo>
                    <a:pt x="166" y="32"/>
                    <a:pt x="168" y="38"/>
                    <a:pt x="166" y="42"/>
                  </a:cubicBezTo>
                  <a:cubicBezTo>
                    <a:pt x="165" y="44"/>
                    <a:pt x="163" y="46"/>
                    <a:pt x="162" y="47"/>
                  </a:cubicBezTo>
                  <a:cubicBezTo>
                    <a:pt x="163" y="49"/>
                    <a:pt x="164" y="52"/>
                    <a:pt x="166" y="55"/>
                  </a:cubicBezTo>
                  <a:cubicBezTo>
                    <a:pt x="173" y="67"/>
                    <a:pt x="185" y="77"/>
                    <a:pt x="200" y="82"/>
                  </a:cubicBezTo>
                  <a:cubicBezTo>
                    <a:pt x="202" y="83"/>
                    <a:pt x="202" y="84"/>
                    <a:pt x="202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43205" tIns="21603" rIns="43205" bIns="216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04772" y="2607917"/>
            <a:ext cx="1462013" cy="1496290"/>
            <a:chOff x="1480017" y="2529819"/>
            <a:chExt cx="1462013" cy="1496290"/>
          </a:xfrm>
        </p:grpSpPr>
        <p:sp>
          <p:nvSpPr>
            <p:cNvPr id="37" name="AutoShape 4"/>
            <p:cNvSpPr/>
            <p:nvPr/>
          </p:nvSpPr>
          <p:spPr bwMode="auto">
            <a:xfrm>
              <a:off x="1480017" y="2529819"/>
              <a:ext cx="1462013" cy="149629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endParaRPr lang="tr-TR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FontAwesome" charset="0"/>
              </a:endParaRPr>
            </a:p>
            <a:p>
              <a:pPr algn="ctr" hangingPunct="0">
                <a:defRPr/>
              </a:pPr>
              <a:r>
                <a:rPr lang="en-US" sz="1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FontAwesome Regular" charset="0"/>
                  <a:sym typeface="FontAwesome Regular" charset="0"/>
                </a:rPr>
                <a:t> </a:t>
              </a:r>
              <a:endParaRPr 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  <a:p>
              <a:pPr algn="ctr" hangingPunct="0">
                <a:defRPr/>
              </a:pPr>
              <a:endParaRPr lang="en-US" sz="19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ontAwesome Regular" charset="0"/>
                <a:sym typeface="FontAwesome Regular" charset="0"/>
              </a:endParaRPr>
            </a:p>
          </p:txBody>
        </p:sp>
        <p:sp>
          <p:nvSpPr>
            <p:cNvPr id="38" name="AutoShape 5"/>
            <p:cNvSpPr/>
            <p:nvPr/>
          </p:nvSpPr>
          <p:spPr bwMode="auto">
            <a:xfrm>
              <a:off x="1609790" y="3531078"/>
              <a:ext cx="122497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粉丝数量</a:t>
              </a:r>
              <a:endParaRPr lang="en-US" altLang="zh-CN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39" name="AutoShape 6"/>
            <p:cNvSpPr/>
            <p:nvPr/>
          </p:nvSpPr>
          <p:spPr bwMode="auto">
            <a:xfrm>
              <a:off x="1903093" y="2723324"/>
              <a:ext cx="615861" cy="2820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1176655" hangingPunct="0">
                <a:defRPr/>
              </a:pP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Gill Sans Light" charset="0"/>
                  <a:sym typeface="Gill Sans Light" charset="0"/>
                </a:rPr>
                <a:t>22.000</a:t>
              </a:r>
              <a:endParaRPr lang="en-US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flipV="1">
              <a:off x="1502521" y="3096067"/>
              <a:ext cx="14170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 flipV="1">
              <a:off x="1504771" y="3461327"/>
              <a:ext cx="1412505" cy="0"/>
            </a:xfrm>
            <a:prstGeom prst="line">
              <a:avLst/>
            </a:prstGeom>
            <a:noFill/>
            <a:ln w="25400" cap="flat" cmpd="sng">
              <a:solidFill>
                <a:srgbClr val="FFFFF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defTabSz="1176655" hangingPunct="0">
                <a:defRPr/>
              </a:pPr>
              <a:endParaRPr 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2086038" y="3151446"/>
              <a:ext cx="249970" cy="251004"/>
              <a:chOff x="2473325" y="1495425"/>
              <a:chExt cx="1109663" cy="1114425"/>
            </a:xfrm>
            <a:solidFill>
              <a:srgbClr val="FFFFFF"/>
            </a:solidFill>
          </p:grpSpPr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2651125" y="1998663"/>
                <a:ext cx="571500" cy="384175"/>
              </a:xfrm>
              <a:custGeom>
                <a:avLst/>
                <a:gdLst>
                  <a:gd name="T0" fmla="*/ 53 w 106"/>
                  <a:gd name="T1" fmla="*/ 1 h 71"/>
                  <a:gd name="T2" fmla="*/ 0 w 106"/>
                  <a:gd name="T3" fmla="*/ 37 h 71"/>
                  <a:gd name="T4" fmla="*/ 53 w 106"/>
                  <a:gd name="T5" fmla="*/ 70 h 71"/>
                  <a:gd name="T6" fmla="*/ 106 w 106"/>
                  <a:gd name="T7" fmla="*/ 31 h 71"/>
                  <a:gd name="T8" fmla="*/ 53 w 106"/>
                  <a:gd name="T9" fmla="*/ 1 h 71"/>
                  <a:gd name="T10" fmla="*/ 73 w 106"/>
                  <a:gd name="T11" fmla="*/ 50 h 71"/>
                  <a:gd name="T12" fmla="*/ 29 w 106"/>
                  <a:gd name="T13" fmla="*/ 58 h 71"/>
                  <a:gd name="T14" fmla="*/ 21 w 106"/>
                  <a:gd name="T15" fmla="*/ 45 h 71"/>
                  <a:gd name="T16" fmla="*/ 47 w 106"/>
                  <a:gd name="T17" fmla="*/ 14 h 71"/>
                  <a:gd name="T18" fmla="*/ 73 w 106"/>
                  <a:gd name="T19" fmla="*/ 5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71">
                    <a:moveTo>
                      <a:pt x="53" y="1"/>
                    </a:moveTo>
                    <a:cubicBezTo>
                      <a:pt x="24" y="2"/>
                      <a:pt x="0" y="18"/>
                      <a:pt x="0" y="37"/>
                    </a:cubicBezTo>
                    <a:cubicBezTo>
                      <a:pt x="0" y="57"/>
                      <a:pt x="24" y="71"/>
                      <a:pt x="53" y="70"/>
                    </a:cubicBezTo>
                    <a:cubicBezTo>
                      <a:pt x="82" y="69"/>
                      <a:pt x="106" y="50"/>
                      <a:pt x="106" y="31"/>
                    </a:cubicBezTo>
                    <a:cubicBezTo>
                      <a:pt x="106" y="12"/>
                      <a:pt x="82" y="0"/>
                      <a:pt x="53" y="1"/>
                    </a:cubicBezTo>
                    <a:close/>
                    <a:moveTo>
                      <a:pt x="73" y="50"/>
                    </a:moveTo>
                    <a:cubicBezTo>
                      <a:pt x="64" y="61"/>
                      <a:pt x="46" y="67"/>
                      <a:pt x="29" y="58"/>
                    </a:cubicBezTo>
                    <a:cubicBezTo>
                      <a:pt x="21" y="53"/>
                      <a:pt x="21" y="45"/>
                      <a:pt x="21" y="45"/>
                    </a:cubicBezTo>
                    <a:cubicBezTo>
                      <a:pt x="21" y="45"/>
                      <a:pt x="18" y="17"/>
                      <a:pt x="47" y="14"/>
                    </a:cubicBezTo>
                    <a:cubicBezTo>
                      <a:pt x="77" y="10"/>
                      <a:pt x="82" y="38"/>
                      <a:pt x="7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29"/>
              <p:cNvSpPr/>
              <p:nvPr/>
            </p:nvSpPr>
            <p:spPr bwMode="auto">
              <a:xfrm>
                <a:off x="2925763" y="2160588"/>
                <a:ext cx="47625" cy="49213"/>
              </a:xfrm>
              <a:custGeom>
                <a:avLst/>
                <a:gdLst>
                  <a:gd name="T0" fmla="*/ 2 w 9"/>
                  <a:gd name="T1" fmla="*/ 1 h 9"/>
                  <a:gd name="T2" fmla="*/ 1 w 9"/>
                  <a:gd name="T3" fmla="*/ 7 h 9"/>
                  <a:gd name="T4" fmla="*/ 6 w 9"/>
                  <a:gd name="T5" fmla="*/ 7 h 9"/>
                  <a:gd name="T6" fmla="*/ 8 w 9"/>
                  <a:gd name="T7" fmla="*/ 2 h 9"/>
                  <a:gd name="T8" fmla="*/ 2 w 9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2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2" y="9"/>
                      <a:pt x="4" y="9"/>
                      <a:pt x="6" y="7"/>
                    </a:cubicBezTo>
                    <a:cubicBezTo>
                      <a:pt x="8" y="6"/>
                      <a:pt x="9" y="4"/>
                      <a:pt x="8" y="2"/>
                    </a:cubicBezTo>
                    <a:cubicBezTo>
                      <a:pt x="7" y="0"/>
                      <a:pt x="5" y="0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30"/>
              <p:cNvSpPr/>
              <p:nvPr/>
            </p:nvSpPr>
            <p:spPr bwMode="auto">
              <a:xfrm>
                <a:off x="2813050" y="2187575"/>
                <a:ext cx="107950" cy="98425"/>
              </a:xfrm>
              <a:custGeom>
                <a:avLst/>
                <a:gdLst>
                  <a:gd name="T0" fmla="*/ 9 w 20"/>
                  <a:gd name="T1" fmla="*/ 0 h 18"/>
                  <a:gd name="T2" fmla="*/ 0 w 20"/>
                  <a:gd name="T3" fmla="*/ 10 h 18"/>
                  <a:gd name="T4" fmla="*/ 10 w 20"/>
                  <a:gd name="T5" fmla="*/ 17 h 18"/>
                  <a:gd name="T6" fmla="*/ 20 w 20"/>
                  <a:gd name="T7" fmla="*/ 8 h 18"/>
                  <a:gd name="T8" fmla="*/ 9 w 2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9" y="0"/>
                    </a:moveTo>
                    <a:cubicBezTo>
                      <a:pt x="4" y="1"/>
                      <a:pt x="0" y="6"/>
                      <a:pt x="0" y="10"/>
                    </a:cubicBezTo>
                    <a:cubicBezTo>
                      <a:pt x="0" y="15"/>
                      <a:pt x="4" y="18"/>
                      <a:pt x="10" y="17"/>
                    </a:cubicBezTo>
                    <a:cubicBezTo>
                      <a:pt x="15" y="17"/>
                      <a:pt x="20" y="12"/>
                      <a:pt x="20" y="8"/>
                    </a:cubicBezTo>
                    <a:cubicBezTo>
                      <a:pt x="20" y="3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31"/>
              <p:cNvSpPr>
                <a:spLocks noEditPoints="1"/>
              </p:cNvSpPr>
              <p:nvPr/>
            </p:nvSpPr>
            <p:spPr bwMode="auto">
              <a:xfrm>
                <a:off x="2473325" y="1495425"/>
                <a:ext cx="1109663" cy="1114425"/>
              </a:xfrm>
              <a:custGeom>
                <a:avLst/>
                <a:gdLst>
                  <a:gd name="T0" fmla="*/ 175 w 206"/>
                  <a:gd name="T1" fmla="*/ 0 h 206"/>
                  <a:gd name="T2" fmla="*/ 31 w 206"/>
                  <a:gd name="T3" fmla="*/ 0 h 206"/>
                  <a:gd name="T4" fmla="*/ 0 w 206"/>
                  <a:gd name="T5" fmla="*/ 31 h 206"/>
                  <a:gd name="T6" fmla="*/ 0 w 206"/>
                  <a:gd name="T7" fmla="*/ 175 h 206"/>
                  <a:gd name="T8" fmla="*/ 31 w 206"/>
                  <a:gd name="T9" fmla="*/ 206 h 206"/>
                  <a:gd name="T10" fmla="*/ 175 w 206"/>
                  <a:gd name="T11" fmla="*/ 206 h 206"/>
                  <a:gd name="T12" fmla="*/ 206 w 206"/>
                  <a:gd name="T13" fmla="*/ 175 h 206"/>
                  <a:gd name="T14" fmla="*/ 206 w 206"/>
                  <a:gd name="T15" fmla="*/ 31 h 206"/>
                  <a:gd name="T16" fmla="*/ 175 w 206"/>
                  <a:gd name="T17" fmla="*/ 0 h 206"/>
                  <a:gd name="T18" fmla="*/ 165 w 206"/>
                  <a:gd name="T19" fmla="*/ 137 h 206"/>
                  <a:gd name="T20" fmla="*/ 84 w 206"/>
                  <a:gd name="T21" fmla="*/ 172 h 206"/>
                  <a:gd name="T22" fmla="*/ 17 w 206"/>
                  <a:gd name="T23" fmla="*/ 127 h 206"/>
                  <a:gd name="T24" fmla="*/ 29 w 206"/>
                  <a:gd name="T25" fmla="*/ 92 h 206"/>
                  <a:gd name="T26" fmla="*/ 76 w 206"/>
                  <a:gd name="T27" fmla="*/ 54 h 206"/>
                  <a:gd name="T28" fmla="*/ 103 w 206"/>
                  <a:gd name="T29" fmla="*/ 68 h 206"/>
                  <a:gd name="T30" fmla="*/ 109 w 206"/>
                  <a:gd name="T31" fmla="*/ 77 h 206"/>
                  <a:gd name="T32" fmla="*/ 143 w 206"/>
                  <a:gd name="T33" fmla="*/ 75 h 206"/>
                  <a:gd name="T34" fmla="*/ 145 w 206"/>
                  <a:gd name="T35" fmla="*/ 95 h 206"/>
                  <a:gd name="T36" fmla="*/ 148 w 206"/>
                  <a:gd name="T37" fmla="*/ 100 h 206"/>
                  <a:gd name="T38" fmla="*/ 165 w 206"/>
                  <a:gd name="T39" fmla="*/ 137 h 206"/>
                  <a:gd name="T40" fmla="*/ 141 w 206"/>
                  <a:gd name="T41" fmla="*/ 66 h 206"/>
                  <a:gd name="T42" fmla="*/ 136 w 206"/>
                  <a:gd name="T43" fmla="*/ 62 h 206"/>
                  <a:gd name="T44" fmla="*/ 141 w 206"/>
                  <a:gd name="T45" fmla="*/ 57 h 206"/>
                  <a:gd name="T46" fmla="*/ 167 w 206"/>
                  <a:gd name="T47" fmla="*/ 83 h 206"/>
                  <a:gd name="T48" fmla="*/ 167 w 206"/>
                  <a:gd name="T49" fmla="*/ 84 h 206"/>
                  <a:gd name="T50" fmla="*/ 162 w 206"/>
                  <a:gd name="T51" fmla="*/ 88 h 206"/>
                  <a:gd name="T52" fmla="*/ 158 w 206"/>
                  <a:gd name="T53" fmla="*/ 83 h 206"/>
                  <a:gd name="T54" fmla="*/ 141 w 206"/>
                  <a:gd name="T55" fmla="*/ 66 h 206"/>
                  <a:gd name="T56" fmla="*/ 191 w 206"/>
                  <a:gd name="T57" fmla="*/ 92 h 206"/>
                  <a:gd name="T58" fmla="*/ 191 w 206"/>
                  <a:gd name="T59" fmla="*/ 92 h 206"/>
                  <a:gd name="T60" fmla="*/ 185 w 206"/>
                  <a:gd name="T61" fmla="*/ 98 h 206"/>
                  <a:gd name="T62" fmla="*/ 178 w 206"/>
                  <a:gd name="T63" fmla="*/ 92 h 206"/>
                  <a:gd name="T64" fmla="*/ 179 w 206"/>
                  <a:gd name="T65" fmla="*/ 85 h 206"/>
                  <a:gd name="T66" fmla="*/ 177 w 206"/>
                  <a:gd name="T67" fmla="*/ 62 h 206"/>
                  <a:gd name="T68" fmla="*/ 142 w 206"/>
                  <a:gd name="T69" fmla="*/ 45 h 206"/>
                  <a:gd name="T70" fmla="*/ 136 w 206"/>
                  <a:gd name="T71" fmla="*/ 46 h 206"/>
                  <a:gd name="T72" fmla="*/ 129 w 206"/>
                  <a:gd name="T73" fmla="*/ 39 h 206"/>
                  <a:gd name="T74" fmla="*/ 134 w 206"/>
                  <a:gd name="T75" fmla="*/ 32 h 206"/>
                  <a:gd name="T76" fmla="*/ 134 w 206"/>
                  <a:gd name="T77" fmla="*/ 32 h 206"/>
                  <a:gd name="T78" fmla="*/ 135 w 206"/>
                  <a:gd name="T79" fmla="*/ 32 h 206"/>
                  <a:gd name="T80" fmla="*/ 159 w 206"/>
                  <a:gd name="T81" fmla="*/ 32 h 206"/>
                  <a:gd name="T82" fmla="*/ 191 w 206"/>
                  <a:gd name="T83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6" h="206">
                    <a:moveTo>
                      <a:pt x="175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2"/>
                      <a:pt x="14" y="206"/>
                      <a:pt x="31" y="206"/>
                    </a:cubicBezTo>
                    <a:cubicBezTo>
                      <a:pt x="175" y="206"/>
                      <a:pt x="175" y="206"/>
                      <a:pt x="175" y="206"/>
                    </a:cubicBezTo>
                    <a:cubicBezTo>
                      <a:pt x="192" y="206"/>
                      <a:pt x="206" y="192"/>
                      <a:pt x="206" y="175"/>
                    </a:cubicBezTo>
                    <a:cubicBezTo>
                      <a:pt x="206" y="31"/>
                      <a:pt x="206" y="31"/>
                      <a:pt x="206" y="31"/>
                    </a:cubicBezTo>
                    <a:cubicBezTo>
                      <a:pt x="206" y="14"/>
                      <a:pt x="192" y="0"/>
                      <a:pt x="175" y="0"/>
                    </a:cubicBezTo>
                    <a:close/>
                    <a:moveTo>
                      <a:pt x="165" y="137"/>
                    </a:moveTo>
                    <a:cubicBezTo>
                      <a:pt x="153" y="162"/>
                      <a:pt x="113" y="175"/>
                      <a:pt x="84" y="172"/>
                    </a:cubicBezTo>
                    <a:cubicBezTo>
                      <a:pt x="56" y="170"/>
                      <a:pt x="20" y="161"/>
                      <a:pt x="17" y="127"/>
                    </a:cubicBezTo>
                    <a:cubicBezTo>
                      <a:pt x="17" y="127"/>
                      <a:pt x="15" y="112"/>
                      <a:pt x="29" y="92"/>
                    </a:cubicBezTo>
                    <a:cubicBezTo>
                      <a:pt x="29" y="92"/>
                      <a:pt x="51" y="62"/>
                      <a:pt x="76" y="54"/>
                    </a:cubicBezTo>
                    <a:cubicBezTo>
                      <a:pt x="100" y="46"/>
                      <a:pt x="103" y="60"/>
                      <a:pt x="103" y="68"/>
                    </a:cubicBezTo>
                    <a:cubicBezTo>
                      <a:pt x="102" y="75"/>
                      <a:pt x="99" y="80"/>
                      <a:pt x="109" y="77"/>
                    </a:cubicBezTo>
                    <a:cubicBezTo>
                      <a:pt x="109" y="77"/>
                      <a:pt x="133" y="65"/>
                      <a:pt x="143" y="75"/>
                    </a:cubicBezTo>
                    <a:cubicBezTo>
                      <a:pt x="151" y="84"/>
                      <a:pt x="145" y="95"/>
                      <a:pt x="145" y="95"/>
                    </a:cubicBezTo>
                    <a:cubicBezTo>
                      <a:pt x="145" y="95"/>
                      <a:pt x="141" y="98"/>
                      <a:pt x="148" y="100"/>
                    </a:cubicBezTo>
                    <a:cubicBezTo>
                      <a:pt x="155" y="101"/>
                      <a:pt x="177" y="111"/>
                      <a:pt x="165" y="137"/>
                    </a:cubicBezTo>
                    <a:close/>
                    <a:moveTo>
                      <a:pt x="141" y="66"/>
                    </a:moveTo>
                    <a:cubicBezTo>
                      <a:pt x="138" y="66"/>
                      <a:pt x="136" y="64"/>
                      <a:pt x="136" y="62"/>
                    </a:cubicBezTo>
                    <a:cubicBezTo>
                      <a:pt x="136" y="59"/>
                      <a:pt x="138" y="57"/>
                      <a:pt x="141" y="57"/>
                    </a:cubicBezTo>
                    <a:cubicBezTo>
                      <a:pt x="141" y="57"/>
                      <a:pt x="171" y="51"/>
                      <a:pt x="167" y="83"/>
                    </a:cubicBezTo>
                    <a:cubicBezTo>
                      <a:pt x="167" y="84"/>
                      <a:pt x="167" y="84"/>
                      <a:pt x="167" y="84"/>
                    </a:cubicBezTo>
                    <a:cubicBezTo>
                      <a:pt x="167" y="86"/>
                      <a:pt x="165" y="88"/>
                      <a:pt x="162" y="88"/>
                    </a:cubicBezTo>
                    <a:cubicBezTo>
                      <a:pt x="160" y="88"/>
                      <a:pt x="158" y="86"/>
                      <a:pt x="158" y="83"/>
                    </a:cubicBezTo>
                    <a:cubicBezTo>
                      <a:pt x="158" y="83"/>
                      <a:pt x="162" y="62"/>
                      <a:pt x="141" y="66"/>
                    </a:cubicBezTo>
                    <a:close/>
                    <a:moveTo>
                      <a:pt x="191" y="92"/>
                    </a:moveTo>
                    <a:cubicBezTo>
                      <a:pt x="191" y="92"/>
                      <a:pt x="191" y="92"/>
                      <a:pt x="191" y="92"/>
                    </a:cubicBezTo>
                    <a:cubicBezTo>
                      <a:pt x="191" y="98"/>
                      <a:pt x="188" y="98"/>
                      <a:pt x="185" y="98"/>
                    </a:cubicBezTo>
                    <a:cubicBezTo>
                      <a:pt x="181" y="98"/>
                      <a:pt x="178" y="96"/>
                      <a:pt x="178" y="92"/>
                    </a:cubicBezTo>
                    <a:cubicBezTo>
                      <a:pt x="178" y="88"/>
                      <a:pt x="179" y="85"/>
                      <a:pt x="179" y="85"/>
                    </a:cubicBezTo>
                    <a:cubicBezTo>
                      <a:pt x="180" y="84"/>
                      <a:pt x="183" y="75"/>
                      <a:pt x="177" y="62"/>
                    </a:cubicBezTo>
                    <a:cubicBezTo>
                      <a:pt x="166" y="44"/>
                      <a:pt x="145" y="44"/>
                      <a:pt x="142" y="45"/>
                    </a:cubicBezTo>
                    <a:cubicBezTo>
                      <a:pt x="140" y="46"/>
                      <a:pt x="136" y="46"/>
                      <a:pt x="136" y="46"/>
                    </a:cubicBezTo>
                    <a:cubicBezTo>
                      <a:pt x="132" y="46"/>
                      <a:pt x="129" y="43"/>
                      <a:pt x="129" y="39"/>
                    </a:cubicBezTo>
                    <a:cubicBezTo>
                      <a:pt x="129" y="36"/>
                      <a:pt x="131" y="33"/>
                      <a:pt x="134" y="32"/>
                    </a:cubicBezTo>
                    <a:cubicBezTo>
                      <a:pt x="134" y="32"/>
                      <a:pt x="134" y="32"/>
                      <a:pt x="134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8" y="31"/>
                      <a:pt x="149" y="29"/>
                      <a:pt x="159" y="32"/>
                    </a:cubicBezTo>
                    <a:cubicBezTo>
                      <a:pt x="177" y="36"/>
                      <a:pt x="203" y="54"/>
                      <a:pt x="191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36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 descr="F:\鹏\PPT总结内页\色彩\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548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75" name="组合 167"/>
          <p:cNvGrpSpPr/>
          <p:nvPr/>
        </p:nvGrpSpPr>
        <p:grpSpPr bwMode="auto">
          <a:xfrm>
            <a:off x="922448" y="1720852"/>
            <a:ext cx="4845873" cy="4255615"/>
            <a:chOff x="0" y="0"/>
            <a:chExt cx="5857875" cy="5143500"/>
          </a:xfrm>
        </p:grpSpPr>
        <p:grpSp>
          <p:nvGrpSpPr>
            <p:cNvPr id="7176" name="Group 91"/>
            <p:cNvGrpSpPr/>
            <p:nvPr/>
          </p:nvGrpSpPr>
          <p:grpSpPr bwMode="auto">
            <a:xfrm>
              <a:off x="0" y="0"/>
              <a:ext cx="5857875" cy="5143500"/>
              <a:chOff x="0" y="0"/>
              <a:chExt cx="2507" cy="1860"/>
            </a:xfrm>
          </p:grpSpPr>
          <p:sp>
            <p:nvSpPr>
              <p:cNvPr id="7177" name="Freeform 3"/>
              <p:cNvSpPr>
                <a:spLocks noChangeArrowheads="1"/>
              </p:cNvSpPr>
              <p:nvPr/>
            </p:nvSpPr>
            <p:spPr bwMode="auto">
              <a:xfrm>
                <a:off x="1834" y="811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78" name="Freeform 4"/>
              <p:cNvSpPr>
                <a:spLocks noChangeArrowheads="1"/>
              </p:cNvSpPr>
              <p:nvPr/>
            </p:nvSpPr>
            <p:spPr bwMode="auto">
              <a:xfrm>
                <a:off x="1951" y="1302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79" name="Freeform 5"/>
              <p:cNvSpPr>
                <a:spLocks noChangeArrowheads="1"/>
              </p:cNvSpPr>
              <p:nvPr/>
            </p:nvSpPr>
            <p:spPr bwMode="auto">
              <a:xfrm>
                <a:off x="1867" y="1615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0" name="Freeform 6"/>
              <p:cNvSpPr>
                <a:spLocks noChangeArrowheads="1"/>
              </p:cNvSpPr>
              <p:nvPr/>
            </p:nvSpPr>
            <p:spPr bwMode="auto">
              <a:xfrm>
                <a:off x="2189" y="1424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1" name="Freeform 7"/>
              <p:cNvSpPr>
                <a:spLocks noChangeArrowheads="1"/>
              </p:cNvSpPr>
              <p:nvPr/>
            </p:nvSpPr>
            <p:spPr bwMode="auto">
              <a:xfrm>
                <a:off x="1651" y="1469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2" name="Freeform 8"/>
              <p:cNvSpPr>
                <a:spLocks noChangeArrowheads="1"/>
              </p:cNvSpPr>
              <p:nvPr/>
            </p:nvSpPr>
            <p:spPr bwMode="auto">
              <a:xfrm>
                <a:off x="1364" y="1442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3" name="Freeform 9"/>
              <p:cNvSpPr>
                <a:spLocks noChangeArrowheads="1"/>
              </p:cNvSpPr>
              <p:nvPr/>
            </p:nvSpPr>
            <p:spPr bwMode="auto">
              <a:xfrm>
                <a:off x="1601" y="1758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4" name="Freeform 10"/>
              <p:cNvSpPr>
                <a:spLocks noChangeArrowheads="1"/>
              </p:cNvSpPr>
              <p:nvPr/>
            </p:nvSpPr>
            <p:spPr bwMode="auto">
              <a:xfrm>
                <a:off x="1003" y="1308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5" name="Freeform 11"/>
              <p:cNvSpPr>
                <a:spLocks noChangeArrowheads="1"/>
              </p:cNvSpPr>
              <p:nvPr/>
            </p:nvSpPr>
            <p:spPr bwMode="auto">
              <a:xfrm>
                <a:off x="1820" y="1225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6" name="Freeform 12"/>
              <p:cNvSpPr>
                <a:spLocks noChangeArrowheads="1"/>
              </p:cNvSpPr>
              <p:nvPr/>
            </p:nvSpPr>
            <p:spPr bwMode="auto">
              <a:xfrm>
                <a:off x="1581" y="1253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7" name="Freeform 13"/>
              <p:cNvSpPr>
                <a:spLocks noChangeArrowheads="1"/>
              </p:cNvSpPr>
              <p:nvPr/>
            </p:nvSpPr>
            <p:spPr bwMode="auto">
              <a:xfrm>
                <a:off x="1317" y="1306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8" name="Freeform 14"/>
              <p:cNvSpPr>
                <a:spLocks noChangeArrowheads="1"/>
              </p:cNvSpPr>
              <p:nvPr/>
            </p:nvSpPr>
            <p:spPr bwMode="auto">
              <a:xfrm>
                <a:off x="2029" y="1144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89" name="Freeform 15"/>
              <p:cNvSpPr>
                <a:spLocks noChangeArrowheads="1"/>
              </p:cNvSpPr>
              <p:nvPr/>
            </p:nvSpPr>
            <p:spPr bwMode="auto">
              <a:xfrm>
                <a:off x="1849" y="1000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0" name="Freeform 16"/>
              <p:cNvSpPr>
                <a:spLocks noChangeArrowheads="1"/>
              </p:cNvSpPr>
              <p:nvPr/>
            </p:nvSpPr>
            <p:spPr bwMode="auto">
              <a:xfrm>
                <a:off x="2153" y="1119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1" name="Freeform 17"/>
              <p:cNvSpPr>
                <a:spLocks noChangeArrowheads="1"/>
              </p:cNvSpPr>
              <p:nvPr/>
            </p:nvSpPr>
            <p:spPr bwMode="auto">
              <a:xfrm>
                <a:off x="1905" y="964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2" name="Freeform 18"/>
              <p:cNvSpPr>
                <a:spLocks noChangeArrowheads="1"/>
              </p:cNvSpPr>
              <p:nvPr/>
            </p:nvSpPr>
            <p:spPr bwMode="auto">
              <a:xfrm>
                <a:off x="1550" y="1094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3" name="Freeform 19"/>
              <p:cNvSpPr>
                <a:spLocks noChangeArrowheads="1"/>
              </p:cNvSpPr>
              <p:nvPr/>
            </p:nvSpPr>
            <p:spPr bwMode="auto">
              <a:xfrm>
                <a:off x="1015" y="1062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4" name="Freeform 20"/>
              <p:cNvSpPr>
                <a:spLocks noChangeArrowheads="1"/>
              </p:cNvSpPr>
              <p:nvPr/>
            </p:nvSpPr>
            <p:spPr bwMode="auto">
              <a:xfrm>
                <a:off x="119" y="905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5" name="Freeform 21"/>
              <p:cNvSpPr>
                <a:spLocks noChangeArrowheads="1"/>
              </p:cNvSpPr>
              <p:nvPr/>
            </p:nvSpPr>
            <p:spPr bwMode="auto">
              <a:xfrm>
                <a:off x="652" y="788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6" name="Freeform 22"/>
              <p:cNvSpPr>
                <a:spLocks noChangeArrowheads="1"/>
              </p:cNvSpPr>
              <p:nvPr/>
            </p:nvSpPr>
            <p:spPr bwMode="auto">
              <a:xfrm>
                <a:off x="867" y="629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7" name="Freeform 23"/>
              <p:cNvSpPr>
                <a:spLocks noChangeArrowheads="1"/>
              </p:cNvSpPr>
              <p:nvPr/>
            </p:nvSpPr>
            <p:spPr bwMode="auto">
              <a:xfrm>
                <a:off x="0" y="265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8" name="Freeform 24"/>
              <p:cNvSpPr>
                <a:spLocks noChangeArrowheads="1"/>
              </p:cNvSpPr>
              <p:nvPr/>
            </p:nvSpPr>
            <p:spPr bwMode="auto">
              <a:xfrm>
                <a:off x="1413" y="780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solidFill>
                <a:srgbClr val="FFFFFF">
                  <a:alpha val="37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99" name="Freeform 25"/>
              <p:cNvSpPr>
                <a:spLocks noChangeArrowheads="1"/>
              </p:cNvSpPr>
              <p:nvPr/>
            </p:nvSpPr>
            <p:spPr bwMode="auto">
              <a:xfrm>
                <a:off x="1624" y="928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0" name="Freeform 26"/>
              <p:cNvSpPr>
                <a:spLocks noChangeArrowheads="1"/>
              </p:cNvSpPr>
              <p:nvPr/>
            </p:nvSpPr>
            <p:spPr bwMode="auto">
              <a:xfrm>
                <a:off x="1613" y="716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1" name="Freeform 27"/>
              <p:cNvSpPr>
                <a:spLocks noChangeArrowheads="1"/>
              </p:cNvSpPr>
              <p:nvPr/>
            </p:nvSpPr>
            <p:spPr bwMode="auto">
              <a:xfrm>
                <a:off x="1745" y="596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2" name="Freeform 28"/>
              <p:cNvSpPr>
                <a:spLocks noChangeArrowheads="1"/>
              </p:cNvSpPr>
              <p:nvPr/>
            </p:nvSpPr>
            <p:spPr bwMode="auto">
              <a:xfrm>
                <a:off x="1884" y="716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3" name="Freeform 29"/>
              <p:cNvSpPr>
                <a:spLocks noChangeArrowheads="1"/>
              </p:cNvSpPr>
              <p:nvPr/>
            </p:nvSpPr>
            <p:spPr bwMode="auto">
              <a:xfrm>
                <a:off x="1820" y="682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4" name="Freeform 30"/>
              <p:cNvSpPr>
                <a:spLocks noChangeArrowheads="1"/>
              </p:cNvSpPr>
              <p:nvPr/>
            </p:nvSpPr>
            <p:spPr bwMode="auto">
              <a:xfrm>
                <a:off x="1347" y="795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5" name="Freeform 31"/>
              <p:cNvSpPr>
                <a:spLocks noChangeArrowheads="1"/>
              </p:cNvSpPr>
              <p:nvPr/>
            </p:nvSpPr>
            <p:spPr bwMode="auto">
              <a:xfrm>
                <a:off x="1040" y="23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solidFill>
                <a:srgbClr val="FFFFFF">
                  <a:alpha val="56000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6" name="Freeform 32"/>
              <p:cNvSpPr>
                <a:spLocks noChangeArrowheads="1"/>
              </p:cNvSpPr>
              <p:nvPr/>
            </p:nvSpPr>
            <p:spPr bwMode="auto">
              <a:xfrm>
                <a:off x="1962" y="513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7" name="Freeform 33"/>
              <p:cNvSpPr>
                <a:spLocks noChangeArrowheads="1"/>
              </p:cNvSpPr>
              <p:nvPr/>
            </p:nvSpPr>
            <p:spPr bwMode="auto">
              <a:xfrm>
                <a:off x="2030" y="373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8" name="Freeform 34"/>
              <p:cNvSpPr>
                <a:spLocks noChangeArrowheads="1"/>
              </p:cNvSpPr>
              <p:nvPr/>
            </p:nvSpPr>
            <p:spPr bwMode="auto">
              <a:xfrm>
                <a:off x="1938" y="0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solidFill>
                <a:srgbClr val="FFFFFF">
                  <a:alpha val="93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209" name="Freeform 35"/>
              <p:cNvSpPr>
                <a:spLocks noChangeArrowheads="1"/>
              </p:cNvSpPr>
              <p:nvPr/>
            </p:nvSpPr>
            <p:spPr bwMode="auto">
              <a:xfrm>
                <a:off x="1878" y="723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solidFill>
                <a:srgbClr val="FFFFFF">
                  <a:alpha val="20999"/>
                </a:srgbClr>
              </a:solidFill>
              <a:ln w="6350" cap="flat" cmpd="sng">
                <a:solidFill>
                  <a:srgbClr val="FFFFFF">
                    <a:alpha val="48999"/>
                  </a:srgbClr>
                </a:solidFill>
                <a:bevel/>
              </a:ln>
            </p:spPr>
            <p:txBody>
              <a:bodyPr anchor="ctr"/>
              <a:lstStyle/>
              <a:p>
                <a:pPr algn="ctr" defTabSz="1176655"/>
                <a:endParaRPr lang="zh-CN" altLang="zh-CN" sz="2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7210" name="椭圆 169"/>
            <p:cNvSpPr>
              <a:spLocks noChangeArrowheads="1"/>
            </p:cNvSpPr>
            <p:nvPr/>
          </p:nvSpPr>
          <p:spPr bwMode="auto">
            <a:xfrm>
              <a:off x="5443537" y="3840163"/>
              <a:ext cx="76200" cy="44450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11" name="椭圆 170"/>
            <p:cNvSpPr>
              <a:spLocks noChangeArrowheads="1"/>
            </p:cNvSpPr>
            <p:nvPr/>
          </p:nvSpPr>
          <p:spPr bwMode="auto">
            <a:xfrm>
              <a:off x="5372100" y="3916363"/>
              <a:ext cx="74612" cy="46037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12" name="椭圆 171"/>
            <p:cNvSpPr>
              <a:spLocks noChangeArrowheads="1"/>
            </p:cNvSpPr>
            <p:nvPr/>
          </p:nvSpPr>
          <p:spPr bwMode="auto">
            <a:xfrm>
              <a:off x="4624387" y="4659313"/>
              <a:ext cx="74613" cy="44450"/>
            </a:xfrm>
            <a:prstGeom prst="ellipse">
              <a:avLst/>
            </a:prstGeom>
            <a:solidFill>
              <a:srgbClr val="FFFFFF">
                <a:alpha val="20999"/>
              </a:srgbClr>
            </a:solidFill>
            <a:ln w="6350" cap="flat" cmpd="sng">
              <a:solidFill>
                <a:srgbClr val="FFFFFF">
                  <a:alpha val="48999"/>
                </a:srgbClr>
              </a:solidFill>
              <a:bevel/>
            </a:ln>
          </p:spPr>
          <p:txBody>
            <a:bodyPr anchor="ctr"/>
            <a:lstStyle/>
            <a:p>
              <a:pPr algn="ctr" defTabSz="1176655"/>
              <a:endParaRPr lang="zh-CN" altLang="zh-CN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13" name="组合 205"/>
          <p:cNvGrpSpPr/>
          <p:nvPr/>
        </p:nvGrpSpPr>
        <p:grpSpPr bwMode="auto">
          <a:xfrm>
            <a:off x="6821511" y="2463373"/>
            <a:ext cx="4143746" cy="1153531"/>
            <a:chOff x="0" y="0"/>
            <a:chExt cx="4384713" cy="474562"/>
          </a:xfrm>
        </p:grpSpPr>
        <p:sp>
          <p:nvSpPr>
            <p:cNvPr id="7214" name="直接连接符 206"/>
            <p:cNvSpPr>
              <a:spLocks noChangeShapeType="1"/>
            </p:cNvSpPr>
            <p:nvPr/>
          </p:nvSpPr>
          <p:spPr bwMode="auto">
            <a:xfrm>
              <a:off x="0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5" name="直接连接符 207"/>
            <p:cNvSpPr>
              <a:spLocks noChangeShapeType="1"/>
            </p:cNvSpPr>
            <p:nvPr/>
          </p:nvSpPr>
          <p:spPr bwMode="auto">
            <a:xfrm>
              <a:off x="1461571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6" name="直接连接符 208"/>
            <p:cNvSpPr>
              <a:spLocks noChangeShapeType="1"/>
            </p:cNvSpPr>
            <p:nvPr/>
          </p:nvSpPr>
          <p:spPr bwMode="auto">
            <a:xfrm>
              <a:off x="2923142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7" name="直接连接符 209"/>
            <p:cNvSpPr>
              <a:spLocks noChangeShapeType="1"/>
            </p:cNvSpPr>
            <p:nvPr/>
          </p:nvSpPr>
          <p:spPr bwMode="auto">
            <a:xfrm>
              <a:off x="4384713" y="0"/>
              <a:ext cx="1" cy="474562"/>
            </a:xfrm>
            <a:prstGeom prst="line">
              <a:avLst/>
            </a:prstGeom>
            <a:noFill/>
            <a:ln w="6350" cap="flat" cmpd="sng">
              <a:solidFill>
                <a:srgbClr val="D8D8D8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176655"/>
              <a:endParaRPr lang="zh-CN" altLang="en-US" sz="23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218" name="矩形 210"/>
          <p:cNvSpPr>
            <a:spLocks noChangeArrowheads="1"/>
          </p:cNvSpPr>
          <p:nvPr/>
        </p:nvSpPr>
        <p:spPr bwMode="auto">
          <a:xfrm>
            <a:off x="6716492" y="3969901"/>
            <a:ext cx="4301275" cy="144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 anchor="ctr">
            <a:spAutoFit/>
          </a:bodyPr>
          <a:lstStyle/>
          <a:p>
            <a:pPr defTabSz="1176655">
              <a:lnSpc>
                <a:spcPct val="150000"/>
              </a:lnSpc>
              <a:defRPr sz="1800" spc="0" baseline="0"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176655">
              <a:lnSpc>
                <a:spcPct val="150000"/>
              </a:lnSpc>
              <a:defRPr sz="1800" spc="0" baseline="0"/>
            </a:pP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19" name="组合 211"/>
          <p:cNvGrpSpPr/>
          <p:nvPr/>
        </p:nvGrpSpPr>
        <p:grpSpPr bwMode="auto">
          <a:xfrm>
            <a:off x="7008933" y="2508373"/>
            <a:ext cx="1005403" cy="1084089"/>
            <a:chOff x="-11239" y="0"/>
            <a:chExt cx="1064753" cy="1147334"/>
          </a:xfrm>
        </p:grpSpPr>
        <p:sp>
          <p:nvSpPr>
            <p:cNvPr id="7220" name="文本框 212"/>
            <p:cNvSpPr>
              <a:spLocks noChangeArrowheads="1"/>
            </p:cNvSpPr>
            <p:nvPr/>
          </p:nvSpPr>
          <p:spPr bwMode="auto">
            <a:xfrm>
              <a:off x="-11239" y="675023"/>
              <a:ext cx="1064753" cy="472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23,456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1" name="Freeform 24"/>
            <p:cNvSpPr>
              <a:spLocks noEditPoints="1" noChangeArrowheads="1"/>
            </p:cNvSpPr>
            <p:nvPr/>
          </p:nvSpPr>
          <p:spPr bwMode="auto">
            <a:xfrm>
              <a:off x="192524" y="0"/>
              <a:ext cx="657225" cy="6794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22" name="组合 214"/>
          <p:cNvGrpSpPr/>
          <p:nvPr/>
        </p:nvGrpSpPr>
        <p:grpSpPr bwMode="auto">
          <a:xfrm>
            <a:off x="8465221" y="2617876"/>
            <a:ext cx="856325" cy="974679"/>
            <a:chOff x="-10155" y="0"/>
            <a:chExt cx="907091" cy="1031757"/>
          </a:xfrm>
        </p:grpSpPr>
        <p:sp>
          <p:nvSpPr>
            <p:cNvPr id="7223" name="文本框 215"/>
            <p:cNvSpPr>
              <a:spLocks noChangeArrowheads="1"/>
            </p:cNvSpPr>
            <p:nvPr/>
          </p:nvSpPr>
          <p:spPr bwMode="auto">
            <a:xfrm>
              <a:off x="-10155" y="559346"/>
              <a:ext cx="907091" cy="472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6,789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4" name="Freeform 27"/>
            <p:cNvSpPr>
              <a:spLocks noEditPoints="1" noChangeArrowheads="1"/>
            </p:cNvSpPr>
            <p:nvPr/>
          </p:nvSpPr>
          <p:spPr bwMode="auto">
            <a:xfrm>
              <a:off x="59238" y="0"/>
              <a:ext cx="717550" cy="554038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225" name="组合 217"/>
          <p:cNvGrpSpPr/>
          <p:nvPr/>
        </p:nvGrpSpPr>
        <p:grpSpPr bwMode="auto">
          <a:xfrm>
            <a:off x="9771681" y="2506873"/>
            <a:ext cx="1005404" cy="1085526"/>
            <a:chOff x="-10429" y="0"/>
            <a:chExt cx="1063134" cy="1148688"/>
          </a:xfrm>
        </p:grpSpPr>
        <p:sp>
          <p:nvSpPr>
            <p:cNvPr id="7226" name="文本框 218"/>
            <p:cNvSpPr>
              <a:spLocks noChangeArrowheads="1"/>
            </p:cNvSpPr>
            <p:nvPr/>
          </p:nvSpPr>
          <p:spPr bwMode="auto">
            <a:xfrm>
              <a:off x="-10429" y="676445"/>
              <a:ext cx="1063134" cy="47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defTabSz="1176655"/>
              <a:r>
                <a:rPr lang="en-US" sz="2300" b="1" dirty="0">
                  <a:solidFill>
                    <a:srgbClr val="FFFFFF"/>
                  </a:solidFill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10,251</a:t>
              </a:r>
              <a:endParaRPr lang="zh-CN" altLang="en-US" sz="2300" b="1" dirty="0">
                <a:solidFill>
                  <a:srgbClr val="FFFFFF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227" name="Freeform 25"/>
            <p:cNvSpPr>
              <a:spLocks noEditPoints="1" noChangeArrowheads="1"/>
            </p:cNvSpPr>
            <p:nvPr/>
          </p:nvSpPr>
          <p:spPr bwMode="auto">
            <a:xfrm>
              <a:off x="248086" y="0"/>
              <a:ext cx="546100" cy="693738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7"/>
                <a:gd name="T157" fmla="*/ 0 h 98"/>
                <a:gd name="T158" fmla="*/ 77 w 77"/>
                <a:gd name="T159" fmla="*/ 98 h 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defTabSz="1176655"/>
              <a:endParaRPr lang="zh-CN" altLang="zh-CN" sz="1200" dirty="0">
                <a:solidFill>
                  <a:srgbClr val="000000"/>
                </a:solidFill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65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2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2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2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8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ubtitle 9"/>
          <p:cNvSpPr txBox="1"/>
          <p:nvPr/>
        </p:nvSpPr>
        <p:spPr>
          <a:xfrm>
            <a:off x="4140812" y="4362658"/>
            <a:ext cx="3888540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755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/>
              </a:defRPr>
            </a:lvl1pPr>
            <a:lvl2pPr marL="108775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2pPr>
            <a:lvl3pPr marL="2174875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3pPr>
            <a:lvl4pPr marL="326263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4pPr>
            <a:lvl5pPr marL="4349750" indent="0" algn="ctr" defTabSz="1087755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cs typeface="Open Sans" panose="020B0606030504020204"/>
              </a:defRPr>
            </a:lvl5pPr>
            <a:lvl6pPr marL="543750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755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4707" y="4938722"/>
            <a:ext cx="540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 </a:t>
            </a: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 THE  </a:t>
            </a:r>
            <a:r>
              <a: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PLAN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等腰三角形 40"/>
          <p:cNvSpPr/>
          <p:nvPr/>
        </p:nvSpPr>
        <p:spPr>
          <a:xfrm rot="5400000">
            <a:off x="-183868" y="2342916"/>
            <a:ext cx="2610160" cy="225013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5400000">
            <a:off x="-96780" y="4865987"/>
            <a:ext cx="1347426" cy="1161573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5" name="等腰三角形 44"/>
          <p:cNvSpPr/>
          <p:nvPr/>
        </p:nvSpPr>
        <p:spPr>
          <a:xfrm rot="5400000">
            <a:off x="-102744" y="775867"/>
            <a:ext cx="1489778" cy="128429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-102506" y="1520758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7" name="等腰三角形 46"/>
          <p:cNvSpPr/>
          <p:nvPr/>
        </p:nvSpPr>
        <p:spPr>
          <a:xfrm rot="5400000">
            <a:off x="-102506" y="408536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8" name="等腰三角形 47"/>
          <p:cNvSpPr/>
          <p:nvPr/>
        </p:nvSpPr>
        <p:spPr>
          <a:xfrm rot="5400000">
            <a:off x="-102506" y="5089362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9" name="等腰三角形 48"/>
          <p:cNvSpPr/>
          <p:nvPr/>
        </p:nvSpPr>
        <p:spPr>
          <a:xfrm rot="16200000" flipH="1">
            <a:off x="9522347" y="179171"/>
            <a:ext cx="2597932" cy="2239590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16200000" flipH="1">
            <a:off x="10658555" y="2700065"/>
            <a:ext cx="1377558" cy="1187549"/>
          </a:xfrm>
          <a:prstGeom prst="triangl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rot="16200000" flipH="1">
            <a:off x="10712153" y="5271156"/>
            <a:ext cx="1298965" cy="1119796"/>
          </a:xfrm>
          <a:prstGeom prst="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2" name="等腰三角形 51"/>
          <p:cNvSpPr/>
          <p:nvPr/>
        </p:nvSpPr>
        <p:spPr>
          <a:xfrm rot="16200000" flipH="1">
            <a:off x="10534500" y="2069083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3" name="等腰三角形 52"/>
          <p:cNvSpPr/>
          <p:nvPr/>
        </p:nvSpPr>
        <p:spPr>
          <a:xfrm rot="16200000" flipH="1">
            <a:off x="10534500" y="3570725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4" name="等腰三角形 53"/>
          <p:cNvSpPr/>
          <p:nvPr/>
        </p:nvSpPr>
        <p:spPr>
          <a:xfrm rot="16200000" flipH="1">
            <a:off x="10534500" y="4574724"/>
            <a:ext cx="1489778" cy="1284290"/>
          </a:xfrm>
          <a:prstGeom prst="triangl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5" name="等腰三角形 54"/>
          <p:cNvSpPr/>
          <p:nvPr/>
        </p:nvSpPr>
        <p:spPr>
          <a:xfrm rot="5400000">
            <a:off x="2312654" y="2486696"/>
            <a:ext cx="520921" cy="449070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6" name="等腰三角形 55"/>
          <p:cNvSpPr/>
          <p:nvPr/>
        </p:nvSpPr>
        <p:spPr>
          <a:xfrm rot="5400000">
            <a:off x="1745835" y="724496"/>
            <a:ext cx="744888" cy="642145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7" name="等腰三角形 56"/>
          <p:cNvSpPr/>
          <p:nvPr/>
        </p:nvSpPr>
        <p:spPr>
          <a:xfrm rot="5400000">
            <a:off x="1624302" y="5764606"/>
            <a:ext cx="479922" cy="413724"/>
          </a:xfrm>
          <a:prstGeom prst="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8" name="等腰三角形 57"/>
          <p:cNvSpPr/>
          <p:nvPr/>
        </p:nvSpPr>
        <p:spPr>
          <a:xfrm rot="16200000" flipH="1">
            <a:off x="9812011" y="1895706"/>
            <a:ext cx="596180" cy="513947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9" name="等腰三角形 58"/>
          <p:cNvSpPr/>
          <p:nvPr/>
        </p:nvSpPr>
        <p:spPr>
          <a:xfrm rot="16200000">
            <a:off x="10203457" y="4559249"/>
            <a:ext cx="333221" cy="287259"/>
          </a:xfrm>
          <a:prstGeom prst="triangl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56320" y="1248209"/>
            <a:ext cx="2657525" cy="3000018"/>
            <a:chOff x="4781991" y="1248209"/>
            <a:chExt cx="2657525" cy="3000018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4781991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781992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7200000">
              <a:off x="6629467" y="1429593"/>
              <a:ext cx="870053" cy="750045"/>
            </a:xfrm>
            <a:prstGeom prst="triangl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flipH="1">
              <a:off x="6517461" y="2743492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0800000">
              <a:off x="4782093" y="1998257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5652096" y="1248210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0800000">
              <a:off x="6087148" y="1248211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5217120" y="1998257"/>
              <a:ext cx="870053" cy="750045"/>
            </a:xfrm>
            <a:prstGeom prst="triangl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0800000" flipH="1">
              <a:off x="6087071" y="2743493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5652147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flipH="1">
              <a:off x="5217120" y="3498182"/>
              <a:ext cx="870053" cy="750045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H="1">
              <a:off x="6087070" y="3498181"/>
              <a:ext cx="870053" cy="750045"/>
            </a:xfrm>
            <a:prstGeom prst="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0800000">
              <a:off x="6522095" y="3498182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10800000">
              <a:off x="5217120" y="1248209"/>
              <a:ext cx="870053" cy="750045"/>
            </a:xfrm>
            <a:prstGeom prst="triangl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76655"/>
              <a:endParaRPr lang="zh-CN" altLang="en-US" sz="23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 advTm="358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3"/>
          <p:cNvSpPr/>
          <p:nvPr/>
        </p:nvSpPr>
        <p:spPr bwMode="auto">
          <a:xfrm>
            <a:off x="4797864" y="2465317"/>
            <a:ext cx="1954852" cy="195380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noFill/>
          <a:ln w="25400" cap="flat" cmpd="sng">
            <a:solidFill>
              <a:srgbClr val="F0F6FF"/>
            </a:solidFill>
            <a:prstDash val="solid"/>
            <a:miter lim="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4003" tIns="24003" rIns="24003" bIns="24003" anchor="ctr"/>
          <a:lstStyle/>
          <a:p>
            <a:pPr algn="ctr" hangingPunct="0">
              <a:defRPr/>
            </a:pPr>
            <a:r>
              <a:rPr lang="zh-CN" altLang="en-US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社交平台</a:t>
            </a:r>
            <a:endParaRPr lang="en-US" altLang="zh-CN" kern="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  <a:p>
            <a:pPr algn="ctr" hangingPunct="0">
              <a:defRPr/>
            </a:pPr>
            <a:r>
              <a:rPr lang="zh-CN" altLang="en-US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rPr>
              <a:t>趋势</a:t>
            </a:r>
            <a:endParaRPr lang="en-US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11700" y="1747547"/>
            <a:ext cx="4128744" cy="1065779"/>
            <a:chOff x="1111700" y="1747547"/>
            <a:chExt cx="4128744" cy="1065779"/>
          </a:xfrm>
        </p:grpSpPr>
        <p:sp>
          <p:nvSpPr>
            <p:cNvPr id="46" name="AutoShape 12"/>
            <p:cNvSpPr/>
            <p:nvPr/>
          </p:nvSpPr>
          <p:spPr bwMode="auto">
            <a:xfrm>
              <a:off x="1111700" y="243531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视频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4" name="AutoShape 20"/>
            <p:cNvSpPr/>
            <p:nvPr/>
          </p:nvSpPr>
          <p:spPr bwMode="auto">
            <a:xfrm>
              <a:off x="2855014" y="1747547"/>
              <a:ext cx="2385430" cy="871524"/>
            </a:xfrm>
            <a:custGeom>
              <a:avLst/>
              <a:gdLst>
                <a:gd name="T0" fmla="*/ 2524125 w 21600"/>
                <a:gd name="T1" fmla="*/ 922338 h 21600"/>
                <a:gd name="T2" fmla="*/ 2524125 w 21600"/>
                <a:gd name="T3" fmla="*/ 922338 h 21600"/>
                <a:gd name="T4" fmla="*/ 2524125 w 21600"/>
                <a:gd name="T5" fmla="*/ 922338 h 21600"/>
                <a:gd name="T6" fmla="*/ 2524125 w 21600"/>
                <a:gd name="T7" fmla="*/ 9223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2404" y="0"/>
                  </a:lnTo>
                  <a:lnTo>
                    <a:pt x="2404" y="21600"/>
                  </a:lnTo>
                  <a:lnTo>
                    <a:pt x="0" y="2147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11700" y="2302562"/>
            <a:ext cx="2900023" cy="1056029"/>
            <a:chOff x="1111700" y="2302562"/>
            <a:chExt cx="2900023" cy="1056029"/>
          </a:xfrm>
        </p:grpSpPr>
        <p:sp>
          <p:nvSpPr>
            <p:cNvPr id="47" name="AutoShape 13"/>
            <p:cNvSpPr/>
            <p:nvPr/>
          </p:nvSpPr>
          <p:spPr bwMode="auto">
            <a:xfrm>
              <a:off x="1111700" y="2980581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音频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5" name="AutoShape 21"/>
            <p:cNvSpPr/>
            <p:nvPr/>
          </p:nvSpPr>
          <p:spPr bwMode="auto">
            <a:xfrm>
              <a:off x="2863266" y="2302562"/>
              <a:ext cx="1148457" cy="843773"/>
            </a:xfrm>
            <a:custGeom>
              <a:avLst/>
              <a:gdLst>
                <a:gd name="T0" fmla="*/ 1215231 w 21600"/>
                <a:gd name="T1" fmla="*/ 892969 h 21600"/>
                <a:gd name="T2" fmla="*/ 1215231 w 21600"/>
                <a:gd name="T3" fmla="*/ 892969 h 21600"/>
                <a:gd name="T4" fmla="*/ 1215231 w 21600"/>
                <a:gd name="T5" fmla="*/ 892969 h 21600"/>
                <a:gd name="T6" fmla="*/ 1215231 w 21600"/>
                <a:gd name="T7" fmla="*/ 892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8924" y="0"/>
                  </a:lnTo>
                  <a:lnTo>
                    <a:pt x="8924" y="21599"/>
                  </a:lnTo>
                  <a:lnTo>
                    <a:pt x="0" y="21435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11700" y="3501095"/>
            <a:ext cx="2469445" cy="402761"/>
            <a:chOff x="1111700" y="3501095"/>
            <a:chExt cx="2469445" cy="402761"/>
          </a:xfrm>
        </p:grpSpPr>
        <p:sp>
          <p:nvSpPr>
            <p:cNvPr id="48" name="AutoShape 14"/>
            <p:cNvSpPr/>
            <p:nvPr/>
          </p:nvSpPr>
          <p:spPr bwMode="auto">
            <a:xfrm>
              <a:off x="1111700" y="352584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好评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6" name="AutoShape 22"/>
            <p:cNvSpPr/>
            <p:nvPr/>
          </p:nvSpPr>
          <p:spPr bwMode="auto">
            <a:xfrm>
              <a:off x="2864766" y="3501095"/>
              <a:ext cx="716379" cy="213756"/>
            </a:xfrm>
            <a:custGeom>
              <a:avLst/>
              <a:gdLst>
                <a:gd name="T0" fmla="*/ 758031 w 21600"/>
                <a:gd name="T1" fmla="*/ 226219 h 21600"/>
                <a:gd name="T2" fmla="*/ 758031 w 21600"/>
                <a:gd name="T3" fmla="*/ 226219 h 21600"/>
                <a:gd name="T4" fmla="*/ 758031 w 21600"/>
                <a:gd name="T5" fmla="*/ 226219 h 21600"/>
                <a:gd name="T6" fmla="*/ 758031 w 21600"/>
                <a:gd name="T7" fmla="*/ 2262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5921" y="0"/>
                  </a:lnTo>
                  <a:lnTo>
                    <a:pt x="5921" y="21599"/>
                  </a:lnTo>
                  <a:lnTo>
                    <a:pt x="0" y="2146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11700" y="4071110"/>
            <a:ext cx="2895522" cy="614267"/>
            <a:chOff x="1111700" y="4071110"/>
            <a:chExt cx="2895522" cy="614267"/>
          </a:xfrm>
        </p:grpSpPr>
        <p:sp>
          <p:nvSpPr>
            <p:cNvPr id="49" name="AutoShape 15"/>
            <p:cNvSpPr/>
            <p:nvPr/>
          </p:nvSpPr>
          <p:spPr bwMode="auto">
            <a:xfrm>
              <a:off x="1111700" y="4071110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图片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7" name="AutoShape 23"/>
            <p:cNvSpPr/>
            <p:nvPr/>
          </p:nvSpPr>
          <p:spPr bwMode="auto">
            <a:xfrm>
              <a:off x="2867767" y="4253365"/>
              <a:ext cx="1139455" cy="432012"/>
            </a:xfrm>
            <a:custGeom>
              <a:avLst/>
              <a:gdLst>
                <a:gd name="T0" fmla="*/ 1205706 w 21600"/>
                <a:gd name="T1" fmla="*/ 457200 h 21600"/>
                <a:gd name="T2" fmla="*/ 1205706 w 21600"/>
                <a:gd name="T3" fmla="*/ 457200 h 21600"/>
                <a:gd name="T4" fmla="*/ 1205706 w 21600"/>
                <a:gd name="T5" fmla="*/ 457200 h 21600"/>
                <a:gd name="T6" fmla="*/ 1205706 w 21600"/>
                <a:gd name="T7" fmla="*/ 4572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4059" y="21600"/>
                  </a:lnTo>
                  <a:lnTo>
                    <a:pt x="4059" y="0"/>
                  </a:lnTo>
                  <a:lnTo>
                    <a:pt x="0" y="126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87617" y="2337064"/>
            <a:ext cx="2851263" cy="476262"/>
            <a:chOff x="7587617" y="2337064"/>
            <a:chExt cx="2851263" cy="476262"/>
          </a:xfrm>
        </p:grpSpPr>
        <p:sp>
          <p:nvSpPr>
            <p:cNvPr id="50" name="AutoShape 16"/>
            <p:cNvSpPr/>
            <p:nvPr/>
          </p:nvSpPr>
          <p:spPr bwMode="auto">
            <a:xfrm>
              <a:off x="8846343" y="243531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转换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8" name="AutoShape 24"/>
            <p:cNvSpPr/>
            <p:nvPr/>
          </p:nvSpPr>
          <p:spPr bwMode="auto">
            <a:xfrm>
              <a:off x="7587617" y="2337064"/>
              <a:ext cx="1056190" cy="307508"/>
            </a:xfrm>
            <a:custGeom>
              <a:avLst/>
              <a:gdLst>
                <a:gd name="T0" fmla="*/ 1117600 w 21600"/>
                <a:gd name="T1" fmla="*/ 325438 h 21600"/>
                <a:gd name="T2" fmla="*/ 1117600 w 21600"/>
                <a:gd name="T3" fmla="*/ 325438 h 21600"/>
                <a:gd name="T4" fmla="*/ 1117600 w 21600"/>
                <a:gd name="T5" fmla="*/ 325438 h 21600"/>
                <a:gd name="T6" fmla="*/ 1117600 w 21600"/>
                <a:gd name="T7" fmla="*/ 32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5140" y="0"/>
                  </a:lnTo>
                  <a:lnTo>
                    <a:pt x="15140" y="21600"/>
                  </a:lnTo>
                  <a:lnTo>
                    <a:pt x="21600" y="2160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70936" y="2980581"/>
            <a:ext cx="2467944" cy="528764"/>
            <a:chOff x="7970936" y="2980581"/>
            <a:chExt cx="2467944" cy="528764"/>
          </a:xfrm>
        </p:grpSpPr>
        <p:sp>
          <p:nvSpPr>
            <p:cNvPr id="51" name="AutoShape 17"/>
            <p:cNvSpPr/>
            <p:nvPr/>
          </p:nvSpPr>
          <p:spPr bwMode="auto">
            <a:xfrm>
              <a:off x="8846343" y="2980581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在线播放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59" name="AutoShape 25"/>
            <p:cNvSpPr/>
            <p:nvPr/>
          </p:nvSpPr>
          <p:spPr bwMode="auto">
            <a:xfrm>
              <a:off x="7970936" y="3186836"/>
              <a:ext cx="657118" cy="322509"/>
            </a:xfrm>
            <a:custGeom>
              <a:avLst/>
              <a:gdLst>
                <a:gd name="T0" fmla="*/ 695325 w 21600"/>
                <a:gd name="T1" fmla="*/ 341313 h 21600"/>
                <a:gd name="T2" fmla="*/ 695325 w 21600"/>
                <a:gd name="T3" fmla="*/ 341313 h 21600"/>
                <a:gd name="T4" fmla="*/ 695325 w 21600"/>
                <a:gd name="T5" fmla="*/ 341313 h 21600"/>
                <a:gd name="T6" fmla="*/ 695325 w 21600"/>
                <a:gd name="T7" fmla="*/ 3413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4219" y="21600"/>
                  </a:lnTo>
                  <a:lnTo>
                    <a:pt x="14219" y="0"/>
                  </a:lnTo>
                  <a:lnTo>
                    <a:pt x="21599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98868" y="3525846"/>
            <a:ext cx="2840012" cy="1131780"/>
            <a:chOff x="7598868" y="3525846"/>
            <a:chExt cx="2840012" cy="1131780"/>
          </a:xfrm>
        </p:grpSpPr>
        <p:sp>
          <p:nvSpPr>
            <p:cNvPr id="52" name="AutoShape 18"/>
            <p:cNvSpPr/>
            <p:nvPr/>
          </p:nvSpPr>
          <p:spPr bwMode="auto">
            <a:xfrm>
              <a:off x="8846343" y="3525846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录音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0" name="AutoShape 26"/>
            <p:cNvSpPr/>
            <p:nvPr/>
          </p:nvSpPr>
          <p:spPr bwMode="auto">
            <a:xfrm>
              <a:off x="7598868" y="3783102"/>
              <a:ext cx="1038187" cy="874524"/>
            </a:xfrm>
            <a:custGeom>
              <a:avLst/>
              <a:gdLst>
                <a:gd name="T0" fmla="*/ 1098550 w 21600"/>
                <a:gd name="T1" fmla="*/ 925513 h 21600"/>
                <a:gd name="T2" fmla="*/ 1098550 w 21600"/>
                <a:gd name="T3" fmla="*/ 925513 h 21600"/>
                <a:gd name="T4" fmla="*/ 1098550 w 21600"/>
                <a:gd name="T5" fmla="*/ 925513 h 21600"/>
                <a:gd name="T6" fmla="*/ 1098550 w 21600"/>
                <a:gd name="T7" fmla="*/ 9255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14224" y="21600"/>
                  </a:lnTo>
                  <a:lnTo>
                    <a:pt x="14224" y="0"/>
                  </a:lnTo>
                  <a:lnTo>
                    <a:pt x="21600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54395" y="4071110"/>
            <a:ext cx="4084485" cy="1098030"/>
            <a:chOff x="6354395" y="4071110"/>
            <a:chExt cx="4084485" cy="1098030"/>
          </a:xfrm>
        </p:grpSpPr>
        <p:sp>
          <p:nvSpPr>
            <p:cNvPr id="53" name="AutoShape 19"/>
            <p:cNvSpPr/>
            <p:nvPr/>
          </p:nvSpPr>
          <p:spPr bwMode="auto">
            <a:xfrm>
              <a:off x="8846343" y="4071110"/>
              <a:ext cx="1592537" cy="3780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algn="ctr" hangingPunct="0">
                <a:defRPr/>
              </a:pPr>
              <a:r>
                <a:rPr lang="zh-CN" altLang="en-US" sz="13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 charset="0"/>
                </a:rPr>
                <a:t>存档</a:t>
              </a:r>
              <a:endParaRPr lang="en-US" sz="13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 charset="0"/>
              </a:endParaRPr>
            </a:p>
          </p:txBody>
        </p:sp>
        <p:sp>
          <p:nvSpPr>
            <p:cNvPr id="61" name="AutoShape 27"/>
            <p:cNvSpPr/>
            <p:nvPr/>
          </p:nvSpPr>
          <p:spPr bwMode="auto">
            <a:xfrm>
              <a:off x="6354395" y="4301367"/>
              <a:ext cx="2287912" cy="867773"/>
            </a:xfrm>
            <a:custGeom>
              <a:avLst/>
              <a:gdLst>
                <a:gd name="T0" fmla="*/ 2420938 w 21600"/>
                <a:gd name="T1" fmla="*/ 918369 h 21600"/>
                <a:gd name="T2" fmla="*/ 2420938 w 21600"/>
                <a:gd name="T3" fmla="*/ 918369 h 21600"/>
                <a:gd name="T4" fmla="*/ 2420938 w 21600"/>
                <a:gd name="T5" fmla="*/ 918369 h 21600"/>
                <a:gd name="T6" fmla="*/ 2420938 w 21600"/>
                <a:gd name="T7" fmla="*/ 9183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0024" y="21600"/>
                  </a:lnTo>
                  <a:lnTo>
                    <a:pt x="20024" y="0"/>
                  </a:lnTo>
                  <a:lnTo>
                    <a:pt x="21599" y="0"/>
                  </a:lnTo>
                </a:path>
              </a:pathLst>
            </a:custGeom>
            <a:noFill/>
            <a:ln w="25400" cap="flat" cmpd="sng">
              <a:solidFill>
                <a:srgbClr val="FFFFFF"/>
              </a:solidFill>
              <a:prstDash val="solid"/>
              <a:miter lim="0"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/>
            <a:p>
              <a:pPr defTabSz="1176655"/>
              <a:endParaRPr lang="tr-TR" sz="2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94237" y="1933552"/>
            <a:ext cx="759887" cy="759771"/>
            <a:chOff x="4094237" y="1933552"/>
            <a:chExt cx="759887" cy="759771"/>
          </a:xfrm>
        </p:grpSpPr>
        <p:sp>
          <p:nvSpPr>
            <p:cNvPr id="38" name="AutoShape 4"/>
            <p:cNvSpPr/>
            <p:nvPr/>
          </p:nvSpPr>
          <p:spPr bwMode="auto">
            <a:xfrm>
              <a:off x="4094237" y="1933552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9647" y="2137077"/>
              <a:ext cx="409069" cy="40324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5380719" y="1388288"/>
            <a:ext cx="759887" cy="759770"/>
            <a:chOff x="5380719" y="1388288"/>
            <a:chExt cx="759887" cy="759770"/>
          </a:xfrm>
        </p:grpSpPr>
        <p:sp>
          <p:nvSpPr>
            <p:cNvPr id="43" name="AutoShape 9"/>
            <p:cNvSpPr/>
            <p:nvPr/>
          </p:nvSpPr>
          <p:spPr bwMode="auto">
            <a:xfrm>
              <a:off x="5380719" y="1388288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3705" y="1566550"/>
              <a:ext cx="394665" cy="40324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667201" y="2006305"/>
            <a:ext cx="759887" cy="759770"/>
            <a:chOff x="6667201" y="2006305"/>
            <a:chExt cx="759887" cy="759770"/>
          </a:xfrm>
        </p:grpSpPr>
        <p:sp>
          <p:nvSpPr>
            <p:cNvPr id="41" name="AutoShape 7"/>
            <p:cNvSpPr/>
            <p:nvPr/>
          </p:nvSpPr>
          <p:spPr bwMode="auto">
            <a:xfrm>
              <a:off x="6667201" y="2006305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9812" y="2183309"/>
              <a:ext cx="394665" cy="403246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7088027" y="3100584"/>
            <a:ext cx="759887" cy="759771"/>
            <a:chOff x="7088027" y="3100584"/>
            <a:chExt cx="759887" cy="759771"/>
          </a:xfrm>
        </p:grpSpPr>
        <p:sp>
          <p:nvSpPr>
            <p:cNvPr id="40" name="AutoShape 6"/>
            <p:cNvSpPr/>
            <p:nvPr/>
          </p:nvSpPr>
          <p:spPr bwMode="auto">
            <a:xfrm>
              <a:off x="7088027" y="3100584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20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6779" y="3307722"/>
              <a:ext cx="383142" cy="403246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6667201" y="4266866"/>
            <a:ext cx="759887" cy="759770"/>
            <a:chOff x="6667201" y="4266866"/>
            <a:chExt cx="759887" cy="759770"/>
          </a:xfrm>
        </p:grpSpPr>
        <p:sp>
          <p:nvSpPr>
            <p:cNvPr id="45" name="AutoShape 11"/>
            <p:cNvSpPr/>
            <p:nvPr/>
          </p:nvSpPr>
          <p:spPr bwMode="auto">
            <a:xfrm>
              <a:off x="6667201" y="4266866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69977" y="4469371"/>
              <a:ext cx="354335" cy="403246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380719" y="4736379"/>
            <a:ext cx="759887" cy="759770"/>
            <a:chOff x="5380719" y="4736379"/>
            <a:chExt cx="759887" cy="759770"/>
          </a:xfrm>
        </p:grpSpPr>
        <p:sp>
          <p:nvSpPr>
            <p:cNvPr id="44" name="AutoShape 10"/>
            <p:cNvSpPr/>
            <p:nvPr/>
          </p:nvSpPr>
          <p:spPr bwMode="auto">
            <a:xfrm>
              <a:off x="5380719" y="4736379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63330" y="4967517"/>
              <a:ext cx="394665" cy="403246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4094237" y="4266866"/>
            <a:ext cx="759887" cy="759770"/>
            <a:chOff x="4094237" y="4266866"/>
            <a:chExt cx="759887" cy="759770"/>
          </a:xfrm>
        </p:grpSpPr>
        <p:sp>
          <p:nvSpPr>
            <p:cNvPr id="42" name="AutoShape 8"/>
            <p:cNvSpPr/>
            <p:nvPr/>
          </p:nvSpPr>
          <p:spPr bwMode="auto">
            <a:xfrm>
              <a:off x="4094237" y="4266866"/>
              <a:ext cx="759887" cy="759770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2444" y="4469371"/>
              <a:ext cx="423473" cy="403246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3702667" y="3100584"/>
            <a:ext cx="759887" cy="759771"/>
            <a:chOff x="3702667" y="3100584"/>
            <a:chExt cx="759887" cy="759771"/>
          </a:xfrm>
        </p:grpSpPr>
        <p:sp>
          <p:nvSpPr>
            <p:cNvPr id="39" name="AutoShape 5"/>
            <p:cNvSpPr/>
            <p:nvPr/>
          </p:nvSpPr>
          <p:spPr bwMode="auto">
            <a:xfrm>
              <a:off x="3702667" y="3100584"/>
              <a:ext cx="759887" cy="75977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noFill/>
            <a:ln w="25400" cap="flat" cmpd="sng">
              <a:solidFill>
                <a:srgbClr val="F0F6F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4003" tIns="24003" rIns="24003" bIns="24003" anchor="ctr"/>
            <a:lstStyle>
              <a:lvl1pPr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1pPr>
              <a:lvl2pPr marL="742950" indent="-28575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2pPr>
              <a:lvl3pPr marL="11430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3pPr>
              <a:lvl4pPr marL="16002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4pPr>
              <a:lvl5pPr marL="2057400" indent="-228600" algn="ctr" eaLnBrk="0" hangingPunct="0"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000">
                  <a:solidFill>
                    <a:srgbClr val="000000"/>
                  </a:solidFill>
                  <a:latin typeface="Helvetica Light" charset="0"/>
                  <a:ea typeface="MS PGothic" panose="020B0600070205080204" pitchFamily="34" charset="-128"/>
                  <a:sym typeface="Helvetica Light" charset="0"/>
                </a:defRPr>
              </a:lvl9pPr>
            </a:lstStyle>
            <a:p>
              <a:pPr defTabSz="1176655" eaLnBrk="1">
                <a:lnSpc>
                  <a:spcPct val="15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83027" y="3307745"/>
              <a:ext cx="394665" cy="403246"/>
            </a:xfrm>
            <a:prstGeom prst="rect">
              <a:avLst/>
            </a:prstGeom>
          </p:spPr>
        </p:pic>
      </p:grpSp>
      <p:sp>
        <p:nvSpPr>
          <p:cNvPr id="70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886452" y="1524451"/>
            <a:ext cx="3843032" cy="4118866"/>
            <a:chOff x="733738" y="1573086"/>
            <a:chExt cx="3569739" cy="3825958"/>
          </a:xfrm>
        </p:grpSpPr>
        <p:pic>
          <p:nvPicPr>
            <p:cNvPr id="19" name="Picture 2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1573086"/>
              <a:ext cx="266290" cy="696077"/>
            </a:xfrm>
            <a:prstGeom prst="rect">
              <a:avLst/>
            </a:prstGeom>
          </p:spPr>
        </p:pic>
        <p:pic>
          <p:nvPicPr>
            <p:cNvPr id="20" name="Picture 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1573086"/>
              <a:ext cx="266290" cy="696077"/>
            </a:xfrm>
            <a:prstGeom prst="rect">
              <a:avLst/>
            </a:prstGeom>
          </p:spPr>
        </p:pic>
        <p:pic>
          <p:nvPicPr>
            <p:cNvPr id="21" name="Picture 4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1573086"/>
              <a:ext cx="266290" cy="696077"/>
            </a:xfrm>
            <a:prstGeom prst="rect">
              <a:avLst/>
            </a:prstGeom>
          </p:spPr>
        </p:pic>
        <p:pic>
          <p:nvPicPr>
            <p:cNvPr id="22" name="Picture 43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1573086"/>
              <a:ext cx="266290" cy="696077"/>
            </a:xfrm>
            <a:prstGeom prst="rect">
              <a:avLst/>
            </a:prstGeom>
          </p:spPr>
        </p:pic>
        <p:pic>
          <p:nvPicPr>
            <p:cNvPr id="23" name="Picture 4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1573086"/>
              <a:ext cx="266290" cy="696077"/>
            </a:xfrm>
            <a:prstGeom prst="rect">
              <a:avLst/>
            </a:prstGeom>
          </p:spPr>
        </p:pic>
        <p:pic>
          <p:nvPicPr>
            <p:cNvPr id="24" name="Picture 49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1573086"/>
              <a:ext cx="266290" cy="696077"/>
            </a:xfrm>
            <a:prstGeom prst="rect">
              <a:avLst/>
            </a:prstGeom>
          </p:spPr>
        </p:pic>
        <p:pic>
          <p:nvPicPr>
            <p:cNvPr id="25" name="Picture 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1573086"/>
              <a:ext cx="266290" cy="696077"/>
            </a:xfrm>
            <a:prstGeom prst="rect">
              <a:avLst/>
            </a:prstGeom>
          </p:spPr>
        </p:pic>
        <p:pic>
          <p:nvPicPr>
            <p:cNvPr id="26" name="Picture 11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1573086"/>
              <a:ext cx="266290" cy="696077"/>
            </a:xfrm>
            <a:prstGeom prst="rect">
              <a:avLst/>
            </a:prstGeom>
          </p:spPr>
        </p:pic>
        <p:pic>
          <p:nvPicPr>
            <p:cNvPr id="27" name="Picture 111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1573086"/>
              <a:ext cx="266290" cy="696077"/>
            </a:xfrm>
            <a:prstGeom prst="rect">
              <a:avLst/>
            </a:prstGeom>
          </p:spPr>
        </p:pic>
        <p:pic>
          <p:nvPicPr>
            <p:cNvPr id="28" name="Picture 10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1573086"/>
              <a:ext cx="266290" cy="696077"/>
            </a:xfrm>
            <a:prstGeom prst="rect">
              <a:avLst/>
            </a:prstGeom>
          </p:spPr>
        </p:pic>
        <p:pic>
          <p:nvPicPr>
            <p:cNvPr id="29" name="Picture 7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6627" y="3138026"/>
              <a:ext cx="266290" cy="696077"/>
            </a:xfrm>
            <a:prstGeom prst="rect">
              <a:avLst/>
            </a:prstGeom>
          </p:spPr>
        </p:pic>
        <p:pic>
          <p:nvPicPr>
            <p:cNvPr id="30" name="Picture 7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049" y="3138026"/>
              <a:ext cx="266290" cy="696077"/>
            </a:xfrm>
            <a:prstGeom prst="rect">
              <a:avLst/>
            </a:prstGeom>
          </p:spPr>
        </p:pic>
        <p:pic>
          <p:nvPicPr>
            <p:cNvPr id="31" name="Picture 7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471" y="3138026"/>
              <a:ext cx="266290" cy="696077"/>
            </a:xfrm>
            <a:prstGeom prst="rect">
              <a:avLst/>
            </a:prstGeom>
          </p:spPr>
        </p:pic>
        <p:pic>
          <p:nvPicPr>
            <p:cNvPr id="32" name="Picture 68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2893" y="3138026"/>
              <a:ext cx="266290" cy="696077"/>
            </a:xfrm>
            <a:prstGeom prst="rect">
              <a:avLst/>
            </a:prstGeom>
          </p:spPr>
        </p:pic>
        <p:pic>
          <p:nvPicPr>
            <p:cNvPr id="33" name="Picture 6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316" y="3138026"/>
              <a:ext cx="266290" cy="696077"/>
            </a:xfrm>
            <a:prstGeom prst="rect">
              <a:avLst/>
            </a:prstGeom>
          </p:spPr>
        </p:pic>
        <p:pic>
          <p:nvPicPr>
            <p:cNvPr id="34" name="Picture 64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738" y="3138026"/>
              <a:ext cx="266290" cy="696077"/>
            </a:xfrm>
            <a:prstGeom prst="rect">
              <a:avLst/>
            </a:prstGeom>
          </p:spPr>
        </p:pic>
        <p:pic>
          <p:nvPicPr>
            <p:cNvPr id="35" name="Picture 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1204" y="3138026"/>
              <a:ext cx="266290" cy="696077"/>
            </a:xfrm>
            <a:prstGeom prst="rect">
              <a:avLst/>
            </a:prstGeom>
          </p:spPr>
        </p:pic>
        <p:pic>
          <p:nvPicPr>
            <p:cNvPr id="36" name="Picture 9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3847" y="3138026"/>
              <a:ext cx="266290" cy="696077"/>
            </a:xfrm>
            <a:prstGeom prst="rect">
              <a:avLst/>
            </a:prstGeom>
          </p:spPr>
        </p:pic>
        <p:pic>
          <p:nvPicPr>
            <p:cNvPr id="37" name="Picture 9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9269" y="3138026"/>
              <a:ext cx="266290" cy="696077"/>
            </a:xfrm>
            <a:prstGeom prst="rect">
              <a:avLst/>
            </a:prstGeom>
          </p:spPr>
        </p:pic>
        <p:pic>
          <p:nvPicPr>
            <p:cNvPr id="38" name="Picture 8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691" y="3138026"/>
              <a:ext cx="266290" cy="696077"/>
            </a:xfrm>
            <a:prstGeom prst="rect">
              <a:avLst/>
            </a:prstGeom>
          </p:spPr>
        </p:pic>
        <p:pic>
          <p:nvPicPr>
            <p:cNvPr id="39" name="Picture 12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2355556"/>
              <a:ext cx="266290" cy="696077"/>
            </a:xfrm>
            <a:prstGeom prst="rect">
              <a:avLst/>
            </a:prstGeom>
          </p:spPr>
        </p:pic>
        <p:pic>
          <p:nvPicPr>
            <p:cNvPr id="40" name="Picture 12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2355556"/>
              <a:ext cx="266290" cy="696077"/>
            </a:xfrm>
            <a:prstGeom prst="rect">
              <a:avLst/>
            </a:prstGeom>
          </p:spPr>
        </p:pic>
        <p:pic>
          <p:nvPicPr>
            <p:cNvPr id="41" name="Picture 12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2355556"/>
              <a:ext cx="266290" cy="696077"/>
            </a:xfrm>
            <a:prstGeom prst="rect">
              <a:avLst/>
            </a:prstGeom>
          </p:spPr>
        </p:pic>
        <p:pic>
          <p:nvPicPr>
            <p:cNvPr id="42" name="Picture 125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2355556"/>
              <a:ext cx="266290" cy="696077"/>
            </a:xfrm>
            <a:prstGeom prst="rect">
              <a:avLst/>
            </a:prstGeom>
          </p:spPr>
        </p:pic>
        <p:pic>
          <p:nvPicPr>
            <p:cNvPr id="43" name="Picture 12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2355556"/>
              <a:ext cx="266290" cy="696077"/>
            </a:xfrm>
            <a:prstGeom prst="rect">
              <a:avLst/>
            </a:prstGeom>
          </p:spPr>
        </p:pic>
        <p:pic>
          <p:nvPicPr>
            <p:cNvPr id="44" name="Picture 12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2355556"/>
              <a:ext cx="266290" cy="696077"/>
            </a:xfrm>
            <a:prstGeom prst="rect">
              <a:avLst/>
            </a:prstGeom>
          </p:spPr>
        </p:pic>
        <p:pic>
          <p:nvPicPr>
            <p:cNvPr id="45" name="Picture 12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2355556"/>
              <a:ext cx="266290" cy="696077"/>
            </a:xfrm>
            <a:prstGeom prst="rect">
              <a:avLst/>
            </a:prstGeom>
          </p:spPr>
        </p:pic>
        <p:pic>
          <p:nvPicPr>
            <p:cNvPr id="46" name="Picture 13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2355556"/>
              <a:ext cx="266290" cy="696077"/>
            </a:xfrm>
            <a:prstGeom prst="rect">
              <a:avLst/>
            </a:prstGeom>
          </p:spPr>
        </p:pic>
        <p:pic>
          <p:nvPicPr>
            <p:cNvPr id="47" name="Picture 13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2355556"/>
              <a:ext cx="266290" cy="696077"/>
            </a:xfrm>
            <a:prstGeom prst="rect">
              <a:avLst/>
            </a:prstGeom>
          </p:spPr>
        </p:pic>
        <p:pic>
          <p:nvPicPr>
            <p:cNvPr id="48" name="Picture 13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2355556"/>
              <a:ext cx="266290" cy="696077"/>
            </a:xfrm>
            <a:prstGeom prst="rect">
              <a:avLst/>
            </a:prstGeom>
          </p:spPr>
        </p:pic>
        <p:pic>
          <p:nvPicPr>
            <p:cNvPr id="49" name="Picture 1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3920497"/>
              <a:ext cx="266290" cy="696077"/>
            </a:xfrm>
            <a:prstGeom prst="rect">
              <a:avLst/>
            </a:prstGeom>
          </p:spPr>
        </p:pic>
        <p:pic>
          <p:nvPicPr>
            <p:cNvPr id="50" name="Picture 13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3920497"/>
              <a:ext cx="266290" cy="696077"/>
            </a:xfrm>
            <a:prstGeom prst="rect">
              <a:avLst/>
            </a:prstGeom>
          </p:spPr>
        </p:pic>
        <p:pic>
          <p:nvPicPr>
            <p:cNvPr id="51" name="Picture 13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3920497"/>
              <a:ext cx="266290" cy="696077"/>
            </a:xfrm>
            <a:prstGeom prst="rect">
              <a:avLst/>
            </a:prstGeom>
          </p:spPr>
        </p:pic>
        <p:pic>
          <p:nvPicPr>
            <p:cNvPr id="52" name="Picture 14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3920497"/>
              <a:ext cx="266290" cy="696077"/>
            </a:xfrm>
            <a:prstGeom prst="rect">
              <a:avLst/>
            </a:prstGeom>
          </p:spPr>
        </p:pic>
        <p:pic>
          <p:nvPicPr>
            <p:cNvPr id="53" name="Picture 141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3920497"/>
              <a:ext cx="266290" cy="696077"/>
            </a:xfrm>
            <a:prstGeom prst="rect">
              <a:avLst/>
            </a:prstGeom>
          </p:spPr>
        </p:pic>
        <p:pic>
          <p:nvPicPr>
            <p:cNvPr id="54" name="Picture 14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3920497"/>
              <a:ext cx="266290" cy="696077"/>
            </a:xfrm>
            <a:prstGeom prst="rect">
              <a:avLst/>
            </a:prstGeom>
          </p:spPr>
        </p:pic>
        <p:pic>
          <p:nvPicPr>
            <p:cNvPr id="55" name="Picture 14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3920497"/>
              <a:ext cx="266290" cy="696077"/>
            </a:xfrm>
            <a:prstGeom prst="rect">
              <a:avLst/>
            </a:prstGeom>
          </p:spPr>
        </p:pic>
        <p:pic>
          <p:nvPicPr>
            <p:cNvPr id="56" name="Picture 14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3920497"/>
              <a:ext cx="266290" cy="696077"/>
            </a:xfrm>
            <a:prstGeom prst="rect">
              <a:avLst/>
            </a:prstGeom>
          </p:spPr>
        </p:pic>
        <p:pic>
          <p:nvPicPr>
            <p:cNvPr id="57" name="Picture 14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3920497"/>
              <a:ext cx="266290" cy="696077"/>
            </a:xfrm>
            <a:prstGeom prst="rect">
              <a:avLst/>
            </a:prstGeom>
          </p:spPr>
        </p:pic>
        <p:pic>
          <p:nvPicPr>
            <p:cNvPr id="58" name="Picture 14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3920497"/>
              <a:ext cx="266290" cy="696077"/>
            </a:xfrm>
            <a:prstGeom prst="rect">
              <a:avLst/>
            </a:prstGeom>
          </p:spPr>
        </p:pic>
        <p:pic>
          <p:nvPicPr>
            <p:cNvPr id="59" name="Picture 1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967" y="4702967"/>
              <a:ext cx="266290" cy="696077"/>
            </a:xfrm>
            <a:prstGeom prst="rect">
              <a:avLst/>
            </a:prstGeom>
          </p:spPr>
        </p:pic>
        <p:pic>
          <p:nvPicPr>
            <p:cNvPr id="60" name="Picture 15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389" y="4702967"/>
              <a:ext cx="266290" cy="696077"/>
            </a:xfrm>
            <a:prstGeom prst="rect">
              <a:avLst/>
            </a:prstGeom>
          </p:spPr>
        </p:pic>
        <p:pic>
          <p:nvPicPr>
            <p:cNvPr id="61" name="Picture 15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0812" y="4702967"/>
              <a:ext cx="266290" cy="696077"/>
            </a:xfrm>
            <a:prstGeom prst="rect">
              <a:avLst/>
            </a:prstGeom>
          </p:spPr>
        </p:pic>
        <p:pic>
          <p:nvPicPr>
            <p:cNvPr id="62" name="Picture 155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6234" y="4702967"/>
              <a:ext cx="266290" cy="696077"/>
            </a:xfrm>
            <a:prstGeom prst="rect">
              <a:avLst/>
            </a:prstGeom>
          </p:spPr>
        </p:pic>
        <p:pic>
          <p:nvPicPr>
            <p:cNvPr id="63" name="Picture 15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656" y="4702967"/>
              <a:ext cx="266290" cy="696077"/>
            </a:xfrm>
            <a:prstGeom prst="rect">
              <a:avLst/>
            </a:prstGeom>
          </p:spPr>
        </p:pic>
        <p:pic>
          <p:nvPicPr>
            <p:cNvPr id="64" name="Picture 15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8" y="4702967"/>
              <a:ext cx="266290" cy="696077"/>
            </a:xfrm>
            <a:prstGeom prst="rect">
              <a:avLst/>
            </a:prstGeom>
          </p:spPr>
        </p:pic>
        <p:pic>
          <p:nvPicPr>
            <p:cNvPr id="65" name="Picture 15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4545" y="4702967"/>
              <a:ext cx="266290" cy="696077"/>
            </a:xfrm>
            <a:prstGeom prst="rect">
              <a:avLst/>
            </a:prstGeom>
          </p:spPr>
        </p:pic>
        <p:pic>
          <p:nvPicPr>
            <p:cNvPr id="66" name="Picture 1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87" y="4702967"/>
              <a:ext cx="266290" cy="696077"/>
            </a:xfrm>
            <a:prstGeom prst="rect">
              <a:avLst/>
            </a:prstGeom>
          </p:spPr>
        </p:pic>
        <p:pic>
          <p:nvPicPr>
            <p:cNvPr id="67" name="Picture 16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2609" y="4702967"/>
              <a:ext cx="266290" cy="696077"/>
            </a:xfrm>
            <a:prstGeom prst="rect">
              <a:avLst/>
            </a:prstGeom>
          </p:spPr>
        </p:pic>
        <p:pic>
          <p:nvPicPr>
            <p:cNvPr id="68" name="Picture 16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032" y="4702967"/>
              <a:ext cx="266290" cy="696077"/>
            </a:xfrm>
            <a:prstGeom prst="rect">
              <a:avLst/>
            </a:prstGeom>
          </p:spPr>
        </p:pic>
      </p:grpSp>
      <p:grpSp>
        <p:nvGrpSpPr>
          <p:cNvPr id="73" name="Group 26"/>
          <p:cNvGrpSpPr/>
          <p:nvPr/>
        </p:nvGrpSpPr>
        <p:grpSpPr>
          <a:xfrm>
            <a:off x="6105959" y="5035278"/>
            <a:ext cx="3831658" cy="495945"/>
            <a:chOff x="5181600" y="1428750"/>
            <a:chExt cx="3040831" cy="393646"/>
          </a:xfrm>
        </p:grpSpPr>
        <p:sp>
          <p:nvSpPr>
            <p:cNvPr id="7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6" name="Group 29"/>
          <p:cNvGrpSpPr/>
          <p:nvPr/>
        </p:nvGrpSpPr>
        <p:grpSpPr>
          <a:xfrm>
            <a:off x="6105959" y="1787122"/>
            <a:ext cx="3831658" cy="495945"/>
            <a:chOff x="5181600" y="1428750"/>
            <a:chExt cx="3040831" cy="393646"/>
          </a:xfrm>
        </p:grpSpPr>
        <p:sp>
          <p:nvSpPr>
            <p:cNvPr id="7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9" name="Group 32"/>
          <p:cNvGrpSpPr/>
          <p:nvPr/>
        </p:nvGrpSpPr>
        <p:grpSpPr>
          <a:xfrm>
            <a:off x="6105959" y="2436753"/>
            <a:ext cx="3831658" cy="495945"/>
            <a:chOff x="5181600" y="1428750"/>
            <a:chExt cx="3040831" cy="393646"/>
          </a:xfrm>
        </p:grpSpPr>
        <p:sp>
          <p:nvSpPr>
            <p:cNvPr id="8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2" name="Group 35"/>
          <p:cNvGrpSpPr/>
          <p:nvPr/>
        </p:nvGrpSpPr>
        <p:grpSpPr>
          <a:xfrm>
            <a:off x="6105959" y="3086385"/>
            <a:ext cx="3831658" cy="495945"/>
            <a:chOff x="5181600" y="1428750"/>
            <a:chExt cx="3040831" cy="393646"/>
          </a:xfrm>
        </p:grpSpPr>
        <p:sp>
          <p:nvSpPr>
            <p:cNvPr id="8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5" name="Group 38"/>
          <p:cNvGrpSpPr/>
          <p:nvPr/>
        </p:nvGrpSpPr>
        <p:grpSpPr>
          <a:xfrm>
            <a:off x="6105959" y="3736016"/>
            <a:ext cx="3831658" cy="495945"/>
            <a:chOff x="5181600" y="1428750"/>
            <a:chExt cx="3040831" cy="393646"/>
          </a:xfrm>
        </p:grpSpPr>
        <p:sp>
          <p:nvSpPr>
            <p:cNvPr id="86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7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8" name="Group 41"/>
          <p:cNvGrpSpPr/>
          <p:nvPr/>
        </p:nvGrpSpPr>
        <p:grpSpPr>
          <a:xfrm>
            <a:off x="6105959" y="4385648"/>
            <a:ext cx="3831658" cy="495945"/>
            <a:chOff x="5181600" y="1428750"/>
            <a:chExt cx="3040831" cy="393646"/>
          </a:xfrm>
        </p:grpSpPr>
        <p:sp>
          <p:nvSpPr>
            <p:cNvPr id="89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id-ID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30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30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0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sz="10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0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1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11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9" name="Group 88"/>
          <p:cNvGrpSpPr/>
          <p:nvPr/>
        </p:nvGrpSpPr>
        <p:grpSpPr>
          <a:xfrm>
            <a:off x="1547401" y="1439887"/>
            <a:ext cx="7858930" cy="3405015"/>
            <a:chOff x="2057400" y="1590040"/>
            <a:chExt cx="4467225" cy="1935798"/>
          </a:xfrm>
        </p:grpSpPr>
        <p:grpSp>
          <p:nvGrpSpPr>
            <p:cNvPr id="45" name="Group 44"/>
            <p:cNvGrpSpPr/>
            <p:nvPr/>
          </p:nvGrpSpPr>
          <p:grpSpPr>
            <a:xfrm>
              <a:off x="2057400" y="1590040"/>
              <a:ext cx="4467225" cy="1935798"/>
              <a:chOff x="2544762" y="1733550"/>
              <a:chExt cx="3190875" cy="1382713"/>
            </a:xfrm>
            <a:noFill/>
          </p:grpSpPr>
          <p:sp>
            <p:nvSpPr>
              <p:cNvPr id="15" name="Freeform 100"/>
              <p:cNvSpPr/>
              <p:nvPr/>
            </p:nvSpPr>
            <p:spPr bwMode="auto">
              <a:xfrm>
                <a:off x="2544762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01"/>
              <p:cNvSpPr/>
              <p:nvPr/>
            </p:nvSpPr>
            <p:spPr bwMode="auto">
              <a:xfrm>
                <a:off x="2544762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103"/>
              <p:cNvSpPr/>
              <p:nvPr/>
            </p:nvSpPr>
            <p:spPr bwMode="auto">
              <a:xfrm>
                <a:off x="3271837" y="1733550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09" y="118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09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09" y="118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104"/>
              <p:cNvSpPr/>
              <p:nvPr/>
            </p:nvSpPr>
            <p:spPr bwMode="auto">
              <a:xfrm>
                <a:off x="3271837" y="1733550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09" y="118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09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09" y="118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107"/>
              <p:cNvSpPr/>
              <p:nvPr/>
            </p:nvSpPr>
            <p:spPr bwMode="auto">
              <a:xfrm>
                <a:off x="2908300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108"/>
              <p:cNvSpPr/>
              <p:nvPr/>
            </p:nvSpPr>
            <p:spPr bwMode="auto">
              <a:xfrm>
                <a:off x="2908300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111"/>
              <p:cNvSpPr/>
              <p:nvPr/>
            </p:nvSpPr>
            <p:spPr bwMode="auto">
              <a:xfrm>
                <a:off x="3633787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112"/>
              <p:cNvSpPr/>
              <p:nvPr/>
            </p:nvSpPr>
            <p:spPr bwMode="auto">
              <a:xfrm>
                <a:off x="3633787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115"/>
              <p:cNvSpPr/>
              <p:nvPr/>
            </p:nvSpPr>
            <p:spPr bwMode="auto">
              <a:xfrm>
                <a:off x="3995737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116"/>
              <p:cNvSpPr/>
              <p:nvPr/>
            </p:nvSpPr>
            <p:spPr bwMode="auto">
              <a:xfrm>
                <a:off x="3995737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19"/>
              <p:cNvSpPr/>
              <p:nvPr/>
            </p:nvSpPr>
            <p:spPr bwMode="auto">
              <a:xfrm>
                <a:off x="4721225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20"/>
              <p:cNvSpPr/>
              <p:nvPr/>
            </p:nvSpPr>
            <p:spPr bwMode="auto">
              <a:xfrm>
                <a:off x="4721225" y="1733550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05" y="0"/>
                  </a:cxn>
                  <a:cxn ang="0">
                    <a:pos x="410" y="118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8"/>
                  </a:cxn>
                </a:cxnLst>
                <a:rect l="0" t="0" r="r" b="b"/>
                <a:pathLst>
                  <a:path w="410" h="473">
                    <a:moveTo>
                      <a:pt x="0" y="118"/>
                    </a:moveTo>
                    <a:lnTo>
                      <a:pt x="205" y="0"/>
                    </a:lnTo>
                    <a:lnTo>
                      <a:pt x="410" y="118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8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23"/>
              <p:cNvSpPr/>
              <p:nvPr/>
            </p:nvSpPr>
            <p:spPr bwMode="auto">
              <a:xfrm>
                <a:off x="4359275" y="2365375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09" y="117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09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09" y="117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24"/>
              <p:cNvSpPr/>
              <p:nvPr/>
            </p:nvSpPr>
            <p:spPr bwMode="auto">
              <a:xfrm>
                <a:off x="4359275" y="2365375"/>
                <a:ext cx="649288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09" y="117"/>
                  </a:cxn>
                  <a:cxn ang="0">
                    <a:pos x="409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09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09" y="117"/>
                    </a:lnTo>
                    <a:lnTo>
                      <a:pt x="409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 127"/>
              <p:cNvSpPr/>
              <p:nvPr/>
            </p:nvSpPr>
            <p:spPr bwMode="auto">
              <a:xfrm>
                <a:off x="5084762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 128"/>
              <p:cNvSpPr/>
              <p:nvPr/>
            </p:nvSpPr>
            <p:spPr bwMode="auto">
              <a:xfrm>
                <a:off x="5084762" y="2365375"/>
                <a:ext cx="650875" cy="750888"/>
              </a:xfrm>
              <a:custGeom>
                <a:avLst/>
                <a:gdLst/>
                <a:ahLst/>
                <a:cxnLst>
                  <a:cxn ang="0">
                    <a:pos x="0" y="117"/>
                  </a:cxn>
                  <a:cxn ang="0">
                    <a:pos x="205" y="0"/>
                  </a:cxn>
                  <a:cxn ang="0">
                    <a:pos x="410" y="117"/>
                  </a:cxn>
                  <a:cxn ang="0">
                    <a:pos x="410" y="354"/>
                  </a:cxn>
                  <a:cxn ang="0">
                    <a:pos x="205" y="473"/>
                  </a:cxn>
                  <a:cxn ang="0">
                    <a:pos x="0" y="354"/>
                  </a:cxn>
                  <a:cxn ang="0">
                    <a:pos x="0" y="117"/>
                  </a:cxn>
                </a:cxnLst>
                <a:rect l="0" t="0" r="r" b="b"/>
                <a:pathLst>
                  <a:path w="410" h="473">
                    <a:moveTo>
                      <a:pt x="0" y="117"/>
                    </a:moveTo>
                    <a:lnTo>
                      <a:pt x="205" y="0"/>
                    </a:lnTo>
                    <a:lnTo>
                      <a:pt x="410" y="117"/>
                    </a:lnTo>
                    <a:lnTo>
                      <a:pt x="410" y="354"/>
                    </a:lnTo>
                    <a:lnTo>
                      <a:pt x="205" y="473"/>
                    </a:lnTo>
                    <a:lnTo>
                      <a:pt x="0" y="354"/>
                    </a:lnTo>
                    <a:lnTo>
                      <a:pt x="0" y="117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" name="Freeform 91"/>
            <p:cNvSpPr>
              <a:spLocks noEditPoints="1"/>
            </p:cNvSpPr>
            <p:nvPr/>
          </p:nvSpPr>
          <p:spPr bwMode="auto">
            <a:xfrm>
              <a:off x="2286000" y="1885950"/>
              <a:ext cx="419100" cy="457200"/>
            </a:xfrm>
            <a:custGeom>
              <a:avLst/>
              <a:gdLst/>
              <a:ahLst/>
              <a:cxnLst>
                <a:cxn ang="0">
                  <a:pos x="181" y="100"/>
                </a:cxn>
                <a:cxn ang="0">
                  <a:pos x="142" y="92"/>
                </a:cxn>
                <a:cxn ang="0">
                  <a:pos x="162" y="52"/>
                </a:cxn>
                <a:cxn ang="0">
                  <a:pos x="192" y="19"/>
                </a:cxn>
                <a:cxn ang="0">
                  <a:pos x="148" y="39"/>
                </a:cxn>
                <a:cxn ang="0">
                  <a:pos x="130" y="79"/>
                </a:cxn>
                <a:cxn ang="0">
                  <a:pos x="99" y="47"/>
                </a:cxn>
                <a:cxn ang="0">
                  <a:pos x="76" y="5"/>
                </a:cxn>
                <a:cxn ang="0">
                  <a:pos x="91" y="51"/>
                </a:cxn>
                <a:cxn ang="0">
                  <a:pos x="96" y="95"/>
                </a:cxn>
                <a:cxn ang="0">
                  <a:pos x="49" y="82"/>
                </a:cxn>
                <a:cxn ang="0">
                  <a:pos x="5" y="102"/>
                </a:cxn>
                <a:cxn ang="0">
                  <a:pos x="50" y="100"/>
                </a:cxn>
                <a:cxn ang="0">
                  <a:pos x="97" y="113"/>
                </a:cxn>
                <a:cxn ang="0">
                  <a:pos x="74" y="148"/>
                </a:cxn>
                <a:cxn ang="0">
                  <a:pos x="42" y="180"/>
                </a:cxn>
                <a:cxn ang="0">
                  <a:pos x="85" y="160"/>
                </a:cxn>
                <a:cxn ang="0">
                  <a:pos x="105" y="123"/>
                </a:cxn>
                <a:cxn ang="0">
                  <a:pos x="138" y="151"/>
                </a:cxn>
                <a:cxn ang="0">
                  <a:pos x="161" y="193"/>
                </a:cxn>
                <a:cxn ang="0">
                  <a:pos x="145" y="148"/>
                </a:cxn>
                <a:cxn ang="0">
                  <a:pos x="144" y="106"/>
                </a:cxn>
                <a:cxn ang="0">
                  <a:pos x="182" y="118"/>
                </a:cxn>
                <a:cxn ang="0">
                  <a:pos x="226" y="98"/>
                </a:cxn>
                <a:cxn ang="0">
                  <a:pos x="163" y="15"/>
                </a:cxn>
                <a:cxn ang="0">
                  <a:pos x="177" y="44"/>
                </a:cxn>
                <a:cxn ang="0">
                  <a:pos x="163" y="15"/>
                </a:cxn>
                <a:cxn ang="0">
                  <a:pos x="13" y="99"/>
                </a:cxn>
                <a:cxn ang="0">
                  <a:pos x="42" y="85"/>
                </a:cxn>
                <a:cxn ang="0">
                  <a:pos x="70" y="184"/>
                </a:cxn>
                <a:cxn ang="0">
                  <a:pos x="57" y="156"/>
                </a:cxn>
                <a:cxn ang="0">
                  <a:pos x="70" y="184"/>
                </a:cxn>
                <a:cxn ang="0">
                  <a:pos x="79" y="13"/>
                </a:cxn>
                <a:cxn ang="0">
                  <a:pos x="93" y="41"/>
                </a:cxn>
                <a:cxn ang="0">
                  <a:pos x="166" y="164"/>
                </a:cxn>
                <a:cxn ang="0">
                  <a:pos x="137" y="178"/>
                </a:cxn>
                <a:cxn ang="0">
                  <a:pos x="166" y="164"/>
                </a:cxn>
                <a:cxn ang="0">
                  <a:pos x="189" y="114"/>
                </a:cxn>
                <a:cxn ang="0">
                  <a:pos x="218" y="101"/>
                </a:cxn>
              </a:cxnLst>
              <a:rect l="0" t="0" r="r" b="b"/>
              <a:pathLst>
                <a:path w="231" h="199">
                  <a:moveTo>
                    <a:pt x="194" y="86"/>
                  </a:moveTo>
                  <a:cubicBezTo>
                    <a:pt x="188" y="89"/>
                    <a:pt x="183" y="94"/>
                    <a:pt x="181" y="100"/>
                  </a:cubicBezTo>
                  <a:cubicBezTo>
                    <a:pt x="144" y="97"/>
                    <a:pt x="144" y="97"/>
                    <a:pt x="144" y="97"/>
                  </a:cubicBezTo>
                  <a:cubicBezTo>
                    <a:pt x="144" y="96"/>
                    <a:pt x="143" y="94"/>
                    <a:pt x="142" y="92"/>
                  </a:cubicBezTo>
                  <a:cubicBezTo>
                    <a:pt x="141" y="89"/>
                    <a:pt x="139" y="86"/>
                    <a:pt x="136" y="84"/>
                  </a:cubicBezTo>
                  <a:cubicBezTo>
                    <a:pt x="162" y="52"/>
                    <a:pt x="162" y="52"/>
                    <a:pt x="162" y="52"/>
                  </a:cubicBezTo>
                  <a:cubicBezTo>
                    <a:pt x="168" y="54"/>
                    <a:pt x="174" y="54"/>
                    <a:pt x="180" y="51"/>
                  </a:cubicBezTo>
                  <a:cubicBezTo>
                    <a:pt x="192" y="46"/>
                    <a:pt x="197" y="31"/>
                    <a:pt x="192" y="19"/>
                  </a:cubicBezTo>
                  <a:cubicBezTo>
                    <a:pt x="186" y="7"/>
                    <a:pt x="172" y="2"/>
                    <a:pt x="160" y="8"/>
                  </a:cubicBezTo>
                  <a:cubicBezTo>
                    <a:pt x="148" y="13"/>
                    <a:pt x="143" y="27"/>
                    <a:pt x="148" y="39"/>
                  </a:cubicBezTo>
                  <a:cubicBezTo>
                    <a:pt x="150" y="43"/>
                    <a:pt x="152" y="46"/>
                    <a:pt x="155" y="48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24" y="77"/>
                    <a:pt x="119" y="77"/>
                    <a:pt x="113" y="7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9" y="41"/>
                    <a:pt x="113" y="28"/>
                    <a:pt x="108" y="17"/>
                  </a:cubicBezTo>
                  <a:cubicBezTo>
                    <a:pt x="102" y="5"/>
                    <a:pt x="88" y="0"/>
                    <a:pt x="76" y="5"/>
                  </a:cubicBezTo>
                  <a:cubicBezTo>
                    <a:pt x="64" y="11"/>
                    <a:pt x="59" y="25"/>
                    <a:pt x="64" y="37"/>
                  </a:cubicBezTo>
                  <a:cubicBezTo>
                    <a:pt x="69" y="48"/>
                    <a:pt x="80" y="53"/>
                    <a:pt x="91" y="51"/>
                  </a:cubicBezTo>
                  <a:cubicBezTo>
                    <a:pt x="105" y="82"/>
                    <a:pt x="105" y="82"/>
                    <a:pt x="105" y="82"/>
                  </a:cubicBezTo>
                  <a:cubicBezTo>
                    <a:pt x="101" y="85"/>
                    <a:pt x="97" y="89"/>
                    <a:pt x="96" y="95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89"/>
                    <a:pt x="51" y="85"/>
                    <a:pt x="49" y="82"/>
                  </a:cubicBezTo>
                  <a:cubicBezTo>
                    <a:pt x="44" y="70"/>
                    <a:pt x="29" y="65"/>
                    <a:pt x="17" y="70"/>
                  </a:cubicBezTo>
                  <a:cubicBezTo>
                    <a:pt x="5" y="76"/>
                    <a:pt x="0" y="90"/>
                    <a:pt x="5" y="102"/>
                  </a:cubicBezTo>
                  <a:cubicBezTo>
                    <a:pt x="11" y="114"/>
                    <a:pt x="25" y="119"/>
                    <a:pt x="37" y="114"/>
                  </a:cubicBezTo>
                  <a:cubicBezTo>
                    <a:pt x="44" y="111"/>
                    <a:pt x="48" y="106"/>
                    <a:pt x="50" y="100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5" y="106"/>
                    <a:pt x="95" y="110"/>
                    <a:pt x="97" y="113"/>
                  </a:cubicBezTo>
                  <a:cubicBezTo>
                    <a:pt x="97" y="114"/>
                    <a:pt x="98" y="116"/>
                    <a:pt x="99" y="11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68" y="145"/>
                    <a:pt x="60" y="145"/>
                    <a:pt x="53" y="148"/>
                  </a:cubicBezTo>
                  <a:cubicBezTo>
                    <a:pt x="41" y="154"/>
                    <a:pt x="36" y="168"/>
                    <a:pt x="42" y="180"/>
                  </a:cubicBezTo>
                  <a:cubicBezTo>
                    <a:pt x="47" y="192"/>
                    <a:pt x="61" y="197"/>
                    <a:pt x="73" y="192"/>
                  </a:cubicBezTo>
                  <a:cubicBezTo>
                    <a:pt x="86" y="186"/>
                    <a:pt x="91" y="172"/>
                    <a:pt x="85" y="160"/>
                  </a:cubicBezTo>
                  <a:cubicBezTo>
                    <a:pt x="84" y="157"/>
                    <a:pt x="83" y="155"/>
                    <a:pt x="81" y="15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1" y="127"/>
                    <a:pt x="119" y="128"/>
                    <a:pt x="126" y="126"/>
                  </a:cubicBezTo>
                  <a:cubicBezTo>
                    <a:pt x="138" y="151"/>
                    <a:pt x="138" y="151"/>
                    <a:pt x="138" y="151"/>
                  </a:cubicBezTo>
                  <a:cubicBezTo>
                    <a:pt x="128" y="158"/>
                    <a:pt x="124" y="170"/>
                    <a:pt x="129" y="181"/>
                  </a:cubicBezTo>
                  <a:cubicBezTo>
                    <a:pt x="135" y="193"/>
                    <a:pt x="149" y="199"/>
                    <a:pt x="161" y="193"/>
                  </a:cubicBezTo>
                  <a:cubicBezTo>
                    <a:pt x="173" y="187"/>
                    <a:pt x="179" y="173"/>
                    <a:pt x="173" y="161"/>
                  </a:cubicBezTo>
                  <a:cubicBezTo>
                    <a:pt x="168" y="150"/>
                    <a:pt x="156" y="145"/>
                    <a:pt x="145" y="148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9" y="119"/>
                    <a:pt x="143" y="113"/>
                    <a:pt x="144" y="106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11"/>
                    <a:pt x="180" y="115"/>
                    <a:pt x="182" y="118"/>
                  </a:cubicBezTo>
                  <a:cubicBezTo>
                    <a:pt x="188" y="130"/>
                    <a:pt x="202" y="135"/>
                    <a:pt x="214" y="130"/>
                  </a:cubicBezTo>
                  <a:cubicBezTo>
                    <a:pt x="226" y="124"/>
                    <a:pt x="231" y="110"/>
                    <a:pt x="226" y="98"/>
                  </a:cubicBezTo>
                  <a:cubicBezTo>
                    <a:pt x="220" y="86"/>
                    <a:pt x="206" y="80"/>
                    <a:pt x="194" y="86"/>
                  </a:cubicBezTo>
                  <a:close/>
                  <a:moveTo>
                    <a:pt x="163" y="15"/>
                  </a:moveTo>
                  <a:cubicBezTo>
                    <a:pt x="171" y="11"/>
                    <a:pt x="181" y="15"/>
                    <a:pt x="184" y="23"/>
                  </a:cubicBezTo>
                  <a:cubicBezTo>
                    <a:pt x="188" y="31"/>
                    <a:pt x="185" y="40"/>
                    <a:pt x="177" y="44"/>
                  </a:cubicBezTo>
                  <a:cubicBezTo>
                    <a:pt x="169" y="47"/>
                    <a:pt x="159" y="44"/>
                    <a:pt x="156" y="36"/>
                  </a:cubicBezTo>
                  <a:cubicBezTo>
                    <a:pt x="152" y="28"/>
                    <a:pt x="156" y="19"/>
                    <a:pt x="163" y="15"/>
                  </a:cubicBezTo>
                  <a:close/>
                  <a:moveTo>
                    <a:pt x="34" y="106"/>
                  </a:moveTo>
                  <a:cubicBezTo>
                    <a:pt x="26" y="110"/>
                    <a:pt x="17" y="107"/>
                    <a:pt x="13" y="99"/>
                  </a:cubicBezTo>
                  <a:cubicBezTo>
                    <a:pt x="9" y="91"/>
                    <a:pt x="13" y="81"/>
                    <a:pt x="21" y="78"/>
                  </a:cubicBezTo>
                  <a:cubicBezTo>
                    <a:pt x="29" y="74"/>
                    <a:pt x="38" y="77"/>
                    <a:pt x="42" y="85"/>
                  </a:cubicBezTo>
                  <a:cubicBezTo>
                    <a:pt x="45" y="93"/>
                    <a:pt x="42" y="103"/>
                    <a:pt x="34" y="106"/>
                  </a:cubicBezTo>
                  <a:close/>
                  <a:moveTo>
                    <a:pt x="70" y="184"/>
                  </a:moveTo>
                  <a:cubicBezTo>
                    <a:pt x="62" y="188"/>
                    <a:pt x="53" y="184"/>
                    <a:pt x="49" y="176"/>
                  </a:cubicBezTo>
                  <a:cubicBezTo>
                    <a:pt x="45" y="169"/>
                    <a:pt x="49" y="159"/>
                    <a:pt x="57" y="156"/>
                  </a:cubicBezTo>
                  <a:cubicBezTo>
                    <a:pt x="65" y="152"/>
                    <a:pt x="74" y="155"/>
                    <a:pt x="78" y="163"/>
                  </a:cubicBezTo>
                  <a:cubicBezTo>
                    <a:pt x="81" y="171"/>
                    <a:pt x="78" y="181"/>
                    <a:pt x="70" y="184"/>
                  </a:cubicBezTo>
                  <a:close/>
                  <a:moveTo>
                    <a:pt x="72" y="34"/>
                  </a:moveTo>
                  <a:cubicBezTo>
                    <a:pt x="68" y="26"/>
                    <a:pt x="71" y="16"/>
                    <a:pt x="79" y="13"/>
                  </a:cubicBezTo>
                  <a:cubicBezTo>
                    <a:pt x="87" y="9"/>
                    <a:pt x="97" y="13"/>
                    <a:pt x="100" y="20"/>
                  </a:cubicBezTo>
                  <a:cubicBezTo>
                    <a:pt x="104" y="28"/>
                    <a:pt x="100" y="38"/>
                    <a:pt x="93" y="41"/>
                  </a:cubicBezTo>
                  <a:cubicBezTo>
                    <a:pt x="85" y="45"/>
                    <a:pt x="75" y="42"/>
                    <a:pt x="72" y="34"/>
                  </a:cubicBezTo>
                  <a:close/>
                  <a:moveTo>
                    <a:pt x="166" y="164"/>
                  </a:moveTo>
                  <a:cubicBezTo>
                    <a:pt x="169" y="172"/>
                    <a:pt x="166" y="182"/>
                    <a:pt x="158" y="185"/>
                  </a:cubicBezTo>
                  <a:cubicBezTo>
                    <a:pt x="150" y="189"/>
                    <a:pt x="141" y="186"/>
                    <a:pt x="137" y="178"/>
                  </a:cubicBezTo>
                  <a:cubicBezTo>
                    <a:pt x="133" y="170"/>
                    <a:pt x="137" y="160"/>
                    <a:pt x="145" y="157"/>
                  </a:cubicBezTo>
                  <a:cubicBezTo>
                    <a:pt x="153" y="153"/>
                    <a:pt x="162" y="157"/>
                    <a:pt x="166" y="164"/>
                  </a:cubicBezTo>
                  <a:close/>
                  <a:moveTo>
                    <a:pt x="210" y="122"/>
                  </a:moveTo>
                  <a:cubicBezTo>
                    <a:pt x="203" y="126"/>
                    <a:pt x="193" y="122"/>
                    <a:pt x="189" y="114"/>
                  </a:cubicBezTo>
                  <a:cubicBezTo>
                    <a:pt x="186" y="107"/>
                    <a:pt x="189" y="97"/>
                    <a:pt x="197" y="94"/>
                  </a:cubicBezTo>
                  <a:cubicBezTo>
                    <a:pt x="205" y="90"/>
                    <a:pt x="214" y="93"/>
                    <a:pt x="218" y="101"/>
                  </a:cubicBezTo>
                  <a:cubicBezTo>
                    <a:pt x="222" y="109"/>
                    <a:pt x="218" y="118"/>
                    <a:pt x="210" y="1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4000">
                <a:solidFill>
                  <a:srgbClr val="FFFFFF"/>
                </a:solidFill>
              </a:endParaRPr>
            </a:p>
          </p:txBody>
        </p:sp>
        <p:sp>
          <p:nvSpPr>
            <p:cNvPr id="48" name="Freeform 105"/>
            <p:cNvSpPr>
              <a:spLocks noEditPoints="1"/>
            </p:cNvSpPr>
            <p:nvPr/>
          </p:nvSpPr>
          <p:spPr bwMode="auto">
            <a:xfrm>
              <a:off x="4343400" y="1924051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4000">
                <a:solidFill>
                  <a:srgbClr val="FFFFFF"/>
                </a:solidFill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384135" y="1952023"/>
              <a:ext cx="464215" cy="324452"/>
              <a:chOff x="3374834" y="1646333"/>
              <a:chExt cx="464215" cy="324452"/>
            </a:xfrm>
          </p:grpSpPr>
          <p:sp>
            <p:nvSpPr>
              <p:cNvPr id="49" name="Freeform 57"/>
              <p:cNvSpPr>
                <a:spLocks noEditPoints="1"/>
              </p:cNvSpPr>
              <p:nvPr/>
            </p:nvSpPr>
            <p:spPr bwMode="auto">
              <a:xfrm>
                <a:off x="3374834" y="1646333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58"/>
              <p:cNvSpPr>
                <a:spLocks noEditPoints="1"/>
              </p:cNvSpPr>
              <p:nvPr/>
            </p:nvSpPr>
            <p:spPr bwMode="auto">
              <a:xfrm>
                <a:off x="3684311" y="1811055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2846387" y="2790825"/>
              <a:ext cx="382588" cy="322263"/>
              <a:chOff x="6051550" y="2911475"/>
              <a:chExt cx="382588" cy="322263"/>
            </a:xfrm>
            <a:solidFill>
              <a:schemeClr val="bg1">
                <a:lumMod val="95000"/>
              </a:schemeClr>
            </a:solidFill>
          </p:grpSpPr>
          <p:sp>
            <p:nvSpPr>
              <p:cNvPr id="53" name="Freeform 823"/>
              <p:cNvSpPr>
                <a:spLocks noEditPoints="1"/>
              </p:cNvSpPr>
              <p:nvPr/>
            </p:nvSpPr>
            <p:spPr bwMode="auto">
              <a:xfrm>
                <a:off x="6080125" y="291147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824"/>
              <p:cNvSpPr/>
              <p:nvPr/>
            </p:nvSpPr>
            <p:spPr bwMode="auto">
              <a:xfrm>
                <a:off x="6051550" y="316230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3838575" y="2794000"/>
              <a:ext cx="393700" cy="387350"/>
              <a:chOff x="2689225" y="2878138"/>
              <a:chExt cx="393700" cy="387350"/>
            </a:xfrm>
            <a:solidFill>
              <a:schemeClr val="bg1">
                <a:lumMod val="95000"/>
              </a:schemeClr>
            </a:solidFill>
          </p:grpSpPr>
          <p:sp>
            <p:nvSpPr>
              <p:cNvPr id="56" name="Freeform 801"/>
              <p:cNvSpPr/>
              <p:nvPr/>
            </p:nvSpPr>
            <p:spPr bwMode="auto">
              <a:xfrm>
                <a:off x="3003550" y="3079750"/>
                <a:ext cx="79375" cy="128588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6" y="6"/>
                  </a:cxn>
                  <a:cxn ang="0">
                    <a:pos x="6" y="8"/>
                  </a:cxn>
                  <a:cxn ang="0">
                    <a:pos x="6" y="9"/>
                  </a:cxn>
                  <a:cxn ang="0">
                    <a:pos x="6" y="11"/>
                  </a:cxn>
                  <a:cxn ang="0">
                    <a:pos x="5" y="13"/>
                  </a:cxn>
                  <a:cxn ang="0">
                    <a:pos x="5" y="14"/>
                  </a:cxn>
                  <a:cxn ang="0">
                    <a:pos x="5" y="16"/>
                  </a:cxn>
                  <a:cxn ang="0">
                    <a:pos x="4" y="18"/>
                  </a:cxn>
                  <a:cxn ang="0">
                    <a:pos x="4" y="19"/>
                  </a:cxn>
                  <a:cxn ang="0">
                    <a:pos x="4" y="21"/>
                  </a:cxn>
                  <a:cxn ang="0">
                    <a:pos x="3" y="22"/>
                  </a:cxn>
                  <a:cxn ang="0">
                    <a:pos x="3" y="24"/>
                  </a:cxn>
                  <a:cxn ang="0">
                    <a:pos x="2" y="25"/>
                  </a:cxn>
                  <a:cxn ang="0">
                    <a:pos x="2" y="27"/>
                  </a:cxn>
                  <a:cxn ang="0">
                    <a:pos x="1" y="28"/>
                  </a:cxn>
                  <a:cxn ang="0">
                    <a:pos x="1" y="29"/>
                  </a:cxn>
                  <a:cxn ang="0">
                    <a:pos x="3" y="35"/>
                  </a:cxn>
                  <a:cxn ang="0">
                    <a:pos x="4" y="35"/>
                  </a:cxn>
                  <a:cxn ang="0">
                    <a:pos x="5" y="36"/>
                  </a:cxn>
                  <a:cxn ang="0">
                    <a:pos x="8" y="34"/>
                  </a:cxn>
                  <a:cxn ang="0">
                    <a:pos x="22" y="5"/>
                  </a:cxn>
                  <a:cxn ang="0">
                    <a:pos x="21" y="2"/>
                  </a:cxn>
                  <a:cxn ang="0">
                    <a:pos x="18" y="0"/>
                  </a:cxn>
                  <a:cxn ang="0">
                    <a:pos x="10" y="0"/>
                  </a:cxn>
                  <a:cxn ang="0">
                    <a:pos x="6" y="4"/>
                  </a:cxn>
                </a:cxnLst>
                <a:rect l="0" t="0" r="r" b="b"/>
                <a:pathLst>
                  <a:path w="22" h="36">
                    <a:moveTo>
                      <a:pt x="6" y="4"/>
                    </a:moveTo>
                    <a:cubicBezTo>
                      <a:pt x="6" y="4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3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6"/>
                    </a:cubicBezTo>
                    <a:cubicBezTo>
                      <a:pt x="5" y="16"/>
                      <a:pt x="5" y="17"/>
                      <a:pt x="4" y="18"/>
                    </a:cubicBezTo>
                    <a:cubicBezTo>
                      <a:pt x="4" y="18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1"/>
                    </a:cubicBezTo>
                    <a:cubicBezTo>
                      <a:pt x="4" y="21"/>
                      <a:pt x="3" y="22"/>
                      <a:pt x="3" y="22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3" y="24"/>
                      <a:pt x="2" y="25"/>
                      <a:pt x="2" y="25"/>
                    </a:cubicBezTo>
                    <a:cubicBezTo>
                      <a:pt x="2" y="26"/>
                      <a:pt x="2" y="26"/>
                      <a:pt x="2" y="27"/>
                    </a:cubicBezTo>
                    <a:cubicBezTo>
                      <a:pt x="2" y="27"/>
                      <a:pt x="1" y="28"/>
                      <a:pt x="1" y="28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3" y="35"/>
                      <a:pt x="4" y="35"/>
                    </a:cubicBezTo>
                    <a:cubicBezTo>
                      <a:pt x="4" y="35"/>
                      <a:pt x="5" y="36"/>
                      <a:pt x="5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6" y="26"/>
                      <a:pt x="20" y="16"/>
                      <a:pt x="22" y="5"/>
                    </a:cubicBezTo>
                    <a:cubicBezTo>
                      <a:pt x="22" y="4"/>
                      <a:pt x="21" y="3"/>
                      <a:pt x="21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802"/>
              <p:cNvSpPr/>
              <p:nvPr/>
            </p:nvSpPr>
            <p:spPr bwMode="auto">
              <a:xfrm>
                <a:off x="2689225" y="3079750"/>
                <a:ext cx="79375" cy="128588"/>
              </a:xfrm>
              <a:custGeom>
                <a:avLst/>
                <a:gdLst/>
                <a:ahLst/>
                <a:cxnLst>
                  <a:cxn ang="0">
                    <a:pos x="20" y="25"/>
                  </a:cxn>
                  <a:cxn ang="0">
                    <a:pos x="19" y="24"/>
                  </a:cxn>
                  <a:cxn ang="0">
                    <a:pos x="19" y="22"/>
                  </a:cxn>
                  <a:cxn ang="0">
                    <a:pos x="19" y="21"/>
                  </a:cxn>
                  <a:cxn ang="0">
                    <a:pos x="18" y="19"/>
                  </a:cxn>
                  <a:cxn ang="0">
                    <a:pos x="18" y="18"/>
                  </a:cxn>
                  <a:cxn ang="0">
                    <a:pos x="17" y="16"/>
                  </a:cxn>
                  <a:cxn ang="0">
                    <a:pos x="17" y="14"/>
                  </a:cxn>
                  <a:cxn ang="0">
                    <a:pos x="17" y="13"/>
                  </a:cxn>
                  <a:cxn ang="0">
                    <a:pos x="17" y="11"/>
                  </a:cxn>
                  <a:cxn ang="0">
                    <a:pos x="16" y="9"/>
                  </a:cxn>
                  <a:cxn ang="0">
                    <a:pos x="16" y="8"/>
                  </a:cxn>
                  <a:cxn ang="0">
                    <a:pos x="16" y="6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4"/>
                  </a:cxn>
                  <a:cxn ang="0">
                    <a:pos x="12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1" y="5"/>
                  </a:cxn>
                  <a:cxn ang="0">
                    <a:pos x="14" y="34"/>
                  </a:cxn>
                  <a:cxn ang="0">
                    <a:pos x="19" y="35"/>
                  </a:cxn>
                  <a:cxn ang="0">
                    <a:pos x="20" y="35"/>
                  </a:cxn>
                  <a:cxn ang="0">
                    <a:pos x="22" y="29"/>
                  </a:cxn>
                  <a:cxn ang="0">
                    <a:pos x="21" y="29"/>
                  </a:cxn>
                  <a:cxn ang="0">
                    <a:pos x="20" y="27"/>
                  </a:cxn>
                  <a:cxn ang="0">
                    <a:pos x="20" y="25"/>
                  </a:cxn>
                </a:cxnLst>
                <a:rect l="0" t="0" r="r" b="b"/>
                <a:pathLst>
                  <a:path w="22" h="36">
                    <a:moveTo>
                      <a:pt x="20" y="25"/>
                    </a:moveTo>
                    <a:cubicBezTo>
                      <a:pt x="20" y="25"/>
                      <a:pt x="20" y="24"/>
                      <a:pt x="19" y="24"/>
                    </a:cubicBezTo>
                    <a:cubicBezTo>
                      <a:pt x="19" y="23"/>
                      <a:pt x="19" y="23"/>
                      <a:pt x="19" y="22"/>
                    </a:cubicBezTo>
                    <a:cubicBezTo>
                      <a:pt x="19" y="22"/>
                      <a:pt x="19" y="21"/>
                      <a:pt x="19" y="21"/>
                    </a:cubicBezTo>
                    <a:cubicBezTo>
                      <a:pt x="18" y="20"/>
                      <a:pt x="18" y="20"/>
                      <a:pt x="18" y="19"/>
                    </a:cubicBezTo>
                    <a:cubicBezTo>
                      <a:pt x="18" y="19"/>
                      <a:pt x="18" y="18"/>
                      <a:pt x="18" y="18"/>
                    </a:cubicBezTo>
                    <a:cubicBezTo>
                      <a:pt x="18" y="17"/>
                      <a:pt x="18" y="16"/>
                      <a:pt x="17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7" y="14"/>
                      <a:pt x="17" y="13"/>
                      <a:pt x="17" y="13"/>
                    </a:cubicBezTo>
                    <a:cubicBezTo>
                      <a:pt x="17" y="12"/>
                      <a:pt x="17" y="12"/>
                      <a:pt x="17" y="11"/>
                    </a:cubicBezTo>
                    <a:cubicBezTo>
                      <a:pt x="17" y="11"/>
                      <a:pt x="16" y="10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2"/>
                      <a:pt x="14" y="0"/>
                      <a:pt x="1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3"/>
                      <a:pt x="0" y="4"/>
                      <a:pt x="1" y="5"/>
                    </a:cubicBezTo>
                    <a:cubicBezTo>
                      <a:pt x="2" y="16"/>
                      <a:pt x="7" y="26"/>
                      <a:pt x="14" y="34"/>
                    </a:cubicBezTo>
                    <a:cubicBezTo>
                      <a:pt x="15" y="35"/>
                      <a:pt x="17" y="36"/>
                      <a:pt x="19" y="35"/>
                    </a:cubicBezTo>
                    <a:cubicBezTo>
                      <a:pt x="19" y="35"/>
                      <a:pt x="19" y="35"/>
                      <a:pt x="20" y="35"/>
                    </a:cubicBezTo>
                    <a:cubicBezTo>
                      <a:pt x="21" y="34"/>
                      <a:pt x="22" y="31"/>
                      <a:pt x="22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803"/>
              <p:cNvSpPr/>
              <p:nvPr/>
            </p:nvSpPr>
            <p:spPr bwMode="auto">
              <a:xfrm>
                <a:off x="2897188" y="3079750"/>
                <a:ext cx="114300" cy="10795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0" y="23"/>
                  </a:cxn>
                  <a:cxn ang="0">
                    <a:pos x="3" y="27"/>
                  </a:cxn>
                  <a:cxn ang="0">
                    <a:pos x="4" y="27"/>
                  </a:cxn>
                  <a:cxn ang="0">
                    <a:pos x="4" y="27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12" y="28"/>
                  </a:cxn>
                  <a:cxn ang="0">
                    <a:pos x="13" y="28"/>
                  </a:cxn>
                  <a:cxn ang="0">
                    <a:pos x="16" y="29"/>
                  </a:cxn>
                  <a:cxn ang="0">
                    <a:pos x="17" y="29"/>
                  </a:cxn>
                  <a:cxn ang="0">
                    <a:pos x="18" y="29"/>
                  </a:cxn>
                  <a:cxn ang="0">
                    <a:pos x="19" y="29"/>
                  </a:cxn>
                  <a:cxn ang="0">
                    <a:pos x="21" y="30"/>
                  </a:cxn>
                  <a:cxn ang="0">
                    <a:pos x="23" y="30"/>
                  </a:cxn>
                  <a:cxn ang="0">
                    <a:pos x="26" y="28"/>
                  </a:cxn>
                  <a:cxn ang="0">
                    <a:pos x="26" y="27"/>
                  </a:cxn>
                  <a:cxn ang="0">
                    <a:pos x="27" y="25"/>
                  </a:cxn>
                  <a:cxn ang="0">
                    <a:pos x="27" y="2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7"/>
                  </a:cxn>
                  <a:cxn ang="0">
                    <a:pos x="31" y="6"/>
                  </a:cxn>
                  <a:cxn ang="0">
                    <a:pos x="32" y="5"/>
                  </a:cxn>
                  <a:cxn ang="0">
                    <a:pos x="30" y="2"/>
                  </a:cxn>
                  <a:cxn ang="0">
                    <a:pos x="28" y="0"/>
                  </a:cxn>
                </a:cxnLst>
                <a:rect l="0" t="0" r="r" b="b"/>
                <a:pathLst>
                  <a:path w="32" h="30">
                    <a:moveTo>
                      <a:pt x="2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1" y="27"/>
                      <a:pt x="3" y="27"/>
                    </a:cubicBezTo>
                    <a:cubicBezTo>
                      <a:pt x="3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7"/>
                      <a:pt x="7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7"/>
                      <a:pt x="11" y="28"/>
                      <a:pt x="12" y="28"/>
                    </a:cubicBezTo>
                    <a:cubicBezTo>
                      <a:pt x="12" y="28"/>
                      <a:pt x="13" y="28"/>
                      <a:pt x="13" y="28"/>
                    </a:cubicBezTo>
                    <a:cubicBezTo>
                      <a:pt x="14" y="28"/>
                      <a:pt x="15" y="29"/>
                      <a:pt x="16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9" y="29"/>
                      <a:pt x="19" y="29"/>
                    </a:cubicBezTo>
                    <a:cubicBezTo>
                      <a:pt x="20" y="30"/>
                      <a:pt x="21" y="30"/>
                      <a:pt x="21" y="30"/>
                    </a:cubicBezTo>
                    <a:cubicBezTo>
                      <a:pt x="22" y="30"/>
                      <a:pt x="22" y="30"/>
                      <a:pt x="23" y="30"/>
                    </a:cubicBezTo>
                    <a:cubicBezTo>
                      <a:pt x="24" y="30"/>
                      <a:pt x="26" y="29"/>
                      <a:pt x="26" y="28"/>
                    </a:cubicBezTo>
                    <a:cubicBezTo>
                      <a:pt x="26" y="28"/>
                      <a:pt x="26" y="27"/>
                      <a:pt x="26" y="27"/>
                    </a:cubicBezTo>
                    <a:cubicBezTo>
                      <a:pt x="27" y="26"/>
                      <a:pt x="27" y="26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9" y="20"/>
                      <a:pt x="30" y="15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8"/>
                      <a:pt x="31" y="7"/>
                    </a:cubicBezTo>
                    <a:cubicBezTo>
                      <a:pt x="31" y="7"/>
                      <a:pt x="31" y="7"/>
                      <a:pt x="31" y="6"/>
                    </a:cubicBezTo>
                    <a:cubicBezTo>
                      <a:pt x="31" y="6"/>
                      <a:pt x="31" y="5"/>
                      <a:pt x="32" y="5"/>
                    </a:cubicBezTo>
                    <a:cubicBezTo>
                      <a:pt x="32" y="3"/>
                      <a:pt x="31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804"/>
              <p:cNvSpPr/>
              <p:nvPr/>
            </p:nvSpPr>
            <p:spPr bwMode="auto">
              <a:xfrm>
                <a:off x="2765425" y="3079750"/>
                <a:ext cx="114300" cy="107950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32" y="4"/>
                  </a:cxn>
                  <a:cxn ang="0">
                    <a:pos x="28" y="0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5" y="27"/>
                  </a:cxn>
                  <a:cxn ang="0">
                    <a:pos x="5" y="28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10" y="30"/>
                  </a:cxn>
                  <a:cxn ang="0">
                    <a:pos x="12" y="29"/>
                  </a:cxn>
                  <a:cxn ang="0">
                    <a:pos x="13" y="29"/>
                  </a:cxn>
                  <a:cxn ang="0">
                    <a:pos x="14" y="29"/>
                  </a:cxn>
                  <a:cxn ang="0">
                    <a:pos x="15" y="29"/>
                  </a:cxn>
                  <a:cxn ang="0">
                    <a:pos x="18" y="28"/>
                  </a:cxn>
                  <a:cxn ang="0">
                    <a:pos x="19" y="28"/>
                  </a:cxn>
                  <a:cxn ang="0">
                    <a:pos x="23" y="27"/>
                  </a:cxn>
                  <a:cxn ang="0">
                    <a:pos x="23" y="27"/>
                  </a:cxn>
                  <a:cxn ang="0">
                    <a:pos x="27" y="27"/>
                  </a:cxn>
                  <a:cxn ang="0">
                    <a:pos x="27" y="27"/>
                  </a:cxn>
                  <a:cxn ang="0">
                    <a:pos x="28" y="27"/>
                  </a:cxn>
                  <a:cxn ang="0">
                    <a:pos x="32" y="23"/>
                  </a:cxn>
                </a:cxnLst>
                <a:rect l="0" t="0" r="r" b="b"/>
                <a:pathLst>
                  <a:path w="32" h="30">
                    <a:moveTo>
                      <a:pt x="32" y="23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2" y="2"/>
                      <a:pt x="30" y="0"/>
                      <a:pt x="2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5"/>
                      <a:pt x="2" y="20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6"/>
                      <a:pt x="5" y="26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6" y="29"/>
                      <a:pt x="7" y="30"/>
                      <a:pt x="9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0"/>
                      <a:pt x="9" y="30"/>
                      <a:pt x="10" y="30"/>
                    </a:cubicBezTo>
                    <a:cubicBezTo>
                      <a:pt x="11" y="30"/>
                      <a:pt x="12" y="30"/>
                      <a:pt x="12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4" y="29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28"/>
                      <a:pt x="19" y="28"/>
                      <a:pt x="19" y="28"/>
                    </a:cubicBezTo>
                    <a:cubicBezTo>
                      <a:pt x="21" y="28"/>
                      <a:pt x="22" y="27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5" y="27"/>
                      <a:pt x="26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30" y="27"/>
                      <a:pt x="32" y="25"/>
                      <a:pt x="3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 805"/>
              <p:cNvSpPr/>
              <p:nvPr/>
            </p:nvSpPr>
            <p:spPr bwMode="auto">
              <a:xfrm>
                <a:off x="2803525" y="3194050"/>
                <a:ext cx="76200" cy="71438"/>
              </a:xfrm>
              <a:custGeom>
                <a:avLst/>
                <a:gdLst/>
                <a:ahLst/>
                <a:cxnLst>
                  <a:cxn ang="0">
                    <a:pos x="19" y="19"/>
                  </a:cxn>
                  <a:cxn ang="0">
                    <a:pos x="21" y="16"/>
                  </a:cxn>
                  <a:cxn ang="0">
                    <a:pos x="21" y="4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5" y="1"/>
                  </a:cxn>
                  <a:cxn ang="0">
                    <a:pos x="4" y="2"/>
                  </a:cxn>
                  <a:cxn ang="0">
                    <a:pos x="3" y="2"/>
                  </a:cxn>
                  <a:cxn ang="0">
                    <a:pos x="0" y="4"/>
                  </a:cxn>
                  <a:cxn ang="0">
                    <a:pos x="1" y="8"/>
                  </a:cxn>
                  <a:cxn ang="0">
                    <a:pos x="1" y="8"/>
                  </a:cxn>
                  <a:cxn ang="0">
                    <a:pos x="2" y="10"/>
                  </a:cxn>
                  <a:cxn ang="0">
                    <a:pos x="3" y="10"/>
                  </a:cxn>
                  <a:cxn ang="0">
                    <a:pos x="4" y="12"/>
                  </a:cxn>
                  <a:cxn ang="0">
                    <a:pos x="5" y="13"/>
                  </a:cxn>
                  <a:cxn ang="0">
                    <a:pos x="6" y="14"/>
                  </a:cxn>
                  <a:cxn ang="0">
                    <a:pos x="7" y="14"/>
                  </a:cxn>
                  <a:cxn ang="0">
                    <a:pos x="7" y="15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0" y="17"/>
                  </a:cxn>
                  <a:cxn ang="0">
                    <a:pos x="11" y="17"/>
                  </a:cxn>
                  <a:cxn ang="0">
                    <a:pos x="12" y="18"/>
                  </a:cxn>
                  <a:cxn ang="0">
                    <a:pos x="13" y="18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6" y="20"/>
                  </a:cxn>
                  <a:cxn ang="0">
                    <a:pos x="19" y="19"/>
                  </a:cxn>
                </a:cxnLst>
                <a:rect l="0" t="0" r="r" b="b"/>
                <a:pathLst>
                  <a:path w="21" h="20">
                    <a:moveTo>
                      <a:pt x="19" y="19"/>
                    </a:moveTo>
                    <a:cubicBezTo>
                      <a:pt x="20" y="18"/>
                      <a:pt x="21" y="17"/>
                      <a:pt x="21" y="1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0" y="1"/>
                      <a:pt x="19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0" y="0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9"/>
                      <a:pt x="2" y="10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11"/>
                      <a:pt x="4" y="11"/>
                      <a:pt x="4" y="12"/>
                    </a:cubicBezTo>
                    <a:cubicBezTo>
                      <a:pt x="4" y="12"/>
                      <a:pt x="5" y="12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ubicBezTo>
                      <a:pt x="6" y="14"/>
                      <a:pt x="6" y="14"/>
                      <a:pt x="7" y="14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5"/>
                      <a:pt x="8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3" y="18"/>
                    </a:cubicBezTo>
                    <a:cubicBezTo>
                      <a:pt x="13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6" y="20"/>
                    </a:cubicBezTo>
                    <a:cubicBezTo>
                      <a:pt x="17" y="20"/>
                      <a:pt x="18" y="20"/>
                      <a:pt x="1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806"/>
              <p:cNvSpPr/>
              <p:nvPr/>
            </p:nvSpPr>
            <p:spPr bwMode="auto">
              <a:xfrm>
                <a:off x="2897188" y="3194050"/>
                <a:ext cx="71438" cy="71438"/>
              </a:xfrm>
              <a:custGeom>
                <a:avLst/>
                <a:gdLst/>
                <a:ahLst/>
                <a:cxnLst>
                  <a:cxn ang="0">
                    <a:pos x="20" y="4"/>
                  </a:cxn>
                  <a:cxn ang="0">
                    <a:pos x="17" y="2"/>
                  </a:cxn>
                  <a:cxn ang="0">
                    <a:pos x="16" y="2"/>
                  </a:cxn>
                  <a:cxn ang="0">
                    <a:pos x="15" y="1"/>
                  </a:cxn>
                  <a:cxn ang="0">
                    <a:pos x="12" y="1"/>
                  </a:cxn>
                  <a:cxn ang="0">
                    <a:pos x="11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4"/>
                  </a:cxn>
                  <a:cxn ang="0">
                    <a:pos x="0" y="16"/>
                  </a:cxn>
                  <a:cxn ang="0">
                    <a:pos x="1" y="19"/>
                  </a:cxn>
                  <a:cxn ang="0">
                    <a:pos x="5" y="20"/>
                  </a:cxn>
                  <a:cxn ang="0">
                    <a:pos x="6" y="19"/>
                  </a:cxn>
                  <a:cxn ang="0">
                    <a:pos x="6" y="1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9" y="17"/>
                  </a:cxn>
                  <a:cxn ang="0">
                    <a:pos x="10" y="17"/>
                  </a:cxn>
                  <a:cxn ang="0">
                    <a:pos x="11" y="16"/>
                  </a:cxn>
                  <a:cxn ang="0">
                    <a:pos x="12" y="16"/>
                  </a:cxn>
                  <a:cxn ang="0">
                    <a:pos x="13" y="15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5" y="13"/>
                  </a:cxn>
                  <a:cxn ang="0">
                    <a:pos x="16" y="12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9" y="8"/>
                  </a:cxn>
                  <a:cxn ang="0">
                    <a:pos x="19" y="8"/>
                  </a:cxn>
                  <a:cxn ang="0">
                    <a:pos x="20" y="4"/>
                  </a:cxn>
                </a:cxnLst>
                <a:rect l="0" t="0" r="r" b="b"/>
                <a:pathLst>
                  <a:path w="20" h="20">
                    <a:moveTo>
                      <a:pt x="20" y="4"/>
                    </a:moveTo>
                    <a:cubicBezTo>
                      <a:pt x="19" y="3"/>
                      <a:pt x="18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2"/>
                      <a:pt x="16" y="2"/>
                      <a:pt x="15" y="1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2" y="20"/>
                      <a:pt x="3" y="20"/>
                      <a:pt x="5" y="20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7" y="11"/>
                      <a:pt x="17" y="11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9" y="9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7"/>
                      <a:pt x="20" y="6"/>
                      <a:pt x="2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 807"/>
              <p:cNvSpPr/>
              <p:nvPr/>
            </p:nvSpPr>
            <p:spPr bwMode="auto">
              <a:xfrm>
                <a:off x="3003550" y="2940050"/>
                <a:ext cx="79375" cy="125413"/>
              </a:xfrm>
              <a:custGeom>
                <a:avLst/>
                <a:gdLst/>
                <a:ahLst/>
                <a:cxnLst>
                  <a:cxn ang="0">
                    <a:pos x="6" y="31"/>
                  </a:cxn>
                  <a:cxn ang="0">
                    <a:pos x="6" y="30"/>
                  </a:cxn>
                  <a:cxn ang="0">
                    <a:pos x="6" y="30"/>
                  </a:cxn>
                  <a:cxn ang="0">
                    <a:pos x="6" y="29"/>
                  </a:cxn>
                  <a:cxn ang="0">
                    <a:pos x="6" y="27"/>
                  </a:cxn>
                  <a:cxn ang="0">
                    <a:pos x="6" y="26"/>
                  </a:cxn>
                  <a:cxn ang="0">
                    <a:pos x="6" y="24"/>
                  </a:cxn>
                  <a:cxn ang="0">
                    <a:pos x="5" y="23"/>
                  </a:cxn>
                  <a:cxn ang="0">
                    <a:pos x="5" y="21"/>
                  </a:cxn>
                  <a:cxn ang="0">
                    <a:pos x="5" y="19"/>
                  </a:cxn>
                  <a:cxn ang="0">
                    <a:pos x="4" y="18"/>
                  </a:cxn>
                  <a:cxn ang="0">
                    <a:pos x="4" y="16"/>
                  </a:cxn>
                  <a:cxn ang="0">
                    <a:pos x="4" y="15"/>
                  </a:cxn>
                  <a:cxn ang="0">
                    <a:pos x="3" y="13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2" y="9"/>
                  </a:cxn>
                  <a:cxn ang="0">
                    <a:pos x="1" y="7"/>
                  </a:cxn>
                  <a:cxn ang="0">
                    <a:pos x="1" y="6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22" y="30"/>
                  </a:cxn>
                  <a:cxn ang="0">
                    <a:pos x="21" y="34"/>
                  </a:cxn>
                  <a:cxn ang="0">
                    <a:pos x="18" y="35"/>
                  </a:cxn>
                  <a:cxn ang="0">
                    <a:pos x="10" y="35"/>
                  </a:cxn>
                  <a:cxn ang="0">
                    <a:pos x="6" y="31"/>
                  </a:cxn>
                </a:cxnLst>
                <a:rect l="0" t="0" r="r" b="b"/>
                <a:pathLst>
                  <a:path w="22" h="35">
                    <a:moveTo>
                      <a:pt x="6" y="31"/>
                    </a:moveTo>
                    <a:cubicBezTo>
                      <a:pt x="6" y="31"/>
                      <a:pt x="6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29"/>
                      <a:pt x="6" y="29"/>
                    </a:cubicBezTo>
                    <a:cubicBezTo>
                      <a:pt x="6" y="28"/>
                      <a:pt x="6" y="28"/>
                      <a:pt x="6" y="27"/>
                    </a:cubicBezTo>
                    <a:cubicBezTo>
                      <a:pt x="6" y="27"/>
                      <a:pt x="6" y="26"/>
                      <a:pt x="6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6" y="24"/>
                      <a:pt x="5" y="23"/>
                      <a:pt x="5" y="23"/>
                    </a:cubicBezTo>
                    <a:cubicBezTo>
                      <a:pt x="5" y="22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19"/>
                    </a:cubicBezTo>
                    <a:cubicBezTo>
                      <a:pt x="5" y="19"/>
                      <a:pt x="5" y="18"/>
                      <a:pt x="4" y="18"/>
                    </a:cubicBezTo>
                    <a:cubicBezTo>
                      <a:pt x="4" y="17"/>
                      <a:pt x="4" y="17"/>
                      <a:pt x="4" y="16"/>
                    </a:cubicBezTo>
                    <a:cubicBezTo>
                      <a:pt x="4" y="16"/>
                      <a:pt x="4" y="15"/>
                      <a:pt x="4" y="15"/>
                    </a:cubicBezTo>
                    <a:cubicBezTo>
                      <a:pt x="4" y="14"/>
                      <a:pt x="3" y="14"/>
                      <a:pt x="3" y="13"/>
                    </a:cubicBezTo>
                    <a:cubicBezTo>
                      <a:pt x="3" y="13"/>
                      <a:pt x="3" y="12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1" y="8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16" y="9"/>
                      <a:pt x="20" y="20"/>
                      <a:pt x="22" y="30"/>
                    </a:cubicBezTo>
                    <a:cubicBezTo>
                      <a:pt x="22" y="32"/>
                      <a:pt x="21" y="33"/>
                      <a:pt x="21" y="34"/>
                    </a:cubicBezTo>
                    <a:cubicBezTo>
                      <a:pt x="20" y="34"/>
                      <a:pt x="19" y="35"/>
                      <a:pt x="18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8" y="35"/>
                      <a:pt x="7" y="33"/>
                      <a:pt x="6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808"/>
              <p:cNvSpPr/>
              <p:nvPr/>
            </p:nvSpPr>
            <p:spPr bwMode="auto">
              <a:xfrm>
                <a:off x="2689225" y="2935288"/>
                <a:ext cx="79375" cy="130175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19" y="13"/>
                  </a:cxn>
                  <a:cxn ang="0">
                    <a:pos x="19" y="14"/>
                  </a:cxn>
                  <a:cxn ang="0">
                    <a:pos x="19" y="16"/>
                  </a:cxn>
                  <a:cxn ang="0">
                    <a:pos x="18" y="17"/>
                  </a:cxn>
                  <a:cxn ang="0">
                    <a:pos x="18" y="19"/>
                  </a:cxn>
                  <a:cxn ang="0">
                    <a:pos x="17" y="20"/>
                  </a:cxn>
                  <a:cxn ang="0">
                    <a:pos x="17" y="22"/>
                  </a:cxn>
                  <a:cxn ang="0">
                    <a:pos x="17" y="24"/>
                  </a:cxn>
                  <a:cxn ang="0">
                    <a:pos x="17" y="25"/>
                  </a:cxn>
                  <a:cxn ang="0">
                    <a:pos x="16" y="27"/>
                  </a:cxn>
                  <a:cxn ang="0">
                    <a:pos x="16" y="28"/>
                  </a:cxn>
                  <a:cxn ang="0">
                    <a:pos x="16" y="30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6" y="32"/>
                  </a:cxn>
                  <a:cxn ang="0">
                    <a:pos x="12" y="36"/>
                  </a:cxn>
                  <a:cxn ang="0">
                    <a:pos x="5" y="36"/>
                  </a:cxn>
                  <a:cxn ang="0">
                    <a:pos x="2" y="35"/>
                  </a:cxn>
                  <a:cxn ang="0">
                    <a:pos x="1" y="31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0" y="2"/>
                  </a:cxn>
                  <a:cxn ang="0">
                    <a:pos x="22" y="7"/>
                  </a:cxn>
                  <a:cxn ang="0">
                    <a:pos x="21" y="8"/>
                  </a:cxn>
                  <a:cxn ang="0">
                    <a:pos x="20" y="10"/>
                  </a:cxn>
                  <a:cxn ang="0">
                    <a:pos x="20" y="11"/>
                  </a:cxn>
                </a:cxnLst>
                <a:rect l="0" t="0" r="r" b="b"/>
                <a:pathLst>
                  <a:path w="22" h="36">
                    <a:moveTo>
                      <a:pt x="20" y="11"/>
                    </a:moveTo>
                    <a:cubicBezTo>
                      <a:pt x="20" y="11"/>
                      <a:pt x="20" y="12"/>
                      <a:pt x="19" y="13"/>
                    </a:cubicBezTo>
                    <a:cubicBezTo>
                      <a:pt x="19" y="13"/>
                      <a:pt x="19" y="13"/>
                      <a:pt x="19" y="14"/>
                    </a:cubicBezTo>
                    <a:cubicBezTo>
                      <a:pt x="19" y="14"/>
                      <a:pt x="19" y="15"/>
                      <a:pt x="19" y="16"/>
                    </a:cubicBezTo>
                    <a:cubicBezTo>
                      <a:pt x="18" y="16"/>
                      <a:pt x="18" y="17"/>
                      <a:pt x="18" y="17"/>
                    </a:cubicBezTo>
                    <a:cubicBezTo>
                      <a:pt x="18" y="18"/>
                      <a:pt x="18" y="18"/>
                      <a:pt x="18" y="19"/>
                    </a:cubicBezTo>
                    <a:cubicBezTo>
                      <a:pt x="18" y="19"/>
                      <a:pt x="18" y="20"/>
                      <a:pt x="17" y="20"/>
                    </a:cubicBezTo>
                    <a:cubicBezTo>
                      <a:pt x="17" y="21"/>
                      <a:pt x="17" y="21"/>
                      <a:pt x="17" y="22"/>
                    </a:cubicBezTo>
                    <a:cubicBezTo>
                      <a:pt x="17" y="22"/>
                      <a:pt x="17" y="23"/>
                      <a:pt x="17" y="24"/>
                    </a:cubicBezTo>
                    <a:cubicBezTo>
                      <a:pt x="17" y="24"/>
                      <a:pt x="17" y="25"/>
                      <a:pt x="17" y="25"/>
                    </a:cubicBezTo>
                    <a:cubicBezTo>
                      <a:pt x="17" y="26"/>
                      <a:pt x="16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9"/>
                      <a:pt x="16" y="29"/>
                      <a:pt x="16" y="30"/>
                    </a:cubicBezTo>
                    <a:cubicBezTo>
                      <a:pt x="16" y="30"/>
                      <a:pt x="16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4"/>
                      <a:pt x="14" y="36"/>
                      <a:pt x="12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3" y="36"/>
                      <a:pt x="2" y="35"/>
                      <a:pt x="2" y="35"/>
                    </a:cubicBezTo>
                    <a:cubicBezTo>
                      <a:pt x="1" y="34"/>
                      <a:pt x="0" y="33"/>
                      <a:pt x="1" y="31"/>
                    </a:cubicBezTo>
                    <a:cubicBezTo>
                      <a:pt x="2" y="21"/>
                      <a:pt x="7" y="10"/>
                      <a:pt x="14" y="2"/>
                    </a:cubicBezTo>
                    <a:cubicBezTo>
                      <a:pt x="15" y="1"/>
                      <a:pt x="17" y="0"/>
                      <a:pt x="19" y="1"/>
                    </a:cubicBezTo>
                    <a:cubicBezTo>
                      <a:pt x="19" y="1"/>
                      <a:pt x="19" y="2"/>
                      <a:pt x="20" y="2"/>
                    </a:cubicBezTo>
                    <a:cubicBezTo>
                      <a:pt x="21" y="3"/>
                      <a:pt x="22" y="5"/>
                      <a:pt x="22" y="7"/>
                    </a:cubicBezTo>
                    <a:cubicBezTo>
                      <a:pt x="21" y="7"/>
                      <a:pt x="21" y="7"/>
                      <a:pt x="21" y="8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0"/>
                      <a:pt x="20" y="10"/>
                      <a:pt x="20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Freeform 809"/>
              <p:cNvSpPr/>
              <p:nvPr/>
            </p:nvSpPr>
            <p:spPr bwMode="auto">
              <a:xfrm>
                <a:off x="2897188" y="2957513"/>
                <a:ext cx="114300" cy="107950"/>
              </a:xfrm>
              <a:custGeom>
                <a:avLst/>
                <a:gdLst/>
                <a:ahLst/>
                <a:cxnLst>
                  <a:cxn ang="0">
                    <a:pos x="28" y="30"/>
                  </a:cxn>
                  <a:cxn ang="0">
                    <a:pos x="3" y="30"/>
                  </a:cxn>
                  <a:cxn ang="0">
                    <a:pos x="0" y="26"/>
                  </a:cxn>
                  <a:cxn ang="0">
                    <a:pos x="0" y="7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6" y="2"/>
                  </a:cxn>
                  <a:cxn ang="0">
                    <a:pos x="17" y="1"/>
                  </a:cxn>
                  <a:cxn ang="0">
                    <a:pos x="18" y="1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0"/>
                  </a:cxn>
                  <a:cxn ang="0">
                    <a:pos x="26" y="2"/>
                  </a:cxn>
                  <a:cxn ang="0">
                    <a:pos x="26" y="3"/>
                  </a:cxn>
                  <a:cxn ang="0">
                    <a:pos x="27" y="5"/>
                  </a:cxn>
                  <a:cxn ang="0">
                    <a:pos x="27" y="6"/>
                  </a:cxn>
                  <a:cxn ang="0">
                    <a:pos x="31" y="20"/>
                  </a:cxn>
                  <a:cxn ang="0">
                    <a:pos x="31" y="21"/>
                  </a:cxn>
                  <a:cxn ang="0">
                    <a:pos x="31" y="23"/>
                  </a:cxn>
                  <a:cxn ang="0">
                    <a:pos x="31" y="24"/>
                  </a:cxn>
                  <a:cxn ang="0">
                    <a:pos x="32" y="26"/>
                  </a:cxn>
                  <a:cxn ang="0">
                    <a:pos x="30" y="29"/>
                  </a:cxn>
                  <a:cxn ang="0">
                    <a:pos x="28" y="30"/>
                  </a:cxn>
                </a:cxnLst>
                <a:rect l="0" t="0" r="r" b="b"/>
                <a:pathLst>
                  <a:path w="32" h="30">
                    <a:moveTo>
                      <a:pt x="28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1" y="30"/>
                      <a:pt x="0" y="28"/>
                      <a:pt x="0" y="2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1" y="4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3"/>
                      <a:pt x="11" y="3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4" y="2"/>
                      <a:pt x="15" y="2"/>
                      <a:pt x="16" y="2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4" y="0"/>
                      <a:pt x="26" y="1"/>
                      <a:pt x="26" y="2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4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6"/>
                    </a:cubicBezTo>
                    <a:cubicBezTo>
                      <a:pt x="29" y="10"/>
                      <a:pt x="30" y="15"/>
                      <a:pt x="31" y="20"/>
                    </a:cubicBezTo>
                    <a:cubicBezTo>
                      <a:pt x="31" y="20"/>
                      <a:pt x="31" y="20"/>
                      <a:pt x="31" y="21"/>
                    </a:cubicBezTo>
                    <a:cubicBezTo>
                      <a:pt x="31" y="21"/>
                      <a:pt x="31" y="22"/>
                      <a:pt x="31" y="23"/>
                    </a:cubicBezTo>
                    <a:cubicBezTo>
                      <a:pt x="31" y="23"/>
                      <a:pt x="31" y="24"/>
                      <a:pt x="31" y="24"/>
                    </a:cubicBezTo>
                    <a:cubicBezTo>
                      <a:pt x="31" y="25"/>
                      <a:pt x="31" y="25"/>
                      <a:pt x="32" y="26"/>
                    </a:cubicBezTo>
                    <a:cubicBezTo>
                      <a:pt x="32" y="27"/>
                      <a:pt x="31" y="28"/>
                      <a:pt x="30" y="29"/>
                    </a:cubicBezTo>
                    <a:cubicBezTo>
                      <a:pt x="30" y="29"/>
                      <a:pt x="29" y="30"/>
                      <a:pt x="28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Freeform 810"/>
              <p:cNvSpPr/>
              <p:nvPr/>
            </p:nvSpPr>
            <p:spPr bwMode="auto">
              <a:xfrm>
                <a:off x="2765425" y="2957513"/>
                <a:ext cx="114300" cy="107950"/>
              </a:xfrm>
              <a:custGeom>
                <a:avLst/>
                <a:gdLst/>
                <a:ahLst/>
                <a:cxnLst>
                  <a:cxn ang="0">
                    <a:pos x="32" y="7"/>
                  </a:cxn>
                  <a:cxn ang="0">
                    <a:pos x="32" y="26"/>
                  </a:cxn>
                  <a:cxn ang="0">
                    <a:pos x="28" y="30"/>
                  </a:cxn>
                  <a:cxn ang="0">
                    <a:pos x="4" y="30"/>
                  </a:cxn>
                  <a:cxn ang="0">
                    <a:pos x="1" y="29"/>
                  </a:cxn>
                  <a:cxn ang="0">
                    <a:pos x="0" y="26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0" y="21"/>
                  </a:cxn>
                  <a:cxn ang="0">
                    <a:pos x="0" y="20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5" y="3"/>
                  </a:cxn>
                  <a:cxn ang="0">
                    <a:pos x="5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2" y="1"/>
                  </a:cxn>
                  <a:cxn ang="0">
                    <a:pos x="13" y="1"/>
                  </a:cxn>
                  <a:cxn ang="0">
                    <a:pos x="14" y="1"/>
                  </a:cxn>
                  <a:cxn ang="0">
                    <a:pos x="15" y="2"/>
                  </a:cxn>
                  <a:cxn ang="0">
                    <a:pos x="18" y="2"/>
                  </a:cxn>
                  <a:cxn ang="0">
                    <a:pos x="19" y="2"/>
                  </a:cxn>
                  <a:cxn ang="0">
                    <a:pos x="23" y="3"/>
                  </a:cxn>
                  <a:cxn ang="0">
                    <a:pos x="23" y="3"/>
                  </a:cxn>
                  <a:cxn ang="0">
                    <a:pos x="27" y="3"/>
                  </a:cxn>
                  <a:cxn ang="0">
                    <a:pos x="27" y="3"/>
                  </a:cxn>
                  <a:cxn ang="0">
                    <a:pos x="28" y="3"/>
                  </a:cxn>
                  <a:cxn ang="0">
                    <a:pos x="32" y="7"/>
                  </a:cxn>
                </a:cxnLst>
                <a:rect l="0" t="0" r="r" b="b"/>
                <a:pathLst>
                  <a:path w="32" h="30">
                    <a:moveTo>
                      <a:pt x="32" y="7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8"/>
                      <a:pt x="30" y="30"/>
                      <a:pt x="28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0"/>
                      <a:pt x="1" y="29"/>
                      <a:pt x="1" y="29"/>
                    </a:cubicBezTo>
                    <a:cubicBezTo>
                      <a:pt x="0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0" y="22"/>
                      <a:pt x="0" y="21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15"/>
                      <a:pt x="2" y="10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0"/>
                      <a:pt x="12" y="1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4" y="1"/>
                      <a:pt x="15" y="1"/>
                      <a:pt x="15" y="2"/>
                    </a:cubicBezTo>
                    <a:cubicBezTo>
                      <a:pt x="16" y="2"/>
                      <a:pt x="17" y="2"/>
                      <a:pt x="18" y="2"/>
                    </a:cubicBezTo>
                    <a:cubicBezTo>
                      <a:pt x="18" y="2"/>
                      <a:pt x="19" y="2"/>
                      <a:pt x="19" y="2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5" y="3"/>
                      <a:pt x="26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0" y="4"/>
                      <a:pt x="32" y="5"/>
                      <a:pt x="3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6" name="Freeform 811"/>
              <p:cNvSpPr/>
              <p:nvPr/>
            </p:nvSpPr>
            <p:spPr bwMode="auto">
              <a:xfrm>
                <a:off x="2803525" y="2878138"/>
                <a:ext cx="76200" cy="76200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21" y="4"/>
                  </a:cxn>
                  <a:cxn ang="0">
                    <a:pos x="21" y="17"/>
                  </a:cxn>
                  <a:cxn ang="0">
                    <a:pos x="19" y="20"/>
                  </a:cxn>
                  <a:cxn ang="0">
                    <a:pos x="17" y="21"/>
                  </a:cxn>
                  <a:cxn ang="0">
                    <a:pos x="13" y="20"/>
                  </a:cxn>
                  <a:cxn ang="0">
                    <a:pos x="13" y="20"/>
                  </a:cxn>
                  <a:cxn ang="0">
                    <a:pos x="9" y="20"/>
                  </a:cxn>
                  <a:cxn ang="0">
                    <a:pos x="8" y="19"/>
                  </a:cxn>
                  <a:cxn ang="0">
                    <a:pos x="5" y="19"/>
                  </a:cxn>
                  <a:cxn ang="0">
                    <a:pos x="4" y="19"/>
                  </a:cxn>
                  <a:cxn ang="0">
                    <a:pos x="3" y="18"/>
                  </a:cxn>
                  <a:cxn ang="0">
                    <a:pos x="0" y="16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2" y="11"/>
                  </a:cxn>
                  <a:cxn ang="0">
                    <a:pos x="3" y="10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6" y="7"/>
                  </a:cxn>
                  <a:cxn ang="0">
                    <a:pos x="7" y="6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9" y="4"/>
                  </a:cxn>
                  <a:cxn ang="0">
                    <a:pos x="10" y="3"/>
                  </a:cxn>
                  <a:cxn ang="0">
                    <a:pos x="11" y="3"/>
                  </a:cxn>
                  <a:cxn ang="0">
                    <a:pos x="12" y="2"/>
                  </a:cxn>
                  <a:cxn ang="0">
                    <a:pos x="13" y="2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6" y="1"/>
                  </a:cxn>
                  <a:cxn ang="0">
                    <a:pos x="19" y="1"/>
                  </a:cxn>
                </a:cxnLst>
                <a:rect l="0" t="0" r="r" b="b"/>
                <a:pathLst>
                  <a:path w="21" h="21">
                    <a:moveTo>
                      <a:pt x="19" y="1"/>
                    </a:moveTo>
                    <a:cubicBezTo>
                      <a:pt x="20" y="2"/>
                      <a:pt x="21" y="3"/>
                      <a:pt x="21" y="4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8"/>
                      <a:pt x="20" y="19"/>
                      <a:pt x="19" y="20"/>
                    </a:cubicBezTo>
                    <a:cubicBezTo>
                      <a:pt x="19" y="20"/>
                      <a:pt x="18" y="21"/>
                      <a:pt x="17" y="21"/>
                    </a:cubicBezTo>
                    <a:cubicBezTo>
                      <a:pt x="15" y="21"/>
                      <a:pt x="14" y="20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0"/>
                      <a:pt x="10" y="20"/>
                      <a:pt x="9" y="20"/>
                    </a:cubicBezTo>
                    <a:cubicBezTo>
                      <a:pt x="9" y="20"/>
                      <a:pt x="8" y="20"/>
                      <a:pt x="8" y="19"/>
                    </a:cubicBezTo>
                    <a:cubicBezTo>
                      <a:pt x="7" y="19"/>
                      <a:pt x="6" y="19"/>
                      <a:pt x="5" y="19"/>
                    </a:cubicBezTo>
                    <a:cubicBezTo>
                      <a:pt x="5" y="19"/>
                      <a:pt x="4" y="19"/>
                      <a:pt x="4" y="19"/>
                    </a:cubicBezTo>
                    <a:cubicBezTo>
                      <a:pt x="4" y="18"/>
                      <a:pt x="3" y="18"/>
                      <a:pt x="3" y="18"/>
                    </a:cubicBezTo>
                    <a:cubicBezTo>
                      <a:pt x="2" y="18"/>
                      <a:pt x="1" y="17"/>
                      <a:pt x="0" y="16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9"/>
                      <a:pt x="4" y="9"/>
                      <a:pt x="4" y="8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2"/>
                      <a:pt x="12" y="2"/>
                      <a:pt x="13" y="2"/>
                    </a:cubicBezTo>
                    <a:cubicBezTo>
                      <a:pt x="13" y="2"/>
                      <a:pt x="14" y="2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7" y="0"/>
                      <a:pt x="18" y="1"/>
                      <a:pt x="19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7" name="Freeform 812"/>
              <p:cNvSpPr/>
              <p:nvPr/>
            </p:nvSpPr>
            <p:spPr bwMode="auto">
              <a:xfrm>
                <a:off x="2897188" y="2878138"/>
                <a:ext cx="71438" cy="76200"/>
              </a:xfrm>
              <a:custGeom>
                <a:avLst/>
                <a:gdLst/>
                <a:ahLst/>
                <a:cxnLst>
                  <a:cxn ang="0">
                    <a:pos x="20" y="16"/>
                  </a:cxn>
                  <a:cxn ang="0">
                    <a:pos x="17" y="18"/>
                  </a:cxn>
                  <a:cxn ang="0">
                    <a:pos x="16" y="19"/>
                  </a:cxn>
                  <a:cxn ang="0">
                    <a:pos x="15" y="19"/>
                  </a:cxn>
                  <a:cxn ang="0">
                    <a:pos x="12" y="19"/>
                  </a:cxn>
                  <a:cxn ang="0">
                    <a:pos x="11" y="20"/>
                  </a:cxn>
                  <a:cxn ang="0">
                    <a:pos x="8" y="20"/>
                  </a:cxn>
                  <a:cxn ang="0">
                    <a:pos x="7" y="20"/>
                  </a:cxn>
                  <a:cxn ang="0">
                    <a:pos x="3" y="21"/>
                  </a:cxn>
                  <a:cxn ang="0">
                    <a:pos x="1" y="20"/>
                  </a:cxn>
                  <a:cxn ang="0">
                    <a:pos x="0" y="17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6" y="1"/>
                  </a:cxn>
                  <a:cxn ang="0">
                    <a:pos x="8" y="2"/>
                  </a:cxn>
                  <a:cxn ang="0">
                    <a:pos x="8" y="2"/>
                  </a:cxn>
                  <a:cxn ang="0">
                    <a:pos x="9" y="3"/>
                  </a:cxn>
                  <a:cxn ang="0">
                    <a:pos x="10" y="3"/>
                  </a:cxn>
                  <a:cxn ang="0">
                    <a:pos x="11" y="4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5" y="8"/>
                  </a:cxn>
                  <a:cxn ang="0">
                    <a:pos x="16" y="8"/>
                  </a:cxn>
                  <a:cxn ang="0">
                    <a:pos x="18" y="10"/>
                  </a:cxn>
                  <a:cxn ang="0">
                    <a:pos x="18" y="11"/>
                  </a:cxn>
                  <a:cxn ang="0">
                    <a:pos x="19" y="12"/>
                  </a:cxn>
                  <a:cxn ang="0">
                    <a:pos x="19" y="12"/>
                  </a:cxn>
                  <a:cxn ang="0">
                    <a:pos x="20" y="16"/>
                  </a:cxn>
                </a:cxnLst>
                <a:rect l="0" t="0" r="r" b="b"/>
                <a:pathLst>
                  <a:path w="20" h="21">
                    <a:moveTo>
                      <a:pt x="20" y="16"/>
                    </a:moveTo>
                    <a:cubicBezTo>
                      <a:pt x="19" y="17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6" y="19"/>
                    </a:cubicBezTo>
                    <a:cubicBezTo>
                      <a:pt x="16" y="19"/>
                      <a:pt x="16" y="19"/>
                      <a:pt x="15" y="19"/>
                    </a:cubicBezTo>
                    <a:cubicBezTo>
                      <a:pt x="14" y="19"/>
                      <a:pt x="13" y="19"/>
                      <a:pt x="12" y="19"/>
                    </a:cubicBezTo>
                    <a:cubicBezTo>
                      <a:pt x="12" y="20"/>
                      <a:pt x="12" y="20"/>
                      <a:pt x="11" y="20"/>
                    </a:cubicBezTo>
                    <a:cubicBezTo>
                      <a:pt x="10" y="20"/>
                      <a:pt x="9" y="20"/>
                      <a:pt x="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1"/>
                      <a:pt x="3" y="21"/>
                    </a:cubicBezTo>
                    <a:cubicBezTo>
                      <a:pt x="2" y="21"/>
                      <a:pt x="2" y="20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2"/>
                      <a:pt x="7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3" y="6"/>
                      <a:pt x="13" y="6"/>
                      <a:pt x="14" y="6"/>
                    </a:cubicBezTo>
                    <a:cubicBezTo>
                      <a:pt x="14" y="6"/>
                      <a:pt x="14" y="6"/>
                      <a:pt x="14" y="7"/>
                    </a:cubicBezTo>
                    <a:cubicBezTo>
                      <a:pt x="15" y="7"/>
                      <a:pt x="15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9"/>
                      <a:pt x="17" y="9"/>
                      <a:pt x="18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3"/>
                      <a:pt x="20" y="15"/>
                      <a:pt x="20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8" name="Freeform 813"/>
              <p:cNvSpPr/>
              <p:nvPr/>
            </p:nvSpPr>
            <p:spPr bwMode="auto">
              <a:xfrm>
                <a:off x="2760663" y="2892425"/>
                <a:ext cx="47625" cy="4286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8" y="6"/>
                  </a:cxn>
                  <a:cxn ang="0">
                    <a:pos x="10" y="4"/>
                  </a:cxn>
                  <a:cxn ang="0">
                    <a:pos x="13" y="1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" y="7"/>
                  </a:cxn>
                  <a:cxn ang="0">
                    <a:pos x="0" y="9"/>
                  </a:cxn>
                  <a:cxn ang="0">
                    <a:pos x="1" y="11"/>
                  </a:cxn>
                  <a:cxn ang="0">
                    <a:pos x="6" y="9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8" y="6"/>
                  </a:cxn>
                </a:cxnLst>
                <a:rect l="0" t="0" r="r" b="b"/>
                <a:pathLst>
                  <a:path w="13" h="12">
                    <a:moveTo>
                      <a:pt x="8" y="6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9" y="5"/>
                      <a:pt x="9" y="5"/>
                      <a:pt x="10" y="4"/>
                    </a:cubicBezTo>
                    <a:cubicBezTo>
                      <a:pt x="10" y="4"/>
                      <a:pt x="11" y="3"/>
                      <a:pt x="13" y="1"/>
                    </a:cubicBezTo>
                    <a:cubicBezTo>
                      <a:pt x="13" y="1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8" y="2"/>
                      <a:pt x="4" y="4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0"/>
                      <a:pt x="0" y="10"/>
                      <a:pt x="1" y="11"/>
                    </a:cubicBezTo>
                    <a:cubicBezTo>
                      <a:pt x="3" y="12"/>
                      <a:pt x="5" y="11"/>
                      <a:pt x="6" y="9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9" name="Freeform 814"/>
              <p:cNvSpPr/>
              <p:nvPr/>
            </p:nvSpPr>
            <p:spPr bwMode="auto">
              <a:xfrm>
                <a:off x="2963863" y="2892425"/>
                <a:ext cx="47625" cy="42863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5" y="6"/>
                  </a:cxn>
                  <a:cxn ang="0">
                    <a:pos x="3" y="4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2" y="7"/>
                  </a:cxn>
                  <a:cxn ang="0">
                    <a:pos x="13" y="9"/>
                  </a:cxn>
                  <a:cxn ang="0">
                    <a:pos x="12" y="11"/>
                  </a:cxn>
                  <a:cxn ang="0">
                    <a:pos x="7" y="9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5" y="6"/>
                  </a:cxn>
                </a:cxnLst>
                <a:rect l="0" t="0" r="r" b="b"/>
                <a:pathLst>
                  <a:path w="13" h="12">
                    <a:moveTo>
                      <a:pt x="5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4" y="5"/>
                      <a:pt x="3" y="4"/>
                    </a:cubicBezTo>
                    <a:cubicBezTo>
                      <a:pt x="3" y="4"/>
                      <a:pt x="2" y="3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5" y="2"/>
                      <a:pt x="9" y="4"/>
                      <a:pt x="12" y="7"/>
                    </a:cubicBezTo>
                    <a:cubicBezTo>
                      <a:pt x="13" y="8"/>
                      <a:pt x="13" y="8"/>
                      <a:pt x="13" y="9"/>
                    </a:cubicBezTo>
                    <a:cubicBezTo>
                      <a:pt x="13" y="10"/>
                      <a:pt x="13" y="10"/>
                      <a:pt x="12" y="11"/>
                    </a:cubicBezTo>
                    <a:cubicBezTo>
                      <a:pt x="10" y="12"/>
                      <a:pt x="8" y="11"/>
                      <a:pt x="7" y="9"/>
                    </a:cubicBezTo>
                    <a:cubicBezTo>
                      <a:pt x="6" y="8"/>
                      <a:pt x="6" y="8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0" name="Freeform 815"/>
              <p:cNvSpPr/>
              <p:nvPr/>
            </p:nvSpPr>
            <p:spPr bwMode="auto">
              <a:xfrm>
                <a:off x="2760663" y="3213100"/>
                <a:ext cx="47625" cy="381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8" y="6"/>
                  </a:cxn>
                  <a:cxn ang="0">
                    <a:pos x="10" y="7"/>
                  </a:cxn>
                  <a:cxn ang="0">
                    <a:pos x="13" y="10"/>
                  </a:cxn>
                  <a:cxn ang="0">
                    <a:pos x="13" y="11"/>
                  </a:cxn>
                  <a:cxn ang="0">
                    <a:pos x="12" y="11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6" y="2"/>
                  </a:cxn>
                  <a:cxn ang="0">
                    <a:pos x="8" y="4"/>
                  </a:cxn>
                  <a:cxn ang="0">
                    <a:pos x="8" y="5"/>
                  </a:cxn>
                  <a:cxn ang="0">
                    <a:pos x="8" y="5"/>
                  </a:cxn>
                </a:cxnLst>
                <a:rect l="0" t="0" r="r" b="b"/>
                <a:pathLst>
                  <a:path w="13" h="11">
                    <a:moveTo>
                      <a:pt x="8" y="5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9" y="6"/>
                      <a:pt x="9" y="7"/>
                      <a:pt x="10" y="7"/>
                    </a:cubicBezTo>
                    <a:cubicBezTo>
                      <a:pt x="10" y="7"/>
                      <a:pt x="11" y="9"/>
                      <a:pt x="13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2" y="11"/>
                      <a:pt x="12" y="11"/>
                    </a:cubicBezTo>
                    <a:cubicBezTo>
                      <a:pt x="8" y="9"/>
                      <a:pt x="4" y="7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1" name="Freeform 816"/>
              <p:cNvSpPr/>
              <p:nvPr/>
            </p:nvSpPr>
            <p:spPr bwMode="auto">
              <a:xfrm>
                <a:off x="2963863" y="3213100"/>
                <a:ext cx="47625" cy="38100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6"/>
                  </a:cxn>
                  <a:cxn ang="0">
                    <a:pos x="3" y="7"/>
                  </a:cxn>
                  <a:cxn ang="0">
                    <a:pos x="0" y="10"/>
                  </a:cxn>
                  <a:cxn ang="0">
                    <a:pos x="0" y="11"/>
                  </a:cxn>
                  <a:cxn ang="0">
                    <a:pos x="1" y="11"/>
                  </a:cxn>
                  <a:cxn ang="0">
                    <a:pos x="12" y="4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7" y="2"/>
                  </a:cxn>
                  <a:cxn ang="0">
                    <a:pos x="5" y="4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3" h="11">
                    <a:moveTo>
                      <a:pt x="5" y="5"/>
                    </a:move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7"/>
                      <a:pt x="3" y="7"/>
                    </a:cubicBezTo>
                    <a:cubicBezTo>
                      <a:pt x="3" y="7"/>
                      <a:pt x="2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5" y="9"/>
                      <a:pt x="9" y="7"/>
                      <a:pt x="12" y="4"/>
                    </a:cubicBezTo>
                    <a:cubicBezTo>
                      <a:pt x="13" y="4"/>
                      <a:pt x="13" y="3"/>
                      <a:pt x="13" y="2"/>
                    </a:cubicBezTo>
                    <a:cubicBezTo>
                      <a:pt x="13" y="2"/>
                      <a:pt x="13" y="1"/>
                      <a:pt x="12" y="1"/>
                    </a:cubicBezTo>
                    <a:cubicBezTo>
                      <a:pt x="10" y="0"/>
                      <a:pt x="8" y="1"/>
                      <a:pt x="7" y="2"/>
                    </a:cubicBezTo>
                    <a:cubicBezTo>
                      <a:pt x="6" y="3"/>
                      <a:pt x="6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4867275" y="2788455"/>
              <a:ext cx="373673" cy="42147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73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4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5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5848350" y="2771775"/>
              <a:ext cx="428440" cy="428440"/>
              <a:chOff x="5391768" y="1610089"/>
              <a:chExt cx="428440" cy="428440"/>
            </a:xfrm>
          </p:grpSpPr>
          <p:sp>
            <p:nvSpPr>
              <p:cNvPr id="76" name="Freeform 39"/>
              <p:cNvSpPr>
                <a:spLocks noEditPoints="1"/>
              </p:cNvSpPr>
              <p:nvPr/>
            </p:nvSpPr>
            <p:spPr bwMode="auto">
              <a:xfrm>
                <a:off x="5391768" y="1610089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  <p:sp>
            <p:nvSpPr>
              <p:cNvPr id="77" name="Freeform 40"/>
              <p:cNvSpPr>
                <a:spLocks noEditPoints="1"/>
              </p:cNvSpPr>
              <p:nvPr/>
            </p:nvSpPr>
            <p:spPr bwMode="auto">
              <a:xfrm>
                <a:off x="5554733" y="1715228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40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2411497" y="5184303"/>
            <a:ext cx="7309980" cy="804203"/>
            <a:chOff x="1997963" y="1085850"/>
            <a:chExt cx="4155187" cy="457200"/>
          </a:xfrm>
        </p:grpSpPr>
        <p:sp>
          <p:nvSpPr>
            <p:cNvPr id="79" name="Content Placeholder 2"/>
            <p:cNvSpPr txBox="1"/>
            <p:nvPr/>
          </p:nvSpPr>
          <p:spPr>
            <a:xfrm>
              <a:off x="199796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0" name="Content Placeholder 2"/>
            <p:cNvSpPr txBox="1"/>
            <p:nvPr/>
          </p:nvSpPr>
          <p:spPr>
            <a:xfrm>
              <a:off x="300761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1" name="Content Placeholder 2"/>
            <p:cNvSpPr txBox="1"/>
            <p:nvPr/>
          </p:nvSpPr>
          <p:spPr>
            <a:xfrm>
              <a:off x="403631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82" name="Content Placeholder 2"/>
            <p:cNvSpPr txBox="1"/>
            <p:nvPr/>
          </p:nvSpPr>
          <p:spPr>
            <a:xfrm>
              <a:off x="5084063" y="1085850"/>
              <a:ext cx="1069087" cy="4572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单击此处添加副标题或详细文本描述</a:t>
              </a:r>
              <a:r>
                <a:rPr lang="en-US" dirty="0">
                  <a:solidFill>
                    <a:srgbClr val="FFFFFF"/>
                  </a:solidFill>
                </a:rPr>
                <a:t>. 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83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3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6" name="Group 95"/>
          <p:cNvGrpSpPr/>
          <p:nvPr/>
        </p:nvGrpSpPr>
        <p:grpSpPr>
          <a:xfrm>
            <a:off x="3456622" y="1222967"/>
            <a:ext cx="4512813" cy="5041540"/>
            <a:chOff x="2743200" y="950912"/>
            <a:chExt cx="3581400" cy="3754438"/>
          </a:xfrm>
        </p:grpSpPr>
        <p:sp>
          <p:nvSpPr>
            <p:cNvPr id="8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1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2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3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14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grpSp>
          <p:nvGrpSpPr>
            <p:cNvPr id="15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83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4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5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6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7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8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89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0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9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176655"/>
                <a:endParaRPr lang="en-US" sz="23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  <p:sp>
          <p:nvSpPr>
            <p:cNvPr id="95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176655"/>
              <a:endParaRPr lang="en-US" sz="2300">
                <a:solidFill>
                  <a:srgbClr val="FFFFFF"/>
                </a:solidFill>
              </a:endParaRPr>
            </a:p>
          </p:txBody>
        </p:sp>
      </p:grpSp>
      <p:sp>
        <p:nvSpPr>
          <p:cNvPr id="112" name="Content Placeholder 2"/>
          <p:cNvSpPr txBox="1"/>
          <p:nvPr/>
        </p:nvSpPr>
        <p:spPr>
          <a:xfrm>
            <a:off x="8208376" y="2097410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产品安全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13" name="Group 35"/>
          <p:cNvGrpSpPr/>
          <p:nvPr/>
        </p:nvGrpSpPr>
        <p:grpSpPr>
          <a:xfrm>
            <a:off x="6913246" y="2481420"/>
            <a:ext cx="1165606" cy="288008"/>
            <a:chOff x="5257800" y="1733550"/>
            <a:chExt cx="925033" cy="228600"/>
          </a:xfrm>
        </p:grpSpPr>
        <p:cxnSp>
          <p:nvCxnSpPr>
            <p:cNvPr id="114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40"/>
          <p:cNvGrpSpPr/>
          <p:nvPr/>
        </p:nvGrpSpPr>
        <p:grpSpPr>
          <a:xfrm>
            <a:off x="6913245" y="4113464"/>
            <a:ext cx="1152208" cy="290008"/>
            <a:chOff x="5181600" y="3638550"/>
            <a:chExt cx="914400" cy="230188"/>
          </a:xfrm>
        </p:grpSpPr>
        <p:cxnSp>
          <p:nvCxnSpPr>
            <p:cNvPr id="117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Content Placeholder 2"/>
          <p:cNvSpPr txBox="1"/>
          <p:nvPr/>
        </p:nvSpPr>
        <p:spPr>
          <a:xfrm>
            <a:off x="8257487" y="3921460"/>
            <a:ext cx="2122834" cy="93839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分销网络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20" name="Group 42"/>
          <p:cNvGrpSpPr/>
          <p:nvPr/>
        </p:nvGrpSpPr>
        <p:grpSpPr>
          <a:xfrm rot="10800000">
            <a:off x="3264588" y="2495133"/>
            <a:ext cx="1152208" cy="290008"/>
            <a:chOff x="5181600" y="3638550"/>
            <a:chExt cx="914400" cy="230188"/>
          </a:xfrm>
        </p:grpSpPr>
        <p:cxnSp>
          <p:nvCxnSpPr>
            <p:cNvPr id="121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Content Placeholder 2"/>
          <p:cNvSpPr txBox="1"/>
          <p:nvPr/>
        </p:nvSpPr>
        <p:spPr>
          <a:xfrm>
            <a:off x="960174" y="2207125"/>
            <a:ext cx="2170080" cy="946312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grpSp>
        <p:nvGrpSpPr>
          <p:cNvPr id="124" name="Group 50"/>
          <p:cNvGrpSpPr/>
          <p:nvPr/>
        </p:nvGrpSpPr>
        <p:grpSpPr>
          <a:xfrm rot="10800000">
            <a:off x="3264590" y="4118015"/>
            <a:ext cx="1165606" cy="288008"/>
            <a:chOff x="5257800" y="1733550"/>
            <a:chExt cx="925033" cy="228600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Content Placeholder 2"/>
          <p:cNvSpPr txBox="1"/>
          <p:nvPr/>
        </p:nvSpPr>
        <p:spPr>
          <a:xfrm>
            <a:off x="960174" y="3926011"/>
            <a:ext cx="2170080" cy="1042316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CN" altLang="en-US" sz="1500" b="1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br>
              <a:rPr lang="en-US" sz="1500" b="1" i="1" dirty="0">
                <a:solidFill>
                  <a:srgbClr val="FFFFFF"/>
                </a:solidFill>
              </a:rPr>
            </a:br>
            <a:r>
              <a:rPr lang="zh-CN" altLang="en-US" sz="11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i="1" dirty="0">
              <a:solidFill>
                <a:srgbClr val="FFFFFF"/>
              </a:solidFill>
            </a:endParaRPr>
          </a:p>
        </p:txBody>
      </p:sp>
      <p:sp>
        <p:nvSpPr>
          <p:cNvPr id="128" name="Content Placeholder 2"/>
          <p:cNvSpPr txBox="1"/>
          <p:nvPr/>
        </p:nvSpPr>
        <p:spPr>
          <a:xfrm>
            <a:off x="4876832" y="5192322"/>
            <a:ext cx="2122834" cy="100017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头脑风暴</a:t>
            </a:r>
            <a:br>
              <a:rPr lang="en-US" sz="1500" b="1" dirty="0">
                <a:solidFill>
                  <a:srgbClr val="FFFFFF"/>
                </a:solidFill>
              </a:rPr>
            </a:br>
            <a:r>
              <a: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5" name="Title 1"/>
          <p:cNvSpPr txBox="1"/>
          <p:nvPr/>
        </p:nvSpPr>
        <p:spPr>
          <a:xfrm>
            <a:off x="503903" y="359779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Subtitle 2"/>
          <p:cNvSpPr txBox="1"/>
          <p:nvPr/>
        </p:nvSpPr>
        <p:spPr>
          <a:xfrm>
            <a:off x="503903" y="899374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23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9" grpId="0"/>
      <p:bldP spid="123" grpId="0"/>
      <p:bldP spid="1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鹏\PPT总结内页\色彩\紫色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19537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itle 1"/>
          <p:cNvSpPr txBox="1"/>
          <p:nvPr/>
        </p:nvSpPr>
        <p:spPr>
          <a:xfrm>
            <a:off x="4475153" y="2668583"/>
            <a:ext cx="4429156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15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 panose="020B0606030504020204"/>
                <a:ea typeface="+mj-ea"/>
                <a:cs typeface="Open Sans" panose="020B0606030504020204"/>
              </a:defRPr>
            </a:lvl1pPr>
          </a:lstStyle>
          <a:p>
            <a:pPr algn="l"/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79" grpId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透明PPT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33CCC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4930</Words>
  <Application>WPS 演示</Application>
  <PresentationFormat>自定义</PresentationFormat>
  <Paragraphs>517</Paragraphs>
  <Slides>32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Miso</vt:lpstr>
      <vt:lpstr>Segoe Print</vt:lpstr>
      <vt:lpstr>Amatic SC Regular</vt:lpstr>
      <vt:lpstr>方正兰亭特黑_GBK</vt:lpstr>
      <vt:lpstr>黑体</vt:lpstr>
      <vt:lpstr>Arial</vt:lpstr>
      <vt:lpstr>Open Sans Light</vt:lpstr>
      <vt:lpstr>Open Sans</vt:lpstr>
      <vt:lpstr>Impact</vt:lpstr>
      <vt:lpstr>方正兰亭黑简体</vt:lpstr>
      <vt:lpstr>Agency FB</vt:lpstr>
      <vt:lpstr>Open Sans</vt:lpstr>
      <vt:lpstr>Arial Unicode MS</vt:lpstr>
      <vt:lpstr>Calibri</vt:lpstr>
      <vt:lpstr>Helvetica Light</vt:lpstr>
      <vt:lpstr>Gill Sans Light</vt:lpstr>
      <vt:lpstr>MS PGothic</vt:lpstr>
      <vt:lpstr>FontAwesome Regular</vt:lpstr>
      <vt:lpstr>Source Sans Pro Light</vt:lpstr>
      <vt:lpstr>FontAwesome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7</cp:revision>
  <dcterms:created xsi:type="dcterms:W3CDTF">2015-04-09T03:07:00Z</dcterms:created>
  <dcterms:modified xsi:type="dcterms:W3CDTF">2020-09-12T03:49:16Z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