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75" r:id="rId5"/>
    <p:sldId id="276" r:id="rId6"/>
    <p:sldId id="266" r:id="rId7"/>
    <p:sldId id="257" r:id="rId8"/>
    <p:sldId id="259" r:id="rId9"/>
    <p:sldId id="260" r:id="rId10"/>
    <p:sldId id="277" r:id="rId11"/>
    <p:sldId id="261" r:id="rId12"/>
    <p:sldId id="262" r:id="rId13"/>
    <p:sldId id="263" r:id="rId14"/>
    <p:sldId id="264" r:id="rId15"/>
    <p:sldId id="265" r:id="rId16"/>
    <p:sldId id="267" r:id="rId17"/>
    <p:sldId id="258" r:id="rId18"/>
    <p:sldId id="278" r:id="rId19"/>
    <p:sldId id="268" r:id="rId20"/>
    <p:sldId id="269" r:id="rId21"/>
    <p:sldId id="270" r:id="rId22"/>
    <p:sldId id="271" r:id="rId23"/>
    <p:sldId id="272" r:id="rId24"/>
    <p:sldId id="279" r:id="rId25"/>
    <p:sldId id="273" r:id="rId26"/>
    <p:sldId id="274" r:id="rId27"/>
    <p:sldId id="280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4872"/>
    <a:srgbClr val="878D38"/>
    <a:srgbClr val="F3E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title>
    <c:autoTitleDeleted val="0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开盘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25</c:v>
                </c:pt>
                <c:pt idx="2">
                  <c:v>38</c:v>
                </c:pt>
                <c:pt idx="3">
                  <c:v>50</c:v>
                </c:pt>
                <c:pt idx="4">
                  <c:v>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盘高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</c:v>
                </c:pt>
                <c:pt idx="1">
                  <c:v>57</c:v>
                </c:pt>
                <c:pt idx="2">
                  <c:v>57</c:v>
                </c:pt>
                <c:pt idx="3">
                  <c:v>58</c:v>
                </c:pt>
                <c:pt idx="4">
                  <c:v>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盘低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收盘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</c:v>
                </c:pt>
                <c:pt idx="1">
                  <c:v>38</c:v>
                </c:pt>
                <c:pt idx="2">
                  <c:v>50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rgbClr val="CA4872"/>
              </a:solidFill>
              <a:ln w="9525" cap="flat" cmpd="sng" algn="ctr">
                <a:noFill/>
                <a:round/>
              </a:ln>
              <a:effectLst/>
            </c:spPr>
          </c:upBars>
          <c:downBars>
            <c:spPr>
              <a:solidFill>
                <a:srgbClr val="878D38"/>
              </a:solidFill>
              <a:ln w="9525" cap="flat" cmpd="sng" algn="ctr">
                <a:noFill/>
                <a:round/>
              </a:ln>
              <a:effectLst/>
            </c:spPr>
          </c:downBars>
        </c:upDownBars>
        <c:axId val="1104078432"/>
        <c:axId val="1269174688"/>
      </c:stockChart>
      <c:dateAx>
        <c:axId val="110407843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269174688"/>
        <c:crosses val="autoZero"/>
        <c:auto val="1"/>
        <c:lblOffset val="100"/>
        <c:baseTimeUnit val="days"/>
      </c:dateAx>
      <c:valAx>
        <c:axId val="12691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10407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76266-7C9B-4C3F-9979-922B0B824D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5229-4F49-4196-A365-9DA7BE600D9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010" y="845812"/>
            <a:ext cx="6523979" cy="516637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46229" y="2863077"/>
            <a:ext cx="5099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清新文艺商务模板</a:t>
            </a:r>
            <a:endParaRPr lang="zh-CN" altLang="en-US" sz="40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94263" y="3872700"/>
            <a:ext cx="38034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</a:t>
            </a:r>
            <a:endParaRPr lang="en-US" altLang="zh-CN" sz="10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enterprise introduction, summary report,  sales marketing, 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chart </a:t>
            </a:r>
            <a:r>
              <a:rPr lang="en-US" altLang="zh-CN" sz="1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46229" y="3448462"/>
            <a:ext cx="509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General template of literary and artistic business</a:t>
            </a:r>
            <a:endParaRPr lang="zh-CN" altLang="en-US" sz="1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82" y="2397441"/>
            <a:ext cx="2605256" cy="2063117"/>
          </a:xfrm>
          <a:prstGeom prst="rect">
            <a:avLst/>
          </a:prstGeom>
        </p:spPr>
      </p:pic>
      <p:sp>
        <p:nvSpPr>
          <p:cNvPr id="9" name="Text Box 3"/>
          <p:cNvSpPr>
            <a:spLocks noChangeArrowheads="1"/>
          </p:cNvSpPr>
          <p:nvPr/>
        </p:nvSpPr>
        <p:spPr bwMode="auto">
          <a:xfrm>
            <a:off x="2389973" y="2936557"/>
            <a:ext cx="1362874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录</a:t>
            </a:r>
            <a:endParaRPr lang="en-US" altLang="zh-CN" sz="4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1"/>
          <p:cNvSpPr>
            <a:spLocks noChangeArrowheads="1"/>
          </p:cNvSpPr>
          <p:nvPr/>
        </p:nvSpPr>
        <p:spPr bwMode="auto">
          <a:xfrm>
            <a:off x="6565392" y="1554495"/>
            <a:ext cx="610177" cy="610177"/>
          </a:xfrm>
          <a:prstGeom prst="ellipse">
            <a:avLst/>
          </a:prstGeom>
          <a:noFill/>
          <a:ln w="22225">
            <a:solidFill>
              <a:srgbClr val="CA4872"/>
            </a:solidFill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1" name="TextBox 32"/>
          <p:cNvSpPr txBox="1">
            <a:spLocks noChangeArrowheads="1"/>
          </p:cNvSpPr>
          <p:nvPr/>
        </p:nvSpPr>
        <p:spPr bwMode="auto">
          <a:xfrm>
            <a:off x="6595405" y="1620033"/>
            <a:ext cx="550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rgbClr val="CA4872"/>
                </a:solidFill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rgbClr val="CA4872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70107" y="1906647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7270107" y="1515683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6565392" y="2594448"/>
            <a:ext cx="610177" cy="610177"/>
          </a:xfrm>
          <a:prstGeom prst="ellipse">
            <a:avLst/>
          </a:prstGeom>
          <a:noFill/>
          <a:ln w="22225">
            <a:solidFill>
              <a:srgbClr val="878D38"/>
            </a:solidFill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6595405" y="2659986"/>
            <a:ext cx="550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rgbClr val="878D38"/>
                </a:solidFill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rgbClr val="878D38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70107" y="2946600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7270107" y="2555636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"/>
          <p:cNvSpPr>
            <a:spLocks noChangeArrowheads="1"/>
          </p:cNvSpPr>
          <p:nvPr/>
        </p:nvSpPr>
        <p:spPr bwMode="auto">
          <a:xfrm>
            <a:off x="6565392" y="3673213"/>
            <a:ext cx="610177" cy="610177"/>
          </a:xfrm>
          <a:prstGeom prst="ellipse">
            <a:avLst/>
          </a:prstGeom>
          <a:noFill/>
          <a:ln w="22225">
            <a:solidFill>
              <a:srgbClr val="CA4872"/>
            </a:solidFill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/>
        </p:nvSpPr>
        <p:spPr bwMode="auto">
          <a:xfrm>
            <a:off x="6595405" y="3738751"/>
            <a:ext cx="550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rgbClr val="CA4872"/>
                </a:solidFill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rgbClr val="CA4872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270107" y="4025365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270107" y="3634401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1"/>
          <p:cNvSpPr>
            <a:spLocks noChangeArrowheads="1"/>
          </p:cNvSpPr>
          <p:nvPr/>
        </p:nvSpPr>
        <p:spPr bwMode="auto">
          <a:xfrm>
            <a:off x="6565392" y="4713166"/>
            <a:ext cx="610177" cy="610177"/>
          </a:xfrm>
          <a:prstGeom prst="ellipse">
            <a:avLst/>
          </a:prstGeom>
          <a:noFill/>
          <a:ln w="22225">
            <a:solidFill>
              <a:srgbClr val="878D38"/>
            </a:solidFill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3" name="TextBox 32"/>
          <p:cNvSpPr txBox="1">
            <a:spLocks noChangeArrowheads="1"/>
          </p:cNvSpPr>
          <p:nvPr/>
        </p:nvSpPr>
        <p:spPr bwMode="auto">
          <a:xfrm>
            <a:off x="6595405" y="4778704"/>
            <a:ext cx="550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rgbClr val="878D38"/>
                </a:solidFill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rgbClr val="878D38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70107" y="5065318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7270107" y="4674354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040" y="1385915"/>
            <a:ext cx="5159920" cy="4086170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4803627" y="2453884"/>
            <a:ext cx="25847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4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1"/>
          <p:cNvSpPr txBox="1"/>
          <p:nvPr/>
        </p:nvSpPr>
        <p:spPr>
          <a:xfrm>
            <a:off x="4635730" y="4125621"/>
            <a:ext cx="2920540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65191" y="3797070"/>
            <a:ext cx="2861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4323049" y="3325403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0"/>
          <p:cNvSpPr/>
          <p:nvPr/>
        </p:nvSpPr>
        <p:spPr>
          <a:xfrm>
            <a:off x="915005" y="1600200"/>
            <a:ext cx="5787656" cy="4267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Rectangle 22"/>
          <p:cNvSpPr/>
          <p:nvPr/>
        </p:nvSpPr>
        <p:spPr>
          <a:xfrm>
            <a:off x="915005" y="4185479"/>
            <a:ext cx="5787656" cy="1499191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139171" y="4361785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9171" y="4761895"/>
            <a:ext cx="5331996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90284" y="2213819"/>
            <a:ext cx="3986711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7378744" y="1849286"/>
            <a:ext cx="1009371" cy="307777"/>
          </a:xfrm>
          <a:prstGeom prst="rect">
            <a:avLst/>
          </a:prstGeom>
          <a:solidFill>
            <a:srgbClr val="878D38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90284" y="3775233"/>
            <a:ext cx="3986711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7378744" y="3410700"/>
            <a:ext cx="1009371" cy="307777"/>
          </a:xfrm>
          <a:prstGeom prst="rect">
            <a:avLst/>
          </a:prstGeom>
          <a:solidFill>
            <a:srgbClr val="878D38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90284" y="5129671"/>
            <a:ext cx="3986711" cy="510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378744" y="4765138"/>
            <a:ext cx="1009371" cy="307777"/>
          </a:xfrm>
          <a:prstGeom prst="rect">
            <a:avLst/>
          </a:prstGeom>
          <a:solidFill>
            <a:srgbClr val="878D38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 rot="2700000">
            <a:off x="5072944" y="2006325"/>
            <a:ext cx="2044927" cy="2047295"/>
          </a:xfrm>
          <a:prstGeom prst="rect">
            <a:avLst/>
          </a:prstGeom>
          <a:solidFill>
            <a:srgbClr val="CA487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9"/>
          <p:cNvSpPr>
            <a:spLocks noEditPoints="1"/>
          </p:cNvSpPr>
          <p:nvPr/>
        </p:nvSpPr>
        <p:spPr bwMode="auto">
          <a:xfrm rot="2700000">
            <a:off x="1931934" y="2006325"/>
            <a:ext cx="2044927" cy="2047295"/>
          </a:xfrm>
          <a:prstGeom prst="rect">
            <a:avLst/>
          </a:prstGeom>
          <a:solidFill>
            <a:srgbClr val="878D3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 rot="2700000">
            <a:off x="8213954" y="2006325"/>
            <a:ext cx="2046111" cy="2047295"/>
          </a:xfrm>
          <a:prstGeom prst="rect">
            <a:avLst/>
          </a:prstGeom>
          <a:solidFill>
            <a:srgbClr val="878D3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>
            <a:off x="5396388" y="2319106"/>
            <a:ext cx="1419364" cy="1421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val 6"/>
          <p:cNvSpPr>
            <a:spLocks noChangeArrowheads="1"/>
          </p:cNvSpPr>
          <p:nvPr/>
        </p:nvSpPr>
        <p:spPr bwMode="auto">
          <a:xfrm>
            <a:off x="8524365" y="2319106"/>
            <a:ext cx="1419364" cy="1421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2244715" y="2319106"/>
            <a:ext cx="1419364" cy="14217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 13"/>
          <p:cNvSpPr>
            <a:spLocks noEditPoints="1"/>
          </p:cNvSpPr>
          <p:nvPr/>
        </p:nvSpPr>
        <p:spPr bwMode="auto">
          <a:xfrm>
            <a:off x="2507340" y="2643341"/>
            <a:ext cx="862091" cy="851371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Freeform 15"/>
          <p:cNvSpPr>
            <a:spLocks noEditPoints="1"/>
          </p:cNvSpPr>
          <p:nvPr/>
        </p:nvSpPr>
        <p:spPr bwMode="auto">
          <a:xfrm>
            <a:off x="5604060" y="2608756"/>
            <a:ext cx="982692" cy="842433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CA4872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758945" y="2608756"/>
            <a:ext cx="950202" cy="881859"/>
            <a:chOff x="5928340" y="670992"/>
            <a:chExt cx="506444" cy="470018"/>
          </a:xfrm>
          <a:solidFill>
            <a:srgbClr val="878D38"/>
          </a:solidFill>
        </p:grpSpPr>
        <p:sp>
          <p:nvSpPr>
            <p:cNvPr id="20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3" name="TextBox 76"/>
          <p:cNvSpPr txBox="1"/>
          <p:nvPr/>
        </p:nvSpPr>
        <p:spPr>
          <a:xfrm>
            <a:off x="2355178" y="4676757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81350" y="5076867"/>
            <a:ext cx="234293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5398361" y="4676757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24533" y="5076867"/>
            <a:ext cx="234293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633177" y="4676757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59349" y="5076867"/>
            <a:ext cx="234293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3140" y="1837125"/>
            <a:ext cx="4040282" cy="4144489"/>
          </a:xfrm>
          <a:prstGeom prst="rect">
            <a:avLst/>
          </a:prstGeom>
          <a:solidFill>
            <a:srgbClr val="878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14316" y="2417179"/>
            <a:ext cx="3418697" cy="97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请在此添加文字说明，ppt模板。请在此添加文字说明，ppt模板。请在此添加文字说明，ppt模板。请在此添加文字说明，ppt模板。请在此添加文字说明，ppt模板。请在此添加文字说明，ppt模板。</a:t>
            </a:r>
            <a:endParaRPr lang="zh-CN" altLang="en-US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414317" y="204771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63140" y="4437821"/>
            <a:ext cx="4040282" cy="1306286"/>
          </a:xfrm>
          <a:prstGeom prst="rect">
            <a:avLst/>
          </a:prstGeom>
          <a:solidFill>
            <a:srgbClr val="F3EB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KSO_Shape"/>
          <p:cNvSpPr/>
          <p:nvPr/>
        </p:nvSpPr>
        <p:spPr bwMode="auto">
          <a:xfrm>
            <a:off x="1603575" y="4562837"/>
            <a:ext cx="1056253" cy="10562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3083281" y="4737020"/>
            <a:ext cx="1244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99%</a:t>
            </a:r>
            <a:endParaRPr lang="zh-CN" altLang="en-US" sz="40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49997" y="3510023"/>
            <a:ext cx="4350636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6911254" y="2891795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6911254" y="2059461"/>
            <a:ext cx="2366120" cy="584775"/>
          </a:xfrm>
          <a:prstGeom prst="rect">
            <a:avLst/>
          </a:prstGeom>
          <a:solidFill>
            <a:srgbClr val="CA4872"/>
          </a:solidFill>
          <a:ln w="158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¥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888,000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对角圆角矩形 4"/>
          <p:cNvSpPr/>
          <p:nvPr/>
        </p:nvSpPr>
        <p:spPr>
          <a:xfrm flipH="1">
            <a:off x="8960115" y="2142374"/>
            <a:ext cx="2406336" cy="3198665"/>
          </a:xfrm>
          <a:prstGeom prst="round2DiagRect">
            <a:avLst/>
          </a:prstGeom>
          <a:solidFill>
            <a:srgbClr val="878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对角圆角矩形 5"/>
          <p:cNvSpPr/>
          <p:nvPr/>
        </p:nvSpPr>
        <p:spPr>
          <a:xfrm flipH="1">
            <a:off x="3545639" y="2142374"/>
            <a:ext cx="2406336" cy="3198665"/>
          </a:xfrm>
          <a:prstGeom prst="round2DiagRect">
            <a:avLst/>
          </a:prstGeom>
          <a:solidFill>
            <a:srgbClr val="878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59394" y="4415298"/>
            <a:ext cx="17788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73870" y="4415298"/>
            <a:ext cx="17788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4143513" y="384768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9557989" y="384768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对角圆角矩形 12"/>
          <p:cNvSpPr/>
          <p:nvPr/>
        </p:nvSpPr>
        <p:spPr>
          <a:xfrm flipH="1">
            <a:off x="6240024" y="2142374"/>
            <a:ext cx="2406336" cy="3198665"/>
          </a:xfrm>
          <a:prstGeom prst="round2DiagRect">
            <a:avLst/>
          </a:prstGeom>
          <a:solidFill>
            <a:srgbClr val="CA4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4" name="对角圆角矩形 13"/>
          <p:cNvSpPr/>
          <p:nvPr/>
        </p:nvSpPr>
        <p:spPr>
          <a:xfrm flipH="1">
            <a:off x="825548" y="2142374"/>
            <a:ext cx="2406336" cy="3198665"/>
          </a:xfrm>
          <a:prstGeom prst="round2DiagRect">
            <a:avLst/>
          </a:prstGeom>
          <a:solidFill>
            <a:srgbClr val="CA4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39303" y="4415298"/>
            <a:ext cx="17788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53779" y="4415298"/>
            <a:ext cx="17788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423422" y="384768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6837898" y="384768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85102" y="2427591"/>
            <a:ext cx="1095478" cy="1266650"/>
            <a:chOff x="3017838" y="2103438"/>
            <a:chExt cx="152400" cy="176213"/>
          </a:xfrm>
          <a:solidFill>
            <a:schemeClr val="bg1"/>
          </a:solidFill>
        </p:grpSpPr>
        <p:sp>
          <p:nvSpPr>
            <p:cNvPr id="20" name="Freeform 431"/>
            <p:cNvSpPr>
              <a:spLocks noEditPoints="1"/>
            </p:cNvSpPr>
            <p:nvPr/>
          </p:nvSpPr>
          <p:spPr bwMode="auto">
            <a:xfrm>
              <a:off x="3017838" y="2103438"/>
              <a:ext cx="152400" cy="176213"/>
            </a:xfrm>
            <a:custGeom>
              <a:avLst/>
              <a:gdLst>
                <a:gd name="T0" fmla="*/ 218 w 248"/>
                <a:gd name="T1" fmla="*/ 40 h 287"/>
                <a:gd name="T2" fmla="*/ 218 w 248"/>
                <a:gd name="T3" fmla="*/ 24 h 287"/>
                <a:gd name="T4" fmla="*/ 193 w 248"/>
                <a:gd name="T5" fmla="*/ 0 h 287"/>
                <a:gd name="T6" fmla="*/ 167 w 248"/>
                <a:gd name="T7" fmla="*/ 24 h 287"/>
                <a:gd name="T8" fmla="*/ 167 w 248"/>
                <a:gd name="T9" fmla="*/ 40 h 287"/>
                <a:gd name="T10" fmla="*/ 150 w 248"/>
                <a:gd name="T11" fmla="*/ 40 h 287"/>
                <a:gd name="T12" fmla="*/ 150 w 248"/>
                <a:gd name="T13" fmla="*/ 24 h 287"/>
                <a:gd name="T14" fmla="*/ 124 w 248"/>
                <a:gd name="T15" fmla="*/ 0 h 287"/>
                <a:gd name="T16" fmla="*/ 98 w 248"/>
                <a:gd name="T17" fmla="*/ 24 h 287"/>
                <a:gd name="T18" fmla="*/ 98 w 248"/>
                <a:gd name="T19" fmla="*/ 40 h 287"/>
                <a:gd name="T20" fmla="*/ 81 w 248"/>
                <a:gd name="T21" fmla="*/ 40 h 287"/>
                <a:gd name="T22" fmla="*/ 81 w 248"/>
                <a:gd name="T23" fmla="*/ 24 h 287"/>
                <a:gd name="T24" fmla="*/ 55 w 248"/>
                <a:gd name="T25" fmla="*/ 0 h 287"/>
                <a:gd name="T26" fmla="*/ 29 w 248"/>
                <a:gd name="T27" fmla="*/ 24 h 287"/>
                <a:gd name="T28" fmla="*/ 29 w 248"/>
                <a:gd name="T29" fmla="*/ 40 h 287"/>
                <a:gd name="T30" fmla="*/ 0 w 248"/>
                <a:gd name="T31" fmla="*/ 40 h 287"/>
                <a:gd name="T32" fmla="*/ 0 w 248"/>
                <a:gd name="T33" fmla="*/ 287 h 287"/>
                <a:gd name="T34" fmla="*/ 248 w 248"/>
                <a:gd name="T35" fmla="*/ 287 h 287"/>
                <a:gd name="T36" fmla="*/ 248 w 248"/>
                <a:gd name="T37" fmla="*/ 40 h 287"/>
                <a:gd name="T38" fmla="*/ 218 w 248"/>
                <a:gd name="T39" fmla="*/ 40 h 287"/>
                <a:gd name="T40" fmla="*/ 181 w 248"/>
                <a:gd name="T41" fmla="*/ 24 h 287"/>
                <a:gd name="T42" fmla="*/ 193 w 248"/>
                <a:gd name="T43" fmla="*/ 14 h 287"/>
                <a:gd name="T44" fmla="*/ 205 w 248"/>
                <a:gd name="T45" fmla="*/ 24 h 287"/>
                <a:gd name="T46" fmla="*/ 205 w 248"/>
                <a:gd name="T47" fmla="*/ 66 h 287"/>
                <a:gd name="T48" fmla="*/ 193 w 248"/>
                <a:gd name="T49" fmla="*/ 76 h 287"/>
                <a:gd name="T50" fmla="*/ 181 w 248"/>
                <a:gd name="T51" fmla="*/ 66 h 287"/>
                <a:gd name="T52" fmla="*/ 181 w 248"/>
                <a:gd name="T53" fmla="*/ 24 h 287"/>
                <a:gd name="T54" fmla="*/ 112 w 248"/>
                <a:gd name="T55" fmla="*/ 24 h 287"/>
                <a:gd name="T56" fmla="*/ 124 w 248"/>
                <a:gd name="T57" fmla="*/ 14 h 287"/>
                <a:gd name="T58" fmla="*/ 136 w 248"/>
                <a:gd name="T59" fmla="*/ 24 h 287"/>
                <a:gd name="T60" fmla="*/ 136 w 248"/>
                <a:gd name="T61" fmla="*/ 66 h 287"/>
                <a:gd name="T62" fmla="*/ 124 w 248"/>
                <a:gd name="T63" fmla="*/ 76 h 287"/>
                <a:gd name="T64" fmla="*/ 112 w 248"/>
                <a:gd name="T65" fmla="*/ 66 h 287"/>
                <a:gd name="T66" fmla="*/ 112 w 248"/>
                <a:gd name="T67" fmla="*/ 24 h 287"/>
                <a:gd name="T68" fmla="*/ 43 w 248"/>
                <a:gd name="T69" fmla="*/ 24 h 287"/>
                <a:gd name="T70" fmla="*/ 55 w 248"/>
                <a:gd name="T71" fmla="*/ 14 h 287"/>
                <a:gd name="T72" fmla="*/ 67 w 248"/>
                <a:gd name="T73" fmla="*/ 24 h 287"/>
                <a:gd name="T74" fmla="*/ 67 w 248"/>
                <a:gd name="T75" fmla="*/ 66 h 287"/>
                <a:gd name="T76" fmla="*/ 55 w 248"/>
                <a:gd name="T77" fmla="*/ 76 h 287"/>
                <a:gd name="T78" fmla="*/ 43 w 248"/>
                <a:gd name="T79" fmla="*/ 66 h 287"/>
                <a:gd name="T80" fmla="*/ 43 w 248"/>
                <a:gd name="T81" fmla="*/ 24 h 287"/>
                <a:gd name="T82" fmla="*/ 227 w 248"/>
                <a:gd name="T83" fmla="*/ 267 h 287"/>
                <a:gd name="T84" fmla="*/ 21 w 248"/>
                <a:gd name="T85" fmla="*/ 267 h 287"/>
                <a:gd name="T86" fmla="*/ 21 w 248"/>
                <a:gd name="T87" fmla="*/ 95 h 287"/>
                <a:gd name="T88" fmla="*/ 227 w 248"/>
                <a:gd name="T89" fmla="*/ 95 h 287"/>
                <a:gd name="T90" fmla="*/ 227 w 248"/>
                <a:gd name="T91" fmla="*/ 26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8" h="287">
                  <a:moveTo>
                    <a:pt x="218" y="40"/>
                  </a:moveTo>
                  <a:cubicBezTo>
                    <a:pt x="218" y="24"/>
                    <a:pt x="218" y="24"/>
                    <a:pt x="218" y="24"/>
                  </a:cubicBezTo>
                  <a:cubicBezTo>
                    <a:pt x="218" y="9"/>
                    <a:pt x="209" y="0"/>
                    <a:pt x="193" y="0"/>
                  </a:cubicBezTo>
                  <a:cubicBezTo>
                    <a:pt x="177" y="0"/>
                    <a:pt x="167" y="9"/>
                    <a:pt x="167" y="24"/>
                  </a:cubicBezTo>
                  <a:cubicBezTo>
                    <a:pt x="167" y="40"/>
                    <a:pt x="167" y="40"/>
                    <a:pt x="167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50" y="9"/>
                    <a:pt x="140" y="0"/>
                    <a:pt x="124" y="0"/>
                  </a:cubicBezTo>
                  <a:cubicBezTo>
                    <a:pt x="108" y="0"/>
                    <a:pt x="98" y="9"/>
                    <a:pt x="98" y="24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9"/>
                    <a:pt x="71" y="0"/>
                    <a:pt x="55" y="0"/>
                  </a:cubicBezTo>
                  <a:cubicBezTo>
                    <a:pt x="39" y="0"/>
                    <a:pt x="29" y="9"/>
                    <a:pt x="29" y="24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48" y="40"/>
                    <a:pt x="248" y="40"/>
                    <a:pt x="248" y="40"/>
                  </a:cubicBezTo>
                  <a:lnTo>
                    <a:pt x="218" y="40"/>
                  </a:lnTo>
                  <a:close/>
                  <a:moveTo>
                    <a:pt x="181" y="24"/>
                  </a:moveTo>
                  <a:cubicBezTo>
                    <a:pt x="181" y="17"/>
                    <a:pt x="184" y="14"/>
                    <a:pt x="193" y="14"/>
                  </a:cubicBezTo>
                  <a:cubicBezTo>
                    <a:pt x="201" y="14"/>
                    <a:pt x="205" y="17"/>
                    <a:pt x="205" y="2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73"/>
                    <a:pt x="201" y="76"/>
                    <a:pt x="193" y="76"/>
                  </a:cubicBezTo>
                  <a:cubicBezTo>
                    <a:pt x="184" y="76"/>
                    <a:pt x="181" y="73"/>
                    <a:pt x="181" y="66"/>
                  </a:cubicBezTo>
                  <a:lnTo>
                    <a:pt x="181" y="24"/>
                  </a:lnTo>
                  <a:close/>
                  <a:moveTo>
                    <a:pt x="112" y="24"/>
                  </a:moveTo>
                  <a:cubicBezTo>
                    <a:pt x="112" y="17"/>
                    <a:pt x="115" y="14"/>
                    <a:pt x="124" y="14"/>
                  </a:cubicBezTo>
                  <a:cubicBezTo>
                    <a:pt x="132" y="14"/>
                    <a:pt x="136" y="17"/>
                    <a:pt x="136" y="24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6" y="73"/>
                    <a:pt x="132" y="76"/>
                    <a:pt x="124" y="76"/>
                  </a:cubicBezTo>
                  <a:cubicBezTo>
                    <a:pt x="115" y="76"/>
                    <a:pt x="112" y="73"/>
                    <a:pt x="112" y="66"/>
                  </a:cubicBezTo>
                  <a:lnTo>
                    <a:pt x="112" y="24"/>
                  </a:lnTo>
                  <a:close/>
                  <a:moveTo>
                    <a:pt x="43" y="24"/>
                  </a:moveTo>
                  <a:cubicBezTo>
                    <a:pt x="43" y="17"/>
                    <a:pt x="47" y="14"/>
                    <a:pt x="55" y="14"/>
                  </a:cubicBezTo>
                  <a:cubicBezTo>
                    <a:pt x="64" y="14"/>
                    <a:pt x="67" y="17"/>
                    <a:pt x="67" y="24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7" y="73"/>
                    <a:pt x="64" y="76"/>
                    <a:pt x="55" y="76"/>
                  </a:cubicBezTo>
                  <a:cubicBezTo>
                    <a:pt x="47" y="76"/>
                    <a:pt x="43" y="73"/>
                    <a:pt x="43" y="66"/>
                  </a:cubicBezTo>
                  <a:lnTo>
                    <a:pt x="43" y="24"/>
                  </a:lnTo>
                  <a:close/>
                  <a:moveTo>
                    <a:pt x="227" y="267"/>
                  </a:moveTo>
                  <a:cubicBezTo>
                    <a:pt x="21" y="267"/>
                    <a:pt x="21" y="267"/>
                    <a:pt x="21" y="267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27" y="95"/>
                    <a:pt x="227" y="95"/>
                    <a:pt x="227" y="95"/>
                  </a:cubicBezTo>
                  <a:lnTo>
                    <a:pt x="227" y="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32"/>
            <p:cNvSpPr/>
            <p:nvPr/>
          </p:nvSpPr>
          <p:spPr bwMode="auto">
            <a:xfrm>
              <a:off x="3052763" y="2182813"/>
              <a:ext cx="41275" cy="63500"/>
            </a:xfrm>
            <a:custGeom>
              <a:avLst/>
              <a:gdLst>
                <a:gd name="T0" fmla="*/ 66 w 66"/>
                <a:gd name="T1" fmla="*/ 70 h 102"/>
                <a:gd name="T2" fmla="*/ 42 w 66"/>
                <a:gd name="T3" fmla="*/ 46 h 102"/>
                <a:gd name="T4" fmla="*/ 42 w 66"/>
                <a:gd name="T5" fmla="*/ 45 h 102"/>
                <a:gd name="T6" fmla="*/ 64 w 66"/>
                <a:gd name="T7" fmla="*/ 21 h 102"/>
                <a:gd name="T8" fmla="*/ 31 w 66"/>
                <a:gd name="T9" fmla="*/ 0 h 102"/>
                <a:gd name="T10" fmla="*/ 3 w 66"/>
                <a:gd name="T11" fmla="*/ 5 h 102"/>
                <a:gd name="T12" fmla="*/ 5 w 66"/>
                <a:gd name="T13" fmla="*/ 22 h 102"/>
                <a:gd name="T14" fmla="*/ 26 w 66"/>
                <a:gd name="T15" fmla="*/ 17 h 102"/>
                <a:gd name="T16" fmla="*/ 40 w 66"/>
                <a:gd name="T17" fmla="*/ 27 h 102"/>
                <a:gd name="T18" fmla="*/ 19 w 66"/>
                <a:gd name="T19" fmla="*/ 39 h 102"/>
                <a:gd name="T20" fmla="*/ 19 w 66"/>
                <a:gd name="T21" fmla="*/ 57 h 102"/>
                <a:gd name="T22" fmla="*/ 44 w 66"/>
                <a:gd name="T23" fmla="*/ 72 h 102"/>
                <a:gd name="T24" fmla="*/ 27 w 66"/>
                <a:gd name="T25" fmla="*/ 85 h 102"/>
                <a:gd name="T26" fmla="*/ 3 w 66"/>
                <a:gd name="T27" fmla="*/ 80 h 102"/>
                <a:gd name="T28" fmla="*/ 0 w 66"/>
                <a:gd name="T29" fmla="*/ 98 h 102"/>
                <a:gd name="T30" fmla="*/ 25 w 66"/>
                <a:gd name="T31" fmla="*/ 102 h 102"/>
                <a:gd name="T32" fmla="*/ 66 w 66"/>
                <a:gd name="T33" fmla="*/ 7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02">
                  <a:moveTo>
                    <a:pt x="66" y="70"/>
                  </a:moveTo>
                  <a:cubicBezTo>
                    <a:pt x="66" y="57"/>
                    <a:pt x="58" y="50"/>
                    <a:pt x="42" y="46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56" y="41"/>
                    <a:pt x="64" y="33"/>
                    <a:pt x="64" y="21"/>
                  </a:cubicBezTo>
                  <a:cubicBezTo>
                    <a:pt x="64" y="9"/>
                    <a:pt x="52" y="0"/>
                    <a:pt x="31" y="0"/>
                  </a:cubicBezTo>
                  <a:cubicBezTo>
                    <a:pt x="22" y="0"/>
                    <a:pt x="12" y="1"/>
                    <a:pt x="3" y="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12" y="19"/>
                    <a:pt x="19" y="17"/>
                    <a:pt x="26" y="17"/>
                  </a:cubicBezTo>
                  <a:cubicBezTo>
                    <a:pt x="37" y="17"/>
                    <a:pt x="40" y="21"/>
                    <a:pt x="40" y="27"/>
                  </a:cubicBezTo>
                  <a:cubicBezTo>
                    <a:pt x="40" y="35"/>
                    <a:pt x="32" y="38"/>
                    <a:pt x="19" y="39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38" y="58"/>
                    <a:pt x="44" y="62"/>
                    <a:pt x="44" y="72"/>
                  </a:cubicBezTo>
                  <a:cubicBezTo>
                    <a:pt x="44" y="79"/>
                    <a:pt x="37" y="85"/>
                    <a:pt x="27" y="85"/>
                  </a:cubicBezTo>
                  <a:cubicBezTo>
                    <a:pt x="18" y="85"/>
                    <a:pt x="11" y="83"/>
                    <a:pt x="3" y="8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7" y="100"/>
                    <a:pt x="16" y="102"/>
                    <a:pt x="25" y="102"/>
                  </a:cubicBezTo>
                  <a:cubicBezTo>
                    <a:pt x="48" y="102"/>
                    <a:pt x="66" y="91"/>
                    <a:pt x="66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33"/>
            <p:cNvSpPr/>
            <p:nvPr/>
          </p:nvSpPr>
          <p:spPr bwMode="auto">
            <a:xfrm>
              <a:off x="3103563" y="2184401"/>
              <a:ext cx="25400" cy="60325"/>
            </a:xfrm>
            <a:custGeom>
              <a:avLst/>
              <a:gdLst>
                <a:gd name="T0" fmla="*/ 8 w 16"/>
                <a:gd name="T1" fmla="*/ 10 h 38"/>
                <a:gd name="T2" fmla="*/ 8 w 16"/>
                <a:gd name="T3" fmla="*/ 38 h 38"/>
                <a:gd name="T4" fmla="*/ 16 w 16"/>
                <a:gd name="T5" fmla="*/ 38 h 38"/>
                <a:gd name="T6" fmla="*/ 16 w 16"/>
                <a:gd name="T7" fmla="*/ 0 h 38"/>
                <a:gd name="T8" fmla="*/ 12 w 16"/>
                <a:gd name="T9" fmla="*/ 0 h 38"/>
                <a:gd name="T10" fmla="*/ 0 w 16"/>
                <a:gd name="T11" fmla="*/ 6 h 38"/>
                <a:gd name="T12" fmla="*/ 1 w 16"/>
                <a:gd name="T13" fmla="*/ 13 h 38"/>
                <a:gd name="T14" fmla="*/ 8 w 16"/>
                <a:gd name="T15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8">
                  <a:moveTo>
                    <a:pt x="8" y="10"/>
                  </a:moveTo>
                  <a:lnTo>
                    <a:pt x="8" y="38"/>
                  </a:lnTo>
                  <a:lnTo>
                    <a:pt x="16" y="38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58993" y="2597756"/>
            <a:ext cx="1168430" cy="926320"/>
            <a:chOff x="6184901" y="6007101"/>
            <a:chExt cx="176213" cy="139700"/>
          </a:xfrm>
          <a:solidFill>
            <a:schemeClr val="bg1"/>
          </a:solidFill>
        </p:grpSpPr>
        <p:sp>
          <p:nvSpPr>
            <p:cNvPr id="24" name="Freeform 378"/>
            <p:cNvSpPr/>
            <p:nvPr/>
          </p:nvSpPr>
          <p:spPr bwMode="auto">
            <a:xfrm>
              <a:off x="6184901" y="6084888"/>
              <a:ext cx="176213" cy="61913"/>
            </a:xfrm>
            <a:custGeom>
              <a:avLst/>
              <a:gdLst>
                <a:gd name="T0" fmla="*/ 174 w 288"/>
                <a:gd name="T1" fmla="*/ 18 h 101"/>
                <a:gd name="T2" fmla="*/ 174 w 288"/>
                <a:gd name="T3" fmla="*/ 30 h 101"/>
                <a:gd name="T4" fmla="*/ 162 w 288"/>
                <a:gd name="T5" fmla="*/ 30 h 101"/>
                <a:gd name="T6" fmla="*/ 126 w 288"/>
                <a:gd name="T7" fmla="*/ 30 h 101"/>
                <a:gd name="T8" fmla="*/ 114 w 288"/>
                <a:gd name="T9" fmla="*/ 30 h 101"/>
                <a:gd name="T10" fmla="*/ 114 w 288"/>
                <a:gd name="T11" fmla="*/ 18 h 101"/>
                <a:gd name="T12" fmla="*/ 114 w 288"/>
                <a:gd name="T13" fmla="*/ 0 h 101"/>
                <a:gd name="T14" fmla="*/ 0 w 288"/>
                <a:gd name="T15" fmla="*/ 0 h 101"/>
                <a:gd name="T16" fmla="*/ 0 w 288"/>
                <a:gd name="T17" fmla="*/ 86 h 101"/>
                <a:gd name="T18" fmla="*/ 14 w 288"/>
                <a:gd name="T19" fmla="*/ 101 h 101"/>
                <a:gd name="T20" fmla="*/ 274 w 288"/>
                <a:gd name="T21" fmla="*/ 101 h 101"/>
                <a:gd name="T22" fmla="*/ 288 w 288"/>
                <a:gd name="T23" fmla="*/ 86 h 101"/>
                <a:gd name="T24" fmla="*/ 288 w 288"/>
                <a:gd name="T25" fmla="*/ 0 h 101"/>
                <a:gd name="T26" fmla="*/ 174 w 288"/>
                <a:gd name="T27" fmla="*/ 0 h 101"/>
                <a:gd name="T28" fmla="*/ 174 w 288"/>
                <a:gd name="T29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8" h="101">
                  <a:moveTo>
                    <a:pt x="174" y="18"/>
                  </a:moveTo>
                  <a:cubicBezTo>
                    <a:pt x="174" y="30"/>
                    <a:pt x="174" y="30"/>
                    <a:pt x="174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6" y="101"/>
                    <a:pt x="14" y="101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82" y="101"/>
                    <a:pt x="288" y="94"/>
                    <a:pt x="288" y="8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74" y="0"/>
                    <a:pt x="174" y="0"/>
                    <a:pt x="174" y="0"/>
                  </a:cubicBezTo>
                  <a:lnTo>
                    <a:pt x="17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79"/>
            <p:cNvSpPr>
              <a:spLocks noEditPoints="1"/>
            </p:cNvSpPr>
            <p:nvPr/>
          </p:nvSpPr>
          <p:spPr bwMode="auto">
            <a:xfrm>
              <a:off x="6184901" y="6007101"/>
              <a:ext cx="176213" cy="68263"/>
            </a:xfrm>
            <a:custGeom>
              <a:avLst/>
              <a:gdLst>
                <a:gd name="T0" fmla="*/ 114 w 288"/>
                <a:gd name="T1" fmla="*/ 100 h 110"/>
                <a:gd name="T2" fmla="*/ 114 w 288"/>
                <a:gd name="T3" fmla="*/ 88 h 110"/>
                <a:gd name="T4" fmla="*/ 126 w 288"/>
                <a:gd name="T5" fmla="*/ 88 h 110"/>
                <a:gd name="T6" fmla="*/ 162 w 288"/>
                <a:gd name="T7" fmla="*/ 88 h 110"/>
                <a:gd name="T8" fmla="*/ 174 w 288"/>
                <a:gd name="T9" fmla="*/ 88 h 110"/>
                <a:gd name="T10" fmla="*/ 174 w 288"/>
                <a:gd name="T11" fmla="*/ 100 h 110"/>
                <a:gd name="T12" fmla="*/ 174 w 288"/>
                <a:gd name="T13" fmla="*/ 110 h 110"/>
                <a:gd name="T14" fmla="*/ 288 w 288"/>
                <a:gd name="T15" fmla="*/ 110 h 110"/>
                <a:gd name="T16" fmla="*/ 288 w 288"/>
                <a:gd name="T17" fmla="*/ 62 h 110"/>
                <a:gd name="T18" fmla="*/ 274 w 288"/>
                <a:gd name="T19" fmla="*/ 48 h 110"/>
                <a:gd name="T20" fmla="*/ 198 w 288"/>
                <a:gd name="T21" fmla="*/ 48 h 110"/>
                <a:gd name="T22" fmla="*/ 198 w 288"/>
                <a:gd name="T23" fmla="*/ 14 h 110"/>
                <a:gd name="T24" fmla="*/ 184 w 288"/>
                <a:gd name="T25" fmla="*/ 0 h 110"/>
                <a:gd name="T26" fmla="*/ 104 w 288"/>
                <a:gd name="T27" fmla="*/ 0 h 110"/>
                <a:gd name="T28" fmla="*/ 90 w 288"/>
                <a:gd name="T29" fmla="*/ 14 h 110"/>
                <a:gd name="T30" fmla="*/ 90 w 288"/>
                <a:gd name="T31" fmla="*/ 48 h 110"/>
                <a:gd name="T32" fmla="*/ 14 w 288"/>
                <a:gd name="T33" fmla="*/ 48 h 110"/>
                <a:gd name="T34" fmla="*/ 0 w 288"/>
                <a:gd name="T35" fmla="*/ 62 h 110"/>
                <a:gd name="T36" fmla="*/ 0 w 288"/>
                <a:gd name="T37" fmla="*/ 110 h 110"/>
                <a:gd name="T38" fmla="*/ 114 w 288"/>
                <a:gd name="T39" fmla="*/ 110 h 110"/>
                <a:gd name="T40" fmla="*/ 114 w 288"/>
                <a:gd name="T41" fmla="*/ 100 h 110"/>
                <a:gd name="T42" fmla="*/ 114 w 288"/>
                <a:gd name="T43" fmla="*/ 34 h 110"/>
                <a:gd name="T44" fmla="*/ 128 w 288"/>
                <a:gd name="T45" fmla="*/ 20 h 110"/>
                <a:gd name="T46" fmla="*/ 160 w 288"/>
                <a:gd name="T47" fmla="*/ 20 h 110"/>
                <a:gd name="T48" fmla="*/ 174 w 288"/>
                <a:gd name="T49" fmla="*/ 34 h 110"/>
                <a:gd name="T50" fmla="*/ 174 w 288"/>
                <a:gd name="T51" fmla="*/ 48 h 110"/>
                <a:gd name="T52" fmla="*/ 114 w 288"/>
                <a:gd name="T53" fmla="*/ 48 h 110"/>
                <a:gd name="T54" fmla="*/ 114 w 288"/>
                <a:gd name="T5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8" h="110">
                  <a:moveTo>
                    <a:pt x="114" y="100"/>
                  </a:moveTo>
                  <a:cubicBezTo>
                    <a:pt x="114" y="88"/>
                    <a:pt x="114" y="88"/>
                    <a:pt x="114" y="88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88"/>
                    <a:pt x="174" y="88"/>
                    <a:pt x="174" y="88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288" y="110"/>
                    <a:pt x="288" y="110"/>
                    <a:pt x="288" y="110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54"/>
                    <a:pt x="282" y="48"/>
                    <a:pt x="274" y="48"/>
                  </a:cubicBezTo>
                  <a:cubicBezTo>
                    <a:pt x="198" y="48"/>
                    <a:pt x="198" y="48"/>
                    <a:pt x="198" y="48"/>
                  </a:cubicBezTo>
                  <a:cubicBezTo>
                    <a:pt x="198" y="14"/>
                    <a:pt x="198" y="14"/>
                    <a:pt x="198" y="14"/>
                  </a:cubicBezTo>
                  <a:cubicBezTo>
                    <a:pt x="198" y="6"/>
                    <a:pt x="192" y="0"/>
                    <a:pt x="18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6" y="0"/>
                    <a:pt x="90" y="6"/>
                    <a:pt x="90" y="14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6" y="48"/>
                    <a:pt x="0" y="54"/>
                    <a:pt x="0" y="6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4" y="110"/>
                    <a:pt x="114" y="110"/>
                    <a:pt x="114" y="110"/>
                  </a:cubicBezTo>
                  <a:lnTo>
                    <a:pt x="114" y="100"/>
                  </a:lnTo>
                  <a:close/>
                  <a:moveTo>
                    <a:pt x="114" y="34"/>
                  </a:moveTo>
                  <a:cubicBezTo>
                    <a:pt x="114" y="26"/>
                    <a:pt x="120" y="20"/>
                    <a:pt x="128" y="20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8" y="20"/>
                    <a:pt x="174" y="26"/>
                    <a:pt x="174" y="34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14" y="48"/>
                    <a:pt x="114" y="48"/>
                    <a:pt x="114" y="48"/>
                  </a:cubicBezTo>
                  <a:lnTo>
                    <a:pt x="1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380"/>
            <p:cNvSpPr>
              <a:spLocks noChangeArrowheads="1"/>
            </p:cNvSpPr>
            <p:nvPr/>
          </p:nvSpPr>
          <p:spPr bwMode="auto">
            <a:xfrm>
              <a:off x="6261101" y="6069013"/>
              <a:ext cx="2222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4224575" y="2698784"/>
            <a:ext cx="1025715" cy="724265"/>
          </a:xfrm>
          <a:custGeom>
            <a:avLst/>
            <a:gdLst>
              <a:gd name="T0" fmla="*/ 218 w 219"/>
              <a:gd name="T1" fmla="*/ 117 h 154"/>
              <a:gd name="T2" fmla="*/ 219 w 219"/>
              <a:gd name="T3" fmla="*/ 118 h 154"/>
              <a:gd name="T4" fmla="*/ 218 w 219"/>
              <a:gd name="T5" fmla="*/ 119 h 154"/>
              <a:gd name="T6" fmla="*/ 174 w 219"/>
              <a:gd name="T7" fmla="*/ 153 h 154"/>
              <a:gd name="T8" fmla="*/ 172 w 219"/>
              <a:gd name="T9" fmla="*/ 153 h 154"/>
              <a:gd name="T10" fmla="*/ 171 w 219"/>
              <a:gd name="T11" fmla="*/ 151 h 154"/>
              <a:gd name="T12" fmla="*/ 179 w 219"/>
              <a:gd name="T13" fmla="*/ 133 h 154"/>
              <a:gd name="T14" fmla="*/ 113 w 219"/>
              <a:gd name="T15" fmla="*/ 106 h 154"/>
              <a:gd name="T16" fmla="*/ 126 w 219"/>
              <a:gd name="T17" fmla="*/ 89 h 154"/>
              <a:gd name="T18" fmla="*/ 131 w 219"/>
              <a:gd name="T19" fmla="*/ 82 h 154"/>
              <a:gd name="T20" fmla="*/ 179 w 219"/>
              <a:gd name="T21" fmla="*/ 103 h 154"/>
              <a:gd name="T22" fmla="*/ 171 w 219"/>
              <a:gd name="T23" fmla="*/ 85 h 154"/>
              <a:gd name="T24" fmla="*/ 172 w 219"/>
              <a:gd name="T25" fmla="*/ 83 h 154"/>
              <a:gd name="T26" fmla="*/ 173 w 219"/>
              <a:gd name="T27" fmla="*/ 82 h 154"/>
              <a:gd name="T28" fmla="*/ 174 w 219"/>
              <a:gd name="T29" fmla="*/ 83 h 154"/>
              <a:gd name="T30" fmla="*/ 218 w 219"/>
              <a:gd name="T31" fmla="*/ 117 h 154"/>
              <a:gd name="T32" fmla="*/ 45 w 219"/>
              <a:gd name="T33" fmla="*/ 71 h 154"/>
              <a:gd name="T34" fmla="*/ 46 w 219"/>
              <a:gd name="T35" fmla="*/ 71 h 154"/>
              <a:gd name="T36" fmla="*/ 47 w 219"/>
              <a:gd name="T37" fmla="*/ 71 h 154"/>
              <a:gd name="T38" fmla="*/ 47 w 219"/>
              <a:gd name="T39" fmla="*/ 69 h 154"/>
              <a:gd name="T40" fmla="*/ 40 w 219"/>
              <a:gd name="T41" fmla="*/ 50 h 154"/>
              <a:gd name="T42" fmla="*/ 87 w 219"/>
              <a:gd name="T43" fmla="*/ 72 h 154"/>
              <a:gd name="T44" fmla="*/ 93 w 219"/>
              <a:gd name="T45" fmla="*/ 65 h 154"/>
              <a:gd name="T46" fmla="*/ 106 w 219"/>
              <a:gd name="T47" fmla="*/ 49 h 154"/>
              <a:gd name="T48" fmla="*/ 40 w 219"/>
              <a:gd name="T49" fmla="*/ 21 h 154"/>
              <a:gd name="T50" fmla="*/ 47 w 219"/>
              <a:gd name="T51" fmla="*/ 2 h 154"/>
              <a:gd name="T52" fmla="*/ 47 w 219"/>
              <a:gd name="T53" fmla="*/ 0 h 154"/>
              <a:gd name="T54" fmla="*/ 45 w 219"/>
              <a:gd name="T55" fmla="*/ 0 h 154"/>
              <a:gd name="T56" fmla="*/ 0 w 219"/>
              <a:gd name="T57" fmla="*/ 34 h 154"/>
              <a:gd name="T58" fmla="*/ 0 w 219"/>
              <a:gd name="T59" fmla="*/ 35 h 154"/>
              <a:gd name="T60" fmla="*/ 0 w 219"/>
              <a:gd name="T61" fmla="*/ 37 h 154"/>
              <a:gd name="T62" fmla="*/ 45 w 219"/>
              <a:gd name="T63" fmla="*/ 71 h 154"/>
              <a:gd name="T64" fmla="*/ 121 w 219"/>
              <a:gd name="T65" fmla="*/ 86 h 154"/>
              <a:gd name="T66" fmla="*/ 179 w 219"/>
              <a:gd name="T67" fmla="*/ 50 h 154"/>
              <a:gd name="T68" fmla="*/ 171 w 219"/>
              <a:gd name="T69" fmla="*/ 69 h 154"/>
              <a:gd name="T70" fmla="*/ 172 w 219"/>
              <a:gd name="T71" fmla="*/ 71 h 154"/>
              <a:gd name="T72" fmla="*/ 173 w 219"/>
              <a:gd name="T73" fmla="*/ 71 h 154"/>
              <a:gd name="T74" fmla="*/ 174 w 219"/>
              <a:gd name="T75" fmla="*/ 71 h 154"/>
              <a:gd name="T76" fmla="*/ 218 w 219"/>
              <a:gd name="T77" fmla="*/ 37 h 154"/>
              <a:gd name="T78" fmla="*/ 219 w 219"/>
              <a:gd name="T79" fmla="*/ 35 h 154"/>
              <a:gd name="T80" fmla="*/ 218 w 219"/>
              <a:gd name="T81" fmla="*/ 34 h 154"/>
              <a:gd name="T82" fmla="*/ 174 w 219"/>
              <a:gd name="T83" fmla="*/ 0 h 154"/>
              <a:gd name="T84" fmla="*/ 172 w 219"/>
              <a:gd name="T85" fmla="*/ 0 h 154"/>
              <a:gd name="T86" fmla="*/ 171 w 219"/>
              <a:gd name="T87" fmla="*/ 2 h 154"/>
              <a:gd name="T88" fmla="*/ 179 w 219"/>
              <a:gd name="T89" fmla="*/ 21 h 154"/>
              <a:gd name="T90" fmla="*/ 97 w 219"/>
              <a:gd name="T91" fmla="*/ 69 h 154"/>
              <a:gd name="T92" fmla="*/ 40 w 219"/>
              <a:gd name="T93" fmla="*/ 103 h 154"/>
              <a:gd name="T94" fmla="*/ 47 w 219"/>
              <a:gd name="T95" fmla="*/ 85 h 154"/>
              <a:gd name="T96" fmla="*/ 47 w 219"/>
              <a:gd name="T97" fmla="*/ 83 h 154"/>
              <a:gd name="T98" fmla="*/ 46 w 219"/>
              <a:gd name="T99" fmla="*/ 82 h 154"/>
              <a:gd name="T100" fmla="*/ 45 w 219"/>
              <a:gd name="T101" fmla="*/ 83 h 154"/>
              <a:gd name="T102" fmla="*/ 0 w 219"/>
              <a:gd name="T103" fmla="*/ 117 h 154"/>
              <a:gd name="T104" fmla="*/ 0 w 219"/>
              <a:gd name="T105" fmla="*/ 118 h 154"/>
              <a:gd name="T106" fmla="*/ 0 w 219"/>
              <a:gd name="T107" fmla="*/ 119 h 154"/>
              <a:gd name="T108" fmla="*/ 45 w 219"/>
              <a:gd name="T109" fmla="*/ 153 h 154"/>
              <a:gd name="T110" fmla="*/ 47 w 219"/>
              <a:gd name="T111" fmla="*/ 153 h 154"/>
              <a:gd name="T112" fmla="*/ 47 w 219"/>
              <a:gd name="T113" fmla="*/ 151 h 154"/>
              <a:gd name="T114" fmla="*/ 40 w 219"/>
              <a:gd name="T115" fmla="*/ 133 h 154"/>
              <a:gd name="T116" fmla="*/ 121 w 219"/>
              <a:gd name="T11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id-ID" sz="1400">
              <a:latin typeface="Impact" panose="020B0806030902050204" pitchFamily="34" charset="0"/>
            </a:endParaRPr>
          </a:p>
        </p:txBody>
      </p:sp>
      <p:sp>
        <p:nvSpPr>
          <p:cNvPr id="28" name="Freeform 381"/>
          <p:cNvSpPr>
            <a:spLocks noEditPoints="1"/>
          </p:cNvSpPr>
          <p:nvPr/>
        </p:nvSpPr>
        <p:spPr bwMode="auto">
          <a:xfrm>
            <a:off x="9685411" y="2559725"/>
            <a:ext cx="1002382" cy="1002382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040" y="1385915"/>
            <a:ext cx="5159920" cy="4086170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4803627" y="2453884"/>
            <a:ext cx="25847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1"/>
          <p:cNvSpPr txBox="1"/>
          <p:nvPr/>
        </p:nvSpPr>
        <p:spPr>
          <a:xfrm>
            <a:off x="4635730" y="4125621"/>
            <a:ext cx="2920540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65191" y="3797070"/>
            <a:ext cx="2861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4323049" y="3325403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hape 697"/>
          <p:cNvSpPr/>
          <p:nvPr/>
        </p:nvSpPr>
        <p:spPr>
          <a:xfrm>
            <a:off x="2290334" y="3952524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A487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6" name="Shape 698"/>
          <p:cNvSpPr/>
          <p:nvPr/>
        </p:nvSpPr>
        <p:spPr>
          <a:xfrm>
            <a:off x="2515338" y="4232541"/>
            <a:ext cx="365965" cy="297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7" name="Shape 700"/>
          <p:cNvSpPr/>
          <p:nvPr/>
        </p:nvSpPr>
        <p:spPr>
          <a:xfrm>
            <a:off x="5688013" y="3952524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78D38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Shape 701"/>
          <p:cNvSpPr/>
          <p:nvPr/>
        </p:nvSpPr>
        <p:spPr>
          <a:xfrm>
            <a:off x="5977013" y="4164791"/>
            <a:ext cx="237974" cy="433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703"/>
          <p:cNvSpPr/>
          <p:nvPr/>
        </p:nvSpPr>
        <p:spPr>
          <a:xfrm>
            <a:off x="9079165" y="3952524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A487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2" name="Shape 704"/>
          <p:cNvSpPr/>
          <p:nvPr/>
        </p:nvSpPr>
        <p:spPr>
          <a:xfrm>
            <a:off x="9299973" y="4164791"/>
            <a:ext cx="374357" cy="334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 Placeholder 2"/>
          <p:cNvSpPr txBox="1"/>
          <p:nvPr/>
        </p:nvSpPr>
        <p:spPr>
          <a:xfrm>
            <a:off x="1776825" y="4968391"/>
            <a:ext cx="1842887" cy="313210"/>
          </a:xfrm>
          <a:prstGeom prst="rect">
            <a:avLst/>
          </a:prstGeom>
          <a:noFill/>
          <a:effectLst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5152562" y="4968391"/>
            <a:ext cx="1842887" cy="313210"/>
          </a:xfrm>
          <a:prstGeom prst="rect">
            <a:avLst/>
          </a:prstGeom>
          <a:noFill/>
          <a:effectLst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8572288" y="4968391"/>
            <a:ext cx="1842887" cy="313210"/>
          </a:xfrm>
          <a:prstGeom prst="rect">
            <a:avLst/>
          </a:prstGeom>
          <a:noFill/>
          <a:effectLst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99662" y="5281601"/>
            <a:ext cx="1997213" cy="4914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97393" y="5281601"/>
            <a:ext cx="1997213" cy="4914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95124" y="5281601"/>
            <a:ext cx="1997213" cy="4914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697"/>
          <p:cNvSpPr/>
          <p:nvPr/>
        </p:nvSpPr>
        <p:spPr>
          <a:xfrm>
            <a:off x="2290334" y="1617099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78D38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0" name="Shape 698"/>
          <p:cNvSpPr/>
          <p:nvPr/>
        </p:nvSpPr>
        <p:spPr>
          <a:xfrm>
            <a:off x="2515338" y="1897116"/>
            <a:ext cx="365965" cy="297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700"/>
          <p:cNvSpPr/>
          <p:nvPr/>
        </p:nvSpPr>
        <p:spPr>
          <a:xfrm>
            <a:off x="5688013" y="1617099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A487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2" name="Shape 701"/>
          <p:cNvSpPr/>
          <p:nvPr/>
        </p:nvSpPr>
        <p:spPr>
          <a:xfrm>
            <a:off x="5977013" y="1829366"/>
            <a:ext cx="237974" cy="433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703"/>
          <p:cNvSpPr/>
          <p:nvPr/>
        </p:nvSpPr>
        <p:spPr>
          <a:xfrm>
            <a:off x="9079165" y="1617099"/>
            <a:ext cx="815974" cy="81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78D38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4" name="Shape 704"/>
          <p:cNvSpPr/>
          <p:nvPr/>
        </p:nvSpPr>
        <p:spPr>
          <a:xfrm>
            <a:off x="9299973" y="1829366"/>
            <a:ext cx="374357" cy="334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 ker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1776825" y="2632966"/>
            <a:ext cx="1842887" cy="313210"/>
          </a:xfrm>
          <a:prstGeom prst="rect">
            <a:avLst/>
          </a:prstGeom>
          <a:noFill/>
          <a:effectLst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5152562" y="2632966"/>
            <a:ext cx="1842887" cy="313210"/>
          </a:xfrm>
          <a:prstGeom prst="rect">
            <a:avLst/>
          </a:prstGeom>
          <a:noFill/>
          <a:effectLst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8572288" y="2632966"/>
            <a:ext cx="1842887" cy="313210"/>
          </a:xfrm>
          <a:prstGeom prst="rect">
            <a:avLst/>
          </a:prstGeom>
          <a:noFill/>
          <a:effectLst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699662" y="2946176"/>
            <a:ext cx="1997213" cy="4914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97393" y="2946176"/>
            <a:ext cx="1997213" cy="4914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495124" y="2946176"/>
            <a:ext cx="1997213" cy="4914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6" b="22302"/>
          <a:stretch>
            <a:fillRect/>
          </a:stretch>
        </p:blipFill>
        <p:spPr>
          <a:xfrm>
            <a:off x="0" y="3549004"/>
            <a:ext cx="12191107" cy="2627937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 rot="2700000">
            <a:off x="2240164" y="3174783"/>
            <a:ext cx="748442" cy="748442"/>
          </a:xfrm>
          <a:prstGeom prst="roundRect">
            <a:avLst/>
          </a:prstGeom>
          <a:solidFill>
            <a:srgbClr val="CA4872"/>
          </a:solidFill>
          <a:ln w="53975">
            <a:solidFill>
              <a:srgbClr val="F3E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7" name="圆角矩形 6"/>
          <p:cNvSpPr/>
          <p:nvPr/>
        </p:nvSpPr>
        <p:spPr>
          <a:xfrm rot="2700000">
            <a:off x="5715258" y="3174783"/>
            <a:ext cx="748442" cy="748442"/>
          </a:xfrm>
          <a:prstGeom prst="roundRect">
            <a:avLst/>
          </a:prstGeom>
          <a:solidFill>
            <a:srgbClr val="878D38"/>
          </a:solidFill>
          <a:ln w="53975">
            <a:solidFill>
              <a:srgbClr val="F3E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8" name="圆角矩形 7"/>
          <p:cNvSpPr/>
          <p:nvPr/>
        </p:nvSpPr>
        <p:spPr>
          <a:xfrm rot="2700000">
            <a:off x="9190353" y="3174783"/>
            <a:ext cx="748442" cy="748442"/>
          </a:xfrm>
          <a:prstGeom prst="roundRect">
            <a:avLst/>
          </a:prstGeom>
          <a:solidFill>
            <a:srgbClr val="CA4872"/>
          </a:solidFill>
          <a:ln w="53975">
            <a:solidFill>
              <a:srgbClr val="F3E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/>
          </a:p>
        </p:txBody>
      </p:sp>
      <p:sp>
        <p:nvSpPr>
          <p:cNvPr id="11" name="KSO_Shape"/>
          <p:cNvSpPr/>
          <p:nvPr/>
        </p:nvSpPr>
        <p:spPr bwMode="auto">
          <a:xfrm>
            <a:off x="2391446" y="3328295"/>
            <a:ext cx="445876" cy="44141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050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9370773" y="3359647"/>
            <a:ext cx="387602" cy="378714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50"/>
          </a:p>
        </p:txBody>
      </p:sp>
      <p:sp>
        <p:nvSpPr>
          <p:cNvPr id="13" name="KSO_Shape"/>
          <p:cNvSpPr/>
          <p:nvPr/>
        </p:nvSpPr>
        <p:spPr>
          <a:xfrm>
            <a:off x="5853863" y="3323206"/>
            <a:ext cx="471232" cy="45159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>
              <a:solidFill>
                <a:srgbClr val="FFFFFF"/>
              </a:solidFill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1755495" y="1800929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1150" y="2121978"/>
            <a:ext cx="242489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227899" y="1800929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83554" y="2121978"/>
            <a:ext cx="242489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697771" y="1800929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3426" y="2121978"/>
            <a:ext cx="2424892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434798" y="2258710"/>
            <a:ext cx="631353" cy="635647"/>
          </a:xfrm>
          <a:prstGeom prst="round2DiagRect">
            <a:avLst/>
          </a:prstGeom>
          <a:solidFill>
            <a:srgbClr val="CA487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434798" y="3401157"/>
            <a:ext cx="631353" cy="633499"/>
          </a:xfrm>
          <a:prstGeom prst="round2DiagRect">
            <a:avLst/>
          </a:prstGeom>
          <a:solidFill>
            <a:srgbClr val="878D38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434798" y="4539310"/>
            <a:ext cx="631353" cy="633499"/>
          </a:xfrm>
          <a:prstGeom prst="round2DiagRect">
            <a:avLst/>
          </a:prstGeom>
          <a:solidFill>
            <a:srgbClr val="CA487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696069" y="2258710"/>
            <a:ext cx="631353" cy="635647"/>
          </a:xfrm>
          <a:prstGeom prst="round2DiagRect">
            <a:avLst/>
          </a:prstGeom>
          <a:solidFill>
            <a:srgbClr val="878D3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6696069" y="3401157"/>
            <a:ext cx="631353" cy="633499"/>
          </a:xfrm>
          <a:prstGeom prst="round2DiagRect">
            <a:avLst/>
          </a:prstGeom>
          <a:solidFill>
            <a:srgbClr val="CA4872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6696069" y="4539310"/>
            <a:ext cx="631353" cy="633499"/>
          </a:xfrm>
          <a:prstGeom prst="round2DiagRect">
            <a:avLst/>
          </a:prstGeom>
          <a:solidFill>
            <a:srgbClr val="878D3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 bwMode="auto">
          <a:xfrm>
            <a:off x="1625922" y="2412252"/>
            <a:ext cx="257695" cy="328562"/>
            <a:chOff x="0" y="0"/>
            <a:chExt cx="120" cy="153"/>
          </a:xfrm>
          <a:solidFill>
            <a:srgbClr val="F4F5F7"/>
          </a:solidFill>
        </p:grpSpPr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 bwMode="auto">
          <a:xfrm>
            <a:off x="6848540" y="3561142"/>
            <a:ext cx="322119" cy="313529"/>
            <a:chOff x="0" y="0"/>
            <a:chExt cx="150" cy="146"/>
          </a:xfrm>
          <a:solidFill>
            <a:srgbClr val="F4F5F7"/>
          </a:solidFill>
        </p:grpSpPr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9" name="Freeform 18"/>
          <p:cNvSpPr/>
          <p:nvPr/>
        </p:nvSpPr>
        <p:spPr bwMode="auto">
          <a:xfrm>
            <a:off x="6906520" y="2448760"/>
            <a:ext cx="210451" cy="255547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1595858" y="3558994"/>
            <a:ext cx="270580" cy="317824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1655987" y="4729359"/>
            <a:ext cx="227631" cy="253400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6854981" y="4696074"/>
            <a:ext cx="311382" cy="319971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13395" y="2320309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67704" y="2320309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13395" y="3461682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367704" y="3461682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113395" y="4599835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67704" y="4599835"/>
            <a:ext cx="3142854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22"/>
          <p:cNvSpPr/>
          <p:nvPr/>
        </p:nvSpPr>
        <p:spPr bwMode="auto">
          <a:xfrm>
            <a:off x="6171134" y="2090438"/>
            <a:ext cx="1532289" cy="1837381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78D38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Freeform 23"/>
          <p:cNvSpPr/>
          <p:nvPr/>
        </p:nvSpPr>
        <p:spPr bwMode="auto">
          <a:xfrm>
            <a:off x="5866042" y="3772996"/>
            <a:ext cx="1837381" cy="1532288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rgbClr val="CA4872"/>
          </a:solidFill>
          <a:ln w="2540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Freeform 24"/>
          <p:cNvSpPr/>
          <p:nvPr/>
        </p:nvSpPr>
        <p:spPr bwMode="auto">
          <a:xfrm>
            <a:off x="4488577" y="3465627"/>
            <a:ext cx="1532288" cy="1839657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rgbClr val="878D38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Freeform 25"/>
          <p:cNvSpPr/>
          <p:nvPr/>
        </p:nvSpPr>
        <p:spPr bwMode="auto">
          <a:xfrm>
            <a:off x="4488577" y="2090438"/>
            <a:ext cx="1832826" cy="1532289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rgbClr val="CA4872"/>
          </a:solidFill>
          <a:ln w="2540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43"/>
          <p:cNvSpPr>
            <a:spLocks noEditPoints="1"/>
          </p:cNvSpPr>
          <p:nvPr/>
        </p:nvSpPr>
        <p:spPr bwMode="auto">
          <a:xfrm>
            <a:off x="6742408" y="4334348"/>
            <a:ext cx="392192" cy="508894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72"/>
          <p:cNvSpPr>
            <a:spLocks noEditPoints="1"/>
          </p:cNvSpPr>
          <p:nvPr/>
        </p:nvSpPr>
        <p:spPr bwMode="auto">
          <a:xfrm>
            <a:off x="5006587" y="2555986"/>
            <a:ext cx="496267" cy="498413"/>
          </a:xfrm>
          <a:custGeom>
            <a:avLst/>
            <a:gdLst>
              <a:gd name="T0" fmla="*/ 179 w 746"/>
              <a:gd name="T1" fmla="*/ 167 h 749"/>
              <a:gd name="T2" fmla="*/ 225 w 746"/>
              <a:gd name="T3" fmla="*/ 98 h 749"/>
              <a:gd name="T4" fmla="*/ 68 w 746"/>
              <a:gd name="T5" fmla="*/ 204 h 749"/>
              <a:gd name="T6" fmla="*/ 332 w 746"/>
              <a:gd name="T7" fmla="*/ 204 h 749"/>
              <a:gd name="T8" fmla="*/ 285 w 746"/>
              <a:gd name="T9" fmla="*/ 205 h 749"/>
              <a:gd name="T10" fmla="*/ 262 w 746"/>
              <a:gd name="T11" fmla="*/ 183 h 749"/>
              <a:gd name="T12" fmla="*/ 248 w 746"/>
              <a:gd name="T13" fmla="*/ 121 h 749"/>
              <a:gd name="T14" fmla="*/ 583 w 746"/>
              <a:gd name="T15" fmla="*/ 380 h 749"/>
              <a:gd name="T16" fmla="*/ 734 w 746"/>
              <a:gd name="T17" fmla="*/ 530 h 749"/>
              <a:gd name="T18" fmla="*/ 564 w 746"/>
              <a:gd name="T19" fmla="*/ 738 h 749"/>
              <a:gd name="T20" fmla="*/ 525 w 746"/>
              <a:gd name="T21" fmla="*/ 738 h 749"/>
              <a:gd name="T22" fmla="*/ 224 w 746"/>
              <a:gd name="T23" fmla="*/ 738 h 749"/>
              <a:gd name="T24" fmla="*/ 30 w 746"/>
              <a:gd name="T25" fmla="*/ 746 h 749"/>
              <a:gd name="T26" fmla="*/ 3 w 746"/>
              <a:gd name="T27" fmla="*/ 544 h 749"/>
              <a:gd name="T28" fmla="*/ 162 w 746"/>
              <a:gd name="T29" fmla="*/ 374 h 749"/>
              <a:gd name="T30" fmla="*/ 11 w 746"/>
              <a:gd name="T31" fmla="*/ 185 h 749"/>
              <a:gd name="T32" fmla="*/ 219 w 746"/>
              <a:gd name="T33" fmla="*/ 15 h 749"/>
              <a:gd name="T34" fmla="*/ 508 w 746"/>
              <a:gd name="T35" fmla="*/ 28 h 749"/>
              <a:gd name="T36" fmla="*/ 736 w 746"/>
              <a:gd name="T37" fmla="*/ 160 h 749"/>
              <a:gd name="T38" fmla="*/ 583 w 746"/>
              <a:gd name="T39" fmla="*/ 380 h 749"/>
              <a:gd name="T40" fmla="*/ 413 w 746"/>
              <a:gd name="T41" fmla="*/ 549 h 749"/>
              <a:gd name="T42" fmla="*/ 677 w 746"/>
              <a:gd name="T43" fmla="*/ 549 h 749"/>
              <a:gd name="T44" fmla="*/ 607 w 746"/>
              <a:gd name="T45" fmla="*/ 573 h 749"/>
              <a:gd name="T46" fmla="*/ 584 w 746"/>
              <a:gd name="T47" fmla="*/ 550 h 749"/>
              <a:gd name="T48" fmla="*/ 593 w 746"/>
              <a:gd name="T49" fmla="*/ 466 h 749"/>
              <a:gd name="T50" fmla="*/ 547 w 746"/>
              <a:gd name="T51" fmla="*/ 489 h 749"/>
              <a:gd name="T52" fmla="*/ 570 w 746"/>
              <a:gd name="T53" fmla="*/ 443 h 749"/>
              <a:gd name="T54" fmla="*/ 413 w 746"/>
              <a:gd name="T55" fmla="*/ 549 h 749"/>
              <a:gd name="T56" fmla="*/ 155 w 746"/>
              <a:gd name="T57" fmla="*/ 646 h 749"/>
              <a:gd name="T58" fmla="*/ 516 w 746"/>
              <a:gd name="T59" fmla="*/ 181 h 749"/>
              <a:gd name="T60" fmla="*/ 155 w 746"/>
              <a:gd name="T61" fmla="*/ 646 h 749"/>
              <a:gd name="T62" fmla="*/ 602 w 746"/>
              <a:gd name="T63" fmla="*/ 221 h 749"/>
              <a:gd name="T64" fmla="*/ 603 w 746"/>
              <a:gd name="T65" fmla="*/ 222 h 749"/>
              <a:gd name="T66" fmla="*/ 603 w 746"/>
              <a:gd name="T67" fmla="*/ 223 h 749"/>
              <a:gd name="T68" fmla="*/ 682 w 746"/>
              <a:gd name="T69" fmla="*/ 205 h 749"/>
              <a:gd name="T70" fmla="*/ 576 w 746"/>
              <a:gd name="T71" fmla="*/ 68 h 749"/>
              <a:gd name="T72" fmla="*/ 496 w 746"/>
              <a:gd name="T73" fmla="*/ 115 h 749"/>
              <a:gd name="T74" fmla="*/ 527 w 746"/>
              <a:gd name="T75" fmla="*/ 146 h 749"/>
              <a:gd name="T76" fmla="*/ 527 w 746"/>
              <a:gd name="T77" fmla="*/ 147 h 749"/>
              <a:gd name="T78" fmla="*/ 528 w 746"/>
              <a:gd name="T79" fmla="*/ 147 h 749"/>
              <a:gd name="T80" fmla="*/ 602 w 746"/>
              <a:gd name="T81" fmla="*/ 221 h 749"/>
              <a:gd name="T82" fmla="*/ 602 w 746"/>
              <a:gd name="T83" fmla="*/ 221 h 749"/>
              <a:gd name="T84" fmla="*/ 591 w 746"/>
              <a:gd name="T85" fmla="*/ 256 h 749"/>
              <a:gd name="T86" fmla="*/ 197 w 746"/>
              <a:gd name="T87" fmla="*/ 689 h 749"/>
              <a:gd name="T88" fmla="*/ 591 w 746"/>
              <a:gd name="T89" fmla="*/ 256 h 749"/>
              <a:gd name="T90" fmla="*/ 80 w 746"/>
              <a:gd name="T91" fmla="*/ 572 h 749"/>
              <a:gd name="T92" fmla="*/ 474 w 746"/>
              <a:gd name="T93" fmla="*/ 138 h 749"/>
              <a:gd name="T94" fmla="*/ 80 w 746"/>
              <a:gd name="T95" fmla="*/ 572 h 749"/>
              <a:gd name="T96" fmla="*/ 57 w 746"/>
              <a:gd name="T97" fmla="*/ 594 h 749"/>
              <a:gd name="T98" fmla="*/ 155 w 746"/>
              <a:gd name="T99" fmla="*/ 693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49">
                <a:moveTo>
                  <a:pt x="201" y="167"/>
                </a:moveTo>
                <a:cubicBezTo>
                  <a:pt x="195" y="174"/>
                  <a:pt x="185" y="174"/>
                  <a:pt x="179" y="167"/>
                </a:cubicBezTo>
                <a:cubicBezTo>
                  <a:pt x="172" y="161"/>
                  <a:pt x="172" y="151"/>
                  <a:pt x="179" y="145"/>
                </a:cubicBezTo>
                <a:cubicBezTo>
                  <a:pt x="225" y="98"/>
                  <a:pt x="225" y="98"/>
                  <a:pt x="225" y="98"/>
                </a:cubicBezTo>
                <a:cubicBezTo>
                  <a:pt x="200" y="72"/>
                  <a:pt x="200" y="72"/>
                  <a:pt x="200" y="72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332" y="204"/>
                  <a:pt x="332" y="204"/>
                  <a:pt x="332" y="204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79" y="212"/>
                  <a:pt x="269" y="212"/>
                  <a:pt x="262" y="205"/>
                </a:cubicBezTo>
                <a:cubicBezTo>
                  <a:pt x="256" y="199"/>
                  <a:pt x="256" y="189"/>
                  <a:pt x="262" y="183"/>
                </a:cubicBezTo>
                <a:cubicBezTo>
                  <a:pt x="286" y="159"/>
                  <a:pt x="286" y="159"/>
                  <a:pt x="286" y="159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01" y="167"/>
                  <a:pt x="201" y="167"/>
                  <a:pt x="201" y="167"/>
                </a:cubicBezTo>
                <a:close/>
                <a:moveTo>
                  <a:pt x="583" y="380"/>
                </a:moveTo>
                <a:cubicBezTo>
                  <a:pt x="583" y="380"/>
                  <a:pt x="583" y="380"/>
                  <a:pt x="583" y="380"/>
                </a:cubicBezTo>
                <a:cubicBezTo>
                  <a:pt x="734" y="530"/>
                  <a:pt x="734" y="530"/>
                  <a:pt x="734" y="530"/>
                </a:cubicBezTo>
                <a:cubicBezTo>
                  <a:pt x="744" y="541"/>
                  <a:pt x="744" y="558"/>
                  <a:pt x="734" y="568"/>
                </a:cubicBezTo>
                <a:cubicBezTo>
                  <a:pt x="564" y="738"/>
                  <a:pt x="564" y="738"/>
                  <a:pt x="564" y="738"/>
                </a:cubicBezTo>
                <a:cubicBezTo>
                  <a:pt x="554" y="749"/>
                  <a:pt x="536" y="749"/>
                  <a:pt x="526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375" y="587"/>
                  <a:pt x="375" y="587"/>
                  <a:pt x="375" y="587"/>
                </a:cubicBezTo>
                <a:cubicBezTo>
                  <a:pt x="224" y="738"/>
                  <a:pt x="224" y="738"/>
                  <a:pt x="224" y="738"/>
                </a:cubicBezTo>
                <a:cubicBezTo>
                  <a:pt x="219" y="743"/>
                  <a:pt x="212" y="746"/>
                  <a:pt x="205" y="746"/>
                </a:cubicBezTo>
                <a:cubicBezTo>
                  <a:pt x="30" y="746"/>
                  <a:pt x="30" y="746"/>
                  <a:pt x="30" y="746"/>
                </a:cubicBezTo>
                <a:cubicBezTo>
                  <a:pt x="14" y="746"/>
                  <a:pt x="3" y="734"/>
                  <a:pt x="3" y="719"/>
                </a:cubicBezTo>
                <a:cubicBezTo>
                  <a:pt x="3" y="660"/>
                  <a:pt x="3" y="602"/>
                  <a:pt x="3" y="544"/>
                </a:cubicBezTo>
                <a:cubicBezTo>
                  <a:pt x="3" y="537"/>
                  <a:pt x="6" y="530"/>
                  <a:pt x="11" y="525"/>
                </a:cubicBezTo>
                <a:cubicBezTo>
                  <a:pt x="162" y="374"/>
                  <a:pt x="162" y="374"/>
                  <a:pt x="162" y="374"/>
                </a:cubicBezTo>
                <a:cubicBezTo>
                  <a:pt x="11" y="223"/>
                  <a:pt x="11" y="223"/>
                  <a:pt x="11" y="223"/>
                </a:cubicBezTo>
                <a:cubicBezTo>
                  <a:pt x="0" y="213"/>
                  <a:pt x="0" y="196"/>
                  <a:pt x="11" y="185"/>
                </a:cubicBezTo>
                <a:cubicBezTo>
                  <a:pt x="181" y="15"/>
                  <a:pt x="181" y="15"/>
                  <a:pt x="181" y="15"/>
                </a:cubicBezTo>
                <a:cubicBezTo>
                  <a:pt x="191" y="5"/>
                  <a:pt x="208" y="5"/>
                  <a:pt x="219" y="15"/>
                </a:cubicBezTo>
                <a:cubicBezTo>
                  <a:pt x="370" y="166"/>
                  <a:pt x="370" y="166"/>
                  <a:pt x="370" y="166"/>
                </a:cubicBezTo>
                <a:cubicBezTo>
                  <a:pt x="508" y="28"/>
                  <a:pt x="508" y="28"/>
                  <a:pt x="508" y="28"/>
                </a:cubicBezTo>
                <a:cubicBezTo>
                  <a:pt x="538" y="0"/>
                  <a:pt x="586" y="1"/>
                  <a:pt x="614" y="30"/>
                </a:cubicBezTo>
                <a:cubicBezTo>
                  <a:pt x="647" y="62"/>
                  <a:pt x="720" y="119"/>
                  <a:pt x="736" y="160"/>
                </a:cubicBezTo>
                <a:cubicBezTo>
                  <a:pt x="746" y="189"/>
                  <a:pt x="742" y="220"/>
                  <a:pt x="720" y="243"/>
                </a:cubicBezTo>
                <a:cubicBezTo>
                  <a:pt x="583" y="380"/>
                  <a:pt x="583" y="380"/>
                  <a:pt x="583" y="380"/>
                </a:cubicBezTo>
                <a:close/>
                <a:moveTo>
                  <a:pt x="413" y="549"/>
                </a:moveTo>
                <a:cubicBezTo>
                  <a:pt x="413" y="549"/>
                  <a:pt x="413" y="549"/>
                  <a:pt x="413" y="549"/>
                </a:cubicBezTo>
                <a:cubicBezTo>
                  <a:pt x="545" y="682"/>
                  <a:pt x="545" y="682"/>
                  <a:pt x="545" y="682"/>
                </a:cubicBezTo>
                <a:cubicBezTo>
                  <a:pt x="677" y="549"/>
                  <a:pt x="677" y="549"/>
                  <a:pt x="677" y="549"/>
                </a:cubicBezTo>
                <a:cubicBezTo>
                  <a:pt x="654" y="526"/>
                  <a:pt x="654" y="526"/>
                  <a:pt x="654" y="526"/>
                </a:cubicBezTo>
                <a:cubicBezTo>
                  <a:pt x="607" y="573"/>
                  <a:pt x="607" y="573"/>
                  <a:pt x="607" y="573"/>
                </a:cubicBezTo>
                <a:cubicBezTo>
                  <a:pt x="601" y="580"/>
                  <a:pt x="591" y="580"/>
                  <a:pt x="584" y="573"/>
                </a:cubicBezTo>
                <a:cubicBezTo>
                  <a:pt x="578" y="567"/>
                  <a:pt x="578" y="557"/>
                  <a:pt x="584" y="550"/>
                </a:cubicBezTo>
                <a:cubicBezTo>
                  <a:pt x="631" y="504"/>
                  <a:pt x="631" y="504"/>
                  <a:pt x="631" y="504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569" y="489"/>
                  <a:pt x="569" y="489"/>
                  <a:pt x="569" y="489"/>
                </a:cubicBezTo>
                <a:cubicBezTo>
                  <a:pt x="563" y="496"/>
                  <a:pt x="553" y="496"/>
                  <a:pt x="547" y="489"/>
                </a:cubicBezTo>
                <a:cubicBezTo>
                  <a:pt x="540" y="483"/>
                  <a:pt x="540" y="473"/>
                  <a:pt x="547" y="466"/>
                </a:cubicBezTo>
                <a:cubicBezTo>
                  <a:pt x="570" y="443"/>
                  <a:pt x="570" y="443"/>
                  <a:pt x="570" y="443"/>
                </a:cubicBezTo>
                <a:cubicBezTo>
                  <a:pt x="545" y="417"/>
                  <a:pt x="545" y="417"/>
                  <a:pt x="545" y="417"/>
                </a:cubicBezTo>
                <a:cubicBezTo>
                  <a:pt x="413" y="549"/>
                  <a:pt x="413" y="549"/>
                  <a:pt x="413" y="549"/>
                </a:cubicBezTo>
                <a:close/>
                <a:moveTo>
                  <a:pt x="155" y="646"/>
                </a:moveTo>
                <a:cubicBezTo>
                  <a:pt x="155" y="646"/>
                  <a:pt x="155" y="646"/>
                  <a:pt x="155" y="646"/>
                </a:cubicBezTo>
                <a:cubicBezTo>
                  <a:pt x="293" y="509"/>
                  <a:pt x="431" y="371"/>
                  <a:pt x="568" y="233"/>
                </a:cubicBezTo>
                <a:cubicBezTo>
                  <a:pt x="551" y="216"/>
                  <a:pt x="533" y="198"/>
                  <a:pt x="516" y="181"/>
                </a:cubicBezTo>
                <a:cubicBezTo>
                  <a:pt x="103" y="594"/>
                  <a:pt x="103" y="594"/>
                  <a:pt x="103" y="594"/>
                </a:cubicBezTo>
                <a:cubicBezTo>
                  <a:pt x="155" y="646"/>
                  <a:pt x="155" y="646"/>
                  <a:pt x="155" y="646"/>
                </a:cubicBezTo>
                <a:close/>
                <a:moveTo>
                  <a:pt x="602" y="221"/>
                </a:moveTo>
                <a:cubicBezTo>
                  <a:pt x="602" y="221"/>
                  <a:pt x="602" y="221"/>
                  <a:pt x="602" y="221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3"/>
                  <a:pt x="603" y="223"/>
                  <a:pt x="603" y="223"/>
                </a:cubicBezTo>
                <a:cubicBezTo>
                  <a:pt x="634" y="253"/>
                  <a:pt x="634" y="253"/>
                  <a:pt x="634" y="253"/>
                </a:cubicBezTo>
                <a:cubicBezTo>
                  <a:pt x="682" y="205"/>
                  <a:pt x="682" y="205"/>
                  <a:pt x="682" y="205"/>
                </a:cubicBezTo>
                <a:cubicBezTo>
                  <a:pt x="690" y="197"/>
                  <a:pt x="690" y="181"/>
                  <a:pt x="682" y="173"/>
                </a:cubicBezTo>
                <a:cubicBezTo>
                  <a:pt x="647" y="138"/>
                  <a:pt x="611" y="103"/>
                  <a:pt x="576" y="68"/>
                </a:cubicBezTo>
                <a:cubicBezTo>
                  <a:pt x="568" y="59"/>
                  <a:pt x="554" y="59"/>
                  <a:pt x="545" y="67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7"/>
                  <a:pt x="527" y="147"/>
                  <a:pt x="527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8"/>
                  <a:pt x="528" y="148"/>
                  <a:pt x="528" y="148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lose/>
                <a:moveTo>
                  <a:pt x="591" y="256"/>
                </a:moveTo>
                <a:cubicBezTo>
                  <a:pt x="591" y="256"/>
                  <a:pt x="591" y="256"/>
                  <a:pt x="591" y="256"/>
                </a:cubicBezTo>
                <a:cubicBezTo>
                  <a:pt x="453" y="394"/>
                  <a:pt x="315" y="531"/>
                  <a:pt x="178" y="669"/>
                </a:cubicBezTo>
                <a:cubicBezTo>
                  <a:pt x="197" y="689"/>
                  <a:pt x="197" y="689"/>
                  <a:pt x="197" y="689"/>
                </a:cubicBezTo>
                <a:cubicBezTo>
                  <a:pt x="611" y="276"/>
                  <a:pt x="611" y="276"/>
                  <a:pt x="611" y="276"/>
                </a:cubicBezTo>
                <a:cubicBezTo>
                  <a:pt x="591" y="256"/>
                  <a:pt x="591" y="256"/>
                  <a:pt x="591" y="256"/>
                </a:cubicBezTo>
                <a:close/>
                <a:moveTo>
                  <a:pt x="80" y="572"/>
                </a:moveTo>
                <a:cubicBezTo>
                  <a:pt x="80" y="572"/>
                  <a:pt x="80" y="572"/>
                  <a:pt x="80" y="572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74" y="138"/>
                  <a:pt x="474" y="138"/>
                  <a:pt x="474" y="138"/>
                </a:cubicBezTo>
                <a:cubicBezTo>
                  <a:pt x="60" y="551"/>
                  <a:pt x="60" y="551"/>
                  <a:pt x="60" y="551"/>
                </a:cubicBezTo>
                <a:cubicBezTo>
                  <a:pt x="80" y="572"/>
                  <a:pt x="80" y="572"/>
                  <a:pt x="80" y="572"/>
                </a:cubicBezTo>
                <a:close/>
                <a:moveTo>
                  <a:pt x="57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57" y="627"/>
                  <a:pt x="57" y="659"/>
                  <a:pt x="57" y="693"/>
                </a:cubicBezTo>
                <a:cubicBezTo>
                  <a:pt x="155" y="693"/>
                  <a:pt x="155" y="693"/>
                  <a:pt x="155" y="693"/>
                </a:cubicBezTo>
                <a:cubicBezTo>
                  <a:pt x="57" y="594"/>
                  <a:pt x="57" y="594"/>
                  <a:pt x="57" y="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76"/>
          <p:cNvSpPr>
            <a:spLocks noEditPoints="1"/>
          </p:cNvSpPr>
          <p:nvPr/>
        </p:nvSpPr>
        <p:spPr bwMode="auto">
          <a:xfrm>
            <a:off x="5025213" y="4348457"/>
            <a:ext cx="459015" cy="464479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Freeform 79"/>
          <p:cNvSpPr>
            <a:spLocks noEditPoints="1"/>
          </p:cNvSpPr>
          <p:nvPr/>
        </p:nvSpPr>
        <p:spPr bwMode="auto">
          <a:xfrm>
            <a:off x="6720435" y="2595890"/>
            <a:ext cx="433687" cy="507247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331886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31886" y="2153863"/>
            <a:ext cx="27913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8331886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331886" y="4695027"/>
            <a:ext cx="279138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753855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4000" y="2153863"/>
            <a:ext cx="28183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753855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34000" y="4695027"/>
            <a:ext cx="2818396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 rot="20766797">
            <a:off x="1547860" y="1772240"/>
            <a:ext cx="3097361" cy="1736511"/>
          </a:xfrm>
          <a:custGeom>
            <a:avLst/>
            <a:gdLst>
              <a:gd name="T0" fmla="*/ 291 w 501"/>
              <a:gd name="T1" fmla="*/ 281 h 281"/>
              <a:gd name="T2" fmla="*/ 268 w 501"/>
              <a:gd name="T3" fmla="*/ 246 h 281"/>
              <a:gd name="T4" fmla="*/ 232 w 501"/>
              <a:gd name="T5" fmla="*/ 227 h 281"/>
              <a:gd name="T6" fmla="*/ 191 w 501"/>
              <a:gd name="T7" fmla="*/ 228 h 281"/>
              <a:gd name="T8" fmla="*/ 156 w 501"/>
              <a:gd name="T9" fmla="*/ 249 h 281"/>
              <a:gd name="T10" fmla="*/ 0 w 501"/>
              <a:gd name="T11" fmla="*/ 92 h 281"/>
              <a:gd name="T12" fmla="*/ 61 w 501"/>
              <a:gd name="T13" fmla="*/ 45 h 281"/>
              <a:gd name="T14" fmla="*/ 131 w 501"/>
              <a:gd name="T15" fmla="*/ 15 h 281"/>
              <a:gd name="T16" fmla="*/ 283 w 501"/>
              <a:gd name="T17" fmla="*/ 12 h 281"/>
              <a:gd name="T18" fmla="*/ 355 w 501"/>
              <a:gd name="T19" fmla="*/ 39 h 281"/>
              <a:gd name="T20" fmla="*/ 418 w 501"/>
              <a:gd name="T21" fmla="*/ 84 h 281"/>
              <a:gd name="T22" fmla="*/ 467 w 501"/>
              <a:gd name="T23" fmla="*/ 142 h 281"/>
              <a:gd name="T24" fmla="*/ 501 w 501"/>
              <a:gd name="T25" fmla="*/ 211 h 281"/>
              <a:gd name="T26" fmla="*/ 291 w 501"/>
              <a:gd name="T2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01" h="281">
                <a:moveTo>
                  <a:pt x="291" y="281"/>
                </a:moveTo>
                <a:cubicBezTo>
                  <a:pt x="286" y="267"/>
                  <a:pt x="279" y="256"/>
                  <a:pt x="268" y="246"/>
                </a:cubicBezTo>
                <a:cubicBezTo>
                  <a:pt x="258" y="237"/>
                  <a:pt x="246" y="230"/>
                  <a:pt x="232" y="227"/>
                </a:cubicBezTo>
                <a:cubicBezTo>
                  <a:pt x="219" y="224"/>
                  <a:pt x="205" y="224"/>
                  <a:pt x="191" y="228"/>
                </a:cubicBezTo>
                <a:cubicBezTo>
                  <a:pt x="178" y="232"/>
                  <a:pt x="166" y="239"/>
                  <a:pt x="156" y="249"/>
                </a:cubicBezTo>
                <a:cubicBezTo>
                  <a:pt x="0" y="92"/>
                  <a:pt x="0" y="92"/>
                  <a:pt x="0" y="92"/>
                </a:cubicBezTo>
                <a:cubicBezTo>
                  <a:pt x="18" y="74"/>
                  <a:pt x="38" y="58"/>
                  <a:pt x="61" y="45"/>
                </a:cubicBezTo>
                <a:cubicBezTo>
                  <a:pt x="83" y="32"/>
                  <a:pt x="107" y="22"/>
                  <a:pt x="131" y="15"/>
                </a:cubicBezTo>
                <a:cubicBezTo>
                  <a:pt x="181" y="1"/>
                  <a:pt x="233" y="0"/>
                  <a:pt x="283" y="12"/>
                </a:cubicBezTo>
                <a:cubicBezTo>
                  <a:pt x="308" y="18"/>
                  <a:pt x="333" y="27"/>
                  <a:pt x="355" y="39"/>
                </a:cubicBezTo>
                <a:cubicBezTo>
                  <a:pt x="378" y="51"/>
                  <a:pt x="399" y="66"/>
                  <a:pt x="418" y="84"/>
                </a:cubicBezTo>
                <a:cubicBezTo>
                  <a:pt x="437" y="101"/>
                  <a:pt x="453" y="120"/>
                  <a:pt x="467" y="142"/>
                </a:cubicBezTo>
                <a:cubicBezTo>
                  <a:pt x="481" y="164"/>
                  <a:pt x="493" y="187"/>
                  <a:pt x="501" y="211"/>
                </a:cubicBezTo>
                <a:lnTo>
                  <a:pt x="291" y="281"/>
                </a:lnTo>
                <a:close/>
              </a:path>
            </a:pathLst>
          </a:custGeom>
          <a:solidFill>
            <a:srgbClr val="CA487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 rot="20766797">
            <a:off x="2888239" y="3005897"/>
            <a:ext cx="2268697" cy="2371820"/>
          </a:xfrm>
          <a:custGeom>
            <a:avLst/>
            <a:gdLst>
              <a:gd name="T0" fmla="*/ 45 w 367"/>
              <a:gd name="T1" fmla="*/ 157 h 384"/>
              <a:gd name="T2" fmla="*/ 86 w 367"/>
              <a:gd name="T3" fmla="*/ 155 h 384"/>
              <a:gd name="T4" fmla="*/ 121 w 367"/>
              <a:gd name="T5" fmla="*/ 134 h 384"/>
              <a:gd name="T6" fmla="*/ 140 w 367"/>
              <a:gd name="T7" fmla="*/ 98 h 384"/>
              <a:gd name="T8" fmla="*/ 140 w 367"/>
              <a:gd name="T9" fmla="*/ 57 h 384"/>
              <a:gd name="T10" fmla="*/ 353 w 367"/>
              <a:gd name="T11" fmla="*/ 0 h 384"/>
              <a:gd name="T12" fmla="*/ 355 w 367"/>
              <a:gd name="T13" fmla="*/ 152 h 384"/>
              <a:gd name="T14" fmla="*/ 326 w 367"/>
              <a:gd name="T15" fmla="*/ 224 h 384"/>
              <a:gd name="T16" fmla="*/ 281 w 367"/>
              <a:gd name="T17" fmla="*/ 286 h 384"/>
              <a:gd name="T18" fmla="*/ 222 w 367"/>
              <a:gd name="T19" fmla="*/ 334 h 384"/>
              <a:gd name="T20" fmla="*/ 152 w 367"/>
              <a:gd name="T21" fmla="*/ 366 h 384"/>
              <a:gd name="T22" fmla="*/ 0 w 367"/>
              <a:gd name="T23" fmla="*/ 374 h 384"/>
              <a:gd name="T24" fmla="*/ 45 w 367"/>
              <a:gd name="T25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7" h="384">
                <a:moveTo>
                  <a:pt x="45" y="157"/>
                </a:moveTo>
                <a:cubicBezTo>
                  <a:pt x="58" y="160"/>
                  <a:pt x="73" y="160"/>
                  <a:pt x="86" y="155"/>
                </a:cubicBezTo>
                <a:cubicBezTo>
                  <a:pt x="99" y="151"/>
                  <a:pt x="111" y="144"/>
                  <a:pt x="121" y="134"/>
                </a:cubicBezTo>
                <a:cubicBezTo>
                  <a:pt x="130" y="123"/>
                  <a:pt x="137" y="111"/>
                  <a:pt x="140" y="98"/>
                </a:cubicBezTo>
                <a:cubicBezTo>
                  <a:pt x="144" y="85"/>
                  <a:pt x="143" y="70"/>
                  <a:pt x="140" y="57"/>
                </a:cubicBezTo>
                <a:cubicBezTo>
                  <a:pt x="353" y="0"/>
                  <a:pt x="353" y="0"/>
                  <a:pt x="353" y="0"/>
                </a:cubicBezTo>
                <a:cubicBezTo>
                  <a:pt x="367" y="50"/>
                  <a:pt x="367" y="102"/>
                  <a:pt x="355" y="152"/>
                </a:cubicBezTo>
                <a:cubicBezTo>
                  <a:pt x="348" y="177"/>
                  <a:pt x="339" y="201"/>
                  <a:pt x="326" y="224"/>
                </a:cubicBezTo>
                <a:cubicBezTo>
                  <a:pt x="314" y="246"/>
                  <a:pt x="299" y="267"/>
                  <a:pt x="281" y="286"/>
                </a:cubicBezTo>
                <a:cubicBezTo>
                  <a:pt x="264" y="304"/>
                  <a:pt x="244" y="320"/>
                  <a:pt x="222" y="334"/>
                </a:cubicBezTo>
                <a:cubicBezTo>
                  <a:pt x="200" y="348"/>
                  <a:pt x="177" y="359"/>
                  <a:pt x="152" y="366"/>
                </a:cubicBezTo>
                <a:cubicBezTo>
                  <a:pt x="103" y="382"/>
                  <a:pt x="50" y="384"/>
                  <a:pt x="0" y="374"/>
                </a:cubicBezTo>
                <a:lnTo>
                  <a:pt x="45" y="157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 rot="20766797">
            <a:off x="1330009" y="2681365"/>
            <a:ext cx="1754926" cy="3045799"/>
          </a:xfrm>
          <a:custGeom>
            <a:avLst/>
            <a:gdLst>
              <a:gd name="T0" fmla="*/ 245 w 284"/>
              <a:gd name="T1" fmla="*/ 147 h 493"/>
              <a:gd name="T2" fmla="*/ 226 w 284"/>
              <a:gd name="T3" fmla="*/ 183 h 493"/>
              <a:gd name="T4" fmla="*/ 228 w 284"/>
              <a:gd name="T5" fmla="*/ 224 h 493"/>
              <a:gd name="T6" fmla="*/ 249 w 284"/>
              <a:gd name="T7" fmla="*/ 259 h 493"/>
              <a:gd name="T8" fmla="*/ 284 w 284"/>
              <a:gd name="T9" fmla="*/ 279 h 493"/>
              <a:gd name="T10" fmla="*/ 227 w 284"/>
              <a:gd name="T11" fmla="*/ 493 h 493"/>
              <a:gd name="T12" fmla="*/ 156 w 284"/>
              <a:gd name="T13" fmla="*/ 464 h 493"/>
              <a:gd name="T14" fmla="*/ 95 w 284"/>
              <a:gd name="T15" fmla="*/ 418 h 493"/>
              <a:gd name="T16" fmla="*/ 47 w 284"/>
              <a:gd name="T17" fmla="*/ 358 h 493"/>
              <a:gd name="T18" fmla="*/ 16 w 284"/>
              <a:gd name="T19" fmla="*/ 287 h 493"/>
              <a:gd name="T20" fmla="*/ 11 w 284"/>
              <a:gd name="T21" fmla="*/ 136 h 493"/>
              <a:gd name="T22" fmla="*/ 37 w 284"/>
              <a:gd name="T23" fmla="*/ 63 h 493"/>
              <a:gd name="T24" fmla="*/ 80 w 284"/>
              <a:gd name="T25" fmla="*/ 0 h 493"/>
              <a:gd name="T26" fmla="*/ 245 w 284"/>
              <a:gd name="T27" fmla="*/ 147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493">
                <a:moveTo>
                  <a:pt x="245" y="147"/>
                </a:moveTo>
                <a:cubicBezTo>
                  <a:pt x="236" y="158"/>
                  <a:pt x="229" y="170"/>
                  <a:pt x="226" y="183"/>
                </a:cubicBezTo>
                <a:cubicBezTo>
                  <a:pt x="223" y="197"/>
                  <a:pt x="224" y="211"/>
                  <a:pt x="228" y="224"/>
                </a:cubicBezTo>
                <a:cubicBezTo>
                  <a:pt x="232" y="238"/>
                  <a:pt x="239" y="249"/>
                  <a:pt x="249" y="259"/>
                </a:cubicBezTo>
                <a:cubicBezTo>
                  <a:pt x="259" y="269"/>
                  <a:pt x="271" y="276"/>
                  <a:pt x="284" y="279"/>
                </a:cubicBezTo>
                <a:cubicBezTo>
                  <a:pt x="227" y="493"/>
                  <a:pt x="227" y="493"/>
                  <a:pt x="227" y="493"/>
                </a:cubicBezTo>
                <a:cubicBezTo>
                  <a:pt x="203" y="486"/>
                  <a:pt x="179" y="476"/>
                  <a:pt x="156" y="464"/>
                </a:cubicBezTo>
                <a:cubicBezTo>
                  <a:pt x="134" y="451"/>
                  <a:pt x="113" y="435"/>
                  <a:pt x="95" y="418"/>
                </a:cubicBezTo>
                <a:cubicBezTo>
                  <a:pt x="77" y="400"/>
                  <a:pt x="61" y="380"/>
                  <a:pt x="47" y="358"/>
                </a:cubicBezTo>
                <a:cubicBezTo>
                  <a:pt x="34" y="336"/>
                  <a:pt x="23" y="312"/>
                  <a:pt x="16" y="287"/>
                </a:cubicBezTo>
                <a:cubicBezTo>
                  <a:pt x="1" y="238"/>
                  <a:pt x="0" y="186"/>
                  <a:pt x="11" y="136"/>
                </a:cubicBezTo>
                <a:cubicBezTo>
                  <a:pt x="16" y="110"/>
                  <a:pt x="25" y="86"/>
                  <a:pt x="37" y="63"/>
                </a:cubicBezTo>
                <a:cubicBezTo>
                  <a:pt x="48" y="40"/>
                  <a:pt x="63" y="19"/>
                  <a:pt x="80" y="0"/>
                </a:cubicBezTo>
                <a:lnTo>
                  <a:pt x="245" y="147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689006" y="2162606"/>
            <a:ext cx="645178" cy="705351"/>
            <a:chOff x="930276" y="5935664"/>
            <a:chExt cx="306388" cy="334963"/>
          </a:xfrm>
          <a:solidFill>
            <a:schemeClr val="bg1"/>
          </a:solidFill>
          <a:effectLst/>
        </p:grpSpPr>
        <p:sp>
          <p:nvSpPr>
            <p:cNvPr id="11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4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5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48351" y="3962675"/>
            <a:ext cx="743291" cy="599701"/>
            <a:chOff x="1776413" y="3875088"/>
            <a:chExt cx="279400" cy="225425"/>
          </a:xfrm>
          <a:solidFill>
            <a:schemeClr val="bg1"/>
          </a:solidFill>
          <a:effectLst/>
        </p:grpSpPr>
        <p:sp>
          <p:nvSpPr>
            <p:cNvPr id="17" name="Freeform 283"/>
            <p:cNvSpPr/>
            <p:nvPr/>
          </p:nvSpPr>
          <p:spPr bwMode="auto">
            <a:xfrm>
              <a:off x="1776413" y="3875088"/>
              <a:ext cx="279400" cy="106363"/>
            </a:xfrm>
            <a:custGeom>
              <a:avLst/>
              <a:gdLst>
                <a:gd name="T0" fmla="*/ 285 w 288"/>
                <a:gd name="T1" fmla="*/ 44 h 111"/>
                <a:gd name="T2" fmla="*/ 144 w 288"/>
                <a:gd name="T3" fmla="*/ 0 h 111"/>
                <a:gd name="T4" fmla="*/ 4 w 288"/>
                <a:gd name="T5" fmla="*/ 44 h 111"/>
                <a:gd name="T6" fmla="*/ 0 w 288"/>
                <a:gd name="T7" fmla="*/ 54 h 111"/>
                <a:gd name="T8" fmla="*/ 0 w 288"/>
                <a:gd name="T9" fmla="*/ 106 h 111"/>
                <a:gd name="T10" fmla="*/ 6 w 288"/>
                <a:gd name="T11" fmla="*/ 110 h 111"/>
                <a:gd name="T12" fmla="*/ 67 w 288"/>
                <a:gd name="T13" fmla="*/ 95 h 111"/>
                <a:gd name="T14" fmla="*/ 72 w 288"/>
                <a:gd name="T15" fmla="*/ 87 h 111"/>
                <a:gd name="T16" fmla="*/ 72 w 288"/>
                <a:gd name="T17" fmla="*/ 65 h 111"/>
                <a:gd name="T18" fmla="*/ 76 w 288"/>
                <a:gd name="T19" fmla="*/ 55 h 111"/>
                <a:gd name="T20" fmla="*/ 144 w 288"/>
                <a:gd name="T21" fmla="*/ 40 h 111"/>
                <a:gd name="T22" fmla="*/ 212 w 288"/>
                <a:gd name="T23" fmla="*/ 55 h 111"/>
                <a:gd name="T24" fmla="*/ 216 w 288"/>
                <a:gd name="T25" fmla="*/ 65 h 111"/>
                <a:gd name="T26" fmla="*/ 216 w 288"/>
                <a:gd name="T27" fmla="*/ 84 h 111"/>
                <a:gd name="T28" fmla="*/ 222 w 288"/>
                <a:gd name="T29" fmla="*/ 92 h 111"/>
                <a:gd name="T30" fmla="*/ 283 w 288"/>
                <a:gd name="T31" fmla="*/ 110 h 111"/>
                <a:gd name="T32" fmla="*/ 288 w 288"/>
                <a:gd name="T33" fmla="*/ 106 h 111"/>
                <a:gd name="T34" fmla="*/ 288 w 288"/>
                <a:gd name="T35" fmla="*/ 54 h 111"/>
                <a:gd name="T36" fmla="*/ 285 w 288"/>
                <a:gd name="T37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5" y="44"/>
                  </a:moveTo>
                  <a:cubicBezTo>
                    <a:pt x="285" y="44"/>
                    <a:pt x="252" y="0"/>
                    <a:pt x="144" y="0"/>
                  </a:cubicBezTo>
                  <a:cubicBezTo>
                    <a:pt x="37" y="0"/>
                    <a:pt x="4" y="44"/>
                    <a:pt x="4" y="44"/>
                  </a:cubicBezTo>
                  <a:cubicBezTo>
                    <a:pt x="2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1"/>
                    <a:pt x="6" y="110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70" y="94"/>
                    <a:pt x="72" y="90"/>
                    <a:pt x="72" y="87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1"/>
                    <a:pt x="74" y="57"/>
                    <a:pt x="76" y="55"/>
                  </a:cubicBezTo>
                  <a:cubicBezTo>
                    <a:pt x="76" y="55"/>
                    <a:pt x="91" y="40"/>
                    <a:pt x="144" y="40"/>
                  </a:cubicBezTo>
                  <a:cubicBezTo>
                    <a:pt x="198" y="40"/>
                    <a:pt x="212" y="55"/>
                    <a:pt x="212" y="55"/>
                  </a:cubicBezTo>
                  <a:cubicBezTo>
                    <a:pt x="215" y="57"/>
                    <a:pt x="216" y="61"/>
                    <a:pt x="216" y="6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9" y="90"/>
                    <a:pt x="222" y="92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6" y="111"/>
                    <a:pt x="288" y="110"/>
                    <a:pt x="288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7" y="46"/>
                    <a:pt x="28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Freeform 284"/>
            <p:cNvSpPr>
              <a:spLocks noEditPoints="1"/>
            </p:cNvSpPr>
            <p:nvPr/>
          </p:nvSpPr>
          <p:spPr bwMode="auto">
            <a:xfrm>
              <a:off x="1790700" y="3932238"/>
              <a:ext cx="249238" cy="168275"/>
            </a:xfrm>
            <a:custGeom>
              <a:avLst/>
              <a:gdLst>
                <a:gd name="T0" fmla="*/ 246 w 258"/>
                <a:gd name="T1" fmla="*/ 99 h 174"/>
                <a:gd name="T2" fmla="*/ 196 w 258"/>
                <a:gd name="T3" fmla="*/ 52 h 174"/>
                <a:gd name="T4" fmla="*/ 185 w 258"/>
                <a:gd name="T5" fmla="*/ 46 h 174"/>
                <a:gd name="T6" fmla="*/ 177 w 258"/>
                <a:gd name="T7" fmla="*/ 12 h 174"/>
                <a:gd name="T8" fmla="*/ 163 w 258"/>
                <a:gd name="T9" fmla="*/ 0 h 174"/>
                <a:gd name="T10" fmla="*/ 96 w 258"/>
                <a:gd name="T11" fmla="*/ 0 h 174"/>
                <a:gd name="T12" fmla="*/ 81 w 258"/>
                <a:gd name="T13" fmla="*/ 12 h 174"/>
                <a:gd name="T14" fmla="*/ 74 w 258"/>
                <a:gd name="T15" fmla="*/ 46 h 174"/>
                <a:gd name="T16" fmla="*/ 63 w 258"/>
                <a:gd name="T17" fmla="*/ 52 h 174"/>
                <a:gd name="T18" fmla="*/ 13 w 258"/>
                <a:gd name="T19" fmla="*/ 99 h 174"/>
                <a:gd name="T20" fmla="*/ 3 w 258"/>
                <a:gd name="T21" fmla="*/ 119 h 174"/>
                <a:gd name="T22" fmla="*/ 1 w 258"/>
                <a:gd name="T23" fmla="*/ 162 h 174"/>
                <a:gd name="T24" fmla="*/ 12 w 258"/>
                <a:gd name="T25" fmla="*/ 174 h 174"/>
                <a:gd name="T26" fmla="*/ 246 w 258"/>
                <a:gd name="T27" fmla="*/ 174 h 174"/>
                <a:gd name="T28" fmla="*/ 258 w 258"/>
                <a:gd name="T29" fmla="*/ 162 h 174"/>
                <a:gd name="T30" fmla="*/ 255 w 258"/>
                <a:gd name="T31" fmla="*/ 119 h 174"/>
                <a:gd name="T32" fmla="*/ 246 w 258"/>
                <a:gd name="T33" fmla="*/ 99 h 174"/>
                <a:gd name="T34" fmla="*/ 129 w 258"/>
                <a:gd name="T35" fmla="*/ 154 h 174"/>
                <a:gd name="T36" fmla="*/ 71 w 258"/>
                <a:gd name="T37" fmla="*/ 96 h 174"/>
                <a:gd name="T38" fmla="*/ 129 w 258"/>
                <a:gd name="T39" fmla="*/ 38 h 174"/>
                <a:gd name="T40" fmla="*/ 187 w 258"/>
                <a:gd name="T41" fmla="*/ 96 h 174"/>
                <a:gd name="T42" fmla="*/ 129 w 258"/>
                <a:gd name="T43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6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3" y="6"/>
                    <a:pt x="81" y="1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0" y="47"/>
                    <a:pt x="65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4"/>
                    <a:pt x="4" y="113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5" y="174"/>
                    <a:pt x="12" y="17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3"/>
                    <a:pt x="250" y="104"/>
                    <a:pt x="246" y="99"/>
                  </a:cubicBezTo>
                  <a:close/>
                  <a:moveTo>
                    <a:pt x="129" y="154"/>
                  </a:moveTo>
                  <a:cubicBezTo>
                    <a:pt x="97" y="154"/>
                    <a:pt x="71" y="128"/>
                    <a:pt x="71" y="96"/>
                  </a:cubicBezTo>
                  <a:cubicBezTo>
                    <a:pt x="71" y="64"/>
                    <a:pt x="97" y="38"/>
                    <a:pt x="129" y="38"/>
                  </a:cubicBezTo>
                  <a:cubicBezTo>
                    <a:pt x="161" y="38"/>
                    <a:pt x="187" y="64"/>
                    <a:pt x="187" y="96"/>
                  </a:cubicBezTo>
                  <a:cubicBezTo>
                    <a:pt x="187" y="128"/>
                    <a:pt x="161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9" name="Oval 285"/>
            <p:cNvSpPr>
              <a:spLocks noChangeArrowheads="1"/>
            </p:cNvSpPr>
            <p:nvPr/>
          </p:nvSpPr>
          <p:spPr bwMode="auto">
            <a:xfrm>
              <a:off x="1879600" y="3986213"/>
              <a:ext cx="73025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20" name="Freeform 286"/>
          <p:cNvSpPr>
            <a:spLocks noEditPoints="1"/>
          </p:cNvSpPr>
          <p:nvPr/>
        </p:nvSpPr>
        <p:spPr bwMode="auto">
          <a:xfrm>
            <a:off x="1840049" y="3945900"/>
            <a:ext cx="734846" cy="743291"/>
          </a:xfrm>
          <a:custGeom>
            <a:avLst/>
            <a:gdLst>
              <a:gd name="T0" fmla="*/ 144 w 285"/>
              <a:gd name="T1" fmla="*/ 288 h 288"/>
              <a:gd name="T2" fmla="*/ 0 w 285"/>
              <a:gd name="T3" fmla="*/ 144 h 288"/>
              <a:gd name="T4" fmla="*/ 144 w 285"/>
              <a:gd name="T5" fmla="*/ 0 h 288"/>
              <a:gd name="T6" fmla="*/ 284 w 285"/>
              <a:gd name="T7" fmla="*/ 114 h 288"/>
              <a:gd name="T8" fmla="*/ 285 w 285"/>
              <a:gd name="T9" fmla="*/ 118 h 288"/>
              <a:gd name="T10" fmla="*/ 273 w 285"/>
              <a:gd name="T11" fmla="*/ 129 h 288"/>
              <a:gd name="T12" fmla="*/ 273 w 285"/>
              <a:gd name="T13" fmla="*/ 129 h 288"/>
              <a:gd name="T14" fmla="*/ 173 w 285"/>
              <a:gd name="T15" fmla="*/ 129 h 288"/>
              <a:gd name="T16" fmla="*/ 162 w 285"/>
              <a:gd name="T17" fmla="*/ 118 h 288"/>
              <a:gd name="T18" fmla="*/ 162 w 285"/>
              <a:gd name="T19" fmla="*/ 93 h 288"/>
              <a:gd name="T20" fmla="*/ 103 w 285"/>
              <a:gd name="T21" fmla="*/ 144 h 288"/>
              <a:gd name="T22" fmla="*/ 162 w 285"/>
              <a:gd name="T23" fmla="*/ 195 h 288"/>
              <a:gd name="T24" fmla="*/ 162 w 285"/>
              <a:gd name="T25" fmla="*/ 170 h 288"/>
              <a:gd name="T26" fmla="*/ 173 w 285"/>
              <a:gd name="T27" fmla="*/ 159 h 288"/>
              <a:gd name="T28" fmla="*/ 273 w 285"/>
              <a:gd name="T29" fmla="*/ 159 h 288"/>
              <a:gd name="T30" fmla="*/ 282 w 285"/>
              <a:gd name="T31" fmla="*/ 163 h 288"/>
              <a:gd name="T32" fmla="*/ 284 w 285"/>
              <a:gd name="T33" fmla="*/ 173 h 288"/>
              <a:gd name="T34" fmla="*/ 144 w 285"/>
              <a:gd name="T35" fmla="*/ 288 h 288"/>
              <a:gd name="T36" fmla="*/ 144 w 285"/>
              <a:gd name="T37" fmla="*/ 23 h 288"/>
              <a:gd name="T38" fmla="*/ 23 w 285"/>
              <a:gd name="T39" fmla="*/ 144 h 288"/>
              <a:gd name="T40" fmla="*/ 144 w 285"/>
              <a:gd name="T41" fmla="*/ 265 h 288"/>
              <a:gd name="T42" fmla="*/ 258 w 285"/>
              <a:gd name="T43" fmla="*/ 182 h 288"/>
              <a:gd name="T44" fmla="*/ 185 w 285"/>
              <a:gd name="T45" fmla="*/ 182 h 288"/>
              <a:gd name="T46" fmla="*/ 185 w 285"/>
              <a:gd name="T47" fmla="*/ 220 h 288"/>
              <a:gd name="T48" fmla="*/ 178 w 285"/>
              <a:gd name="T49" fmla="*/ 230 h 288"/>
              <a:gd name="T50" fmla="*/ 166 w 285"/>
              <a:gd name="T51" fmla="*/ 229 h 288"/>
              <a:gd name="T52" fmla="*/ 78 w 285"/>
              <a:gd name="T53" fmla="*/ 153 h 288"/>
              <a:gd name="T54" fmla="*/ 74 w 285"/>
              <a:gd name="T55" fmla="*/ 144 h 288"/>
              <a:gd name="T56" fmla="*/ 78 w 285"/>
              <a:gd name="T57" fmla="*/ 135 h 288"/>
              <a:gd name="T58" fmla="*/ 166 w 285"/>
              <a:gd name="T59" fmla="*/ 59 h 288"/>
              <a:gd name="T60" fmla="*/ 178 w 285"/>
              <a:gd name="T61" fmla="*/ 58 h 288"/>
              <a:gd name="T62" fmla="*/ 185 w 285"/>
              <a:gd name="T63" fmla="*/ 68 h 288"/>
              <a:gd name="T64" fmla="*/ 185 w 285"/>
              <a:gd name="T65" fmla="*/ 106 h 288"/>
              <a:gd name="T66" fmla="*/ 258 w 285"/>
              <a:gd name="T67" fmla="*/ 106 h 288"/>
              <a:gd name="T68" fmla="*/ 144 w 285"/>
              <a:gd name="T69" fmla="*/ 2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5" h="288">
                <a:moveTo>
                  <a:pt x="144" y="288"/>
                </a:moveTo>
                <a:cubicBezTo>
                  <a:pt x="64" y="288"/>
                  <a:pt x="0" y="223"/>
                  <a:pt x="0" y="144"/>
                </a:cubicBezTo>
                <a:cubicBezTo>
                  <a:pt x="0" y="65"/>
                  <a:pt x="64" y="0"/>
                  <a:pt x="144" y="0"/>
                </a:cubicBezTo>
                <a:cubicBezTo>
                  <a:pt x="211" y="0"/>
                  <a:pt x="270" y="48"/>
                  <a:pt x="284" y="114"/>
                </a:cubicBezTo>
                <a:cubicBezTo>
                  <a:pt x="285" y="115"/>
                  <a:pt x="285" y="116"/>
                  <a:pt x="285" y="118"/>
                </a:cubicBezTo>
                <a:cubicBezTo>
                  <a:pt x="285" y="124"/>
                  <a:pt x="280" y="129"/>
                  <a:pt x="273" y="129"/>
                </a:cubicBezTo>
                <a:cubicBezTo>
                  <a:pt x="273" y="129"/>
                  <a:pt x="273" y="129"/>
                  <a:pt x="273" y="129"/>
                </a:cubicBezTo>
                <a:cubicBezTo>
                  <a:pt x="173" y="129"/>
                  <a:pt x="173" y="129"/>
                  <a:pt x="173" y="129"/>
                </a:cubicBezTo>
                <a:cubicBezTo>
                  <a:pt x="167" y="129"/>
                  <a:pt x="162" y="124"/>
                  <a:pt x="162" y="118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03" y="144"/>
                  <a:pt x="103" y="144"/>
                  <a:pt x="103" y="144"/>
                </a:cubicBezTo>
                <a:cubicBezTo>
                  <a:pt x="162" y="195"/>
                  <a:pt x="162" y="195"/>
                  <a:pt x="162" y="195"/>
                </a:cubicBezTo>
                <a:cubicBezTo>
                  <a:pt x="162" y="170"/>
                  <a:pt x="162" y="170"/>
                  <a:pt x="162" y="170"/>
                </a:cubicBezTo>
                <a:cubicBezTo>
                  <a:pt x="162" y="164"/>
                  <a:pt x="167" y="159"/>
                  <a:pt x="173" y="159"/>
                </a:cubicBezTo>
                <a:cubicBezTo>
                  <a:pt x="273" y="159"/>
                  <a:pt x="273" y="159"/>
                  <a:pt x="273" y="159"/>
                </a:cubicBezTo>
                <a:cubicBezTo>
                  <a:pt x="277" y="159"/>
                  <a:pt x="280" y="160"/>
                  <a:pt x="282" y="163"/>
                </a:cubicBezTo>
                <a:cubicBezTo>
                  <a:pt x="284" y="166"/>
                  <a:pt x="285" y="169"/>
                  <a:pt x="284" y="173"/>
                </a:cubicBezTo>
                <a:cubicBezTo>
                  <a:pt x="271" y="239"/>
                  <a:pt x="212" y="288"/>
                  <a:pt x="144" y="288"/>
                </a:cubicBezTo>
                <a:close/>
                <a:moveTo>
                  <a:pt x="144" y="23"/>
                </a:moveTo>
                <a:cubicBezTo>
                  <a:pt x="77" y="23"/>
                  <a:pt x="23" y="77"/>
                  <a:pt x="23" y="144"/>
                </a:cubicBezTo>
                <a:cubicBezTo>
                  <a:pt x="23" y="211"/>
                  <a:pt x="77" y="265"/>
                  <a:pt x="144" y="265"/>
                </a:cubicBezTo>
                <a:cubicBezTo>
                  <a:pt x="196" y="265"/>
                  <a:pt x="242" y="231"/>
                  <a:pt x="258" y="182"/>
                </a:cubicBezTo>
                <a:cubicBezTo>
                  <a:pt x="185" y="182"/>
                  <a:pt x="185" y="182"/>
                  <a:pt x="185" y="182"/>
                </a:cubicBezTo>
                <a:cubicBezTo>
                  <a:pt x="185" y="220"/>
                  <a:pt x="185" y="220"/>
                  <a:pt x="185" y="220"/>
                </a:cubicBezTo>
                <a:cubicBezTo>
                  <a:pt x="185" y="224"/>
                  <a:pt x="182" y="228"/>
                  <a:pt x="178" y="230"/>
                </a:cubicBezTo>
                <a:cubicBezTo>
                  <a:pt x="174" y="232"/>
                  <a:pt x="169" y="232"/>
                  <a:pt x="166" y="229"/>
                </a:cubicBezTo>
                <a:cubicBezTo>
                  <a:pt x="78" y="153"/>
                  <a:pt x="78" y="153"/>
                  <a:pt x="78" y="153"/>
                </a:cubicBezTo>
                <a:cubicBezTo>
                  <a:pt x="75" y="150"/>
                  <a:pt x="74" y="147"/>
                  <a:pt x="74" y="144"/>
                </a:cubicBezTo>
                <a:cubicBezTo>
                  <a:pt x="74" y="141"/>
                  <a:pt x="75" y="138"/>
                  <a:pt x="78" y="135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69" y="56"/>
                  <a:pt x="174" y="56"/>
                  <a:pt x="178" y="58"/>
                </a:cubicBezTo>
                <a:cubicBezTo>
                  <a:pt x="182" y="60"/>
                  <a:pt x="185" y="64"/>
                  <a:pt x="185" y="68"/>
                </a:cubicBezTo>
                <a:cubicBezTo>
                  <a:pt x="185" y="106"/>
                  <a:pt x="185" y="106"/>
                  <a:pt x="185" y="106"/>
                </a:cubicBezTo>
                <a:cubicBezTo>
                  <a:pt x="258" y="106"/>
                  <a:pt x="258" y="106"/>
                  <a:pt x="258" y="106"/>
                </a:cubicBezTo>
                <a:cubicBezTo>
                  <a:pt x="242" y="57"/>
                  <a:pt x="196" y="23"/>
                  <a:pt x="144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6886462" y="2269754"/>
            <a:ext cx="1359255" cy="338554"/>
          </a:xfrm>
          <a:prstGeom prst="rect">
            <a:avLst/>
          </a:prstGeom>
          <a:solidFill>
            <a:srgbClr val="CA487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86462" y="2628725"/>
            <a:ext cx="37674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6886462" y="3434615"/>
            <a:ext cx="1359255" cy="338554"/>
          </a:xfrm>
          <a:prstGeom prst="rect">
            <a:avLst/>
          </a:prstGeom>
          <a:solidFill>
            <a:srgbClr val="878D38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86462" y="3793586"/>
            <a:ext cx="37674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6886462" y="4596214"/>
            <a:ext cx="1359255" cy="338554"/>
          </a:xfrm>
          <a:prstGeom prst="rect">
            <a:avLst/>
          </a:prstGeom>
          <a:solidFill>
            <a:srgbClr val="878D38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86462" y="4955185"/>
            <a:ext cx="37674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 rot="2700000">
            <a:off x="1139945" y="2182455"/>
            <a:ext cx="998096" cy="996056"/>
          </a:xfrm>
          <a:prstGeom prst="round2DiagRect">
            <a:avLst/>
          </a:prstGeom>
          <a:solidFill>
            <a:srgbClr val="878D38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1385620" y="2384658"/>
            <a:ext cx="521958" cy="52089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Oval 21"/>
          <p:cNvSpPr>
            <a:spLocks noChangeArrowheads="1"/>
          </p:cNvSpPr>
          <p:nvPr/>
        </p:nvSpPr>
        <p:spPr bwMode="auto">
          <a:xfrm rot="2700000">
            <a:off x="1139945" y="4142673"/>
            <a:ext cx="998096" cy="998097"/>
          </a:xfrm>
          <a:prstGeom prst="round2DiagRect">
            <a:avLst/>
          </a:prstGeom>
          <a:solidFill>
            <a:srgbClr val="878D38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12"/>
          <p:cNvSpPr>
            <a:spLocks noEditPoints="1"/>
          </p:cNvSpPr>
          <p:nvPr/>
        </p:nvSpPr>
        <p:spPr bwMode="auto">
          <a:xfrm>
            <a:off x="1289046" y="4391526"/>
            <a:ext cx="680964" cy="415504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 rot="2700000">
            <a:off x="6427332" y="4139599"/>
            <a:ext cx="998097" cy="996056"/>
          </a:xfrm>
          <a:prstGeom prst="round2DiagRect">
            <a:avLst/>
          </a:prstGeom>
          <a:solidFill>
            <a:srgbClr val="CA4872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>
            <a:off x="6692426" y="4405915"/>
            <a:ext cx="476784" cy="4751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Oval 26"/>
          <p:cNvSpPr>
            <a:spLocks noChangeArrowheads="1"/>
          </p:cNvSpPr>
          <p:nvPr/>
        </p:nvSpPr>
        <p:spPr bwMode="auto">
          <a:xfrm rot="2700000">
            <a:off x="6427332" y="2177845"/>
            <a:ext cx="998097" cy="998096"/>
          </a:xfrm>
          <a:prstGeom prst="round2DiagRect">
            <a:avLst/>
          </a:prstGeom>
          <a:solidFill>
            <a:srgbClr val="CA4872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6601474" y="2377739"/>
            <a:ext cx="622649" cy="637201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2537981" y="2177845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37981" y="2516399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7810157" y="2177845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10157" y="2516399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537981" y="4142673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37981" y="4481227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810157" y="4142673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10157" y="4481227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40" y="2778890"/>
            <a:ext cx="5018841" cy="332923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793" y="2785699"/>
            <a:ext cx="4981011" cy="3320674"/>
          </a:xfrm>
          <a:prstGeom prst="rect">
            <a:avLst/>
          </a:prstGeom>
        </p:spPr>
      </p:pic>
      <p:sp>
        <p:nvSpPr>
          <p:cNvPr id="31" name="五边形 30"/>
          <p:cNvSpPr/>
          <p:nvPr/>
        </p:nvSpPr>
        <p:spPr>
          <a:xfrm rot="5400000">
            <a:off x="1265173" y="2905755"/>
            <a:ext cx="1146347" cy="892620"/>
          </a:xfrm>
          <a:prstGeom prst="homePlate">
            <a:avLst>
              <a:gd name="adj" fmla="val 30354"/>
            </a:avLst>
          </a:prstGeom>
          <a:solidFill>
            <a:srgbClr val="878D3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76"/>
          <p:cNvSpPr txBox="1"/>
          <p:nvPr/>
        </p:nvSpPr>
        <p:spPr>
          <a:xfrm>
            <a:off x="1467893" y="3121276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6585271" y="2905755"/>
            <a:ext cx="1146347" cy="892620"/>
          </a:xfrm>
          <a:prstGeom prst="homePlate">
            <a:avLst>
              <a:gd name="adj" fmla="val 30354"/>
            </a:avLst>
          </a:prstGeom>
          <a:solidFill>
            <a:srgbClr val="CA48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76"/>
          <p:cNvSpPr txBox="1"/>
          <p:nvPr/>
        </p:nvSpPr>
        <p:spPr>
          <a:xfrm>
            <a:off x="6787990" y="3121277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970540" y="1555603"/>
            <a:ext cx="198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70540" y="1924935"/>
            <a:ext cx="4987951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6410878" y="1555603"/>
            <a:ext cx="198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b="1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410878" y="1924935"/>
            <a:ext cx="4987951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040" y="1385915"/>
            <a:ext cx="5159920" cy="4086170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4803626" y="2453884"/>
            <a:ext cx="25847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1"/>
          <p:cNvSpPr txBox="1"/>
          <p:nvPr/>
        </p:nvSpPr>
        <p:spPr>
          <a:xfrm>
            <a:off x="4635730" y="4125621"/>
            <a:ext cx="2920540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65191" y="3797070"/>
            <a:ext cx="2861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4323049" y="3325403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8079285" y="2318994"/>
            <a:ext cx="1715164" cy="2329922"/>
          </a:xfrm>
          <a:prstGeom prst="line">
            <a:avLst/>
          </a:prstGeom>
          <a:ln w="19050">
            <a:solidFill>
              <a:srgbClr val="CA48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5260157" y="2325795"/>
            <a:ext cx="1673421" cy="2323121"/>
          </a:xfrm>
          <a:prstGeom prst="line">
            <a:avLst/>
          </a:prstGeom>
          <a:ln w="19050">
            <a:solidFill>
              <a:srgbClr val="878D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537981" y="2318994"/>
            <a:ext cx="1656947" cy="2329922"/>
          </a:xfrm>
          <a:prstGeom prst="line">
            <a:avLst/>
          </a:prstGeom>
          <a:ln w="19050">
            <a:solidFill>
              <a:srgbClr val="CA48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 rot="2700000">
            <a:off x="4267890" y="4169794"/>
            <a:ext cx="951437" cy="940925"/>
          </a:xfrm>
          <a:prstGeom prst="roundRect">
            <a:avLst/>
          </a:prstGeom>
          <a:solidFill>
            <a:srgbClr val="878D3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Freeform 6"/>
          <p:cNvSpPr>
            <a:spLocks noEditPoints="1" noChangeArrowheads="1"/>
          </p:cNvSpPr>
          <p:nvPr/>
        </p:nvSpPr>
        <p:spPr bwMode="auto">
          <a:xfrm>
            <a:off x="4474009" y="4470402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Oval 13"/>
          <p:cNvSpPr>
            <a:spLocks noChangeArrowheads="1"/>
          </p:cNvSpPr>
          <p:nvPr/>
        </p:nvSpPr>
        <p:spPr bwMode="auto">
          <a:xfrm rot="2700000">
            <a:off x="9907013" y="4169794"/>
            <a:ext cx="951437" cy="940925"/>
          </a:xfrm>
          <a:prstGeom prst="roundRect">
            <a:avLst/>
          </a:prstGeom>
          <a:solidFill>
            <a:srgbClr val="878D3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Freeform 7"/>
          <p:cNvSpPr>
            <a:spLocks noEditPoints="1" noChangeArrowheads="1"/>
          </p:cNvSpPr>
          <p:nvPr/>
        </p:nvSpPr>
        <p:spPr bwMode="auto">
          <a:xfrm>
            <a:off x="10115347" y="4415151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 rot="2700000">
            <a:off x="1509071" y="1855331"/>
            <a:ext cx="951437" cy="940925"/>
          </a:xfrm>
          <a:prstGeom prst="roundRect">
            <a:avLst/>
          </a:prstGeom>
          <a:solidFill>
            <a:srgbClr val="CA487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8"/>
          <p:cNvSpPr>
            <a:spLocks noEditPoints="1" noChangeArrowheads="1"/>
          </p:cNvSpPr>
          <p:nvPr/>
        </p:nvSpPr>
        <p:spPr bwMode="auto">
          <a:xfrm>
            <a:off x="1812845" y="208107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 rot="2700000">
            <a:off x="7038097" y="1855331"/>
            <a:ext cx="951438" cy="940925"/>
          </a:xfrm>
          <a:prstGeom prst="roundRect">
            <a:avLst/>
          </a:prstGeom>
          <a:solidFill>
            <a:srgbClr val="CA4872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Freeform 11"/>
          <p:cNvSpPr>
            <a:spLocks noEditPoints="1" noChangeArrowheads="1"/>
          </p:cNvSpPr>
          <p:nvPr/>
        </p:nvSpPr>
        <p:spPr bwMode="auto">
          <a:xfrm>
            <a:off x="7296914" y="212080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346580" y="341678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09697" y="383008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058304" y="233295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1421" y="274625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868756" y="341678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31873" y="383008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668173" y="233295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31290" y="2746257"/>
            <a:ext cx="1972963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5364496" y="2845665"/>
            <a:ext cx="815931" cy="813737"/>
          </a:xfrm>
          <a:prstGeom prst="ellipse">
            <a:avLst/>
          </a:prstGeom>
          <a:solidFill>
            <a:srgbClr val="CA487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Freeform 14"/>
          <p:cNvSpPr/>
          <p:nvPr/>
        </p:nvSpPr>
        <p:spPr bwMode="auto">
          <a:xfrm>
            <a:off x="6331767" y="2977266"/>
            <a:ext cx="372872" cy="550533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CA487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" name="Group 23"/>
          <p:cNvGrpSpPr/>
          <p:nvPr/>
        </p:nvGrpSpPr>
        <p:grpSpPr bwMode="auto">
          <a:xfrm>
            <a:off x="5610152" y="3132994"/>
            <a:ext cx="298297" cy="241270"/>
            <a:chOff x="0" y="0"/>
            <a:chExt cx="136" cy="110"/>
          </a:xfrm>
        </p:grpSpPr>
        <p:sp>
          <p:nvSpPr>
            <p:cNvPr id="8" name="Freeform 24"/>
            <p:cNvSpPr>
              <a:spLocks noEditPoints="1"/>
            </p:cNvSpPr>
            <p:nvPr/>
          </p:nvSpPr>
          <p:spPr bwMode="auto">
            <a:xfrm>
              <a:off x="0" y="3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1" name="Freeform 25"/>
            <p:cNvSpPr/>
            <p:nvPr/>
          </p:nvSpPr>
          <p:spPr bwMode="auto">
            <a:xfrm>
              <a:off x="0" y="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2" name="TextBox 76"/>
          <p:cNvSpPr txBox="1"/>
          <p:nvPr/>
        </p:nvSpPr>
        <p:spPr>
          <a:xfrm>
            <a:off x="6855979" y="284817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55979" y="3217507"/>
            <a:ext cx="329470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5888708" y="1773111"/>
            <a:ext cx="815931" cy="813738"/>
          </a:xfrm>
          <a:prstGeom prst="ellipse">
            <a:avLst/>
          </a:prstGeom>
          <a:solidFill>
            <a:srgbClr val="878D3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Freeform 12"/>
          <p:cNvSpPr/>
          <p:nvPr/>
        </p:nvSpPr>
        <p:spPr bwMode="auto">
          <a:xfrm>
            <a:off x="5388621" y="1904712"/>
            <a:ext cx="370677" cy="550535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 bwMode="auto">
          <a:xfrm>
            <a:off x="6151911" y="2031927"/>
            <a:ext cx="313650" cy="298297"/>
            <a:chOff x="0" y="0"/>
            <a:chExt cx="143" cy="136"/>
          </a:xfrm>
        </p:grpSpPr>
        <p:sp>
          <p:nvSpPr>
            <p:cNvPr id="17" name="Freeform 16"/>
            <p:cNvSpPr/>
            <p:nvPr/>
          </p:nvSpPr>
          <p:spPr bwMode="auto">
            <a:xfrm>
              <a:off x="75" y="49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0" y="0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4237479" y="177007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41314" y="2139402"/>
            <a:ext cx="329470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5364496" y="5063085"/>
            <a:ext cx="815931" cy="813737"/>
          </a:xfrm>
          <a:prstGeom prst="ellipse">
            <a:avLst/>
          </a:prstGeom>
          <a:solidFill>
            <a:srgbClr val="CA487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Freeform 14"/>
          <p:cNvSpPr/>
          <p:nvPr/>
        </p:nvSpPr>
        <p:spPr bwMode="auto">
          <a:xfrm>
            <a:off x="6331767" y="5194686"/>
            <a:ext cx="372872" cy="550533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CA487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3" name="Group 23"/>
          <p:cNvGrpSpPr/>
          <p:nvPr/>
        </p:nvGrpSpPr>
        <p:grpSpPr bwMode="auto">
          <a:xfrm>
            <a:off x="5610152" y="5350414"/>
            <a:ext cx="298297" cy="241270"/>
            <a:chOff x="0" y="0"/>
            <a:chExt cx="136" cy="110"/>
          </a:xfrm>
        </p:grpSpPr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0" y="3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0" y="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6" name="TextBox 76"/>
          <p:cNvSpPr txBox="1"/>
          <p:nvPr/>
        </p:nvSpPr>
        <p:spPr>
          <a:xfrm>
            <a:off x="6855979" y="50655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55979" y="5434927"/>
            <a:ext cx="329470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7"/>
          <p:cNvSpPr>
            <a:spLocks noChangeArrowheads="1"/>
          </p:cNvSpPr>
          <p:nvPr/>
        </p:nvSpPr>
        <p:spPr bwMode="auto">
          <a:xfrm>
            <a:off x="5888708" y="3990531"/>
            <a:ext cx="815931" cy="813738"/>
          </a:xfrm>
          <a:prstGeom prst="ellipse">
            <a:avLst/>
          </a:prstGeom>
          <a:solidFill>
            <a:srgbClr val="878D3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Freeform 12"/>
          <p:cNvSpPr/>
          <p:nvPr/>
        </p:nvSpPr>
        <p:spPr bwMode="auto">
          <a:xfrm>
            <a:off x="5388621" y="4122132"/>
            <a:ext cx="370677" cy="550535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0" name="Group 15"/>
          <p:cNvGrpSpPr/>
          <p:nvPr/>
        </p:nvGrpSpPr>
        <p:grpSpPr bwMode="auto">
          <a:xfrm>
            <a:off x="6151911" y="4249347"/>
            <a:ext cx="313650" cy="298297"/>
            <a:chOff x="0" y="0"/>
            <a:chExt cx="143" cy="136"/>
          </a:xfrm>
        </p:grpSpPr>
        <p:sp>
          <p:nvSpPr>
            <p:cNvPr id="31" name="Freeform 16"/>
            <p:cNvSpPr/>
            <p:nvPr/>
          </p:nvSpPr>
          <p:spPr bwMode="auto">
            <a:xfrm>
              <a:off x="75" y="49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0" y="0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33" name="TextBox 76"/>
          <p:cNvSpPr txBox="1"/>
          <p:nvPr/>
        </p:nvSpPr>
        <p:spPr>
          <a:xfrm>
            <a:off x="4237479" y="398749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41314" y="4356822"/>
            <a:ext cx="329470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1014953" y="1583703"/>
          <a:ext cx="10162094" cy="4564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5107353" y="1779860"/>
            <a:ext cx="1978657" cy="198335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solidFill>
            <a:srgbClr val="878D38"/>
          </a:solidFill>
          <a:ln w="25400" cap="flat">
            <a:solidFill>
              <a:srgbClr val="F3EBE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6094638" y="2772899"/>
            <a:ext cx="1981380" cy="198335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CA4872"/>
          </a:solidFill>
          <a:ln w="25400" cap="flat">
            <a:solidFill>
              <a:srgbClr val="F3EBE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4115982" y="2772899"/>
            <a:ext cx="1978657" cy="198335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CA4872"/>
          </a:solidFill>
          <a:ln w="25400" cap="flat">
            <a:solidFill>
              <a:srgbClr val="F3EBE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5107353" y="3763213"/>
            <a:ext cx="1978657" cy="1986077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solidFill>
            <a:srgbClr val="878D38"/>
          </a:solidFill>
          <a:ln w="25400" cap="flat">
            <a:solidFill>
              <a:srgbClr val="F3EBE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63995" y="3140245"/>
            <a:ext cx="755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61988" y="3764576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49084" y="2891141"/>
            <a:ext cx="755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92332" y="229200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73349" y="3764576"/>
            <a:ext cx="755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22059" y="3420254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03959" y="4076060"/>
            <a:ext cx="755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92331" y="4931654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52102" y="4014813"/>
            <a:ext cx="654345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8812439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92002" y="5228992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07847" y="4014813"/>
            <a:ext cx="5966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1639330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18893" y="5228992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393780" y="1433421"/>
            <a:ext cx="57098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8812439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92002" y="2647600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97427" y="1433421"/>
            <a:ext cx="61747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639330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18893" y="2647600"/>
            <a:ext cx="2174544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6"/>
          <p:cNvSpPr>
            <a:spLocks noChangeArrowheads="1"/>
          </p:cNvSpPr>
          <p:nvPr/>
        </p:nvSpPr>
        <p:spPr bwMode="auto">
          <a:xfrm>
            <a:off x="917302" y="1888835"/>
            <a:ext cx="2527994" cy="1133900"/>
          </a:xfrm>
          <a:prstGeom prst="rect">
            <a:avLst/>
          </a:prstGeom>
          <a:noFill/>
          <a:ln w="28575">
            <a:solidFill>
              <a:srgbClr val="878D38"/>
            </a:solidFill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矩形 58"/>
          <p:cNvSpPr>
            <a:spLocks noChangeArrowheads="1"/>
          </p:cNvSpPr>
          <p:nvPr/>
        </p:nvSpPr>
        <p:spPr bwMode="auto">
          <a:xfrm>
            <a:off x="3528333" y="3066388"/>
            <a:ext cx="2526148" cy="1133900"/>
          </a:xfrm>
          <a:prstGeom prst="rect">
            <a:avLst/>
          </a:prstGeom>
          <a:solidFill>
            <a:srgbClr val="CA4872"/>
          </a:solidFill>
          <a:ln w="28575">
            <a:solidFill>
              <a:srgbClr val="CA4872"/>
            </a:solidFill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矩形 68"/>
          <p:cNvSpPr>
            <a:spLocks noChangeArrowheads="1"/>
          </p:cNvSpPr>
          <p:nvPr/>
        </p:nvSpPr>
        <p:spPr bwMode="auto">
          <a:xfrm>
            <a:off x="8746704" y="3066388"/>
            <a:ext cx="2527994" cy="1133900"/>
          </a:xfrm>
          <a:prstGeom prst="rect">
            <a:avLst/>
          </a:prstGeom>
          <a:solidFill>
            <a:srgbClr val="CA4872"/>
          </a:solidFill>
          <a:ln w="28575">
            <a:solidFill>
              <a:srgbClr val="CA4872"/>
            </a:solidFill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矩形 80"/>
          <p:cNvSpPr>
            <a:spLocks noChangeArrowheads="1"/>
          </p:cNvSpPr>
          <p:nvPr/>
        </p:nvSpPr>
        <p:spPr bwMode="auto">
          <a:xfrm>
            <a:off x="6137906" y="1888835"/>
            <a:ext cx="2527607" cy="1133900"/>
          </a:xfrm>
          <a:prstGeom prst="rect">
            <a:avLst/>
          </a:prstGeom>
          <a:noFill/>
          <a:ln w="28575">
            <a:solidFill>
              <a:srgbClr val="878D38"/>
            </a:solidFill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711555" y="2163385"/>
            <a:ext cx="939489" cy="644749"/>
          </a:xfrm>
          <a:custGeom>
            <a:avLst/>
            <a:gdLst>
              <a:gd name="T0" fmla="*/ 134 w 256"/>
              <a:gd name="T1" fmla="*/ 1 h 174"/>
              <a:gd name="T2" fmla="*/ 121 w 256"/>
              <a:gd name="T3" fmla="*/ 1 h 174"/>
              <a:gd name="T4" fmla="*/ 0 w 256"/>
              <a:gd name="T5" fmla="*/ 66 h 174"/>
              <a:gd name="T6" fmla="*/ 12 w 256"/>
              <a:gd name="T7" fmla="*/ 84 h 174"/>
              <a:gd name="T8" fmla="*/ 12 w 256"/>
              <a:gd name="T9" fmla="*/ 93 h 174"/>
              <a:gd name="T10" fmla="*/ 12 w 256"/>
              <a:gd name="T11" fmla="*/ 120 h 174"/>
              <a:gd name="T12" fmla="*/ 6 w 256"/>
              <a:gd name="T13" fmla="*/ 133 h 174"/>
              <a:gd name="T14" fmla="*/ 6 w 256"/>
              <a:gd name="T15" fmla="*/ 163 h 174"/>
              <a:gd name="T16" fmla="*/ 29 w 256"/>
              <a:gd name="T17" fmla="*/ 167 h 174"/>
              <a:gd name="T18" fmla="*/ 40 w 256"/>
              <a:gd name="T19" fmla="*/ 155 h 174"/>
              <a:gd name="T20" fmla="*/ 27 w 256"/>
              <a:gd name="T21" fmla="*/ 124 h 174"/>
              <a:gd name="T22" fmla="*/ 15 w 256"/>
              <a:gd name="T23" fmla="*/ 107 h 174"/>
              <a:gd name="T24" fmla="*/ 27 w 256"/>
              <a:gd name="T25" fmla="*/ 89 h 174"/>
              <a:gd name="T26" fmla="*/ 46 w 256"/>
              <a:gd name="T27" fmla="*/ 97 h 174"/>
              <a:gd name="T28" fmla="*/ 45 w 256"/>
              <a:gd name="T29" fmla="*/ 141 h 174"/>
              <a:gd name="T30" fmla="*/ 212 w 256"/>
              <a:gd name="T31" fmla="*/ 141 h 174"/>
              <a:gd name="T32" fmla="*/ 212 w 256"/>
              <a:gd name="T33" fmla="*/ 96 h 174"/>
              <a:gd name="T34" fmla="*/ 256 w 256"/>
              <a:gd name="T35" fmla="*/ 66 h 174"/>
              <a:gd name="T36" fmla="*/ 14 w 256"/>
              <a:gd name="T37" fmla="*/ 156 h 174"/>
              <a:gd name="T38" fmla="*/ 26 w 256"/>
              <a:gd name="T39" fmla="*/ 134 h 174"/>
              <a:gd name="T40" fmla="*/ 14 w 256"/>
              <a:gd name="T41" fmla="*/ 156 h 174"/>
              <a:gd name="T42" fmla="*/ 174 w 256"/>
              <a:gd name="T43" fmla="*/ 134 h 174"/>
              <a:gd name="T44" fmla="*/ 164 w 256"/>
              <a:gd name="T45" fmla="*/ 142 h 174"/>
              <a:gd name="T46" fmla="*/ 170 w 256"/>
              <a:gd name="T47" fmla="*/ 146 h 174"/>
              <a:gd name="T48" fmla="*/ 196 w 256"/>
              <a:gd name="T49" fmla="*/ 137 h 174"/>
              <a:gd name="T50" fmla="*/ 129 w 256"/>
              <a:gd name="T51" fmla="*/ 158 h 174"/>
              <a:gd name="T52" fmla="*/ 61 w 256"/>
              <a:gd name="T53" fmla="*/ 136 h 174"/>
              <a:gd name="T54" fmla="*/ 147 w 256"/>
              <a:gd name="T55" fmla="*/ 150 h 174"/>
              <a:gd name="T56" fmla="*/ 146 w 256"/>
              <a:gd name="T57" fmla="*/ 139 h 174"/>
              <a:gd name="T58" fmla="*/ 61 w 256"/>
              <a:gd name="T59" fmla="*/ 122 h 174"/>
              <a:gd name="T60" fmla="*/ 121 w 256"/>
              <a:gd name="T61" fmla="*/ 130 h 174"/>
              <a:gd name="T62" fmla="*/ 134 w 256"/>
              <a:gd name="T63" fmla="*/ 130 h 174"/>
              <a:gd name="T64" fmla="*/ 196 w 256"/>
              <a:gd name="T65" fmla="*/ 123 h 174"/>
              <a:gd name="T66" fmla="*/ 16 w 256"/>
              <a:gd name="T67" fmla="*/ 66 h 174"/>
              <a:gd name="T68" fmla="*/ 240 w 256"/>
              <a:gd name="T69" fmla="*/ 66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6" h="174">
                <a:moveTo>
                  <a:pt x="246" y="51"/>
                </a:moveTo>
                <a:cubicBezTo>
                  <a:pt x="134" y="1"/>
                  <a:pt x="134" y="1"/>
                  <a:pt x="134" y="1"/>
                </a:cubicBezTo>
                <a:cubicBezTo>
                  <a:pt x="132" y="0"/>
                  <a:pt x="130" y="0"/>
                  <a:pt x="128" y="0"/>
                </a:cubicBezTo>
                <a:cubicBezTo>
                  <a:pt x="125" y="0"/>
                  <a:pt x="123" y="0"/>
                  <a:pt x="121" y="1"/>
                </a:cubicBezTo>
                <a:cubicBezTo>
                  <a:pt x="9" y="51"/>
                  <a:pt x="9" y="51"/>
                  <a:pt x="9" y="51"/>
                </a:cubicBezTo>
                <a:cubicBezTo>
                  <a:pt x="3" y="54"/>
                  <a:pt x="0" y="60"/>
                  <a:pt x="0" y="66"/>
                </a:cubicBezTo>
                <a:cubicBezTo>
                  <a:pt x="0" y="72"/>
                  <a:pt x="3" y="77"/>
                  <a:pt x="8" y="80"/>
                </a:cubicBezTo>
                <a:cubicBezTo>
                  <a:pt x="9" y="81"/>
                  <a:pt x="11" y="83"/>
                  <a:pt x="12" y="84"/>
                </a:cubicBezTo>
                <a:cubicBezTo>
                  <a:pt x="15" y="86"/>
                  <a:pt x="16" y="87"/>
                  <a:pt x="16" y="89"/>
                </a:cubicBezTo>
                <a:cubicBezTo>
                  <a:pt x="16" y="90"/>
                  <a:pt x="15" y="91"/>
                  <a:pt x="12" y="93"/>
                </a:cubicBezTo>
                <a:cubicBezTo>
                  <a:pt x="9" y="96"/>
                  <a:pt x="4" y="99"/>
                  <a:pt x="4" y="107"/>
                </a:cubicBezTo>
                <a:cubicBezTo>
                  <a:pt x="4" y="114"/>
                  <a:pt x="9" y="118"/>
                  <a:pt x="12" y="120"/>
                </a:cubicBezTo>
                <a:cubicBezTo>
                  <a:pt x="14" y="122"/>
                  <a:pt x="15" y="123"/>
                  <a:pt x="16" y="124"/>
                </a:cubicBezTo>
                <a:cubicBezTo>
                  <a:pt x="11" y="124"/>
                  <a:pt x="7" y="128"/>
                  <a:pt x="6" y="133"/>
                </a:cubicBezTo>
                <a:cubicBezTo>
                  <a:pt x="3" y="155"/>
                  <a:pt x="3" y="155"/>
                  <a:pt x="3" y="155"/>
                </a:cubicBezTo>
                <a:cubicBezTo>
                  <a:pt x="3" y="158"/>
                  <a:pt x="4" y="161"/>
                  <a:pt x="6" y="163"/>
                </a:cubicBezTo>
                <a:cubicBezTo>
                  <a:pt x="8" y="166"/>
                  <a:pt x="11" y="167"/>
                  <a:pt x="14" y="167"/>
                </a:cubicBezTo>
                <a:cubicBezTo>
                  <a:pt x="29" y="167"/>
                  <a:pt x="29" y="167"/>
                  <a:pt x="29" y="167"/>
                </a:cubicBezTo>
                <a:cubicBezTo>
                  <a:pt x="32" y="167"/>
                  <a:pt x="35" y="166"/>
                  <a:pt x="37" y="163"/>
                </a:cubicBezTo>
                <a:cubicBezTo>
                  <a:pt x="39" y="161"/>
                  <a:pt x="40" y="158"/>
                  <a:pt x="40" y="155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36" y="128"/>
                  <a:pt x="32" y="124"/>
                  <a:pt x="27" y="124"/>
                </a:cubicBezTo>
                <a:cubicBezTo>
                  <a:pt x="26" y="117"/>
                  <a:pt x="22" y="114"/>
                  <a:pt x="19" y="111"/>
                </a:cubicBezTo>
                <a:cubicBezTo>
                  <a:pt x="16" y="109"/>
                  <a:pt x="15" y="108"/>
                  <a:pt x="15" y="107"/>
                </a:cubicBezTo>
                <a:cubicBezTo>
                  <a:pt x="15" y="105"/>
                  <a:pt x="16" y="104"/>
                  <a:pt x="19" y="102"/>
                </a:cubicBezTo>
                <a:cubicBezTo>
                  <a:pt x="22" y="99"/>
                  <a:pt x="27" y="96"/>
                  <a:pt x="27" y="89"/>
                </a:cubicBezTo>
                <a:cubicBezTo>
                  <a:pt x="27" y="88"/>
                  <a:pt x="27" y="88"/>
                  <a:pt x="27" y="88"/>
                </a:cubicBezTo>
                <a:cubicBezTo>
                  <a:pt x="46" y="97"/>
                  <a:pt x="46" y="97"/>
                  <a:pt x="46" y="97"/>
                </a:cubicBezTo>
                <a:cubicBezTo>
                  <a:pt x="46" y="97"/>
                  <a:pt x="45" y="98"/>
                  <a:pt x="45" y="99"/>
                </a:cubicBezTo>
                <a:cubicBezTo>
                  <a:pt x="45" y="141"/>
                  <a:pt x="45" y="141"/>
                  <a:pt x="45" y="141"/>
                </a:cubicBezTo>
                <a:cubicBezTo>
                  <a:pt x="45" y="171"/>
                  <a:pt x="104" y="174"/>
                  <a:pt x="129" y="174"/>
                </a:cubicBezTo>
                <a:cubicBezTo>
                  <a:pt x="154" y="174"/>
                  <a:pt x="212" y="171"/>
                  <a:pt x="212" y="141"/>
                </a:cubicBezTo>
                <a:cubicBezTo>
                  <a:pt x="212" y="98"/>
                  <a:pt x="212" y="98"/>
                  <a:pt x="212" y="98"/>
                </a:cubicBezTo>
                <a:cubicBezTo>
                  <a:pt x="212" y="97"/>
                  <a:pt x="212" y="96"/>
                  <a:pt x="212" y="96"/>
                </a:cubicBezTo>
                <a:cubicBezTo>
                  <a:pt x="246" y="80"/>
                  <a:pt x="246" y="80"/>
                  <a:pt x="246" y="80"/>
                </a:cubicBezTo>
                <a:cubicBezTo>
                  <a:pt x="252" y="78"/>
                  <a:pt x="256" y="72"/>
                  <a:pt x="256" y="66"/>
                </a:cubicBezTo>
                <a:cubicBezTo>
                  <a:pt x="256" y="60"/>
                  <a:pt x="252" y="54"/>
                  <a:pt x="246" y="51"/>
                </a:cubicBezTo>
                <a:close/>
                <a:moveTo>
                  <a:pt x="14" y="156"/>
                </a:moveTo>
                <a:cubicBezTo>
                  <a:pt x="17" y="134"/>
                  <a:pt x="17" y="134"/>
                  <a:pt x="17" y="134"/>
                </a:cubicBezTo>
                <a:cubicBezTo>
                  <a:pt x="26" y="134"/>
                  <a:pt x="26" y="134"/>
                  <a:pt x="26" y="134"/>
                </a:cubicBezTo>
                <a:cubicBezTo>
                  <a:pt x="29" y="156"/>
                  <a:pt x="29" y="156"/>
                  <a:pt x="29" y="156"/>
                </a:cubicBezTo>
                <a:lnTo>
                  <a:pt x="14" y="156"/>
                </a:lnTo>
                <a:close/>
                <a:moveTo>
                  <a:pt x="196" y="123"/>
                </a:moveTo>
                <a:cubicBezTo>
                  <a:pt x="193" y="127"/>
                  <a:pt x="186" y="131"/>
                  <a:pt x="174" y="134"/>
                </a:cubicBezTo>
                <a:cubicBezTo>
                  <a:pt x="172" y="135"/>
                  <a:pt x="170" y="135"/>
                  <a:pt x="168" y="136"/>
                </a:cubicBezTo>
                <a:cubicBezTo>
                  <a:pt x="165" y="136"/>
                  <a:pt x="163" y="139"/>
                  <a:pt x="164" y="142"/>
                </a:cubicBezTo>
                <a:cubicBezTo>
                  <a:pt x="164" y="145"/>
                  <a:pt x="166" y="146"/>
                  <a:pt x="169" y="146"/>
                </a:cubicBezTo>
                <a:cubicBezTo>
                  <a:pt x="169" y="146"/>
                  <a:pt x="170" y="146"/>
                  <a:pt x="170" y="146"/>
                </a:cubicBezTo>
                <a:cubicBezTo>
                  <a:pt x="173" y="146"/>
                  <a:pt x="175" y="145"/>
                  <a:pt x="177" y="144"/>
                </a:cubicBezTo>
                <a:cubicBezTo>
                  <a:pt x="185" y="142"/>
                  <a:pt x="191" y="140"/>
                  <a:pt x="196" y="137"/>
                </a:cubicBezTo>
                <a:cubicBezTo>
                  <a:pt x="196" y="141"/>
                  <a:pt x="196" y="141"/>
                  <a:pt x="196" y="141"/>
                </a:cubicBezTo>
                <a:cubicBezTo>
                  <a:pt x="196" y="150"/>
                  <a:pt x="166" y="158"/>
                  <a:pt x="129" y="158"/>
                </a:cubicBezTo>
                <a:cubicBezTo>
                  <a:pt x="92" y="158"/>
                  <a:pt x="61" y="150"/>
                  <a:pt x="61" y="141"/>
                </a:cubicBezTo>
                <a:cubicBezTo>
                  <a:pt x="61" y="136"/>
                  <a:pt x="61" y="136"/>
                  <a:pt x="61" y="136"/>
                </a:cubicBezTo>
                <a:cubicBezTo>
                  <a:pt x="76" y="146"/>
                  <a:pt x="103" y="150"/>
                  <a:pt x="129" y="150"/>
                </a:cubicBezTo>
                <a:cubicBezTo>
                  <a:pt x="135" y="150"/>
                  <a:pt x="141" y="150"/>
                  <a:pt x="147" y="150"/>
                </a:cubicBezTo>
                <a:cubicBezTo>
                  <a:pt x="150" y="149"/>
                  <a:pt x="152" y="147"/>
                  <a:pt x="152" y="144"/>
                </a:cubicBezTo>
                <a:cubicBezTo>
                  <a:pt x="152" y="141"/>
                  <a:pt x="149" y="139"/>
                  <a:pt x="146" y="139"/>
                </a:cubicBezTo>
                <a:cubicBezTo>
                  <a:pt x="141" y="139"/>
                  <a:pt x="135" y="140"/>
                  <a:pt x="129" y="140"/>
                </a:cubicBezTo>
                <a:cubicBezTo>
                  <a:pt x="92" y="140"/>
                  <a:pt x="66" y="130"/>
                  <a:pt x="61" y="122"/>
                </a:cubicBezTo>
                <a:cubicBezTo>
                  <a:pt x="61" y="104"/>
                  <a:pt x="61" y="104"/>
                  <a:pt x="61" y="104"/>
                </a:cubicBezTo>
                <a:cubicBezTo>
                  <a:pt x="121" y="130"/>
                  <a:pt x="121" y="130"/>
                  <a:pt x="121" y="130"/>
                </a:cubicBezTo>
                <a:cubicBezTo>
                  <a:pt x="123" y="131"/>
                  <a:pt x="125" y="132"/>
                  <a:pt x="128" y="132"/>
                </a:cubicBezTo>
                <a:cubicBezTo>
                  <a:pt x="130" y="132"/>
                  <a:pt x="132" y="131"/>
                  <a:pt x="134" y="130"/>
                </a:cubicBezTo>
                <a:cubicBezTo>
                  <a:pt x="196" y="103"/>
                  <a:pt x="196" y="103"/>
                  <a:pt x="196" y="103"/>
                </a:cubicBezTo>
                <a:lnTo>
                  <a:pt x="196" y="123"/>
                </a:lnTo>
                <a:close/>
                <a:moveTo>
                  <a:pt x="128" y="116"/>
                </a:moveTo>
                <a:cubicBezTo>
                  <a:pt x="16" y="66"/>
                  <a:pt x="16" y="66"/>
                  <a:pt x="16" y="66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240" y="66"/>
                  <a:pt x="240" y="66"/>
                  <a:pt x="240" y="66"/>
                </a:cubicBezTo>
                <a:lnTo>
                  <a:pt x="128" y="116"/>
                </a:lnTo>
                <a:close/>
              </a:path>
            </a:pathLst>
          </a:custGeom>
          <a:solidFill>
            <a:srgbClr val="878D38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4353310" y="3382602"/>
            <a:ext cx="876195" cy="545125"/>
          </a:xfrm>
          <a:custGeom>
            <a:avLst/>
            <a:gdLst>
              <a:gd name="T0" fmla="*/ 253 w 257"/>
              <a:gd name="T1" fmla="*/ 41 h 159"/>
              <a:gd name="T2" fmla="*/ 224 w 257"/>
              <a:gd name="T3" fmla="*/ 24 h 159"/>
              <a:gd name="T4" fmla="*/ 220 w 257"/>
              <a:gd name="T5" fmla="*/ 25 h 159"/>
              <a:gd name="T6" fmla="*/ 220 w 257"/>
              <a:gd name="T7" fmla="*/ 12 h 159"/>
              <a:gd name="T8" fmla="*/ 220 w 257"/>
              <a:gd name="T9" fmla="*/ 8 h 159"/>
              <a:gd name="T10" fmla="*/ 212 w 257"/>
              <a:gd name="T11" fmla="*/ 0 h 159"/>
              <a:gd name="T12" fmla="*/ 8 w 257"/>
              <a:gd name="T13" fmla="*/ 0 h 159"/>
              <a:gd name="T14" fmla="*/ 0 w 257"/>
              <a:gd name="T15" fmla="*/ 8 h 159"/>
              <a:gd name="T16" fmla="*/ 0 w 257"/>
              <a:gd name="T17" fmla="*/ 12 h 159"/>
              <a:gd name="T18" fmla="*/ 51 w 257"/>
              <a:gd name="T19" fmla="*/ 134 h 159"/>
              <a:gd name="T20" fmla="*/ 51 w 257"/>
              <a:gd name="T21" fmla="*/ 151 h 159"/>
              <a:gd name="T22" fmla="*/ 59 w 257"/>
              <a:gd name="T23" fmla="*/ 159 h 159"/>
              <a:gd name="T24" fmla="*/ 161 w 257"/>
              <a:gd name="T25" fmla="*/ 159 h 159"/>
              <a:gd name="T26" fmla="*/ 169 w 257"/>
              <a:gd name="T27" fmla="*/ 151 h 159"/>
              <a:gd name="T28" fmla="*/ 169 w 257"/>
              <a:gd name="T29" fmla="*/ 134 h 159"/>
              <a:gd name="T30" fmla="*/ 195 w 257"/>
              <a:gd name="T31" fmla="*/ 114 h 159"/>
              <a:gd name="T32" fmla="*/ 252 w 257"/>
              <a:gd name="T33" fmla="*/ 73 h 159"/>
              <a:gd name="T34" fmla="*/ 253 w 257"/>
              <a:gd name="T35" fmla="*/ 41 h 159"/>
              <a:gd name="T36" fmla="*/ 158 w 257"/>
              <a:gd name="T37" fmla="*/ 121 h 159"/>
              <a:gd name="T38" fmla="*/ 157 w 257"/>
              <a:gd name="T39" fmla="*/ 122 h 159"/>
              <a:gd name="T40" fmla="*/ 146 w 257"/>
              <a:gd name="T41" fmla="*/ 122 h 159"/>
              <a:gd name="T42" fmla="*/ 141 w 257"/>
              <a:gd name="T43" fmla="*/ 127 h 159"/>
              <a:gd name="T44" fmla="*/ 146 w 257"/>
              <a:gd name="T45" fmla="*/ 132 h 159"/>
              <a:gd name="T46" fmla="*/ 153 w 257"/>
              <a:gd name="T47" fmla="*/ 132 h 159"/>
              <a:gd name="T48" fmla="*/ 153 w 257"/>
              <a:gd name="T49" fmla="*/ 143 h 159"/>
              <a:gd name="T50" fmla="*/ 67 w 257"/>
              <a:gd name="T51" fmla="*/ 143 h 159"/>
              <a:gd name="T52" fmla="*/ 67 w 257"/>
              <a:gd name="T53" fmla="*/ 132 h 159"/>
              <a:gd name="T54" fmla="*/ 119 w 257"/>
              <a:gd name="T55" fmla="*/ 132 h 159"/>
              <a:gd name="T56" fmla="*/ 125 w 257"/>
              <a:gd name="T57" fmla="*/ 127 h 159"/>
              <a:gd name="T58" fmla="*/ 119 w 257"/>
              <a:gd name="T59" fmla="*/ 122 h 159"/>
              <a:gd name="T60" fmla="*/ 63 w 257"/>
              <a:gd name="T61" fmla="*/ 122 h 159"/>
              <a:gd name="T62" fmla="*/ 62 w 257"/>
              <a:gd name="T63" fmla="*/ 121 h 159"/>
              <a:gd name="T64" fmla="*/ 16 w 257"/>
              <a:gd name="T65" fmla="*/ 39 h 159"/>
              <a:gd name="T66" fmla="*/ 145 w 257"/>
              <a:gd name="T67" fmla="*/ 39 h 159"/>
              <a:gd name="T68" fmla="*/ 150 w 257"/>
              <a:gd name="T69" fmla="*/ 34 h 159"/>
              <a:gd name="T70" fmla="*/ 145 w 257"/>
              <a:gd name="T71" fmla="*/ 28 h 159"/>
              <a:gd name="T72" fmla="*/ 16 w 257"/>
              <a:gd name="T73" fmla="*/ 28 h 159"/>
              <a:gd name="T74" fmla="*/ 16 w 257"/>
              <a:gd name="T75" fmla="*/ 16 h 159"/>
              <a:gd name="T76" fmla="*/ 204 w 257"/>
              <a:gd name="T77" fmla="*/ 16 h 159"/>
              <a:gd name="T78" fmla="*/ 204 w 257"/>
              <a:gd name="T79" fmla="*/ 28 h 159"/>
              <a:gd name="T80" fmla="*/ 174 w 257"/>
              <a:gd name="T81" fmla="*/ 28 h 159"/>
              <a:gd name="T82" fmla="*/ 169 w 257"/>
              <a:gd name="T83" fmla="*/ 34 h 159"/>
              <a:gd name="T84" fmla="*/ 174 w 257"/>
              <a:gd name="T85" fmla="*/ 39 h 159"/>
              <a:gd name="T86" fmla="*/ 203 w 257"/>
              <a:gd name="T87" fmla="*/ 39 h 159"/>
              <a:gd name="T88" fmla="*/ 158 w 257"/>
              <a:gd name="T89" fmla="*/ 121 h 159"/>
              <a:gd name="T90" fmla="*/ 238 w 257"/>
              <a:gd name="T91" fmla="*/ 66 h 159"/>
              <a:gd name="T92" fmla="*/ 211 w 257"/>
              <a:gd name="T93" fmla="*/ 90 h 159"/>
              <a:gd name="T94" fmla="*/ 220 w 257"/>
              <a:gd name="T95" fmla="*/ 41 h 159"/>
              <a:gd name="T96" fmla="*/ 224 w 257"/>
              <a:gd name="T97" fmla="*/ 40 h 159"/>
              <a:gd name="T98" fmla="*/ 238 w 257"/>
              <a:gd name="T99" fmla="*/ 48 h 159"/>
              <a:gd name="T100" fmla="*/ 238 w 257"/>
              <a:gd name="T101" fmla="*/ 6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" h="159">
                <a:moveTo>
                  <a:pt x="253" y="41"/>
                </a:moveTo>
                <a:cubicBezTo>
                  <a:pt x="248" y="31"/>
                  <a:pt x="237" y="24"/>
                  <a:pt x="224" y="24"/>
                </a:cubicBezTo>
                <a:cubicBezTo>
                  <a:pt x="223" y="24"/>
                  <a:pt x="221" y="24"/>
                  <a:pt x="220" y="25"/>
                </a:cubicBezTo>
                <a:cubicBezTo>
                  <a:pt x="220" y="20"/>
                  <a:pt x="220" y="16"/>
                  <a:pt x="220" y="12"/>
                </a:cubicBezTo>
                <a:cubicBezTo>
                  <a:pt x="220" y="8"/>
                  <a:pt x="220" y="8"/>
                  <a:pt x="220" y="8"/>
                </a:cubicBezTo>
                <a:cubicBezTo>
                  <a:pt x="220" y="3"/>
                  <a:pt x="216" y="0"/>
                  <a:pt x="212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7"/>
                  <a:pt x="0" y="108"/>
                  <a:pt x="51" y="134"/>
                </a:cubicBezTo>
                <a:cubicBezTo>
                  <a:pt x="51" y="151"/>
                  <a:pt x="51" y="151"/>
                  <a:pt x="51" y="151"/>
                </a:cubicBezTo>
                <a:cubicBezTo>
                  <a:pt x="51" y="155"/>
                  <a:pt x="54" y="159"/>
                  <a:pt x="59" y="159"/>
                </a:cubicBezTo>
                <a:cubicBezTo>
                  <a:pt x="161" y="159"/>
                  <a:pt x="161" y="159"/>
                  <a:pt x="161" y="159"/>
                </a:cubicBezTo>
                <a:cubicBezTo>
                  <a:pt x="165" y="159"/>
                  <a:pt x="169" y="155"/>
                  <a:pt x="169" y="151"/>
                </a:cubicBezTo>
                <a:cubicBezTo>
                  <a:pt x="169" y="134"/>
                  <a:pt x="169" y="134"/>
                  <a:pt x="169" y="134"/>
                </a:cubicBezTo>
                <a:cubicBezTo>
                  <a:pt x="180" y="128"/>
                  <a:pt x="189" y="121"/>
                  <a:pt x="195" y="114"/>
                </a:cubicBezTo>
                <a:cubicBezTo>
                  <a:pt x="225" y="104"/>
                  <a:pt x="245" y="91"/>
                  <a:pt x="252" y="73"/>
                </a:cubicBezTo>
                <a:cubicBezTo>
                  <a:pt x="257" y="62"/>
                  <a:pt x="257" y="50"/>
                  <a:pt x="253" y="41"/>
                </a:cubicBezTo>
                <a:close/>
                <a:moveTo>
                  <a:pt x="158" y="121"/>
                </a:moveTo>
                <a:cubicBezTo>
                  <a:pt x="157" y="121"/>
                  <a:pt x="157" y="122"/>
                  <a:pt x="157" y="122"/>
                </a:cubicBezTo>
                <a:cubicBezTo>
                  <a:pt x="146" y="122"/>
                  <a:pt x="146" y="122"/>
                  <a:pt x="146" y="122"/>
                </a:cubicBezTo>
                <a:cubicBezTo>
                  <a:pt x="143" y="122"/>
                  <a:pt x="141" y="124"/>
                  <a:pt x="141" y="127"/>
                </a:cubicBezTo>
                <a:cubicBezTo>
                  <a:pt x="141" y="130"/>
                  <a:pt x="143" y="132"/>
                  <a:pt x="146" y="132"/>
                </a:cubicBezTo>
                <a:cubicBezTo>
                  <a:pt x="153" y="132"/>
                  <a:pt x="153" y="132"/>
                  <a:pt x="153" y="132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67" y="143"/>
                  <a:pt x="67" y="143"/>
                  <a:pt x="67" y="143"/>
                </a:cubicBezTo>
                <a:cubicBezTo>
                  <a:pt x="67" y="132"/>
                  <a:pt x="67" y="132"/>
                  <a:pt x="67" y="132"/>
                </a:cubicBezTo>
                <a:cubicBezTo>
                  <a:pt x="119" y="132"/>
                  <a:pt x="119" y="132"/>
                  <a:pt x="119" y="132"/>
                </a:cubicBezTo>
                <a:cubicBezTo>
                  <a:pt x="122" y="132"/>
                  <a:pt x="125" y="130"/>
                  <a:pt x="125" y="127"/>
                </a:cubicBezTo>
                <a:cubicBezTo>
                  <a:pt x="125" y="124"/>
                  <a:pt x="122" y="122"/>
                  <a:pt x="119" y="122"/>
                </a:cubicBezTo>
                <a:cubicBezTo>
                  <a:pt x="63" y="122"/>
                  <a:pt x="63" y="122"/>
                  <a:pt x="63" y="122"/>
                </a:cubicBezTo>
                <a:cubicBezTo>
                  <a:pt x="63" y="122"/>
                  <a:pt x="62" y="121"/>
                  <a:pt x="62" y="121"/>
                </a:cubicBezTo>
                <a:cubicBezTo>
                  <a:pt x="25" y="105"/>
                  <a:pt x="18" y="74"/>
                  <a:pt x="16" y="39"/>
                </a:cubicBezTo>
                <a:cubicBezTo>
                  <a:pt x="145" y="39"/>
                  <a:pt x="145" y="39"/>
                  <a:pt x="145" y="39"/>
                </a:cubicBezTo>
                <a:cubicBezTo>
                  <a:pt x="148" y="39"/>
                  <a:pt x="150" y="37"/>
                  <a:pt x="150" y="34"/>
                </a:cubicBezTo>
                <a:cubicBezTo>
                  <a:pt x="150" y="31"/>
                  <a:pt x="148" y="28"/>
                  <a:pt x="145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0"/>
                  <a:pt x="16" y="16"/>
                </a:cubicBezTo>
                <a:cubicBezTo>
                  <a:pt x="204" y="16"/>
                  <a:pt x="204" y="16"/>
                  <a:pt x="204" y="16"/>
                </a:cubicBezTo>
                <a:cubicBezTo>
                  <a:pt x="204" y="20"/>
                  <a:pt x="204" y="24"/>
                  <a:pt x="204" y="28"/>
                </a:cubicBezTo>
                <a:cubicBezTo>
                  <a:pt x="174" y="28"/>
                  <a:pt x="174" y="28"/>
                  <a:pt x="174" y="28"/>
                </a:cubicBezTo>
                <a:cubicBezTo>
                  <a:pt x="171" y="28"/>
                  <a:pt x="169" y="31"/>
                  <a:pt x="169" y="34"/>
                </a:cubicBezTo>
                <a:cubicBezTo>
                  <a:pt x="169" y="37"/>
                  <a:pt x="171" y="39"/>
                  <a:pt x="174" y="39"/>
                </a:cubicBezTo>
                <a:cubicBezTo>
                  <a:pt x="203" y="39"/>
                  <a:pt x="203" y="39"/>
                  <a:pt x="203" y="39"/>
                </a:cubicBezTo>
                <a:cubicBezTo>
                  <a:pt x="202" y="74"/>
                  <a:pt x="195" y="105"/>
                  <a:pt x="158" y="121"/>
                </a:cubicBezTo>
                <a:close/>
                <a:moveTo>
                  <a:pt x="238" y="66"/>
                </a:moveTo>
                <a:cubicBezTo>
                  <a:pt x="235" y="73"/>
                  <a:pt x="228" y="82"/>
                  <a:pt x="211" y="90"/>
                </a:cubicBezTo>
                <a:cubicBezTo>
                  <a:pt x="218" y="74"/>
                  <a:pt x="219" y="57"/>
                  <a:pt x="220" y="41"/>
                </a:cubicBezTo>
                <a:cubicBezTo>
                  <a:pt x="221" y="40"/>
                  <a:pt x="223" y="40"/>
                  <a:pt x="224" y="40"/>
                </a:cubicBezTo>
                <a:cubicBezTo>
                  <a:pt x="234" y="40"/>
                  <a:pt x="237" y="46"/>
                  <a:pt x="238" y="48"/>
                </a:cubicBezTo>
                <a:cubicBezTo>
                  <a:pt x="240" y="52"/>
                  <a:pt x="241" y="59"/>
                  <a:pt x="238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6942057" y="2124611"/>
            <a:ext cx="919304" cy="706001"/>
          </a:xfrm>
          <a:custGeom>
            <a:avLst/>
            <a:gdLst>
              <a:gd name="T0" fmla="*/ 181 w 256"/>
              <a:gd name="T1" fmla="*/ 27 h 196"/>
              <a:gd name="T2" fmla="*/ 156 w 256"/>
              <a:gd name="T3" fmla="*/ 0 h 196"/>
              <a:gd name="T4" fmla="*/ 75 w 256"/>
              <a:gd name="T5" fmla="*/ 25 h 196"/>
              <a:gd name="T6" fmla="*/ 25 w 256"/>
              <a:gd name="T7" fmla="*/ 27 h 196"/>
              <a:gd name="T8" fmla="*/ 0 w 256"/>
              <a:gd name="T9" fmla="*/ 171 h 196"/>
              <a:gd name="T10" fmla="*/ 231 w 256"/>
              <a:gd name="T11" fmla="*/ 196 h 196"/>
              <a:gd name="T12" fmla="*/ 256 w 256"/>
              <a:gd name="T13" fmla="*/ 52 h 196"/>
              <a:gd name="T14" fmla="*/ 91 w 256"/>
              <a:gd name="T15" fmla="*/ 25 h 196"/>
              <a:gd name="T16" fmla="*/ 156 w 256"/>
              <a:gd name="T17" fmla="*/ 16 h 196"/>
              <a:gd name="T18" fmla="*/ 165 w 256"/>
              <a:gd name="T19" fmla="*/ 27 h 196"/>
              <a:gd name="T20" fmla="*/ 91 w 256"/>
              <a:gd name="T21" fmla="*/ 25 h 196"/>
              <a:gd name="T22" fmla="*/ 231 w 256"/>
              <a:gd name="T23" fmla="*/ 43 h 196"/>
              <a:gd name="T24" fmla="*/ 240 w 256"/>
              <a:gd name="T25" fmla="*/ 69 h 196"/>
              <a:gd name="T26" fmla="*/ 227 w 256"/>
              <a:gd name="T27" fmla="*/ 84 h 196"/>
              <a:gd name="T28" fmla="*/ 148 w 256"/>
              <a:gd name="T29" fmla="*/ 85 h 196"/>
              <a:gd name="T30" fmla="*/ 90 w 256"/>
              <a:gd name="T31" fmla="*/ 100 h 196"/>
              <a:gd name="T32" fmla="*/ 16 w 256"/>
              <a:gd name="T33" fmla="*/ 72 h 196"/>
              <a:gd name="T34" fmla="*/ 25 w 256"/>
              <a:gd name="T35" fmla="*/ 43 h 196"/>
              <a:gd name="T36" fmla="*/ 155 w 256"/>
              <a:gd name="T37" fmla="*/ 112 h 196"/>
              <a:gd name="T38" fmla="*/ 108 w 256"/>
              <a:gd name="T39" fmla="*/ 117 h 196"/>
              <a:gd name="T40" fmla="*/ 101 w 256"/>
              <a:gd name="T41" fmla="*/ 101 h 196"/>
              <a:gd name="T42" fmla="*/ 148 w 256"/>
              <a:gd name="T43" fmla="*/ 96 h 196"/>
              <a:gd name="T44" fmla="*/ 231 w 256"/>
              <a:gd name="T45" fmla="*/ 180 h 196"/>
              <a:gd name="T46" fmla="*/ 16 w 256"/>
              <a:gd name="T47" fmla="*/ 171 h 196"/>
              <a:gd name="T48" fmla="*/ 27 w 256"/>
              <a:gd name="T49" fmla="*/ 172 h 196"/>
              <a:gd name="T50" fmla="*/ 183 w 256"/>
              <a:gd name="T51" fmla="*/ 167 h 196"/>
              <a:gd name="T52" fmla="*/ 27 w 256"/>
              <a:gd name="T53" fmla="*/ 161 h 196"/>
              <a:gd name="T54" fmla="*/ 16 w 256"/>
              <a:gd name="T55" fmla="*/ 90 h 196"/>
              <a:gd name="T56" fmla="*/ 25 w 256"/>
              <a:gd name="T57" fmla="*/ 94 h 196"/>
              <a:gd name="T58" fmla="*/ 90 w 256"/>
              <a:gd name="T59" fmla="*/ 112 h 196"/>
              <a:gd name="T60" fmla="*/ 148 w 256"/>
              <a:gd name="T61" fmla="*/ 128 h 196"/>
              <a:gd name="T62" fmla="*/ 166 w 256"/>
              <a:gd name="T63" fmla="*/ 111 h 196"/>
              <a:gd name="T64" fmla="*/ 231 w 256"/>
              <a:gd name="T65" fmla="*/ 94 h 196"/>
              <a:gd name="T66" fmla="*/ 240 w 256"/>
              <a:gd name="T67" fmla="*/ 152 h 196"/>
              <a:gd name="T68" fmla="*/ 203 w 256"/>
              <a:gd name="T69" fmla="*/ 161 h 196"/>
              <a:gd name="T70" fmla="*/ 203 w 256"/>
              <a:gd name="T71" fmla="*/ 172 h 196"/>
              <a:gd name="T72" fmla="*/ 240 w 256"/>
              <a:gd name="T73" fmla="*/ 169 h 196"/>
              <a:gd name="T74" fmla="*/ 231 w 256"/>
              <a:gd name="T75" fmla="*/ 18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6" h="196">
                <a:moveTo>
                  <a:pt x="231" y="27"/>
                </a:moveTo>
                <a:cubicBezTo>
                  <a:pt x="181" y="27"/>
                  <a:pt x="181" y="27"/>
                  <a:pt x="181" y="27"/>
                </a:cubicBezTo>
                <a:cubicBezTo>
                  <a:pt x="181" y="25"/>
                  <a:pt x="181" y="25"/>
                  <a:pt x="181" y="25"/>
                </a:cubicBezTo>
                <a:cubicBezTo>
                  <a:pt x="181" y="12"/>
                  <a:pt x="170" y="0"/>
                  <a:pt x="156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86" y="0"/>
                  <a:pt x="75" y="12"/>
                  <a:pt x="75" y="25"/>
                </a:cubicBezTo>
                <a:cubicBezTo>
                  <a:pt x="75" y="27"/>
                  <a:pt x="75" y="27"/>
                  <a:pt x="75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11" y="27"/>
                  <a:pt x="0" y="38"/>
                  <a:pt x="0" y="52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85"/>
                  <a:pt x="11" y="196"/>
                  <a:pt x="25" y="196"/>
                </a:cubicBezTo>
                <a:cubicBezTo>
                  <a:pt x="231" y="196"/>
                  <a:pt x="231" y="196"/>
                  <a:pt x="231" y="196"/>
                </a:cubicBezTo>
                <a:cubicBezTo>
                  <a:pt x="245" y="196"/>
                  <a:pt x="256" y="185"/>
                  <a:pt x="256" y="171"/>
                </a:cubicBezTo>
                <a:cubicBezTo>
                  <a:pt x="256" y="52"/>
                  <a:pt x="256" y="52"/>
                  <a:pt x="256" y="52"/>
                </a:cubicBezTo>
                <a:cubicBezTo>
                  <a:pt x="256" y="38"/>
                  <a:pt x="245" y="27"/>
                  <a:pt x="231" y="27"/>
                </a:cubicBezTo>
                <a:close/>
                <a:moveTo>
                  <a:pt x="91" y="25"/>
                </a:moveTo>
                <a:cubicBezTo>
                  <a:pt x="91" y="20"/>
                  <a:pt x="95" y="16"/>
                  <a:pt x="100" y="16"/>
                </a:cubicBezTo>
                <a:cubicBezTo>
                  <a:pt x="156" y="16"/>
                  <a:pt x="156" y="16"/>
                  <a:pt x="156" y="16"/>
                </a:cubicBezTo>
                <a:cubicBezTo>
                  <a:pt x="161" y="16"/>
                  <a:pt x="165" y="20"/>
                  <a:pt x="165" y="25"/>
                </a:cubicBezTo>
                <a:cubicBezTo>
                  <a:pt x="165" y="27"/>
                  <a:pt x="165" y="27"/>
                  <a:pt x="165" y="27"/>
                </a:cubicBezTo>
                <a:cubicBezTo>
                  <a:pt x="91" y="27"/>
                  <a:pt x="91" y="27"/>
                  <a:pt x="91" y="27"/>
                </a:cubicBezTo>
                <a:lnTo>
                  <a:pt x="91" y="25"/>
                </a:lnTo>
                <a:close/>
                <a:moveTo>
                  <a:pt x="25" y="43"/>
                </a:moveTo>
                <a:cubicBezTo>
                  <a:pt x="231" y="43"/>
                  <a:pt x="231" y="43"/>
                  <a:pt x="231" y="43"/>
                </a:cubicBezTo>
                <a:cubicBezTo>
                  <a:pt x="236" y="43"/>
                  <a:pt x="240" y="47"/>
                  <a:pt x="240" y="52"/>
                </a:cubicBezTo>
                <a:cubicBezTo>
                  <a:pt x="240" y="69"/>
                  <a:pt x="240" y="69"/>
                  <a:pt x="240" y="69"/>
                </a:cubicBezTo>
                <a:cubicBezTo>
                  <a:pt x="240" y="69"/>
                  <a:pt x="240" y="70"/>
                  <a:pt x="240" y="70"/>
                </a:cubicBezTo>
                <a:cubicBezTo>
                  <a:pt x="240" y="75"/>
                  <a:pt x="238" y="80"/>
                  <a:pt x="227" y="84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5" y="91"/>
                  <a:pt x="157" y="85"/>
                  <a:pt x="14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99" y="85"/>
                  <a:pt x="91" y="91"/>
                  <a:pt x="90" y="100"/>
                </a:cubicBezTo>
                <a:cubicBezTo>
                  <a:pt x="28" y="84"/>
                  <a:pt x="28" y="84"/>
                  <a:pt x="28" y="84"/>
                </a:cubicBezTo>
                <a:cubicBezTo>
                  <a:pt x="19" y="81"/>
                  <a:pt x="16" y="76"/>
                  <a:pt x="16" y="7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47"/>
                  <a:pt x="20" y="43"/>
                  <a:pt x="25" y="43"/>
                </a:cubicBezTo>
                <a:close/>
                <a:moveTo>
                  <a:pt x="155" y="101"/>
                </a:moveTo>
                <a:cubicBezTo>
                  <a:pt x="155" y="112"/>
                  <a:pt x="155" y="112"/>
                  <a:pt x="155" y="112"/>
                </a:cubicBezTo>
                <a:cubicBezTo>
                  <a:pt x="155" y="115"/>
                  <a:pt x="152" y="117"/>
                  <a:pt x="148" y="117"/>
                </a:cubicBezTo>
                <a:cubicBezTo>
                  <a:pt x="108" y="117"/>
                  <a:pt x="108" y="117"/>
                  <a:pt x="108" y="117"/>
                </a:cubicBezTo>
                <a:cubicBezTo>
                  <a:pt x="104" y="117"/>
                  <a:pt x="101" y="115"/>
                  <a:pt x="101" y="112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98"/>
                  <a:pt x="104" y="96"/>
                  <a:pt x="108" y="96"/>
                </a:cubicBezTo>
                <a:cubicBezTo>
                  <a:pt x="148" y="96"/>
                  <a:pt x="148" y="96"/>
                  <a:pt x="148" y="96"/>
                </a:cubicBezTo>
                <a:cubicBezTo>
                  <a:pt x="152" y="96"/>
                  <a:pt x="155" y="98"/>
                  <a:pt x="155" y="101"/>
                </a:cubicBezTo>
                <a:close/>
                <a:moveTo>
                  <a:pt x="231" y="180"/>
                </a:moveTo>
                <a:cubicBezTo>
                  <a:pt x="25" y="180"/>
                  <a:pt x="25" y="180"/>
                  <a:pt x="25" y="180"/>
                </a:cubicBezTo>
                <a:cubicBezTo>
                  <a:pt x="20" y="180"/>
                  <a:pt x="16" y="176"/>
                  <a:pt x="16" y="171"/>
                </a:cubicBezTo>
                <a:cubicBezTo>
                  <a:pt x="16" y="169"/>
                  <a:pt x="16" y="169"/>
                  <a:pt x="16" y="169"/>
                </a:cubicBezTo>
                <a:cubicBezTo>
                  <a:pt x="19" y="171"/>
                  <a:pt x="23" y="172"/>
                  <a:pt x="27" y="172"/>
                </a:cubicBezTo>
                <a:cubicBezTo>
                  <a:pt x="177" y="172"/>
                  <a:pt x="177" y="172"/>
                  <a:pt x="177" y="172"/>
                </a:cubicBezTo>
                <a:cubicBezTo>
                  <a:pt x="180" y="172"/>
                  <a:pt x="183" y="169"/>
                  <a:pt x="183" y="167"/>
                </a:cubicBezTo>
                <a:cubicBezTo>
                  <a:pt x="183" y="164"/>
                  <a:pt x="180" y="161"/>
                  <a:pt x="177" y="161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2" y="161"/>
                  <a:pt x="17" y="157"/>
                  <a:pt x="16" y="152"/>
                </a:cubicBezTo>
                <a:cubicBezTo>
                  <a:pt x="16" y="90"/>
                  <a:pt x="16" y="90"/>
                  <a:pt x="16" y="90"/>
                </a:cubicBezTo>
                <a:cubicBezTo>
                  <a:pt x="18" y="91"/>
                  <a:pt x="21" y="93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0" y="121"/>
                  <a:pt x="98" y="128"/>
                  <a:pt x="10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8" y="128"/>
                  <a:pt x="166" y="121"/>
                  <a:pt x="166" y="112"/>
                </a:cubicBezTo>
                <a:cubicBezTo>
                  <a:pt x="166" y="111"/>
                  <a:pt x="166" y="111"/>
                  <a:pt x="166" y="111"/>
                </a:cubicBezTo>
                <a:cubicBezTo>
                  <a:pt x="230" y="94"/>
                  <a:pt x="230" y="94"/>
                  <a:pt x="230" y="94"/>
                </a:cubicBezTo>
                <a:cubicBezTo>
                  <a:pt x="230" y="94"/>
                  <a:pt x="231" y="94"/>
                  <a:pt x="231" y="94"/>
                </a:cubicBezTo>
                <a:cubicBezTo>
                  <a:pt x="234" y="93"/>
                  <a:pt x="237" y="91"/>
                  <a:pt x="240" y="90"/>
                </a:cubicBezTo>
                <a:cubicBezTo>
                  <a:pt x="240" y="152"/>
                  <a:pt x="240" y="152"/>
                  <a:pt x="240" y="152"/>
                </a:cubicBezTo>
                <a:cubicBezTo>
                  <a:pt x="239" y="157"/>
                  <a:pt x="234" y="161"/>
                  <a:pt x="229" y="161"/>
                </a:cubicBezTo>
                <a:cubicBezTo>
                  <a:pt x="203" y="161"/>
                  <a:pt x="203" y="161"/>
                  <a:pt x="203" y="161"/>
                </a:cubicBezTo>
                <a:cubicBezTo>
                  <a:pt x="200" y="161"/>
                  <a:pt x="198" y="164"/>
                  <a:pt x="198" y="167"/>
                </a:cubicBezTo>
                <a:cubicBezTo>
                  <a:pt x="198" y="169"/>
                  <a:pt x="200" y="172"/>
                  <a:pt x="203" y="172"/>
                </a:cubicBezTo>
                <a:cubicBezTo>
                  <a:pt x="229" y="172"/>
                  <a:pt x="229" y="172"/>
                  <a:pt x="229" y="172"/>
                </a:cubicBezTo>
                <a:cubicBezTo>
                  <a:pt x="233" y="172"/>
                  <a:pt x="237" y="171"/>
                  <a:pt x="240" y="169"/>
                </a:cubicBezTo>
                <a:cubicBezTo>
                  <a:pt x="240" y="171"/>
                  <a:pt x="240" y="171"/>
                  <a:pt x="240" y="171"/>
                </a:cubicBezTo>
                <a:cubicBezTo>
                  <a:pt x="240" y="176"/>
                  <a:pt x="236" y="180"/>
                  <a:pt x="231" y="180"/>
                </a:cubicBezTo>
                <a:close/>
              </a:path>
            </a:pathLst>
          </a:custGeom>
          <a:solidFill>
            <a:srgbClr val="878D38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4" name="Group 16"/>
          <p:cNvGrpSpPr>
            <a:grpSpLocks noChangeAspect="1"/>
          </p:cNvGrpSpPr>
          <p:nvPr/>
        </p:nvGrpSpPr>
        <p:grpSpPr bwMode="auto">
          <a:xfrm>
            <a:off x="9658241" y="3228052"/>
            <a:ext cx="704920" cy="811845"/>
            <a:chOff x="4720" y="688"/>
            <a:chExt cx="534" cy="615"/>
          </a:xfrm>
          <a:solidFill>
            <a:schemeClr val="bg1"/>
          </a:solidFill>
          <a:effectLst/>
        </p:grpSpPr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4737" y="970"/>
              <a:ext cx="517" cy="218"/>
            </a:xfrm>
            <a:custGeom>
              <a:avLst/>
              <a:gdLst>
                <a:gd name="T0" fmla="*/ 208 w 216"/>
                <a:gd name="T1" fmla="*/ 14 h 91"/>
                <a:gd name="T2" fmla="*/ 185 w 216"/>
                <a:gd name="T3" fmla="*/ 14 h 91"/>
                <a:gd name="T4" fmla="*/ 181 w 216"/>
                <a:gd name="T5" fmla="*/ 14 h 91"/>
                <a:gd name="T6" fmla="*/ 163 w 216"/>
                <a:gd name="T7" fmla="*/ 23 h 91"/>
                <a:gd name="T8" fmla="*/ 163 w 216"/>
                <a:gd name="T9" fmla="*/ 8 h 91"/>
                <a:gd name="T10" fmla="*/ 155 w 216"/>
                <a:gd name="T11" fmla="*/ 0 h 91"/>
                <a:gd name="T12" fmla="*/ 8 w 216"/>
                <a:gd name="T13" fmla="*/ 0 h 91"/>
                <a:gd name="T14" fmla="*/ 0 w 216"/>
                <a:gd name="T15" fmla="*/ 8 h 91"/>
                <a:gd name="T16" fmla="*/ 0 w 216"/>
                <a:gd name="T17" fmla="*/ 35 h 91"/>
                <a:gd name="T18" fmla="*/ 8 w 216"/>
                <a:gd name="T19" fmla="*/ 43 h 91"/>
                <a:gd name="T20" fmla="*/ 24 w 216"/>
                <a:gd name="T21" fmla="*/ 43 h 91"/>
                <a:gd name="T22" fmla="*/ 24 w 216"/>
                <a:gd name="T23" fmla="*/ 83 h 91"/>
                <a:gd name="T24" fmla="*/ 32 w 216"/>
                <a:gd name="T25" fmla="*/ 91 h 91"/>
                <a:gd name="T26" fmla="*/ 155 w 216"/>
                <a:gd name="T27" fmla="*/ 91 h 91"/>
                <a:gd name="T28" fmla="*/ 163 w 216"/>
                <a:gd name="T29" fmla="*/ 83 h 91"/>
                <a:gd name="T30" fmla="*/ 163 w 216"/>
                <a:gd name="T31" fmla="*/ 72 h 91"/>
                <a:gd name="T32" fmla="*/ 181 w 216"/>
                <a:gd name="T33" fmla="*/ 80 h 91"/>
                <a:gd name="T34" fmla="*/ 185 w 216"/>
                <a:gd name="T35" fmla="*/ 81 h 91"/>
                <a:gd name="T36" fmla="*/ 208 w 216"/>
                <a:gd name="T37" fmla="*/ 81 h 91"/>
                <a:gd name="T38" fmla="*/ 216 w 216"/>
                <a:gd name="T39" fmla="*/ 73 h 91"/>
                <a:gd name="T40" fmla="*/ 216 w 216"/>
                <a:gd name="T41" fmla="*/ 22 h 91"/>
                <a:gd name="T42" fmla="*/ 208 w 216"/>
                <a:gd name="T43" fmla="*/ 14 h 91"/>
                <a:gd name="T44" fmla="*/ 40 w 216"/>
                <a:gd name="T45" fmla="*/ 75 h 91"/>
                <a:gd name="T46" fmla="*/ 40 w 216"/>
                <a:gd name="T47" fmla="*/ 37 h 91"/>
                <a:gd name="T48" fmla="*/ 106 w 216"/>
                <a:gd name="T49" fmla="*/ 37 h 91"/>
                <a:gd name="T50" fmla="*/ 112 w 216"/>
                <a:gd name="T51" fmla="*/ 32 h 91"/>
                <a:gd name="T52" fmla="*/ 106 w 216"/>
                <a:gd name="T53" fmla="*/ 27 h 91"/>
                <a:gd name="T54" fmla="*/ 16 w 216"/>
                <a:gd name="T55" fmla="*/ 27 h 91"/>
                <a:gd name="T56" fmla="*/ 16 w 216"/>
                <a:gd name="T57" fmla="*/ 16 h 91"/>
                <a:gd name="T58" fmla="*/ 147 w 216"/>
                <a:gd name="T59" fmla="*/ 16 h 91"/>
                <a:gd name="T60" fmla="*/ 147 w 216"/>
                <a:gd name="T61" fmla="*/ 27 h 91"/>
                <a:gd name="T62" fmla="*/ 131 w 216"/>
                <a:gd name="T63" fmla="*/ 27 h 91"/>
                <a:gd name="T64" fmla="*/ 125 w 216"/>
                <a:gd name="T65" fmla="*/ 32 h 91"/>
                <a:gd name="T66" fmla="*/ 131 w 216"/>
                <a:gd name="T67" fmla="*/ 37 h 91"/>
                <a:gd name="T68" fmla="*/ 147 w 216"/>
                <a:gd name="T69" fmla="*/ 37 h 91"/>
                <a:gd name="T70" fmla="*/ 147 w 216"/>
                <a:gd name="T71" fmla="*/ 75 h 91"/>
                <a:gd name="T72" fmla="*/ 40 w 216"/>
                <a:gd name="T73" fmla="*/ 75 h 91"/>
                <a:gd name="T74" fmla="*/ 200 w 216"/>
                <a:gd name="T75" fmla="*/ 65 h 91"/>
                <a:gd name="T76" fmla="*/ 189 w 216"/>
                <a:gd name="T77" fmla="*/ 65 h 91"/>
                <a:gd name="T78" fmla="*/ 189 w 216"/>
                <a:gd name="T79" fmla="*/ 45 h 91"/>
                <a:gd name="T80" fmla="*/ 184 w 216"/>
                <a:gd name="T81" fmla="*/ 40 h 91"/>
                <a:gd name="T82" fmla="*/ 178 w 216"/>
                <a:gd name="T83" fmla="*/ 45 h 91"/>
                <a:gd name="T84" fmla="*/ 178 w 216"/>
                <a:gd name="T85" fmla="*/ 61 h 91"/>
                <a:gd name="T86" fmla="*/ 166 w 216"/>
                <a:gd name="T87" fmla="*/ 56 h 91"/>
                <a:gd name="T88" fmla="*/ 166 w 216"/>
                <a:gd name="T89" fmla="*/ 39 h 91"/>
                <a:gd name="T90" fmla="*/ 187 w 216"/>
                <a:gd name="T91" fmla="*/ 30 h 91"/>
                <a:gd name="T92" fmla="*/ 200 w 216"/>
                <a:gd name="T93" fmla="*/ 30 h 91"/>
                <a:gd name="T94" fmla="*/ 200 w 216"/>
                <a:gd name="T95" fmla="*/ 6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6" h="91">
                  <a:moveTo>
                    <a:pt x="208" y="14"/>
                  </a:moveTo>
                  <a:cubicBezTo>
                    <a:pt x="185" y="14"/>
                    <a:pt x="185" y="14"/>
                    <a:pt x="185" y="14"/>
                  </a:cubicBezTo>
                  <a:cubicBezTo>
                    <a:pt x="184" y="14"/>
                    <a:pt x="183" y="14"/>
                    <a:pt x="181" y="14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4"/>
                    <a:pt x="159" y="0"/>
                    <a:pt x="15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3" y="43"/>
                    <a:pt x="8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7"/>
                    <a:pt x="28" y="91"/>
                    <a:pt x="32" y="91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9" y="91"/>
                    <a:pt x="163" y="87"/>
                    <a:pt x="163" y="83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3" y="81"/>
                    <a:pt x="184" y="81"/>
                    <a:pt x="185" y="81"/>
                  </a:cubicBezTo>
                  <a:cubicBezTo>
                    <a:pt x="208" y="81"/>
                    <a:pt x="208" y="81"/>
                    <a:pt x="208" y="81"/>
                  </a:cubicBezTo>
                  <a:cubicBezTo>
                    <a:pt x="213" y="81"/>
                    <a:pt x="216" y="78"/>
                    <a:pt x="216" y="73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16" y="17"/>
                    <a:pt x="213" y="14"/>
                    <a:pt x="208" y="14"/>
                  </a:cubicBezTo>
                  <a:close/>
                  <a:moveTo>
                    <a:pt x="40" y="75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9" y="37"/>
                    <a:pt x="112" y="35"/>
                    <a:pt x="112" y="32"/>
                  </a:cubicBezTo>
                  <a:cubicBezTo>
                    <a:pt x="112" y="29"/>
                    <a:pt x="109" y="27"/>
                    <a:pt x="10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28" y="27"/>
                    <a:pt x="125" y="29"/>
                    <a:pt x="125" y="32"/>
                  </a:cubicBezTo>
                  <a:cubicBezTo>
                    <a:pt x="125" y="35"/>
                    <a:pt x="128" y="37"/>
                    <a:pt x="131" y="37"/>
                  </a:cubicBezTo>
                  <a:cubicBezTo>
                    <a:pt x="147" y="37"/>
                    <a:pt x="147" y="37"/>
                    <a:pt x="147" y="37"/>
                  </a:cubicBezTo>
                  <a:cubicBezTo>
                    <a:pt x="147" y="75"/>
                    <a:pt x="147" y="75"/>
                    <a:pt x="147" y="75"/>
                  </a:cubicBezTo>
                  <a:lnTo>
                    <a:pt x="40" y="75"/>
                  </a:lnTo>
                  <a:close/>
                  <a:moveTo>
                    <a:pt x="200" y="65"/>
                  </a:moveTo>
                  <a:cubicBezTo>
                    <a:pt x="189" y="65"/>
                    <a:pt x="189" y="65"/>
                    <a:pt x="189" y="65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3"/>
                    <a:pt x="187" y="40"/>
                    <a:pt x="184" y="40"/>
                  </a:cubicBezTo>
                  <a:cubicBezTo>
                    <a:pt x="181" y="40"/>
                    <a:pt x="178" y="43"/>
                    <a:pt x="178" y="45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87" y="30"/>
                    <a:pt x="187" y="30"/>
                    <a:pt x="187" y="30"/>
                  </a:cubicBezTo>
                  <a:cubicBezTo>
                    <a:pt x="200" y="30"/>
                    <a:pt x="200" y="30"/>
                    <a:pt x="200" y="30"/>
                  </a:cubicBezTo>
                  <a:lnTo>
                    <a:pt x="20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4881" y="1210"/>
              <a:ext cx="160" cy="93"/>
            </a:xfrm>
            <a:custGeom>
              <a:avLst/>
              <a:gdLst>
                <a:gd name="T0" fmla="*/ 39 w 67"/>
                <a:gd name="T1" fmla="*/ 3 h 39"/>
                <a:gd name="T2" fmla="*/ 28 w 67"/>
                <a:gd name="T3" fmla="*/ 3 h 39"/>
                <a:gd name="T4" fmla="*/ 4 w 67"/>
                <a:gd name="T5" fmla="*/ 24 h 39"/>
                <a:gd name="T6" fmla="*/ 3 w 67"/>
                <a:gd name="T7" fmla="*/ 35 h 39"/>
                <a:gd name="T8" fmla="*/ 14 w 67"/>
                <a:gd name="T9" fmla="*/ 36 h 39"/>
                <a:gd name="T10" fmla="*/ 33 w 67"/>
                <a:gd name="T11" fmla="*/ 19 h 39"/>
                <a:gd name="T12" fmla="*/ 53 w 67"/>
                <a:gd name="T13" fmla="*/ 36 h 39"/>
                <a:gd name="T14" fmla="*/ 58 w 67"/>
                <a:gd name="T15" fmla="*/ 38 h 39"/>
                <a:gd name="T16" fmla="*/ 64 w 67"/>
                <a:gd name="T17" fmla="*/ 35 h 39"/>
                <a:gd name="T18" fmla="*/ 63 w 67"/>
                <a:gd name="T19" fmla="*/ 24 h 39"/>
                <a:gd name="T20" fmla="*/ 39 w 67"/>
                <a:gd name="T21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39">
                  <a:moveTo>
                    <a:pt x="39" y="3"/>
                  </a:moveTo>
                  <a:cubicBezTo>
                    <a:pt x="36" y="0"/>
                    <a:pt x="31" y="0"/>
                    <a:pt x="28" y="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27"/>
                    <a:pt x="0" y="32"/>
                    <a:pt x="3" y="35"/>
                  </a:cubicBezTo>
                  <a:cubicBezTo>
                    <a:pt x="6" y="39"/>
                    <a:pt x="11" y="39"/>
                    <a:pt x="14" y="36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5" y="37"/>
                    <a:pt x="56" y="38"/>
                    <a:pt x="58" y="38"/>
                  </a:cubicBezTo>
                  <a:cubicBezTo>
                    <a:pt x="60" y="38"/>
                    <a:pt x="63" y="37"/>
                    <a:pt x="64" y="35"/>
                  </a:cubicBezTo>
                  <a:cubicBezTo>
                    <a:pt x="67" y="32"/>
                    <a:pt x="67" y="27"/>
                    <a:pt x="63" y="24"/>
                  </a:cubicBezTo>
                  <a:lnTo>
                    <a:pt x="3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4720" y="688"/>
              <a:ext cx="482" cy="258"/>
            </a:xfrm>
            <a:custGeom>
              <a:avLst/>
              <a:gdLst>
                <a:gd name="T0" fmla="*/ 54 w 201"/>
                <a:gd name="T1" fmla="*/ 108 h 108"/>
                <a:gd name="T2" fmla="*/ 100 w 201"/>
                <a:gd name="T3" fmla="*/ 82 h 108"/>
                <a:gd name="T4" fmla="*/ 147 w 201"/>
                <a:gd name="T5" fmla="*/ 108 h 108"/>
                <a:gd name="T6" fmla="*/ 201 w 201"/>
                <a:gd name="T7" fmla="*/ 54 h 108"/>
                <a:gd name="T8" fmla="*/ 147 w 201"/>
                <a:gd name="T9" fmla="*/ 0 h 108"/>
                <a:gd name="T10" fmla="*/ 100 w 201"/>
                <a:gd name="T11" fmla="*/ 26 h 108"/>
                <a:gd name="T12" fmla="*/ 54 w 201"/>
                <a:gd name="T13" fmla="*/ 0 h 108"/>
                <a:gd name="T14" fmla="*/ 0 w 201"/>
                <a:gd name="T15" fmla="*/ 54 h 108"/>
                <a:gd name="T16" fmla="*/ 54 w 201"/>
                <a:gd name="T17" fmla="*/ 108 h 108"/>
                <a:gd name="T18" fmla="*/ 147 w 201"/>
                <a:gd name="T19" fmla="*/ 16 h 108"/>
                <a:gd name="T20" fmla="*/ 185 w 201"/>
                <a:gd name="T21" fmla="*/ 54 h 108"/>
                <a:gd name="T22" fmla="*/ 147 w 201"/>
                <a:gd name="T23" fmla="*/ 92 h 108"/>
                <a:gd name="T24" fmla="*/ 108 w 201"/>
                <a:gd name="T25" fmla="*/ 54 h 108"/>
                <a:gd name="T26" fmla="*/ 147 w 201"/>
                <a:gd name="T27" fmla="*/ 16 h 108"/>
                <a:gd name="T28" fmla="*/ 54 w 201"/>
                <a:gd name="T29" fmla="*/ 16 h 108"/>
                <a:gd name="T30" fmla="*/ 92 w 201"/>
                <a:gd name="T31" fmla="*/ 54 h 108"/>
                <a:gd name="T32" fmla="*/ 54 w 201"/>
                <a:gd name="T33" fmla="*/ 92 h 108"/>
                <a:gd name="T34" fmla="*/ 16 w 201"/>
                <a:gd name="T35" fmla="*/ 54 h 108"/>
                <a:gd name="T36" fmla="*/ 54 w 201"/>
                <a:gd name="T37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1" h="108">
                  <a:moveTo>
                    <a:pt x="54" y="108"/>
                  </a:moveTo>
                  <a:cubicBezTo>
                    <a:pt x="74" y="108"/>
                    <a:pt x="91" y="98"/>
                    <a:pt x="100" y="82"/>
                  </a:cubicBezTo>
                  <a:cubicBezTo>
                    <a:pt x="110" y="98"/>
                    <a:pt x="127" y="108"/>
                    <a:pt x="147" y="108"/>
                  </a:cubicBezTo>
                  <a:cubicBezTo>
                    <a:pt x="176" y="108"/>
                    <a:pt x="201" y="84"/>
                    <a:pt x="201" y="54"/>
                  </a:cubicBezTo>
                  <a:cubicBezTo>
                    <a:pt x="201" y="24"/>
                    <a:pt x="176" y="0"/>
                    <a:pt x="147" y="0"/>
                  </a:cubicBezTo>
                  <a:cubicBezTo>
                    <a:pt x="127" y="0"/>
                    <a:pt x="110" y="10"/>
                    <a:pt x="100" y="26"/>
                  </a:cubicBezTo>
                  <a:cubicBezTo>
                    <a:pt x="91" y="10"/>
                    <a:pt x="7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lose/>
                  <a:moveTo>
                    <a:pt x="147" y="16"/>
                  </a:moveTo>
                  <a:cubicBezTo>
                    <a:pt x="168" y="16"/>
                    <a:pt x="185" y="33"/>
                    <a:pt x="185" y="54"/>
                  </a:cubicBezTo>
                  <a:cubicBezTo>
                    <a:pt x="185" y="75"/>
                    <a:pt x="168" y="92"/>
                    <a:pt x="147" y="92"/>
                  </a:cubicBezTo>
                  <a:cubicBezTo>
                    <a:pt x="126" y="92"/>
                    <a:pt x="108" y="75"/>
                    <a:pt x="108" y="54"/>
                  </a:cubicBezTo>
                  <a:cubicBezTo>
                    <a:pt x="108" y="33"/>
                    <a:pt x="126" y="16"/>
                    <a:pt x="147" y="16"/>
                  </a:cubicBezTo>
                  <a:close/>
                  <a:moveTo>
                    <a:pt x="54" y="16"/>
                  </a:moveTo>
                  <a:cubicBezTo>
                    <a:pt x="75" y="16"/>
                    <a:pt x="92" y="33"/>
                    <a:pt x="92" y="54"/>
                  </a:cubicBezTo>
                  <a:cubicBezTo>
                    <a:pt x="92" y="75"/>
                    <a:pt x="75" y="92"/>
                    <a:pt x="54" y="92"/>
                  </a:cubicBezTo>
                  <a:cubicBezTo>
                    <a:pt x="33" y="92"/>
                    <a:pt x="16" y="75"/>
                    <a:pt x="16" y="54"/>
                  </a:cubicBezTo>
                  <a:cubicBezTo>
                    <a:pt x="16" y="33"/>
                    <a:pt x="33" y="16"/>
                    <a:pt x="5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4809" y="777"/>
              <a:ext cx="81" cy="81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  <a:gd name="T10" fmla="*/ 17 w 34"/>
                <a:gd name="T11" fmla="*/ 11 h 34"/>
                <a:gd name="T12" fmla="*/ 24 w 34"/>
                <a:gd name="T13" fmla="*/ 17 h 34"/>
                <a:gd name="T14" fmla="*/ 17 w 34"/>
                <a:gd name="T15" fmla="*/ 24 h 34"/>
                <a:gd name="T16" fmla="*/ 11 w 34"/>
                <a:gd name="T17" fmla="*/ 17 h 34"/>
                <a:gd name="T18" fmla="*/ 17 w 34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7" y="34"/>
                    <a:pt x="34" y="27"/>
                    <a:pt x="34" y="17"/>
                  </a:cubicBezTo>
                  <a:cubicBezTo>
                    <a:pt x="34" y="8"/>
                    <a:pt x="2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4" y="14"/>
                    <a:pt x="24" y="17"/>
                  </a:cubicBezTo>
                  <a:cubicBezTo>
                    <a:pt x="24" y="21"/>
                    <a:pt x="21" y="24"/>
                    <a:pt x="17" y="24"/>
                  </a:cubicBezTo>
                  <a:cubicBezTo>
                    <a:pt x="14" y="24"/>
                    <a:pt x="11" y="21"/>
                    <a:pt x="11" y="17"/>
                  </a:cubicBezTo>
                  <a:cubicBezTo>
                    <a:pt x="11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5029" y="777"/>
              <a:ext cx="84" cy="81"/>
            </a:xfrm>
            <a:custGeom>
              <a:avLst/>
              <a:gdLst>
                <a:gd name="T0" fmla="*/ 18 w 35"/>
                <a:gd name="T1" fmla="*/ 34 h 34"/>
                <a:gd name="T2" fmla="*/ 35 w 35"/>
                <a:gd name="T3" fmla="*/ 17 h 34"/>
                <a:gd name="T4" fmla="*/ 18 w 35"/>
                <a:gd name="T5" fmla="*/ 0 h 34"/>
                <a:gd name="T6" fmla="*/ 0 w 35"/>
                <a:gd name="T7" fmla="*/ 17 h 34"/>
                <a:gd name="T8" fmla="*/ 18 w 35"/>
                <a:gd name="T9" fmla="*/ 34 h 34"/>
                <a:gd name="T10" fmla="*/ 18 w 35"/>
                <a:gd name="T11" fmla="*/ 11 h 34"/>
                <a:gd name="T12" fmla="*/ 24 w 35"/>
                <a:gd name="T13" fmla="*/ 17 h 34"/>
                <a:gd name="T14" fmla="*/ 18 w 35"/>
                <a:gd name="T15" fmla="*/ 24 h 34"/>
                <a:gd name="T16" fmla="*/ 11 w 35"/>
                <a:gd name="T17" fmla="*/ 17 h 34"/>
                <a:gd name="T18" fmla="*/ 18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8" y="34"/>
                  </a:moveTo>
                  <a:cubicBezTo>
                    <a:pt x="27" y="34"/>
                    <a:pt x="35" y="27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8" y="34"/>
                  </a:cubicBezTo>
                  <a:close/>
                  <a:moveTo>
                    <a:pt x="18" y="11"/>
                  </a:moveTo>
                  <a:cubicBezTo>
                    <a:pt x="21" y="11"/>
                    <a:pt x="24" y="14"/>
                    <a:pt x="24" y="17"/>
                  </a:cubicBezTo>
                  <a:cubicBezTo>
                    <a:pt x="24" y="21"/>
                    <a:pt x="21" y="24"/>
                    <a:pt x="18" y="24"/>
                  </a:cubicBezTo>
                  <a:cubicBezTo>
                    <a:pt x="14" y="24"/>
                    <a:pt x="11" y="21"/>
                    <a:pt x="11" y="17"/>
                  </a:cubicBezTo>
                  <a:cubicBezTo>
                    <a:pt x="11" y="14"/>
                    <a:pt x="14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文本框 50"/>
          <p:cNvSpPr txBox="1">
            <a:spLocks noChangeArrowheads="1"/>
          </p:cNvSpPr>
          <p:nvPr/>
        </p:nvSpPr>
        <p:spPr bwMode="auto">
          <a:xfrm>
            <a:off x="1462183" y="3195570"/>
            <a:ext cx="1438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21027" y="3643169"/>
            <a:ext cx="2320544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50"/>
          <p:cNvSpPr txBox="1">
            <a:spLocks noChangeArrowheads="1"/>
          </p:cNvSpPr>
          <p:nvPr/>
        </p:nvSpPr>
        <p:spPr bwMode="auto">
          <a:xfrm>
            <a:off x="4072291" y="4373123"/>
            <a:ext cx="1438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31135" y="4820722"/>
            <a:ext cx="2320544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50"/>
          <p:cNvSpPr txBox="1">
            <a:spLocks noChangeArrowheads="1"/>
          </p:cNvSpPr>
          <p:nvPr/>
        </p:nvSpPr>
        <p:spPr bwMode="auto">
          <a:xfrm>
            <a:off x="6682593" y="3195570"/>
            <a:ext cx="1438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41437" y="3643169"/>
            <a:ext cx="2320544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50"/>
          <p:cNvSpPr txBox="1">
            <a:spLocks noChangeArrowheads="1"/>
          </p:cNvSpPr>
          <p:nvPr/>
        </p:nvSpPr>
        <p:spPr bwMode="auto">
          <a:xfrm>
            <a:off x="9291585" y="4373123"/>
            <a:ext cx="1438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50429" y="4820722"/>
            <a:ext cx="2320544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040" y="1385915"/>
            <a:ext cx="5159920" cy="4086170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4803627" y="2453884"/>
            <a:ext cx="25847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1"/>
          <p:cNvSpPr txBox="1"/>
          <p:nvPr/>
        </p:nvSpPr>
        <p:spPr>
          <a:xfrm>
            <a:off x="4635730" y="4125621"/>
            <a:ext cx="2920540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7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65191" y="3797070"/>
            <a:ext cx="2861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4323049" y="3325403"/>
            <a:ext cx="354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322955" y="1173358"/>
            <a:ext cx="7896002" cy="5103595"/>
            <a:chOff x="-3733388" y="719528"/>
            <a:chExt cx="8707199" cy="56279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24005" y="1691792"/>
              <a:ext cx="6153999" cy="3991784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sp>
        <p:nvSpPr>
          <p:cNvPr id="8" name="TextBox 76"/>
          <p:cNvSpPr txBox="1"/>
          <p:nvPr/>
        </p:nvSpPr>
        <p:spPr>
          <a:xfrm>
            <a:off x="6400248" y="1834868"/>
            <a:ext cx="1988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i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i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00249" y="2203329"/>
            <a:ext cx="5032574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6400248" y="4104517"/>
            <a:ext cx="1988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i="1" dirty="0" smtClean="0">
                <a:solidFill>
                  <a:srgbClr val="878D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i="1" dirty="0">
              <a:solidFill>
                <a:srgbClr val="878D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00249" y="4472978"/>
            <a:ext cx="5032574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请在此添加文字说明，ppt模板。请在此添加文字说明，ppt模板。请在此添加文字说明，ppt模板。请在此添加文字说明，ppt模板。请在此添加文字说明，ppt模板。请在此添加文字说明，ppt模板。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16"/>
          <a:stretch>
            <a:fillRect/>
          </a:stretch>
        </p:blipFill>
        <p:spPr>
          <a:xfrm>
            <a:off x="4742938" y="0"/>
            <a:ext cx="2706124" cy="434694"/>
          </a:xfrm>
          <a:prstGeom prst="rect">
            <a:avLst/>
          </a:prstGeom>
        </p:spPr>
      </p:pic>
      <p:sp>
        <p:nvSpPr>
          <p:cNvPr id="9" name="TextBox 76"/>
          <p:cNvSpPr txBox="1"/>
          <p:nvPr/>
        </p:nvSpPr>
        <p:spPr>
          <a:xfrm>
            <a:off x="5542001" y="434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dirty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46282" y="804026"/>
            <a:ext cx="429943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to enterprise introduction, summary report, sales marketing, chart </a:t>
            </a:r>
            <a:r>
              <a:rPr lang="en-US" altLang="zh-CN" sz="8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 flipH="1">
            <a:off x="6788164" y="2012871"/>
            <a:ext cx="3459122" cy="876002"/>
          </a:xfrm>
          <a:prstGeom prst="roundRect">
            <a:avLst/>
          </a:prstGeom>
          <a:ln w="19050">
            <a:solidFill>
              <a:srgbClr val="CA487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flipH="1">
            <a:off x="1786804" y="3048156"/>
            <a:ext cx="3459122" cy="876002"/>
          </a:xfrm>
          <a:prstGeom prst="roundRect">
            <a:avLst/>
          </a:prstGeom>
          <a:noFill/>
          <a:ln w="19050">
            <a:solidFill>
              <a:srgbClr val="878D38"/>
            </a:solidFill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 flipH="1">
            <a:off x="1968585" y="4656045"/>
            <a:ext cx="3459122" cy="876002"/>
          </a:xfrm>
          <a:prstGeom prst="roundRect">
            <a:avLst/>
          </a:prstGeom>
          <a:noFill/>
          <a:ln w="19050">
            <a:solidFill>
              <a:srgbClr val="CA4872"/>
            </a:solidFill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flipH="1">
            <a:off x="6946073" y="3654491"/>
            <a:ext cx="3459122" cy="876002"/>
          </a:xfrm>
          <a:prstGeom prst="roundRect">
            <a:avLst/>
          </a:prstGeom>
          <a:noFill/>
          <a:ln w="19050">
            <a:solidFill>
              <a:srgbClr val="878D38"/>
            </a:solidFill>
            <a:round/>
            <a:head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6340621" y="2012871"/>
            <a:ext cx="876002" cy="876002"/>
          </a:xfrm>
          <a:prstGeom prst="ellipse">
            <a:avLst/>
          </a:prstGeom>
          <a:solidFill>
            <a:srgbClr val="CA4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chemeClr val="bg1"/>
                </a:solidFill>
              </a:rPr>
              <a:t>02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4798356" y="3041083"/>
            <a:ext cx="876002" cy="876002"/>
          </a:xfrm>
          <a:prstGeom prst="ellipse">
            <a:avLst/>
          </a:prstGeom>
          <a:solidFill>
            <a:srgbClr val="878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 flipH="1">
            <a:off x="4975581" y="4656045"/>
            <a:ext cx="876002" cy="876002"/>
          </a:xfrm>
          <a:prstGeom prst="ellipse">
            <a:avLst/>
          </a:prstGeom>
          <a:solidFill>
            <a:srgbClr val="CA4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chemeClr val="bg1"/>
                </a:solidFill>
              </a:rPr>
              <a:t>03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 flipH="1">
            <a:off x="6514167" y="3654493"/>
            <a:ext cx="876002" cy="876002"/>
          </a:xfrm>
          <a:prstGeom prst="ellipse">
            <a:avLst/>
          </a:prstGeom>
          <a:solidFill>
            <a:srgbClr val="878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r>
              <a:rPr lang="en-US" altLang="zh-CN" sz="2400" dirty="0" smtClean="0">
                <a:solidFill>
                  <a:schemeClr val="bg1"/>
                </a:solidFill>
              </a:rPr>
              <a:t>04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7302172" y="2195353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7430889" y="3836973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1999011" y="4838527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1821328" y="3223565"/>
            <a:ext cx="2933585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请在此添加文字说明，ppt模板。请在此添加文字说明，ppt模板。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010" y="845812"/>
            <a:ext cx="6523979" cy="516637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496819" y="2566745"/>
            <a:ext cx="5198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rgbClr val="CA487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5400" dirty="0">
              <a:solidFill>
                <a:srgbClr val="CA487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CA4872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CA4872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CA4872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CA4872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CA4872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CA4872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CA4872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CA4872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CA4872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CA4872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CA4872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CA4872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CA4872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CA487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CA4872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CA4872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CA4872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CA4872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CA4872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CA4872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CA4872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B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CA4872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5776</Words>
  <Application>WPS 演示</Application>
  <PresentationFormat>宽屏</PresentationFormat>
  <Paragraphs>419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Calibri</vt:lpstr>
      <vt:lpstr>Impact</vt:lpstr>
      <vt:lpstr>Helvetica Light</vt:lpstr>
      <vt:lpstr>Kontrapunkt Bob Bold</vt:lpstr>
      <vt:lpstr>Arial Unicode MS</vt:lpstr>
      <vt:lpstr>Calibri Light</vt:lpstr>
      <vt:lpstr>Segoe UI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25</cp:revision>
  <dcterms:created xsi:type="dcterms:W3CDTF">2017-01-22T08:41:00Z</dcterms:created>
  <dcterms:modified xsi:type="dcterms:W3CDTF">2018-02-11T01:01:36Z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