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2F33"/>
    <a:srgbClr val="EAECEF"/>
    <a:srgbClr val="BBBBBD"/>
    <a:srgbClr val="3A3F40"/>
    <a:srgbClr val="B8BB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bg1">
                <a:lumMod val="7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3.jpeg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9.jpeg"/><Relationship Id="rId4" Type="http://schemas.openxmlformats.org/officeDocument/2006/relationships/image" Target="../media/image3.jpeg"/><Relationship Id="rId3" Type="http://schemas.openxmlformats.org/officeDocument/2006/relationships/image" Target="../media/image4.jpeg"/><Relationship Id="rId2" Type="http://schemas.openxmlformats.org/officeDocument/2006/relationships/image" Target="../media/image13.jpeg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4.jpeg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5.png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image" Target="../media/image9.jpeg"/><Relationship Id="rId3" Type="http://schemas.openxmlformats.org/officeDocument/2006/relationships/image" Target="../media/image11.jpeg"/><Relationship Id="rId2" Type="http://schemas.openxmlformats.org/officeDocument/2006/relationships/image" Target="../media/image7.jpeg"/><Relationship Id="rId1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jpeg"/><Relationship Id="rId3" Type="http://schemas.openxmlformats.org/officeDocument/2006/relationships/image" Target="../media/image17.jpeg"/><Relationship Id="rId2" Type="http://schemas.openxmlformats.org/officeDocument/2006/relationships/image" Target="../media/image13.jpeg"/><Relationship Id="rId1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3.jpeg"/><Relationship Id="rId2" Type="http://schemas.openxmlformats.org/officeDocument/2006/relationships/image" Target="../media/image18.png"/><Relationship Id="rId1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4.jpeg"/><Relationship Id="rId2" Type="http://schemas.openxmlformats.org/officeDocument/2006/relationships/image" Target="../media/image6.jpeg"/><Relationship Id="rId1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6.jpeg"/><Relationship Id="rId4" Type="http://schemas.openxmlformats.org/officeDocument/2006/relationships/image" Target="../media/image2.jpeg"/><Relationship Id="rId3" Type="http://schemas.openxmlformats.org/officeDocument/2006/relationships/image" Target="../media/image7.jpeg"/><Relationship Id="rId2" Type="http://schemas.openxmlformats.org/officeDocument/2006/relationships/image" Target="../media/image13.jpeg"/><Relationship Id="rId1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1">
                <a:lumMod val="5000"/>
                <a:lumOff val="95000"/>
              </a:schemeClr>
            </a:gs>
            <a:gs pos="100000">
              <a:srgbClr val="B8BBC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48" name="文本框 8"/>
          <p:cNvSpPr txBox="1"/>
          <p:nvPr/>
        </p:nvSpPr>
        <p:spPr>
          <a:xfrm>
            <a:off x="2329180" y="2313305"/>
            <a:ext cx="7729855" cy="1219200"/>
          </a:xfrm>
          <a:prstGeom prst="rect">
            <a:avLst/>
          </a:prstGeom>
          <a:noFill/>
        </p:spPr>
        <p:txBody>
          <a:bodyPr wrap="square" lIns="121922" tIns="60960" rIns="121922" bIns="60960" rtlCol="0">
            <a:spAutoFit/>
          </a:bodyPr>
          <a:p>
            <a:pPr algn="l"/>
            <a:r>
              <a:rPr lang="zh-CN" altLang="en-US" sz="7200" b="1" dirty="0">
                <a:solidFill>
                  <a:srgbClr val="30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0030101010101" charset="-122"/>
                <a:ea typeface="黑体" panose="02010600030101010101" charset="-122"/>
              </a:rPr>
              <a:t>汽车行业通用模板</a:t>
            </a:r>
            <a:endParaRPr lang="zh-CN" altLang="en-US" sz="7200" b="1" dirty="0">
              <a:solidFill>
                <a:srgbClr val="302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0030101010101" charset="-122"/>
              <a:ea typeface="黑体" panose="02010600030101010101" charset="-122"/>
            </a:endParaRPr>
          </a:p>
        </p:txBody>
      </p:sp>
      <p:sp>
        <p:nvSpPr>
          <p:cNvPr id="5" name="文本框 8"/>
          <p:cNvSpPr txBox="1"/>
          <p:nvPr/>
        </p:nvSpPr>
        <p:spPr>
          <a:xfrm>
            <a:off x="2852420" y="3402965"/>
            <a:ext cx="6683375" cy="548640"/>
          </a:xfrm>
          <a:prstGeom prst="rect">
            <a:avLst/>
          </a:prstGeom>
          <a:noFill/>
        </p:spPr>
        <p:txBody>
          <a:bodyPr wrap="square" lIns="121922" tIns="60960" rIns="121922" bIns="60960" rtlCol="0">
            <a:spAutoFit/>
          </a:bodyPr>
          <a:p>
            <a:pPr algn="l"/>
            <a:r>
              <a:rPr lang="en-US" altLang="zh-CN" sz="2800" dirty="0">
                <a:solidFill>
                  <a:srgbClr val="302F33"/>
                </a:solidFill>
                <a:effectLst/>
                <a:latin typeface="黑体" panose="02010600030101010101" charset="-122"/>
                <a:ea typeface="黑体" panose="02010600030101010101" charset="-122"/>
              </a:rPr>
              <a:t>PPT Template of Automobile Industry</a:t>
            </a:r>
            <a:endParaRPr lang="en-US" altLang="zh-CN" sz="2800" dirty="0">
              <a:solidFill>
                <a:srgbClr val="302F33"/>
              </a:solidFill>
              <a:effectLst/>
              <a:latin typeface="黑体" panose="02010600030101010101" charset="-122"/>
              <a:ea typeface="黑体" panose="02010600030101010101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4665345" y="1911350"/>
            <a:ext cx="321119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648835" y="1515745"/>
            <a:ext cx="3214370" cy="426720"/>
          </a:xfrm>
          <a:prstGeom prst="rect">
            <a:avLst/>
          </a:prstGeom>
          <a:noFill/>
        </p:spPr>
        <p:txBody>
          <a:bodyPr wrap="square" lIns="121922" tIns="60960" rIns="121922" bIns="60960" rtlCol="0">
            <a:spAutoFit/>
          </a:bodyPr>
          <a:p>
            <a:pPr algn="dist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effectLst/>
                <a:latin typeface="黑体" panose="02010600030101010101" charset="-122"/>
                <a:ea typeface="黑体" panose="02010600030101010101" charset="-122"/>
              </a:rPr>
              <a:t>在此输入您的公司名称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  <a:effectLst/>
              <a:latin typeface="黑体" panose="02010600030101010101" charset="-122"/>
              <a:ea typeface="黑体" panose="0201060003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604385" y="908685"/>
            <a:ext cx="3419475" cy="792480"/>
          </a:xfrm>
          <a:prstGeom prst="rect">
            <a:avLst/>
          </a:prstGeom>
          <a:noFill/>
        </p:spPr>
        <p:txBody>
          <a:bodyPr wrap="square" lIns="121922" tIns="60960" rIns="121922" bIns="60960" rtlCol="0">
            <a:spAutoFit/>
          </a:bodyPr>
          <a:p>
            <a:pPr algn="l"/>
            <a:r>
              <a:rPr lang="en-US" altLang="zh-CN" sz="4400" dirty="0">
                <a:solidFill>
                  <a:schemeClr val="bg1">
                    <a:lumMod val="50000"/>
                  </a:schemeClr>
                </a:solidFill>
                <a:effectLst/>
                <a:latin typeface="黑体" panose="02010600030101010101" charset="-122"/>
                <a:ea typeface="黑体" panose="02010600030101010101" charset="-122"/>
              </a:rPr>
              <a:t>PLACED LOGO</a:t>
            </a:r>
            <a:endParaRPr lang="en-US" altLang="zh-CN" sz="4400" dirty="0">
              <a:solidFill>
                <a:schemeClr val="bg1">
                  <a:lumMod val="50000"/>
                </a:schemeClr>
              </a:solidFill>
              <a:effectLst/>
              <a:latin typeface="黑体" panose="02010600030101010101" charset="-122"/>
              <a:ea typeface="黑体" panose="02010600030101010101" charset="-122"/>
            </a:endParaRPr>
          </a:p>
        </p:txBody>
      </p:sp>
      <p:pic>
        <p:nvPicPr>
          <p:cNvPr id="20" name="图片 19" descr="b30851bed45d32008e221b83b96f33e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42210" y="4262755"/>
            <a:ext cx="6852920" cy="19659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5" grpId="0"/>
      <p:bldP spid="9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1" name="TextBox 40"/>
          <p:cNvSpPr txBox="1"/>
          <p:nvPr/>
        </p:nvSpPr>
        <p:spPr>
          <a:xfrm flipH="1">
            <a:off x="955675" y="380365"/>
            <a:ext cx="3538220" cy="9836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3600" b="1" dirty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目 </a:t>
            </a:r>
            <a:r>
              <a:rPr lang="zh-CN" altLang="en-US" sz="3600" b="1" dirty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录</a:t>
            </a:r>
            <a:r>
              <a:rPr lang="en-US" altLang="ko-KR" sz="2000" b="1" kern="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CONTENTS</a:t>
            </a:r>
            <a:endParaRPr lang="en-US" altLang="ko-KR" sz="2000" b="1" kern="0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/>
            <a:endParaRPr lang="en-US" altLang="ko-KR" sz="2000" b="1" kern="0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" name="任意多边形 3"/>
          <p:cNvSpPr/>
          <p:nvPr/>
        </p:nvSpPr>
        <p:spPr>
          <a:xfrm>
            <a:off x="6010275" y="-43180"/>
            <a:ext cx="6167120" cy="6351270"/>
          </a:xfrm>
          <a:custGeom>
            <a:avLst/>
            <a:gdLst>
              <a:gd name="connsiteX0" fmla="*/ 3742 w 9712"/>
              <a:gd name="connsiteY0" fmla="*/ 55 h 10790"/>
              <a:gd name="connsiteX1" fmla="*/ 9712 w 9712"/>
              <a:gd name="connsiteY1" fmla="*/ 0 h 10790"/>
              <a:gd name="connsiteX2" fmla="*/ 9712 w 9712"/>
              <a:gd name="connsiteY2" fmla="*/ 10780 h 10790"/>
              <a:gd name="connsiteX3" fmla="*/ 0 w 9712"/>
              <a:gd name="connsiteY3" fmla="*/ 10790 h 10790"/>
              <a:gd name="connsiteX4" fmla="*/ 3742 w 9712"/>
              <a:gd name="connsiteY4" fmla="*/ 55 h 10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12" h="10790">
                <a:moveTo>
                  <a:pt x="3742" y="55"/>
                </a:moveTo>
                <a:lnTo>
                  <a:pt x="9712" y="0"/>
                </a:lnTo>
                <a:lnTo>
                  <a:pt x="9712" y="10780"/>
                </a:lnTo>
                <a:lnTo>
                  <a:pt x="0" y="10790"/>
                </a:lnTo>
                <a:lnTo>
                  <a:pt x="3742" y="55"/>
                </a:lnTo>
                <a:close/>
              </a:path>
            </a:pathLst>
          </a:custGeom>
          <a:blipFill rotWithShape="1"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6307455"/>
            <a:ext cx="12191365" cy="536575"/>
          </a:xfrm>
          <a:prstGeom prst="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圆角矩形 23"/>
          <p:cNvSpPr/>
          <p:nvPr/>
        </p:nvSpPr>
        <p:spPr>
          <a:xfrm>
            <a:off x="1499740" y="1414346"/>
            <a:ext cx="3932130" cy="628393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1067693" y="1260490"/>
            <a:ext cx="936104" cy="936104"/>
            <a:chOff x="1677608" y="2996952"/>
            <a:chExt cx="1395643" cy="1395643"/>
          </a:xfrm>
        </p:grpSpPr>
        <p:sp>
          <p:nvSpPr>
            <p:cNvPr id="6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7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gradFill>
              <a:gsLst>
                <a:gs pos="0">
                  <a:srgbClr val="FECF40"/>
                </a:gs>
                <a:gs pos="100000">
                  <a:srgbClr val="C00000"/>
                </a:gs>
              </a:gsLst>
              <a:lin ang="5400000" scaled="0"/>
            </a:gra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  <a:endParaRPr lang="en-US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sp>
        <p:nvSpPr>
          <p:cNvPr id="8" name="KSO_Shape"/>
          <p:cNvSpPr/>
          <p:nvPr/>
        </p:nvSpPr>
        <p:spPr bwMode="auto">
          <a:xfrm>
            <a:off x="1369639" y="1627602"/>
            <a:ext cx="332209" cy="251924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9"/>
          <p:cNvSpPr txBox="1"/>
          <p:nvPr/>
        </p:nvSpPr>
        <p:spPr>
          <a:xfrm>
            <a:off x="2413283" y="1542415"/>
            <a:ext cx="2668905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p>
            <a:pPr marL="0" lvl="1" algn="ctr"/>
            <a:r>
              <a:rPr lang="en-US" altLang="zh-CN" sz="2000" dirty="0" smtClean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</a:rPr>
              <a:t>01</a:t>
            </a:r>
            <a:r>
              <a:rPr lang="en-US" altLang="zh-CN" sz="20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.</a:t>
            </a:r>
            <a:r>
              <a:rPr lang="zh-CN" altLang="en-US" sz="20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单击此处添加标题</a:t>
            </a:r>
            <a:endParaRPr lang="zh-CN" altLang="en-US" sz="2000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1499740" y="2601161"/>
            <a:ext cx="3932130" cy="628393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1067693" y="2447305"/>
            <a:ext cx="936104" cy="936104"/>
            <a:chOff x="1677608" y="2996952"/>
            <a:chExt cx="1395643" cy="1395643"/>
          </a:xfrm>
        </p:grpSpPr>
        <p:sp>
          <p:nvSpPr>
            <p:cNvPr id="11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12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gradFill>
              <a:gsLst>
                <a:gs pos="0">
                  <a:srgbClr val="FECF40"/>
                </a:gs>
                <a:gs pos="100000">
                  <a:srgbClr val="C00000"/>
                </a:gs>
              </a:gsLst>
              <a:lin ang="5400000" scaled="0"/>
            </a:gra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  <a:endParaRPr lang="en-US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sp>
        <p:nvSpPr>
          <p:cNvPr id="13" name="KSO_Shape"/>
          <p:cNvSpPr/>
          <p:nvPr/>
        </p:nvSpPr>
        <p:spPr bwMode="auto">
          <a:xfrm>
            <a:off x="1369639" y="2814417"/>
            <a:ext cx="332209" cy="251924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9"/>
          <p:cNvSpPr txBox="1"/>
          <p:nvPr/>
        </p:nvSpPr>
        <p:spPr>
          <a:xfrm>
            <a:off x="2413283" y="2729230"/>
            <a:ext cx="2668905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p>
            <a:pPr marL="0" lvl="1" algn="ctr"/>
            <a:r>
              <a:rPr lang="en-US" altLang="zh-CN" sz="2000" dirty="0" smtClean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</a:rPr>
              <a:t>01</a:t>
            </a:r>
            <a:r>
              <a:rPr lang="en-US" altLang="zh-CN" sz="20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.</a:t>
            </a:r>
            <a:r>
              <a:rPr lang="zh-CN" altLang="en-US" sz="20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单击此处添加标题</a:t>
            </a:r>
            <a:endParaRPr lang="zh-CN" altLang="en-US" sz="2000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1499740" y="3838776"/>
            <a:ext cx="3932130" cy="628393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1067693" y="3684920"/>
            <a:ext cx="936104" cy="936104"/>
            <a:chOff x="1677608" y="2996952"/>
            <a:chExt cx="1395643" cy="1395643"/>
          </a:xfrm>
        </p:grpSpPr>
        <p:sp>
          <p:nvSpPr>
            <p:cNvPr id="17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18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gradFill>
              <a:gsLst>
                <a:gs pos="0">
                  <a:srgbClr val="FECF40"/>
                </a:gs>
                <a:gs pos="100000">
                  <a:srgbClr val="C00000"/>
                </a:gs>
              </a:gsLst>
              <a:lin ang="5400000" scaled="0"/>
            </a:gra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  <a:endParaRPr lang="en-US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sp>
        <p:nvSpPr>
          <p:cNvPr id="19" name="KSO_Shape"/>
          <p:cNvSpPr/>
          <p:nvPr/>
        </p:nvSpPr>
        <p:spPr bwMode="auto">
          <a:xfrm>
            <a:off x="1369639" y="4052032"/>
            <a:ext cx="332209" cy="251924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9"/>
          <p:cNvSpPr txBox="1"/>
          <p:nvPr/>
        </p:nvSpPr>
        <p:spPr>
          <a:xfrm>
            <a:off x="2413283" y="3966845"/>
            <a:ext cx="2668905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p>
            <a:pPr marL="0" lvl="1" algn="ctr"/>
            <a:r>
              <a:rPr lang="en-US" altLang="zh-CN" sz="2000" dirty="0" smtClean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</a:rPr>
              <a:t>01</a:t>
            </a:r>
            <a:r>
              <a:rPr lang="en-US" altLang="zh-CN" sz="20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.</a:t>
            </a:r>
            <a:r>
              <a:rPr lang="zh-CN" altLang="en-US" sz="20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单击此处添加标题</a:t>
            </a:r>
            <a:endParaRPr lang="zh-CN" altLang="en-US" sz="2000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1499740" y="5025591"/>
            <a:ext cx="3932130" cy="628393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1067693" y="4871735"/>
            <a:ext cx="936104" cy="936104"/>
            <a:chOff x="1677608" y="2996952"/>
            <a:chExt cx="1395643" cy="1395643"/>
          </a:xfrm>
        </p:grpSpPr>
        <p:sp>
          <p:nvSpPr>
            <p:cNvPr id="23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26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gradFill>
              <a:gsLst>
                <a:gs pos="0">
                  <a:srgbClr val="FECF40"/>
                </a:gs>
                <a:gs pos="100000">
                  <a:srgbClr val="C00000"/>
                </a:gs>
              </a:gsLst>
              <a:lin ang="5400000" scaled="0"/>
            </a:gra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  <a:endParaRPr lang="en-US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sp>
        <p:nvSpPr>
          <p:cNvPr id="27" name="KSO_Shape"/>
          <p:cNvSpPr/>
          <p:nvPr/>
        </p:nvSpPr>
        <p:spPr bwMode="auto">
          <a:xfrm>
            <a:off x="1369639" y="5238847"/>
            <a:ext cx="332209" cy="251924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9"/>
          <p:cNvSpPr txBox="1"/>
          <p:nvPr/>
        </p:nvSpPr>
        <p:spPr>
          <a:xfrm>
            <a:off x="2413283" y="5153660"/>
            <a:ext cx="2668905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p>
            <a:pPr marL="0" lvl="1" algn="ctr"/>
            <a:r>
              <a:rPr lang="en-US" altLang="zh-CN" sz="2000" dirty="0" smtClean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</a:rPr>
              <a:t>01</a:t>
            </a:r>
            <a:r>
              <a:rPr lang="en-US" altLang="zh-CN" sz="20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.</a:t>
            </a:r>
            <a:r>
              <a:rPr lang="zh-CN" altLang="en-US" sz="20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单击此处添加标题</a:t>
            </a:r>
            <a:endParaRPr lang="zh-CN" altLang="en-US" sz="2000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1067435" y="1005205"/>
            <a:ext cx="248221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ldLvl="0" animBg="1"/>
      <p:bldP spid="8" grpId="0" bldLvl="0" animBg="1"/>
      <p:bldP spid="25" grpId="0"/>
      <p:bldP spid="9" grpId="0" bldLvl="0" animBg="1"/>
      <p:bldP spid="13" grpId="0" bldLvl="0" animBg="1"/>
      <p:bldP spid="14" grpId="0"/>
      <p:bldP spid="15" grpId="0" bldLvl="0" animBg="1"/>
      <p:bldP spid="19" grpId="0" bldLvl="0" animBg="1"/>
      <p:bldP spid="20" grpId="0"/>
      <p:bldP spid="21" grpId="0" bldLvl="0" animBg="1"/>
      <p:bldP spid="27" grpId="0" bldLvl="0" animBg="1"/>
      <p:bldP spid="28" grpId="0"/>
      <p:bldP spid="4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 220"/>
          <p:cNvSpPr/>
          <p:nvPr/>
        </p:nvSpPr>
        <p:spPr>
          <a:xfrm flipH="1">
            <a:off x="3889375" y="1856105"/>
            <a:ext cx="8301990" cy="3253105"/>
          </a:xfrm>
          <a:custGeom>
            <a:avLst/>
            <a:gdLst>
              <a:gd name="connsiteX0" fmla="*/ 0 w 12362"/>
              <a:gd name="connsiteY0" fmla="*/ 0 h 5123"/>
              <a:gd name="connsiteX1" fmla="*/ 10980 w 12362"/>
              <a:gd name="connsiteY1" fmla="*/ 13 h 5123"/>
              <a:gd name="connsiteX2" fmla="*/ 12362 w 12362"/>
              <a:gd name="connsiteY2" fmla="*/ 2562 h 5123"/>
              <a:gd name="connsiteX3" fmla="*/ 10935 w 12362"/>
              <a:gd name="connsiteY3" fmla="*/ 5003 h 5123"/>
              <a:gd name="connsiteX4" fmla="*/ 0 w 12362"/>
              <a:gd name="connsiteY4" fmla="*/ 5123 h 5123"/>
              <a:gd name="connsiteX5" fmla="*/ 0 w 12362"/>
              <a:gd name="connsiteY5" fmla="*/ 0 h 5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362" h="5123">
                <a:moveTo>
                  <a:pt x="0" y="0"/>
                </a:moveTo>
                <a:lnTo>
                  <a:pt x="10980" y="13"/>
                </a:lnTo>
                <a:lnTo>
                  <a:pt x="12362" y="2562"/>
                </a:lnTo>
                <a:lnTo>
                  <a:pt x="10935" y="5003"/>
                </a:lnTo>
                <a:lnTo>
                  <a:pt x="0" y="5123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六边形 4"/>
          <p:cNvSpPr/>
          <p:nvPr/>
        </p:nvSpPr>
        <p:spPr>
          <a:xfrm>
            <a:off x="4184650" y="2106295"/>
            <a:ext cx="3169920" cy="2645410"/>
          </a:xfrm>
          <a:prstGeom prst="hexagon">
            <a:avLst/>
          </a:prstGeom>
          <a:blipFill rotWithShape="1"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35" y="6675120"/>
            <a:ext cx="12191365" cy="168910"/>
          </a:xfrm>
          <a:prstGeom prst="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0" name=" 220"/>
          <p:cNvSpPr/>
          <p:nvPr/>
        </p:nvSpPr>
        <p:spPr>
          <a:xfrm>
            <a:off x="-13970" y="2430145"/>
            <a:ext cx="4822190" cy="2269490"/>
          </a:xfrm>
          <a:custGeom>
            <a:avLst/>
            <a:gdLst>
              <a:gd name="connsiteX0" fmla="*/ 0 w 8151"/>
              <a:gd name="connsiteY0" fmla="*/ 10 h 3574"/>
              <a:gd name="connsiteX1" fmla="*/ 7060 w 8151"/>
              <a:gd name="connsiteY1" fmla="*/ 0 h 3574"/>
              <a:gd name="connsiteX2" fmla="*/ 8151 w 8151"/>
              <a:gd name="connsiteY2" fmla="*/ 1792 h 3574"/>
              <a:gd name="connsiteX3" fmla="*/ 6948 w 8151"/>
              <a:gd name="connsiteY3" fmla="*/ 3497 h 3574"/>
              <a:gd name="connsiteX4" fmla="*/ 0 w 8151"/>
              <a:gd name="connsiteY4" fmla="*/ 3574 h 3574"/>
              <a:gd name="connsiteX5" fmla="*/ 0 w 8151"/>
              <a:gd name="connsiteY5" fmla="*/ 10 h 3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51" h="3574">
                <a:moveTo>
                  <a:pt x="0" y="10"/>
                </a:moveTo>
                <a:lnTo>
                  <a:pt x="7060" y="0"/>
                </a:lnTo>
                <a:lnTo>
                  <a:pt x="8151" y="1792"/>
                </a:lnTo>
                <a:lnTo>
                  <a:pt x="6948" y="3497"/>
                </a:lnTo>
                <a:lnTo>
                  <a:pt x="0" y="3574"/>
                </a:lnTo>
                <a:lnTo>
                  <a:pt x="0" y="10"/>
                </a:lnTo>
                <a:close/>
              </a:path>
            </a:pathLst>
          </a:cu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1" name="TextBox 59"/>
          <p:cNvSpPr txBox="1">
            <a:spLocks noChangeArrowheads="1"/>
          </p:cNvSpPr>
          <p:nvPr/>
        </p:nvSpPr>
        <p:spPr bwMode="auto">
          <a:xfrm flipH="1">
            <a:off x="1635382" y="2553429"/>
            <a:ext cx="1782258" cy="1858645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685800">
              <a:defRPr/>
            </a:pPr>
            <a:r>
              <a:rPr lang="en-US" altLang="zh-CN" sz="11500" kern="0" dirty="0" smtClean="0">
                <a:solidFill>
                  <a:schemeClr val="bg1"/>
                </a:solidFill>
                <a:latin typeface="Impact" panose="020B0806030902050204" charset="0"/>
                <a:ea typeface="微软雅黑" panose="020B0503020204020204" charset="-122"/>
              </a:rPr>
              <a:t>01</a:t>
            </a:r>
            <a:endParaRPr lang="en-US" altLang="zh-CN" sz="11500" kern="0" dirty="0" smtClean="0">
              <a:solidFill>
                <a:schemeClr val="bg1"/>
              </a:solidFill>
              <a:latin typeface="Impact" panose="020B0806030902050204" charset="0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463791" y="2553582"/>
            <a:ext cx="3855720" cy="822960"/>
          </a:xfrm>
          <a:prstGeom prst="rect">
            <a:avLst/>
          </a:prstGeom>
          <a:noFill/>
        </p:spPr>
        <p:txBody>
          <a:bodyPr vert="horz" wrap="none" rtlCol="0" anchor="ctr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rPr>
              <a:t>此处添加标题</a:t>
            </a:r>
            <a:endParaRPr lang="zh-CN" altLang="en-US" sz="4800" b="1" dirty="0" smtClean="0">
              <a:solidFill>
                <a:schemeClr val="tx1"/>
              </a:solidFill>
              <a:latin typeface="黑体" panose="02010600030101010101" charset="-122"/>
              <a:ea typeface="黑体" panose="02010600030101010101" charset="-122"/>
            </a:endParaRPr>
          </a:p>
        </p:txBody>
      </p:sp>
      <p:sp>
        <p:nvSpPr>
          <p:cNvPr id="16" name="矩形 47"/>
          <p:cNvSpPr>
            <a:spLocks noChangeArrowheads="1"/>
          </p:cNvSpPr>
          <p:nvPr/>
        </p:nvSpPr>
        <p:spPr bwMode="auto">
          <a:xfrm>
            <a:off x="7463790" y="3376295"/>
            <a:ext cx="4573270" cy="674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/>
                </a:solidFill>
                <a:sym typeface="微软雅黑" panose="020B0503020204020204" charset="-122"/>
              </a:rPr>
              <a:t>请点击录入本章节的概括性描述文字或者复制粘贴，请添加说明文字，图像描述及总结</a:t>
            </a:r>
            <a:r>
              <a:rPr lang="zh-CN" altLang="en-US" sz="1600" dirty="0" smtClean="0">
                <a:solidFill>
                  <a:schemeClr val="tx1"/>
                </a:solidFill>
                <a:sym typeface="微软雅黑" panose="020B0503020204020204" charset="-122"/>
              </a:rPr>
              <a:t>。</a:t>
            </a:r>
            <a:endParaRPr lang="zh-CN" altLang="en-US" sz="1600" dirty="0" smtClean="0">
              <a:solidFill>
                <a:schemeClr val="tx1"/>
              </a:solidFill>
              <a:sym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0" y="6675120"/>
            <a:ext cx="12191365" cy="168910"/>
          </a:xfrm>
          <a:prstGeom prst="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388620" y="527050"/>
            <a:ext cx="10671175" cy="1397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同侧圆角矩形 3"/>
          <p:cNvSpPr/>
          <p:nvPr/>
        </p:nvSpPr>
        <p:spPr>
          <a:xfrm rot="10800000">
            <a:off x="11158855" y="3810"/>
            <a:ext cx="579120" cy="537210"/>
          </a:xfrm>
          <a:prstGeom prst="round2Same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pic>
        <p:nvPicPr>
          <p:cNvPr id="20" name="图片 19" descr="b30851bed45d32008e221b83b96f33e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4160" y="179070"/>
            <a:ext cx="1039495" cy="298450"/>
          </a:xfrm>
          <a:prstGeom prst="rect">
            <a:avLst/>
          </a:prstGeom>
        </p:spPr>
      </p:pic>
      <p:sp>
        <p:nvSpPr>
          <p:cNvPr id="55" name="文本框 9"/>
          <p:cNvSpPr txBox="1"/>
          <p:nvPr/>
        </p:nvSpPr>
        <p:spPr>
          <a:xfrm>
            <a:off x="1303566" y="145916"/>
            <a:ext cx="1944216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p>
            <a:pPr marL="0" lvl="1"/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添加文字标题</a:t>
            </a:r>
            <a:endParaRPr lang="zh-CN" altLang="en-US" sz="2000" b="1" kern="0" dirty="0" smtClean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171555" y="161290"/>
            <a:ext cx="826770" cy="2641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p>
            <a:pPr marL="0" lvl="1"/>
            <a:r>
              <a:rPr lang="en-US" altLang="zh-CN" sz="1200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LOGO</a:t>
            </a:r>
            <a:endParaRPr lang="en-US" altLang="zh-CN" sz="1200" b="1" kern="0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6157144" y="1926217"/>
            <a:ext cx="1550783" cy="1550783"/>
            <a:chOff x="6158131" y="1670001"/>
            <a:chExt cx="1550783" cy="1550783"/>
          </a:xfrm>
        </p:grpSpPr>
        <p:sp>
          <p:nvSpPr>
            <p:cNvPr id="12" name="Freeform 11"/>
            <p:cNvSpPr/>
            <p:nvPr/>
          </p:nvSpPr>
          <p:spPr bwMode="auto">
            <a:xfrm>
              <a:off x="6158131" y="1670001"/>
              <a:ext cx="1550783" cy="1550783"/>
            </a:xfrm>
            <a:custGeom>
              <a:avLst/>
              <a:gdLst>
                <a:gd name="T0" fmla="*/ 0 w 972"/>
                <a:gd name="T1" fmla="*/ 972 h 972"/>
                <a:gd name="T2" fmla="*/ 0 w 972"/>
                <a:gd name="T3" fmla="*/ 486 h 972"/>
                <a:gd name="T4" fmla="*/ 486 w 972"/>
                <a:gd name="T5" fmla="*/ 0 h 972"/>
                <a:gd name="T6" fmla="*/ 972 w 972"/>
                <a:gd name="T7" fmla="*/ 486 h 972"/>
                <a:gd name="T8" fmla="*/ 486 w 972"/>
                <a:gd name="T9" fmla="*/ 972 h 972"/>
                <a:gd name="T10" fmla="*/ 0 w 972"/>
                <a:gd name="T11" fmla="*/ 972 h 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2" h="972">
                  <a:moveTo>
                    <a:pt x="0" y="972"/>
                  </a:moveTo>
                  <a:cubicBezTo>
                    <a:pt x="0" y="486"/>
                    <a:pt x="0" y="486"/>
                    <a:pt x="0" y="486"/>
                  </a:cubicBezTo>
                  <a:cubicBezTo>
                    <a:pt x="0" y="218"/>
                    <a:pt x="218" y="0"/>
                    <a:pt x="486" y="0"/>
                  </a:cubicBezTo>
                  <a:cubicBezTo>
                    <a:pt x="754" y="0"/>
                    <a:pt x="972" y="218"/>
                    <a:pt x="972" y="486"/>
                  </a:cubicBezTo>
                  <a:cubicBezTo>
                    <a:pt x="972" y="754"/>
                    <a:pt x="754" y="972"/>
                    <a:pt x="486" y="972"/>
                  </a:cubicBezTo>
                  <a:lnTo>
                    <a:pt x="0" y="97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id-ID" sz="2000">
                <a:solidFill>
                  <a:srgbClr val="302F33"/>
                </a:solidFill>
                <a:latin typeface="Impact MT Std" pitchFamily="34" charset="0"/>
              </a:endParaRPr>
            </a:p>
          </p:txBody>
        </p:sp>
        <p:sp>
          <p:nvSpPr>
            <p:cNvPr id="13" name="Freeform 12"/>
            <p:cNvSpPr/>
            <p:nvPr/>
          </p:nvSpPr>
          <p:spPr bwMode="auto">
            <a:xfrm>
              <a:off x="6269912" y="1778595"/>
              <a:ext cx="1318666" cy="1320489"/>
            </a:xfrm>
            <a:prstGeom prst="ellipse">
              <a:avLst/>
            </a:prstGeom>
            <a:gradFill>
              <a:gsLst>
                <a:gs pos="0">
                  <a:srgbClr val="FECF40"/>
                </a:gs>
                <a:gs pos="100000">
                  <a:srgbClr val="C00000"/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>
                <a:solidFill>
                  <a:srgbClr val="302F33"/>
                </a:solidFill>
                <a:latin typeface="Impact MT Std" pitchFamily="34" charset="0"/>
              </a:endParaRPr>
            </a:p>
          </p:txBody>
        </p:sp>
        <p:sp>
          <p:nvSpPr>
            <p:cNvPr id="14" name="Oval 13"/>
            <p:cNvSpPr>
              <a:spLocks noChangeArrowheads="1"/>
            </p:cNvSpPr>
            <p:nvPr/>
          </p:nvSpPr>
          <p:spPr bwMode="auto">
            <a:xfrm>
              <a:off x="6437024" y="1945707"/>
              <a:ext cx="984442" cy="985050"/>
            </a:xfrm>
            <a:prstGeom prst="ellipse">
              <a:avLst/>
            </a:prstGeom>
            <a:blipFill rotWithShape="1">
              <a:blip r:embed="rId2"/>
              <a:stretch>
                <a:fillRect/>
              </a:stretch>
            </a:blip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id-ID" sz="3200" dirty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066575" y="1452968"/>
            <a:ext cx="2024034" cy="2024034"/>
            <a:chOff x="4067562" y="1196752"/>
            <a:chExt cx="2024034" cy="2024034"/>
          </a:xfrm>
        </p:grpSpPr>
        <p:sp>
          <p:nvSpPr>
            <p:cNvPr id="16" name="Freeform 108"/>
            <p:cNvSpPr/>
            <p:nvPr/>
          </p:nvSpPr>
          <p:spPr bwMode="auto">
            <a:xfrm rot="16200000">
              <a:off x="4067562" y="1196752"/>
              <a:ext cx="2024034" cy="2024034"/>
            </a:xfrm>
            <a:custGeom>
              <a:avLst/>
              <a:gdLst>
                <a:gd name="T0" fmla="*/ 0 w 972"/>
                <a:gd name="T1" fmla="*/ 972 h 972"/>
                <a:gd name="T2" fmla="*/ 0 w 972"/>
                <a:gd name="T3" fmla="*/ 486 h 972"/>
                <a:gd name="T4" fmla="*/ 486 w 972"/>
                <a:gd name="T5" fmla="*/ 0 h 972"/>
                <a:gd name="T6" fmla="*/ 972 w 972"/>
                <a:gd name="T7" fmla="*/ 486 h 972"/>
                <a:gd name="T8" fmla="*/ 486 w 972"/>
                <a:gd name="T9" fmla="*/ 972 h 972"/>
                <a:gd name="T10" fmla="*/ 0 w 972"/>
                <a:gd name="T11" fmla="*/ 972 h 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2" h="972">
                  <a:moveTo>
                    <a:pt x="0" y="972"/>
                  </a:moveTo>
                  <a:cubicBezTo>
                    <a:pt x="0" y="486"/>
                    <a:pt x="0" y="486"/>
                    <a:pt x="0" y="486"/>
                  </a:cubicBezTo>
                  <a:cubicBezTo>
                    <a:pt x="0" y="218"/>
                    <a:pt x="218" y="0"/>
                    <a:pt x="486" y="0"/>
                  </a:cubicBezTo>
                  <a:cubicBezTo>
                    <a:pt x="754" y="0"/>
                    <a:pt x="972" y="218"/>
                    <a:pt x="972" y="486"/>
                  </a:cubicBezTo>
                  <a:cubicBezTo>
                    <a:pt x="972" y="754"/>
                    <a:pt x="754" y="972"/>
                    <a:pt x="486" y="972"/>
                  </a:cubicBezTo>
                  <a:lnTo>
                    <a:pt x="0" y="97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id-ID" sz="2000">
                <a:solidFill>
                  <a:srgbClr val="302F33"/>
                </a:solidFill>
                <a:latin typeface="Impact MT Std" pitchFamily="34" charset="0"/>
              </a:endParaRPr>
            </a:p>
          </p:txBody>
        </p:sp>
        <p:sp>
          <p:nvSpPr>
            <p:cNvPr id="17" name="Freeform 109"/>
            <p:cNvSpPr/>
            <p:nvPr/>
          </p:nvSpPr>
          <p:spPr bwMode="auto">
            <a:xfrm rot="16200000">
              <a:off x="4210486" y="1352622"/>
              <a:ext cx="1721082" cy="1723461"/>
            </a:xfrm>
            <a:prstGeom prst="ellipse">
              <a:avLst/>
            </a:prstGeom>
            <a:gradFill>
              <a:gsLst>
                <a:gs pos="0">
                  <a:srgbClr val="FECF40"/>
                </a:gs>
                <a:gs pos="100000">
                  <a:srgbClr val="C00000"/>
                </a:gs>
              </a:gsLst>
              <a:lin ang="54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720000" rIns="360000" anchor="ctr"/>
            <a:p>
              <a:pPr algn="just">
                <a:lnSpc>
                  <a:spcPct val="130000"/>
                </a:lnSpc>
              </a:pPr>
              <a:endParaRPr lang="id-ID" sz="1300" kern="0">
                <a:solidFill>
                  <a:srgbClr val="302F33"/>
                </a:solidFill>
                <a:latin typeface="Impact MT Std" pitchFamily="34" charset="0"/>
                <a:ea typeface="幼圆" panose="02010509060101010101" pitchFamily="49" charset="-122"/>
              </a:endParaRPr>
            </a:p>
          </p:txBody>
        </p:sp>
        <p:sp>
          <p:nvSpPr>
            <p:cNvPr id="18" name="Oval 110"/>
            <p:cNvSpPr>
              <a:spLocks noChangeArrowheads="1"/>
            </p:cNvSpPr>
            <p:nvPr/>
          </p:nvSpPr>
          <p:spPr bwMode="auto">
            <a:xfrm rot="16200000">
              <a:off x="4427802" y="1571524"/>
              <a:ext cx="1284863" cy="1285656"/>
            </a:xfrm>
            <a:prstGeom prst="ellipse">
              <a:avLst/>
            </a:prstGeom>
            <a:blipFill rotWithShape="1">
              <a:blip r:embed="rId3"/>
              <a:stretch>
                <a:fillRect/>
              </a:stretch>
            </a:blip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p>
              <a:pPr algn="ctr"/>
              <a:endParaRPr lang="id-ID" sz="4800" dirty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157145" y="3545289"/>
            <a:ext cx="2331984" cy="2331983"/>
            <a:chOff x="6158132" y="3289073"/>
            <a:chExt cx="2331984" cy="2331983"/>
          </a:xfrm>
        </p:grpSpPr>
        <p:sp>
          <p:nvSpPr>
            <p:cNvPr id="21" name="Freeform 120"/>
            <p:cNvSpPr/>
            <p:nvPr/>
          </p:nvSpPr>
          <p:spPr bwMode="auto">
            <a:xfrm flipV="1">
              <a:off x="6158132" y="3289073"/>
              <a:ext cx="2331984" cy="2331983"/>
            </a:xfrm>
            <a:custGeom>
              <a:avLst/>
              <a:gdLst>
                <a:gd name="T0" fmla="*/ 0 w 972"/>
                <a:gd name="T1" fmla="*/ 972 h 972"/>
                <a:gd name="T2" fmla="*/ 0 w 972"/>
                <a:gd name="T3" fmla="*/ 486 h 972"/>
                <a:gd name="T4" fmla="*/ 486 w 972"/>
                <a:gd name="T5" fmla="*/ 0 h 972"/>
                <a:gd name="T6" fmla="*/ 972 w 972"/>
                <a:gd name="T7" fmla="*/ 486 h 972"/>
                <a:gd name="T8" fmla="*/ 486 w 972"/>
                <a:gd name="T9" fmla="*/ 972 h 972"/>
                <a:gd name="T10" fmla="*/ 0 w 972"/>
                <a:gd name="T11" fmla="*/ 972 h 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2" h="972">
                  <a:moveTo>
                    <a:pt x="0" y="972"/>
                  </a:moveTo>
                  <a:cubicBezTo>
                    <a:pt x="0" y="486"/>
                    <a:pt x="0" y="486"/>
                    <a:pt x="0" y="486"/>
                  </a:cubicBezTo>
                  <a:cubicBezTo>
                    <a:pt x="0" y="218"/>
                    <a:pt x="218" y="0"/>
                    <a:pt x="486" y="0"/>
                  </a:cubicBezTo>
                  <a:cubicBezTo>
                    <a:pt x="754" y="0"/>
                    <a:pt x="972" y="218"/>
                    <a:pt x="972" y="486"/>
                  </a:cubicBezTo>
                  <a:cubicBezTo>
                    <a:pt x="972" y="754"/>
                    <a:pt x="754" y="972"/>
                    <a:pt x="486" y="972"/>
                  </a:cubicBezTo>
                  <a:lnTo>
                    <a:pt x="0" y="97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id-ID" sz="2000">
                <a:solidFill>
                  <a:srgbClr val="302F33"/>
                </a:solidFill>
                <a:latin typeface="Impact MT Std" pitchFamily="34" charset="0"/>
              </a:endParaRPr>
            </a:p>
          </p:txBody>
        </p:sp>
        <p:sp>
          <p:nvSpPr>
            <p:cNvPr id="22" name="Freeform 121"/>
            <p:cNvSpPr/>
            <p:nvPr/>
          </p:nvSpPr>
          <p:spPr bwMode="auto">
            <a:xfrm flipV="1">
              <a:off x="6326222" y="3472079"/>
              <a:ext cx="1982938" cy="1985679"/>
            </a:xfrm>
            <a:prstGeom prst="ellipse">
              <a:avLst/>
            </a:prstGeom>
            <a:gradFill>
              <a:gsLst>
                <a:gs pos="0">
                  <a:srgbClr val="FECF40"/>
                </a:gs>
                <a:gs pos="100000">
                  <a:srgbClr val="C00000"/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>
                <a:solidFill>
                  <a:srgbClr val="302F33"/>
                </a:solidFill>
                <a:latin typeface="Impact MT Std" pitchFamily="34" charset="0"/>
              </a:endParaRPr>
            </a:p>
          </p:txBody>
        </p:sp>
        <p:sp>
          <p:nvSpPr>
            <p:cNvPr id="23" name="Oval 122"/>
            <p:cNvSpPr>
              <a:spLocks noChangeArrowheads="1"/>
            </p:cNvSpPr>
            <p:nvPr/>
          </p:nvSpPr>
          <p:spPr bwMode="auto">
            <a:xfrm rot="10800000" flipV="1">
              <a:off x="6577516" y="3725200"/>
              <a:ext cx="1480350" cy="1481264"/>
            </a:xfrm>
            <a:prstGeom prst="ellipse">
              <a:avLst/>
            </a:prstGeom>
            <a:blipFill rotWithShape="1">
              <a:blip r:embed="rId4"/>
              <a:stretch>
                <a:fillRect/>
              </a:stretch>
            </a:blip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id-ID" sz="5400" dirty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357946" y="3545290"/>
            <a:ext cx="1732664" cy="1732663"/>
            <a:chOff x="4358933" y="3289074"/>
            <a:chExt cx="1732664" cy="1732663"/>
          </a:xfrm>
        </p:grpSpPr>
        <p:sp>
          <p:nvSpPr>
            <p:cNvPr id="25" name="Freeform 124"/>
            <p:cNvSpPr/>
            <p:nvPr/>
          </p:nvSpPr>
          <p:spPr bwMode="auto">
            <a:xfrm rot="5400000" flipV="1">
              <a:off x="4358933" y="3289074"/>
              <a:ext cx="1732663" cy="1732664"/>
            </a:xfrm>
            <a:custGeom>
              <a:avLst/>
              <a:gdLst>
                <a:gd name="T0" fmla="*/ 0 w 972"/>
                <a:gd name="T1" fmla="*/ 972 h 972"/>
                <a:gd name="T2" fmla="*/ 0 w 972"/>
                <a:gd name="T3" fmla="*/ 486 h 972"/>
                <a:gd name="T4" fmla="*/ 486 w 972"/>
                <a:gd name="T5" fmla="*/ 0 h 972"/>
                <a:gd name="T6" fmla="*/ 972 w 972"/>
                <a:gd name="T7" fmla="*/ 486 h 972"/>
                <a:gd name="T8" fmla="*/ 486 w 972"/>
                <a:gd name="T9" fmla="*/ 972 h 972"/>
                <a:gd name="T10" fmla="*/ 0 w 972"/>
                <a:gd name="T11" fmla="*/ 972 h 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2" h="972">
                  <a:moveTo>
                    <a:pt x="0" y="972"/>
                  </a:moveTo>
                  <a:cubicBezTo>
                    <a:pt x="0" y="486"/>
                    <a:pt x="0" y="486"/>
                    <a:pt x="0" y="486"/>
                  </a:cubicBezTo>
                  <a:cubicBezTo>
                    <a:pt x="0" y="218"/>
                    <a:pt x="218" y="0"/>
                    <a:pt x="486" y="0"/>
                  </a:cubicBezTo>
                  <a:cubicBezTo>
                    <a:pt x="754" y="0"/>
                    <a:pt x="972" y="218"/>
                    <a:pt x="972" y="486"/>
                  </a:cubicBezTo>
                  <a:cubicBezTo>
                    <a:pt x="972" y="754"/>
                    <a:pt x="754" y="972"/>
                    <a:pt x="486" y="972"/>
                  </a:cubicBezTo>
                  <a:lnTo>
                    <a:pt x="0" y="97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id-ID" sz="2000">
                <a:solidFill>
                  <a:srgbClr val="302F33"/>
                </a:solidFill>
                <a:latin typeface="Impact MT Std" pitchFamily="34" charset="0"/>
              </a:endParaRPr>
            </a:p>
          </p:txBody>
        </p:sp>
        <p:sp>
          <p:nvSpPr>
            <p:cNvPr id="26" name="Freeform 125"/>
            <p:cNvSpPr/>
            <p:nvPr/>
          </p:nvSpPr>
          <p:spPr bwMode="auto">
            <a:xfrm rot="5400000" flipV="1">
              <a:off x="4481282" y="3412946"/>
              <a:ext cx="1473322" cy="1475360"/>
            </a:xfrm>
            <a:prstGeom prst="ellipse">
              <a:avLst/>
            </a:prstGeom>
            <a:gradFill>
              <a:gsLst>
                <a:gs pos="0">
                  <a:srgbClr val="FECF40"/>
                </a:gs>
                <a:gs pos="100000">
                  <a:srgbClr val="C00000"/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>
                <a:solidFill>
                  <a:srgbClr val="302F33"/>
                </a:solidFill>
                <a:latin typeface="Impact MT Std" pitchFamily="34" charset="0"/>
              </a:endParaRPr>
            </a:p>
          </p:txBody>
        </p:sp>
        <p:sp>
          <p:nvSpPr>
            <p:cNvPr id="27" name="Oval 126"/>
            <p:cNvSpPr>
              <a:spLocks noChangeArrowheads="1"/>
            </p:cNvSpPr>
            <p:nvPr/>
          </p:nvSpPr>
          <p:spPr bwMode="auto">
            <a:xfrm rot="5400000" flipV="1">
              <a:off x="4667314" y="3600337"/>
              <a:ext cx="1099900" cy="1100579"/>
            </a:xfrm>
            <a:prstGeom prst="ellipse">
              <a:avLst/>
            </a:prstGeom>
            <a:blipFill rotWithShape="1">
              <a:blip r:embed="rId5"/>
              <a:stretch>
                <a:fillRect/>
              </a:stretch>
            </a:blip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p>
              <a:pPr algn="ctr"/>
              <a:endParaRPr lang="id-ID" sz="4000" dirty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</a:endParaRPr>
            </a:p>
          </p:txBody>
        </p:sp>
      </p:grpSp>
      <p:sp>
        <p:nvSpPr>
          <p:cNvPr id="30" name="文本框 44"/>
          <p:cNvSpPr txBox="1"/>
          <p:nvPr/>
        </p:nvSpPr>
        <p:spPr>
          <a:xfrm>
            <a:off x="1920136" y="2011293"/>
            <a:ext cx="1097280" cy="38481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zh-CN" altLang="en-US" b="1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943236" y="2352350"/>
            <a:ext cx="2016988" cy="922020"/>
          </a:xfrm>
          <a:prstGeom prst="rect">
            <a:avLst/>
          </a:prstGeom>
        </p:spPr>
        <p:txBody>
          <a:bodyPr wrap="square">
            <a:spAutoFit/>
          </a:bodyPr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请在此输入详细的文字介绍信息，表达图表的含义。</a:t>
            </a:r>
            <a:endParaRPr lang="zh-CN" altLang="en-US" sz="1400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文本框 44"/>
          <p:cNvSpPr txBox="1"/>
          <p:nvPr/>
        </p:nvSpPr>
        <p:spPr>
          <a:xfrm>
            <a:off x="7896431" y="2272025"/>
            <a:ext cx="1097280" cy="38481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zh-CN" altLang="en-US" b="1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7896036" y="2608637"/>
            <a:ext cx="2016988" cy="922020"/>
          </a:xfrm>
          <a:prstGeom prst="rect">
            <a:avLst/>
          </a:prstGeom>
        </p:spPr>
        <p:txBody>
          <a:bodyPr wrap="square">
            <a:spAutoFit/>
          </a:bodyPr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请在此输入详细的文字介绍信息，表达图表的含义。</a:t>
            </a:r>
            <a:endParaRPr lang="zh-CN" altLang="en-US" sz="1400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框 44"/>
          <p:cNvSpPr txBox="1"/>
          <p:nvPr/>
        </p:nvSpPr>
        <p:spPr>
          <a:xfrm>
            <a:off x="2208168" y="4067780"/>
            <a:ext cx="1097280" cy="38481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zh-CN" altLang="en-US" b="1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2231268" y="4408837"/>
            <a:ext cx="2016988" cy="922020"/>
          </a:xfrm>
          <a:prstGeom prst="rect">
            <a:avLst/>
          </a:prstGeom>
        </p:spPr>
        <p:txBody>
          <a:bodyPr wrap="square">
            <a:spAutoFit/>
          </a:bodyPr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请在此输入详细的文字介绍信息，表达图表的含义。</a:t>
            </a:r>
            <a:endParaRPr lang="zh-CN" altLang="en-US" sz="1400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文本框 44"/>
          <p:cNvSpPr txBox="1"/>
          <p:nvPr/>
        </p:nvSpPr>
        <p:spPr>
          <a:xfrm>
            <a:off x="8688888" y="4355812"/>
            <a:ext cx="1097280" cy="38481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zh-CN" altLang="en-US" b="1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8711988" y="4696869"/>
            <a:ext cx="2016988" cy="922020"/>
          </a:xfrm>
          <a:prstGeom prst="rect">
            <a:avLst/>
          </a:prstGeom>
        </p:spPr>
        <p:txBody>
          <a:bodyPr wrap="square">
            <a:spAutoFit/>
          </a:bodyPr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请在此输入详细的文字介绍信息，表达图表的含义。</a:t>
            </a:r>
            <a:endParaRPr lang="zh-CN" altLang="en-US" sz="1400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0" y="6675120"/>
            <a:ext cx="12191365" cy="168910"/>
          </a:xfrm>
          <a:prstGeom prst="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388620" y="527050"/>
            <a:ext cx="10671175" cy="1397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同侧圆角矩形 3"/>
          <p:cNvSpPr/>
          <p:nvPr/>
        </p:nvSpPr>
        <p:spPr>
          <a:xfrm rot="10800000">
            <a:off x="11158855" y="3810"/>
            <a:ext cx="579120" cy="537210"/>
          </a:xfrm>
          <a:prstGeom prst="round2Same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pic>
        <p:nvPicPr>
          <p:cNvPr id="20" name="图片 19" descr="b30851bed45d32008e221b83b96f33e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4160" y="179070"/>
            <a:ext cx="1039495" cy="298450"/>
          </a:xfrm>
          <a:prstGeom prst="rect">
            <a:avLst/>
          </a:prstGeom>
        </p:spPr>
      </p:pic>
      <p:sp>
        <p:nvSpPr>
          <p:cNvPr id="55" name="文本框 9"/>
          <p:cNvSpPr txBox="1"/>
          <p:nvPr/>
        </p:nvSpPr>
        <p:spPr>
          <a:xfrm>
            <a:off x="1303566" y="145916"/>
            <a:ext cx="1944216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p>
            <a:pPr marL="0" lvl="1"/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添加文字标题</a:t>
            </a:r>
            <a:endParaRPr lang="zh-CN" altLang="en-US" sz="2000" b="1" kern="0" dirty="0" smtClean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171555" y="161290"/>
            <a:ext cx="826770" cy="2641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p>
            <a:pPr marL="0" lvl="1"/>
            <a:r>
              <a:rPr lang="en-US" altLang="zh-CN" sz="1200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LOGO</a:t>
            </a:r>
            <a:endParaRPr lang="en-US" altLang="zh-CN" sz="1200" b="1" kern="0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9" name="Group 54"/>
          <p:cNvGrpSpPr/>
          <p:nvPr/>
        </p:nvGrpSpPr>
        <p:grpSpPr>
          <a:xfrm rot="16200000">
            <a:off x="8216487" y="4708764"/>
            <a:ext cx="709250" cy="742011"/>
            <a:chOff x="1652259" y="4256917"/>
            <a:chExt cx="1206254" cy="360191"/>
          </a:xfrm>
          <a:effectLst>
            <a:innerShdw blurRad="114300">
              <a:prstClr val="black"/>
            </a:innerShdw>
          </a:effectLst>
        </p:grpSpPr>
        <p:cxnSp>
          <p:nvCxnSpPr>
            <p:cNvPr id="5" name="Straight Connector 55"/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56"/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ln w="12700">
              <a:solidFill>
                <a:srgbClr val="C0000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Freeform 5"/>
          <p:cNvSpPr/>
          <p:nvPr/>
        </p:nvSpPr>
        <p:spPr bwMode="auto">
          <a:xfrm flipH="1">
            <a:off x="4879030" y="1890443"/>
            <a:ext cx="1851983" cy="2137612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blipFill rotWithShape="1">
            <a:blip r:embed="rId2"/>
            <a:stretch>
              <a:fillRect/>
            </a:stretch>
          </a:blip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sz="2800" dirty="0">
              <a:solidFill>
                <a:srgbClr val="302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3" name="Freeform 5"/>
          <p:cNvSpPr/>
          <p:nvPr/>
        </p:nvSpPr>
        <p:spPr bwMode="auto">
          <a:xfrm flipH="1">
            <a:off x="4276968" y="3589935"/>
            <a:ext cx="1180064" cy="1362064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dirty="0">
              <a:solidFill>
                <a:srgbClr val="302F33"/>
              </a:solidFill>
            </a:endParaRPr>
          </a:p>
        </p:txBody>
      </p:sp>
      <p:sp>
        <p:nvSpPr>
          <p:cNvPr id="14" name="Freeform 5"/>
          <p:cNvSpPr/>
          <p:nvPr/>
        </p:nvSpPr>
        <p:spPr bwMode="auto">
          <a:xfrm flipH="1">
            <a:off x="6827257" y="2134708"/>
            <a:ext cx="1039916" cy="1200301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84000"/>
                </a:schemeClr>
              </a:gs>
              <a:gs pos="0">
                <a:schemeClr val="bg1">
                  <a:lumMod val="91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dirty="0">
              <a:solidFill>
                <a:srgbClr val="302F33"/>
              </a:solidFill>
            </a:endParaRPr>
          </a:p>
        </p:txBody>
      </p:sp>
      <p:sp>
        <p:nvSpPr>
          <p:cNvPr id="15" name="Freeform 5"/>
          <p:cNvSpPr/>
          <p:nvPr/>
        </p:nvSpPr>
        <p:spPr bwMode="auto">
          <a:xfrm flipH="1">
            <a:off x="7383526" y="2903192"/>
            <a:ext cx="1633406" cy="1885325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blipFill rotWithShape="1">
            <a:blip r:embed="rId3"/>
            <a:stretch>
              <a:fillRect/>
            </a:stretch>
          </a:blip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sz="3600" dirty="0">
              <a:solidFill>
                <a:srgbClr val="302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6" name="Freeform 5"/>
          <p:cNvSpPr/>
          <p:nvPr/>
        </p:nvSpPr>
        <p:spPr bwMode="auto">
          <a:xfrm flipH="1">
            <a:off x="9119923" y="3161898"/>
            <a:ext cx="879836" cy="1015533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84000"/>
                </a:schemeClr>
              </a:gs>
              <a:gs pos="0">
                <a:schemeClr val="bg1">
                  <a:lumMod val="91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dirty="0">
              <a:solidFill>
                <a:srgbClr val="302F33"/>
              </a:solidFill>
            </a:endParaRPr>
          </a:p>
        </p:txBody>
      </p:sp>
      <p:sp>
        <p:nvSpPr>
          <p:cNvPr id="17" name="Freeform 5"/>
          <p:cNvSpPr/>
          <p:nvPr/>
        </p:nvSpPr>
        <p:spPr bwMode="auto">
          <a:xfrm flipH="1">
            <a:off x="3315027" y="3130118"/>
            <a:ext cx="879836" cy="1015533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blipFill rotWithShape="1">
            <a:blip r:embed="rId4"/>
            <a:stretch>
              <a:fillRect/>
            </a:stretch>
          </a:blip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sz="3600" dirty="0">
              <a:solidFill>
                <a:srgbClr val="302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grpSp>
        <p:nvGrpSpPr>
          <p:cNvPr id="18" name="Group 42"/>
          <p:cNvGrpSpPr/>
          <p:nvPr/>
        </p:nvGrpSpPr>
        <p:grpSpPr>
          <a:xfrm>
            <a:off x="2182804" y="3665890"/>
            <a:ext cx="1026057" cy="360191"/>
            <a:chOff x="1652259" y="4256917"/>
            <a:chExt cx="1206254" cy="360191"/>
          </a:xfrm>
          <a:effectLst>
            <a:innerShdw blurRad="114300">
              <a:prstClr val="black"/>
            </a:innerShdw>
          </a:effectLst>
        </p:grpSpPr>
        <p:cxnSp>
          <p:nvCxnSpPr>
            <p:cNvPr id="19" name="Straight Connector 43"/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44"/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ln w="12700">
              <a:solidFill>
                <a:srgbClr val="C0000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45"/>
          <p:cNvGrpSpPr/>
          <p:nvPr/>
        </p:nvGrpSpPr>
        <p:grpSpPr>
          <a:xfrm rot="10800000" flipH="1">
            <a:off x="3125942" y="2298046"/>
            <a:ext cx="1613980" cy="360191"/>
            <a:chOff x="1652259" y="4256917"/>
            <a:chExt cx="1206254" cy="360191"/>
          </a:xfrm>
          <a:effectLst>
            <a:innerShdw blurRad="114300">
              <a:prstClr val="black"/>
            </a:innerShdw>
          </a:effectLst>
        </p:grpSpPr>
        <p:cxnSp>
          <p:nvCxnSpPr>
            <p:cNvPr id="22" name="Straight Connector 46"/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47"/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ln w="12700">
              <a:solidFill>
                <a:srgbClr val="C0000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48"/>
          <p:cNvGrpSpPr/>
          <p:nvPr/>
        </p:nvGrpSpPr>
        <p:grpSpPr>
          <a:xfrm rot="16200000" flipH="1">
            <a:off x="7875763" y="1495086"/>
            <a:ext cx="382678" cy="896566"/>
            <a:chOff x="1652259" y="4256917"/>
            <a:chExt cx="1206254" cy="360191"/>
          </a:xfrm>
          <a:effectLst>
            <a:innerShdw blurRad="114300">
              <a:prstClr val="black"/>
            </a:innerShdw>
          </a:effectLst>
        </p:grpSpPr>
        <p:cxnSp>
          <p:nvCxnSpPr>
            <p:cNvPr id="30" name="Straight Connector 49"/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50"/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ln w="12700">
              <a:solidFill>
                <a:srgbClr val="C0000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57"/>
          <p:cNvGrpSpPr/>
          <p:nvPr/>
        </p:nvGrpSpPr>
        <p:grpSpPr>
          <a:xfrm>
            <a:off x="3800398" y="4617531"/>
            <a:ext cx="315471" cy="476499"/>
            <a:chOff x="1652259" y="4256917"/>
            <a:chExt cx="1206254" cy="360191"/>
          </a:xfrm>
          <a:effectLst>
            <a:innerShdw blurRad="114300">
              <a:prstClr val="black"/>
            </a:innerShdw>
          </a:effectLst>
        </p:grpSpPr>
        <p:cxnSp>
          <p:nvCxnSpPr>
            <p:cNvPr id="33" name="Straight Connector 58"/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59"/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ln w="12700">
              <a:solidFill>
                <a:srgbClr val="C0000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矩形 41"/>
          <p:cNvSpPr/>
          <p:nvPr/>
        </p:nvSpPr>
        <p:spPr>
          <a:xfrm>
            <a:off x="2145734" y="1348413"/>
            <a:ext cx="1960880" cy="938530"/>
          </a:xfrm>
          <a:prstGeom prst="rect">
            <a:avLst/>
          </a:prstGeom>
        </p:spPr>
        <p:txBody>
          <a:bodyPr wrap="none">
            <a:spAutoFit/>
          </a:bodyPr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点击输入标题</a:t>
            </a:r>
            <a:endParaRPr lang="zh-CN" altLang="en-US" b="1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在此输入详细文字</a:t>
            </a:r>
            <a:r>
              <a:rPr lang="zh-CN" altLang="en-US" sz="1400" kern="100" dirty="0" smtClean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介绍</a:t>
            </a:r>
            <a:endParaRPr lang="zh-CN" altLang="en-US" sz="1400" kern="100" dirty="0" smtClean="0">
              <a:solidFill>
                <a:srgbClr val="302F33"/>
              </a:solidFill>
              <a:latin typeface="Impact MT Std" pitchFamily="34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和详细信息。</a:t>
            </a:r>
            <a:endParaRPr lang="zh-CN" altLang="en-US" sz="1400" kern="100" dirty="0">
              <a:solidFill>
                <a:srgbClr val="302F33"/>
              </a:solidFill>
              <a:latin typeface="Impact MT Std" pitchFamily="34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209630" y="4228733"/>
            <a:ext cx="1960880" cy="938530"/>
          </a:xfrm>
          <a:prstGeom prst="rect">
            <a:avLst/>
          </a:prstGeom>
        </p:spPr>
        <p:txBody>
          <a:bodyPr wrap="none">
            <a:spAutoFit/>
          </a:bodyPr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点击输入标题</a:t>
            </a:r>
            <a:endParaRPr lang="zh-CN" altLang="en-US" b="1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在此输入详细文字</a:t>
            </a:r>
            <a:r>
              <a:rPr lang="zh-CN" altLang="en-US" sz="1400" kern="100" dirty="0" smtClean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介绍</a:t>
            </a:r>
            <a:endParaRPr lang="zh-CN" altLang="en-US" sz="1400" kern="100" dirty="0" smtClean="0">
              <a:solidFill>
                <a:srgbClr val="302F33"/>
              </a:solidFill>
              <a:latin typeface="Impact MT Std" pitchFamily="34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和详细信息。</a:t>
            </a:r>
            <a:endParaRPr lang="zh-CN" altLang="en-US" sz="1400" kern="100" dirty="0">
              <a:solidFill>
                <a:srgbClr val="302F33"/>
              </a:solidFill>
              <a:latin typeface="Impact MT Std" pitchFamily="34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2830001" y="5229200"/>
            <a:ext cx="1960880" cy="938530"/>
          </a:xfrm>
          <a:prstGeom prst="rect">
            <a:avLst/>
          </a:prstGeom>
        </p:spPr>
        <p:txBody>
          <a:bodyPr wrap="none">
            <a:spAutoFit/>
          </a:bodyPr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点击输入标题</a:t>
            </a:r>
            <a:endParaRPr lang="zh-CN" altLang="en-US" b="1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在此输入详细文字</a:t>
            </a:r>
            <a:r>
              <a:rPr lang="zh-CN" altLang="en-US" sz="1400" kern="100" dirty="0" smtClean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介绍</a:t>
            </a:r>
            <a:endParaRPr lang="zh-CN" altLang="en-US" sz="1400" kern="100" dirty="0" smtClean="0">
              <a:solidFill>
                <a:srgbClr val="302F33"/>
              </a:solidFill>
              <a:latin typeface="Impact MT Std" pitchFamily="34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和详细信息。</a:t>
            </a:r>
            <a:endParaRPr lang="zh-CN" altLang="en-US" sz="1400" kern="100" dirty="0">
              <a:solidFill>
                <a:srgbClr val="302F33"/>
              </a:solidFill>
              <a:latin typeface="Impact MT Std" pitchFamily="34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8950681" y="5092829"/>
            <a:ext cx="1960880" cy="938530"/>
          </a:xfrm>
          <a:prstGeom prst="rect">
            <a:avLst/>
          </a:prstGeom>
        </p:spPr>
        <p:txBody>
          <a:bodyPr wrap="none">
            <a:spAutoFit/>
          </a:bodyPr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点击输入标题</a:t>
            </a:r>
            <a:endParaRPr lang="zh-CN" altLang="en-US" b="1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在此输入详细文字</a:t>
            </a:r>
            <a:r>
              <a:rPr lang="zh-CN" altLang="en-US" sz="1400" kern="100" dirty="0" smtClean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介绍</a:t>
            </a:r>
            <a:endParaRPr lang="zh-CN" altLang="en-US" sz="1400" kern="100" dirty="0" smtClean="0">
              <a:solidFill>
                <a:srgbClr val="302F33"/>
              </a:solidFill>
              <a:latin typeface="Impact MT Std" pitchFamily="34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和详细信息。</a:t>
            </a:r>
            <a:endParaRPr lang="zh-CN" altLang="en-US" sz="1400" kern="100" dirty="0">
              <a:solidFill>
                <a:srgbClr val="302F33"/>
              </a:solidFill>
              <a:latin typeface="Impact MT Std" pitchFamily="34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8626454" y="1340768"/>
            <a:ext cx="1960880" cy="938530"/>
          </a:xfrm>
          <a:prstGeom prst="rect">
            <a:avLst/>
          </a:prstGeom>
        </p:spPr>
        <p:txBody>
          <a:bodyPr wrap="none">
            <a:spAutoFit/>
          </a:bodyPr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点击输入标题</a:t>
            </a:r>
            <a:endParaRPr lang="zh-CN" altLang="en-US" b="1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在此输入详细文字</a:t>
            </a:r>
            <a:r>
              <a:rPr lang="zh-CN" altLang="en-US" sz="1400" kern="100" dirty="0" smtClean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介绍</a:t>
            </a:r>
            <a:endParaRPr lang="zh-CN" altLang="en-US" sz="1400" kern="100" dirty="0" smtClean="0">
              <a:solidFill>
                <a:srgbClr val="302F33"/>
              </a:solidFill>
              <a:latin typeface="Impact MT Std" pitchFamily="34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和详细信息。</a:t>
            </a:r>
            <a:endParaRPr lang="zh-CN" altLang="en-US" sz="1400" kern="100" dirty="0">
              <a:solidFill>
                <a:srgbClr val="302F33"/>
              </a:solidFill>
              <a:latin typeface="Impact MT Std" pitchFamily="34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25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750"/>
                            </p:stCondLst>
                            <p:childTnLst>
                              <p:par>
                                <p:cTn id="4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250"/>
                            </p:stCondLst>
                            <p:childTnLst>
                              <p:par>
                                <p:cTn id="5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750"/>
                            </p:stCondLst>
                            <p:childTnLst>
                              <p:par>
                                <p:cTn id="5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250"/>
                            </p:stCondLst>
                            <p:childTnLst>
                              <p:par>
                                <p:cTn id="6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750"/>
                            </p:stCondLst>
                            <p:childTnLst>
                              <p:par>
                                <p:cTn id="6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250"/>
                            </p:stCondLst>
                            <p:childTnLst>
                              <p:par>
                                <p:cTn id="6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750"/>
                            </p:stCondLst>
                            <p:childTnLst>
                              <p:par>
                                <p:cTn id="7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250"/>
                            </p:stCondLst>
                            <p:childTnLst>
                              <p:par>
                                <p:cTn id="7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750"/>
                            </p:stCondLst>
                            <p:childTnLst>
                              <p:par>
                                <p:cTn id="8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42" grpId="0"/>
      <p:bldP spid="43" grpId="0"/>
      <p:bldP spid="44" grpId="0"/>
      <p:bldP spid="45" grpId="0"/>
      <p:bldP spid="4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0" y="6675120"/>
            <a:ext cx="12191365" cy="168910"/>
          </a:xfrm>
          <a:prstGeom prst="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388620" y="527050"/>
            <a:ext cx="10671175" cy="1397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同侧圆角矩形 3"/>
          <p:cNvSpPr/>
          <p:nvPr/>
        </p:nvSpPr>
        <p:spPr>
          <a:xfrm rot="10800000">
            <a:off x="11158855" y="3810"/>
            <a:ext cx="579120" cy="537210"/>
          </a:xfrm>
          <a:prstGeom prst="round2Same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pic>
        <p:nvPicPr>
          <p:cNvPr id="20" name="图片 19" descr="b30851bed45d32008e221b83b96f33e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4160" y="179070"/>
            <a:ext cx="1039495" cy="298450"/>
          </a:xfrm>
          <a:prstGeom prst="rect">
            <a:avLst/>
          </a:prstGeom>
        </p:spPr>
      </p:pic>
      <p:sp>
        <p:nvSpPr>
          <p:cNvPr id="55" name="文本框 9"/>
          <p:cNvSpPr txBox="1"/>
          <p:nvPr/>
        </p:nvSpPr>
        <p:spPr>
          <a:xfrm>
            <a:off x="1303566" y="145916"/>
            <a:ext cx="1944216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p>
            <a:pPr marL="0" lvl="1"/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添加文字标题</a:t>
            </a:r>
            <a:endParaRPr lang="zh-CN" altLang="en-US" sz="2000" b="1" kern="0" dirty="0" smtClean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171555" y="161290"/>
            <a:ext cx="826770" cy="2641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p>
            <a:pPr marL="0" lvl="1"/>
            <a:r>
              <a:rPr lang="en-US" altLang="zh-CN" sz="1200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LOGO</a:t>
            </a:r>
            <a:endParaRPr lang="en-US" altLang="zh-CN" sz="1200" b="1" kern="0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85785" y="1605574"/>
            <a:ext cx="4849364" cy="4118640"/>
            <a:chOff x="508487" y="248400"/>
            <a:chExt cx="7662957" cy="6508269"/>
          </a:xfrm>
          <a:solidFill>
            <a:schemeClr val="bg1">
              <a:lumMod val="75000"/>
            </a:schemeClr>
          </a:solidFill>
        </p:grpSpPr>
        <p:sp>
          <p:nvSpPr>
            <p:cNvPr id="11" name="939439.625287.753.55.1255">
              <a:hlinkClick r:id="" action="ppaction://macro?name=Slide1.939439.625287.753.55.1255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984753" y="6031793"/>
              <a:ext cx="121508" cy="77630"/>
            </a:xfrm>
            <a:custGeom>
              <a:avLst/>
              <a:gdLst>
                <a:gd name="T0" fmla="*/ 4 w 59"/>
                <a:gd name="T1" fmla="*/ 11 h 42"/>
                <a:gd name="T2" fmla="*/ 26 w 59"/>
                <a:gd name="T3" fmla="*/ 17 h 42"/>
                <a:gd name="T4" fmla="*/ 48 w 59"/>
                <a:gd name="T5" fmla="*/ 0 h 42"/>
                <a:gd name="T6" fmla="*/ 58 w 59"/>
                <a:gd name="T7" fmla="*/ 30 h 42"/>
                <a:gd name="T8" fmla="*/ 35 w 59"/>
                <a:gd name="T9" fmla="*/ 41 h 42"/>
                <a:gd name="T10" fmla="*/ 5 w 59"/>
                <a:gd name="T11" fmla="*/ 39 h 42"/>
                <a:gd name="T12" fmla="*/ 0 w 59"/>
                <a:gd name="T13" fmla="*/ 17 h 42"/>
                <a:gd name="T14" fmla="*/ 4 w 59"/>
                <a:gd name="T15" fmla="*/ 11 h 42"/>
                <a:gd name="T16" fmla="*/ 4 w 59"/>
                <a:gd name="T17" fmla="*/ 11 h 42"/>
                <a:gd name="T18" fmla="*/ 4 w 59"/>
                <a:gd name="T19" fmla="*/ 1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" h="42">
                  <a:moveTo>
                    <a:pt x="4" y="11"/>
                  </a:moveTo>
                  <a:lnTo>
                    <a:pt x="26" y="17"/>
                  </a:lnTo>
                  <a:lnTo>
                    <a:pt x="48" y="0"/>
                  </a:lnTo>
                  <a:lnTo>
                    <a:pt x="58" y="30"/>
                  </a:lnTo>
                  <a:lnTo>
                    <a:pt x="35" y="41"/>
                  </a:lnTo>
                  <a:lnTo>
                    <a:pt x="5" y="39"/>
                  </a:lnTo>
                  <a:lnTo>
                    <a:pt x="0" y="17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4" y="11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b"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12" name="海南">
              <a:hlinkClick r:id="" action="ppaction://macro?name=Slide1.海南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140100" y="6501594"/>
              <a:ext cx="380949" cy="255075"/>
            </a:xfrm>
            <a:custGeom>
              <a:avLst/>
              <a:gdLst>
                <a:gd name="T0" fmla="*/ 181 w 182"/>
                <a:gd name="T1" fmla="*/ 29 h 166"/>
                <a:gd name="T2" fmla="*/ 148 w 182"/>
                <a:gd name="T3" fmla="*/ 86 h 166"/>
                <a:gd name="T4" fmla="*/ 148 w 182"/>
                <a:gd name="T5" fmla="*/ 112 h 166"/>
                <a:gd name="T6" fmla="*/ 83 w 182"/>
                <a:gd name="T7" fmla="*/ 165 h 166"/>
                <a:gd name="T8" fmla="*/ 14 w 182"/>
                <a:gd name="T9" fmla="*/ 142 h 166"/>
                <a:gd name="T10" fmla="*/ 0 w 182"/>
                <a:gd name="T11" fmla="*/ 93 h 166"/>
                <a:gd name="T12" fmla="*/ 4 w 182"/>
                <a:gd name="T13" fmla="*/ 72 h 166"/>
                <a:gd name="T14" fmla="*/ 41 w 182"/>
                <a:gd name="T15" fmla="*/ 34 h 166"/>
                <a:gd name="T16" fmla="*/ 54 w 182"/>
                <a:gd name="T17" fmla="*/ 24 h 166"/>
                <a:gd name="T18" fmla="*/ 114 w 182"/>
                <a:gd name="T19" fmla="*/ 12 h 166"/>
                <a:gd name="T20" fmla="*/ 142 w 182"/>
                <a:gd name="T21" fmla="*/ 10 h 166"/>
                <a:gd name="T22" fmla="*/ 152 w 182"/>
                <a:gd name="T23" fmla="*/ 0 h 166"/>
                <a:gd name="T24" fmla="*/ 171 w 182"/>
                <a:gd name="T25" fmla="*/ 5 h 166"/>
                <a:gd name="T26" fmla="*/ 181 w 182"/>
                <a:gd name="T27" fmla="*/ 29 h 166"/>
                <a:gd name="T28" fmla="*/ 181 w 182"/>
                <a:gd name="T29" fmla="*/ 29 h 166"/>
                <a:gd name="T30" fmla="*/ 181 w 182"/>
                <a:gd name="T31" fmla="*/ 29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2" h="166">
                  <a:moveTo>
                    <a:pt x="181" y="29"/>
                  </a:moveTo>
                  <a:lnTo>
                    <a:pt x="148" y="86"/>
                  </a:lnTo>
                  <a:lnTo>
                    <a:pt x="148" y="112"/>
                  </a:lnTo>
                  <a:lnTo>
                    <a:pt x="83" y="165"/>
                  </a:lnTo>
                  <a:lnTo>
                    <a:pt x="14" y="142"/>
                  </a:lnTo>
                  <a:lnTo>
                    <a:pt x="0" y="93"/>
                  </a:lnTo>
                  <a:lnTo>
                    <a:pt x="4" y="72"/>
                  </a:lnTo>
                  <a:lnTo>
                    <a:pt x="41" y="34"/>
                  </a:lnTo>
                  <a:lnTo>
                    <a:pt x="54" y="24"/>
                  </a:lnTo>
                  <a:lnTo>
                    <a:pt x="114" y="12"/>
                  </a:lnTo>
                  <a:lnTo>
                    <a:pt x="142" y="10"/>
                  </a:lnTo>
                  <a:lnTo>
                    <a:pt x="152" y="0"/>
                  </a:lnTo>
                  <a:lnTo>
                    <a:pt x="171" y="5"/>
                  </a:lnTo>
                  <a:lnTo>
                    <a:pt x="181" y="29"/>
                  </a:lnTo>
                  <a:lnTo>
                    <a:pt x="181" y="29"/>
                  </a:lnTo>
                  <a:lnTo>
                    <a:pt x="181" y="29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13" name="上海">
              <a:hlinkClick r:id="" action="ppaction://macro?name=Slide1.上海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6943517" y="4264508"/>
              <a:ext cx="121508" cy="155262"/>
            </a:xfrm>
            <a:custGeom>
              <a:avLst/>
              <a:gdLst>
                <a:gd name="T0" fmla="*/ 25 w 62"/>
                <a:gd name="T1" fmla="*/ 64 h 65"/>
                <a:gd name="T2" fmla="*/ 0 w 62"/>
                <a:gd name="T3" fmla="*/ 42 h 65"/>
                <a:gd name="T4" fmla="*/ 11 w 62"/>
                <a:gd name="T5" fmla="*/ 27 h 65"/>
                <a:gd name="T6" fmla="*/ 21 w 62"/>
                <a:gd name="T7" fmla="*/ 0 h 65"/>
                <a:gd name="T8" fmla="*/ 49 w 62"/>
                <a:gd name="T9" fmla="*/ 11 h 65"/>
                <a:gd name="T10" fmla="*/ 61 w 62"/>
                <a:gd name="T11" fmla="*/ 29 h 65"/>
                <a:gd name="T12" fmla="*/ 52 w 62"/>
                <a:gd name="T13" fmla="*/ 43 h 65"/>
                <a:gd name="T14" fmla="*/ 25 w 62"/>
                <a:gd name="T15" fmla="*/ 64 h 65"/>
                <a:gd name="T16" fmla="*/ 25 w 62"/>
                <a:gd name="T17" fmla="*/ 6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65">
                  <a:moveTo>
                    <a:pt x="25" y="64"/>
                  </a:moveTo>
                  <a:lnTo>
                    <a:pt x="0" y="42"/>
                  </a:lnTo>
                  <a:lnTo>
                    <a:pt x="11" y="27"/>
                  </a:lnTo>
                  <a:lnTo>
                    <a:pt x="21" y="0"/>
                  </a:lnTo>
                  <a:lnTo>
                    <a:pt x="49" y="11"/>
                  </a:lnTo>
                  <a:lnTo>
                    <a:pt x="61" y="29"/>
                  </a:lnTo>
                  <a:lnTo>
                    <a:pt x="52" y="43"/>
                  </a:lnTo>
                  <a:lnTo>
                    <a:pt x="25" y="64"/>
                  </a:lnTo>
                  <a:lnTo>
                    <a:pt x="25" y="64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14" name="河南">
              <a:hlinkClick r:id="" action="ppaction://macro?name=Slide1.河南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349074" y="3535502"/>
              <a:ext cx="899828" cy="861339"/>
            </a:xfrm>
            <a:custGeom>
              <a:avLst/>
              <a:gdLst>
                <a:gd name="T0" fmla="*/ 50 w 426"/>
                <a:gd name="T1" fmla="*/ 268 h 385"/>
                <a:gd name="T2" fmla="*/ 111 w 426"/>
                <a:gd name="T3" fmla="*/ 322 h 385"/>
                <a:gd name="T4" fmla="*/ 162 w 426"/>
                <a:gd name="T5" fmla="*/ 333 h 385"/>
                <a:gd name="T6" fmla="*/ 208 w 426"/>
                <a:gd name="T7" fmla="*/ 326 h 385"/>
                <a:gd name="T8" fmla="*/ 222 w 426"/>
                <a:gd name="T9" fmla="*/ 333 h 385"/>
                <a:gd name="T10" fmla="*/ 238 w 426"/>
                <a:gd name="T11" fmla="*/ 323 h 385"/>
                <a:gd name="T12" fmla="*/ 249 w 426"/>
                <a:gd name="T13" fmla="*/ 335 h 385"/>
                <a:gd name="T14" fmla="*/ 256 w 426"/>
                <a:gd name="T15" fmla="*/ 354 h 385"/>
                <a:gd name="T16" fmla="*/ 278 w 426"/>
                <a:gd name="T17" fmla="*/ 366 h 385"/>
                <a:gd name="T18" fmla="*/ 307 w 426"/>
                <a:gd name="T19" fmla="*/ 366 h 385"/>
                <a:gd name="T20" fmla="*/ 329 w 426"/>
                <a:gd name="T21" fmla="*/ 384 h 385"/>
                <a:gd name="T22" fmla="*/ 349 w 426"/>
                <a:gd name="T23" fmla="*/ 375 h 385"/>
                <a:gd name="T24" fmla="*/ 364 w 426"/>
                <a:gd name="T25" fmla="*/ 384 h 385"/>
                <a:gd name="T26" fmla="*/ 377 w 426"/>
                <a:gd name="T27" fmla="*/ 359 h 385"/>
                <a:gd name="T28" fmla="*/ 396 w 426"/>
                <a:gd name="T29" fmla="*/ 350 h 385"/>
                <a:gd name="T30" fmla="*/ 399 w 426"/>
                <a:gd name="T31" fmla="*/ 329 h 385"/>
                <a:gd name="T32" fmla="*/ 393 w 426"/>
                <a:gd name="T33" fmla="*/ 292 h 385"/>
                <a:gd name="T34" fmla="*/ 389 w 426"/>
                <a:gd name="T35" fmla="*/ 288 h 385"/>
                <a:gd name="T36" fmla="*/ 370 w 426"/>
                <a:gd name="T37" fmla="*/ 307 h 385"/>
                <a:gd name="T38" fmla="*/ 342 w 426"/>
                <a:gd name="T39" fmla="*/ 285 h 385"/>
                <a:gd name="T40" fmla="*/ 321 w 426"/>
                <a:gd name="T41" fmla="*/ 259 h 385"/>
                <a:gd name="T42" fmla="*/ 342 w 426"/>
                <a:gd name="T43" fmla="*/ 244 h 385"/>
                <a:gd name="T44" fmla="*/ 348 w 426"/>
                <a:gd name="T45" fmla="*/ 219 h 385"/>
                <a:gd name="T46" fmla="*/ 360 w 426"/>
                <a:gd name="T47" fmla="*/ 209 h 385"/>
                <a:gd name="T48" fmla="*/ 358 w 426"/>
                <a:gd name="T49" fmla="*/ 174 h 385"/>
                <a:gd name="T50" fmla="*/ 367 w 426"/>
                <a:gd name="T51" fmla="*/ 168 h 385"/>
                <a:gd name="T52" fmla="*/ 384 w 426"/>
                <a:gd name="T53" fmla="*/ 178 h 385"/>
                <a:gd name="T54" fmla="*/ 396 w 426"/>
                <a:gd name="T55" fmla="*/ 192 h 385"/>
                <a:gd name="T56" fmla="*/ 417 w 426"/>
                <a:gd name="T57" fmla="*/ 178 h 385"/>
                <a:gd name="T58" fmla="*/ 425 w 426"/>
                <a:gd name="T59" fmla="*/ 169 h 385"/>
                <a:gd name="T60" fmla="*/ 421 w 426"/>
                <a:gd name="T61" fmla="*/ 152 h 385"/>
                <a:gd name="T62" fmla="*/ 396 w 426"/>
                <a:gd name="T63" fmla="*/ 137 h 385"/>
                <a:gd name="T64" fmla="*/ 391 w 426"/>
                <a:gd name="T65" fmla="*/ 120 h 385"/>
                <a:gd name="T66" fmla="*/ 344 w 426"/>
                <a:gd name="T67" fmla="*/ 126 h 385"/>
                <a:gd name="T68" fmla="*/ 315 w 426"/>
                <a:gd name="T69" fmla="*/ 101 h 385"/>
                <a:gd name="T70" fmla="*/ 302 w 426"/>
                <a:gd name="T71" fmla="*/ 96 h 385"/>
                <a:gd name="T72" fmla="*/ 302 w 426"/>
                <a:gd name="T73" fmla="*/ 80 h 385"/>
                <a:gd name="T74" fmla="*/ 366 w 426"/>
                <a:gd name="T75" fmla="*/ 7 h 385"/>
                <a:gd name="T76" fmla="*/ 342 w 426"/>
                <a:gd name="T77" fmla="*/ 13 h 385"/>
                <a:gd name="T78" fmla="*/ 328 w 426"/>
                <a:gd name="T79" fmla="*/ 24 h 385"/>
                <a:gd name="T80" fmla="*/ 321 w 426"/>
                <a:gd name="T81" fmla="*/ 15 h 385"/>
                <a:gd name="T82" fmla="*/ 321 w 426"/>
                <a:gd name="T83" fmla="*/ 4 h 385"/>
                <a:gd name="T84" fmla="*/ 310 w 426"/>
                <a:gd name="T85" fmla="*/ 0 h 385"/>
                <a:gd name="T86" fmla="*/ 281 w 426"/>
                <a:gd name="T87" fmla="*/ 12 h 385"/>
                <a:gd name="T88" fmla="*/ 208 w 426"/>
                <a:gd name="T89" fmla="*/ 2 h 385"/>
                <a:gd name="T90" fmla="*/ 203 w 426"/>
                <a:gd name="T91" fmla="*/ 63 h 385"/>
                <a:gd name="T92" fmla="*/ 168 w 426"/>
                <a:gd name="T93" fmla="*/ 91 h 385"/>
                <a:gd name="T94" fmla="*/ 120 w 426"/>
                <a:gd name="T95" fmla="*/ 101 h 385"/>
                <a:gd name="T96" fmla="*/ 54 w 426"/>
                <a:gd name="T97" fmla="*/ 147 h 385"/>
                <a:gd name="T98" fmla="*/ 0 w 426"/>
                <a:gd name="T99" fmla="*/ 161 h 385"/>
                <a:gd name="T100" fmla="*/ 0 w 426"/>
                <a:gd name="T101" fmla="*/ 171 h 385"/>
                <a:gd name="T102" fmla="*/ 50 w 426"/>
                <a:gd name="T103" fmla="*/ 246 h 385"/>
                <a:gd name="T104" fmla="*/ 50 w 426"/>
                <a:gd name="T105" fmla="*/ 268 h 385"/>
                <a:gd name="T106" fmla="*/ 50 w 426"/>
                <a:gd name="T107" fmla="*/ 268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385">
                  <a:moveTo>
                    <a:pt x="50" y="268"/>
                  </a:moveTo>
                  <a:lnTo>
                    <a:pt x="111" y="322"/>
                  </a:lnTo>
                  <a:lnTo>
                    <a:pt x="162" y="333"/>
                  </a:lnTo>
                  <a:lnTo>
                    <a:pt x="208" y="326"/>
                  </a:lnTo>
                  <a:lnTo>
                    <a:pt x="222" y="333"/>
                  </a:lnTo>
                  <a:lnTo>
                    <a:pt x="238" y="323"/>
                  </a:lnTo>
                  <a:lnTo>
                    <a:pt x="249" y="335"/>
                  </a:lnTo>
                  <a:lnTo>
                    <a:pt x="256" y="354"/>
                  </a:lnTo>
                  <a:lnTo>
                    <a:pt x="278" y="366"/>
                  </a:lnTo>
                  <a:lnTo>
                    <a:pt x="307" y="366"/>
                  </a:lnTo>
                  <a:lnTo>
                    <a:pt x="329" y="384"/>
                  </a:lnTo>
                  <a:lnTo>
                    <a:pt x="349" y="375"/>
                  </a:lnTo>
                  <a:lnTo>
                    <a:pt x="364" y="384"/>
                  </a:lnTo>
                  <a:lnTo>
                    <a:pt x="377" y="359"/>
                  </a:lnTo>
                  <a:lnTo>
                    <a:pt x="396" y="350"/>
                  </a:lnTo>
                  <a:lnTo>
                    <a:pt x="399" y="329"/>
                  </a:lnTo>
                  <a:lnTo>
                    <a:pt x="393" y="292"/>
                  </a:lnTo>
                  <a:lnTo>
                    <a:pt x="389" y="288"/>
                  </a:lnTo>
                  <a:lnTo>
                    <a:pt x="370" y="307"/>
                  </a:lnTo>
                  <a:lnTo>
                    <a:pt x="342" y="285"/>
                  </a:lnTo>
                  <a:lnTo>
                    <a:pt x="321" y="259"/>
                  </a:lnTo>
                  <a:lnTo>
                    <a:pt x="342" y="244"/>
                  </a:lnTo>
                  <a:lnTo>
                    <a:pt x="348" y="219"/>
                  </a:lnTo>
                  <a:lnTo>
                    <a:pt x="360" y="209"/>
                  </a:lnTo>
                  <a:lnTo>
                    <a:pt x="358" y="174"/>
                  </a:lnTo>
                  <a:lnTo>
                    <a:pt x="367" y="168"/>
                  </a:lnTo>
                  <a:lnTo>
                    <a:pt x="384" y="178"/>
                  </a:lnTo>
                  <a:lnTo>
                    <a:pt x="396" y="192"/>
                  </a:lnTo>
                  <a:lnTo>
                    <a:pt x="417" y="178"/>
                  </a:lnTo>
                  <a:lnTo>
                    <a:pt x="425" y="169"/>
                  </a:lnTo>
                  <a:lnTo>
                    <a:pt x="421" y="152"/>
                  </a:lnTo>
                  <a:lnTo>
                    <a:pt x="396" y="137"/>
                  </a:lnTo>
                  <a:lnTo>
                    <a:pt x="391" y="120"/>
                  </a:lnTo>
                  <a:lnTo>
                    <a:pt x="344" y="126"/>
                  </a:lnTo>
                  <a:lnTo>
                    <a:pt x="315" y="101"/>
                  </a:lnTo>
                  <a:lnTo>
                    <a:pt x="302" y="96"/>
                  </a:lnTo>
                  <a:lnTo>
                    <a:pt x="302" y="80"/>
                  </a:lnTo>
                  <a:lnTo>
                    <a:pt x="366" y="7"/>
                  </a:lnTo>
                  <a:lnTo>
                    <a:pt x="342" y="13"/>
                  </a:lnTo>
                  <a:lnTo>
                    <a:pt x="328" y="24"/>
                  </a:lnTo>
                  <a:lnTo>
                    <a:pt x="321" y="15"/>
                  </a:lnTo>
                  <a:lnTo>
                    <a:pt x="321" y="4"/>
                  </a:lnTo>
                  <a:lnTo>
                    <a:pt x="310" y="0"/>
                  </a:lnTo>
                  <a:lnTo>
                    <a:pt x="281" y="12"/>
                  </a:lnTo>
                  <a:lnTo>
                    <a:pt x="208" y="2"/>
                  </a:lnTo>
                  <a:lnTo>
                    <a:pt x="203" y="63"/>
                  </a:lnTo>
                  <a:lnTo>
                    <a:pt x="168" y="91"/>
                  </a:lnTo>
                  <a:lnTo>
                    <a:pt x="120" y="101"/>
                  </a:lnTo>
                  <a:lnTo>
                    <a:pt x="54" y="147"/>
                  </a:lnTo>
                  <a:lnTo>
                    <a:pt x="0" y="161"/>
                  </a:lnTo>
                  <a:lnTo>
                    <a:pt x="0" y="171"/>
                  </a:lnTo>
                  <a:lnTo>
                    <a:pt x="50" y="246"/>
                  </a:lnTo>
                  <a:lnTo>
                    <a:pt x="50" y="268"/>
                  </a:lnTo>
                  <a:lnTo>
                    <a:pt x="50" y="268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15" name="台湾">
              <a:hlinkClick r:id="" action="ppaction://macro?name=Slide1.台湾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6940356" y="5399666"/>
              <a:ext cx="206896" cy="643231"/>
            </a:xfrm>
            <a:custGeom>
              <a:avLst/>
              <a:gdLst>
                <a:gd name="T0" fmla="*/ 26 w 106"/>
                <a:gd name="T1" fmla="*/ 37 h 289"/>
                <a:gd name="T2" fmla="*/ 29 w 106"/>
                <a:gd name="T3" fmla="*/ 34 h 289"/>
                <a:gd name="T4" fmla="*/ 38 w 106"/>
                <a:gd name="T5" fmla="*/ 17 h 289"/>
                <a:gd name="T6" fmla="*/ 61 w 106"/>
                <a:gd name="T7" fmla="*/ 1 h 289"/>
                <a:gd name="T8" fmla="*/ 67 w 106"/>
                <a:gd name="T9" fmla="*/ 1 h 289"/>
                <a:gd name="T10" fmla="*/ 82 w 106"/>
                <a:gd name="T11" fmla="*/ 5 h 289"/>
                <a:gd name="T12" fmla="*/ 87 w 106"/>
                <a:gd name="T13" fmla="*/ 10 h 289"/>
                <a:gd name="T14" fmla="*/ 97 w 106"/>
                <a:gd name="T15" fmla="*/ 17 h 289"/>
                <a:gd name="T16" fmla="*/ 100 w 106"/>
                <a:gd name="T17" fmla="*/ 29 h 289"/>
                <a:gd name="T18" fmla="*/ 91 w 106"/>
                <a:gd name="T19" fmla="*/ 39 h 289"/>
                <a:gd name="T20" fmla="*/ 91 w 106"/>
                <a:gd name="T21" fmla="*/ 54 h 289"/>
                <a:gd name="T22" fmla="*/ 101 w 106"/>
                <a:gd name="T23" fmla="*/ 73 h 289"/>
                <a:gd name="T24" fmla="*/ 91 w 106"/>
                <a:gd name="T25" fmla="*/ 95 h 289"/>
                <a:gd name="T26" fmla="*/ 96 w 106"/>
                <a:gd name="T27" fmla="*/ 109 h 289"/>
                <a:gd name="T28" fmla="*/ 96 w 106"/>
                <a:gd name="T29" fmla="*/ 118 h 289"/>
                <a:gd name="T30" fmla="*/ 100 w 106"/>
                <a:gd name="T31" fmla="*/ 141 h 289"/>
                <a:gd name="T32" fmla="*/ 104 w 106"/>
                <a:gd name="T33" fmla="*/ 161 h 289"/>
                <a:gd name="T34" fmla="*/ 103 w 106"/>
                <a:gd name="T35" fmla="*/ 178 h 289"/>
                <a:gd name="T36" fmla="*/ 100 w 106"/>
                <a:gd name="T37" fmla="*/ 185 h 289"/>
                <a:gd name="T38" fmla="*/ 97 w 106"/>
                <a:gd name="T39" fmla="*/ 192 h 289"/>
                <a:gd name="T40" fmla="*/ 96 w 106"/>
                <a:gd name="T41" fmla="*/ 196 h 289"/>
                <a:gd name="T42" fmla="*/ 95 w 106"/>
                <a:gd name="T43" fmla="*/ 210 h 289"/>
                <a:gd name="T44" fmla="*/ 90 w 106"/>
                <a:gd name="T45" fmla="*/ 215 h 289"/>
                <a:gd name="T46" fmla="*/ 85 w 106"/>
                <a:gd name="T47" fmla="*/ 227 h 289"/>
                <a:gd name="T48" fmla="*/ 81 w 106"/>
                <a:gd name="T49" fmla="*/ 229 h 289"/>
                <a:gd name="T50" fmla="*/ 78 w 106"/>
                <a:gd name="T51" fmla="*/ 232 h 289"/>
                <a:gd name="T52" fmla="*/ 76 w 106"/>
                <a:gd name="T53" fmla="*/ 253 h 289"/>
                <a:gd name="T54" fmla="*/ 70 w 106"/>
                <a:gd name="T55" fmla="*/ 263 h 289"/>
                <a:gd name="T56" fmla="*/ 73 w 106"/>
                <a:gd name="T57" fmla="*/ 280 h 289"/>
                <a:gd name="T58" fmla="*/ 76 w 106"/>
                <a:gd name="T59" fmla="*/ 284 h 289"/>
                <a:gd name="T60" fmla="*/ 72 w 106"/>
                <a:gd name="T61" fmla="*/ 283 h 289"/>
                <a:gd name="T62" fmla="*/ 65 w 106"/>
                <a:gd name="T63" fmla="*/ 281 h 289"/>
                <a:gd name="T64" fmla="*/ 63 w 106"/>
                <a:gd name="T65" fmla="*/ 285 h 289"/>
                <a:gd name="T66" fmla="*/ 62 w 106"/>
                <a:gd name="T67" fmla="*/ 286 h 289"/>
                <a:gd name="T68" fmla="*/ 57 w 106"/>
                <a:gd name="T69" fmla="*/ 287 h 289"/>
                <a:gd name="T70" fmla="*/ 57 w 106"/>
                <a:gd name="T71" fmla="*/ 281 h 289"/>
                <a:gd name="T72" fmla="*/ 52 w 106"/>
                <a:gd name="T73" fmla="*/ 274 h 289"/>
                <a:gd name="T74" fmla="*/ 51 w 106"/>
                <a:gd name="T75" fmla="*/ 262 h 289"/>
                <a:gd name="T76" fmla="*/ 40 w 106"/>
                <a:gd name="T77" fmla="*/ 256 h 289"/>
                <a:gd name="T78" fmla="*/ 33 w 106"/>
                <a:gd name="T79" fmla="*/ 251 h 289"/>
                <a:gd name="T80" fmla="*/ 28 w 106"/>
                <a:gd name="T81" fmla="*/ 240 h 289"/>
                <a:gd name="T82" fmla="*/ 25 w 106"/>
                <a:gd name="T83" fmla="*/ 234 h 289"/>
                <a:gd name="T84" fmla="*/ 19 w 106"/>
                <a:gd name="T85" fmla="*/ 229 h 289"/>
                <a:gd name="T86" fmla="*/ 13 w 106"/>
                <a:gd name="T87" fmla="*/ 213 h 289"/>
                <a:gd name="T88" fmla="*/ 6 w 106"/>
                <a:gd name="T89" fmla="*/ 203 h 289"/>
                <a:gd name="T90" fmla="*/ 7 w 106"/>
                <a:gd name="T91" fmla="*/ 185 h 289"/>
                <a:gd name="T92" fmla="*/ 9 w 106"/>
                <a:gd name="T93" fmla="*/ 182 h 289"/>
                <a:gd name="T94" fmla="*/ 5 w 106"/>
                <a:gd name="T95" fmla="*/ 173 h 289"/>
                <a:gd name="T96" fmla="*/ 1 w 106"/>
                <a:gd name="T97" fmla="*/ 166 h 289"/>
                <a:gd name="T98" fmla="*/ 0 w 106"/>
                <a:gd name="T99" fmla="*/ 157 h 289"/>
                <a:gd name="T100" fmla="*/ 4 w 106"/>
                <a:gd name="T101" fmla="*/ 154 h 289"/>
                <a:gd name="T102" fmla="*/ 4 w 106"/>
                <a:gd name="T103" fmla="*/ 153 h 289"/>
                <a:gd name="T104" fmla="*/ 6 w 106"/>
                <a:gd name="T105" fmla="*/ 141 h 289"/>
                <a:gd name="T106" fmla="*/ 5 w 106"/>
                <a:gd name="T107" fmla="*/ 137 h 289"/>
                <a:gd name="T108" fmla="*/ 5 w 106"/>
                <a:gd name="T109" fmla="*/ 133 h 289"/>
                <a:gd name="T110" fmla="*/ 5 w 106"/>
                <a:gd name="T111" fmla="*/ 100 h 289"/>
                <a:gd name="T112" fmla="*/ 6 w 106"/>
                <a:gd name="T113" fmla="*/ 95 h 289"/>
                <a:gd name="T114" fmla="*/ 9 w 106"/>
                <a:gd name="T115" fmla="*/ 92 h 289"/>
                <a:gd name="T116" fmla="*/ 14 w 106"/>
                <a:gd name="T117" fmla="*/ 75 h 289"/>
                <a:gd name="T118" fmla="*/ 24 w 106"/>
                <a:gd name="T119" fmla="*/ 49 h 289"/>
                <a:gd name="T120" fmla="*/ 24 w 106"/>
                <a:gd name="T121" fmla="*/ 41 h 289"/>
                <a:gd name="T122" fmla="*/ 23 w 106"/>
                <a:gd name="T123" fmla="*/ 4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6" h="289">
                  <a:moveTo>
                    <a:pt x="23" y="40"/>
                  </a:moveTo>
                  <a:lnTo>
                    <a:pt x="23" y="41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4" y="39"/>
                  </a:lnTo>
                  <a:lnTo>
                    <a:pt x="24" y="39"/>
                  </a:lnTo>
                  <a:lnTo>
                    <a:pt x="24" y="39"/>
                  </a:lnTo>
                  <a:lnTo>
                    <a:pt x="24" y="39"/>
                  </a:lnTo>
                  <a:lnTo>
                    <a:pt x="24" y="39"/>
                  </a:lnTo>
                  <a:lnTo>
                    <a:pt x="24" y="39"/>
                  </a:lnTo>
                  <a:lnTo>
                    <a:pt x="24" y="39"/>
                  </a:lnTo>
                  <a:lnTo>
                    <a:pt x="24" y="39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1" y="31"/>
                  </a:lnTo>
                  <a:lnTo>
                    <a:pt x="31" y="31"/>
                  </a:lnTo>
                  <a:lnTo>
                    <a:pt x="31" y="31"/>
                  </a:lnTo>
                  <a:lnTo>
                    <a:pt x="31" y="31"/>
                  </a:lnTo>
                  <a:lnTo>
                    <a:pt x="32" y="31"/>
                  </a:lnTo>
                  <a:lnTo>
                    <a:pt x="32" y="31"/>
                  </a:lnTo>
                  <a:lnTo>
                    <a:pt x="32" y="31"/>
                  </a:lnTo>
                  <a:lnTo>
                    <a:pt x="32" y="31"/>
                  </a:lnTo>
                  <a:lnTo>
                    <a:pt x="34" y="29"/>
                  </a:lnTo>
                  <a:lnTo>
                    <a:pt x="34" y="29"/>
                  </a:lnTo>
                  <a:lnTo>
                    <a:pt x="34" y="27"/>
                  </a:lnTo>
                  <a:lnTo>
                    <a:pt x="34" y="24"/>
                  </a:lnTo>
                  <a:lnTo>
                    <a:pt x="36" y="22"/>
                  </a:lnTo>
                  <a:lnTo>
                    <a:pt x="36" y="21"/>
                  </a:lnTo>
                  <a:lnTo>
                    <a:pt x="38" y="19"/>
                  </a:lnTo>
                  <a:lnTo>
                    <a:pt x="38" y="17"/>
                  </a:lnTo>
                  <a:lnTo>
                    <a:pt x="39" y="15"/>
                  </a:lnTo>
                  <a:lnTo>
                    <a:pt x="39" y="15"/>
                  </a:lnTo>
                  <a:lnTo>
                    <a:pt x="42" y="13"/>
                  </a:lnTo>
                  <a:lnTo>
                    <a:pt x="42" y="11"/>
                  </a:lnTo>
                  <a:lnTo>
                    <a:pt x="44" y="9"/>
                  </a:lnTo>
                  <a:lnTo>
                    <a:pt x="44" y="9"/>
                  </a:lnTo>
                  <a:lnTo>
                    <a:pt x="46" y="7"/>
                  </a:lnTo>
                  <a:lnTo>
                    <a:pt x="47" y="5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50" y="3"/>
                  </a:lnTo>
                  <a:lnTo>
                    <a:pt x="50" y="3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54" y="3"/>
                  </a:lnTo>
                  <a:lnTo>
                    <a:pt x="54" y="3"/>
                  </a:lnTo>
                  <a:lnTo>
                    <a:pt x="57" y="1"/>
                  </a:lnTo>
                  <a:lnTo>
                    <a:pt x="57" y="1"/>
                  </a:lnTo>
                  <a:lnTo>
                    <a:pt x="57" y="1"/>
                  </a:lnTo>
                  <a:lnTo>
                    <a:pt x="57" y="1"/>
                  </a:lnTo>
                  <a:lnTo>
                    <a:pt x="58" y="1"/>
                  </a:lnTo>
                  <a:lnTo>
                    <a:pt x="58" y="1"/>
                  </a:lnTo>
                  <a:lnTo>
                    <a:pt x="61" y="1"/>
                  </a:lnTo>
                  <a:lnTo>
                    <a:pt x="61" y="1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4" y="0"/>
                  </a:lnTo>
                  <a:lnTo>
                    <a:pt x="64" y="1"/>
                  </a:lnTo>
                  <a:lnTo>
                    <a:pt x="64" y="1"/>
                  </a:lnTo>
                  <a:lnTo>
                    <a:pt x="64" y="1"/>
                  </a:lnTo>
                  <a:lnTo>
                    <a:pt x="67" y="1"/>
                  </a:lnTo>
                  <a:lnTo>
                    <a:pt x="67" y="1"/>
                  </a:lnTo>
                  <a:lnTo>
                    <a:pt x="67" y="1"/>
                  </a:lnTo>
                  <a:lnTo>
                    <a:pt x="67" y="1"/>
                  </a:lnTo>
                  <a:lnTo>
                    <a:pt x="68" y="1"/>
                  </a:lnTo>
                  <a:lnTo>
                    <a:pt x="68" y="1"/>
                  </a:lnTo>
                  <a:lnTo>
                    <a:pt x="68" y="1"/>
                  </a:lnTo>
                  <a:lnTo>
                    <a:pt x="68" y="1"/>
                  </a:lnTo>
                  <a:lnTo>
                    <a:pt x="71" y="1"/>
                  </a:lnTo>
                  <a:lnTo>
                    <a:pt x="71" y="1"/>
                  </a:lnTo>
                  <a:lnTo>
                    <a:pt x="73" y="1"/>
                  </a:lnTo>
                  <a:lnTo>
                    <a:pt x="73" y="1"/>
                  </a:lnTo>
                  <a:lnTo>
                    <a:pt x="75" y="0"/>
                  </a:lnTo>
                  <a:lnTo>
                    <a:pt x="75" y="3"/>
                  </a:lnTo>
                  <a:lnTo>
                    <a:pt x="75" y="3"/>
                  </a:lnTo>
                  <a:lnTo>
                    <a:pt x="75" y="3"/>
                  </a:lnTo>
                  <a:lnTo>
                    <a:pt x="76" y="3"/>
                  </a:lnTo>
                  <a:lnTo>
                    <a:pt x="76" y="3"/>
                  </a:lnTo>
                  <a:lnTo>
                    <a:pt x="76" y="3"/>
                  </a:lnTo>
                  <a:lnTo>
                    <a:pt x="76" y="3"/>
                  </a:lnTo>
                  <a:lnTo>
                    <a:pt x="78" y="3"/>
                  </a:lnTo>
                  <a:lnTo>
                    <a:pt x="78" y="5"/>
                  </a:lnTo>
                  <a:lnTo>
                    <a:pt x="78" y="5"/>
                  </a:lnTo>
                  <a:lnTo>
                    <a:pt x="78" y="5"/>
                  </a:lnTo>
                  <a:lnTo>
                    <a:pt x="81" y="5"/>
                  </a:lnTo>
                  <a:lnTo>
                    <a:pt x="81" y="5"/>
                  </a:lnTo>
                  <a:lnTo>
                    <a:pt x="82" y="5"/>
                  </a:lnTo>
                  <a:lnTo>
                    <a:pt x="82" y="5"/>
                  </a:lnTo>
                  <a:lnTo>
                    <a:pt x="84" y="5"/>
                  </a:lnTo>
                  <a:lnTo>
                    <a:pt x="84" y="7"/>
                  </a:lnTo>
                  <a:lnTo>
                    <a:pt x="84" y="7"/>
                  </a:lnTo>
                  <a:lnTo>
                    <a:pt x="84" y="7"/>
                  </a:lnTo>
                  <a:lnTo>
                    <a:pt x="84" y="7"/>
                  </a:lnTo>
                  <a:lnTo>
                    <a:pt x="84" y="7"/>
                  </a:lnTo>
                  <a:lnTo>
                    <a:pt x="84" y="7"/>
                  </a:lnTo>
                  <a:lnTo>
                    <a:pt x="84" y="7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7" y="7"/>
                  </a:lnTo>
                  <a:lnTo>
                    <a:pt x="87" y="9"/>
                  </a:lnTo>
                  <a:lnTo>
                    <a:pt x="87" y="9"/>
                  </a:lnTo>
                  <a:lnTo>
                    <a:pt x="87" y="9"/>
                  </a:lnTo>
                  <a:lnTo>
                    <a:pt x="87" y="9"/>
                  </a:lnTo>
                  <a:lnTo>
                    <a:pt x="87" y="10"/>
                  </a:lnTo>
                  <a:lnTo>
                    <a:pt x="87" y="10"/>
                  </a:lnTo>
                  <a:lnTo>
                    <a:pt x="87" y="10"/>
                  </a:lnTo>
                  <a:lnTo>
                    <a:pt x="90" y="10"/>
                  </a:lnTo>
                  <a:lnTo>
                    <a:pt x="90" y="13"/>
                  </a:lnTo>
                  <a:lnTo>
                    <a:pt x="90" y="13"/>
                  </a:lnTo>
                  <a:lnTo>
                    <a:pt x="90" y="13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4" y="13"/>
                  </a:lnTo>
                  <a:lnTo>
                    <a:pt x="94" y="15"/>
                  </a:lnTo>
                  <a:lnTo>
                    <a:pt x="94" y="15"/>
                  </a:lnTo>
                  <a:lnTo>
                    <a:pt x="94" y="15"/>
                  </a:lnTo>
                  <a:lnTo>
                    <a:pt x="94" y="15"/>
                  </a:lnTo>
                  <a:lnTo>
                    <a:pt x="94" y="15"/>
                  </a:lnTo>
                  <a:lnTo>
                    <a:pt x="94" y="15"/>
                  </a:lnTo>
                  <a:lnTo>
                    <a:pt x="94" y="15"/>
                  </a:lnTo>
                  <a:lnTo>
                    <a:pt x="96" y="15"/>
                  </a:lnTo>
                  <a:lnTo>
                    <a:pt x="96" y="17"/>
                  </a:lnTo>
                  <a:lnTo>
                    <a:pt x="96" y="17"/>
                  </a:lnTo>
                  <a:lnTo>
                    <a:pt x="96" y="17"/>
                  </a:lnTo>
                  <a:lnTo>
                    <a:pt x="97" y="17"/>
                  </a:lnTo>
                  <a:lnTo>
                    <a:pt x="97" y="17"/>
                  </a:lnTo>
                  <a:lnTo>
                    <a:pt x="97" y="17"/>
                  </a:lnTo>
                  <a:lnTo>
                    <a:pt x="97" y="17"/>
                  </a:lnTo>
                  <a:lnTo>
                    <a:pt x="100" y="17"/>
                  </a:lnTo>
                  <a:lnTo>
                    <a:pt x="100" y="20"/>
                  </a:lnTo>
                  <a:lnTo>
                    <a:pt x="100" y="20"/>
                  </a:lnTo>
                  <a:lnTo>
                    <a:pt x="100" y="20"/>
                  </a:lnTo>
                  <a:lnTo>
                    <a:pt x="100" y="20"/>
                  </a:lnTo>
                  <a:lnTo>
                    <a:pt x="100" y="22"/>
                  </a:lnTo>
                  <a:lnTo>
                    <a:pt x="100" y="22"/>
                  </a:lnTo>
                  <a:lnTo>
                    <a:pt x="100" y="22"/>
                  </a:lnTo>
                  <a:lnTo>
                    <a:pt x="100" y="22"/>
                  </a:lnTo>
                  <a:lnTo>
                    <a:pt x="100" y="24"/>
                  </a:lnTo>
                  <a:lnTo>
                    <a:pt x="100" y="24"/>
                  </a:lnTo>
                  <a:lnTo>
                    <a:pt x="100" y="24"/>
                  </a:lnTo>
                  <a:lnTo>
                    <a:pt x="100" y="24"/>
                  </a:lnTo>
                  <a:lnTo>
                    <a:pt x="100" y="25"/>
                  </a:lnTo>
                  <a:lnTo>
                    <a:pt x="100" y="25"/>
                  </a:lnTo>
                  <a:lnTo>
                    <a:pt x="100" y="25"/>
                  </a:lnTo>
                  <a:lnTo>
                    <a:pt x="102" y="25"/>
                  </a:lnTo>
                  <a:lnTo>
                    <a:pt x="100" y="27"/>
                  </a:lnTo>
                  <a:lnTo>
                    <a:pt x="100" y="27"/>
                  </a:lnTo>
                  <a:lnTo>
                    <a:pt x="100" y="27"/>
                  </a:lnTo>
                  <a:lnTo>
                    <a:pt x="100" y="27"/>
                  </a:lnTo>
                  <a:lnTo>
                    <a:pt x="100" y="29"/>
                  </a:lnTo>
                  <a:lnTo>
                    <a:pt x="100" y="29"/>
                  </a:lnTo>
                  <a:lnTo>
                    <a:pt x="100" y="29"/>
                  </a:lnTo>
                  <a:lnTo>
                    <a:pt x="100" y="29"/>
                  </a:lnTo>
                  <a:lnTo>
                    <a:pt x="98" y="32"/>
                  </a:lnTo>
                  <a:lnTo>
                    <a:pt x="98" y="32"/>
                  </a:lnTo>
                  <a:lnTo>
                    <a:pt x="98" y="32"/>
                  </a:lnTo>
                  <a:lnTo>
                    <a:pt x="98" y="32"/>
                  </a:lnTo>
                  <a:lnTo>
                    <a:pt x="98" y="32"/>
                  </a:lnTo>
                  <a:lnTo>
                    <a:pt x="98" y="32"/>
                  </a:lnTo>
                  <a:lnTo>
                    <a:pt x="98" y="32"/>
                  </a:lnTo>
                  <a:lnTo>
                    <a:pt x="98" y="32"/>
                  </a:lnTo>
                  <a:lnTo>
                    <a:pt x="96" y="34"/>
                  </a:lnTo>
                  <a:lnTo>
                    <a:pt x="96" y="34"/>
                  </a:lnTo>
                  <a:lnTo>
                    <a:pt x="96" y="34"/>
                  </a:lnTo>
                  <a:lnTo>
                    <a:pt x="96" y="34"/>
                  </a:lnTo>
                  <a:lnTo>
                    <a:pt x="93" y="36"/>
                  </a:lnTo>
                  <a:lnTo>
                    <a:pt x="93" y="36"/>
                  </a:lnTo>
                  <a:lnTo>
                    <a:pt x="93" y="36"/>
                  </a:lnTo>
                  <a:lnTo>
                    <a:pt x="93" y="36"/>
                  </a:lnTo>
                  <a:lnTo>
                    <a:pt x="91" y="38"/>
                  </a:lnTo>
                  <a:lnTo>
                    <a:pt x="91" y="38"/>
                  </a:lnTo>
                  <a:lnTo>
                    <a:pt x="91" y="38"/>
                  </a:lnTo>
                  <a:lnTo>
                    <a:pt x="91" y="38"/>
                  </a:lnTo>
                  <a:lnTo>
                    <a:pt x="91" y="39"/>
                  </a:lnTo>
                  <a:lnTo>
                    <a:pt x="91" y="39"/>
                  </a:lnTo>
                  <a:lnTo>
                    <a:pt x="91" y="39"/>
                  </a:lnTo>
                  <a:lnTo>
                    <a:pt x="91" y="39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4"/>
                  </a:lnTo>
                  <a:lnTo>
                    <a:pt x="90" y="46"/>
                  </a:lnTo>
                  <a:lnTo>
                    <a:pt x="90" y="48"/>
                  </a:lnTo>
                  <a:lnTo>
                    <a:pt x="91" y="48"/>
                  </a:lnTo>
                  <a:lnTo>
                    <a:pt x="91" y="50"/>
                  </a:lnTo>
                  <a:lnTo>
                    <a:pt x="91" y="52"/>
                  </a:lnTo>
                  <a:lnTo>
                    <a:pt x="91" y="54"/>
                  </a:lnTo>
                  <a:lnTo>
                    <a:pt x="93" y="54"/>
                  </a:lnTo>
                  <a:lnTo>
                    <a:pt x="93" y="56"/>
                  </a:lnTo>
                  <a:lnTo>
                    <a:pt x="93" y="58"/>
                  </a:lnTo>
                  <a:lnTo>
                    <a:pt x="93" y="61"/>
                  </a:lnTo>
                  <a:lnTo>
                    <a:pt x="96" y="61"/>
                  </a:lnTo>
                  <a:lnTo>
                    <a:pt x="96" y="63"/>
                  </a:lnTo>
                  <a:lnTo>
                    <a:pt x="96" y="63"/>
                  </a:lnTo>
                  <a:lnTo>
                    <a:pt x="96" y="65"/>
                  </a:lnTo>
                  <a:lnTo>
                    <a:pt x="98" y="65"/>
                  </a:lnTo>
                  <a:lnTo>
                    <a:pt x="98" y="68"/>
                  </a:lnTo>
                  <a:lnTo>
                    <a:pt x="98" y="68"/>
                  </a:lnTo>
                  <a:lnTo>
                    <a:pt x="98" y="68"/>
                  </a:lnTo>
                  <a:lnTo>
                    <a:pt x="99" y="68"/>
                  </a:lnTo>
                  <a:lnTo>
                    <a:pt x="99" y="70"/>
                  </a:lnTo>
                  <a:lnTo>
                    <a:pt x="99" y="70"/>
                  </a:lnTo>
                  <a:lnTo>
                    <a:pt x="99" y="70"/>
                  </a:lnTo>
                  <a:lnTo>
                    <a:pt x="100" y="70"/>
                  </a:lnTo>
                  <a:lnTo>
                    <a:pt x="100" y="72"/>
                  </a:lnTo>
                  <a:lnTo>
                    <a:pt x="100" y="72"/>
                  </a:lnTo>
                  <a:lnTo>
                    <a:pt x="100" y="72"/>
                  </a:lnTo>
                  <a:lnTo>
                    <a:pt x="101" y="72"/>
                  </a:lnTo>
                  <a:lnTo>
                    <a:pt x="101" y="73"/>
                  </a:lnTo>
                  <a:lnTo>
                    <a:pt x="101" y="73"/>
                  </a:lnTo>
                  <a:lnTo>
                    <a:pt x="101" y="73"/>
                  </a:lnTo>
                  <a:lnTo>
                    <a:pt x="103" y="73"/>
                  </a:lnTo>
                  <a:lnTo>
                    <a:pt x="101" y="75"/>
                  </a:lnTo>
                  <a:lnTo>
                    <a:pt x="100" y="75"/>
                  </a:lnTo>
                  <a:lnTo>
                    <a:pt x="98" y="77"/>
                  </a:lnTo>
                  <a:lnTo>
                    <a:pt x="98" y="77"/>
                  </a:lnTo>
                  <a:lnTo>
                    <a:pt x="96" y="79"/>
                  </a:lnTo>
                  <a:lnTo>
                    <a:pt x="96" y="79"/>
                  </a:lnTo>
                  <a:lnTo>
                    <a:pt x="95" y="80"/>
                  </a:lnTo>
                  <a:lnTo>
                    <a:pt x="95" y="80"/>
                  </a:lnTo>
                  <a:lnTo>
                    <a:pt x="92" y="82"/>
                  </a:lnTo>
                  <a:lnTo>
                    <a:pt x="92" y="82"/>
                  </a:lnTo>
                  <a:lnTo>
                    <a:pt x="92" y="85"/>
                  </a:lnTo>
                  <a:lnTo>
                    <a:pt x="92" y="85"/>
                  </a:lnTo>
                  <a:lnTo>
                    <a:pt x="91" y="87"/>
                  </a:lnTo>
                  <a:lnTo>
                    <a:pt x="91" y="87"/>
                  </a:lnTo>
                  <a:lnTo>
                    <a:pt x="91" y="89"/>
                  </a:lnTo>
                  <a:lnTo>
                    <a:pt x="91" y="89"/>
                  </a:lnTo>
                  <a:lnTo>
                    <a:pt x="91" y="91"/>
                  </a:lnTo>
                  <a:lnTo>
                    <a:pt x="91" y="91"/>
                  </a:lnTo>
                  <a:lnTo>
                    <a:pt x="91" y="93"/>
                  </a:lnTo>
                  <a:lnTo>
                    <a:pt x="91" y="93"/>
                  </a:lnTo>
                  <a:lnTo>
                    <a:pt x="91" y="95"/>
                  </a:lnTo>
                  <a:lnTo>
                    <a:pt x="91" y="95"/>
                  </a:lnTo>
                  <a:lnTo>
                    <a:pt x="91" y="95"/>
                  </a:lnTo>
                  <a:lnTo>
                    <a:pt x="92" y="95"/>
                  </a:lnTo>
                  <a:lnTo>
                    <a:pt x="92" y="97"/>
                  </a:lnTo>
                  <a:lnTo>
                    <a:pt x="92" y="97"/>
                  </a:lnTo>
                  <a:lnTo>
                    <a:pt x="92" y="98"/>
                  </a:lnTo>
                  <a:lnTo>
                    <a:pt x="92" y="98"/>
                  </a:lnTo>
                  <a:lnTo>
                    <a:pt x="92" y="100"/>
                  </a:lnTo>
                  <a:lnTo>
                    <a:pt x="92" y="100"/>
                  </a:lnTo>
                  <a:lnTo>
                    <a:pt x="92" y="100"/>
                  </a:lnTo>
                  <a:lnTo>
                    <a:pt x="95" y="100"/>
                  </a:lnTo>
                  <a:lnTo>
                    <a:pt x="95" y="102"/>
                  </a:lnTo>
                  <a:lnTo>
                    <a:pt x="95" y="102"/>
                  </a:lnTo>
                  <a:lnTo>
                    <a:pt x="95" y="102"/>
                  </a:lnTo>
                  <a:lnTo>
                    <a:pt x="96" y="102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6" y="106"/>
                  </a:lnTo>
                  <a:lnTo>
                    <a:pt x="96" y="106"/>
                  </a:lnTo>
                  <a:lnTo>
                    <a:pt x="96" y="106"/>
                  </a:lnTo>
                  <a:lnTo>
                    <a:pt x="96" y="106"/>
                  </a:lnTo>
                  <a:lnTo>
                    <a:pt x="96" y="109"/>
                  </a:lnTo>
                  <a:lnTo>
                    <a:pt x="96" y="109"/>
                  </a:lnTo>
                  <a:lnTo>
                    <a:pt x="96" y="109"/>
                  </a:lnTo>
                  <a:lnTo>
                    <a:pt x="98" y="109"/>
                  </a:lnTo>
                  <a:lnTo>
                    <a:pt x="97" y="111"/>
                  </a:lnTo>
                  <a:lnTo>
                    <a:pt x="97" y="111"/>
                  </a:lnTo>
                  <a:lnTo>
                    <a:pt x="97" y="111"/>
                  </a:lnTo>
                  <a:lnTo>
                    <a:pt x="97" y="111"/>
                  </a:lnTo>
                  <a:lnTo>
                    <a:pt x="97" y="113"/>
                  </a:lnTo>
                  <a:lnTo>
                    <a:pt x="97" y="113"/>
                  </a:lnTo>
                  <a:lnTo>
                    <a:pt x="97" y="113"/>
                  </a:lnTo>
                  <a:lnTo>
                    <a:pt x="97" y="113"/>
                  </a:lnTo>
                  <a:lnTo>
                    <a:pt x="97" y="115"/>
                  </a:lnTo>
                  <a:lnTo>
                    <a:pt x="97" y="115"/>
                  </a:lnTo>
                  <a:lnTo>
                    <a:pt x="97" y="115"/>
                  </a:lnTo>
                  <a:lnTo>
                    <a:pt x="97" y="115"/>
                  </a:lnTo>
                  <a:lnTo>
                    <a:pt x="97" y="116"/>
                  </a:lnTo>
                  <a:lnTo>
                    <a:pt x="97" y="116"/>
                  </a:lnTo>
                  <a:lnTo>
                    <a:pt x="97" y="116"/>
                  </a:lnTo>
                  <a:lnTo>
                    <a:pt x="97" y="116"/>
                  </a:lnTo>
                  <a:lnTo>
                    <a:pt x="96" y="118"/>
                  </a:lnTo>
                  <a:lnTo>
                    <a:pt x="96" y="118"/>
                  </a:lnTo>
                  <a:lnTo>
                    <a:pt x="96" y="118"/>
                  </a:lnTo>
                  <a:lnTo>
                    <a:pt x="96" y="118"/>
                  </a:lnTo>
                  <a:lnTo>
                    <a:pt x="96" y="118"/>
                  </a:lnTo>
                  <a:lnTo>
                    <a:pt x="96" y="118"/>
                  </a:lnTo>
                  <a:lnTo>
                    <a:pt x="96" y="118"/>
                  </a:lnTo>
                  <a:lnTo>
                    <a:pt x="96" y="118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96" y="123"/>
                  </a:lnTo>
                  <a:lnTo>
                    <a:pt x="96" y="125"/>
                  </a:lnTo>
                  <a:lnTo>
                    <a:pt x="96" y="127"/>
                  </a:lnTo>
                  <a:lnTo>
                    <a:pt x="96" y="127"/>
                  </a:lnTo>
                  <a:lnTo>
                    <a:pt x="96" y="129"/>
                  </a:lnTo>
                  <a:lnTo>
                    <a:pt x="96" y="129"/>
                  </a:lnTo>
                  <a:lnTo>
                    <a:pt x="96" y="131"/>
                  </a:lnTo>
                  <a:lnTo>
                    <a:pt x="97" y="131"/>
                  </a:lnTo>
                  <a:lnTo>
                    <a:pt x="97" y="133"/>
                  </a:lnTo>
                  <a:lnTo>
                    <a:pt x="97" y="135"/>
                  </a:lnTo>
                  <a:lnTo>
                    <a:pt x="97" y="137"/>
                  </a:lnTo>
                  <a:lnTo>
                    <a:pt x="100" y="137"/>
                  </a:lnTo>
                  <a:lnTo>
                    <a:pt x="100" y="139"/>
                  </a:lnTo>
                  <a:lnTo>
                    <a:pt x="100" y="139"/>
                  </a:lnTo>
                  <a:lnTo>
                    <a:pt x="100" y="141"/>
                  </a:lnTo>
                  <a:lnTo>
                    <a:pt x="102" y="141"/>
                  </a:lnTo>
                  <a:lnTo>
                    <a:pt x="102" y="143"/>
                  </a:lnTo>
                  <a:lnTo>
                    <a:pt x="102" y="143"/>
                  </a:lnTo>
                  <a:lnTo>
                    <a:pt x="102" y="145"/>
                  </a:lnTo>
                  <a:lnTo>
                    <a:pt x="102" y="145"/>
                  </a:lnTo>
                  <a:lnTo>
                    <a:pt x="102" y="147"/>
                  </a:lnTo>
                  <a:lnTo>
                    <a:pt x="102" y="147"/>
                  </a:lnTo>
                  <a:lnTo>
                    <a:pt x="102" y="150"/>
                  </a:lnTo>
                  <a:lnTo>
                    <a:pt x="102" y="150"/>
                  </a:lnTo>
                  <a:lnTo>
                    <a:pt x="102" y="152"/>
                  </a:lnTo>
                  <a:lnTo>
                    <a:pt x="102" y="152"/>
                  </a:lnTo>
                  <a:lnTo>
                    <a:pt x="102" y="154"/>
                  </a:lnTo>
                  <a:lnTo>
                    <a:pt x="102" y="154"/>
                  </a:lnTo>
                  <a:lnTo>
                    <a:pt x="102" y="156"/>
                  </a:lnTo>
                  <a:lnTo>
                    <a:pt x="102" y="156"/>
                  </a:lnTo>
                  <a:lnTo>
                    <a:pt x="102" y="157"/>
                  </a:lnTo>
                  <a:lnTo>
                    <a:pt x="104" y="157"/>
                  </a:lnTo>
                  <a:lnTo>
                    <a:pt x="104" y="159"/>
                  </a:lnTo>
                  <a:lnTo>
                    <a:pt x="104" y="159"/>
                  </a:lnTo>
                  <a:lnTo>
                    <a:pt x="104" y="159"/>
                  </a:lnTo>
                  <a:lnTo>
                    <a:pt x="104" y="159"/>
                  </a:lnTo>
                  <a:lnTo>
                    <a:pt x="104" y="161"/>
                  </a:lnTo>
                  <a:lnTo>
                    <a:pt x="104" y="161"/>
                  </a:lnTo>
                  <a:lnTo>
                    <a:pt x="104" y="161"/>
                  </a:lnTo>
                  <a:lnTo>
                    <a:pt x="104" y="161"/>
                  </a:lnTo>
                  <a:lnTo>
                    <a:pt x="104" y="163"/>
                  </a:lnTo>
                  <a:lnTo>
                    <a:pt x="104" y="163"/>
                  </a:lnTo>
                  <a:lnTo>
                    <a:pt x="104" y="163"/>
                  </a:lnTo>
                  <a:lnTo>
                    <a:pt x="104" y="163"/>
                  </a:lnTo>
                  <a:lnTo>
                    <a:pt x="104" y="163"/>
                  </a:lnTo>
                  <a:lnTo>
                    <a:pt x="104" y="163"/>
                  </a:lnTo>
                  <a:lnTo>
                    <a:pt x="104" y="163"/>
                  </a:lnTo>
                  <a:lnTo>
                    <a:pt x="105" y="163"/>
                  </a:lnTo>
                  <a:lnTo>
                    <a:pt x="104" y="165"/>
                  </a:lnTo>
                  <a:lnTo>
                    <a:pt x="104" y="165"/>
                  </a:lnTo>
                  <a:lnTo>
                    <a:pt x="104" y="167"/>
                  </a:lnTo>
                  <a:lnTo>
                    <a:pt x="104" y="167"/>
                  </a:lnTo>
                  <a:lnTo>
                    <a:pt x="104" y="169"/>
                  </a:lnTo>
                  <a:lnTo>
                    <a:pt x="104" y="169"/>
                  </a:lnTo>
                  <a:lnTo>
                    <a:pt x="104" y="171"/>
                  </a:lnTo>
                  <a:lnTo>
                    <a:pt x="104" y="171"/>
                  </a:lnTo>
                  <a:lnTo>
                    <a:pt x="103" y="173"/>
                  </a:lnTo>
                  <a:lnTo>
                    <a:pt x="103" y="173"/>
                  </a:lnTo>
                  <a:lnTo>
                    <a:pt x="103" y="175"/>
                  </a:lnTo>
                  <a:lnTo>
                    <a:pt x="103" y="175"/>
                  </a:lnTo>
                  <a:lnTo>
                    <a:pt x="103" y="177"/>
                  </a:lnTo>
                  <a:lnTo>
                    <a:pt x="103" y="177"/>
                  </a:lnTo>
                  <a:lnTo>
                    <a:pt x="103" y="178"/>
                  </a:lnTo>
                  <a:lnTo>
                    <a:pt x="103" y="178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1"/>
                  </a:lnTo>
                  <a:lnTo>
                    <a:pt x="102" y="181"/>
                  </a:lnTo>
                  <a:lnTo>
                    <a:pt x="102" y="181"/>
                  </a:lnTo>
                  <a:lnTo>
                    <a:pt x="102" y="181"/>
                  </a:lnTo>
                  <a:lnTo>
                    <a:pt x="102" y="181"/>
                  </a:lnTo>
                  <a:lnTo>
                    <a:pt x="102" y="181"/>
                  </a:lnTo>
                  <a:lnTo>
                    <a:pt x="102" y="181"/>
                  </a:lnTo>
                  <a:lnTo>
                    <a:pt x="102" y="181"/>
                  </a:lnTo>
                  <a:lnTo>
                    <a:pt x="100" y="183"/>
                  </a:lnTo>
                  <a:lnTo>
                    <a:pt x="100" y="183"/>
                  </a:lnTo>
                  <a:lnTo>
                    <a:pt x="100" y="183"/>
                  </a:lnTo>
                  <a:lnTo>
                    <a:pt x="100" y="183"/>
                  </a:lnTo>
                  <a:lnTo>
                    <a:pt x="100" y="185"/>
                  </a:lnTo>
                  <a:lnTo>
                    <a:pt x="100" y="185"/>
                  </a:lnTo>
                  <a:lnTo>
                    <a:pt x="100" y="185"/>
                  </a:lnTo>
                  <a:lnTo>
                    <a:pt x="100" y="185"/>
                  </a:lnTo>
                  <a:lnTo>
                    <a:pt x="100" y="187"/>
                  </a:lnTo>
                  <a:lnTo>
                    <a:pt x="100" y="187"/>
                  </a:lnTo>
                  <a:lnTo>
                    <a:pt x="100" y="187"/>
                  </a:lnTo>
                  <a:lnTo>
                    <a:pt x="100" y="187"/>
                  </a:lnTo>
                  <a:lnTo>
                    <a:pt x="100" y="189"/>
                  </a:lnTo>
                  <a:lnTo>
                    <a:pt x="100" y="189"/>
                  </a:lnTo>
                  <a:lnTo>
                    <a:pt x="100" y="189"/>
                  </a:lnTo>
                  <a:lnTo>
                    <a:pt x="100" y="189"/>
                  </a:lnTo>
                  <a:lnTo>
                    <a:pt x="97" y="191"/>
                  </a:lnTo>
                  <a:lnTo>
                    <a:pt x="97" y="191"/>
                  </a:lnTo>
                  <a:lnTo>
                    <a:pt x="97" y="191"/>
                  </a:lnTo>
                  <a:lnTo>
                    <a:pt x="97" y="191"/>
                  </a:lnTo>
                  <a:lnTo>
                    <a:pt x="97" y="191"/>
                  </a:lnTo>
                  <a:lnTo>
                    <a:pt x="97" y="191"/>
                  </a:lnTo>
                  <a:lnTo>
                    <a:pt x="97" y="191"/>
                  </a:lnTo>
                  <a:lnTo>
                    <a:pt x="97" y="191"/>
                  </a:lnTo>
                  <a:lnTo>
                    <a:pt x="97" y="192"/>
                  </a:lnTo>
                  <a:lnTo>
                    <a:pt x="97" y="192"/>
                  </a:lnTo>
                  <a:lnTo>
                    <a:pt x="97" y="192"/>
                  </a:lnTo>
                  <a:lnTo>
                    <a:pt x="97" y="192"/>
                  </a:lnTo>
                  <a:lnTo>
                    <a:pt x="97" y="192"/>
                  </a:lnTo>
                  <a:lnTo>
                    <a:pt x="97" y="192"/>
                  </a:lnTo>
                  <a:lnTo>
                    <a:pt x="97" y="192"/>
                  </a:lnTo>
                  <a:lnTo>
                    <a:pt x="97" y="192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5"/>
                  </a:lnTo>
                  <a:lnTo>
                    <a:pt x="96" y="195"/>
                  </a:lnTo>
                  <a:lnTo>
                    <a:pt x="96" y="195"/>
                  </a:lnTo>
                  <a:lnTo>
                    <a:pt x="96" y="195"/>
                  </a:lnTo>
                  <a:lnTo>
                    <a:pt x="96" y="196"/>
                  </a:lnTo>
                  <a:lnTo>
                    <a:pt x="96" y="196"/>
                  </a:lnTo>
                  <a:lnTo>
                    <a:pt x="96" y="196"/>
                  </a:lnTo>
                  <a:lnTo>
                    <a:pt x="96" y="196"/>
                  </a:lnTo>
                  <a:lnTo>
                    <a:pt x="96" y="198"/>
                  </a:lnTo>
                  <a:lnTo>
                    <a:pt x="96" y="198"/>
                  </a:lnTo>
                  <a:lnTo>
                    <a:pt x="96" y="198"/>
                  </a:lnTo>
                  <a:lnTo>
                    <a:pt x="96" y="198"/>
                  </a:lnTo>
                  <a:lnTo>
                    <a:pt x="96" y="198"/>
                  </a:lnTo>
                  <a:lnTo>
                    <a:pt x="96" y="198"/>
                  </a:lnTo>
                  <a:lnTo>
                    <a:pt x="96" y="198"/>
                  </a:lnTo>
                  <a:lnTo>
                    <a:pt x="96" y="198"/>
                  </a:lnTo>
                  <a:lnTo>
                    <a:pt x="96" y="200"/>
                  </a:lnTo>
                  <a:lnTo>
                    <a:pt x="96" y="200"/>
                  </a:lnTo>
                  <a:lnTo>
                    <a:pt x="96" y="203"/>
                  </a:lnTo>
                  <a:lnTo>
                    <a:pt x="96" y="203"/>
                  </a:lnTo>
                  <a:lnTo>
                    <a:pt x="96" y="205"/>
                  </a:lnTo>
                  <a:lnTo>
                    <a:pt x="96" y="205"/>
                  </a:lnTo>
                  <a:lnTo>
                    <a:pt x="96" y="205"/>
                  </a:lnTo>
                  <a:lnTo>
                    <a:pt x="96" y="205"/>
                  </a:lnTo>
                  <a:lnTo>
                    <a:pt x="95" y="207"/>
                  </a:lnTo>
                  <a:lnTo>
                    <a:pt x="95" y="207"/>
                  </a:lnTo>
                  <a:lnTo>
                    <a:pt x="95" y="208"/>
                  </a:lnTo>
                  <a:lnTo>
                    <a:pt x="95" y="208"/>
                  </a:lnTo>
                  <a:lnTo>
                    <a:pt x="95" y="210"/>
                  </a:lnTo>
                  <a:lnTo>
                    <a:pt x="95" y="210"/>
                  </a:lnTo>
                  <a:lnTo>
                    <a:pt x="95" y="210"/>
                  </a:lnTo>
                  <a:lnTo>
                    <a:pt x="95" y="210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1" y="213"/>
                  </a:lnTo>
                  <a:lnTo>
                    <a:pt x="91" y="213"/>
                  </a:lnTo>
                  <a:lnTo>
                    <a:pt x="91" y="213"/>
                  </a:lnTo>
                  <a:lnTo>
                    <a:pt x="91" y="213"/>
                  </a:lnTo>
                  <a:lnTo>
                    <a:pt x="90" y="215"/>
                  </a:lnTo>
                  <a:lnTo>
                    <a:pt x="90" y="215"/>
                  </a:lnTo>
                  <a:lnTo>
                    <a:pt x="90" y="215"/>
                  </a:lnTo>
                  <a:lnTo>
                    <a:pt x="90" y="215"/>
                  </a:lnTo>
                  <a:lnTo>
                    <a:pt x="87" y="217"/>
                  </a:lnTo>
                  <a:lnTo>
                    <a:pt x="87" y="217"/>
                  </a:lnTo>
                  <a:lnTo>
                    <a:pt x="87" y="217"/>
                  </a:lnTo>
                  <a:lnTo>
                    <a:pt x="87" y="217"/>
                  </a:lnTo>
                  <a:lnTo>
                    <a:pt x="87" y="217"/>
                  </a:lnTo>
                  <a:lnTo>
                    <a:pt x="87" y="217"/>
                  </a:lnTo>
                  <a:lnTo>
                    <a:pt x="87" y="217"/>
                  </a:lnTo>
                  <a:lnTo>
                    <a:pt x="87" y="217"/>
                  </a:lnTo>
                  <a:lnTo>
                    <a:pt x="86" y="219"/>
                  </a:lnTo>
                  <a:lnTo>
                    <a:pt x="86" y="219"/>
                  </a:lnTo>
                  <a:lnTo>
                    <a:pt x="86" y="220"/>
                  </a:lnTo>
                  <a:lnTo>
                    <a:pt x="86" y="220"/>
                  </a:lnTo>
                  <a:lnTo>
                    <a:pt x="86" y="222"/>
                  </a:lnTo>
                  <a:lnTo>
                    <a:pt x="86" y="222"/>
                  </a:lnTo>
                  <a:lnTo>
                    <a:pt x="86" y="222"/>
                  </a:lnTo>
                  <a:lnTo>
                    <a:pt x="86" y="222"/>
                  </a:lnTo>
                  <a:lnTo>
                    <a:pt x="85" y="224"/>
                  </a:lnTo>
                  <a:lnTo>
                    <a:pt x="85" y="224"/>
                  </a:lnTo>
                  <a:lnTo>
                    <a:pt x="85" y="224"/>
                  </a:lnTo>
                  <a:lnTo>
                    <a:pt x="85" y="224"/>
                  </a:lnTo>
                  <a:lnTo>
                    <a:pt x="85" y="227"/>
                  </a:lnTo>
                  <a:lnTo>
                    <a:pt x="85" y="227"/>
                  </a:lnTo>
                  <a:lnTo>
                    <a:pt x="85" y="227"/>
                  </a:lnTo>
                  <a:lnTo>
                    <a:pt x="85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1" y="229"/>
                  </a:lnTo>
                  <a:lnTo>
                    <a:pt x="81" y="229"/>
                  </a:lnTo>
                  <a:lnTo>
                    <a:pt x="81" y="229"/>
                  </a:lnTo>
                  <a:lnTo>
                    <a:pt x="81" y="229"/>
                  </a:lnTo>
                  <a:lnTo>
                    <a:pt x="81" y="229"/>
                  </a:lnTo>
                  <a:lnTo>
                    <a:pt x="81" y="229"/>
                  </a:lnTo>
                  <a:lnTo>
                    <a:pt x="81" y="229"/>
                  </a:lnTo>
                  <a:lnTo>
                    <a:pt x="81" y="229"/>
                  </a:lnTo>
                  <a:lnTo>
                    <a:pt x="79" y="230"/>
                  </a:lnTo>
                  <a:lnTo>
                    <a:pt x="79" y="230"/>
                  </a:lnTo>
                  <a:lnTo>
                    <a:pt x="79" y="230"/>
                  </a:lnTo>
                  <a:lnTo>
                    <a:pt x="79" y="230"/>
                  </a:lnTo>
                  <a:lnTo>
                    <a:pt x="79" y="230"/>
                  </a:lnTo>
                  <a:lnTo>
                    <a:pt x="79" y="230"/>
                  </a:lnTo>
                  <a:lnTo>
                    <a:pt x="79" y="230"/>
                  </a:lnTo>
                  <a:lnTo>
                    <a:pt x="79" y="230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4"/>
                  </a:lnTo>
                  <a:lnTo>
                    <a:pt x="78" y="234"/>
                  </a:lnTo>
                  <a:lnTo>
                    <a:pt x="78" y="236"/>
                  </a:lnTo>
                  <a:lnTo>
                    <a:pt x="78" y="236"/>
                  </a:lnTo>
                  <a:lnTo>
                    <a:pt x="78" y="238"/>
                  </a:lnTo>
                  <a:lnTo>
                    <a:pt x="78" y="238"/>
                  </a:lnTo>
                  <a:lnTo>
                    <a:pt x="78" y="241"/>
                  </a:lnTo>
                  <a:lnTo>
                    <a:pt x="78" y="241"/>
                  </a:lnTo>
                  <a:lnTo>
                    <a:pt x="78" y="243"/>
                  </a:lnTo>
                  <a:lnTo>
                    <a:pt x="78" y="243"/>
                  </a:lnTo>
                  <a:lnTo>
                    <a:pt x="78" y="245"/>
                  </a:lnTo>
                  <a:lnTo>
                    <a:pt x="78" y="245"/>
                  </a:lnTo>
                  <a:lnTo>
                    <a:pt x="78" y="247"/>
                  </a:lnTo>
                  <a:lnTo>
                    <a:pt x="78" y="247"/>
                  </a:lnTo>
                  <a:lnTo>
                    <a:pt x="78" y="249"/>
                  </a:lnTo>
                  <a:lnTo>
                    <a:pt x="78" y="249"/>
                  </a:lnTo>
                  <a:lnTo>
                    <a:pt x="76" y="251"/>
                  </a:lnTo>
                  <a:lnTo>
                    <a:pt x="76" y="251"/>
                  </a:lnTo>
                  <a:lnTo>
                    <a:pt x="76" y="251"/>
                  </a:lnTo>
                  <a:lnTo>
                    <a:pt x="76" y="251"/>
                  </a:lnTo>
                  <a:lnTo>
                    <a:pt x="76" y="253"/>
                  </a:lnTo>
                  <a:lnTo>
                    <a:pt x="76" y="253"/>
                  </a:lnTo>
                  <a:lnTo>
                    <a:pt x="76" y="253"/>
                  </a:lnTo>
                  <a:lnTo>
                    <a:pt x="76" y="253"/>
                  </a:lnTo>
                  <a:lnTo>
                    <a:pt x="73" y="255"/>
                  </a:lnTo>
                  <a:lnTo>
                    <a:pt x="73" y="255"/>
                  </a:lnTo>
                  <a:lnTo>
                    <a:pt x="73" y="255"/>
                  </a:lnTo>
                  <a:lnTo>
                    <a:pt x="73" y="255"/>
                  </a:lnTo>
                  <a:lnTo>
                    <a:pt x="73" y="256"/>
                  </a:lnTo>
                  <a:lnTo>
                    <a:pt x="73" y="256"/>
                  </a:lnTo>
                  <a:lnTo>
                    <a:pt x="73" y="256"/>
                  </a:lnTo>
                  <a:lnTo>
                    <a:pt x="73" y="256"/>
                  </a:lnTo>
                  <a:lnTo>
                    <a:pt x="72" y="258"/>
                  </a:lnTo>
                  <a:lnTo>
                    <a:pt x="72" y="258"/>
                  </a:lnTo>
                  <a:lnTo>
                    <a:pt x="72" y="258"/>
                  </a:lnTo>
                  <a:lnTo>
                    <a:pt x="72" y="258"/>
                  </a:lnTo>
                  <a:lnTo>
                    <a:pt x="71" y="260"/>
                  </a:lnTo>
                  <a:lnTo>
                    <a:pt x="71" y="260"/>
                  </a:lnTo>
                  <a:lnTo>
                    <a:pt x="71" y="260"/>
                  </a:lnTo>
                  <a:lnTo>
                    <a:pt x="71" y="260"/>
                  </a:lnTo>
                  <a:lnTo>
                    <a:pt x="70" y="262"/>
                  </a:lnTo>
                  <a:lnTo>
                    <a:pt x="70" y="262"/>
                  </a:lnTo>
                  <a:lnTo>
                    <a:pt x="70" y="262"/>
                  </a:lnTo>
                  <a:lnTo>
                    <a:pt x="70" y="262"/>
                  </a:lnTo>
                  <a:lnTo>
                    <a:pt x="70" y="263"/>
                  </a:lnTo>
                  <a:lnTo>
                    <a:pt x="70" y="263"/>
                  </a:lnTo>
                  <a:lnTo>
                    <a:pt x="70" y="263"/>
                  </a:lnTo>
                  <a:lnTo>
                    <a:pt x="70" y="263"/>
                  </a:lnTo>
                  <a:lnTo>
                    <a:pt x="70" y="265"/>
                  </a:lnTo>
                  <a:lnTo>
                    <a:pt x="70" y="265"/>
                  </a:lnTo>
                  <a:lnTo>
                    <a:pt x="70" y="267"/>
                  </a:lnTo>
                  <a:lnTo>
                    <a:pt x="70" y="267"/>
                  </a:lnTo>
                  <a:lnTo>
                    <a:pt x="70" y="270"/>
                  </a:lnTo>
                  <a:lnTo>
                    <a:pt x="70" y="270"/>
                  </a:lnTo>
                  <a:lnTo>
                    <a:pt x="70" y="271"/>
                  </a:lnTo>
                  <a:lnTo>
                    <a:pt x="71" y="271"/>
                  </a:lnTo>
                  <a:lnTo>
                    <a:pt x="71" y="273"/>
                  </a:lnTo>
                  <a:lnTo>
                    <a:pt x="71" y="273"/>
                  </a:lnTo>
                  <a:lnTo>
                    <a:pt x="71" y="275"/>
                  </a:lnTo>
                  <a:lnTo>
                    <a:pt x="72" y="275"/>
                  </a:lnTo>
                  <a:lnTo>
                    <a:pt x="72" y="277"/>
                  </a:lnTo>
                  <a:lnTo>
                    <a:pt x="72" y="277"/>
                  </a:lnTo>
                  <a:lnTo>
                    <a:pt x="72" y="277"/>
                  </a:lnTo>
                  <a:lnTo>
                    <a:pt x="73" y="277"/>
                  </a:lnTo>
                  <a:lnTo>
                    <a:pt x="73" y="280"/>
                  </a:lnTo>
                  <a:lnTo>
                    <a:pt x="73" y="280"/>
                  </a:lnTo>
                  <a:lnTo>
                    <a:pt x="73" y="280"/>
                  </a:lnTo>
                  <a:lnTo>
                    <a:pt x="73" y="280"/>
                  </a:lnTo>
                  <a:lnTo>
                    <a:pt x="73" y="280"/>
                  </a:lnTo>
                  <a:lnTo>
                    <a:pt x="73" y="280"/>
                  </a:lnTo>
                  <a:lnTo>
                    <a:pt x="73" y="280"/>
                  </a:lnTo>
                  <a:lnTo>
                    <a:pt x="74" y="280"/>
                  </a:lnTo>
                  <a:lnTo>
                    <a:pt x="74" y="280"/>
                  </a:lnTo>
                  <a:lnTo>
                    <a:pt x="74" y="280"/>
                  </a:lnTo>
                  <a:lnTo>
                    <a:pt x="74" y="280"/>
                  </a:lnTo>
                  <a:lnTo>
                    <a:pt x="74" y="280"/>
                  </a:lnTo>
                  <a:lnTo>
                    <a:pt x="74" y="280"/>
                  </a:lnTo>
                  <a:lnTo>
                    <a:pt x="74" y="280"/>
                  </a:lnTo>
                  <a:lnTo>
                    <a:pt x="74" y="280"/>
                  </a:lnTo>
                  <a:lnTo>
                    <a:pt x="76" y="280"/>
                  </a:lnTo>
                  <a:lnTo>
                    <a:pt x="76" y="282"/>
                  </a:lnTo>
                  <a:lnTo>
                    <a:pt x="76" y="282"/>
                  </a:lnTo>
                  <a:lnTo>
                    <a:pt x="76" y="282"/>
                  </a:lnTo>
                  <a:lnTo>
                    <a:pt x="76" y="282"/>
                  </a:lnTo>
                  <a:lnTo>
                    <a:pt x="76" y="282"/>
                  </a:lnTo>
                  <a:lnTo>
                    <a:pt x="76" y="282"/>
                  </a:lnTo>
                  <a:lnTo>
                    <a:pt x="76" y="282"/>
                  </a:lnTo>
                  <a:lnTo>
                    <a:pt x="76" y="282"/>
                  </a:lnTo>
                  <a:lnTo>
                    <a:pt x="76" y="284"/>
                  </a:lnTo>
                  <a:lnTo>
                    <a:pt x="76" y="284"/>
                  </a:lnTo>
                  <a:lnTo>
                    <a:pt x="76" y="284"/>
                  </a:lnTo>
                  <a:lnTo>
                    <a:pt x="76" y="284"/>
                  </a:lnTo>
                  <a:lnTo>
                    <a:pt x="76" y="284"/>
                  </a:lnTo>
                  <a:lnTo>
                    <a:pt x="76" y="284"/>
                  </a:lnTo>
                  <a:lnTo>
                    <a:pt x="76" y="284"/>
                  </a:lnTo>
                  <a:lnTo>
                    <a:pt x="76" y="284"/>
                  </a:lnTo>
                  <a:lnTo>
                    <a:pt x="74" y="284"/>
                  </a:lnTo>
                  <a:lnTo>
                    <a:pt x="74" y="284"/>
                  </a:lnTo>
                  <a:lnTo>
                    <a:pt x="74" y="284"/>
                  </a:lnTo>
                  <a:lnTo>
                    <a:pt x="74" y="284"/>
                  </a:lnTo>
                  <a:lnTo>
                    <a:pt x="74" y="284"/>
                  </a:lnTo>
                  <a:lnTo>
                    <a:pt x="74" y="284"/>
                  </a:lnTo>
                  <a:lnTo>
                    <a:pt x="74" y="284"/>
                  </a:lnTo>
                  <a:lnTo>
                    <a:pt x="74" y="284"/>
                  </a:lnTo>
                  <a:lnTo>
                    <a:pt x="73" y="284"/>
                  </a:lnTo>
                  <a:lnTo>
                    <a:pt x="73" y="284"/>
                  </a:lnTo>
                  <a:lnTo>
                    <a:pt x="73" y="284"/>
                  </a:lnTo>
                  <a:lnTo>
                    <a:pt x="73" y="284"/>
                  </a:lnTo>
                  <a:lnTo>
                    <a:pt x="73" y="284"/>
                  </a:lnTo>
                  <a:lnTo>
                    <a:pt x="73" y="284"/>
                  </a:lnTo>
                  <a:lnTo>
                    <a:pt x="73" y="284"/>
                  </a:lnTo>
                  <a:lnTo>
                    <a:pt x="73" y="283"/>
                  </a:lnTo>
                  <a:lnTo>
                    <a:pt x="72" y="283"/>
                  </a:lnTo>
                  <a:lnTo>
                    <a:pt x="72" y="283"/>
                  </a:lnTo>
                  <a:lnTo>
                    <a:pt x="72" y="283"/>
                  </a:lnTo>
                  <a:lnTo>
                    <a:pt x="72" y="283"/>
                  </a:lnTo>
                  <a:lnTo>
                    <a:pt x="72" y="283"/>
                  </a:lnTo>
                  <a:lnTo>
                    <a:pt x="72" y="283"/>
                  </a:lnTo>
                  <a:lnTo>
                    <a:pt x="72" y="283"/>
                  </a:lnTo>
                  <a:lnTo>
                    <a:pt x="72" y="281"/>
                  </a:lnTo>
                  <a:lnTo>
                    <a:pt x="70" y="281"/>
                  </a:lnTo>
                  <a:lnTo>
                    <a:pt x="70" y="281"/>
                  </a:lnTo>
                  <a:lnTo>
                    <a:pt x="70" y="281"/>
                  </a:lnTo>
                  <a:lnTo>
                    <a:pt x="70" y="281"/>
                  </a:lnTo>
                  <a:lnTo>
                    <a:pt x="70" y="281"/>
                  </a:lnTo>
                  <a:lnTo>
                    <a:pt x="70" y="281"/>
                  </a:lnTo>
                  <a:lnTo>
                    <a:pt x="70" y="281"/>
                  </a:lnTo>
                  <a:lnTo>
                    <a:pt x="70" y="280"/>
                  </a:lnTo>
                  <a:lnTo>
                    <a:pt x="68" y="281"/>
                  </a:lnTo>
                  <a:lnTo>
                    <a:pt x="68" y="281"/>
                  </a:lnTo>
                  <a:lnTo>
                    <a:pt x="68" y="281"/>
                  </a:lnTo>
                  <a:lnTo>
                    <a:pt x="68" y="281"/>
                  </a:lnTo>
                  <a:lnTo>
                    <a:pt x="67" y="281"/>
                  </a:lnTo>
                  <a:lnTo>
                    <a:pt x="67" y="281"/>
                  </a:lnTo>
                  <a:lnTo>
                    <a:pt x="67" y="281"/>
                  </a:lnTo>
                  <a:lnTo>
                    <a:pt x="67" y="281"/>
                  </a:lnTo>
                  <a:lnTo>
                    <a:pt x="65" y="281"/>
                  </a:lnTo>
                  <a:lnTo>
                    <a:pt x="65" y="281"/>
                  </a:lnTo>
                  <a:lnTo>
                    <a:pt x="65" y="281"/>
                  </a:lnTo>
                  <a:lnTo>
                    <a:pt x="65" y="281"/>
                  </a:lnTo>
                  <a:lnTo>
                    <a:pt x="65" y="281"/>
                  </a:lnTo>
                  <a:lnTo>
                    <a:pt x="65" y="281"/>
                  </a:lnTo>
                  <a:lnTo>
                    <a:pt x="65" y="281"/>
                  </a:lnTo>
                  <a:lnTo>
                    <a:pt x="65" y="281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59" y="288"/>
                  </a:lnTo>
                  <a:lnTo>
                    <a:pt x="59" y="288"/>
                  </a:lnTo>
                  <a:lnTo>
                    <a:pt x="59" y="288"/>
                  </a:lnTo>
                  <a:lnTo>
                    <a:pt x="59" y="288"/>
                  </a:lnTo>
                  <a:lnTo>
                    <a:pt x="59" y="288"/>
                  </a:lnTo>
                  <a:lnTo>
                    <a:pt x="59" y="288"/>
                  </a:lnTo>
                  <a:lnTo>
                    <a:pt x="59" y="288"/>
                  </a:lnTo>
                  <a:lnTo>
                    <a:pt x="59" y="288"/>
                  </a:lnTo>
                  <a:lnTo>
                    <a:pt x="58" y="288"/>
                  </a:lnTo>
                  <a:lnTo>
                    <a:pt x="58" y="288"/>
                  </a:lnTo>
                  <a:lnTo>
                    <a:pt x="58" y="288"/>
                  </a:lnTo>
                  <a:lnTo>
                    <a:pt x="58" y="288"/>
                  </a:lnTo>
                  <a:lnTo>
                    <a:pt x="58" y="288"/>
                  </a:lnTo>
                  <a:lnTo>
                    <a:pt x="58" y="288"/>
                  </a:lnTo>
                  <a:lnTo>
                    <a:pt x="58" y="288"/>
                  </a:lnTo>
                  <a:lnTo>
                    <a:pt x="58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6"/>
                  </a:lnTo>
                  <a:lnTo>
                    <a:pt x="57" y="286"/>
                  </a:lnTo>
                  <a:lnTo>
                    <a:pt x="57" y="286"/>
                  </a:lnTo>
                  <a:lnTo>
                    <a:pt x="57" y="286"/>
                  </a:lnTo>
                  <a:lnTo>
                    <a:pt x="57" y="285"/>
                  </a:lnTo>
                  <a:lnTo>
                    <a:pt x="57" y="285"/>
                  </a:lnTo>
                  <a:lnTo>
                    <a:pt x="57" y="285"/>
                  </a:lnTo>
                  <a:lnTo>
                    <a:pt x="57" y="285"/>
                  </a:lnTo>
                  <a:lnTo>
                    <a:pt x="57" y="282"/>
                  </a:lnTo>
                  <a:lnTo>
                    <a:pt x="57" y="282"/>
                  </a:lnTo>
                  <a:lnTo>
                    <a:pt x="57" y="282"/>
                  </a:lnTo>
                  <a:lnTo>
                    <a:pt x="57" y="282"/>
                  </a:lnTo>
                  <a:lnTo>
                    <a:pt x="57" y="281"/>
                  </a:lnTo>
                  <a:lnTo>
                    <a:pt x="57" y="281"/>
                  </a:lnTo>
                  <a:lnTo>
                    <a:pt x="57" y="281"/>
                  </a:lnTo>
                  <a:lnTo>
                    <a:pt x="57" y="281"/>
                  </a:lnTo>
                  <a:lnTo>
                    <a:pt x="57" y="279"/>
                  </a:lnTo>
                  <a:lnTo>
                    <a:pt x="55" y="279"/>
                  </a:lnTo>
                  <a:lnTo>
                    <a:pt x="55" y="279"/>
                  </a:lnTo>
                  <a:lnTo>
                    <a:pt x="55" y="279"/>
                  </a:lnTo>
                  <a:lnTo>
                    <a:pt x="55" y="279"/>
                  </a:lnTo>
                  <a:lnTo>
                    <a:pt x="54" y="279"/>
                  </a:lnTo>
                  <a:lnTo>
                    <a:pt x="54" y="279"/>
                  </a:lnTo>
                  <a:lnTo>
                    <a:pt x="54" y="279"/>
                  </a:lnTo>
                  <a:lnTo>
                    <a:pt x="54" y="278"/>
                  </a:lnTo>
                  <a:lnTo>
                    <a:pt x="54" y="278"/>
                  </a:lnTo>
                  <a:lnTo>
                    <a:pt x="54" y="278"/>
                  </a:lnTo>
                  <a:lnTo>
                    <a:pt x="54" y="278"/>
                  </a:lnTo>
                  <a:lnTo>
                    <a:pt x="54" y="278"/>
                  </a:lnTo>
                  <a:lnTo>
                    <a:pt x="54" y="278"/>
                  </a:lnTo>
                  <a:lnTo>
                    <a:pt x="54" y="278"/>
                  </a:lnTo>
                  <a:lnTo>
                    <a:pt x="54" y="278"/>
                  </a:lnTo>
                  <a:lnTo>
                    <a:pt x="54" y="276"/>
                  </a:lnTo>
                  <a:lnTo>
                    <a:pt x="52" y="276"/>
                  </a:lnTo>
                  <a:lnTo>
                    <a:pt x="52" y="276"/>
                  </a:lnTo>
                  <a:lnTo>
                    <a:pt x="52" y="276"/>
                  </a:lnTo>
                  <a:lnTo>
                    <a:pt x="52" y="274"/>
                  </a:lnTo>
                  <a:lnTo>
                    <a:pt x="52" y="274"/>
                  </a:lnTo>
                  <a:lnTo>
                    <a:pt x="52" y="274"/>
                  </a:lnTo>
                  <a:lnTo>
                    <a:pt x="52" y="274"/>
                  </a:lnTo>
                  <a:lnTo>
                    <a:pt x="52" y="272"/>
                  </a:lnTo>
                  <a:lnTo>
                    <a:pt x="52" y="272"/>
                  </a:lnTo>
                  <a:lnTo>
                    <a:pt x="52" y="272"/>
                  </a:lnTo>
                  <a:lnTo>
                    <a:pt x="52" y="272"/>
                  </a:lnTo>
                  <a:lnTo>
                    <a:pt x="52" y="270"/>
                  </a:lnTo>
                  <a:lnTo>
                    <a:pt x="52" y="270"/>
                  </a:lnTo>
                  <a:lnTo>
                    <a:pt x="52" y="268"/>
                  </a:lnTo>
                  <a:lnTo>
                    <a:pt x="52" y="268"/>
                  </a:lnTo>
                  <a:lnTo>
                    <a:pt x="52" y="266"/>
                  </a:lnTo>
                  <a:lnTo>
                    <a:pt x="52" y="266"/>
                  </a:lnTo>
                  <a:lnTo>
                    <a:pt x="52" y="266"/>
                  </a:lnTo>
                  <a:lnTo>
                    <a:pt x="52" y="266"/>
                  </a:lnTo>
                  <a:lnTo>
                    <a:pt x="52" y="266"/>
                  </a:lnTo>
                  <a:lnTo>
                    <a:pt x="52" y="266"/>
                  </a:lnTo>
                  <a:lnTo>
                    <a:pt x="52" y="266"/>
                  </a:lnTo>
                  <a:lnTo>
                    <a:pt x="52" y="266"/>
                  </a:lnTo>
                  <a:lnTo>
                    <a:pt x="52" y="264"/>
                  </a:lnTo>
                  <a:lnTo>
                    <a:pt x="51" y="264"/>
                  </a:lnTo>
                  <a:lnTo>
                    <a:pt x="51" y="264"/>
                  </a:lnTo>
                  <a:lnTo>
                    <a:pt x="51" y="264"/>
                  </a:lnTo>
                  <a:lnTo>
                    <a:pt x="51" y="262"/>
                  </a:lnTo>
                  <a:lnTo>
                    <a:pt x="51" y="262"/>
                  </a:lnTo>
                  <a:lnTo>
                    <a:pt x="51" y="262"/>
                  </a:lnTo>
                  <a:lnTo>
                    <a:pt x="51" y="262"/>
                  </a:lnTo>
                  <a:lnTo>
                    <a:pt x="51" y="260"/>
                  </a:lnTo>
                  <a:lnTo>
                    <a:pt x="49" y="260"/>
                  </a:lnTo>
                  <a:lnTo>
                    <a:pt x="49" y="260"/>
                  </a:lnTo>
                  <a:lnTo>
                    <a:pt x="49" y="260"/>
                  </a:lnTo>
                  <a:lnTo>
                    <a:pt x="49" y="260"/>
                  </a:lnTo>
                  <a:lnTo>
                    <a:pt x="48" y="260"/>
                  </a:lnTo>
                  <a:lnTo>
                    <a:pt x="48" y="260"/>
                  </a:lnTo>
                  <a:lnTo>
                    <a:pt x="48" y="260"/>
                  </a:lnTo>
                  <a:lnTo>
                    <a:pt x="48" y="258"/>
                  </a:lnTo>
                  <a:lnTo>
                    <a:pt x="46" y="258"/>
                  </a:lnTo>
                  <a:lnTo>
                    <a:pt x="46" y="258"/>
                  </a:lnTo>
                  <a:lnTo>
                    <a:pt x="46" y="258"/>
                  </a:lnTo>
                  <a:lnTo>
                    <a:pt x="46" y="258"/>
                  </a:lnTo>
                  <a:lnTo>
                    <a:pt x="46" y="258"/>
                  </a:lnTo>
                  <a:lnTo>
                    <a:pt x="46" y="258"/>
                  </a:lnTo>
                  <a:lnTo>
                    <a:pt x="46" y="258"/>
                  </a:lnTo>
                  <a:lnTo>
                    <a:pt x="46" y="256"/>
                  </a:lnTo>
                  <a:lnTo>
                    <a:pt x="44" y="256"/>
                  </a:lnTo>
                  <a:lnTo>
                    <a:pt x="44" y="256"/>
                  </a:lnTo>
                  <a:lnTo>
                    <a:pt x="43" y="256"/>
                  </a:lnTo>
                  <a:lnTo>
                    <a:pt x="43" y="256"/>
                  </a:lnTo>
                  <a:lnTo>
                    <a:pt x="40" y="256"/>
                  </a:lnTo>
                  <a:lnTo>
                    <a:pt x="40" y="256"/>
                  </a:lnTo>
                  <a:lnTo>
                    <a:pt x="40" y="256"/>
                  </a:lnTo>
                  <a:lnTo>
                    <a:pt x="40" y="254"/>
                  </a:lnTo>
                  <a:lnTo>
                    <a:pt x="38" y="254"/>
                  </a:lnTo>
                  <a:lnTo>
                    <a:pt x="38" y="254"/>
                  </a:lnTo>
                  <a:lnTo>
                    <a:pt x="38" y="254"/>
                  </a:lnTo>
                  <a:lnTo>
                    <a:pt x="38" y="254"/>
                  </a:lnTo>
                  <a:lnTo>
                    <a:pt x="36" y="254"/>
                  </a:lnTo>
                  <a:lnTo>
                    <a:pt x="36" y="254"/>
                  </a:lnTo>
                  <a:lnTo>
                    <a:pt x="36" y="254"/>
                  </a:lnTo>
                  <a:lnTo>
                    <a:pt x="36" y="252"/>
                  </a:lnTo>
                  <a:lnTo>
                    <a:pt x="34" y="252"/>
                  </a:lnTo>
                  <a:lnTo>
                    <a:pt x="34" y="252"/>
                  </a:lnTo>
                  <a:lnTo>
                    <a:pt x="34" y="252"/>
                  </a:lnTo>
                  <a:lnTo>
                    <a:pt x="34" y="252"/>
                  </a:lnTo>
                  <a:lnTo>
                    <a:pt x="34" y="252"/>
                  </a:lnTo>
                  <a:lnTo>
                    <a:pt x="34" y="252"/>
                  </a:lnTo>
                  <a:lnTo>
                    <a:pt x="34" y="252"/>
                  </a:lnTo>
                  <a:lnTo>
                    <a:pt x="34" y="251"/>
                  </a:lnTo>
                  <a:lnTo>
                    <a:pt x="33" y="251"/>
                  </a:lnTo>
                  <a:lnTo>
                    <a:pt x="33" y="251"/>
                  </a:lnTo>
                  <a:lnTo>
                    <a:pt x="33" y="251"/>
                  </a:lnTo>
                  <a:lnTo>
                    <a:pt x="33" y="251"/>
                  </a:lnTo>
                  <a:lnTo>
                    <a:pt x="33" y="251"/>
                  </a:lnTo>
                  <a:lnTo>
                    <a:pt x="33" y="251"/>
                  </a:lnTo>
                  <a:lnTo>
                    <a:pt x="33" y="251"/>
                  </a:lnTo>
                  <a:lnTo>
                    <a:pt x="33" y="250"/>
                  </a:lnTo>
                  <a:lnTo>
                    <a:pt x="31" y="250"/>
                  </a:lnTo>
                  <a:lnTo>
                    <a:pt x="31" y="250"/>
                  </a:lnTo>
                  <a:lnTo>
                    <a:pt x="31" y="250"/>
                  </a:lnTo>
                  <a:lnTo>
                    <a:pt x="31" y="248"/>
                  </a:lnTo>
                  <a:lnTo>
                    <a:pt x="29" y="248"/>
                  </a:lnTo>
                  <a:lnTo>
                    <a:pt x="29" y="248"/>
                  </a:lnTo>
                  <a:lnTo>
                    <a:pt x="29" y="248"/>
                  </a:lnTo>
                  <a:lnTo>
                    <a:pt x="29" y="246"/>
                  </a:lnTo>
                  <a:lnTo>
                    <a:pt x="28" y="246"/>
                  </a:lnTo>
                  <a:lnTo>
                    <a:pt x="28" y="246"/>
                  </a:lnTo>
                  <a:lnTo>
                    <a:pt x="28" y="246"/>
                  </a:lnTo>
                  <a:lnTo>
                    <a:pt x="28" y="243"/>
                  </a:lnTo>
                  <a:lnTo>
                    <a:pt x="28" y="243"/>
                  </a:lnTo>
                  <a:lnTo>
                    <a:pt x="28" y="242"/>
                  </a:lnTo>
                  <a:lnTo>
                    <a:pt x="28" y="242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30" y="238"/>
                  </a:lnTo>
                  <a:lnTo>
                    <a:pt x="28" y="238"/>
                  </a:lnTo>
                  <a:lnTo>
                    <a:pt x="28" y="238"/>
                  </a:lnTo>
                  <a:lnTo>
                    <a:pt x="28" y="238"/>
                  </a:lnTo>
                  <a:lnTo>
                    <a:pt x="28" y="238"/>
                  </a:lnTo>
                  <a:lnTo>
                    <a:pt x="27" y="238"/>
                  </a:lnTo>
                  <a:lnTo>
                    <a:pt x="27" y="238"/>
                  </a:lnTo>
                  <a:lnTo>
                    <a:pt x="27" y="238"/>
                  </a:lnTo>
                  <a:lnTo>
                    <a:pt x="27" y="236"/>
                  </a:lnTo>
                  <a:lnTo>
                    <a:pt x="25" y="236"/>
                  </a:lnTo>
                  <a:lnTo>
                    <a:pt x="25" y="236"/>
                  </a:lnTo>
                  <a:lnTo>
                    <a:pt x="25" y="236"/>
                  </a:lnTo>
                  <a:lnTo>
                    <a:pt x="25" y="234"/>
                  </a:lnTo>
                  <a:lnTo>
                    <a:pt x="25" y="234"/>
                  </a:lnTo>
                  <a:lnTo>
                    <a:pt x="25" y="234"/>
                  </a:lnTo>
                  <a:lnTo>
                    <a:pt x="25" y="234"/>
                  </a:lnTo>
                  <a:lnTo>
                    <a:pt x="25" y="232"/>
                  </a:lnTo>
                  <a:lnTo>
                    <a:pt x="23" y="232"/>
                  </a:lnTo>
                  <a:lnTo>
                    <a:pt x="23" y="232"/>
                  </a:lnTo>
                  <a:lnTo>
                    <a:pt x="23" y="232"/>
                  </a:lnTo>
                  <a:lnTo>
                    <a:pt x="23" y="232"/>
                  </a:lnTo>
                  <a:lnTo>
                    <a:pt x="23" y="232"/>
                  </a:lnTo>
                  <a:lnTo>
                    <a:pt x="23" y="232"/>
                  </a:lnTo>
                  <a:lnTo>
                    <a:pt x="23" y="232"/>
                  </a:lnTo>
                  <a:lnTo>
                    <a:pt x="23" y="232"/>
                  </a:lnTo>
                  <a:lnTo>
                    <a:pt x="21" y="232"/>
                  </a:lnTo>
                  <a:lnTo>
                    <a:pt x="21" y="232"/>
                  </a:lnTo>
                  <a:lnTo>
                    <a:pt x="21" y="232"/>
                  </a:lnTo>
                  <a:lnTo>
                    <a:pt x="21" y="232"/>
                  </a:lnTo>
                  <a:lnTo>
                    <a:pt x="21" y="232"/>
                  </a:lnTo>
                  <a:lnTo>
                    <a:pt x="21" y="232"/>
                  </a:lnTo>
                  <a:lnTo>
                    <a:pt x="21" y="232"/>
                  </a:lnTo>
                  <a:lnTo>
                    <a:pt x="21" y="230"/>
                  </a:lnTo>
                  <a:lnTo>
                    <a:pt x="19" y="230"/>
                  </a:lnTo>
                  <a:lnTo>
                    <a:pt x="19" y="230"/>
                  </a:lnTo>
                  <a:lnTo>
                    <a:pt x="19" y="230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7"/>
                  </a:lnTo>
                  <a:lnTo>
                    <a:pt x="19" y="227"/>
                  </a:lnTo>
                  <a:lnTo>
                    <a:pt x="19" y="227"/>
                  </a:lnTo>
                  <a:lnTo>
                    <a:pt x="19" y="227"/>
                  </a:lnTo>
                  <a:lnTo>
                    <a:pt x="19" y="225"/>
                  </a:lnTo>
                  <a:lnTo>
                    <a:pt x="19" y="225"/>
                  </a:lnTo>
                  <a:lnTo>
                    <a:pt x="19" y="225"/>
                  </a:lnTo>
                  <a:lnTo>
                    <a:pt x="19" y="225"/>
                  </a:lnTo>
                  <a:lnTo>
                    <a:pt x="19" y="223"/>
                  </a:lnTo>
                  <a:lnTo>
                    <a:pt x="17" y="223"/>
                  </a:lnTo>
                  <a:lnTo>
                    <a:pt x="17" y="223"/>
                  </a:lnTo>
                  <a:lnTo>
                    <a:pt x="17" y="223"/>
                  </a:lnTo>
                  <a:lnTo>
                    <a:pt x="17" y="221"/>
                  </a:lnTo>
                  <a:lnTo>
                    <a:pt x="15" y="221"/>
                  </a:lnTo>
                  <a:lnTo>
                    <a:pt x="15" y="219"/>
                  </a:lnTo>
                  <a:lnTo>
                    <a:pt x="15" y="219"/>
                  </a:lnTo>
                  <a:lnTo>
                    <a:pt x="15" y="217"/>
                  </a:lnTo>
                  <a:lnTo>
                    <a:pt x="13" y="217"/>
                  </a:lnTo>
                  <a:lnTo>
                    <a:pt x="13" y="217"/>
                  </a:lnTo>
                  <a:lnTo>
                    <a:pt x="13" y="217"/>
                  </a:lnTo>
                  <a:lnTo>
                    <a:pt x="13" y="215"/>
                  </a:lnTo>
                  <a:lnTo>
                    <a:pt x="13" y="215"/>
                  </a:lnTo>
                  <a:lnTo>
                    <a:pt x="13" y="213"/>
                  </a:lnTo>
                  <a:lnTo>
                    <a:pt x="13" y="213"/>
                  </a:lnTo>
                  <a:lnTo>
                    <a:pt x="13" y="211"/>
                  </a:lnTo>
                  <a:lnTo>
                    <a:pt x="11" y="211"/>
                  </a:lnTo>
                  <a:lnTo>
                    <a:pt x="11" y="211"/>
                  </a:lnTo>
                  <a:lnTo>
                    <a:pt x="11" y="211"/>
                  </a:lnTo>
                  <a:lnTo>
                    <a:pt x="11" y="211"/>
                  </a:lnTo>
                  <a:lnTo>
                    <a:pt x="11" y="211"/>
                  </a:lnTo>
                  <a:lnTo>
                    <a:pt x="11" y="211"/>
                  </a:lnTo>
                  <a:lnTo>
                    <a:pt x="11" y="211"/>
                  </a:lnTo>
                  <a:lnTo>
                    <a:pt x="11" y="211"/>
                  </a:lnTo>
                  <a:lnTo>
                    <a:pt x="10" y="211"/>
                  </a:lnTo>
                  <a:lnTo>
                    <a:pt x="10" y="211"/>
                  </a:lnTo>
                  <a:lnTo>
                    <a:pt x="10" y="211"/>
                  </a:lnTo>
                  <a:lnTo>
                    <a:pt x="10" y="211"/>
                  </a:lnTo>
                  <a:lnTo>
                    <a:pt x="10" y="211"/>
                  </a:lnTo>
                  <a:lnTo>
                    <a:pt x="10" y="211"/>
                  </a:lnTo>
                  <a:lnTo>
                    <a:pt x="10" y="211"/>
                  </a:lnTo>
                  <a:lnTo>
                    <a:pt x="10" y="209"/>
                  </a:lnTo>
                  <a:lnTo>
                    <a:pt x="8" y="209"/>
                  </a:lnTo>
                  <a:lnTo>
                    <a:pt x="8" y="207"/>
                  </a:lnTo>
                  <a:lnTo>
                    <a:pt x="8" y="207"/>
                  </a:lnTo>
                  <a:lnTo>
                    <a:pt x="8" y="205"/>
                  </a:lnTo>
                  <a:lnTo>
                    <a:pt x="6" y="205"/>
                  </a:lnTo>
                  <a:lnTo>
                    <a:pt x="6" y="203"/>
                  </a:lnTo>
                  <a:lnTo>
                    <a:pt x="6" y="203"/>
                  </a:lnTo>
                  <a:lnTo>
                    <a:pt x="6" y="201"/>
                  </a:lnTo>
                  <a:lnTo>
                    <a:pt x="5" y="201"/>
                  </a:lnTo>
                  <a:lnTo>
                    <a:pt x="5" y="199"/>
                  </a:lnTo>
                  <a:lnTo>
                    <a:pt x="5" y="199"/>
                  </a:lnTo>
                  <a:lnTo>
                    <a:pt x="5" y="197"/>
                  </a:lnTo>
                  <a:lnTo>
                    <a:pt x="5" y="197"/>
                  </a:lnTo>
                  <a:lnTo>
                    <a:pt x="5" y="195"/>
                  </a:lnTo>
                  <a:lnTo>
                    <a:pt x="5" y="193"/>
                  </a:lnTo>
                  <a:lnTo>
                    <a:pt x="8" y="191"/>
                  </a:lnTo>
                  <a:lnTo>
                    <a:pt x="7" y="191"/>
                  </a:lnTo>
                  <a:lnTo>
                    <a:pt x="7" y="191"/>
                  </a:lnTo>
                  <a:lnTo>
                    <a:pt x="7" y="191"/>
                  </a:lnTo>
                  <a:lnTo>
                    <a:pt x="7" y="190"/>
                  </a:lnTo>
                  <a:lnTo>
                    <a:pt x="7" y="190"/>
                  </a:lnTo>
                  <a:lnTo>
                    <a:pt x="7" y="190"/>
                  </a:lnTo>
                  <a:lnTo>
                    <a:pt x="7" y="190"/>
                  </a:lnTo>
                  <a:lnTo>
                    <a:pt x="7" y="188"/>
                  </a:lnTo>
                  <a:lnTo>
                    <a:pt x="7" y="188"/>
                  </a:lnTo>
                  <a:lnTo>
                    <a:pt x="7" y="188"/>
                  </a:lnTo>
                  <a:lnTo>
                    <a:pt x="7" y="188"/>
                  </a:lnTo>
                  <a:lnTo>
                    <a:pt x="7" y="185"/>
                  </a:lnTo>
                  <a:lnTo>
                    <a:pt x="7" y="185"/>
                  </a:lnTo>
                  <a:lnTo>
                    <a:pt x="7" y="185"/>
                  </a:lnTo>
                  <a:lnTo>
                    <a:pt x="7" y="185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2"/>
                  </a:lnTo>
                  <a:lnTo>
                    <a:pt x="9" y="182"/>
                  </a:lnTo>
                  <a:lnTo>
                    <a:pt x="9" y="182"/>
                  </a:lnTo>
                  <a:lnTo>
                    <a:pt x="9" y="182"/>
                  </a:lnTo>
                  <a:lnTo>
                    <a:pt x="9" y="182"/>
                  </a:lnTo>
                  <a:lnTo>
                    <a:pt x="9" y="182"/>
                  </a:lnTo>
                  <a:lnTo>
                    <a:pt x="9" y="182"/>
                  </a:lnTo>
                  <a:lnTo>
                    <a:pt x="9" y="182"/>
                  </a:lnTo>
                  <a:lnTo>
                    <a:pt x="9" y="180"/>
                  </a:lnTo>
                  <a:lnTo>
                    <a:pt x="9" y="180"/>
                  </a:lnTo>
                  <a:lnTo>
                    <a:pt x="9" y="180"/>
                  </a:lnTo>
                  <a:lnTo>
                    <a:pt x="9" y="180"/>
                  </a:lnTo>
                  <a:lnTo>
                    <a:pt x="9" y="178"/>
                  </a:lnTo>
                  <a:lnTo>
                    <a:pt x="9" y="178"/>
                  </a:lnTo>
                  <a:lnTo>
                    <a:pt x="9" y="178"/>
                  </a:lnTo>
                  <a:lnTo>
                    <a:pt x="9" y="178"/>
                  </a:lnTo>
                  <a:lnTo>
                    <a:pt x="9" y="176"/>
                  </a:lnTo>
                  <a:lnTo>
                    <a:pt x="7" y="176"/>
                  </a:lnTo>
                  <a:lnTo>
                    <a:pt x="7" y="176"/>
                  </a:lnTo>
                  <a:lnTo>
                    <a:pt x="7" y="176"/>
                  </a:lnTo>
                  <a:lnTo>
                    <a:pt x="7" y="176"/>
                  </a:lnTo>
                  <a:lnTo>
                    <a:pt x="6" y="176"/>
                  </a:lnTo>
                  <a:lnTo>
                    <a:pt x="6" y="176"/>
                  </a:lnTo>
                  <a:lnTo>
                    <a:pt x="6" y="176"/>
                  </a:lnTo>
                  <a:lnTo>
                    <a:pt x="6" y="174"/>
                  </a:lnTo>
                  <a:lnTo>
                    <a:pt x="5" y="174"/>
                  </a:lnTo>
                  <a:lnTo>
                    <a:pt x="5" y="174"/>
                  </a:lnTo>
                  <a:lnTo>
                    <a:pt x="5" y="174"/>
                  </a:lnTo>
                  <a:lnTo>
                    <a:pt x="5" y="173"/>
                  </a:lnTo>
                  <a:lnTo>
                    <a:pt x="5" y="173"/>
                  </a:lnTo>
                  <a:lnTo>
                    <a:pt x="5" y="173"/>
                  </a:lnTo>
                  <a:lnTo>
                    <a:pt x="5" y="173"/>
                  </a:lnTo>
                  <a:lnTo>
                    <a:pt x="5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2" y="171"/>
                  </a:lnTo>
                  <a:lnTo>
                    <a:pt x="2" y="171"/>
                  </a:lnTo>
                  <a:lnTo>
                    <a:pt x="2" y="171"/>
                  </a:lnTo>
                  <a:lnTo>
                    <a:pt x="2" y="169"/>
                  </a:lnTo>
                  <a:lnTo>
                    <a:pt x="1" y="169"/>
                  </a:lnTo>
                  <a:lnTo>
                    <a:pt x="1" y="166"/>
                  </a:lnTo>
                  <a:lnTo>
                    <a:pt x="1" y="166"/>
                  </a:lnTo>
                  <a:lnTo>
                    <a:pt x="1" y="164"/>
                  </a:lnTo>
                  <a:lnTo>
                    <a:pt x="0" y="164"/>
                  </a:lnTo>
                  <a:lnTo>
                    <a:pt x="0" y="164"/>
                  </a:lnTo>
                  <a:lnTo>
                    <a:pt x="0" y="164"/>
                  </a:lnTo>
                  <a:lnTo>
                    <a:pt x="0" y="162"/>
                  </a:lnTo>
                  <a:lnTo>
                    <a:pt x="0" y="162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3"/>
                  </a:lnTo>
                  <a:lnTo>
                    <a:pt x="4" y="153"/>
                  </a:lnTo>
                  <a:lnTo>
                    <a:pt x="4" y="153"/>
                  </a:lnTo>
                  <a:lnTo>
                    <a:pt x="4" y="153"/>
                  </a:lnTo>
                  <a:lnTo>
                    <a:pt x="4" y="153"/>
                  </a:lnTo>
                  <a:lnTo>
                    <a:pt x="4" y="153"/>
                  </a:lnTo>
                  <a:lnTo>
                    <a:pt x="4" y="153"/>
                  </a:lnTo>
                  <a:lnTo>
                    <a:pt x="4" y="153"/>
                  </a:lnTo>
                  <a:lnTo>
                    <a:pt x="5" y="151"/>
                  </a:lnTo>
                  <a:lnTo>
                    <a:pt x="5" y="151"/>
                  </a:lnTo>
                  <a:lnTo>
                    <a:pt x="5" y="151"/>
                  </a:lnTo>
                  <a:lnTo>
                    <a:pt x="5" y="151"/>
                  </a:lnTo>
                  <a:lnTo>
                    <a:pt x="5" y="149"/>
                  </a:lnTo>
                  <a:lnTo>
                    <a:pt x="5" y="149"/>
                  </a:lnTo>
                  <a:lnTo>
                    <a:pt x="5" y="149"/>
                  </a:lnTo>
                  <a:lnTo>
                    <a:pt x="5" y="149"/>
                  </a:lnTo>
                  <a:lnTo>
                    <a:pt x="6" y="147"/>
                  </a:lnTo>
                  <a:lnTo>
                    <a:pt x="6" y="147"/>
                  </a:lnTo>
                  <a:lnTo>
                    <a:pt x="6" y="147"/>
                  </a:lnTo>
                  <a:lnTo>
                    <a:pt x="6" y="147"/>
                  </a:lnTo>
                  <a:lnTo>
                    <a:pt x="6" y="145"/>
                  </a:lnTo>
                  <a:lnTo>
                    <a:pt x="6" y="145"/>
                  </a:lnTo>
                  <a:lnTo>
                    <a:pt x="6" y="143"/>
                  </a:lnTo>
                  <a:lnTo>
                    <a:pt x="6" y="143"/>
                  </a:lnTo>
                  <a:lnTo>
                    <a:pt x="6" y="141"/>
                  </a:lnTo>
                  <a:lnTo>
                    <a:pt x="6" y="141"/>
                  </a:lnTo>
                  <a:lnTo>
                    <a:pt x="6" y="141"/>
                  </a:lnTo>
                  <a:lnTo>
                    <a:pt x="6" y="141"/>
                  </a:lnTo>
                  <a:lnTo>
                    <a:pt x="6" y="141"/>
                  </a:lnTo>
                  <a:lnTo>
                    <a:pt x="6" y="141"/>
                  </a:lnTo>
                  <a:lnTo>
                    <a:pt x="6" y="141"/>
                  </a:lnTo>
                  <a:lnTo>
                    <a:pt x="6" y="141"/>
                  </a:lnTo>
                  <a:lnTo>
                    <a:pt x="6" y="140"/>
                  </a:lnTo>
                  <a:lnTo>
                    <a:pt x="6" y="140"/>
                  </a:lnTo>
                  <a:lnTo>
                    <a:pt x="6" y="140"/>
                  </a:lnTo>
                  <a:lnTo>
                    <a:pt x="6" y="140"/>
                  </a:lnTo>
                  <a:lnTo>
                    <a:pt x="6" y="140"/>
                  </a:lnTo>
                  <a:lnTo>
                    <a:pt x="6" y="140"/>
                  </a:lnTo>
                  <a:lnTo>
                    <a:pt x="6" y="140"/>
                  </a:lnTo>
                  <a:lnTo>
                    <a:pt x="6" y="140"/>
                  </a:lnTo>
                  <a:lnTo>
                    <a:pt x="6" y="138"/>
                  </a:lnTo>
                  <a:lnTo>
                    <a:pt x="5" y="138"/>
                  </a:lnTo>
                  <a:lnTo>
                    <a:pt x="5" y="138"/>
                  </a:lnTo>
                  <a:lnTo>
                    <a:pt x="5" y="138"/>
                  </a:lnTo>
                  <a:lnTo>
                    <a:pt x="5" y="138"/>
                  </a:lnTo>
                  <a:lnTo>
                    <a:pt x="5" y="138"/>
                  </a:lnTo>
                  <a:lnTo>
                    <a:pt x="5" y="138"/>
                  </a:lnTo>
                  <a:lnTo>
                    <a:pt x="5" y="138"/>
                  </a:lnTo>
                  <a:lnTo>
                    <a:pt x="5" y="137"/>
                  </a:lnTo>
                  <a:lnTo>
                    <a:pt x="5" y="137"/>
                  </a:lnTo>
                  <a:lnTo>
                    <a:pt x="5" y="137"/>
                  </a:lnTo>
                  <a:lnTo>
                    <a:pt x="5" y="137"/>
                  </a:lnTo>
                  <a:lnTo>
                    <a:pt x="5" y="137"/>
                  </a:lnTo>
                  <a:lnTo>
                    <a:pt x="5" y="137"/>
                  </a:lnTo>
                  <a:lnTo>
                    <a:pt x="5" y="137"/>
                  </a:lnTo>
                  <a:lnTo>
                    <a:pt x="5" y="137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7" y="130"/>
                  </a:lnTo>
                  <a:lnTo>
                    <a:pt x="6" y="130"/>
                  </a:lnTo>
                  <a:lnTo>
                    <a:pt x="6" y="128"/>
                  </a:lnTo>
                  <a:lnTo>
                    <a:pt x="6" y="126"/>
                  </a:lnTo>
                  <a:lnTo>
                    <a:pt x="6" y="123"/>
                  </a:lnTo>
                  <a:lnTo>
                    <a:pt x="6" y="121"/>
                  </a:lnTo>
                  <a:lnTo>
                    <a:pt x="6" y="119"/>
                  </a:lnTo>
                  <a:lnTo>
                    <a:pt x="6" y="117"/>
                  </a:lnTo>
                  <a:lnTo>
                    <a:pt x="7" y="115"/>
                  </a:lnTo>
                  <a:lnTo>
                    <a:pt x="7" y="113"/>
                  </a:lnTo>
                  <a:lnTo>
                    <a:pt x="7" y="111"/>
                  </a:lnTo>
                  <a:lnTo>
                    <a:pt x="7" y="109"/>
                  </a:lnTo>
                  <a:lnTo>
                    <a:pt x="7" y="106"/>
                  </a:lnTo>
                  <a:lnTo>
                    <a:pt x="5" y="104"/>
                  </a:lnTo>
                  <a:lnTo>
                    <a:pt x="5" y="102"/>
                  </a:lnTo>
                  <a:lnTo>
                    <a:pt x="5" y="100"/>
                  </a:lnTo>
                  <a:lnTo>
                    <a:pt x="5" y="98"/>
                  </a:lnTo>
                  <a:lnTo>
                    <a:pt x="5" y="98"/>
                  </a:lnTo>
                  <a:lnTo>
                    <a:pt x="5" y="98"/>
                  </a:lnTo>
                  <a:lnTo>
                    <a:pt x="5" y="98"/>
                  </a:lnTo>
                  <a:lnTo>
                    <a:pt x="5" y="98"/>
                  </a:lnTo>
                  <a:lnTo>
                    <a:pt x="5" y="98"/>
                  </a:lnTo>
                  <a:lnTo>
                    <a:pt x="5" y="98"/>
                  </a:lnTo>
                  <a:lnTo>
                    <a:pt x="5" y="98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6" y="95"/>
                  </a:lnTo>
                  <a:lnTo>
                    <a:pt x="6" y="95"/>
                  </a:lnTo>
                  <a:lnTo>
                    <a:pt x="6" y="95"/>
                  </a:lnTo>
                  <a:lnTo>
                    <a:pt x="6" y="95"/>
                  </a:lnTo>
                  <a:lnTo>
                    <a:pt x="6" y="95"/>
                  </a:lnTo>
                  <a:lnTo>
                    <a:pt x="6" y="95"/>
                  </a:lnTo>
                  <a:lnTo>
                    <a:pt x="6" y="95"/>
                  </a:lnTo>
                  <a:lnTo>
                    <a:pt x="6" y="95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9" y="94"/>
                  </a:lnTo>
                  <a:lnTo>
                    <a:pt x="9" y="94"/>
                  </a:lnTo>
                  <a:lnTo>
                    <a:pt x="9" y="94"/>
                  </a:lnTo>
                  <a:lnTo>
                    <a:pt x="9" y="94"/>
                  </a:lnTo>
                  <a:lnTo>
                    <a:pt x="9" y="94"/>
                  </a:lnTo>
                  <a:lnTo>
                    <a:pt x="9" y="94"/>
                  </a:lnTo>
                  <a:lnTo>
                    <a:pt x="9" y="94"/>
                  </a:lnTo>
                  <a:lnTo>
                    <a:pt x="9" y="94"/>
                  </a:lnTo>
                  <a:lnTo>
                    <a:pt x="9" y="92"/>
                  </a:lnTo>
                  <a:lnTo>
                    <a:pt x="9" y="92"/>
                  </a:lnTo>
                  <a:lnTo>
                    <a:pt x="9" y="92"/>
                  </a:lnTo>
                  <a:lnTo>
                    <a:pt x="9" y="92"/>
                  </a:lnTo>
                  <a:lnTo>
                    <a:pt x="9" y="92"/>
                  </a:lnTo>
                  <a:lnTo>
                    <a:pt x="9" y="92"/>
                  </a:lnTo>
                  <a:lnTo>
                    <a:pt x="9" y="92"/>
                  </a:lnTo>
                  <a:lnTo>
                    <a:pt x="9" y="92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88"/>
                  </a:lnTo>
                  <a:lnTo>
                    <a:pt x="10" y="87"/>
                  </a:lnTo>
                  <a:lnTo>
                    <a:pt x="10" y="85"/>
                  </a:lnTo>
                  <a:lnTo>
                    <a:pt x="10" y="83"/>
                  </a:lnTo>
                  <a:lnTo>
                    <a:pt x="13" y="81"/>
                  </a:lnTo>
                  <a:lnTo>
                    <a:pt x="13" y="79"/>
                  </a:lnTo>
                  <a:lnTo>
                    <a:pt x="14" y="77"/>
                  </a:lnTo>
                  <a:lnTo>
                    <a:pt x="14" y="75"/>
                  </a:lnTo>
                  <a:lnTo>
                    <a:pt x="15" y="73"/>
                  </a:lnTo>
                  <a:lnTo>
                    <a:pt x="15" y="72"/>
                  </a:lnTo>
                  <a:lnTo>
                    <a:pt x="16" y="70"/>
                  </a:lnTo>
                  <a:lnTo>
                    <a:pt x="16" y="68"/>
                  </a:lnTo>
                  <a:lnTo>
                    <a:pt x="19" y="65"/>
                  </a:lnTo>
                  <a:lnTo>
                    <a:pt x="19" y="63"/>
                  </a:lnTo>
                  <a:lnTo>
                    <a:pt x="20" y="61"/>
                  </a:lnTo>
                  <a:lnTo>
                    <a:pt x="20" y="59"/>
                  </a:lnTo>
                  <a:lnTo>
                    <a:pt x="23" y="57"/>
                  </a:lnTo>
                  <a:lnTo>
                    <a:pt x="23" y="57"/>
                  </a:lnTo>
                  <a:lnTo>
                    <a:pt x="23" y="57"/>
                  </a:lnTo>
                  <a:lnTo>
                    <a:pt x="23" y="57"/>
                  </a:lnTo>
                  <a:lnTo>
                    <a:pt x="23" y="55"/>
                  </a:lnTo>
                  <a:lnTo>
                    <a:pt x="23" y="55"/>
                  </a:lnTo>
                  <a:lnTo>
                    <a:pt x="23" y="55"/>
                  </a:lnTo>
                  <a:lnTo>
                    <a:pt x="23" y="55"/>
                  </a:lnTo>
                  <a:lnTo>
                    <a:pt x="24" y="53"/>
                  </a:lnTo>
                  <a:lnTo>
                    <a:pt x="24" y="53"/>
                  </a:lnTo>
                  <a:lnTo>
                    <a:pt x="24" y="53"/>
                  </a:lnTo>
                  <a:lnTo>
                    <a:pt x="24" y="53"/>
                  </a:lnTo>
                  <a:lnTo>
                    <a:pt x="24" y="51"/>
                  </a:lnTo>
                  <a:lnTo>
                    <a:pt x="24" y="51"/>
                  </a:lnTo>
                  <a:lnTo>
                    <a:pt x="24" y="49"/>
                  </a:lnTo>
                  <a:lnTo>
                    <a:pt x="24" y="49"/>
                  </a:lnTo>
                  <a:lnTo>
                    <a:pt x="25" y="47"/>
                  </a:lnTo>
                  <a:lnTo>
                    <a:pt x="24" y="47"/>
                  </a:lnTo>
                  <a:lnTo>
                    <a:pt x="24" y="47"/>
                  </a:lnTo>
                  <a:lnTo>
                    <a:pt x="24" y="47"/>
                  </a:lnTo>
                  <a:lnTo>
                    <a:pt x="24" y="47"/>
                  </a:lnTo>
                  <a:lnTo>
                    <a:pt x="24" y="47"/>
                  </a:lnTo>
                  <a:lnTo>
                    <a:pt x="24" y="47"/>
                  </a:lnTo>
                  <a:lnTo>
                    <a:pt x="24" y="47"/>
                  </a:lnTo>
                  <a:lnTo>
                    <a:pt x="24" y="45"/>
                  </a:lnTo>
                  <a:lnTo>
                    <a:pt x="24" y="45"/>
                  </a:lnTo>
                  <a:lnTo>
                    <a:pt x="24" y="45"/>
                  </a:lnTo>
                  <a:lnTo>
                    <a:pt x="24" y="45"/>
                  </a:lnTo>
                  <a:lnTo>
                    <a:pt x="24" y="43"/>
                  </a:lnTo>
                  <a:lnTo>
                    <a:pt x="24" y="43"/>
                  </a:lnTo>
                  <a:lnTo>
                    <a:pt x="24" y="43"/>
                  </a:lnTo>
                  <a:lnTo>
                    <a:pt x="24" y="43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5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16" name="广东">
              <a:hlinkClick r:id="" action="ppaction://macro?name=Slide1.广东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311550" y="5495077"/>
              <a:ext cx="1162552" cy="1016602"/>
            </a:xfrm>
            <a:custGeom>
              <a:avLst/>
              <a:gdLst>
                <a:gd name="T0" fmla="*/ 161 w 548"/>
                <a:gd name="T1" fmla="*/ 65 h 455"/>
                <a:gd name="T2" fmla="*/ 168 w 548"/>
                <a:gd name="T3" fmla="*/ 36 h 455"/>
                <a:gd name="T4" fmla="*/ 219 w 548"/>
                <a:gd name="T5" fmla="*/ 52 h 455"/>
                <a:gd name="T6" fmla="*/ 216 w 548"/>
                <a:gd name="T7" fmla="*/ 28 h 455"/>
                <a:gd name="T8" fmla="*/ 238 w 548"/>
                <a:gd name="T9" fmla="*/ 2 h 455"/>
                <a:gd name="T10" fmla="*/ 294 w 548"/>
                <a:gd name="T11" fmla="*/ 0 h 455"/>
                <a:gd name="T12" fmla="*/ 344 w 548"/>
                <a:gd name="T13" fmla="*/ 4 h 455"/>
                <a:gd name="T14" fmla="*/ 340 w 548"/>
                <a:gd name="T15" fmla="*/ 32 h 455"/>
                <a:gd name="T16" fmla="*/ 322 w 548"/>
                <a:gd name="T17" fmla="*/ 67 h 455"/>
                <a:gd name="T18" fmla="*/ 406 w 548"/>
                <a:gd name="T19" fmla="*/ 45 h 455"/>
                <a:gd name="T20" fmla="*/ 440 w 548"/>
                <a:gd name="T21" fmla="*/ 52 h 455"/>
                <a:gd name="T22" fmla="*/ 435 w 548"/>
                <a:gd name="T23" fmla="*/ 26 h 455"/>
                <a:gd name="T24" fmla="*/ 492 w 548"/>
                <a:gd name="T25" fmla="*/ 43 h 455"/>
                <a:gd name="T26" fmla="*/ 525 w 548"/>
                <a:gd name="T27" fmla="*/ 67 h 455"/>
                <a:gd name="T28" fmla="*/ 532 w 548"/>
                <a:gd name="T29" fmla="*/ 127 h 455"/>
                <a:gd name="T30" fmla="*/ 507 w 548"/>
                <a:gd name="T31" fmla="*/ 154 h 455"/>
                <a:gd name="T32" fmla="*/ 460 w 548"/>
                <a:gd name="T33" fmla="*/ 195 h 455"/>
                <a:gd name="T34" fmla="*/ 436 w 548"/>
                <a:gd name="T35" fmla="*/ 203 h 455"/>
                <a:gd name="T36" fmla="*/ 426 w 548"/>
                <a:gd name="T37" fmla="*/ 207 h 455"/>
                <a:gd name="T38" fmla="*/ 386 w 548"/>
                <a:gd name="T39" fmla="*/ 221 h 455"/>
                <a:gd name="T40" fmla="*/ 358 w 548"/>
                <a:gd name="T41" fmla="*/ 224 h 455"/>
                <a:gd name="T42" fmla="*/ 283 w 548"/>
                <a:gd name="T43" fmla="*/ 214 h 455"/>
                <a:gd name="T44" fmla="*/ 293 w 548"/>
                <a:gd name="T45" fmla="*/ 267 h 455"/>
                <a:gd name="T46" fmla="*/ 246 w 548"/>
                <a:gd name="T47" fmla="*/ 302 h 455"/>
                <a:gd name="T48" fmla="*/ 198 w 548"/>
                <a:gd name="T49" fmla="*/ 316 h 455"/>
                <a:gd name="T50" fmla="*/ 142 w 548"/>
                <a:gd name="T51" fmla="*/ 338 h 455"/>
                <a:gd name="T52" fmla="*/ 54 w 548"/>
                <a:gd name="T53" fmla="*/ 380 h 455"/>
                <a:gd name="T54" fmla="*/ 67 w 548"/>
                <a:gd name="T55" fmla="*/ 438 h 455"/>
                <a:gd name="T56" fmla="*/ 26 w 548"/>
                <a:gd name="T57" fmla="*/ 453 h 455"/>
                <a:gd name="T58" fmla="*/ 5 w 548"/>
                <a:gd name="T59" fmla="*/ 372 h 455"/>
                <a:gd name="T60" fmla="*/ 24 w 548"/>
                <a:gd name="T61" fmla="*/ 325 h 455"/>
                <a:gd name="T62" fmla="*/ 46 w 548"/>
                <a:gd name="T63" fmla="*/ 303 h 455"/>
                <a:gd name="T64" fmla="*/ 74 w 548"/>
                <a:gd name="T65" fmla="*/ 265 h 455"/>
                <a:gd name="T66" fmla="*/ 115 w 548"/>
                <a:gd name="T67" fmla="*/ 187 h 455"/>
                <a:gd name="T68" fmla="*/ 146 w 548"/>
                <a:gd name="T69" fmla="*/ 128 h 455"/>
                <a:gd name="T70" fmla="*/ 146 w 548"/>
                <a:gd name="T71" fmla="*/ 77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48" h="455">
                  <a:moveTo>
                    <a:pt x="146" y="77"/>
                  </a:moveTo>
                  <a:lnTo>
                    <a:pt x="161" y="65"/>
                  </a:lnTo>
                  <a:lnTo>
                    <a:pt x="161" y="43"/>
                  </a:lnTo>
                  <a:lnTo>
                    <a:pt x="168" y="36"/>
                  </a:lnTo>
                  <a:lnTo>
                    <a:pt x="187" y="38"/>
                  </a:lnTo>
                  <a:lnTo>
                    <a:pt x="219" y="52"/>
                  </a:lnTo>
                  <a:lnTo>
                    <a:pt x="224" y="41"/>
                  </a:lnTo>
                  <a:lnTo>
                    <a:pt x="216" y="28"/>
                  </a:lnTo>
                  <a:lnTo>
                    <a:pt x="219" y="19"/>
                  </a:lnTo>
                  <a:lnTo>
                    <a:pt x="238" y="2"/>
                  </a:lnTo>
                  <a:lnTo>
                    <a:pt x="274" y="12"/>
                  </a:lnTo>
                  <a:lnTo>
                    <a:pt x="294" y="0"/>
                  </a:lnTo>
                  <a:lnTo>
                    <a:pt x="309" y="14"/>
                  </a:lnTo>
                  <a:lnTo>
                    <a:pt x="344" y="4"/>
                  </a:lnTo>
                  <a:lnTo>
                    <a:pt x="350" y="18"/>
                  </a:lnTo>
                  <a:lnTo>
                    <a:pt x="340" y="32"/>
                  </a:lnTo>
                  <a:lnTo>
                    <a:pt x="322" y="60"/>
                  </a:lnTo>
                  <a:lnTo>
                    <a:pt x="322" y="67"/>
                  </a:lnTo>
                  <a:lnTo>
                    <a:pt x="332" y="74"/>
                  </a:lnTo>
                  <a:lnTo>
                    <a:pt x="406" y="45"/>
                  </a:lnTo>
                  <a:lnTo>
                    <a:pt x="433" y="60"/>
                  </a:lnTo>
                  <a:lnTo>
                    <a:pt x="440" y="52"/>
                  </a:lnTo>
                  <a:lnTo>
                    <a:pt x="433" y="36"/>
                  </a:lnTo>
                  <a:lnTo>
                    <a:pt x="435" y="26"/>
                  </a:lnTo>
                  <a:lnTo>
                    <a:pt x="483" y="36"/>
                  </a:lnTo>
                  <a:lnTo>
                    <a:pt x="492" y="43"/>
                  </a:lnTo>
                  <a:lnTo>
                    <a:pt x="506" y="41"/>
                  </a:lnTo>
                  <a:lnTo>
                    <a:pt x="525" y="67"/>
                  </a:lnTo>
                  <a:lnTo>
                    <a:pt x="547" y="115"/>
                  </a:lnTo>
                  <a:lnTo>
                    <a:pt x="532" y="127"/>
                  </a:lnTo>
                  <a:lnTo>
                    <a:pt x="520" y="150"/>
                  </a:lnTo>
                  <a:lnTo>
                    <a:pt x="507" y="154"/>
                  </a:lnTo>
                  <a:lnTo>
                    <a:pt x="497" y="177"/>
                  </a:lnTo>
                  <a:lnTo>
                    <a:pt x="460" y="195"/>
                  </a:lnTo>
                  <a:lnTo>
                    <a:pt x="446" y="187"/>
                  </a:lnTo>
                  <a:lnTo>
                    <a:pt x="436" y="203"/>
                  </a:lnTo>
                  <a:lnTo>
                    <a:pt x="436" y="207"/>
                  </a:lnTo>
                  <a:lnTo>
                    <a:pt x="426" y="207"/>
                  </a:lnTo>
                  <a:lnTo>
                    <a:pt x="405" y="207"/>
                  </a:lnTo>
                  <a:lnTo>
                    <a:pt x="386" y="221"/>
                  </a:lnTo>
                  <a:lnTo>
                    <a:pt x="373" y="213"/>
                  </a:lnTo>
                  <a:lnTo>
                    <a:pt x="358" y="224"/>
                  </a:lnTo>
                  <a:lnTo>
                    <a:pt x="317" y="241"/>
                  </a:lnTo>
                  <a:lnTo>
                    <a:pt x="283" y="214"/>
                  </a:lnTo>
                  <a:lnTo>
                    <a:pt x="280" y="236"/>
                  </a:lnTo>
                  <a:lnTo>
                    <a:pt x="293" y="267"/>
                  </a:lnTo>
                  <a:lnTo>
                    <a:pt x="262" y="279"/>
                  </a:lnTo>
                  <a:lnTo>
                    <a:pt x="246" y="302"/>
                  </a:lnTo>
                  <a:lnTo>
                    <a:pt x="214" y="309"/>
                  </a:lnTo>
                  <a:lnTo>
                    <a:pt x="198" y="316"/>
                  </a:lnTo>
                  <a:lnTo>
                    <a:pt x="165" y="316"/>
                  </a:lnTo>
                  <a:lnTo>
                    <a:pt x="142" y="338"/>
                  </a:lnTo>
                  <a:lnTo>
                    <a:pt x="83" y="359"/>
                  </a:lnTo>
                  <a:lnTo>
                    <a:pt x="54" y="380"/>
                  </a:lnTo>
                  <a:lnTo>
                    <a:pt x="40" y="394"/>
                  </a:lnTo>
                  <a:lnTo>
                    <a:pt x="67" y="438"/>
                  </a:lnTo>
                  <a:lnTo>
                    <a:pt x="48" y="454"/>
                  </a:lnTo>
                  <a:lnTo>
                    <a:pt x="26" y="453"/>
                  </a:lnTo>
                  <a:lnTo>
                    <a:pt x="0" y="406"/>
                  </a:lnTo>
                  <a:lnTo>
                    <a:pt x="5" y="372"/>
                  </a:lnTo>
                  <a:lnTo>
                    <a:pt x="5" y="356"/>
                  </a:lnTo>
                  <a:lnTo>
                    <a:pt x="24" y="325"/>
                  </a:lnTo>
                  <a:lnTo>
                    <a:pt x="48" y="319"/>
                  </a:lnTo>
                  <a:lnTo>
                    <a:pt x="46" y="303"/>
                  </a:lnTo>
                  <a:lnTo>
                    <a:pt x="71" y="293"/>
                  </a:lnTo>
                  <a:lnTo>
                    <a:pt x="74" y="265"/>
                  </a:lnTo>
                  <a:lnTo>
                    <a:pt x="117" y="231"/>
                  </a:lnTo>
                  <a:lnTo>
                    <a:pt x="115" y="187"/>
                  </a:lnTo>
                  <a:lnTo>
                    <a:pt x="147" y="144"/>
                  </a:lnTo>
                  <a:lnTo>
                    <a:pt x="146" y="128"/>
                  </a:lnTo>
                  <a:lnTo>
                    <a:pt x="157" y="112"/>
                  </a:lnTo>
                  <a:lnTo>
                    <a:pt x="146" y="77"/>
                  </a:lnTo>
                  <a:lnTo>
                    <a:pt x="146" y="77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17" name="广西">
              <a:hlinkClick r:id="" action="ppaction://macro?name=Slide1.广西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4453853" y="5354660"/>
              <a:ext cx="1195393" cy="898306"/>
            </a:xfrm>
            <a:custGeom>
              <a:avLst/>
              <a:gdLst>
                <a:gd name="T0" fmla="*/ 26 w 568"/>
                <a:gd name="T1" fmla="*/ 159 h 410"/>
                <a:gd name="T2" fmla="*/ 63 w 568"/>
                <a:gd name="T3" fmla="*/ 141 h 410"/>
                <a:gd name="T4" fmla="*/ 122 w 568"/>
                <a:gd name="T5" fmla="*/ 157 h 410"/>
                <a:gd name="T6" fmla="*/ 134 w 568"/>
                <a:gd name="T7" fmla="*/ 131 h 410"/>
                <a:gd name="T8" fmla="*/ 216 w 568"/>
                <a:gd name="T9" fmla="*/ 99 h 410"/>
                <a:gd name="T10" fmla="*/ 283 w 568"/>
                <a:gd name="T11" fmla="*/ 81 h 410"/>
                <a:gd name="T12" fmla="*/ 311 w 568"/>
                <a:gd name="T13" fmla="*/ 88 h 410"/>
                <a:gd name="T14" fmla="*/ 334 w 568"/>
                <a:gd name="T15" fmla="*/ 71 h 410"/>
                <a:gd name="T16" fmla="*/ 342 w 568"/>
                <a:gd name="T17" fmla="*/ 55 h 410"/>
                <a:gd name="T18" fmla="*/ 370 w 568"/>
                <a:gd name="T19" fmla="*/ 35 h 410"/>
                <a:gd name="T20" fmla="*/ 407 w 568"/>
                <a:gd name="T21" fmla="*/ 15 h 410"/>
                <a:gd name="T22" fmla="*/ 423 w 568"/>
                <a:gd name="T23" fmla="*/ 33 h 410"/>
                <a:gd name="T24" fmla="*/ 458 w 568"/>
                <a:gd name="T25" fmla="*/ 7 h 410"/>
                <a:gd name="T26" fmla="*/ 495 w 568"/>
                <a:gd name="T27" fmla="*/ 7 h 410"/>
                <a:gd name="T28" fmla="*/ 514 w 568"/>
                <a:gd name="T29" fmla="*/ 37 h 410"/>
                <a:gd name="T30" fmla="*/ 492 w 568"/>
                <a:gd name="T31" fmla="*/ 90 h 410"/>
                <a:gd name="T32" fmla="*/ 492 w 568"/>
                <a:gd name="T33" fmla="*/ 114 h 410"/>
                <a:gd name="T34" fmla="*/ 529 w 568"/>
                <a:gd name="T35" fmla="*/ 133 h 410"/>
                <a:gd name="T36" fmla="*/ 556 w 568"/>
                <a:gd name="T37" fmla="*/ 124 h 410"/>
                <a:gd name="T38" fmla="*/ 556 w 568"/>
                <a:gd name="T39" fmla="*/ 175 h 410"/>
                <a:gd name="T40" fmla="*/ 525 w 568"/>
                <a:gd name="T41" fmla="*/ 234 h 410"/>
                <a:gd name="T42" fmla="*/ 484 w 568"/>
                <a:gd name="T43" fmla="*/ 312 h 410"/>
                <a:gd name="T44" fmla="*/ 456 w 568"/>
                <a:gd name="T45" fmla="*/ 350 h 410"/>
                <a:gd name="T46" fmla="*/ 434 w 568"/>
                <a:gd name="T47" fmla="*/ 372 h 410"/>
                <a:gd name="T48" fmla="*/ 368 w 568"/>
                <a:gd name="T49" fmla="*/ 409 h 410"/>
                <a:gd name="T50" fmla="*/ 317 w 568"/>
                <a:gd name="T51" fmla="*/ 380 h 410"/>
                <a:gd name="T52" fmla="*/ 264 w 568"/>
                <a:gd name="T53" fmla="*/ 408 h 410"/>
                <a:gd name="T54" fmla="*/ 178 w 568"/>
                <a:gd name="T55" fmla="*/ 376 h 410"/>
                <a:gd name="T56" fmla="*/ 182 w 568"/>
                <a:gd name="T57" fmla="*/ 317 h 410"/>
                <a:gd name="T58" fmla="*/ 142 w 568"/>
                <a:gd name="T59" fmla="*/ 304 h 410"/>
                <a:gd name="T60" fmla="*/ 114 w 568"/>
                <a:gd name="T61" fmla="*/ 304 h 410"/>
                <a:gd name="T62" fmla="*/ 98 w 568"/>
                <a:gd name="T63" fmla="*/ 261 h 410"/>
                <a:gd name="T64" fmla="*/ 124 w 568"/>
                <a:gd name="T65" fmla="*/ 254 h 410"/>
                <a:gd name="T66" fmla="*/ 122 w 568"/>
                <a:gd name="T67" fmla="*/ 218 h 410"/>
                <a:gd name="T68" fmla="*/ 48 w 568"/>
                <a:gd name="T69" fmla="*/ 188 h 410"/>
                <a:gd name="T70" fmla="*/ 13 w 568"/>
                <a:gd name="T71" fmla="*/ 188 h 410"/>
                <a:gd name="T72" fmla="*/ 2 w 568"/>
                <a:gd name="T73" fmla="*/ 157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68" h="410">
                  <a:moveTo>
                    <a:pt x="2" y="157"/>
                  </a:moveTo>
                  <a:lnTo>
                    <a:pt x="26" y="159"/>
                  </a:lnTo>
                  <a:lnTo>
                    <a:pt x="52" y="135"/>
                  </a:lnTo>
                  <a:lnTo>
                    <a:pt x="63" y="141"/>
                  </a:lnTo>
                  <a:lnTo>
                    <a:pt x="114" y="162"/>
                  </a:lnTo>
                  <a:lnTo>
                    <a:pt x="122" y="157"/>
                  </a:lnTo>
                  <a:lnTo>
                    <a:pt x="124" y="140"/>
                  </a:lnTo>
                  <a:lnTo>
                    <a:pt x="134" y="131"/>
                  </a:lnTo>
                  <a:lnTo>
                    <a:pt x="204" y="85"/>
                  </a:lnTo>
                  <a:lnTo>
                    <a:pt x="216" y="99"/>
                  </a:lnTo>
                  <a:lnTo>
                    <a:pt x="259" y="112"/>
                  </a:lnTo>
                  <a:lnTo>
                    <a:pt x="283" y="81"/>
                  </a:lnTo>
                  <a:lnTo>
                    <a:pt x="294" y="88"/>
                  </a:lnTo>
                  <a:lnTo>
                    <a:pt x="311" y="88"/>
                  </a:lnTo>
                  <a:lnTo>
                    <a:pt x="311" y="79"/>
                  </a:lnTo>
                  <a:lnTo>
                    <a:pt x="334" y="71"/>
                  </a:lnTo>
                  <a:lnTo>
                    <a:pt x="334" y="65"/>
                  </a:lnTo>
                  <a:lnTo>
                    <a:pt x="342" y="55"/>
                  </a:lnTo>
                  <a:lnTo>
                    <a:pt x="347" y="56"/>
                  </a:lnTo>
                  <a:lnTo>
                    <a:pt x="370" y="35"/>
                  </a:lnTo>
                  <a:lnTo>
                    <a:pt x="389" y="39"/>
                  </a:lnTo>
                  <a:lnTo>
                    <a:pt x="407" y="15"/>
                  </a:lnTo>
                  <a:lnTo>
                    <a:pt x="415" y="35"/>
                  </a:lnTo>
                  <a:lnTo>
                    <a:pt x="423" y="33"/>
                  </a:lnTo>
                  <a:lnTo>
                    <a:pt x="452" y="6"/>
                  </a:lnTo>
                  <a:lnTo>
                    <a:pt x="458" y="7"/>
                  </a:lnTo>
                  <a:lnTo>
                    <a:pt x="472" y="0"/>
                  </a:lnTo>
                  <a:lnTo>
                    <a:pt x="495" y="7"/>
                  </a:lnTo>
                  <a:lnTo>
                    <a:pt x="495" y="33"/>
                  </a:lnTo>
                  <a:lnTo>
                    <a:pt x="514" y="37"/>
                  </a:lnTo>
                  <a:lnTo>
                    <a:pt x="509" y="63"/>
                  </a:lnTo>
                  <a:lnTo>
                    <a:pt x="492" y="90"/>
                  </a:lnTo>
                  <a:lnTo>
                    <a:pt x="484" y="114"/>
                  </a:lnTo>
                  <a:lnTo>
                    <a:pt x="492" y="114"/>
                  </a:lnTo>
                  <a:lnTo>
                    <a:pt x="511" y="95"/>
                  </a:lnTo>
                  <a:lnTo>
                    <a:pt x="529" y="133"/>
                  </a:lnTo>
                  <a:lnTo>
                    <a:pt x="542" y="124"/>
                  </a:lnTo>
                  <a:lnTo>
                    <a:pt x="556" y="124"/>
                  </a:lnTo>
                  <a:lnTo>
                    <a:pt x="567" y="159"/>
                  </a:lnTo>
                  <a:lnTo>
                    <a:pt x="556" y="175"/>
                  </a:lnTo>
                  <a:lnTo>
                    <a:pt x="557" y="191"/>
                  </a:lnTo>
                  <a:lnTo>
                    <a:pt x="525" y="234"/>
                  </a:lnTo>
                  <a:lnTo>
                    <a:pt x="527" y="278"/>
                  </a:lnTo>
                  <a:lnTo>
                    <a:pt x="484" y="312"/>
                  </a:lnTo>
                  <a:lnTo>
                    <a:pt x="481" y="340"/>
                  </a:lnTo>
                  <a:lnTo>
                    <a:pt x="456" y="350"/>
                  </a:lnTo>
                  <a:lnTo>
                    <a:pt x="458" y="366"/>
                  </a:lnTo>
                  <a:lnTo>
                    <a:pt x="434" y="372"/>
                  </a:lnTo>
                  <a:lnTo>
                    <a:pt x="415" y="403"/>
                  </a:lnTo>
                  <a:lnTo>
                    <a:pt x="368" y="409"/>
                  </a:lnTo>
                  <a:lnTo>
                    <a:pt x="342" y="390"/>
                  </a:lnTo>
                  <a:lnTo>
                    <a:pt x="317" y="380"/>
                  </a:lnTo>
                  <a:lnTo>
                    <a:pt x="289" y="406"/>
                  </a:lnTo>
                  <a:lnTo>
                    <a:pt x="264" y="408"/>
                  </a:lnTo>
                  <a:lnTo>
                    <a:pt x="236" y="409"/>
                  </a:lnTo>
                  <a:lnTo>
                    <a:pt x="178" y="376"/>
                  </a:lnTo>
                  <a:lnTo>
                    <a:pt x="167" y="347"/>
                  </a:lnTo>
                  <a:lnTo>
                    <a:pt x="182" y="317"/>
                  </a:lnTo>
                  <a:lnTo>
                    <a:pt x="164" y="304"/>
                  </a:lnTo>
                  <a:lnTo>
                    <a:pt x="142" y="304"/>
                  </a:lnTo>
                  <a:lnTo>
                    <a:pt x="137" y="299"/>
                  </a:lnTo>
                  <a:lnTo>
                    <a:pt x="114" y="304"/>
                  </a:lnTo>
                  <a:lnTo>
                    <a:pt x="89" y="288"/>
                  </a:lnTo>
                  <a:lnTo>
                    <a:pt x="98" y="261"/>
                  </a:lnTo>
                  <a:lnTo>
                    <a:pt x="117" y="260"/>
                  </a:lnTo>
                  <a:lnTo>
                    <a:pt x="124" y="254"/>
                  </a:lnTo>
                  <a:lnTo>
                    <a:pt x="130" y="231"/>
                  </a:lnTo>
                  <a:lnTo>
                    <a:pt x="122" y="218"/>
                  </a:lnTo>
                  <a:lnTo>
                    <a:pt x="58" y="206"/>
                  </a:lnTo>
                  <a:lnTo>
                    <a:pt x="48" y="188"/>
                  </a:lnTo>
                  <a:lnTo>
                    <a:pt x="29" y="188"/>
                  </a:lnTo>
                  <a:lnTo>
                    <a:pt x="13" y="188"/>
                  </a:lnTo>
                  <a:lnTo>
                    <a:pt x="0" y="167"/>
                  </a:lnTo>
                  <a:lnTo>
                    <a:pt x="2" y="157"/>
                  </a:lnTo>
                  <a:lnTo>
                    <a:pt x="2" y="157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18" name="福建">
              <a:hlinkClick r:id="" action="ppaction://macro?name=Slide1.福建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6265864" y="4928337"/>
              <a:ext cx="656809" cy="857641"/>
            </a:xfrm>
            <a:custGeom>
              <a:avLst/>
              <a:gdLst>
                <a:gd name="T0" fmla="*/ 0 w 309"/>
                <a:gd name="T1" fmla="*/ 299 h 389"/>
                <a:gd name="T2" fmla="*/ 11 w 309"/>
                <a:gd name="T3" fmla="*/ 232 h 389"/>
                <a:gd name="T4" fmla="*/ 22 w 309"/>
                <a:gd name="T5" fmla="*/ 214 h 389"/>
                <a:gd name="T6" fmla="*/ 26 w 309"/>
                <a:gd name="T7" fmla="*/ 195 h 389"/>
                <a:gd name="T8" fmla="*/ 41 w 309"/>
                <a:gd name="T9" fmla="*/ 168 h 389"/>
                <a:gd name="T10" fmla="*/ 33 w 309"/>
                <a:gd name="T11" fmla="*/ 157 h 389"/>
                <a:gd name="T12" fmla="*/ 35 w 309"/>
                <a:gd name="T13" fmla="*/ 134 h 389"/>
                <a:gd name="T14" fmla="*/ 66 w 309"/>
                <a:gd name="T15" fmla="*/ 98 h 389"/>
                <a:gd name="T16" fmla="*/ 63 w 309"/>
                <a:gd name="T17" fmla="*/ 75 h 389"/>
                <a:gd name="T18" fmla="*/ 85 w 309"/>
                <a:gd name="T19" fmla="*/ 40 h 389"/>
                <a:gd name="T20" fmla="*/ 105 w 309"/>
                <a:gd name="T21" fmla="*/ 45 h 389"/>
                <a:gd name="T22" fmla="*/ 146 w 309"/>
                <a:gd name="T23" fmla="*/ 16 h 389"/>
                <a:gd name="T24" fmla="*/ 153 w 309"/>
                <a:gd name="T25" fmla="*/ 0 h 389"/>
                <a:gd name="T26" fmla="*/ 177 w 309"/>
                <a:gd name="T27" fmla="*/ 5 h 389"/>
                <a:gd name="T28" fmla="*/ 190 w 309"/>
                <a:gd name="T29" fmla="*/ 37 h 389"/>
                <a:gd name="T30" fmla="*/ 201 w 309"/>
                <a:gd name="T31" fmla="*/ 61 h 389"/>
                <a:gd name="T32" fmla="*/ 226 w 309"/>
                <a:gd name="T33" fmla="*/ 61 h 389"/>
                <a:gd name="T34" fmla="*/ 244 w 309"/>
                <a:gd name="T35" fmla="*/ 40 h 389"/>
                <a:gd name="T36" fmla="*/ 267 w 309"/>
                <a:gd name="T37" fmla="*/ 64 h 389"/>
                <a:gd name="T38" fmla="*/ 308 w 309"/>
                <a:gd name="T39" fmla="*/ 48 h 389"/>
                <a:gd name="T40" fmla="*/ 282 w 309"/>
                <a:gd name="T41" fmla="*/ 112 h 389"/>
                <a:gd name="T42" fmla="*/ 267 w 309"/>
                <a:gd name="T43" fmla="*/ 104 h 389"/>
                <a:gd name="T44" fmla="*/ 256 w 309"/>
                <a:gd name="T45" fmla="*/ 109 h 389"/>
                <a:gd name="T46" fmla="*/ 255 w 309"/>
                <a:gd name="T47" fmla="*/ 115 h 389"/>
                <a:gd name="T48" fmla="*/ 269 w 309"/>
                <a:gd name="T49" fmla="*/ 131 h 389"/>
                <a:gd name="T50" fmla="*/ 266 w 309"/>
                <a:gd name="T51" fmla="*/ 189 h 389"/>
                <a:gd name="T52" fmla="*/ 269 w 309"/>
                <a:gd name="T53" fmla="*/ 208 h 389"/>
                <a:gd name="T54" fmla="*/ 266 w 309"/>
                <a:gd name="T55" fmla="*/ 213 h 389"/>
                <a:gd name="T56" fmla="*/ 249 w 309"/>
                <a:gd name="T57" fmla="*/ 209 h 389"/>
                <a:gd name="T58" fmla="*/ 238 w 309"/>
                <a:gd name="T59" fmla="*/ 220 h 389"/>
                <a:gd name="T60" fmla="*/ 245 w 309"/>
                <a:gd name="T61" fmla="*/ 235 h 389"/>
                <a:gd name="T62" fmla="*/ 225 w 309"/>
                <a:gd name="T63" fmla="*/ 255 h 389"/>
                <a:gd name="T64" fmla="*/ 229 w 309"/>
                <a:gd name="T65" fmla="*/ 263 h 389"/>
                <a:gd name="T66" fmla="*/ 208 w 309"/>
                <a:gd name="T67" fmla="*/ 273 h 389"/>
                <a:gd name="T68" fmla="*/ 211 w 309"/>
                <a:gd name="T69" fmla="*/ 289 h 389"/>
                <a:gd name="T70" fmla="*/ 205 w 309"/>
                <a:gd name="T71" fmla="*/ 296 h 389"/>
                <a:gd name="T72" fmla="*/ 177 w 309"/>
                <a:gd name="T73" fmla="*/ 296 h 389"/>
                <a:gd name="T74" fmla="*/ 162 w 309"/>
                <a:gd name="T75" fmla="*/ 309 h 389"/>
                <a:gd name="T76" fmla="*/ 160 w 309"/>
                <a:gd name="T77" fmla="*/ 314 h 389"/>
                <a:gd name="T78" fmla="*/ 173 w 309"/>
                <a:gd name="T79" fmla="*/ 323 h 389"/>
                <a:gd name="T80" fmla="*/ 159 w 309"/>
                <a:gd name="T81" fmla="*/ 345 h 389"/>
                <a:gd name="T82" fmla="*/ 140 w 309"/>
                <a:gd name="T83" fmla="*/ 370 h 389"/>
                <a:gd name="T84" fmla="*/ 132 w 309"/>
                <a:gd name="T85" fmla="*/ 367 h 389"/>
                <a:gd name="T86" fmla="*/ 112 w 309"/>
                <a:gd name="T87" fmla="*/ 388 h 389"/>
                <a:gd name="T88" fmla="*/ 90 w 309"/>
                <a:gd name="T89" fmla="*/ 340 h 389"/>
                <a:gd name="T90" fmla="*/ 71 w 309"/>
                <a:gd name="T91" fmla="*/ 314 h 389"/>
                <a:gd name="T92" fmla="*/ 57 w 309"/>
                <a:gd name="T93" fmla="*/ 316 h 389"/>
                <a:gd name="T94" fmla="*/ 48 w 309"/>
                <a:gd name="T95" fmla="*/ 309 h 389"/>
                <a:gd name="T96" fmla="*/ 0 w 309"/>
                <a:gd name="T97" fmla="*/ 299 h 389"/>
                <a:gd name="T98" fmla="*/ 0 w 309"/>
                <a:gd name="T99" fmla="*/ 299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09" h="389">
                  <a:moveTo>
                    <a:pt x="0" y="299"/>
                  </a:moveTo>
                  <a:lnTo>
                    <a:pt x="11" y="232"/>
                  </a:lnTo>
                  <a:lnTo>
                    <a:pt x="22" y="214"/>
                  </a:lnTo>
                  <a:lnTo>
                    <a:pt x="26" y="195"/>
                  </a:lnTo>
                  <a:lnTo>
                    <a:pt x="41" y="168"/>
                  </a:lnTo>
                  <a:lnTo>
                    <a:pt x="33" y="157"/>
                  </a:lnTo>
                  <a:lnTo>
                    <a:pt x="35" y="134"/>
                  </a:lnTo>
                  <a:lnTo>
                    <a:pt x="66" y="98"/>
                  </a:lnTo>
                  <a:lnTo>
                    <a:pt x="63" y="75"/>
                  </a:lnTo>
                  <a:lnTo>
                    <a:pt x="85" y="40"/>
                  </a:lnTo>
                  <a:lnTo>
                    <a:pt x="105" y="45"/>
                  </a:lnTo>
                  <a:lnTo>
                    <a:pt x="146" y="16"/>
                  </a:lnTo>
                  <a:lnTo>
                    <a:pt x="153" y="0"/>
                  </a:lnTo>
                  <a:lnTo>
                    <a:pt x="177" y="5"/>
                  </a:lnTo>
                  <a:lnTo>
                    <a:pt x="190" y="37"/>
                  </a:lnTo>
                  <a:lnTo>
                    <a:pt x="201" y="61"/>
                  </a:lnTo>
                  <a:lnTo>
                    <a:pt x="226" y="61"/>
                  </a:lnTo>
                  <a:lnTo>
                    <a:pt x="244" y="40"/>
                  </a:lnTo>
                  <a:lnTo>
                    <a:pt x="267" y="64"/>
                  </a:lnTo>
                  <a:lnTo>
                    <a:pt x="308" y="48"/>
                  </a:lnTo>
                  <a:lnTo>
                    <a:pt x="282" y="112"/>
                  </a:lnTo>
                  <a:lnTo>
                    <a:pt x="267" y="104"/>
                  </a:lnTo>
                  <a:lnTo>
                    <a:pt x="256" y="109"/>
                  </a:lnTo>
                  <a:lnTo>
                    <a:pt x="255" y="115"/>
                  </a:lnTo>
                  <a:lnTo>
                    <a:pt x="269" y="131"/>
                  </a:lnTo>
                  <a:lnTo>
                    <a:pt x="266" y="189"/>
                  </a:lnTo>
                  <a:lnTo>
                    <a:pt x="269" y="208"/>
                  </a:lnTo>
                  <a:lnTo>
                    <a:pt x="266" y="213"/>
                  </a:lnTo>
                  <a:lnTo>
                    <a:pt x="249" y="209"/>
                  </a:lnTo>
                  <a:lnTo>
                    <a:pt x="238" y="220"/>
                  </a:lnTo>
                  <a:lnTo>
                    <a:pt x="245" y="235"/>
                  </a:lnTo>
                  <a:lnTo>
                    <a:pt x="225" y="255"/>
                  </a:lnTo>
                  <a:lnTo>
                    <a:pt x="229" y="263"/>
                  </a:lnTo>
                  <a:lnTo>
                    <a:pt x="208" y="273"/>
                  </a:lnTo>
                  <a:lnTo>
                    <a:pt x="211" y="289"/>
                  </a:lnTo>
                  <a:lnTo>
                    <a:pt x="205" y="296"/>
                  </a:lnTo>
                  <a:lnTo>
                    <a:pt x="177" y="296"/>
                  </a:lnTo>
                  <a:lnTo>
                    <a:pt x="162" y="309"/>
                  </a:lnTo>
                  <a:lnTo>
                    <a:pt x="160" y="314"/>
                  </a:lnTo>
                  <a:lnTo>
                    <a:pt x="173" y="323"/>
                  </a:lnTo>
                  <a:lnTo>
                    <a:pt x="159" y="345"/>
                  </a:lnTo>
                  <a:lnTo>
                    <a:pt x="140" y="370"/>
                  </a:lnTo>
                  <a:lnTo>
                    <a:pt x="132" y="367"/>
                  </a:lnTo>
                  <a:lnTo>
                    <a:pt x="112" y="388"/>
                  </a:lnTo>
                  <a:lnTo>
                    <a:pt x="90" y="340"/>
                  </a:lnTo>
                  <a:lnTo>
                    <a:pt x="71" y="314"/>
                  </a:lnTo>
                  <a:lnTo>
                    <a:pt x="57" y="316"/>
                  </a:lnTo>
                  <a:lnTo>
                    <a:pt x="48" y="309"/>
                  </a:lnTo>
                  <a:lnTo>
                    <a:pt x="0" y="299"/>
                  </a:lnTo>
                  <a:lnTo>
                    <a:pt x="0" y="299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19" name="江西">
              <a:hlinkClick r:id="" action="ppaction://macro?name=Slide1.江西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874900" y="4635941"/>
              <a:ext cx="729058" cy="1053566"/>
            </a:xfrm>
            <a:custGeom>
              <a:avLst/>
              <a:gdLst>
                <a:gd name="T0" fmla="*/ 7 w 341"/>
                <a:gd name="T1" fmla="*/ 103 h 473"/>
                <a:gd name="T2" fmla="*/ 29 w 341"/>
                <a:gd name="T3" fmla="*/ 146 h 473"/>
                <a:gd name="T4" fmla="*/ 32 w 341"/>
                <a:gd name="T5" fmla="*/ 168 h 473"/>
                <a:gd name="T6" fmla="*/ 20 w 341"/>
                <a:gd name="T7" fmla="*/ 190 h 473"/>
                <a:gd name="T8" fmla="*/ 3 w 341"/>
                <a:gd name="T9" fmla="*/ 203 h 473"/>
                <a:gd name="T10" fmla="*/ 0 w 341"/>
                <a:gd name="T11" fmla="*/ 243 h 473"/>
                <a:gd name="T12" fmla="*/ 5 w 341"/>
                <a:gd name="T13" fmla="*/ 249 h 473"/>
                <a:gd name="T14" fmla="*/ 14 w 341"/>
                <a:gd name="T15" fmla="*/ 245 h 473"/>
                <a:gd name="T16" fmla="*/ 20 w 341"/>
                <a:gd name="T17" fmla="*/ 249 h 473"/>
                <a:gd name="T18" fmla="*/ 20 w 341"/>
                <a:gd name="T19" fmla="*/ 275 h 473"/>
                <a:gd name="T20" fmla="*/ 32 w 341"/>
                <a:gd name="T21" fmla="*/ 305 h 473"/>
                <a:gd name="T22" fmla="*/ 45 w 341"/>
                <a:gd name="T23" fmla="*/ 310 h 473"/>
                <a:gd name="T24" fmla="*/ 46 w 341"/>
                <a:gd name="T25" fmla="*/ 354 h 473"/>
                <a:gd name="T26" fmla="*/ 38 w 341"/>
                <a:gd name="T27" fmla="*/ 384 h 473"/>
                <a:gd name="T28" fmla="*/ 46 w 341"/>
                <a:gd name="T29" fmla="*/ 398 h 473"/>
                <a:gd name="T30" fmla="*/ 61 w 341"/>
                <a:gd name="T31" fmla="*/ 412 h 473"/>
                <a:gd name="T32" fmla="*/ 96 w 341"/>
                <a:gd name="T33" fmla="*/ 402 h 473"/>
                <a:gd name="T34" fmla="*/ 102 w 341"/>
                <a:gd name="T35" fmla="*/ 416 h 473"/>
                <a:gd name="T36" fmla="*/ 92 w 341"/>
                <a:gd name="T37" fmla="*/ 430 h 473"/>
                <a:gd name="T38" fmla="*/ 74 w 341"/>
                <a:gd name="T39" fmla="*/ 458 h 473"/>
                <a:gd name="T40" fmla="*/ 74 w 341"/>
                <a:gd name="T41" fmla="*/ 465 h 473"/>
                <a:gd name="T42" fmla="*/ 84 w 341"/>
                <a:gd name="T43" fmla="*/ 472 h 473"/>
                <a:gd name="T44" fmla="*/ 158 w 341"/>
                <a:gd name="T45" fmla="*/ 443 h 473"/>
                <a:gd name="T46" fmla="*/ 185 w 341"/>
                <a:gd name="T47" fmla="*/ 458 h 473"/>
                <a:gd name="T48" fmla="*/ 192 w 341"/>
                <a:gd name="T49" fmla="*/ 450 h 473"/>
                <a:gd name="T50" fmla="*/ 185 w 341"/>
                <a:gd name="T51" fmla="*/ 434 h 473"/>
                <a:gd name="T52" fmla="*/ 187 w 341"/>
                <a:gd name="T53" fmla="*/ 424 h 473"/>
                <a:gd name="T54" fmla="*/ 198 w 341"/>
                <a:gd name="T55" fmla="*/ 357 h 473"/>
                <a:gd name="T56" fmla="*/ 209 w 341"/>
                <a:gd name="T57" fmla="*/ 339 h 473"/>
                <a:gd name="T58" fmla="*/ 213 w 341"/>
                <a:gd name="T59" fmla="*/ 320 h 473"/>
                <a:gd name="T60" fmla="*/ 228 w 341"/>
                <a:gd name="T61" fmla="*/ 293 h 473"/>
                <a:gd name="T62" fmla="*/ 220 w 341"/>
                <a:gd name="T63" fmla="*/ 282 h 473"/>
                <a:gd name="T64" fmla="*/ 222 w 341"/>
                <a:gd name="T65" fmla="*/ 259 h 473"/>
                <a:gd name="T66" fmla="*/ 253 w 341"/>
                <a:gd name="T67" fmla="*/ 223 h 473"/>
                <a:gd name="T68" fmla="*/ 250 w 341"/>
                <a:gd name="T69" fmla="*/ 200 h 473"/>
                <a:gd name="T70" fmla="*/ 272 w 341"/>
                <a:gd name="T71" fmla="*/ 165 h 473"/>
                <a:gd name="T72" fmla="*/ 292 w 341"/>
                <a:gd name="T73" fmla="*/ 170 h 473"/>
                <a:gd name="T74" fmla="*/ 333 w 341"/>
                <a:gd name="T75" fmla="*/ 141 h 473"/>
                <a:gd name="T76" fmla="*/ 340 w 341"/>
                <a:gd name="T77" fmla="*/ 125 h 473"/>
                <a:gd name="T78" fmla="*/ 314 w 341"/>
                <a:gd name="T79" fmla="*/ 77 h 473"/>
                <a:gd name="T80" fmla="*/ 298 w 341"/>
                <a:gd name="T81" fmla="*/ 53 h 473"/>
                <a:gd name="T82" fmla="*/ 308 w 341"/>
                <a:gd name="T83" fmla="*/ 41 h 473"/>
                <a:gd name="T84" fmla="*/ 294 w 341"/>
                <a:gd name="T85" fmla="*/ 28 h 473"/>
                <a:gd name="T86" fmla="*/ 254 w 341"/>
                <a:gd name="T87" fmla="*/ 28 h 473"/>
                <a:gd name="T88" fmla="*/ 238 w 341"/>
                <a:gd name="T89" fmla="*/ 10 h 473"/>
                <a:gd name="T90" fmla="*/ 207 w 341"/>
                <a:gd name="T91" fmla="*/ 40 h 473"/>
                <a:gd name="T92" fmla="*/ 195 w 341"/>
                <a:gd name="T93" fmla="*/ 35 h 473"/>
                <a:gd name="T94" fmla="*/ 209 w 341"/>
                <a:gd name="T95" fmla="*/ 11 h 473"/>
                <a:gd name="T96" fmla="*/ 207 w 341"/>
                <a:gd name="T97" fmla="*/ 3 h 473"/>
                <a:gd name="T98" fmla="*/ 195 w 341"/>
                <a:gd name="T99" fmla="*/ 0 h 473"/>
                <a:gd name="T100" fmla="*/ 158 w 341"/>
                <a:gd name="T101" fmla="*/ 20 h 473"/>
                <a:gd name="T102" fmla="*/ 130 w 341"/>
                <a:gd name="T103" fmla="*/ 30 h 473"/>
                <a:gd name="T104" fmla="*/ 106 w 341"/>
                <a:gd name="T105" fmla="*/ 28 h 473"/>
                <a:gd name="T106" fmla="*/ 53 w 341"/>
                <a:gd name="T107" fmla="*/ 75 h 473"/>
                <a:gd name="T108" fmla="*/ 26 w 341"/>
                <a:gd name="T109" fmla="*/ 84 h 473"/>
                <a:gd name="T110" fmla="*/ 7 w 341"/>
                <a:gd name="T111" fmla="*/ 103 h 473"/>
                <a:gd name="T112" fmla="*/ 7 w 341"/>
                <a:gd name="T113" fmla="*/ 103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41" h="473">
                  <a:moveTo>
                    <a:pt x="7" y="103"/>
                  </a:moveTo>
                  <a:lnTo>
                    <a:pt x="29" y="146"/>
                  </a:lnTo>
                  <a:lnTo>
                    <a:pt x="32" y="168"/>
                  </a:lnTo>
                  <a:lnTo>
                    <a:pt x="20" y="190"/>
                  </a:lnTo>
                  <a:lnTo>
                    <a:pt x="3" y="203"/>
                  </a:lnTo>
                  <a:lnTo>
                    <a:pt x="0" y="243"/>
                  </a:lnTo>
                  <a:lnTo>
                    <a:pt x="5" y="249"/>
                  </a:lnTo>
                  <a:lnTo>
                    <a:pt x="14" y="245"/>
                  </a:lnTo>
                  <a:lnTo>
                    <a:pt x="20" y="249"/>
                  </a:lnTo>
                  <a:lnTo>
                    <a:pt x="20" y="275"/>
                  </a:lnTo>
                  <a:lnTo>
                    <a:pt x="32" y="305"/>
                  </a:lnTo>
                  <a:lnTo>
                    <a:pt x="45" y="310"/>
                  </a:lnTo>
                  <a:lnTo>
                    <a:pt x="46" y="354"/>
                  </a:lnTo>
                  <a:lnTo>
                    <a:pt x="38" y="384"/>
                  </a:lnTo>
                  <a:lnTo>
                    <a:pt x="46" y="398"/>
                  </a:lnTo>
                  <a:lnTo>
                    <a:pt x="61" y="412"/>
                  </a:lnTo>
                  <a:lnTo>
                    <a:pt x="96" y="402"/>
                  </a:lnTo>
                  <a:lnTo>
                    <a:pt x="102" y="416"/>
                  </a:lnTo>
                  <a:lnTo>
                    <a:pt x="92" y="430"/>
                  </a:lnTo>
                  <a:lnTo>
                    <a:pt x="74" y="458"/>
                  </a:lnTo>
                  <a:lnTo>
                    <a:pt x="74" y="465"/>
                  </a:lnTo>
                  <a:lnTo>
                    <a:pt x="84" y="472"/>
                  </a:lnTo>
                  <a:lnTo>
                    <a:pt x="158" y="443"/>
                  </a:lnTo>
                  <a:lnTo>
                    <a:pt x="185" y="458"/>
                  </a:lnTo>
                  <a:lnTo>
                    <a:pt x="192" y="450"/>
                  </a:lnTo>
                  <a:lnTo>
                    <a:pt x="185" y="434"/>
                  </a:lnTo>
                  <a:lnTo>
                    <a:pt x="187" y="424"/>
                  </a:lnTo>
                  <a:lnTo>
                    <a:pt x="198" y="357"/>
                  </a:lnTo>
                  <a:lnTo>
                    <a:pt x="209" y="339"/>
                  </a:lnTo>
                  <a:lnTo>
                    <a:pt x="213" y="320"/>
                  </a:lnTo>
                  <a:lnTo>
                    <a:pt x="228" y="293"/>
                  </a:lnTo>
                  <a:lnTo>
                    <a:pt x="220" y="282"/>
                  </a:lnTo>
                  <a:lnTo>
                    <a:pt x="222" y="259"/>
                  </a:lnTo>
                  <a:lnTo>
                    <a:pt x="253" y="223"/>
                  </a:lnTo>
                  <a:lnTo>
                    <a:pt x="250" y="200"/>
                  </a:lnTo>
                  <a:lnTo>
                    <a:pt x="272" y="165"/>
                  </a:lnTo>
                  <a:lnTo>
                    <a:pt x="292" y="170"/>
                  </a:lnTo>
                  <a:lnTo>
                    <a:pt x="333" y="141"/>
                  </a:lnTo>
                  <a:lnTo>
                    <a:pt x="340" y="125"/>
                  </a:lnTo>
                  <a:lnTo>
                    <a:pt x="314" y="77"/>
                  </a:lnTo>
                  <a:lnTo>
                    <a:pt x="298" y="53"/>
                  </a:lnTo>
                  <a:lnTo>
                    <a:pt x="308" y="41"/>
                  </a:lnTo>
                  <a:lnTo>
                    <a:pt x="294" y="28"/>
                  </a:lnTo>
                  <a:lnTo>
                    <a:pt x="254" y="28"/>
                  </a:lnTo>
                  <a:lnTo>
                    <a:pt x="238" y="10"/>
                  </a:lnTo>
                  <a:lnTo>
                    <a:pt x="207" y="40"/>
                  </a:lnTo>
                  <a:lnTo>
                    <a:pt x="195" y="35"/>
                  </a:lnTo>
                  <a:lnTo>
                    <a:pt x="209" y="11"/>
                  </a:lnTo>
                  <a:lnTo>
                    <a:pt x="207" y="3"/>
                  </a:lnTo>
                  <a:lnTo>
                    <a:pt x="195" y="0"/>
                  </a:lnTo>
                  <a:lnTo>
                    <a:pt x="158" y="20"/>
                  </a:lnTo>
                  <a:lnTo>
                    <a:pt x="130" y="30"/>
                  </a:lnTo>
                  <a:lnTo>
                    <a:pt x="106" y="28"/>
                  </a:lnTo>
                  <a:lnTo>
                    <a:pt x="53" y="75"/>
                  </a:lnTo>
                  <a:lnTo>
                    <a:pt x="26" y="84"/>
                  </a:lnTo>
                  <a:lnTo>
                    <a:pt x="7" y="103"/>
                  </a:lnTo>
                  <a:lnTo>
                    <a:pt x="7" y="103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6" name="湖南">
              <a:hlinkClick r:id="" action="ppaction://macro?name=Slide1.湖南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163449" y="4697517"/>
              <a:ext cx="830862" cy="975936"/>
            </a:xfrm>
            <a:custGeom>
              <a:avLst/>
              <a:gdLst>
                <a:gd name="T0" fmla="*/ 335 w 392"/>
                <a:gd name="T1" fmla="*/ 54 h 439"/>
                <a:gd name="T2" fmla="*/ 328 w 392"/>
                <a:gd name="T3" fmla="*/ 16 h 439"/>
                <a:gd name="T4" fmla="*/ 300 w 392"/>
                <a:gd name="T5" fmla="*/ 22 h 439"/>
                <a:gd name="T6" fmla="*/ 278 w 392"/>
                <a:gd name="T7" fmla="*/ 35 h 439"/>
                <a:gd name="T8" fmla="*/ 258 w 392"/>
                <a:gd name="T9" fmla="*/ 19 h 439"/>
                <a:gd name="T10" fmla="*/ 220 w 392"/>
                <a:gd name="T11" fmla="*/ 26 h 439"/>
                <a:gd name="T12" fmla="*/ 106 w 392"/>
                <a:gd name="T13" fmla="*/ 0 h 439"/>
                <a:gd name="T14" fmla="*/ 115 w 392"/>
                <a:gd name="T15" fmla="*/ 29 h 439"/>
                <a:gd name="T16" fmla="*/ 62 w 392"/>
                <a:gd name="T17" fmla="*/ 29 h 439"/>
                <a:gd name="T18" fmla="*/ 18 w 392"/>
                <a:gd name="T19" fmla="*/ 84 h 439"/>
                <a:gd name="T20" fmla="*/ 36 w 392"/>
                <a:gd name="T21" fmla="*/ 210 h 439"/>
                <a:gd name="T22" fmla="*/ 4 w 392"/>
                <a:gd name="T23" fmla="*/ 255 h 439"/>
                <a:gd name="T24" fmla="*/ 48 w 392"/>
                <a:gd name="T25" fmla="*/ 260 h 439"/>
                <a:gd name="T26" fmla="*/ 57 w 392"/>
                <a:gd name="T27" fmla="*/ 340 h 439"/>
                <a:gd name="T28" fmla="*/ 94 w 392"/>
                <a:gd name="T29" fmla="*/ 320 h 439"/>
                <a:gd name="T30" fmla="*/ 110 w 392"/>
                <a:gd name="T31" fmla="*/ 338 h 439"/>
                <a:gd name="T32" fmla="*/ 145 w 392"/>
                <a:gd name="T33" fmla="*/ 312 h 439"/>
                <a:gd name="T34" fmla="*/ 182 w 392"/>
                <a:gd name="T35" fmla="*/ 312 h 439"/>
                <a:gd name="T36" fmla="*/ 201 w 392"/>
                <a:gd name="T37" fmla="*/ 342 h 439"/>
                <a:gd name="T38" fmla="*/ 179 w 392"/>
                <a:gd name="T39" fmla="*/ 395 h 439"/>
                <a:gd name="T40" fmla="*/ 179 w 392"/>
                <a:gd name="T41" fmla="*/ 419 h 439"/>
                <a:gd name="T42" fmla="*/ 216 w 392"/>
                <a:gd name="T43" fmla="*/ 438 h 439"/>
                <a:gd name="T44" fmla="*/ 243 w 392"/>
                <a:gd name="T45" fmla="*/ 429 h 439"/>
                <a:gd name="T46" fmla="*/ 258 w 392"/>
                <a:gd name="T47" fmla="*/ 395 h 439"/>
                <a:gd name="T48" fmla="*/ 284 w 392"/>
                <a:gd name="T49" fmla="*/ 390 h 439"/>
                <a:gd name="T50" fmla="*/ 321 w 392"/>
                <a:gd name="T51" fmla="*/ 393 h 439"/>
                <a:gd name="T52" fmla="*/ 316 w 392"/>
                <a:gd name="T53" fmla="*/ 371 h 439"/>
                <a:gd name="T54" fmla="*/ 371 w 392"/>
                <a:gd name="T55" fmla="*/ 364 h 439"/>
                <a:gd name="T56" fmla="*/ 383 w 392"/>
                <a:gd name="T57" fmla="*/ 338 h 439"/>
                <a:gd name="T58" fmla="*/ 390 w 392"/>
                <a:gd name="T59" fmla="*/ 264 h 439"/>
                <a:gd name="T60" fmla="*/ 365 w 392"/>
                <a:gd name="T61" fmla="*/ 229 h 439"/>
                <a:gd name="T62" fmla="*/ 359 w 392"/>
                <a:gd name="T63" fmla="*/ 199 h 439"/>
                <a:gd name="T64" fmla="*/ 345 w 392"/>
                <a:gd name="T65" fmla="*/ 197 h 439"/>
                <a:gd name="T66" fmla="*/ 365 w 392"/>
                <a:gd name="T67" fmla="*/ 144 h 439"/>
                <a:gd name="T68" fmla="*/ 374 w 392"/>
                <a:gd name="T69" fmla="*/ 100 h 439"/>
                <a:gd name="T70" fmla="*/ 352 w 392"/>
                <a:gd name="T71" fmla="*/ 57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92" h="439">
                  <a:moveTo>
                    <a:pt x="352" y="57"/>
                  </a:moveTo>
                  <a:lnTo>
                    <a:pt x="335" y="54"/>
                  </a:lnTo>
                  <a:lnTo>
                    <a:pt x="328" y="43"/>
                  </a:lnTo>
                  <a:lnTo>
                    <a:pt x="328" y="16"/>
                  </a:lnTo>
                  <a:lnTo>
                    <a:pt x="318" y="4"/>
                  </a:lnTo>
                  <a:lnTo>
                    <a:pt x="300" y="22"/>
                  </a:lnTo>
                  <a:lnTo>
                    <a:pt x="292" y="35"/>
                  </a:lnTo>
                  <a:lnTo>
                    <a:pt x="278" y="35"/>
                  </a:lnTo>
                  <a:lnTo>
                    <a:pt x="275" y="14"/>
                  </a:lnTo>
                  <a:lnTo>
                    <a:pt x="258" y="19"/>
                  </a:lnTo>
                  <a:lnTo>
                    <a:pt x="236" y="35"/>
                  </a:lnTo>
                  <a:lnTo>
                    <a:pt x="220" y="26"/>
                  </a:lnTo>
                  <a:lnTo>
                    <a:pt x="191" y="6"/>
                  </a:lnTo>
                  <a:lnTo>
                    <a:pt x="106" y="0"/>
                  </a:lnTo>
                  <a:lnTo>
                    <a:pt x="97" y="9"/>
                  </a:lnTo>
                  <a:lnTo>
                    <a:pt x="115" y="29"/>
                  </a:lnTo>
                  <a:lnTo>
                    <a:pt x="94" y="43"/>
                  </a:lnTo>
                  <a:lnTo>
                    <a:pt x="62" y="29"/>
                  </a:lnTo>
                  <a:lnTo>
                    <a:pt x="29" y="57"/>
                  </a:lnTo>
                  <a:lnTo>
                    <a:pt x="18" y="84"/>
                  </a:lnTo>
                  <a:lnTo>
                    <a:pt x="21" y="144"/>
                  </a:lnTo>
                  <a:lnTo>
                    <a:pt x="36" y="210"/>
                  </a:lnTo>
                  <a:lnTo>
                    <a:pt x="0" y="249"/>
                  </a:lnTo>
                  <a:lnTo>
                    <a:pt x="4" y="255"/>
                  </a:lnTo>
                  <a:lnTo>
                    <a:pt x="36" y="245"/>
                  </a:lnTo>
                  <a:lnTo>
                    <a:pt x="48" y="260"/>
                  </a:lnTo>
                  <a:lnTo>
                    <a:pt x="39" y="306"/>
                  </a:lnTo>
                  <a:lnTo>
                    <a:pt x="57" y="340"/>
                  </a:lnTo>
                  <a:lnTo>
                    <a:pt x="76" y="344"/>
                  </a:lnTo>
                  <a:lnTo>
                    <a:pt x="94" y="320"/>
                  </a:lnTo>
                  <a:lnTo>
                    <a:pt x="102" y="340"/>
                  </a:lnTo>
                  <a:lnTo>
                    <a:pt x="110" y="338"/>
                  </a:lnTo>
                  <a:lnTo>
                    <a:pt x="139" y="311"/>
                  </a:lnTo>
                  <a:lnTo>
                    <a:pt x="145" y="312"/>
                  </a:lnTo>
                  <a:lnTo>
                    <a:pt x="159" y="305"/>
                  </a:lnTo>
                  <a:lnTo>
                    <a:pt x="182" y="312"/>
                  </a:lnTo>
                  <a:lnTo>
                    <a:pt x="182" y="338"/>
                  </a:lnTo>
                  <a:lnTo>
                    <a:pt x="201" y="342"/>
                  </a:lnTo>
                  <a:lnTo>
                    <a:pt x="196" y="368"/>
                  </a:lnTo>
                  <a:lnTo>
                    <a:pt x="179" y="395"/>
                  </a:lnTo>
                  <a:lnTo>
                    <a:pt x="171" y="419"/>
                  </a:lnTo>
                  <a:lnTo>
                    <a:pt x="179" y="419"/>
                  </a:lnTo>
                  <a:lnTo>
                    <a:pt x="198" y="400"/>
                  </a:lnTo>
                  <a:lnTo>
                    <a:pt x="216" y="438"/>
                  </a:lnTo>
                  <a:lnTo>
                    <a:pt x="229" y="429"/>
                  </a:lnTo>
                  <a:lnTo>
                    <a:pt x="243" y="429"/>
                  </a:lnTo>
                  <a:lnTo>
                    <a:pt x="258" y="417"/>
                  </a:lnTo>
                  <a:lnTo>
                    <a:pt x="258" y="395"/>
                  </a:lnTo>
                  <a:lnTo>
                    <a:pt x="265" y="388"/>
                  </a:lnTo>
                  <a:lnTo>
                    <a:pt x="284" y="390"/>
                  </a:lnTo>
                  <a:lnTo>
                    <a:pt x="316" y="404"/>
                  </a:lnTo>
                  <a:lnTo>
                    <a:pt x="321" y="393"/>
                  </a:lnTo>
                  <a:lnTo>
                    <a:pt x="313" y="380"/>
                  </a:lnTo>
                  <a:lnTo>
                    <a:pt x="316" y="371"/>
                  </a:lnTo>
                  <a:lnTo>
                    <a:pt x="335" y="354"/>
                  </a:lnTo>
                  <a:lnTo>
                    <a:pt x="371" y="364"/>
                  </a:lnTo>
                  <a:lnTo>
                    <a:pt x="391" y="352"/>
                  </a:lnTo>
                  <a:lnTo>
                    <a:pt x="383" y="338"/>
                  </a:lnTo>
                  <a:lnTo>
                    <a:pt x="391" y="308"/>
                  </a:lnTo>
                  <a:lnTo>
                    <a:pt x="390" y="264"/>
                  </a:lnTo>
                  <a:lnTo>
                    <a:pt x="377" y="259"/>
                  </a:lnTo>
                  <a:lnTo>
                    <a:pt x="365" y="229"/>
                  </a:lnTo>
                  <a:lnTo>
                    <a:pt x="365" y="203"/>
                  </a:lnTo>
                  <a:lnTo>
                    <a:pt x="359" y="199"/>
                  </a:lnTo>
                  <a:lnTo>
                    <a:pt x="350" y="203"/>
                  </a:lnTo>
                  <a:lnTo>
                    <a:pt x="345" y="197"/>
                  </a:lnTo>
                  <a:lnTo>
                    <a:pt x="348" y="157"/>
                  </a:lnTo>
                  <a:lnTo>
                    <a:pt x="365" y="144"/>
                  </a:lnTo>
                  <a:lnTo>
                    <a:pt x="377" y="122"/>
                  </a:lnTo>
                  <a:lnTo>
                    <a:pt x="374" y="100"/>
                  </a:lnTo>
                  <a:lnTo>
                    <a:pt x="352" y="57"/>
                  </a:lnTo>
                  <a:lnTo>
                    <a:pt x="352" y="57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21" name="贵州">
              <a:hlinkClick r:id="" action="ppaction://macro?name=Slide1.贵州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4343390" y="4852878"/>
              <a:ext cx="916248" cy="839159"/>
            </a:xfrm>
            <a:custGeom>
              <a:avLst/>
              <a:gdLst>
                <a:gd name="T0" fmla="*/ 121 w 439"/>
                <a:gd name="T1" fmla="*/ 128 h 383"/>
                <a:gd name="T2" fmla="*/ 111 w 439"/>
                <a:gd name="T3" fmla="*/ 158 h 383"/>
                <a:gd name="T4" fmla="*/ 92 w 439"/>
                <a:gd name="T5" fmla="*/ 164 h 383"/>
                <a:gd name="T6" fmla="*/ 51 w 439"/>
                <a:gd name="T7" fmla="*/ 158 h 383"/>
                <a:gd name="T8" fmla="*/ 43 w 439"/>
                <a:gd name="T9" fmla="*/ 168 h 383"/>
                <a:gd name="T10" fmla="*/ 20 w 439"/>
                <a:gd name="T11" fmla="*/ 160 h 383"/>
                <a:gd name="T12" fmla="*/ 0 w 439"/>
                <a:gd name="T13" fmla="*/ 189 h 383"/>
                <a:gd name="T14" fmla="*/ 9 w 439"/>
                <a:gd name="T15" fmla="*/ 197 h 383"/>
                <a:gd name="T16" fmla="*/ 9 w 439"/>
                <a:gd name="T17" fmla="*/ 216 h 383"/>
                <a:gd name="T18" fmla="*/ 19 w 439"/>
                <a:gd name="T19" fmla="*/ 232 h 383"/>
                <a:gd name="T20" fmla="*/ 59 w 439"/>
                <a:gd name="T21" fmla="*/ 220 h 383"/>
                <a:gd name="T22" fmla="*/ 72 w 439"/>
                <a:gd name="T23" fmla="*/ 230 h 383"/>
                <a:gd name="T24" fmla="*/ 53 w 439"/>
                <a:gd name="T25" fmla="*/ 308 h 383"/>
                <a:gd name="T26" fmla="*/ 77 w 439"/>
                <a:gd name="T27" fmla="*/ 332 h 383"/>
                <a:gd name="T28" fmla="*/ 70 w 439"/>
                <a:gd name="T29" fmla="*/ 377 h 383"/>
                <a:gd name="T30" fmla="*/ 94 w 439"/>
                <a:gd name="T31" fmla="*/ 379 h 383"/>
                <a:gd name="T32" fmla="*/ 120 w 439"/>
                <a:gd name="T33" fmla="*/ 355 h 383"/>
                <a:gd name="T34" fmla="*/ 131 w 439"/>
                <a:gd name="T35" fmla="*/ 361 h 383"/>
                <a:gd name="T36" fmla="*/ 182 w 439"/>
                <a:gd name="T37" fmla="*/ 382 h 383"/>
                <a:gd name="T38" fmla="*/ 190 w 439"/>
                <a:gd name="T39" fmla="*/ 377 h 383"/>
                <a:gd name="T40" fmla="*/ 192 w 439"/>
                <a:gd name="T41" fmla="*/ 360 h 383"/>
                <a:gd name="T42" fmla="*/ 202 w 439"/>
                <a:gd name="T43" fmla="*/ 351 h 383"/>
                <a:gd name="T44" fmla="*/ 272 w 439"/>
                <a:gd name="T45" fmla="*/ 305 h 383"/>
                <a:gd name="T46" fmla="*/ 284 w 439"/>
                <a:gd name="T47" fmla="*/ 319 h 383"/>
                <a:gd name="T48" fmla="*/ 327 w 439"/>
                <a:gd name="T49" fmla="*/ 332 h 383"/>
                <a:gd name="T50" fmla="*/ 351 w 439"/>
                <a:gd name="T51" fmla="*/ 301 h 383"/>
                <a:gd name="T52" fmla="*/ 362 w 439"/>
                <a:gd name="T53" fmla="*/ 308 h 383"/>
                <a:gd name="T54" fmla="*/ 379 w 439"/>
                <a:gd name="T55" fmla="*/ 308 h 383"/>
                <a:gd name="T56" fmla="*/ 379 w 439"/>
                <a:gd name="T57" fmla="*/ 299 h 383"/>
                <a:gd name="T58" fmla="*/ 402 w 439"/>
                <a:gd name="T59" fmla="*/ 291 h 383"/>
                <a:gd name="T60" fmla="*/ 402 w 439"/>
                <a:gd name="T61" fmla="*/ 285 h 383"/>
                <a:gd name="T62" fmla="*/ 410 w 439"/>
                <a:gd name="T63" fmla="*/ 275 h 383"/>
                <a:gd name="T64" fmla="*/ 415 w 439"/>
                <a:gd name="T65" fmla="*/ 276 h 383"/>
                <a:gd name="T66" fmla="*/ 438 w 439"/>
                <a:gd name="T67" fmla="*/ 255 h 383"/>
                <a:gd name="T68" fmla="*/ 420 w 439"/>
                <a:gd name="T69" fmla="*/ 221 h 383"/>
                <a:gd name="T70" fmla="*/ 429 w 439"/>
                <a:gd name="T71" fmla="*/ 175 h 383"/>
                <a:gd name="T72" fmla="*/ 417 w 439"/>
                <a:gd name="T73" fmla="*/ 160 h 383"/>
                <a:gd name="T74" fmla="*/ 385 w 439"/>
                <a:gd name="T75" fmla="*/ 170 h 383"/>
                <a:gd name="T76" fmla="*/ 381 w 439"/>
                <a:gd name="T77" fmla="*/ 164 h 383"/>
                <a:gd name="T78" fmla="*/ 417 w 439"/>
                <a:gd name="T79" fmla="*/ 125 h 383"/>
                <a:gd name="T80" fmla="*/ 402 w 439"/>
                <a:gd name="T81" fmla="*/ 59 h 383"/>
                <a:gd name="T82" fmla="*/ 377 w 439"/>
                <a:gd name="T83" fmla="*/ 78 h 383"/>
                <a:gd name="T84" fmla="*/ 355 w 439"/>
                <a:gd name="T85" fmla="*/ 55 h 383"/>
                <a:gd name="T86" fmla="*/ 334 w 439"/>
                <a:gd name="T87" fmla="*/ 27 h 383"/>
                <a:gd name="T88" fmla="*/ 333 w 439"/>
                <a:gd name="T89" fmla="*/ 10 h 383"/>
                <a:gd name="T90" fmla="*/ 318 w 439"/>
                <a:gd name="T91" fmla="*/ 8 h 383"/>
                <a:gd name="T92" fmla="*/ 301 w 439"/>
                <a:gd name="T93" fmla="*/ 13 h 383"/>
                <a:gd name="T94" fmla="*/ 274 w 439"/>
                <a:gd name="T95" fmla="*/ 0 h 383"/>
                <a:gd name="T96" fmla="*/ 260 w 439"/>
                <a:gd name="T97" fmla="*/ 31 h 383"/>
                <a:gd name="T98" fmla="*/ 236 w 439"/>
                <a:gd name="T99" fmla="*/ 34 h 383"/>
                <a:gd name="T100" fmla="*/ 220 w 439"/>
                <a:gd name="T101" fmla="*/ 59 h 383"/>
                <a:gd name="T102" fmla="*/ 208 w 439"/>
                <a:gd name="T103" fmla="*/ 55 h 383"/>
                <a:gd name="T104" fmla="*/ 192 w 439"/>
                <a:gd name="T105" fmla="*/ 59 h 383"/>
                <a:gd name="T106" fmla="*/ 166 w 439"/>
                <a:gd name="T107" fmla="*/ 44 h 383"/>
                <a:gd name="T108" fmla="*/ 145 w 439"/>
                <a:gd name="T109" fmla="*/ 69 h 383"/>
                <a:gd name="T110" fmla="*/ 145 w 439"/>
                <a:gd name="T111" fmla="*/ 79 h 383"/>
                <a:gd name="T112" fmla="*/ 186 w 439"/>
                <a:gd name="T113" fmla="*/ 101 h 383"/>
                <a:gd name="T114" fmla="*/ 196 w 439"/>
                <a:gd name="T115" fmla="*/ 118 h 383"/>
                <a:gd name="T116" fmla="*/ 166 w 439"/>
                <a:gd name="T117" fmla="*/ 129 h 383"/>
                <a:gd name="T118" fmla="*/ 121 w 439"/>
                <a:gd name="T119" fmla="*/ 128 h 383"/>
                <a:gd name="T120" fmla="*/ 121 w 439"/>
                <a:gd name="T121" fmla="*/ 128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39" h="383">
                  <a:moveTo>
                    <a:pt x="121" y="128"/>
                  </a:moveTo>
                  <a:lnTo>
                    <a:pt x="111" y="158"/>
                  </a:lnTo>
                  <a:lnTo>
                    <a:pt x="92" y="164"/>
                  </a:lnTo>
                  <a:lnTo>
                    <a:pt x="51" y="158"/>
                  </a:lnTo>
                  <a:lnTo>
                    <a:pt x="43" y="168"/>
                  </a:lnTo>
                  <a:lnTo>
                    <a:pt x="20" y="160"/>
                  </a:lnTo>
                  <a:lnTo>
                    <a:pt x="0" y="189"/>
                  </a:lnTo>
                  <a:lnTo>
                    <a:pt x="9" y="197"/>
                  </a:lnTo>
                  <a:lnTo>
                    <a:pt x="9" y="216"/>
                  </a:lnTo>
                  <a:lnTo>
                    <a:pt x="19" y="232"/>
                  </a:lnTo>
                  <a:lnTo>
                    <a:pt x="59" y="220"/>
                  </a:lnTo>
                  <a:lnTo>
                    <a:pt x="72" y="230"/>
                  </a:lnTo>
                  <a:lnTo>
                    <a:pt x="53" y="308"/>
                  </a:lnTo>
                  <a:lnTo>
                    <a:pt x="77" y="332"/>
                  </a:lnTo>
                  <a:lnTo>
                    <a:pt x="70" y="377"/>
                  </a:lnTo>
                  <a:lnTo>
                    <a:pt x="94" y="379"/>
                  </a:lnTo>
                  <a:lnTo>
                    <a:pt x="120" y="355"/>
                  </a:lnTo>
                  <a:lnTo>
                    <a:pt x="131" y="361"/>
                  </a:lnTo>
                  <a:lnTo>
                    <a:pt x="182" y="382"/>
                  </a:lnTo>
                  <a:lnTo>
                    <a:pt x="190" y="377"/>
                  </a:lnTo>
                  <a:lnTo>
                    <a:pt x="192" y="360"/>
                  </a:lnTo>
                  <a:lnTo>
                    <a:pt x="202" y="351"/>
                  </a:lnTo>
                  <a:lnTo>
                    <a:pt x="272" y="305"/>
                  </a:lnTo>
                  <a:lnTo>
                    <a:pt x="284" y="319"/>
                  </a:lnTo>
                  <a:lnTo>
                    <a:pt x="327" y="332"/>
                  </a:lnTo>
                  <a:lnTo>
                    <a:pt x="351" y="301"/>
                  </a:lnTo>
                  <a:lnTo>
                    <a:pt x="362" y="308"/>
                  </a:lnTo>
                  <a:lnTo>
                    <a:pt x="379" y="308"/>
                  </a:lnTo>
                  <a:lnTo>
                    <a:pt x="379" y="299"/>
                  </a:lnTo>
                  <a:lnTo>
                    <a:pt x="402" y="291"/>
                  </a:lnTo>
                  <a:lnTo>
                    <a:pt x="402" y="285"/>
                  </a:lnTo>
                  <a:lnTo>
                    <a:pt x="410" y="275"/>
                  </a:lnTo>
                  <a:lnTo>
                    <a:pt x="415" y="276"/>
                  </a:lnTo>
                  <a:lnTo>
                    <a:pt x="438" y="255"/>
                  </a:lnTo>
                  <a:lnTo>
                    <a:pt x="420" y="221"/>
                  </a:lnTo>
                  <a:lnTo>
                    <a:pt x="429" y="175"/>
                  </a:lnTo>
                  <a:lnTo>
                    <a:pt x="417" y="160"/>
                  </a:lnTo>
                  <a:lnTo>
                    <a:pt x="385" y="170"/>
                  </a:lnTo>
                  <a:lnTo>
                    <a:pt x="381" y="164"/>
                  </a:lnTo>
                  <a:lnTo>
                    <a:pt x="417" y="125"/>
                  </a:lnTo>
                  <a:lnTo>
                    <a:pt x="402" y="59"/>
                  </a:lnTo>
                  <a:lnTo>
                    <a:pt x="377" y="78"/>
                  </a:lnTo>
                  <a:lnTo>
                    <a:pt x="355" y="55"/>
                  </a:lnTo>
                  <a:lnTo>
                    <a:pt x="334" y="27"/>
                  </a:lnTo>
                  <a:lnTo>
                    <a:pt x="333" y="10"/>
                  </a:lnTo>
                  <a:lnTo>
                    <a:pt x="318" y="8"/>
                  </a:lnTo>
                  <a:lnTo>
                    <a:pt x="301" y="13"/>
                  </a:lnTo>
                  <a:lnTo>
                    <a:pt x="274" y="0"/>
                  </a:lnTo>
                  <a:lnTo>
                    <a:pt x="260" y="31"/>
                  </a:lnTo>
                  <a:lnTo>
                    <a:pt x="236" y="34"/>
                  </a:lnTo>
                  <a:lnTo>
                    <a:pt x="220" y="59"/>
                  </a:lnTo>
                  <a:lnTo>
                    <a:pt x="208" y="55"/>
                  </a:lnTo>
                  <a:lnTo>
                    <a:pt x="192" y="59"/>
                  </a:lnTo>
                  <a:lnTo>
                    <a:pt x="166" y="44"/>
                  </a:lnTo>
                  <a:lnTo>
                    <a:pt x="145" y="69"/>
                  </a:lnTo>
                  <a:lnTo>
                    <a:pt x="145" y="79"/>
                  </a:lnTo>
                  <a:lnTo>
                    <a:pt x="186" y="101"/>
                  </a:lnTo>
                  <a:lnTo>
                    <a:pt x="196" y="118"/>
                  </a:lnTo>
                  <a:lnTo>
                    <a:pt x="166" y="129"/>
                  </a:lnTo>
                  <a:lnTo>
                    <a:pt x="121" y="128"/>
                  </a:lnTo>
                  <a:lnTo>
                    <a:pt x="121" y="128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22" name="浙江">
              <a:hlinkClick r:id="" action="ppaction://macro?name=Slide1.浙江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6542370" y="4370409"/>
              <a:ext cx="571424" cy="706075"/>
            </a:xfrm>
            <a:custGeom>
              <a:avLst/>
              <a:gdLst>
                <a:gd name="T0" fmla="*/ 197 w 274"/>
                <a:gd name="T1" fmla="*/ 303 h 320"/>
                <a:gd name="T2" fmla="*/ 156 w 274"/>
                <a:gd name="T3" fmla="*/ 319 h 320"/>
                <a:gd name="T4" fmla="*/ 133 w 274"/>
                <a:gd name="T5" fmla="*/ 295 h 320"/>
                <a:gd name="T6" fmla="*/ 115 w 274"/>
                <a:gd name="T7" fmla="*/ 316 h 320"/>
                <a:gd name="T8" fmla="*/ 90 w 274"/>
                <a:gd name="T9" fmla="*/ 316 h 320"/>
                <a:gd name="T10" fmla="*/ 79 w 274"/>
                <a:gd name="T11" fmla="*/ 292 h 320"/>
                <a:gd name="T12" fmla="*/ 66 w 274"/>
                <a:gd name="T13" fmla="*/ 260 h 320"/>
                <a:gd name="T14" fmla="*/ 42 w 274"/>
                <a:gd name="T15" fmla="*/ 255 h 320"/>
                <a:gd name="T16" fmla="*/ 16 w 274"/>
                <a:gd name="T17" fmla="*/ 207 h 320"/>
                <a:gd name="T18" fmla="*/ 0 w 274"/>
                <a:gd name="T19" fmla="*/ 183 h 320"/>
                <a:gd name="T20" fmla="*/ 10 w 274"/>
                <a:gd name="T21" fmla="*/ 171 h 320"/>
                <a:gd name="T22" fmla="*/ 16 w 274"/>
                <a:gd name="T23" fmla="*/ 166 h 320"/>
                <a:gd name="T24" fmla="*/ 43 w 274"/>
                <a:gd name="T25" fmla="*/ 128 h 320"/>
                <a:gd name="T26" fmla="*/ 42 w 274"/>
                <a:gd name="T27" fmla="*/ 96 h 320"/>
                <a:gd name="T28" fmla="*/ 51 w 274"/>
                <a:gd name="T29" fmla="*/ 83 h 320"/>
                <a:gd name="T30" fmla="*/ 72 w 274"/>
                <a:gd name="T31" fmla="*/ 79 h 320"/>
                <a:gd name="T32" fmla="*/ 79 w 274"/>
                <a:gd name="T33" fmla="*/ 70 h 320"/>
                <a:gd name="T34" fmla="*/ 71 w 274"/>
                <a:gd name="T35" fmla="*/ 55 h 320"/>
                <a:gd name="T36" fmla="*/ 82 w 274"/>
                <a:gd name="T37" fmla="*/ 41 h 320"/>
                <a:gd name="T38" fmla="*/ 82 w 274"/>
                <a:gd name="T39" fmla="*/ 11 h 320"/>
                <a:gd name="T40" fmla="*/ 97 w 274"/>
                <a:gd name="T41" fmla="*/ 4 h 320"/>
                <a:gd name="T42" fmla="*/ 123 w 274"/>
                <a:gd name="T43" fmla="*/ 20 h 320"/>
                <a:gd name="T44" fmla="*/ 155 w 274"/>
                <a:gd name="T45" fmla="*/ 25 h 320"/>
                <a:gd name="T46" fmla="*/ 176 w 274"/>
                <a:gd name="T47" fmla="*/ 0 h 320"/>
                <a:gd name="T48" fmla="*/ 201 w 274"/>
                <a:gd name="T49" fmla="*/ 22 h 320"/>
                <a:gd name="T50" fmla="*/ 190 w 274"/>
                <a:gd name="T51" fmla="*/ 30 h 320"/>
                <a:gd name="T52" fmla="*/ 177 w 274"/>
                <a:gd name="T53" fmla="*/ 50 h 320"/>
                <a:gd name="T54" fmla="*/ 156 w 274"/>
                <a:gd name="T55" fmla="*/ 55 h 320"/>
                <a:gd name="T56" fmla="*/ 149 w 274"/>
                <a:gd name="T57" fmla="*/ 61 h 320"/>
                <a:gd name="T58" fmla="*/ 168 w 274"/>
                <a:gd name="T59" fmla="*/ 73 h 320"/>
                <a:gd name="T60" fmla="*/ 206 w 274"/>
                <a:gd name="T61" fmla="*/ 55 h 320"/>
                <a:gd name="T62" fmla="*/ 267 w 274"/>
                <a:gd name="T63" fmla="*/ 81 h 320"/>
                <a:gd name="T64" fmla="*/ 273 w 274"/>
                <a:gd name="T65" fmla="*/ 133 h 320"/>
                <a:gd name="T66" fmla="*/ 249 w 274"/>
                <a:gd name="T67" fmla="*/ 133 h 320"/>
                <a:gd name="T68" fmla="*/ 247 w 274"/>
                <a:gd name="T69" fmla="*/ 148 h 320"/>
                <a:gd name="T70" fmla="*/ 260 w 274"/>
                <a:gd name="T71" fmla="*/ 170 h 320"/>
                <a:gd name="T72" fmla="*/ 249 w 274"/>
                <a:gd name="T73" fmla="*/ 183 h 320"/>
                <a:gd name="T74" fmla="*/ 261 w 274"/>
                <a:gd name="T75" fmla="*/ 204 h 320"/>
                <a:gd name="T76" fmla="*/ 241 w 274"/>
                <a:gd name="T77" fmla="*/ 228 h 320"/>
                <a:gd name="T78" fmla="*/ 232 w 274"/>
                <a:gd name="T79" fmla="*/ 215 h 320"/>
                <a:gd name="T80" fmla="*/ 202 w 274"/>
                <a:gd name="T81" fmla="*/ 292 h 320"/>
                <a:gd name="T82" fmla="*/ 197 w 274"/>
                <a:gd name="T83" fmla="*/ 303 h 320"/>
                <a:gd name="T84" fmla="*/ 197 w 274"/>
                <a:gd name="T85" fmla="*/ 303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74" h="320">
                  <a:moveTo>
                    <a:pt x="197" y="303"/>
                  </a:moveTo>
                  <a:lnTo>
                    <a:pt x="156" y="319"/>
                  </a:lnTo>
                  <a:lnTo>
                    <a:pt x="133" y="295"/>
                  </a:lnTo>
                  <a:lnTo>
                    <a:pt x="115" y="316"/>
                  </a:lnTo>
                  <a:lnTo>
                    <a:pt x="90" y="316"/>
                  </a:lnTo>
                  <a:lnTo>
                    <a:pt x="79" y="292"/>
                  </a:lnTo>
                  <a:lnTo>
                    <a:pt x="66" y="260"/>
                  </a:lnTo>
                  <a:lnTo>
                    <a:pt x="42" y="255"/>
                  </a:lnTo>
                  <a:lnTo>
                    <a:pt x="16" y="207"/>
                  </a:lnTo>
                  <a:lnTo>
                    <a:pt x="0" y="183"/>
                  </a:lnTo>
                  <a:lnTo>
                    <a:pt x="10" y="171"/>
                  </a:lnTo>
                  <a:lnTo>
                    <a:pt x="16" y="166"/>
                  </a:lnTo>
                  <a:lnTo>
                    <a:pt x="43" y="128"/>
                  </a:lnTo>
                  <a:lnTo>
                    <a:pt x="42" y="96"/>
                  </a:lnTo>
                  <a:lnTo>
                    <a:pt x="51" y="83"/>
                  </a:lnTo>
                  <a:lnTo>
                    <a:pt x="72" y="79"/>
                  </a:lnTo>
                  <a:lnTo>
                    <a:pt x="79" y="70"/>
                  </a:lnTo>
                  <a:lnTo>
                    <a:pt x="71" y="55"/>
                  </a:lnTo>
                  <a:lnTo>
                    <a:pt x="82" y="41"/>
                  </a:lnTo>
                  <a:lnTo>
                    <a:pt x="82" y="11"/>
                  </a:lnTo>
                  <a:lnTo>
                    <a:pt x="97" y="4"/>
                  </a:lnTo>
                  <a:lnTo>
                    <a:pt x="123" y="20"/>
                  </a:lnTo>
                  <a:lnTo>
                    <a:pt x="155" y="25"/>
                  </a:lnTo>
                  <a:lnTo>
                    <a:pt x="176" y="0"/>
                  </a:lnTo>
                  <a:lnTo>
                    <a:pt x="201" y="22"/>
                  </a:lnTo>
                  <a:lnTo>
                    <a:pt x="190" y="30"/>
                  </a:lnTo>
                  <a:lnTo>
                    <a:pt x="177" y="50"/>
                  </a:lnTo>
                  <a:lnTo>
                    <a:pt x="156" y="55"/>
                  </a:lnTo>
                  <a:lnTo>
                    <a:pt x="149" y="61"/>
                  </a:lnTo>
                  <a:lnTo>
                    <a:pt x="168" y="73"/>
                  </a:lnTo>
                  <a:lnTo>
                    <a:pt x="206" y="55"/>
                  </a:lnTo>
                  <a:lnTo>
                    <a:pt x="267" y="81"/>
                  </a:lnTo>
                  <a:lnTo>
                    <a:pt x="273" y="133"/>
                  </a:lnTo>
                  <a:lnTo>
                    <a:pt x="249" y="133"/>
                  </a:lnTo>
                  <a:lnTo>
                    <a:pt x="247" y="148"/>
                  </a:lnTo>
                  <a:lnTo>
                    <a:pt x="260" y="170"/>
                  </a:lnTo>
                  <a:lnTo>
                    <a:pt x="249" y="183"/>
                  </a:lnTo>
                  <a:lnTo>
                    <a:pt x="261" y="204"/>
                  </a:lnTo>
                  <a:lnTo>
                    <a:pt x="241" y="228"/>
                  </a:lnTo>
                  <a:lnTo>
                    <a:pt x="232" y="215"/>
                  </a:lnTo>
                  <a:lnTo>
                    <a:pt x="202" y="292"/>
                  </a:lnTo>
                  <a:lnTo>
                    <a:pt x="197" y="303"/>
                  </a:lnTo>
                  <a:lnTo>
                    <a:pt x="197" y="303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23" name="安徽">
              <a:hlinkClick r:id="" action="ppaction://macro?name=Slide1.安徽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6009977" y="3821126"/>
              <a:ext cx="729058" cy="916789"/>
            </a:xfrm>
            <a:custGeom>
              <a:avLst/>
              <a:gdLst>
                <a:gd name="T0" fmla="*/ 82 w 343"/>
                <a:gd name="T1" fmla="*/ 0 h 408"/>
                <a:gd name="T2" fmla="*/ 142 w 343"/>
                <a:gd name="T3" fmla="*/ 35 h 408"/>
                <a:gd name="T4" fmla="*/ 188 w 343"/>
                <a:gd name="T5" fmla="*/ 55 h 408"/>
                <a:gd name="T6" fmla="*/ 210 w 343"/>
                <a:gd name="T7" fmla="*/ 59 h 408"/>
                <a:gd name="T8" fmla="*/ 221 w 343"/>
                <a:gd name="T9" fmla="*/ 108 h 408"/>
                <a:gd name="T10" fmla="*/ 258 w 343"/>
                <a:gd name="T11" fmla="*/ 129 h 408"/>
                <a:gd name="T12" fmla="*/ 285 w 343"/>
                <a:gd name="T13" fmla="*/ 112 h 408"/>
                <a:gd name="T14" fmla="*/ 295 w 343"/>
                <a:gd name="T15" fmla="*/ 141 h 408"/>
                <a:gd name="T16" fmla="*/ 261 w 343"/>
                <a:gd name="T17" fmla="*/ 159 h 408"/>
                <a:gd name="T18" fmla="*/ 248 w 343"/>
                <a:gd name="T19" fmla="*/ 184 h 408"/>
                <a:gd name="T20" fmla="*/ 285 w 343"/>
                <a:gd name="T21" fmla="*/ 220 h 408"/>
                <a:gd name="T22" fmla="*/ 342 w 343"/>
                <a:gd name="T23" fmla="*/ 247 h 408"/>
                <a:gd name="T24" fmla="*/ 331 w 343"/>
                <a:gd name="T25" fmla="*/ 291 h 408"/>
                <a:gd name="T26" fmla="*/ 332 w 343"/>
                <a:gd name="T27" fmla="*/ 315 h 408"/>
                <a:gd name="T28" fmla="*/ 302 w 343"/>
                <a:gd name="T29" fmla="*/ 332 h 408"/>
                <a:gd name="T30" fmla="*/ 276 w 343"/>
                <a:gd name="T31" fmla="*/ 402 h 408"/>
                <a:gd name="T32" fmla="*/ 256 w 343"/>
                <a:gd name="T33" fmla="*/ 394 h 408"/>
                <a:gd name="T34" fmla="*/ 200 w 343"/>
                <a:gd name="T35" fmla="*/ 376 h 408"/>
                <a:gd name="T36" fmla="*/ 157 w 343"/>
                <a:gd name="T37" fmla="*/ 401 h 408"/>
                <a:gd name="T38" fmla="*/ 169 w 343"/>
                <a:gd name="T39" fmla="*/ 369 h 408"/>
                <a:gd name="T40" fmla="*/ 120 w 343"/>
                <a:gd name="T41" fmla="*/ 386 h 408"/>
                <a:gd name="T42" fmla="*/ 96 w 343"/>
                <a:gd name="T43" fmla="*/ 299 h 408"/>
                <a:gd name="T44" fmla="*/ 75 w 343"/>
                <a:gd name="T45" fmla="*/ 286 h 408"/>
                <a:gd name="T46" fmla="*/ 56 w 343"/>
                <a:gd name="T47" fmla="*/ 242 h 408"/>
                <a:gd name="T48" fmla="*/ 78 w 343"/>
                <a:gd name="T49" fmla="*/ 212 h 408"/>
                <a:gd name="T50" fmla="*/ 68 w 343"/>
                <a:gd name="T51" fmla="*/ 171 h 408"/>
                <a:gd name="T52" fmla="*/ 21 w 343"/>
                <a:gd name="T53" fmla="*/ 168 h 408"/>
                <a:gd name="T54" fmla="*/ 21 w 343"/>
                <a:gd name="T55" fmla="*/ 127 h 408"/>
                <a:gd name="T56" fmla="*/ 39 w 343"/>
                <a:gd name="T57" fmla="*/ 92 h 408"/>
                <a:gd name="T58" fmla="*/ 46 w 343"/>
                <a:gd name="T59" fmla="*/ 51 h 408"/>
                <a:gd name="T60" fmla="*/ 75 w 343"/>
                <a:gd name="T61" fmla="*/ 75 h 408"/>
                <a:gd name="T62" fmla="*/ 104 w 343"/>
                <a:gd name="T63" fmla="*/ 52 h 408"/>
                <a:gd name="T64" fmla="*/ 75 w 343"/>
                <a:gd name="T65" fmla="*/ 20 h 408"/>
                <a:gd name="T66" fmla="*/ 70 w 343"/>
                <a:gd name="T67" fmla="*/ 3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3" h="408">
                  <a:moveTo>
                    <a:pt x="70" y="3"/>
                  </a:moveTo>
                  <a:lnTo>
                    <a:pt x="82" y="0"/>
                  </a:lnTo>
                  <a:lnTo>
                    <a:pt x="123" y="16"/>
                  </a:lnTo>
                  <a:lnTo>
                    <a:pt x="142" y="35"/>
                  </a:lnTo>
                  <a:lnTo>
                    <a:pt x="174" y="44"/>
                  </a:lnTo>
                  <a:lnTo>
                    <a:pt x="188" y="55"/>
                  </a:lnTo>
                  <a:lnTo>
                    <a:pt x="206" y="52"/>
                  </a:lnTo>
                  <a:lnTo>
                    <a:pt x="210" y="59"/>
                  </a:lnTo>
                  <a:lnTo>
                    <a:pt x="204" y="99"/>
                  </a:lnTo>
                  <a:lnTo>
                    <a:pt x="221" y="108"/>
                  </a:lnTo>
                  <a:lnTo>
                    <a:pt x="231" y="123"/>
                  </a:lnTo>
                  <a:lnTo>
                    <a:pt x="258" y="129"/>
                  </a:lnTo>
                  <a:lnTo>
                    <a:pt x="268" y="111"/>
                  </a:lnTo>
                  <a:lnTo>
                    <a:pt x="285" y="112"/>
                  </a:lnTo>
                  <a:lnTo>
                    <a:pt x="297" y="127"/>
                  </a:lnTo>
                  <a:lnTo>
                    <a:pt x="295" y="141"/>
                  </a:lnTo>
                  <a:lnTo>
                    <a:pt x="261" y="145"/>
                  </a:lnTo>
                  <a:lnTo>
                    <a:pt x="261" y="159"/>
                  </a:lnTo>
                  <a:lnTo>
                    <a:pt x="261" y="170"/>
                  </a:lnTo>
                  <a:lnTo>
                    <a:pt x="248" y="184"/>
                  </a:lnTo>
                  <a:lnTo>
                    <a:pt x="258" y="200"/>
                  </a:lnTo>
                  <a:lnTo>
                    <a:pt x="285" y="220"/>
                  </a:lnTo>
                  <a:lnTo>
                    <a:pt x="287" y="242"/>
                  </a:lnTo>
                  <a:lnTo>
                    <a:pt x="342" y="247"/>
                  </a:lnTo>
                  <a:lnTo>
                    <a:pt x="342" y="277"/>
                  </a:lnTo>
                  <a:lnTo>
                    <a:pt x="331" y="291"/>
                  </a:lnTo>
                  <a:lnTo>
                    <a:pt x="339" y="306"/>
                  </a:lnTo>
                  <a:lnTo>
                    <a:pt x="332" y="315"/>
                  </a:lnTo>
                  <a:lnTo>
                    <a:pt x="311" y="319"/>
                  </a:lnTo>
                  <a:lnTo>
                    <a:pt x="302" y="332"/>
                  </a:lnTo>
                  <a:lnTo>
                    <a:pt x="303" y="364"/>
                  </a:lnTo>
                  <a:lnTo>
                    <a:pt x="276" y="402"/>
                  </a:lnTo>
                  <a:lnTo>
                    <a:pt x="270" y="407"/>
                  </a:lnTo>
                  <a:lnTo>
                    <a:pt x="256" y="394"/>
                  </a:lnTo>
                  <a:lnTo>
                    <a:pt x="216" y="394"/>
                  </a:lnTo>
                  <a:lnTo>
                    <a:pt x="200" y="376"/>
                  </a:lnTo>
                  <a:lnTo>
                    <a:pt x="169" y="406"/>
                  </a:lnTo>
                  <a:lnTo>
                    <a:pt x="157" y="401"/>
                  </a:lnTo>
                  <a:lnTo>
                    <a:pt x="171" y="377"/>
                  </a:lnTo>
                  <a:lnTo>
                    <a:pt x="169" y="369"/>
                  </a:lnTo>
                  <a:lnTo>
                    <a:pt x="157" y="366"/>
                  </a:lnTo>
                  <a:lnTo>
                    <a:pt x="120" y="386"/>
                  </a:lnTo>
                  <a:lnTo>
                    <a:pt x="85" y="319"/>
                  </a:lnTo>
                  <a:lnTo>
                    <a:pt x="96" y="299"/>
                  </a:lnTo>
                  <a:lnTo>
                    <a:pt x="93" y="291"/>
                  </a:lnTo>
                  <a:lnTo>
                    <a:pt x="75" y="286"/>
                  </a:lnTo>
                  <a:lnTo>
                    <a:pt x="43" y="267"/>
                  </a:lnTo>
                  <a:lnTo>
                    <a:pt x="56" y="242"/>
                  </a:lnTo>
                  <a:lnTo>
                    <a:pt x="75" y="233"/>
                  </a:lnTo>
                  <a:lnTo>
                    <a:pt x="78" y="212"/>
                  </a:lnTo>
                  <a:lnTo>
                    <a:pt x="72" y="175"/>
                  </a:lnTo>
                  <a:lnTo>
                    <a:pt x="68" y="171"/>
                  </a:lnTo>
                  <a:lnTo>
                    <a:pt x="49" y="190"/>
                  </a:lnTo>
                  <a:lnTo>
                    <a:pt x="21" y="168"/>
                  </a:lnTo>
                  <a:lnTo>
                    <a:pt x="0" y="142"/>
                  </a:lnTo>
                  <a:lnTo>
                    <a:pt x="21" y="127"/>
                  </a:lnTo>
                  <a:lnTo>
                    <a:pt x="27" y="102"/>
                  </a:lnTo>
                  <a:lnTo>
                    <a:pt x="39" y="92"/>
                  </a:lnTo>
                  <a:lnTo>
                    <a:pt x="37" y="57"/>
                  </a:lnTo>
                  <a:lnTo>
                    <a:pt x="46" y="51"/>
                  </a:lnTo>
                  <a:lnTo>
                    <a:pt x="63" y="61"/>
                  </a:lnTo>
                  <a:lnTo>
                    <a:pt x="75" y="75"/>
                  </a:lnTo>
                  <a:lnTo>
                    <a:pt x="96" y="61"/>
                  </a:lnTo>
                  <a:lnTo>
                    <a:pt x="104" y="52"/>
                  </a:lnTo>
                  <a:lnTo>
                    <a:pt x="100" y="35"/>
                  </a:lnTo>
                  <a:lnTo>
                    <a:pt x="75" y="20"/>
                  </a:lnTo>
                  <a:lnTo>
                    <a:pt x="70" y="3"/>
                  </a:lnTo>
                  <a:lnTo>
                    <a:pt x="70" y="3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24" name="江苏">
              <a:hlinkClick r:id="" action="ppaction://macro?name=Slide1.江苏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6195514" y="3715343"/>
              <a:ext cx="847284" cy="702378"/>
            </a:xfrm>
            <a:custGeom>
              <a:avLst/>
              <a:gdLst>
                <a:gd name="T0" fmla="*/ 375 w 404"/>
                <a:gd name="T1" fmla="*/ 255 h 323"/>
                <a:gd name="T2" fmla="*/ 365 w 404"/>
                <a:gd name="T3" fmla="*/ 282 h 323"/>
                <a:gd name="T4" fmla="*/ 354 w 404"/>
                <a:gd name="T5" fmla="*/ 297 h 323"/>
                <a:gd name="T6" fmla="*/ 333 w 404"/>
                <a:gd name="T7" fmla="*/ 322 h 323"/>
                <a:gd name="T8" fmla="*/ 301 w 404"/>
                <a:gd name="T9" fmla="*/ 317 h 323"/>
                <a:gd name="T10" fmla="*/ 275 w 404"/>
                <a:gd name="T11" fmla="*/ 301 h 323"/>
                <a:gd name="T12" fmla="*/ 260 w 404"/>
                <a:gd name="T13" fmla="*/ 308 h 323"/>
                <a:gd name="T14" fmla="*/ 205 w 404"/>
                <a:gd name="T15" fmla="*/ 303 h 323"/>
                <a:gd name="T16" fmla="*/ 203 w 404"/>
                <a:gd name="T17" fmla="*/ 281 h 323"/>
                <a:gd name="T18" fmla="*/ 176 w 404"/>
                <a:gd name="T19" fmla="*/ 261 h 323"/>
                <a:gd name="T20" fmla="*/ 166 w 404"/>
                <a:gd name="T21" fmla="*/ 245 h 323"/>
                <a:gd name="T22" fmla="*/ 179 w 404"/>
                <a:gd name="T23" fmla="*/ 231 h 323"/>
                <a:gd name="T24" fmla="*/ 179 w 404"/>
                <a:gd name="T25" fmla="*/ 220 h 323"/>
                <a:gd name="T26" fmla="*/ 179 w 404"/>
                <a:gd name="T27" fmla="*/ 206 h 323"/>
                <a:gd name="T28" fmla="*/ 213 w 404"/>
                <a:gd name="T29" fmla="*/ 202 h 323"/>
                <a:gd name="T30" fmla="*/ 215 w 404"/>
                <a:gd name="T31" fmla="*/ 188 h 323"/>
                <a:gd name="T32" fmla="*/ 203 w 404"/>
                <a:gd name="T33" fmla="*/ 173 h 323"/>
                <a:gd name="T34" fmla="*/ 186 w 404"/>
                <a:gd name="T35" fmla="*/ 172 h 323"/>
                <a:gd name="T36" fmla="*/ 176 w 404"/>
                <a:gd name="T37" fmla="*/ 190 h 323"/>
                <a:gd name="T38" fmla="*/ 149 w 404"/>
                <a:gd name="T39" fmla="*/ 184 h 323"/>
                <a:gd name="T40" fmla="*/ 139 w 404"/>
                <a:gd name="T41" fmla="*/ 169 h 323"/>
                <a:gd name="T42" fmla="*/ 122 w 404"/>
                <a:gd name="T43" fmla="*/ 160 h 323"/>
                <a:gd name="T44" fmla="*/ 128 w 404"/>
                <a:gd name="T45" fmla="*/ 120 h 323"/>
                <a:gd name="T46" fmla="*/ 124 w 404"/>
                <a:gd name="T47" fmla="*/ 113 h 323"/>
                <a:gd name="T48" fmla="*/ 106 w 404"/>
                <a:gd name="T49" fmla="*/ 116 h 323"/>
                <a:gd name="T50" fmla="*/ 92 w 404"/>
                <a:gd name="T51" fmla="*/ 105 h 323"/>
                <a:gd name="T52" fmla="*/ 60 w 404"/>
                <a:gd name="T53" fmla="*/ 96 h 323"/>
                <a:gd name="T54" fmla="*/ 41 w 404"/>
                <a:gd name="T55" fmla="*/ 77 h 323"/>
                <a:gd name="T56" fmla="*/ 0 w 404"/>
                <a:gd name="T57" fmla="*/ 61 h 323"/>
                <a:gd name="T58" fmla="*/ 3 w 404"/>
                <a:gd name="T59" fmla="*/ 42 h 323"/>
                <a:gd name="T60" fmla="*/ 20 w 404"/>
                <a:gd name="T61" fmla="*/ 35 h 323"/>
                <a:gd name="T62" fmla="*/ 50 w 404"/>
                <a:gd name="T63" fmla="*/ 61 h 323"/>
                <a:gd name="T64" fmla="*/ 60 w 404"/>
                <a:gd name="T65" fmla="*/ 61 h 323"/>
                <a:gd name="T66" fmla="*/ 87 w 404"/>
                <a:gd name="T67" fmla="*/ 57 h 323"/>
                <a:gd name="T68" fmla="*/ 103 w 404"/>
                <a:gd name="T69" fmla="*/ 45 h 323"/>
                <a:gd name="T70" fmla="*/ 125 w 404"/>
                <a:gd name="T71" fmla="*/ 62 h 323"/>
                <a:gd name="T72" fmla="*/ 134 w 404"/>
                <a:gd name="T73" fmla="*/ 46 h 323"/>
                <a:gd name="T74" fmla="*/ 138 w 404"/>
                <a:gd name="T75" fmla="*/ 36 h 323"/>
                <a:gd name="T76" fmla="*/ 156 w 404"/>
                <a:gd name="T77" fmla="*/ 26 h 323"/>
                <a:gd name="T78" fmla="*/ 161 w 404"/>
                <a:gd name="T79" fmla="*/ 4 h 323"/>
                <a:gd name="T80" fmla="*/ 179 w 404"/>
                <a:gd name="T81" fmla="*/ 0 h 323"/>
                <a:gd name="T82" fmla="*/ 226 w 404"/>
                <a:gd name="T83" fmla="*/ 31 h 323"/>
                <a:gd name="T84" fmla="*/ 258 w 404"/>
                <a:gd name="T85" fmla="*/ 45 h 323"/>
                <a:gd name="T86" fmla="*/ 322 w 404"/>
                <a:gd name="T87" fmla="*/ 150 h 323"/>
                <a:gd name="T88" fmla="*/ 319 w 404"/>
                <a:gd name="T89" fmla="*/ 161 h 323"/>
                <a:gd name="T90" fmla="*/ 362 w 404"/>
                <a:gd name="T91" fmla="*/ 181 h 323"/>
                <a:gd name="T92" fmla="*/ 374 w 404"/>
                <a:gd name="T93" fmla="*/ 198 h 323"/>
                <a:gd name="T94" fmla="*/ 393 w 404"/>
                <a:gd name="T95" fmla="*/ 208 h 323"/>
                <a:gd name="T96" fmla="*/ 403 w 404"/>
                <a:gd name="T97" fmla="*/ 227 h 323"/>
                <a:gd name="T98" fmla="*/ 389 w 404"/>
                <a:gd name="T99" fmla="*/ 232 h 323"/>
                <a:gd name="T100" fmla="*/ 368 w 404"/>
                <a:gd name="T101" fmla="*/ 226 h 323"/>
                <a:gd name="T102" fmla="*/ 338 w 404"/>
                <a:gd name="T103" fmla="*/ 226 h 323"/>
                <a:gd name="T104" fmla="*/ 311 w 404"/>
                <a:gd name="T105" fmla="*/ 216 h 323"/>
                <a:gd name="T106" fmla="*/ 298 w 404"/>
                <a:gd name="T107" fmla="*/ 226 h 323"/>
                <a:gd name="T108" fmla="*/ 325 w 404"/>
                <a:gd name="T109" fmla="*/ 232 h 323"/>
                <a:gd name="T110" fmla="*/ 349 w 404"/>
                <a:gd name="T111" fmla="*/ 243 h 323"/>
                <a:gd name="T112" fmla="*/ 375 w 404"/>
                <a:gd name="T113" fmla="*/ 255 h 323"/>
                <a:gd name="T114" fmla="*/ 375 w 404"/>
                <a:gd name="T115" fmla="*/ 255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04" h="323">
                  <a:moveTo>
                    <a:pt x="375" y="255"/>
                  </a:moveTo>
                  <a:lnTo>
                    <a:pt x="365" y="282"/>
                  </a:lnTo>
                  <a:lnTo>
                    <a:pt x="354" y="297"/>
                  </a:lnTo>
                  <a:lnTo>
                    <a:pt x="333" y="322"/>
                  </a:lnTo>
                  <a:lnTo>
                    <a:pt x="301" y="317"/>
                  </a:lnTo>
                  <a:lnTo>
                    <a:pt x="275" y="301"/>
                  </a:lnTo>
                  <a:lnTo>
                    <a:pt x="260" y="308"/>
                  </a:lnTo>
                  <a:lnTo>
                    <a:pt x="205" y="303"/>
                  </a:lnTo>
                  <a:lnTo>
                    <a:pt x="203" y="281"/>
                  </a:lnTo>
                  <a:lnTo>
                    <a:pt x="176" y="261"/>
                  </a:lnTo>
                  <a:lnTo>
                    <a:pt x="166" y="245"/>
                  </a:lnTo>
                  <a:lnTo>
                    <a:pt x="179" y="231"/>
                  </a:lnTo>
                  <a:lnTo>
                    <a:pt x="179" y="220"/>
                  </a:lnTo>
                  <a:lnTo>
                    <a:pt x="179" y="206"/>
                  </a:lnTo>
                  <a:lnTo>
                    <a:pt x="213" y="202"/>
                  </a:lnTo>
                  <a:lnTo>
                    <a:pt x="215" y="188"/>
                  </a:lnTo>
                  <a:lnTo>
                    <a:pt x="203" y="173"/>
                  </a:lnTo>
                  <a:lnTo>
                    <a:pt x="186" y="172"/>
                  </a:lnTo>
                  <a:lnTo>
                    <a:pt x="176" y="190"/>
                  </a:lnTo>
                  <a:lnTo>
                    <a:pt x="149" y="184"/>
                  </a:lnTo>
                  <a:lnTo>
                    <a:pt x="139" y="169"/>
                  </a:lnTo>
                  <a:lnTo>
                    <a:pt x="122" y="160"/>
                  </a:lnTo>
                  <a:lnTo>
                    <a:pt x="128" y="120"/>
                  </a:lnTo>
                  <a:lnTo>
                    <a:pt x="124" y="113"/>
                  </a:lnTo>
                  <a:lnTo>
                    <a:pt x="106" y="116"/>
                  </a:lnTo>
                  <a:lnTo>
                    <a:pt x="92" y="105"/>
                  </a:lnTo>
                  <a:lnTo>
                    <a:pt x="60" y="96"/>
                  </a:lnTo>
                  <a:lnTo>
                    <a:pt x="41" y="77"/>
                  </a:lnTo>
                  <a:lnTo>
                    <a:pt x="0" y="61"/>
                  </a:lnTo>
                  <a:lnTo>
                    <a:pt x="3" y="42"/>
                  </a:lnTo>
                  <a:lnTo>
                    <a:pt x="20" y="35"/>
                  </a:lnTo>
                  <a:lnTo>
                    <a:pt x="50" y="61"/>
                  </a:lnTo>
                  <a:lnTo>
                    <a:pt x="60" y="61"/>
                  </a:lnTo>
                  <a:lnTo>
                    <a:pt x="87" y="57"/>
                  </a:lnTo>
                  <a:lnTo>
                    <a:pt x="103" y="45"/>
                  </a:lnTo>
                  <a:lnTo>
                    <a:pt x="125" y="62"/>
                  </a:lnTo>
                  <a:lnTo>
                    <a:pt x="134" y="46"/>
                  </a:lnTo>
                  <a:lnTo>
                    <a:pt x="138" y="36"/>
                  </a:lnTo>
                  <a:lnTo>
                    <a:pt x="156" y="26"/>
                  </a:lnTo>
                  <a:lnTo>
                    <a:pt x="161" y="4"/>
                  </a:lnTo>
                  <a:lnTo>
                    <a:pt x="179" y="0"/>
                  </a:lnTo>
                  <a:lnTo>
                    <a:pt x="226" y="31"/>
                  </a:lnTo>
                  <a:lnTo>
                    <a:pt x="258" y="45"/>
                  </a:lnTo>
                  <a:lnTo>
                    <a:pt x="322" y="150"/>
                  </a:lnTo>
                  <a:lnTo>
                    <a:pt x="319" y="161"/>
                  </a:lnTo>
                  <a:lnTo>
                    <a:pt x="362" y="181"/>
                  </a:lnTo>
                  <a:lnTo>
                    <a:pt x="374" y="198"/>
                  </a:lnTo>
                  <a:lnTo>
                    <a:pt x="393" y="208"/>
                  </a:lnTo>
                  <a:lnTo>
                    <a:pt x="403" y="227"/>
                  </a:lnTo>
                  <a:lnTo>
                    <a:pt x="389" y="232"/>
                  </a:lnTo>
                  <a:lnTo>
                    <a:pt x="368" y="226"/>
                  </a:lnTo>
                  <a:lnTo>
                    <a:pt x="338" y="226"/>
                  </a:lnTo>
                  <a:lnTo>
                    <a:pt x="311" y="216"/>
                  </a:lnTo>
                  <a:lnTo>
                    <a:pt x="298" y="226"/>
                  </a:lnTo>
                  <a:lnTo>
                    <a:pt x="325" y="232"/>
                  </a:lnTo>
                  <a:lnTo>
                    <a:pt x="349" y="243"/>
                  </a:lnTo>
                  <a:lnTo>
                    <a:pt x="375" y="255"/>
                  </a:lnTo>
                  <a:lnTo>
                    <a:pt x="375" y="255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30" name="湖北">
              <a:hlinkClick r:id="" action="ppaction://macro?name=Slide1.湖北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077563" y="4117119"/>
              <a:ext cx="1178974" cy="780008"/>
            </a:xfrm>
            <a:custGeom>
              <a:avLst/>
              <a:gdLst>
                <a:gd name="T0" fmla="*/ 76 w 551"/>
                <a:gd name="T1" fmla="*/ 318 h 346"/>
                <a:gd name="T2" fmla="*/ 141 w 551"/>
                <a:gd name="T3" fmla="*/ 304 h 346"/>
                <a:gd name="T4" fmla="*/ 144 w 551"/>
                <a:gd name="T5" fmla="*/ 270 h 346"/>
                <a:gd name="T6" fmla="*/ 238 w 551"/>
                <a:gd name="T7" fmla="*/ 267 h 346"/>
                <a:gd name="T8" fmla="*/ 283 w 551"/>
                <a:gd name="T9" fmla="*/ 296 h 346"/>
                <a:gd name="T10" fmla="*/ 322 w 551"/>
                <a:gd name="T11" fmla="*/ 275 h 346"/>
                <a:gd name="T12" fmla="*/ 339 w 551"/>
                <a:gd name="T13" fmla="*/ 296 h 346"/>
                <a:gd name="T14" fmla="*/ 365 w 551"/>
                <a:gd name="T15" fmla="*/ 265 h 346"/>
                <a:gd name="T16" fmla="*/ 375 w 551"/>
                <a:gd name="T17" fmla="*/ 304 h 346"/>
                <a:gd name="T18" fmla="*/ 399 w 551"/>
                <a:gd name="T19" fmla="*/ 318 h 346"/>
                <a:gd name="T20" fmla="*/ 445 w 551"/>
                <a:gd name="T21" fmla="*/ 290 h 346"/>
                <a:gd name="T22" fmla="*/ 522 w 551"/>
                <a:gd name="T23" fmla="*/ 245 h 346"/>
                <a:gd name="T24" fmla="*/ 515 w 551"/>
                <a:gd name="T25" fmla="*/ 168 h 346"/>
                <a:gd name="T26" fmla="*/ 523 w 551"/>
                <a:gd name="T27" fmla="*/ 140 h 346"/>
                <a:gd name="T28" fmla="*/ 473 w 551"/>
                <a:gd name="T29" fmla="*/ 116 h 346"/>
                <a:gd name="T30" fmla="*/ 438 w 551"/>
                <a:gd name="T31" fmla="*/ 116 h 346"/>
                <a:gd name="T32" fmla="*/ 387 w 551"/>
                <a:gd name="T33" fmla="*/ 98 h 346"/>
                <a:gd name="T34" fmla="*/ 358 w 551"/>
                <a:gd name="T35" fmla="*/ 67 h 346"/>
                <a:gd name="T36" fmla="*/ 331 w 551"/>
                <a:gd name="T37" fmla="*/ 65 h 346"/>
                <a:gd name="T38" fmla="*/ 271 w 551"/>
                <a:gd name="T39" fmla="*/ 65 h 346"/>
                <a:gd name="T40" fmla="*/ 159 w 551"/>
                <a:gd name="T41" fmla="*/ 0 h 346"/>
                <a:gd name="T42" fmla="*/ 135 w 551"/>
                <a:gd name="T43" fmla="*/ 8 h 346"/>
                <a:gd name="T44" fmla="*/ 68 w 551"/>
                <a:gd name="T45" fmla="*/ 8 h 346"/>
                <a:gd name="T46" fmla="*/ 76 w 551"/>
                <a:gd name="T47" fmla="*/ 31 h 346"/>
                <a:gd name="T48" fmla="*/ 108 w 551"/>
                <a:gd name="T49" fmla="*/ 41 h 346"/>
                <a:gd name="T50" fmla="*/ 73 w 551"/>
                <a:gd name="T51" fmla="*/ 65 h 346"/>
                <a:gd name="T52" fmla="*/ 73 w 551"/>
                <a:gd name="T53" fmla="*/ 95 h 346"/>
                <a:gd name="T54" fmla="*/ 93 w 551"/>
                <a:gd name="T55" fmla="*/ 125 h 346"/>
                <a:gd name="T56" fmla="*/ 117 w 551"/>
                <a:gd name="T57" fmla="*/ 189 h 346"/>
                <a:gd name="T58" fmla="*/ 100 w 551"/>
                <a:gd name="T59" fmla="*/ 200 h 346"/>
                <a:gd name="T60" fmla="*/ 14 w 551"/>
                <a:gd name="T61" fmla="*/ 233 h 346"/>
                <a:gd name="T62" fmla="*/ 12 w 551"/>
                <a:gd name="T63" fmla="*/ 263 h 346"/>
                <a:gd name="T64" fmla="*/ 28 w 551"/>
                <a:gd name="T65" fmla="*/ 298 h 346"/>
                <a:gd name="T66" fmla="*/ 65 w 551"/>
                <a:gd name="T67" fmla="*/ 345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51" h="346">
                  <a:moveTo>
                    <a:pt x="65" y="345"/>
                  </a:moveTo>
                  <a:lnTo>
                    <a:pt x="76" y="318"/>
                  </a:lnTo>
                  <a:lnTo>
                    <a:pt x="109" y="290"/>
                  </a:lnTo>
                  <a:lnTo>
                    <a:pt x="141" y="304"/>
                  </a:lnTo>
                  <a:lnTo>
                    <a:pt x="162" y="290"/>
                  </a:lnTo>
                  <a:lnTo>
                    <a:pt x="144" y="270"/>
                  </a:lnTo>
                  <a:lnTo>
                    <a:pt x="153" y="261"/>
                  </a:lnTo>
                  <a:lnTo>
                    <a:pt x="238" y="267"/>
                  </a:lnTo>
                  <a:lnTo>
                    <a:pt x="267" y="287"/>
                  </a:lnTo>
                  <a:lnTo>
                    <a:pt x="283" y="296"/>
                  </a:lnTo>
                  <a:lnTo>
                    <a:pt x="305" y="280"/>
                  </a:lnTo>
                  <a:lnTo>
                    <a:pt x="322" y="275"/>
                  </a:lnTo>
                  <a:lnTo>
                    <a:pt x="325" y="296"/>
                  </a:lnTo>
                  <a:lnTo>
                    <a:pt x="339" y="296"/>
                  </a:lnTo>
                  <a:lnTo>
                    <a:pt x="347" y="283"/>
                  </a:lnTo>
                  <a:lnTo>
                    <a:pt x="365" y="265"/>
                  </a:lnTo>
                  <a:lnTo>
                    <a:pt x="375" y="277"/>
                  </a:lnTo>
                  <a:lnTo>
                    <a:pt x="375" y="304"/>
                  </a:lnTo>
                  <a:lnTo>
                    <a:pt x="382" y="315"/>
                  </a:lnTo>
                  <a:lnTo>
                    <a:pt x="399" y="318"/>
                  </a:lnTo>
                  <a:lnTo>
                    <a:pt x="418" y="299"/>
                  </a:lnTo>
                  <a:lnTo>
                    <a:pt x="445" y="290"/>
                  </a:lnTo>
                  <a:lnTo>
                    <a:pt x="498" y="243"/>
                  </a:lnTo>
                  <a:lnTo>
                    <a:pt x="522" y="245"/>
                  </a:lnTo>
                  <a:lnTo>
                    <a:pt x="550" y="235"/>
                  </a:lnTo>
                  <a:lnTo>
                    <a:pt x="515" y="168"/>
                  </a:lnTo>
                  <a:lnTo>
                    <a:pt x="526" y="148"/>
                  </a:lnTo>
                  <a:lnTo>
                    <a:pt x="523" y="140"/>
                  </a:lnTo>
                  <a:lnTo>
                    <a:pt x="505" y="135"/>
                  </a:lnTo>
                  <a:lnTo>
                    <a:pt x="473" y="116"/>
                  </a:lnTo>
                  <a:lnTo>
                    <a:pt x="458" y="107"/>
                  </a:lnTo>
                  <a:lnTo>
                    <a:pt x="438" y="116"/>
                  </a:lnTo>
                  <a:lnTo>
                    <a:pt x="416" y="98"/>
                  </a:lnTo>
                  <a:lnTo>
                    <a:pt x="387" y="98"/>
                  </a:lnTo>
                  <a:lnTo>
                    <a:pt x="365" y="86"/>
                  </a:lnTo>
                  <a:lnTo>
                    <a:pt x="358" y="67"/>
                  </a:lnTo>
                  <a:lnTo>
                    <a:pt x="347" y="55"/>
                  </a:lnTo>
                  <a:lnTo>
                    <a:pt x="331" y="65"/>
                  </a:lnTo>
                  <a:lnTo>
                    <a:pt x="317" y="58"/>
                  </a:lnTo>
                  <a:lnTo>
                    <a:pt x="271" y="65"/>
                  </a:lnTo>
                  <a:lnTo>
                    <a:pt x="220" y="54"/>
                  </a:lnTo>
                  <a:lnTo>
                    <a:pt x="159" y="0"/>
                  </a:lnTo>
                  <a:lnTo>
                    <a:pt x="143" y="14"/>
                  </a:lnTo>
                  <a:lnTo>
                    <a:pt x="135" y="8"/>
                  </a:lnTo>
                  <a:lnTo>
                    <a:pt x="123" y="8"/>
                  </a:lnTo>
                  <a:lnTo>
                    <a:pt x="68" y="8"/>
                  </a:lnTo>
                  <a:lnTo>
                    <a:pt x="59" y="15"/>
                  </a:lnTo>
                  <a:lnTo>
                    <a:pt x="76" y="31"/>
                  </a:lnTo>
                  <a:lnTo>
                    <a:pt x="93" y="35"/>
                  </a:lnTo>
                  <a:lnTo>
                    <a:pt x="108" y="41"/>
                  </a:lnTo>
                  <a:lnTo>
                    <a:pt x="100" y="52"/>
                  </a:lnTo>
                  <a:lnTo>
                    <a:pt x="73" y="65"/>
                  </a:lnTo>
                  <a:lnTo>
                    <a:pt x="68" y="87"/>
                  </a:lnTo>
                  <a:lnTo>
                    <a:pt x="73" y="95"/>
                  </a:lnTo>
                  <a:lnTo>
                    <a:pt x="76" y="122"/>
                  </a:lnTo>
                  <a:lnTo>
                    <a:pt x="93" y="125"/>
                  </a:lnTo>
                  <a:lnTo>
                    <a:pt x="109" y="146"/>
                  </a:lnTo>
                  <a:lnTo>
                    <a:pt x="117" y="189"/>
                  </a:lnTo>
                  <a:lnTo>
                    <a:pt x="111" y="203"/>
                  </a:lnTo>
                  <a:lnTo>
                    <a:pt x="100" y="200"/>
                  </a:lnTo>
                  <a:lnTo>
                    <a:pt x="69" y="225"/>
                  </a:lnTo>
                  <a:lnTo>
                    <a:pt x="14" y="233"/>
                  </a:lnTo>
                  <a:lnTo>
                    <a:pt x="0" y="248"/>
                  </a:lnTo>
                  <a:lnTo>
                    <a:pt x="12" y="263"/>
                  </a:lnTo>
                  <a:lnTo>
                    <a:pt x="13" y="295"/>
                  </a:lnTo>
                  <a:lnTo>
                    <a:pt x="28" y="298"/>
                  </a:lnTo>
                  <a:lnTo>
                    <a:pt x="65" y="345"/>
                  </a:lnTo>
                  <a:lnTo>
                    <a:pt x="65" y="345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31" name="陕西">
              <a:hlinkClick r:id="" action="ppaction://macro?name=Slide1.陕西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4719642" y="2973187"/>
              <a:ext cx="745480" cy="1404757"/>
            </a:xfrm>
            <a:custGeom>
              <a:avLst/>
              <a:gdLst>
                <a:gd name="T0" fmla="*/ 294 w 354"/>
                <a:gd name="T1" fmla="*/ 381 h 640"/>
                <a:gd name="T2" fmla="*/ 287 w 354"/>
                <a:gd name="T3" fmla="*/ 214 h 640"/>
                <a:gd name="T4" fmla="*/ 311 w 354"/>
                <a:gd name="T5" fmla="*/ 162 h 640"/>
                <a:gd name="T6" fmla="*/ 309 w 354"/>
                <a:gd name="T7" fmla="*/ 85 h 640"/>
                <a:gd name="T8" fmla="*/ 323 w 354"/>
                <a:gd name="T9" fmla="*/ 34 h 640"/>
                <a:gd name="T10" fmla="*/ 312 w 354"/>
                <a:gd name="T11" fmla="*/ 0 h 640"/>
                <a:gd name="T12" fmla="*/ 259 w 354"/>
                <a:gd name="T13" fmla="*/ 18 h 640"/>
                <a:gd name="T14" fmla="*/ 241 w 354"/>
                <a:gd name="T15" fmla="*/ 65 h 640"/>
                <a:gd name="T16" fmla="*/ 221 w 354"/>
                <a:gd name="T17" fmla="*/ 81 h 640"/>
                <a:gd name="T18" fmla="*/ 153 w 354"/>
                <a:gd name="T19" fmla="*/ 164 h 640"/>
                <a:gd name="T20" fmla="*/ 100 w 354"/>
                <a:gd name="T21" fmla="*/ 162 h 640"/>
                <a:gd name="T22" fmla="*/ 87 w 354"/>
                <a:gd name="T23" fmla="*/ 213 h 640"/>
                <a:gd name="T24" fmla="*/ 153 w 354"/>
                <a:gd name="T25" fmla="*/ 254 h 640"/>
                <a:gd name="T26" fmla="*/ 188 w 354"/>
                <a:gd name="T27" fmla="*/ 293 h 640"/>
                <a:gd name="T28" fmla="*/ 182 w 354"/>
                <a:gd name="T29" fmla="*/ 344 h 640"/>
                <a:gd name="T30" fmla="*/ 132 w 354"/>
                <a:gd name="T31" fmla="*/ 360 h 640"/>
                <a:gd name="T32" fmla="*/ 126 w 354"/>
                <a:gd name="T33" fmla="*/ 374 h 640"/>
                <a:gd name="T34" fmla="*/ 91 w 354"/>
                <a:gd name="T35" fmla="*/ 391 h 640"/>
                <a:gd name="T36" fmla="*/ 48 w 354"/>
                <a:gd name="T37" fmla="*/ 381 h 640"/>
                <a:gd name="T38" fmla="*/ 48 w 354"/>
                <a:gd name="T39" fmla="*/ 399 h 640"/>
                <a:gd name="T40" fmla="*/ 34 w 354"/>
                <a:gd name="T41" fmla="*/ 427 h 640"/>
                <a:gd name="T42" fmla="*/ 39 w 354"/>
                <a:gd name="T43" fmla="*/ 479 h 640"/>
                <a:gd name="T44" fmla="*/ 45 w 354"/>
                <a:gd name="T45" fmla="*/ 504 h 640"/>
                <a:gd name="T46" fmla="*/ 0 w 354"/>
                <a:gd name="T47" fmla="*/ 512 h 640"/>
                <a:gd name="T48" fmla="*/ 5 w 354"/>
                <a:gd name="T49" fmla="*/ 559 h 640"/>
                <a:gd name="T50" fmla="*/ 23 w 354"/>
                <a:gd name="T51" fmla="*/ 579 h 640"/>
                <a:gd name="T52" fmla="*/ 83 w 354"/>
                <a:gd name="T53" fmla="*/ 571 h 640"/>
                <a:gd name="T54" fmla="*/ 95 w 354"/>
                <a:gd name="T55" fmla="*/ 588 h 640"/>
                <a:gd name="T56" fmla="*/ 157 w 354"/>
                <a:gd name="T57" fmla="*/ 615 h 640"/>
                <a:gd name="T58" fmla="*/ 233 w 354"/>
                <a:gd name="T59" fmla="*/ 624 h 640"/>
                <a:gd name="T60" fmla="*/ 270 w 354"/>
                <a:gd name="T61" fmla="*/ 632 h 640"/>
                <a:gd name="T62" fmla="*/ 262 w 354"/>
                <a:gd name="T63" fmla="*/ 597 h 640"/>
                <a:gd name="T64" fmla="*/ 294 w 354"/>
                <a:gd name="T65" fmla="*/ 562 h 640"/>
                <a:gd name="T66" fmla="*/ 287 w 354"/>
                <a:gd name="T67" fmla="*/ 545 h 640"/>
                <a:gd name="T68" fmla="*/ 253 w 354"/>
                <a:gd name="T69" fmla="*/ 525 h 640"/>
                <a:gd name="T70" fmla="*/ 317 w 354"/>
                <a:gd name="T71" fmla="*/ 518 h 640"/>
                <a:gd name="T72" fmla="*/ 337 w 354"/>
                <a:gd name="T73" fmla="*/ 524 h 640"/>
                <a:gd name="T74" fmla="*/ 353 w 354"/>
                <a:gd name="T75" fmla="*/ 488 h 640"/>
                <a:gd name="T76" fmla="*/ 303 w 354"/>
                <a:gd name="T77" fmla="*/ 403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4" h="640">
                  <a:moveTo>
                    <a:pt x="303" y="403"/>
                  </a:moveTo>
                  <a:lnTo>
                    <a:pt x="294" y="381"/>
                  </a:lnTo>
                  <a:lnTo>
                    <a:pt x="311" y="324"/>
                  </a:lnTo>
                  <a:lnTo>
                    <a:pt x="287" y="214"/>
                  </a:lnTo>
                  <a:lnTo>
                    <a:pt x="303" y="187"/>
                  </a:lnTo>
                  <a:lnTo>
                    <a:pt x="311" y="162"/>
                  </a:lnTo>
                  <a:lnTo>
                    <a:pt x="289" y="117"/>
                  </a:lnTo>
                  <a:lnTo>
                    <a:pt x="309" y="85"/>
                  </a:lnTo>
                  <a:lnTo>
                    <a:pt x="312" y="56"/>
                  </a:lnTo>
                  <a:lnTo>
                    <a:pt x="323" y="34"/>
                  </a:lnTo>
                  <a:lnTo>
                    <a:pt x="322" y="7"/>
                  </a:lnTo>
                  <a:lnTo>
                    <a:pt x="312" y="0"/>
                  </a:lnTo>
                  <a:lnTo>
                    <a:pt x="298" y="17"/>
                  </a:lnTo>
                  <a:lnTo>
                    <a:pt x="259" y="18"/>
                  </a:lnTo>
                  <a:lnTo>
                    <a:pt x="239" y="49"/>
                  </a:lnTo>
                  <a:lnTo>
                    <a:pt x="241" y="65"/>
                  </a:lnTo>
                  <a:lnTo>
                    <a:pt x="237" y="76"/>
                  </a:lnTo>
                  <a:lnTo>
                    <a:pt x="221" y="81"/>
                  </a:lnTo>
                  <a:lnTo>
                    <a:pt x="160" y="169"/>
                  </a:lnTo>
                  <a:lnTo>
                    <a:pt x="153" y="164"/>
                  </a:lnTo>
                  <a:lnTo>
                    <a:pt x="135" y="158"/>
                  </a:lnTo>
                  <a:lnTo>
                    <a:pt x="100" y="162"/>
                  </a:lnTo>
                  <a:lnTo>
                    <a:pt x="88" y="177"/>
                  </a:lnTo>
                  <a:lnTo>
                    <a:pt x="87" y="213"/>
                  </a:lnTo>
                  <a:lnTo>
                    <a:pt x="92" y="224"/>
                  </a:lnTo>
                  <a:lnTo>
                    <a:pt x="153" y="254"/>
                  </a:lnTo>
                  <a:lnTo>
                    <a:pt x="184" y="274"/>
                  </a:lnTo>
                  <a:lnTo>
                    <a:pt x="188" y="293"/>
                  </a:lnTo>
                  <a:lnTo>
                    <a:pt x="173" y="316"/>
                  </a:lnTo>
                  <a:lnTo>
                    <a:pt x="182" y="344"/>
                  </a:lnTo>
                  <a:lnTo>
                    <a:pt x="176" y="357"/>
                  </a:lnTo>
                  <a:lnTo>
                    <a:pt x="132" y="360"/>
                  </a:lnTo>
                  <a:lnTo>
                    <a:pt x="123" y="367"/>
                  </a:lnTo>
                  <a:lnTo>
                    <a:pt x="126" y="374"/>
                  </a:lnTo>
                  <a:lnTo>
                    <a:pt x="126" y="386"/>
                  </a:lnTo>
                  <a:lnTo>
                    <a:pt x="91" y="391"/>
                  </a:lnTo>
                  <a:lnTo>
                    <a:pt x="72" y="381"/>
                  </a:lnTo>
                  <a:lnTo>
                    <a:pt x="48" y="381"/>
                  </a:lnTo>
                  <a:lnTo>
                    <a:pt x="45" y="386"/>
                  </a:lnTo>
                  <a:lnTo>
                    <a:pt x="48" y="399"/>
                  </a:lnTo>
                  <a:lnTo>
                    <a:pt x="37" y="413"/>
                  </a:lnTo>
                  <a:lnTo>
                    <a:pt x="34" y="427"/>
                  </a:lnTo>
                  <a:lnTo>
                    <a:pt x="56" y="445"/>
                  </a:lnTo>
                  <a:lnTo>
                    <a:pt x="39" y="479"/>
                  </a:lnTo>
                  <a:lnTo>
                    <a:pt x="46" y="495"/>
                  </a:lnTo>
                  <a:lnTo>
                    <a:pt x="45" y="504"/>
                  </a:lnTo>
                  <a:lnTo>
                    <a:pt x="19" y="504"/>
                  </a:lnTo>
                  <a:lnTo>
                    <a:pt x="0" y="512"/>
                  </a:lnTo>
                  <a:lnTo>
                    <a:pt x="15" y="533"/>
                  </a:lnTo>
                  <a:lnTo>
                    <a:pt x="5" y="559"/>
                  </a:lnTo>
                  <a:lnTo>
                    <a:pt x="21" y="562"/>
                  </a:lnTo>
                  <a:lnTo>
                    <a:pt x="23" y="579"/>
                  </a:lnTo>
                  <a:lnTo>
                    <a:pt x="36" y="580"/>
                  </a:lnTo>
                  <a:lnTo>
                    <a:pt x="83" y="571"/>
                  </a:lnTo>
                  <a:lnTo>
                    <a:pt x="92" y="575"/>
                  </a:lnTo>
                  <a:lnTo>
                    <a:pt x="95" y="588"/>
                  </a:lnTo>
                  <a:lnTo>
                    <a:pt x="115" y="593"/>
                  </a:lnTo>
                  <a:lnTo>
                    <a:pt x="157" y="615"/>
                  </a:lnTo>
                  <a:lnTo>
                    <a:pt x="182" y="605"/>
                  </a:lnTo>
                  <a:lnTo>
                    <a:pt x="233" y="624"/>
                  </a:lnTo>
                  <a:lnTo>
                    <a:pt x="245" y="639"/>
                  </a:lnTo>
                  <a:lnTo>
                    <a:pt x="270" y="632"/>
                  </a:lnTo>
                  <a:lnTo>
                    <a:pt x="267" y="605"/>
                  </a:lnTo>
                  <a:lnTo>
                    <a:pt x="262" y="597"/>
                  </a:lnTo>
                  <a:lnTo>
                    <a:pt x="267" y="575"/>
                  </a:lnTo>
                  <a:lnTo>
                    <a:pt x="294" y="562"/>
                  </a:lnTo>
                  <a:lnTo>
                    <a:pt x="302" y="551"/>
                  </a:lnTo>
                  <a:lnTo>
                    <a:pt x="287" y="545"/>
                  </a:lnTo>
                  <a:lnTo>
                    <a:pt x="270" y="541"/>
                  </a:lnTo>
                  <a:lnTo>
                    <a:pt x="253" y="525"/>
                  </a:lnTo>
                  <a:lnTo>
                    <a:pt x="262" y="518"/>
                  </a:lnTo>
                  <a:lnTo>
                    <a:pt x="317" y="518"/>
                  </a:lnTo>
                  <a:lnTo>
                    <a:pt x="329" y="518"/>
                  </a:lnTo>
                  <a:lnTo>
                    <a:pt x="337" y="524"/>
                  </a:lnTo>
                  <a:lnTo>
                    <a:pt x="353" y="510"/>
                  </a:lnTo>
                  <a:lnTo>
                    <a:pt x="353" y="488"/>
                  </a:lnTo>
                  <a:lnTo>
                    <a:pt x="303" y="413"/>
                  </a:lnTo>
                  <a:lnTo>
                    <a:pt x="303" y="403"/>
                  </a:lnTo>
                  <a:lnTo>
                    <a:pt x="303" y="403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32" name="山西">
              <a:hlinkClick r:id="" action="ppaction://macro?name=Slide1.山西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346536" y="2763073"/>
              <a:ext cx="522163" cy="1112717"/>
            </a:xfrm>
            <a:custGeom>
              <a:avLst/>
              <a:gdLst>
                <a:gd name="T0" fmla="*/ 16 w 247"/>
                <a:gd name="T1" fmla="*/ 506 h 507"/>
                <a:gd name="T2" fmla="*/ 70 w 247"/>
                <a:gd name="T3" fmla="*/ 492 h 507"/>
                <a:gd name="T4" fmla="*/ 136 w 247"/>
                <a:gd name="T5" fmla="*/ 446 h 507"/>
                <a:gd name="T6" fmla="*/ 184 w 247"/>
                <a:gd name="T7" fmla="*/ 436 h 507"/>
                <a:gd name="T8" fmla="*/ 219 w 247"/>
                <a:gd name="T9" fmla="*/ 408 h 507"/>
                <a:gd name="T10" fmla="*/ 224 w 247"/>
                <a:gd name="T11" fmla="*/ 347 h 507"/>
                <a:gd name="T12" fmla="*/ 206 w 247"/>
                <a:gd name="T13" fmla="*/ 326 h 507"/>
                <a:gd name="T14" fmla="*/ 212 w 247"/>
                <a:gd name="T15" fmla="*/ 307 h 507"/>
                <a:gd name="T16" fmla="*/ 224 w 247"/>
                <a:gd name="T17" fmla="*/ 290 h 507"/>
                <a:gd name="T18" fmla="*/ 227 w 247"/>
                <a:gd name="T19" fmla="*/ 265 h 507"/>
                <a:gd name="T20" fmla="*/ 238 w 247"/>
                <a:gd name="T21" fmla="*/ 246 h 507"/>
                <a:gd name="T22" fmla="*/ 219 w 247"/>
                <a:gd name="T23" fmla="*/ 209 h 507"/>
                <a:gd name="T24" fmla="*/ 193 w 247"/>
                <a:gd name="T25" fmla="*/ 179 h 507"/>
                <a:gd name="T26" fmla="*/ 208 w 247"/>
                <a:gd name="T27" fmla="*/ 132 h 507"/>
                <a:gd name="T28" fmla="*/ 240 w 247"/>
                <a:gd name="T29" fmla="*/ 110 h 507"/>
                <a:gd name="T30" fmla="*/ 246 w 247"/>
                <a:gd name="T31" fmla="*/ 80 h 507"/>
                <a:gd name="T32" fmla="*/ 232 w 247"/>
                <a:gd name="T33" fmla="*/ 52 h 507"/>
                <a:gd name="T34" fmla="*/ 232 w 247"/>
                <a:gd name="T35" fmla="*/ 18 h 507"/>
                <a:gd name="T36" fmla="*/ 212 w 247"/>
                <a:gd name="T37" fmla="*/ 0 h 507"/>
                <a:gd name="T38" fmla="*/ 165 w 247"/>
                <a:gd name="T39" fmla="*/ 24 h 507"/>
                <a:gd name="T40" fmla="*/ 157 w 247"/>
                <a:gd name="T41" fmla="*/ 17 h 507"/>
                <a:gd name="T42" fmla="*/ 131 w 247"/>
                <a:gd name="T43" fmla="*/ 34 h 507"/>
                <a:gd name="T44" fmla="*/ 111 w 247"/>
                <a:gd name="T45" fmla="*/ 33 h 507"/>
                <a:gd name="T46" fmla="*/ 70 w 247"/>
                <a:gd name="T47" fmla="*/ 92 h 507"/>
                <a:gd name="T48" fmla="*/ 56 w 247"/>
                <a:gd name="T49" fmla="*/ 92 h 507"/>
                <a:gd name="T50" fmla="*/ 35 w 247"/>
                <a:gd name="T51" fmla="*/ 110 h 507"/>
                <a:gd name="T52" fmla="*/ 36 w 247"/>
                <a:gd name="T53" fmla="*/ 137 h 507"/>
                <a:gd name="T54" fmla="*/ 25 w 247"/>
                <a:gd name="T55" fmla="*/ 159 h 507"/>
                <a:gd name="T56" fmla="*/ 22 w 247"/>
                <a:gd name="T57" fmla="*/ 188 h 507"/>
                <a:gd name="T58" fmla="*/ 2 w 247"/>
                <a:gd name="T59" fmla="*/ 220 h 507"/>
                <a:gd name="T60" fmla="*/ 24 w 247"/>
                <a:gd name="T61" fmla="*/ 265 h 507"/>
                <a:gd name="T62" fmla="*/ 16 w 247"/>
                <a:gd name="T63" fmla="*/ 290 h 507"/>
                <a:gd name="T64" fmla="*/ 0 w 247"/>
                <a:gd name="T65" fmla="*/ 317 h 507"/>
                <a:gd name="T66" fmla="*/ 24 w 247"/>
                <a:gd name="T67" fmla="*/ 427 h 507"/>
                <a:gd name="T68" fmla="*/ 7 w 247"/>
                <a:gd name="T69" fmla="*/ 484 h 507"/>
                <a:gd name="T70" fmla="*/ 16 w 247"/>
                <a:gd name="T71" fmla="*/ 506 h 507"/>
                <a:gd name="T72" fmla="*/ 16 w 247"/>
                <a:gd name="T73" fmla="*/ 506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47" h="507">
                  <a:moveTo>
                    <a:pt x="16" y="506"/>
                  </a:moveTo>
                  <a:lnTo>
                    <a:pt x="70" y="492"/>
                  </a:lnTo>
                  <a:lnTo>
                    <a:pt x="136" y="446"/>
                  </a:lnTo>
                  <a:lnTo>
                    <a:pt x="184" y="436"/>
                  </a:lnTo>
                  <a:lnTo>
                    <a:pt x="219" y="408"/>
                  </a:lnTo>
                  <a:lnTo>
                    <a:pt x="224" y="347"/>
                  </a:lnTo>
                  <a:lnTo>
                    <a:pt x="206" y="326"/>
                  </a:lnTo>
                  <a:lnTo>
                    <a:pt x="212" y="307"/>
                  </a:lnTo>
                  <a:lnTo>
                    <a:pt x="224" y="290"/>
                  </a:lnTo>
                  <a:lnTo>
                    <a:pt x="227" y="265"/>
                  </a:lnTo>
                  <a:lnTo>
                    <a:pt x="238" y="246"/>
                  </a:lnTo>
                  <a:lnTo>
                    <a:pt x="219" y="209"/>
                  </a:lnTo>
                  <a:lnTo>
                    <a:pt x="193" y="179"/>
                  </a:lnTo>
                  <a:lnTo>
                    <a:pt x="208" y="132"/>
                  </a:lnTo>
                  <a:lnTo>
                    <a:pt x="240" y="110"/>
                  </a:lnTo>
                  <a:lnTo>
                    <a:pt x="246" y="80"/>
                  </a:lnTo>
                  <a:lnTo>
                    <a:pt x="232" y="52"/>
                  </a:lnTo>
                  <a:lnTo>
                    <a:pt x="232" y="18"/>
                  </a:lnTo>
                  <a:lnTo>
                    <a:pt x="212" y="0"/>
                  </a:lnTo>
                  <a:lnTo>
                    <a:pt x="165" y="24"/>
                  </a:lnTo>
                  <a:lnTo>
                    <a:pt x="157" y="17"/>
                  </a:lnTo>
                  <a:lnTo>
                    <a:pt x="131" y="34"/>
                  </a:lnTo>
                  <a:lnTo>
                    <a:pt x="111" y="33"/>
                  </a:lnTo>
                  <a:lnTo>
                    <a:pt x="70" y="92"/>
                  </a:lnTo>
                  <a:lnTo>
                    <a:pt x="56" y="92"/>
                  </a:lnTo>
                  <a:lnTo>
                    <a:pt x="35" y="110"/>
                  </a:lnTo>
                  <a:lnTo>
                    <a:pt x="36" y="137"/>
                  </a:lnTo>
                  <a:lnTo>
                    <a:pt x="25" y="159"/>
                  </a:lnTo>
                  <a:lnTo>
                    <a:pt x="22" y="188"/>
                  </a:lnTo>
                  <a:lnTo>
                    <a:pt x="2" y="220"/>
                  </a:lnTo>
                  <a:lnTo>
                    <a:pt x="24" y="265"/>
                  </a:lnTo>
                  <a:lnTo>
                    <a:pt x="16" y="290"/>
                  </a:lnTo>
                  <a:lnTo>
                    <a:pt x="0" y="317"/>
                  </a:lnTo>
                  <a:lnTo>
                    <a:pt x="24" y="427"/>
                  </a:lnTo>
                  <a:lnTo>
                    <a:pt x="7" y="484"/>
                  </a:lnTo>
                  <a:lnTo>
                    <a:pt x="16" y="506"/>
                  </a:lnTo>
                  <a:lnTo>
                    <a:pt x="16" y="506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33" name="山东">
              <a:hlinkClick r:id="" action="ppaction://macro?name=Slide1.山东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997762" y="3160813"/>
              <a:ext cx="988499" cy="702378"/>
            </a:xfrm>
            <a:custGeom>
              <a:avLst/>
              <a:gdLst>
                <a:gd name="T0" fmla="*/ 101 w 461"/>
                <a:gd name="T1" fmla="*/ 306 h 316"/>
                <a:gd name="T2" fmla="*/ 104 w 461"/>
                <a:gd name="T3" fmla="*/ 287 h 316"/>
                <a:gd name="T4" fmla="*/ 121 w 461"/>
                <a:gd name="T5" fmla="*/ 280 h 316"/>
                <a:gd name="T6" fmla="*/ 151 w 461"/>
                <a:gd name="T7" fmla="*/ 306 h 316"/>
                <a:gd name="T8" fmla="*/ 161 w 461"/>
                <a:gd name="T9" fmla="*/ 306 h 316"/>
                <a:gd name="T10" fmla="*/ 188 w 461"/>
                <a:gd name="T11" fmla="*/ 302 h 316"/>
                <a:gd name="T12" fmla="*/ 204 w 461"/>
                <a:gd name="T13" fmla="*/ 290 h 316"/>
                <a:gd name="T14" fmla="*/ 226 w 461"/>
                <a:gd name="T15" fmla="*/ 307 h 316"/>
                <a:gd name="T16" fmla="*/ 235 w 461"/>
                <a:gd name="T17" fmla="*/ 291 h 316"/>
                <a:gd name="T18" fmla="*/ 239 w 461"/>
                <a:gd name="T19" fmla="*/ 281 h 316"/>
                <a:gd name="T20" fmla="*/ 257 w 461"/>
                <a:gd name="T21" fmla="*/ 271 h 316"/>
                <a:gd name="T22" fmla="*/ 262 w 461"/>
                <a:gd name="T23" fmla="*/ 249 h 316"/>
                <a:gd name="T24" fmla="*/ 280 w 461"/>
                <a:gd name="T25" fmla="*/ 245 h 316"/>
                <a:gd name="T26" fmla="*/ 332 w 461"/>
                <a:gd name="T27" fmla="*/ 158 h 316"/>
                <a:gd name="T28" fmla="*/ 322 w 461"/>
                <a:gd name="T29" fmla="*/ 143 h 316"/>
                <a:gd name="T30" fmla="*/ 332 w 461"/>
                <a:gd name="T31" fmla="*/ 134 h 316"/>
                <a:gd name="T32" fmla="*/ 343 w 461"/>
                <a:gd name="T33" fmla="*/ 138 h 316"/>
                <a:gd name="T34" fmla="*/ 359 w 461"/>
                <a:gd name="T35" fmla="*/ 129 h 316"/>
                <a:gd name="T36" fmla="*/ 369 w 461"/>
                <a:gd name="T37" fmla="*/ 109 h 316"/>
                <a:gd name="T38" fmla="*/ 412 w 461"/>
                <a:gd name="T39" fmla="*/ 69 h 316"/>
                <a:gd name="T40" fmla="*/ 445 w 461"/>
                <a:gd name="T41" fmla="*/ 58 h 316"/>
                <a:gd name="T42" fmla="*/ 460 w 461"/>
                <a:gd name="T43" fmla="*/ 44 h 316"/>
                <a:gd name="T44" fmla="*/ 456 w 461"/>
                <a:gd name="T45" fmla="*/ 12 h 316"/>
                <a:gd name="T46" fmla="*/ 434 w 461"/>
                <a:gd name="T47" fmla="*/ 10 h 316"/>
                <a:gd name="T48" fmla="*/ 384 w 461"/>
                <a:gd name="T49" fmla="*/ 16 h 316"/>
                <a:gd name="T50" fmla="*/ 349 w 461"/>
                <a:gd name="T51" fmla="*/ 0 h 316"/>
                <a:gd name="T52" fmla="*/ 328 w 461"/>
                <a:gd name="T53" fmla="*/ 3 h 316"/>
                <a:gd name="T54" fmla="*/ 277 w 461"/>
                <a:gd name="T55" fmla="*/ 69 h 316"/>
                <a:gd name="T56" fmla="*/ 262 w 461"/>
                <a:gd name="T57" fmla="*/ 78 h 316"/>
                <a:gd name="T58" fmla="*/ 229 w 461"/>
                <a:gd name="T59" fmla="*/ 64 h 316"/>
                <a:gd name="T60" fmla="*/ 226 w 461"/>
                <a:gd name="T61" fmla="*/ 47 h 316"/>
                <a:gd name="T62" fmla="*/ 219 w 461"/>
                <a:gd name="T63" fmla="*/ 18 h 316"/>
                <a:gd name="T64" fmla="*/ 201 w 461"/>
                <a:gd name="T65" fmla="*/ 6 h 316"/>
                <a:gd name="T66" fmla="*/ 171 w 461"/>
                <a:gd name="T67" fmla="*/ 13 h 316"/>
                <a:gd name="T68" fmla="*/ 152 w 461"/>
                <a:gd name="T69" fmla="*/ 1 h 316"/>
                <a:gd name="T70" fmla="*/ 125 w 461"/>
                <a:gd name="T71" fmla="*/ 35 h 316"/>
                <a:gd name="T72" fmla="*/ 95 w 461"/>
                <a:gd name="T73" fmla="*/ 44 h 316"/>
                <a:gd name="T74" fmla="*/ 55 w 461"/>
                <a:gd name="T75" fmla="*/ 81 h 316"/>
                <a:gd name="T76" fmla="*/ 10 w 461"/>
                <a:gd name="T77" fmla="*/ 161 h 316"/>
                <a:gd name="T78" fmla="*/ 22 w 461"/>
                <a:gd name="T79" fmla="*/ 184 h 316"/>
                <a:gd name="T80" fmla="*/ 19 w 461"/>
                <a:gd name="T81" fmla="*/ 193 h 316"/>
                <a:gd name="T82" fmla="*/ 19 w 461"/>
                <a:gd name="T83" fmla="*/ 204 h 316"/>
                <a:gd name="T84" fmla="*/ 26 w 461"/>
                <a:gd name="T85" fmla="*/ 213 h 316"/>
                <a:gd name="T86" fmla="*/ 40 w 461"/>
                <a:gd name="T87" fmla="*/ 202 h 316"/>
                <a:gd name="T88" fmla="*/ 64 w 461"/>
                <a:gd name="T89" fmla="*/ 196 h 316"/>
                <a:gd name="T90" fmla="*/ 0 w 461"/>
                <a:gd name="T91" fmla="*/ 269 h 316"/>
                <a:gd name="T92" fmla="*/ 0 w 461"/>
                <a:gd name="T93" fmla="*/ 285 h 316"/>
                <a:gd name="T94" fmla="*/ 13 w 461"/>
                <a:gd name="T95" fmla="*/ 290 h 316"/>
                <a:gd name="T96" fmla="*/ 42 w 461"/>
                <a:gd name="T97" fmla="*/ 315 h 316"/>
                <a:gd name="T98" fmla="*/ 89 w 461"/>
                <a:gd name="T99" fmla="*/ 309 h 316"/>
                <a:gd name="T100" fmla="*/ 101 w 461"/>
                <a:gd name="T101" fmla="*/ 306 h 316"/>
                <a:gd name="T102" fmla="*/ 101 w 461"/>
                <a:gd name="T103" fmla="*/ 306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61" h="316">
                  <a:moveTo>
                    <a:pt x="101" y="306"/>
                  </a:moveTo>
                  <a:lnTo>
                    <a:pt x="104" y="287"/>
                  </a:lnTo>
                  <a:lnTo>
                    <a:pt x="121" y="280"/>
                  </a:lnTo>
                  <a:lnTo>
                    <a:pt x="151" y="306"/>
                  </a:lnTo>
                  <a:lnTo>
                    <a:pt x="161" y="306"/>
                  </a:lnTo>
                  <a:lnTo>
                    <a:pt x="188" y="302"/>
                  </a:lnTo>
                  <a:lnTo>
                    <a:pt x="204" y="290"/>
                  </a:lnTo>
                  <a:lnTo>
                    <a:pt x="226" y="307"/>
                  </a:lnTo>
                  <a:lnTo>
                    <a:pt x="235" y="291"/>
                  </a:lnTo>
                  <a:lnTo>
                    <a:pt x="239" y="281"/>
                  </a:lnTo>
                  <a:lnTo>
                    <a:pt x="257" y="271"/>
                  </a:lnTo>
                  <a:lnTo>
                    <a:pt x="262" y="249"/>
                  </a:lnTo>
                  <a:lnTo>
                    <a:pt x="280" y="245"/>
                  </a:lnTo>
                  <a:lnTo>
                    <a:pt x="332" y="158"/>
                  </a:lnTo>
                  <a:lnTo>
                    <a:pt x="322" y="143"/>
                  </a:lnTo>
                  <a:lnTo>
                    <a:pt x="332" y="134"/>
                  </a:lnTo>
                  <a:lnTo>
                    <a:pt x="343" y="138"/>
                  </a:lnTo>
                  <a:lnTo>
                    <a:pt x="359" y="129"/>
                  </a:lnTo>
                  <a:lnTo>
                    <a:pt x="369" y="109"/>
                  </a:lnTo>
                  <a:lnTo>
                    <a:pt x="412" y="69"/>
                  </a:lnTo>
                  <a:lnTo>
                    <a:pt x="445" y="58"/>
                  </a:lnTo>
                  <a:lnTo>
                    <a:pt x="460" y="44"/>
                  </a:lnTo>
                  <a:lnTo>
                    <a:pt x="456" y="12"/>
                  </a:lnTo>
                  <a:lnTo>
                    <a:pt x="434" y="10"/>
                  </a:lnTo>
                  <a:lnTo>
                    <a:pt x="384" y="16"/>
                  </a:lnTo>
                  <a:lnTo>
                    <a:pt x="349" y="0"/>
                  </a:lnTo>
                  <a:lnTo>
                    <a:pt x="328" y="3"/>
                  </a:lnTo>
                  <a:lnTo>
                    <a:pt x="277" y="69"/>
                  </a:lnTo>
                  <a:lnTo>
                    <a:pt x="262" y="78"/>
                  </a:lnTo>
                  <a:lnTo>
                    <a:pt x="229" y="64"/>
                  </a:lnTo>
                  <a:lnTo>
                    <a:pt x="226" y="47"/>
                  </a:lnTo>
                  <a:lnTo>
                    <a:pt x="219" y="18"/>
                  </a:lnTo>
                  <a:lnTo>
                    <a:pt x="201" y="6"/>
                  </a:lnTo>
                  <a:lnTo>
                    <a:pt x="171" y="13"/>
                  </a:lnTo>
                  <a:lnTo>
                    <a:pt x="152" y="1"/>
                  </a:lnTo>
                  <a:lnTo>
                    <a:pt x="125" y="35"/>
                  </a:lnTo>
                  <a:lnTo>
                    <a:pt x="95" y="44"/>
                  </a:lnTo>
                  <a:lnTo>
                    <a:pt x="55" y="81"/>
                  </a:lnTo>
                  <a:lnTo>
                    <a:pt x="10" y="161"/>
                  </a:lnTo>
                  <a:lnTo>
                    <a:pt x="22" y="184"/>
                  </a:lnTo>
                  <a:lnTo>
                    <a:pt x="19" y="193"/>
                  </a:lnTo>
                  <a:lnTo>
                    <a:pt x="19" y="204"/>
                  </a:lnTo>
                  <a:lnTo>
                    <a:pt x="26" y="213"/>
                  </a:lnTo>
                  <a:lnTo>
                    <a:pt x="40" y="202"/>
                  </a:lnTo>
                  <a:lnTo>
                    <a:pt x="64" y="196"/>
                  </a:lnTo>
                  <a:lnTo>
                    <a:pt x="0" y="269"/>
                  </a:lnTo>
                  <a:lnTo>
                    <a:pt x="0" y="285"/>
                  </a:lnTo>
                  <a:lnTo>
                    <a:pt x="13" y="290"/>
                  </a:lnTo>
                  <a:lnTo>
                    <a:pt x="42" y="315"/>
                  </a:lnTo>
                  <a:lnTo>
                    <a:pt x="89" y="309"/>
                  </a:lnTo>
                  <a:lnTo>
                    <a:pt x="101" y="306"/>
                  </a:lnTo>
                  <a:lnTo>
                    <a:pt x="101" y="306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34" name="天津">
              <a:hlinkClick r:id="" action="ppaction://macro?name=Slide1.天津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6201280" y="2797237"/>
              <a:ext cx="137930" cy="292043"/>
            </a:xfrm>
            <a:custGeom>
              <a:avLst/>
              <a:gdLst>
                <a:gd name="T0" fmla="*/ 60 w 74"/>
                <a:gd name="T1" fmla="*/ 124 h 134"/>
                <a:gd name="T2" fmla="*/ 39 w 74"/>
                <a:gd name="T3" fmla="*/ 133 h 134"/>
                <a:gd name="T4" fmla="*/ 3 w 74"/>
                <a:gd name="T5" fmla="*/ 123 h 134"/>
                <a:gd name="T6" fmla="*/ 1 w 74"/>
                <a:gd name="T7" fmla="*/ 114 h 134"/>
                <a:gd name="T8" fmla="*/ 0 w 74"/>
                <a:gd name="T9" fmla="*/ 55 h 134"/>
                <a:gd name="T10" fmla="*/ 23 w 74"/>
                <a:gd name="T11" fmla="*/ 44 h 134"/>
                <a:gd name="T12" fmla="*/ 19 w 74"/>
                <a:gd name="T13" fmla="*/ 33 h 134"/>
                <a:gd name="T14" fmla="*/ 25 w 74"/>
                <a:gd name="T15" fmla="*/ 11 h 134"/>
                <a:gd name="T16" fmla="*/ 27 w 74"/>
                <a:gd name="T17" fmla="*/ 0 h 134"/>
                <a:gd name="T18" fmla="*/ 40 w 74"/>
                <a:gd name="T19" fmla="*/ 6 h 134"/>
                <a:gd name="T20" fmla="*/ 46 w 74"/>
                <a:gd name="T21" fmla="*/ 26 h 134"/>
                <a:gd name="T22" fmla="*/ 43 w 74"/>
                <a:gd name="T23" fmla="*/ 39 h 134"/>
                <a:gd name="T24" fmla="*/ 70 w 74"/>
                <a:gd name="T25" fmla="*/ 57 h 134"/>
                <a:gd name="T26" fmla="*/ 73 w 74"/>
                <a:gd name="T27" fmla="*/ 71 h 134"/>
                <a:gd name="T28" fmla="*/ 58 w 74"/>
                <a:gd name="T29" fmla="*/ 83 h 134"/>
                <a:gd name="T30" fmla="*/ 53 w 74"/>
                <a:gd name="T31" fmla="*/ 107 h 134"/>
                <a:gd name="T32" fmla="*/ 60 w 74"/>
                <a:gd name="T33" fmla="*/ 124 h 134"/>
                <a:gd name="T34" fmla="*/ 60 w 74"/>
                <a:gd name="T35" fmla="*/ 12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4" h="134">
                  <a:moveTo>
                    <a:pt x="60" y="124"/>
                  </a:moveTo>
                  <a:lnTo>
                    <a:pt x="39" y="133"/>
                  </a:lnTo>
                  <a:lnTo>
                    <a:pt x="3" y="123"/>
                  </a:lnTo>
                  <a:lnTo>
                    <a:pt x="1" y="114"/>
                  </a:lnTo>
                  <a:lnTo>
                    <a:pt x="0" y="55"/>
                  </a:lnTo>
                  <a:lnTo>
                    <a:pt x="23" y="44"/>
                  </a:lnTo>
                  <a:lnTo>
                    <a:pt x="19" y="33"/>
                  </a:lnTo>
                  <a:lnTo>
                    <a:pt x="25" y="11"/>
                  </a:lnTo>
                  <a:lnTo>
                    <a:pt x="27" y="0"/>
                  </a:lnTo>
                  <a:lnTo>
                    <a:pt x="40" y="6"/>
                  </a:lnTo>
                  <a:lnTo>
                    <a:pt x="46" y="26"/>
                  </a:lnTo>
                  <a:lnTo>
                    <a:pt x="43" y="39"/>
                  </a:lnTo>
                  <a:lnTo>
                    <a:pt x="70" y="57"/>
                  </a:lnTo>
                  <a:lnTo>
                    <a:pt x="73" y="71"/>
                  </a:lnTo>
                  <a:lnTo>
                    <a:pt x="58" y="83"/>
                  </a:lnTo>
                  <a:lnTo>
                    <a:pt x="53" y="107"/>
                  </a:lnTo>
                  <a:lnTo>
                    <a:pt x="60" y="124"/>
                  </a:lnTo>
                  <a:lnTo>
                    <a:pt x="60" y="124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35" name="北京">
              <a:hlinkClick r:id="" action="ppaction://macro?name=Slide1.北京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997881" y="2675078"/>
              <a:ext cx="262724" cy="269860"/>
            </a:xfrm>
            <a:custGeom>
              <a:avLst/>
              <a:gdLst>
                <a:gd name="T0" fmla="*/ 11 w 14"/>
                <a:gd name="T1" fmla="*/ 12 h 14"/>
                <a:gd name="T2" fmla="*/ 12 w 14"/>
                <a:gd name="T3" fmla="*/ 10 h 14"/>
                <a:gd name="T4" fmla="*/ 13 w 14"/>
                <a:gd name="T5" fmla="*/ 10 h 14"/>
                <a:gd name="T6" fmla="*/ 14 w 14"/>
                <a:gd name="T7" fmla="*/ 7 h 14"/>
                <a:gd name="T8" fmla="*/ 14 w 14"/>
                <a:gd name="T9" fmla="*/ 6 h 14"/>
                <a:gd name="T10" fmla="*/ 13 w 14"/>
                <a:gd name="T11" fmla="*/ 3 h 14"/>
                <a:gd name="T12" fmla="*/ 12 w 14"/>
                <a:gd name="T13" fmla="*/ 3 h 14"/>
                <a:gd name="T14" fmla="*/ 7 w 14"/>
                <a:gd name="T15" fmla="*/ 0 h 14"/>
                <a:gd name="T16" fmla="*/ 4 w 14"/>
                <a:gd name="T17" fmla="*/ 3 h 14"/>
                <a:gd name="T18" fmla="*/ 3 w 14"/>
                <a:gd name="T19" fmla="*/ 6 h 14"/>
                <a:gd name="T20" fmla="*/ 0 w 14"/>
                <a:gd name="T21" fmla="*/ 9 h 14"/>
                <a:gd name="T22" fmla="*/ 0 w 14"/>
                <a:gd name="T23" fmla="*/ 12 h 14"/>
                <a:gd name="T24" fmla="*/ 1 w 14"/>
                <a:gd name="T25" fmla="*/ 14 h 14"/>
                <a:gd name="T26" fmla="*/ 4 w 14"/>
                <a:gd name="T27" fmla="*/ 13 h 14"/>
                <a:gd name="T28" fmla="*/ 7 w 14"/>
                <a:gd name="T29" fmla="*/ 14 h 14"/>
                <a:gd name="T30" fmla="*/ 8 w 14"/>
                <a:gd name="T31" fmla="*/ 13 h 14"/>
                <a:gd name="T32" fmla="*/ 11 w 14"/>
                <a:gd name="T33" fmla="*/ 12 h 14"/>
                <a:gd name="T34" fmla="*/ 11 w 14"/>
                <a:gd name="T35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" h="14">
                  <a:moveTo>
                    <a:pt x="11" y="12"/>
                  </a:moveTo>
                  <a:lnTo>
                    <a:pt x="12" y="10"/>
                  </a:lnTo>
                  <a:lnTo>
                    <a:pt x="13" y="10"/>
                  </a:lnTo>
                  <a:lnTo>
                    <a:pt x="14" y="7"/>
                  </a:lnTo>
                  <a:lnTo>
                    <a:pt x="14" y="6"/>
                  </a:lnTo>
                  <a:lnTo>
                    <a:pt x="13" y="3"/>
                  </a:lnTo>
                  <a:lnTo>
                    <a:pt x="12" y="3"/>
                  </a:lnTo>
                  <a:lnTo>
                    <a:pt x="7" y="0"/>
                  </a:lnTo>
                  <a:lnTo>
                    <a:pt x="4" y="3"/>
                  </a:lnTo>
                  <a:lnTo>
                    <a:pt x="3" y="6"/>
                  </a:lnTo>
                  <a:lnTo>
                    <a:pt x="0" y="9"/>
                  </a:lnTo>
                  <a:lnTo>
                    <a:pt x="0" y="12"/>
                  </a:lnTo>
                  <a:lnTo>
                    <a:pt x="1" y="14"/>
                  </a:lnTo>
                  <a:lnTo>
                    <a:pt x="4" y="13"/>
                  </a:lnTo>
                  <a:lnTo>
                    <a:pt x="7" y="14"/>
                  </a:lnTo>
                  <a:lnTo>
                    <a:pt x="8" y="13"/>
                  </a:lnTo>
                  <a:lnTo>
                    <a:pt x="11" y="12"/>
                  </a:lnTo>
                  <a:lnTo>
                    <a:pt x="11" y="12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36" name="宁夏">
              <a:hlinkClick r:id="" action="ppaction://macro?name=Slide1.宁夏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4544078" y="3010024"/>
              <a:ext cx="400653" cy="743042"/>
            </a:xfrm>
            <a:custGeom>
              <a:avLst/>
              <a:gdLst>
                <a:gd name="T0" fmla="*/ 180 w 194"/>
                <a:gd name="T1" fmla="*/ 187 h 335"/>
                <a:gd name="T2" fmla="*/ 181 w 194"/>
                <a:gd name="T3" fmla="*/ 151 h 335"/>
                <a:gd name="T4" fmla="*/ 193 w 194"/>
                <a:gd name="T5" fmla="*/ 136 h 335"/>
                <a:gd name="T6" fmla="*/ 188 w 194"/>
                <a:gd name="T7" fmla="*/ 119 h 335"/>
                <a:gd name="T8" fmla="*/ 129 w 194"/>
                <a:gd name="T9" fmla="*/ 96 h 335"/>
                <a:gd name="T10" fmla="*/ 132 w 194"/>
                <a:gd name="T11" fmla="*/ 72 h 335"/>
                <a:gd name="T12" fmla="*/ 151 w 194"/>
                <a:gd name="T13" fmla="*/ 47 h 335"/>
                <a:gd name="T14" fmla="*/ 139 w 194"/>
                <a:gd name="T15" fmla="*/ 6 h 335"/>
                <a:gd name="T16" fmla="*/ 135 w 194"/>
                <a:gd name="T17" fmla="*/ 0 h 335"/>
                <a:gd name="T18" fmla="*/ 95 w 194"/>
                <a:gd name="T19" fmla="*/ 27 h 335"/>
                <a:gd name="T20" fmla="*/ 77 w 194"/>
                <a:gd name="T21" fmla="*/ 85 h 335"/>
                <a:gd name="T22" fmla="*/ 70 w 194"/>
                <a:gd name="T23" fmla="*/ 127 h 335"/>
                <a:gd name="T24" fmla="*/ 39 w 194"/>
                <a:gd name="T25" fmla="*/ 151 h 335"/>
                <a:gd name="T26" fmla="*/ 21 w 194"/>
                <a:gd name="T27" fmla="*/ 159 h 335"/>
                <a:gd name="T28" fmla="*/ 0 w 194"/>
                <a:gd name="T29" fmla="*/ 165 h 335"/>
                <a:gd name="T30" fmla="*/ 49 w 194"/>
                <a:gd name="T31" fmla="*/ 226 h 335"/>
                <a:gd name="T32" fmla="*/ 60 w 194"/>
                <a:gd name="T33" fmla="*/ 272 h 335"/>
                <a:gd name="T34" fmla="*/ 54 w 194"/>
                <a:gd name="T35" fmla="*/ 294 h 335"/>
                <a:gd name="T36" fmla="*/ 89 w 194"/>
                <a:gd name="T37" fmla="*/ 312 h 335"/>
                <a:gd name="T38" fmla="*/ 89 w 194"/>
                <a:gd name="T39" fmla="*/ 327 h 335"/>
                <a:gd name="T40" fmla="*/ 120 w 194"/>
                <a:gd name="T41" fmla="*/ 334 h 335"/>
                <a:gd name="T42" fmla="*/ 130 w 194"/>
                <a:gd name="T43" fmla="*/ 334 h 335"/>
                <a:gd name="T44" fmla="*/ 130 w 194"/>
                <a:gd name="T45" fmla="*/ 308 h 335"/>
                <a:gd name="T46" fmla="*/ 155 w 194"/>
                <a:gd name="T47" fmla="*/ 305 h 335"/>
                <a:gd name="T48" fmla="*/ 160 w 194"/>
                <a:gd name="T49" fmla="*/ 274 h 335"/>
                <a:gd name="T50" fmla="*/ 143 w 194"/>
                <a:gd name="T51" fmla="*/ 261 h 335"/>
                <a:gd name="T52" fmla="*/ 130 w 194"/>
                <a:gd name="T53" fmla="*/ 248 h 335"/>
                <a:gd name="T54" fmla="*/ 136 w 194"/>
                <a:gd name="T55" fmla="*/ 188 h 335"/>
                <a:gd name="T56" fmla="*/ 149 w 194"/>
                <a:gd name="T57" fmla="*/ 182 h 335"/>
                <a:gd name="T58" fmla="*/ 171 w 194"/>
                <a:gd name="T59" fmla="*/ 191 h 335"/>
                <a:gd name="T60" fmla="*/ 180 w 194"/>
                <a:gd name="T61" fmla="*/ 187 h 335"/>
                <a:gd name="T62" fmla="*/ 180 w 194"/>
                <a:gd name="T63" fmla="*/ 187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94" h="335">
                  <a:moveTo>
                    <a:pt x="180" y="187"/>
                  </a:moveTo>
                  <a:lnTo>
                    <a:pt x="181" y="151"/>
                  </a:lnTo>
                  <a:lnTo>
                    <a:pt x="193" y="136"/>
                  </a:lnTo>
                  <a:lnTo>
                    <a:pt x="188" y="119"/>
                  </a:lnTo>
                  <a:lnTo>
                    <a:pt x="129" y="96"/>
                  </a:lnTo>
                  <a:lnTo>
                    <a:pt x="132" y="72"/>
                  </a:lnTo>
                  <a:lnTo>
                    <a:pt x="151" y="47"/>
                  </a:lnTo>
                  <a:lnTo>
                    <a:pt x="139" y="6"/>
                  </a:lnTo>
                  <a:lnTo>
                    <a:pt x="135" y="0"/>
                  </a:lnTo>
                  <a:lnTo>
                    <a:pt x="95" y="27"/>
                  </a:lnTo>
                  <a:lnTo>
                    <a:pt x="77" y="85"/>
                  </a:lnTo>
                  <a:lnTo>
                    <a:pt x="70" y="127"/>
                  </a:lnTo>
                  <a:lnTo>
                    <a:pt x="39" y="151"/>
                  </a:lnTo>
                  <a:lnTo>
                    <a:pt x="21" y="159"/>
                  </a:lnTo>
                  <a:lnTo>
                    <a:pt x="0" y="165"/>
                  </a:lnTo>
                  <a:lnTo>
                    <a:pt x="49" y="226"/>
                  </a:lnTo>
                  <a:lnTo>
                    <a:pt x="60" y="272"/>
                  </a:lnTo>
                  <a:lnTo>
                    <a:pt x="54" y="294"/>
                  </a:lnTo>
                  <a:lnTo>
                    <a:pt x="89" y="312"/>
                  </a:lnTo>
                  <a:lnTo>
                    <a:pt x="89" y="327"/>
                  </a:lnTo>
                  <a:lnTo>
                    <a:pt x="120" y="334"/>
                  </a:lnTo>
                  <a:lnTo>
                    <a:pt x="130" y="334"/>
                  </a:lnTo>
                  <a:lnTo>
                    <a:pt x="130" y="308"/>
                  </a:lnTo>
                  <a:lnTo>
                    <a:pt x="155" y="305"/>
                  </a:lnTo>
                  <a:lnTo>
                    <a:pt x="160" y="274"/>
                  </a:lnTo>
                  <a:lnTo>
                    <a:pt x="143" y="261"/>
                  </a:lnTo>
                  <a:lnTo>
                    <a:pt x="130" y="248"/>
                  </a:lnTo>
                  <a:lnTo>
                    <a:pt x="136" y="188"/>
                  </a:lnTo>
                  <a:lnTo>
                    <a:pt x="149" y="182"/>
                  </a:lnTo>
                  <a:lnTo>
                    <a:pt x="171" y="191"/>
                  </a:lnTo>
                  <a:lnTo>
                    <a:pt x="180" y="187"/>
                  </a:lnTo>
                  <a:lnTo>
                    <a:pt x="180" y="187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37" name="西藏">
              <a:hlinkClick r:id="" action="ppaction://macro?name=Slide1.西藏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775563" y="3271807"/>
              <a:ext cx="2929370" cy="1659831"/>
            </a:xfrm>
            <a:custGeom>
              <a:avLst/>
              <a:gdLst>
                <a:gd name="T0" fmla="*/ 847 w 1394"/>
                <a:gd name="T1" fmla="*/ 719 h 754"/>
                <a:gd name="T2" fmla="*/ 870 w 1394"/>
                <a:gd name="T3" fmla="*/ 743 h 754"/>
                <a:gd name="T4" fmla="*/ 941 w 1394"/>
                <a:gd name="T5" fmla="*/ 719 h 754"/>
                <a:gd name="T6" fmla="*/ 984 w 1394"/>
                <a:gd name="T7" fmla="*/ 687 h 754"/>
                <a:gd name="T8" fmla="*/ 1037 w 1394"/>
                <a:gd name="T9" fmla="*/ 667 h 754"/>
                <a:gd name="T10" fmla="*/ 1092 w 1394"/>
                <a:gd name="T11" fmla="*/ 649 h 754"/>
                <a:gd name="T12" fmla="*/ 1183 w 1394"/>
                <a:gd name="T13" fmla="*/ 632 h 754"/>
                <a:gd name="T14" fmla="*/ 1185 w 1394"/>
                <a:gd name="T15" fmla="*/ 667 h 754"/>
                <a:gd name="T16" fmla="*/ 1213 w 1394"/>
                <a:gd name="T17" fmla="*/ 672 h 754"/>
                <a:gd name="T18" fmla="*/ 1197 w 1394"/>
                <a:gd name="T19" fmla="*/ 714 h 754"/>
                <a:gd name="T20" fmla="*/ 1213 w 1394"/>
                <a:gd name="T21" fmla="*/ 719 h 754"/>
                <a:gd name="T22" fmla="*/ 1290 w 1394"/>
                <a:gd name="T23" fmla="*/ 714 h 754"/>
                <a:gd name="T24" fmla="*/ 1337 w 1394"/>
                <a:gd name="T25" fmla="*/ 729 h 754"/>
                <a:gd name="T26" fmla="*/ 1358 w 1394"/>
                <a:gd name="T27" fmla="*/ 738 h 754"/>
                <a:gd name="T28" fmla="*/ 1361 w 1394"/>
                <a:gd name="T29" fmla="*/ 687 h 754"/>
                <a:gd name="T30" fmla="*/ 1393 w 1394"/>
                <a:gd name="T31" fmla="*/ 654 h 754"/>
                <a:gd name="T32" fmla="*/ 1368 w 1394"/>
                <a:gd name="T33" fmla="*/ 493 h 754"/>
                <a:gd name="T34" fmla="*/ 1340 w 1394"/>
                <a:gd name="T35" fmla="*/ 404 h 754"/>
                <a:gd name="T36" fmla="*/ 1274 w 1394"/>
                <a:gd name="T37" fmla="*/ 373 h 754"/>
                <a:gd name="T38" fmla="*/ 1231 w 1394"/>
                <a:gd name="T39" fmla="*/ 454 h 754"/>
                <a:gd name="T40" fmla="*/ 1153 w 1394"/>
                <a:gd name="T41" fmla="*/ 411 h 754"/>
                <a:gd name="T42" fmla="*/ 1004 w 1394"/>
                <a:gd name="T43" fmla="*/ 358 h 754"/>
                <a:gd name="T44" fmla="*/ 943 w 1394"/>
                <a:gd name="T45" fmla="*/ 348 h 754"/>
                <a:gd name="T46" fmla="*/ 825 w 1394"/>
                <a:gd name="T47" fmla="*/ 299 h 754"/>
                <a:gd name="T48" fmla="*/ 767 w 1394"/>
                <a:gd name="T49" fmla="*/ 162 h 754"/>
                <a:gd name="T50" fmla="*/ 791 w 1394"/>
                <a:gd name="T51" fmla="*/ 118 h 754"/>
                <a:gd name="T52" fmla="*/ 788 w 1394"/>
                <a:gd name="T53" fmla="*/ 58 h 754"/>
                <a:gd name="T54" fmla="*/ 797 w 1394"/>
                <a:gd name="T55" fmla="*/ 29 h 754"/>
                <a:gd name="T56" fmla="*/ 695 w 1394"/>
                <a:gd name="T57" fmla="*/ 0 h 754"/>
                <a:gd name="T58" fmla="*/ 619 w 1394"/>
                <a:gd name="T59" fmla="*/ 8 h 754"/>
                <a:gd name="T60" fmla="*/ 524 w 1394"/>
                <a:gd name="T61" fmla="*/ 40 h 754"/>
                <a:gd name="T62" fmla="*/ 431 w 1394"/>
                <a:gd name="T63" fmla="*/ 51 h 754"/>
                <a:gd name="T64" fmla="*/ 370 w 1394"/>
                <a:gd name="T65" fmla="*/ 18 h 754"/>
                <a:gd name="T66" fmla="*/ 268 w 1394"/>
                <a:gd name="T67" fmla="*/ 36 h 754"/>
                <a:gd name="T68" fmla="*/ 227 w 1394"/>
                <a:gd name="T69" fmla="*/ 13 h 754"/>
                <a:gd name="T70" fmla="*/ 151 w 1394"/>
                <a:gd name="T71" fmla="*/ 24 h 754"/>
                <a:gd name="T72" fmla="*/ 113 w 1394"/>
                <a:gd name="T73" fmla="*/ 72 h 754"/>
                <a:gd name="T74" fmla="*/ 92 w 1394"/>
                <a:gd name="T75" fmla="*/ 97 h 754"/>
                <a:gd name="T76" fmla="*/ 66 w 1394"/>
                <a:gd name="T77" fmla="*/ 110 h 754"/>
                <a:gd name="T78" fmla="*/ 54 w 1394"/>
                <a:gd name="T79" fmla="*/ 130 h 754"/>
                <a:gd name="T80" fmla="*/ 75 w 1394"/>
                <a:gd name="T81" fmla="*/ 173 h 754"/>
                <a:gd name="T82" fmla="*/ 69 w 1394"/>
                <a:gd name="T83" fmla="*/ 217 h 754"/>
                <a:gd name="T84" fmla="*/ 19 w 1394"/>
                <a:gd name="T85" fmla="*/ 204 h 754"/>
                <a:gd name="T86" fmla="*/ 0 w 1394"/>
                <a:gd name="T87" fmla="*/ 219 h 754"/>
                <a:gd name="T88" fmla="*/ 13 w 1394"/>
                <a:gd name="T89" fmla="*/ 260 h 754"/>
                <a:gd name="T90" fmla="*/ 7 w 1394"/>
                <a:gd name="T91" fmla="*/ 298 h 754"/>
                <a:gd name="T92" fmla="*/ 30 w 1394"/>
                <a:gd name="T93" fmla="*/ 312 h 754"/>
                <a:gd name="T94" fmla="*/ 92 w 1394"/>
                <a:gd name="T95" fmla="*/ 371 h 754"/>
                <a:gd name="T96" fmla="*/ 130 w 1394"/>
                <a:gd name="T97" fmla="*/ 424 h 754"/>
                <a:gd name="T98" fmla="*/ 153 w 1394"/>
                <a:gd name="T99" fmla="*/ 443 h 754"/>
                <a:gd name="T100" fmla="*/ 195 w 1394"/>
                <a:gd name="T101" fmla="*/ 439 h 754"/>
                <a:gd name="T102" fmla="*/ 295 w 1394"/>
                <a:gd name="T103" fmla="*/ 549 h 754"/>
                <a:gd name="T104" fmla="*/ 325 w 1394"/>
                <a:gd name="T105" fmla="*/ 537 h 754"/>
                <a:gd name="T106" fmla="*/ 334 w 1394"/>
                <a:gd name="T107" fmla="*/ 579 h 754"/>
                <a:gd name="T108" fmla="*/ 395 w 1394"/>
                <a:gd name="T109" fmla="*/ 604 h 754"/>
                <a:gd name="T110" fmla="*/ 445 w 1394"/>
                <a:gd name="T111" fmla="*/ 658 h 754"/>
                <a:gd name="T112" fmla="*/ 454 w 1394"/>
                <a:gd name="T113" fmla="*/ 679 h 754"/>
                <a:gd name="T114" fmla="*/ 511 w 1394"/>
                <a:gd name="T115" fmla="*/ 677 h 754"/>
                <a:gd name="T116" fmla="*/ 607 w 1394"/>
                <a:gd name="T117" fmla="*/ 698 h 754"/>
                <a:gd name="T118" fmla="*/ 652 w 1394"/>
                <a:gd name="T119" fmla="*/ 710 h 754"/>
                <a:gd name="T120" fmla="*/ 654 w 1394"/>
                <a:gd name="T121" fmla="*/ 753 h 754"/>
                <a:gd name="T122" fmla="*/ 736 w 1394"/>
                <a:gd name="T123" fmla="*/ 689 h 754"/>
                <a:gd name="T124" fmla="*/ 803 w 1394"/>
                <a:gd name="T125" fmla="*/ 714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94" h="754">
                  <a:moveTo>
                    <a:pt x="803" y="714"/>
                  </a:moveTo>
                  <a:lnTo>
                    <a:pt x="847" y="719"/>
                  </a:lnTo>
                  <a:lnTo>
                    <a:pt x="862" y="740"/>
                  </a:lnTo>
                  <a:lnTo>
                    <a:pt x="870" y="743"/>
                  </a:lnTo>
                  <a:lnTo>
                    <a:pt x="936" y="732"/>
                  </a:lnTo>
                  <a:lnTo>
                    <a:pt x="941" y="719"/>
                  </a:lnTo>
                  <a:lnTo>
                    <a:pt x="952" y="713"/>
                  </a:lnTo>
                  <a:lnTo>
                    <a:pt x="984" y="687"/>
                  </a:lnTo>
                  <a:lnTo>
                    <a:pt x="1012" y="684"/>
                  </a:lnTo>
                  <a:lnTo>
                    <a:pt x="1037" y="667"/>
                  </a:lnTo>
                  <a:lnTo>
                    <a:pt x="1087" y="640"/>
                  </a:lnTo>
                  <a:lnTo>
                    <a:pt x="1092" y="649"/>
                  </a:lnTo>
                  <a:lnTo>
                    <a:pt x="1130" y="660"/>
                  </a:lnTo>
                  <a:lnTo>
                    <a:pt x="1183" y="632"/>
                  </a:lnTo>
                  <a:lnTo>
                    <a:pt x="1201" y="644"/>
                  </a:lnTo>
                  <a:lnTo>
                    <a:pt x="1185" y="667"/>
                  </a:lnTo>
                  <a:lnTo>
                    <a:pt x="1191" y="672"/>
                  </a:lnTo>
                  <a:lnTo>
                    <a:pt x="1213" y="672"/>
                  </a:lnTo>
                  <a:lnTo>
                    <a:pt x="1215" y="681"/>
                  </a:lnTo>
                  <a:lnTo>
                    <a:pt x="1197" y="714"/>
                  </a:lnTo>
                  <a:lnTo>
                    <a:pt x="1202" y="719"/>
                  </a:lnTo>
                  <a:lnTo>
                    <a:pt x="1213" y="719"/>
                  </a:lnTo>
                  <a:lnTo>
                    <a:pt x="1267" y="734"/>
                  </a:lnTo>
                  <a:lnTo>
                    <a:pt x="1290" y="714"/>
                  </a:lnTo>
                  <a:lnTo>
                    <a:pt x="1326" y="742"/>
                  </a:lnTo>
                  <a:lnTo>
                    <a:pt x="1337" y="729"/>
                  </a:lnTo>
                  <a:lnTo>
                    <a:pt x="1346" y="738"/>
                  </a:lnTo>
                  <a:lnTo>
                    <a:pt x="1358" y="738"/>
                  </a:lnTo>
                  <a:lnTo>
                    <a:pt x="1363" y="729"/>
                  </a:lnTo>
                  <a:lnTo>
                    <a:pt x="1361" y="687"/>
                  </a:lnTo>
                  <a:lnTo>
                    <a:pt x="1369" y="681"/>
                  </a:lnTo>
                  <a:lnTo>
                    <a:pt x="1393" y="654"/>
                  </a:lnTo>
                  <a:lnTo>
                    <a:pt x="1388" y="547"/>
                  </a:lnTo>
                  <a:lnTo>
                    <a:pt x="1368" y="493"/>
                  </a:lnTo>
                  <a:lnTo>
                    <a:pt x="1383" y="482"/>
                  </a:lnTo>
                  <a:lnTo>
                    <a:pt x="1340" y="404"/>
                  </a:lnTo>
                  <a:lnTo>
                    <a:pt x="1289" y="363"/>
                  </a:lnTo>
                  <a:lnTo>
                    <a:pt x="1274" y="373"/>
                  </a:lnTo>
                  <a:lnTo>
                    <a:pt x="1276" y="396"/>
                  </a:lnTo>
                  <a:lnTo>
                    <a:pt x="1231" y="454"/>
                  </a:lnTo>
                  <a:lnTo>
                    <a:pt x="1158" y="439"/>
                  </a:lnTo>
                  <a:lnTo>
                    <a:pt x="1153" y="411"/>
                  </a:lnTo>
                  <a:lnTo>
                    <a:pt x="1106" y="374"/>
                  </a:lnTo>
                  <a:lnTo>
                    <a:pt x="1004" y="358"/>
                  </a:lnTo>
                  <a:lnTo>
                    <a:pt x="961" y="351"/>
                  </a:lnTo>
                  <a:lnTo>
                    <a:pt x="943" y="348"/>
                  </a:lnTo>
                  <a:lnTo>
                    <a:pt x="905" y="318"/>
                  </a:lnTo>
                  <a:lnTo>
                    <a:pt x="825" y="299"/>
                  </a:lnTo>
                  <a:lnTo>
                    <a:pt x="769" y="192"/>
                  </a:lnTo>
                  <a:lnTo>
                    <a:pt x="767" y="162"/>
                  </a:lnTo>
                  <a:lnTo>
                    <a:pt x="791" y="151"/>
                  </a:lnTo>
                  <a:lnTo>
                    <a:pt x="791" y="118"/>
                  </a:lnTo>
                  <a:lnTo>
                    <a:pt x="807" y="77"/>
                  </a:lnTo>
                  <a:lnTo>
                    <a:pt x="788" y="58"/>
                  </a:lnTo>
                  <a:lnTo>
                    <a:pt x="812" y="38"/>
                  </a:lnTo>
                  <a:lnTo>
                    <a:pt x="797" y="29"/>
                  </a:lnTo>
                  <a:lnTo>
                    <a:pt x="761" y="29"/>
                  </a:lnTo>
                  <a:lnTo>
                    <a:pt x="695" y="0"/>
                  </a:lnTo>
                  <a:lnTo>
                    <a:pt x="652" y="0"/>
                  </a:lnTo>
                  <a:lnTo>
                    <a:pt x="619" y="8"/>
                  </a:lnTo>
                  <a:lnTo>
                    <a:pt x="582" y="8"/>
                  </a:lnTo>
                  <a:lnTo>
                    <a:pt x="524" y="40"/>
                  </a:lnTo>
                  <a:lnTo>
                    <a:pt x="477" y="35"/>
                  </a:lnTo>
                  <a:lnTo>
                    <a:pt x="431" y="51"/>
                  </a:lnTo>
                  <a:lnTo>
                    <a:pt x="394" y="38"/>
                  </a:lnTo>
                  <a:lnTo>
                    <a:pt x="370" y="18"/>
                  </a:lnTo>
                  <a:lnTo>
                    <a:pt x="308" y="8"/>
                  </a:lnTo>
                  <a:lnTo>
                    <a:pt x="268" y="36"/>
                  </a:lnTo>
                  <a:lnTo>
                    <a:pt x="246" y="28"/>
                  </a:lnTo>
                  <a:lnTo>
                    <a:pt x="227" y="13"/>
                  </a:lnTo>
                  <a:lnTo>
                    <a:pt x="182" y="2"/>
                  </a:lnTo>
                  <a:lnTo>
                    <a:pt x="151" y="24"/>
                  </a:lnTo>
                  <a:lnTo>
                    <a:pt x="139" y="58"/>
                  </a:lnTo>
                  <a:lnTo>
                    <a:pt x="113" y="72"/>
                  </a:lnTo>
                  <a:lnTo>
                    <a:pt x="108" y="92"/>
                  </a:lnTo>
                  <a:lnTo>
                    <a:pt x="92" y="97"/>
                  </a:lnTo>
                  <a:lnTo>
                    <a:pt x="74" y="96"/>
                  </a:lnTo>
                  <a:lnTo>
                    <a:pt x="66" y="110"/>
                  </a:lnTo>
                  <a:lnTo>
                    <a:pt x="63" y="130"/>
                  </a:lnTo>
                  <a:lnTo>
                    <a:pt x="54" y="130"/>
                  </a:lnTo>
                  <a:lnTo>
                    <a:pt x="53" y="151"/>
                  </a:lnTo>
                  <a:lnTo>
                    <a:pt x="75" y="173"/>
                  </a:lnTo>
                  <a:lnTo>
                    <a:pt x="77" y="205"/>
                  </a:lnTo>
                  <a:lnTo>
                    <a:pt x="69" y="217"/>
                  </a:lnTo>
                  <a:lnTo>
                    <a:pt x="37" y="221"/>
                  </a:lnTo>
                  <a:lnTo>
                    <a:pt x="19" y="204"/>
                  </a:lnTo>
                  <a:lnTo>
                    <a:pt x="3" y="205"/>
                  </a:lnTo>
                  <a:lnTo>
                    <a:pt x="0" y="219"/>
                  </a:lnTo>
                  <a:lnTo>
                    <a:pt x="10" y="243"/>
                  </a:lnTo>
                  <a:lnTo>
                    <a:pt x="13" y="260"/>
                  </a:lnTo>
                  <a:lnTo>
                    <a:pt x="13" y="282"/>
                  </a:lnTo>
                  <a:lnTo>
                    <a:pt x="7" y="298"/>
                  </a:lnTo>
                  <a:lnTo>
                    <a:pt x="10" y="309"/>
                  </a:lnTo>
                  <a:lnTo>
                    <a:pt x="30" y="312"/>
                  </a:lnTo>
                  <a:lnTo>
                    <a:pt x="43" y="332"/>
                  </a:lnTo>
                  <a:lnTo>
                    <a:pt x="92" y="371"/>
                  </a:lnTo>
                  <a:lnTo>
                    <a:pt x="92" y="383"/>
                  </a:lnTo>
                  <a:lnTo>
                    <a:pt x="130" y="424"/>
                  </a:lnTo>
                  <a:lnTo>
                    <a:pt x="141" y="439"/>
                  </a:lnTo>
                  <a:lnTo>
                    <a:pt x="153" y="443"/>
                  </a:lnTo>
                  <a:lnTo>
                    <a:pt x="175" y="420"/>
                  </a:lnTo>
                  <a:lnTo>
                    <a:pt x="195" y="439"/>
                  </a:lnTo>
                  <a:lnTo>
                    <a:pt x="280" y="511"/>
                  </a:lnTo>
                  <a:lnTo>
                    <a:pt x="295" y="549"/>
                  </a:lnTo>
                  <a:lnTo>
                    <a:pt x="314" y="549"/>
                  </a:lnTo>
                  <a:lnTo>
                    <a:pt x="325" y="537"/>
                  </a:lnTo>
                  <a:lnTo>
                    <a:pt x="334" y="547"/>
                  </a:lnTo>
                  <a:lnTo>
                    <a:pt x="334" y="579"/>
                  </a:lnTo>
                  <a:lnTo>
                    <a:pt x="384" y="608"/>
                  </a:lnTo>
                  <a:lnTo>
                    <a:pt x="395" y="604"/>
                  </a:lnTo>
                  <a:lnTo>
                    <a:pt x="402" y="632"/>
                  </a:lnTo>
                  <a:lnTo>
                    <a:pt x="445" y="658"/>
                  </a:lnTo>
                  <a:lnTo>
                    <a:pt x="446" y="674"/>
                  </a:lnTo>
                  <a:lnTo>
                    <a:pt x="454" y="679"/>
                  </a:lnTo>
                  <a:lnTo>
                    <a:pt x="491" y="677"/>
                  </a:lnTo>
                  <a:lnTo>
                    <a:pt x="511" y="677"/>
                  </a:lnTo>
                  <a:lnTo>
                    <a:pt x="541" y="699"/>
                  </a:lnTo>
                  <a:lnTo>
                    <a:pt x="607" y="698"/>
                  </a:lnTo>
                  <a:lnTo>
                    <a:pt x="643" y="695"/>
                  </a:lnTo>
                  <a:lnTo>
                    <a:pt x="652" y="710"/>
                  </a:lnTo>
                  <a:lnTo>
                    <a:pt x="644" y="742"/>
                  </a:lnTo>
                  <a:lnTo>
                    <a:pt x="654" y="753"/>
                  </a:lnTo>
                  <a:lnTo>
                    <a:pt x="690" y="722"/>
                  </a:lnTo>
                  <a:lnTo>
                    <a:pt x="736" y="689"/>
                  </a:lnTo>
                  <a:lnTo>
                    <a:pt x="769" y="694"/>
                  </a:lnTo>
                  <a:lnTo>
                    <a:pt x="803" y="714"/>
                  </a:lnTo>
                  <a:lnTo>
                    <a:pt x="803" y="714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38" name="云南">
              <a:hlinkClick r:id="" action="ppaction://macro?name=Slide1.云南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3371318" y="4814266"/>
              <a:ext cx="1369449" cy="1504569"/>
            </a:xfrm>
            <a:custGeom>
              <a:avLst/>
              <a:gdLst>
                <a:gd name="T0" fmla="*/ 569 w 652"/>
                <a:gd name="T1" fmla="*/ 105 h 674"/>
                <a:gd name="T2" fmla="*/ 525 w 652"/>
                <a:gd name="T3" fmla="*/ 116 h 674"/>
                <a:gd name="T4" fmla="*/ 504 w 652"/>
                <a:gd name="T5" fmla="*/ 83 h 674"/>
                <a:gd name="T6" fmla="*/ 496 w 652"/>
                <a:gd name="T7" fmla="*/ 59 h 674"/>
                <a:gd name="T8" fmla="*/ 462 w 652"/>
                <a:gd name="T9" fmla="*/ 60 h 674"/>
                <a:gd name="T10" fmla="*/ 445 w 652"/>
                <a:gd name="T11" fmla="*/ 88 h 674"/>
                <a:gd name="T12" fmla="*/ 445 w 652"/>
                <a:gd name="T13" fmla="*/ 118 h 674"/>
                <a:gd name="T14" fmla="*/ 407 w 652"/>
                <a:gd name="T15" fmla="*/ 235 h 674"/>
                <a:gd name="T16" fmla="*/ 374 w 652"/>
                <a:gd name="T17" fmla="*/ 241 h 674"/>
                <a:gd name="T18" fmla="*/ 313 w 652"/>
                <a:gd name="T19" fmla="*/ 258 h 674"/>
                <a:gd name="T20" fmla="*/ 223 w 652"/>
                <a:gd name="T21" fmla="*/ 116 h 674"/>
                <a:gd name="T22" fmla="*/ 192 w 652"/>
                <a:gd name="T23" fmla="*/ 94 h 674"/>
                <a:gd name="T24" fmla="*/ 185 w 652"/>
                <a:gd name="T25" fmla="*/ 60 h 674"/>
                <a:gd name="T26" fmla="*/ 140 w 652"/>
                <a:gd name="T27" fmla="*/ 83 h 674"/>
                <a:gd name="T28" fmla="*/ 123 w 652"/>
                <a:gd name="T29" fmla="*/ 0 h 674"/>
                <a:gd name="T30" fmla="*/ 91 w 652"/>
                <a:gd name="T31" fmla="*/ 33 h 674"/>
                <a:gd name="T32" fmla="*/ 88 w 652"/>
                <a:gd name="T33" fmla="*/ 84 h 674"/>
                <a:gd name="T34" fmla="*/ 67 w 652"/>
                <a:gd name="T35" fmla="*/ 75 h 674"/>
                <a:gd name="T36" fmla="*/ 67 w 652"/>
                <a:gd name="T37" fmla="*/ 135 h 674"/>
                <a:gd name="T38" fmla="*/ 91 w 652"/>
                <a:gd name="T39" fmla="*/ 144 h 674"/>
                <a:gd name="T40" fmla="*/ 89 w 652"/>
                <a:gd name="T41" fmla="*/ 275 h 674"/>
                <a:gd name="T42" fmla="*/ 16 w 652"/>
                <a:gd name="T43" fmla="*/ 361 h 674"/>
                <a:gd name="T44" fmla="*/ 0 w 652"/>
                <a:gd name="T45" fmla="*/ 385 h 674"/>
                <a:gd name="T46" fmla="*/ 3 w 652"/>
                <a:gd name="T47" fmla="*/ 438 h 674"/>
                <a:gd name="T48" fmla="*/ 43 w 652"/>
                <a:gd name="T49" fmla="*/ 431 h 674"/>
                <a:gd name="T50" fmla="*/ 88 w 652"/>
                <a:gd name="T51" fmla="*/ 448 h 674"/>
                <a:gd name="T52" fmla="*/ 99 w 652"/>
                <a:gd name="T53" fmla="*/ 494 h 674"/>
                <a:gd name="T54" fmla="*/ 135 w 652"/>
                <a:gd name="T55" fmla="*/ 506 h 674"/>
                <a:gd name="T56" fmla="*/ 134 w 652"/>
                <a:gd name="T57" fmla="*/ 533 h 674"/>
                <a:gd name="T58" fmla="*/ 120 w 652"/>
                <a:gd name="T59" fmla="*/ 581 h 674"/>
                <a:gd name="T60" fmla="*/ 147 w 652"/>
                <a:gd name="T61" fmla="*/ 592 h 674"/>
                <a:gd name="T62" fmla="*/ 174 w 652"/>
                <a:gd name="T63" fmla="*/ 615 h 674"/>
                <a:gd name="T64" fmla="*/ 224 w 652"/>
                <a:gd name="T65" fmla="*/ 646 h 674"/>
                <a:gd name="T66" fmla="*/ 273 w 652"/>
                <a:gd name="T67" fmla="*/ 631 h 674"/>
                <a:gd name="T68" fmla="*/ 277 w 652"/>
                <a:gd name="T69" fmla="*/ 662 h 674"/>
                <a:gd name="T70" fmla="*/ 307 w 652"/>
                <a:gd name="T71" fmla="*/ 669 h 674"/>
                <a:gd name="T72" fmla="*/ 322 w 652"/>
                <a:gd name="T73" fmla="*/ 667 h 674"/>
                <a:gd name="T74" fmla="*/ 309 w 652"/>
                <a:gd name="T75" fmla="*/ 582 h 674"/>
                <a:gd name="T76" fmla="*/ 349 w 652"/>
                <a:gd name="T77" fmla="*/ 566 h 674"/>
                <a:gd name="T78" fmla="*/ 374 w 652"/>
                <a:gd name="T79" fmla="*/ 547 h 674"/>
                <a:gd name="T80" fmla="*/ 436 w 652"/>
                <a:gd name="T81" fmla="*/ 544 h 674"/>
                <a:gd name="T82" fmla="*/ 464 w 652"/>
                <a:gd name="T83" fmla="*/ 542 h 674"/>
                <a:gd name="T84" fmla="*/ 488 w 652"/>
                <a:gd name="T85" fmla="*/ 559 h 674"/>
                <a:gd name="T86" fmla="*/ 509 w 652"/>
                <a:gd name="T87" fmla="*/ 536 h 674"/>
                <a:gd name="T88" fmla="*/ 536 w 652"/>
                <a:gd name="T89" fmla="*/ 537 h 674"/>
                <a:gd name="T90" fmla="*/ 573 w 652"/>
                <a:gd name="T91" fmla="*/ 495 h 674"/>
                <a:gd name="T92" fmla="*/ 610 w 652"/>
                <a:gd name="T93" fmla="*/ 504 h 674"/>
                <a:gd name="T94" fmla="*/ 638 w 652"/>
                <a:gd name="T95" fmla="*/ 476 h 674"/>
                <a:gd name="T96" fmla="*/ 651 w 652"/>
                <a:gd name="T97" fmla="*/ 447 h 674"/>
                <a:gd name="T98" fmla="*/ 579 w 652"/>
                <a:gd name="T99" fmla="*/ 422 h 674"/>
                <a:gd name="T100" fmla="*/ 550 w 652"/>
                <a:gd name="T101" fmla="*/ 404 h 674"/>
                <a:gd name="T102" fmla="*/ 521 w 652"/>
                <a:gd name="T103" fmla="*/ 383 h 674"/>
                <a:gd name="T104" fmla="*/ 530 w 652"/>
                <a:gd name="T105" fmla="*/ 328 h 674"/>
                <a:gd name="T106" fmla="*/ 525 w 652"/>
                <a:gd name="T107" fmla="*/ 226 h 674"/>
                <a:gd name="T108" fmla="*/ 472 w 652"/>
                <a:gd name="T109" fmla="*/ 228 h 674"/>
                <a:gd name="T110" fmla="*/ 462 w 652"/>
                <a:gd name="T111" fmla="*/ 193 h 674"/>
                <a:gd name="T112" fmla="*/ 473 w 652"/>
                <a:gd name="T113" fmla="*/ 156 h 674"/>
                <a:gd name="T114" fmla="*/ 504 w 652"/>
                <a:gd name="T115" fmla="*/ 154 h 674"/>
                <a:gd name="T116" fmla="*/ 564 w 652"/>
                <a:gd name="T117" fmla="*/ 154 h 674"/>
                <a:gd name="T118" fmla="*/ 574 w 652"/>
                <a:gd name="T119" fmla="*/ 124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52" h="674">
                  <a:moveTo>
                    <a:pt x="574" y="124"/>
                  </a:moveTo>
                  <a:lnTo>
                    <a:pt x="569" y="105"/>
                  </a:lnTo>
                  <a:lnTo>
                    <a:pt x="552" y="99"/>
                  </a:lnTo>
                  <a:lnTo>
                    <a:pt x="525" y="116"/>
                  </a:lnTo>
                  <a:lnTo>
                    <a:pt x="506" y="107"/>
                  </a:lnTo>
                  <a:lnTo>
                    <a:pt x="504" y="83"/>
                  </a:lnTo>
                  <a:lnTo>
                    <a:pt x="496" y="72"/>
                  </a:lnTo>
                  <a:lnTo>
                    <a:pt x="496" y="59"/>
                  </a:lnTo>
                  <a:lnTo>
                    <a:pt x="469" y="54"/>
                  </a:lnTo>
                  <a:lnTo>
                    <a:pt x="462" y="60"/>
                  </a:lnTo>
                  <a:lnTo>
                    <a:pt x="467" y="79"/>
                  </a:lnTo>
                  <a:lnTo>
                    <a:pt x="445" y="88"/>
                  </a:lnTo>
                  <a:lnTo>
                    <a:pt x="440" y="102"/>
                  </a:lnTo>
                  <a:lnTo>
                    <a:pt x="445" y="118"/>
                  </a:lnTo>
                  <a:lnTo>
                    <a:pt x="400" y="171"/>
                  </a:lnTo>
                  <a:lnTo>
                    <a:pt x="407" y="235"/>
                  </a:lnTo>
                  <a:lnTo>
                    <a:pt x="385" y="253"/>
                  </a:lnTo>
                  <a:lnTo>
                    <a:pt x="374" y="241"/>
                  </a:lnTo>
                  <a:lnTo>
                    <a:pt x="329" y="267"/>
                  </a:lnTo>
                  <a:lnTo>
                    <a:pt x="313" y="258"/>
                  </a:lnTo>
                  <a:lnTo>
                    <a:pt x="248" y="134"/>
                  </a:lnTo>
                  <a:lnTo>
                    <a:pt x="223" y="116"/>
                  </a:lnTo>
                  <a:lnTo>
                    <a:pt x="202" y="110"/>
                  </a:lnTo>
                  <a:lnTo>
                    <a:pt x="192" y="94"/>
                  </a:lnTo>
                  <a:lnTo>
                    <a:pt x="204" y="75"/>
                  </a:lnTo>
                  <a:lnTo>
                    <a:pt x="185" y="60"/>
                  </a:lnTo>
                  <a:lnTo>
                    <a:pt x="163" y="79"/>
                  </a:lnTo>
                  <a:lnTo>
                    <a:pt x="140" y="83"/>
                  </a:lnTo>
                  <a:lnTo>
                    <a:pt x="126" y="15"/>
                  </a:lnTo>
                  <a:lnTo>
                    <a:pt x="123" y="0"/>
                  </a:lnTo>
                  <a:lnTo>
                    <a:pt x="99" y="27"/>
                  </a:lnTo>
                  <a:lnTo>
                    <a:pt x="91" y="33"/>
                  </a:lnTo>
                  <a:lnTo>
                    <a:pt x="93" y="75"/>
                  </a:lnTo>
                  <a:lnTo>
                    <a:pt x="88" y="84"/>
                  </a:lnTo>
                  <a:lnTo>
                    <a:pt x="76" y="84"/>
                  </a:lnTo>
                  <a:lnTo>
                    <a:pt x="67" y="75"/>
                  </a:lnTo>
                  <a:lnTo>
                    <a:pt x="56" y="88"/>
                  </a:lnTo>
                  <a:lnTo>
                    <a:pt x="67" y="135"/>
                  </a:lnTo>
                  <a:lnTo>
                    <a:pt x="80" y="135"/>
                  </a:lnTo>
                  <a:lnTo>
                    <a:pt x="91" y="144"/>
                  </a:lnTo>
                  <a:lnTo>
                    <a:pt x="94" y="173"/>
                  </a:lnTo>
                  <a:lnTo>
                    <a:pt x="89" y="275"/>
                  </a:lnTo>
                  <a:lnTo>
                    <a:pt x="19" y="337"/>
                  </a:lnTo>
                  <a:lnTo>
                    <a:pt x="16" y="361"/>
                  </a:lnTo>
                  <a:lnTo>
                    <a:pt x="3" y="373"/>
                  </a:lnTo>
                  <a:lnTo>
                    <a:pt x="0" y="385"/>
                  </a:lnTo>
                  <a:lnTo>
                    <a:pt x="12" y="416"/>
                  </a:lnTo>
                  <a:lnTo>
                    <a:pt x="3" y="438"/>
                  </a:lnTo>
                  <a:lnTo>
                    <a:pt x="8" y="441"/>
                  </a:lnTo>
                  <a:lnTo>
                    <a:pt x="43" y="431"/>
                  </a:lnTo>
                  <a:lnTo>
                    <a:pt x="93" y="428"/>
                  </a:lnTo>
                  <a:lnTo>
                    <a:pt x="88" y="448"/>
                  </a:lnTo>
                  <a:lnTo>
                    <a:pt x="96" y="467"/>
                  </a:lnTo>
                  <a:lnTo>
                    <a:pt x="99" y="494"/>
                  </a:lnTo>
                  <a:lnTo>
                    <a:pt x="106" y="504"/>
                  </a:lnTo>
                  <a:lnTo>
                    <a:pt x="135" y="506"/>
                  </a:lnTo>
                  <a:lnTo>
                    <a:pt x="149" y="515"/>
                  </a:lnTo>
                  <a:lnTo>
                    <a:pt x="134" y="533"/>
                  </a:lnTo>
                  <a:lnTo>
                    <a:pt x="132" y="556"/>
                  </a:lnTo>
                  <a:lnTo>
                    <a:pt x="120" y="581"/>
                  </a:lnTo>
                  <a:lnTo>
                    <a:pt x="128" y="590"/>
                  </a:lnTo>
                  <a:lnTo>
                    <a:pt x="147" y="592"/>
                  </a:lnTo>
                  <a:lnTo>
                    <a:pt x="178" y="604"/>
                  </a:lnTo>
                  <a:lnTo>
                    <a:pt x="174" y="615"/>
                  </a:lnTo>
                  <a:lnTo>
                    <a:pt x="195" y="646"/>
                  </a:lnTo>
                  <a:lnTo>
                    <a:pt x="224" y="646"/>
                  </a:lnTo>
                  <a:lnTo>
                    <a:pt x="261" y="625"/>
                  </a:lnTo>
                  <a:lnTo>
                    <a:pt x="273" y="631"/>
                  </a:lnTo>
                  <a:lnTo>
                    <a:pt x="273" y="644"/>
                  </a:lnTo>
                  <a:lnTo>
                    <a:pt x="277" y="662"/>
                  </a:lnTo>
                  <a:lnTo>
                    <a:pt x="287" y="672"/>
                  </a:lnTo>
                  <a:lnTo>
                    <a:pt x="307" y="669"/>
                  </a:lnTo>
                  <a:lnTo>
                    <a:pt x="314" y="673"/>
                  </a:lnTo>
                  <a:lnTo>
                    <a:pt x="322" y="667"/>
                  </a:lnTo>
                  <a:lnTo>
                    <a:pt x="322" y="638"/>
                  </a:lnTo>
                  <a:lnTo>
                    <a:pt x="309" y="582"/>
                  </a:lnTo>
                  <a:lnTo>
                    <a:pt x="319" y="566"/>
                  </a:lnTo>
                  <a:lnTo>
                    <a:pt x="349" y="566"/>
                  </a:lnTo>
                  <a:lnTo>
                    <a:pt x="357" y="566"/>
                  </a:lnTo>
                  <a:lnTo>
                    <a:pt x="374" y="547"/>
                  </a:lnTo>
                  <a:lnTo>
                    <a:pt x="418" y="561"/>
                  </a:lnTo>
                  <a:lnTo>
                    <a:pt x="436" y="544"/>
                  </a:lnTo>
                  <a:lnTo>
                    <a:pt x="445" y="554"/>
                  </a:lnTo>
                  <a:lnTo>
                    <a:pt x="464" y="542"/>
                  </a:lnTo>
                  <a:lnTo>
                    <a:pt x="481" y="559"/>
                  </a:lnTo>
                  <a:lnTo>
                    <a:pt x="488" y="559"/>
                  </a:lnTo>
                  <a:lnTo>
                    <a:pt x="494" y="550"/>
                  </a:lnTo>
                  <a:lnTo>
                    <a:pt x="509" y="536"/>
                  </a:lnTo>
                  <a:lnTo>
                    <a:pt x="515" y="540"/>
                  </a:lnTo>
                  <a:lnTo>
                    <a:pt x="536" y="537"/>
                  </a:lnTo>
                  <a:lnTo>
                    <a:pt x="557" y="520"/>
                  </a:lnTo>
                  <a:lnTo>
                    <a:pt x="573" y="495"/>
                  </a:lnTo>
                  <a:lnTo>
                    <a:pt x="597" y="491"/>
                  </a:lnTo>
                  <a:lnTo>
                    <a:pt x="610" y="504"/>
                  </a:lnTo>
                  <a:lnTo>
                    <a:pt x="619" y="477"/>
                  </a:lnTo>
                  <a:lnTo>
                    <a:pt x="638" y="476"/>
                  </a:lnTo>
                  <a:lnTo>
                    <a:pt x="645" y="470"/>
                  </a:lnTo>
                  <a:lnTo>
                    <a:pt x="651" y="447"/>
                  </a:lnTo>
                  <a:lnTo>
                    <a:pt x="643" y="434"/>
                  </a:lnTo>
                  <a:lnTo>
                    <a:pt x="579" y="422"/>
                  </a:lnTo>
                  <a:lnTo>
                    <a:pt x="569" y="404"/>
                  </a:lnTo>
                  <a:lnTo>
                    <a:pt x="550" y="404"/>
                  </a:lnTo>
                  <a:lnTo>
                    <a:pt x="534" y="404"/>
                  </a:lnTo>
                  <a:lnTo>
                    <a:pt x="521" y="383"/>
                  </a:lnTo>
                  <a:lnTo>
                    <a:pt x="523" y="373"/>
                  </a:lnTo>
                  <a:lnTo>
                    <a:pt x="530" y="328"/>
                  </a:lnTo>
                  <a:lnTo>
                    <a:pt x="506" y="304"/>
                  </a:lnTo>
                  <a:lnTo>
                    <a:pt x="525" y="226"/>
                  </a:lnTo>
                  <a:lnTo>
                    <a:pt x="512" y="216"/>
                  </a:lnTo>
                  <a:lnTo>
                    <a:pt x="472" y="228"/>
                  </a:lnTo>
                  <a:lnTo>
                    <a:pt x="462" y="212"/>
                  </a:lnTo>
                  <a:lnTo>
                    <a:pt x="462" y="193"/>
                  </a:lnTo>
                  <a:lnTo>
                    <a:pt x="453" y="185"/>
                  </a:lnTo>
                  <a:lnTo>
                    <a:pt x="473" y="156"/>
                  </a:lnTo>
                  <a:lnTo>
                    <a:pt x="496" y="164"/>
                  </a:lnTo>
                  <a:lnTo>
                    <a:pt x="504" y="154"/>
                  </a:lnTo>
                  <a:lnTo>
                    <a:pt x="545" y="160"/>
                  </a:lnTo>
                  <a:lnTo>
                    <a:pt x="564" y="154"/>
                  </a:lnTo>
                  <a:lnTo>
                    <a:pt x="574" y="124"/>
                  </a:lnTo>
                  <a:lnTo>
                    <a:pt x="574" y="124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39" name="青海">
              <a:hlinkClick r:id="" action="ppaction://macro?name=Slide1.青海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2398164" y="2900955"/>
              <a:ext cx="1924452" cy="1445420"/>
            </a:xfrm>
            <a:custGeom>
              <a:avLst/>
              <a:gdLst>
                <a:gd name="T0" fmla="*/ 74 w 902"/>
                <a:gd name="T1" fmla="*/ 239 h 645"/>
                <a:gd name="T2" fmla="*/ 117 w 902"/>
                <a:gd name="T3" fmla="*/ 214 h 645"/>
                <a:gd name="T4" fmla="*/ 98 w 902"/>
                <a:gd name="T5" fmla="*/ 198 h 645"/>
                <a:gd name="T6" fmla="*/ 126 w 902"/>
                <a:gd name="T7" fmla="*/ 175 h 645"/>
                <a:gd name="T8" fmla="*/ 92 w 902"/>
                <a:gd name="T9" fmla="*/ 105 h 645"/>
                <a:gd name="T10" fmla="*/ 113 w 902"/>
                <a:gd name="T11" fmla="*/ 41 h 645"/>
                <a:gd name="T12" fmla="*/ 295 w 902"/>
                <a:gd name="T13" fmla="*/ 0 h 645"/>
                <a:gd name="T14" fmla="*/ 406 w 902"/>
                <a:gd name="T15" fmla="*/ 22 h 645"/>
                <a:gd name="T16" fmla="*/ 469 w 902"/>
                <a:gd name="T17" fmla="*/ 60 h 645"/>
                <a:gd name="T18" fmla="*/ 529 w 902"/>
                <a:gd name="T19" fmla="*/ 37 h 645"/>
                <a:gd name="T20" fmla="*/ 609 w 902"/>
                <a:gd name="T21" fmla="*/ 27 h 645"/>
                <a:gd name="T22" fmla="*/ 708 w 902"/>
                <a:gd name="T23" fmla="*/ 55 h 645"/>
                <a:gd name="T24" fmla="*/ 772 w 902"/>
                <a:gd name="T25" fmla="*/ 127 h 645"/>
                <a:gd name="T26" fmla="*/ 828 w 902"/>
                <a:gd name="T27" fmla="*/ 148 h 645"/>
                <a:gd name="T28" fmla="*/ 884 w 902"/>
                <a:gd name="T29" fmla="*/ 248 h 645"/>
                <a:gd name="T30" fmla="*/ 895 w 902"/>
                <a:gd name="T31" fmla="*/ 317 h 645"/>
                <a:gd name="T32" fmla="*/ 865 w 902"/>
                <a:gd name="T33" fmla="*/ 365 h 645"/>
                <a:gd name="T34" fmla="*/ 832 w 902"/>
                <a:gd name="T35" fmla="*/ 397 h 645"/>
                <a:gd name="T36" fmla="*/ 816 w 902"/>
                <a:gd name="T37" fmla="*/ 442 h 645"/>
                <a:gd name="T38" fmla="*/ 778 w 902"/>
                <a:gd name="T39" fmla="*/ 418 h 645"/>
                <a:gd name="T40" fmla="*/ 780 w 902"/>
                <a:gd name="T41" fmla="*/ 454 h 645"/>
                <a:gd name="T42" fmla="*/ 837 w 902"/>
                <a:gd name="T43" fmla="*/ 485 h 645"/>
                <a:gd name="T44" fmla="*/ 867 w 902"/>
                <a:gd name="T45" fmla="*/ 499 h 645"/>
                <a:gd name="T46" fmla="*/ 856 w 902"/>
                <a:gd name="T47" fmla="*/ 527 h 645"/>
                <a:gd name="T48" fmla="*/ 816 w 902"/>
                <a:gd name="T49" fmla="*/ 537 h 645"/>
                <a:gd name="T50" fmla="*/ 776 w 902"/>
                <a:gd name="T51" fmla="*/ 529 h 645"/>
                <a:gd name="T52" fmla="*/ 767 w 902"/>
                <a:gd name="T53" fmla="*/ 566 h 645"/>
                <a:gd name="T54" fmla="*/ 701 w 902"/>
                <a:gd name="T55" fmla="*/ 535 h 645"/>
                <a:gd name="T56" fmla="*/ 661 w 902"/>
                <a:gd name="T57" fmla="*/ 525 h 645"/>
                <a:gd name="T58" fmla="*/ 536 w 902"/>
                <a:gd name="T59" fmla="*/ 522 h 645"/>
                <a:gd name="T60" fmla="*/ 522 w 902"/>
                <a:gd name="T61" fmla="*/ 553 h 645"/>
                <a:gd name="T62" fmla="*/ 509 w 902"/>
                <a:gd name="T63" fmla="*/ 586 h 645"/>
                <a:gd name="T64" fmla="*/ 391 w 902"/>
                <a:gd name="T65" fmla="*/ 629 h 645"/>
                <a:gd name="T66" fmla="*/ 339 w 902"/>
                <a:gd name="T67" fmla="*/ 564 h 645"/>
                <a:gd name="T68" fmla="*/ 194 w 902"/>
                <a:gd name="T69" fmla="*/ 541 h 645"/>
                <a:gd name="T70" fmla="*/ 138 w 902"/>
                <a:gd name="T71" fmla="*/ 508 h 645"/>
                <a:gd name="T72" fmla="*/ 2 w 902"/>
                <a:gd name="T73" fmla="*/ 382 h 645"/>
                <a:gd name="T74" fmla="*/ 24 w 902"/>
                <a:gd name="T75" fmla="*/ 341 h 645"/>
                <a:gd name="T76" fmla="*/ 40 w 902"/>
                <a:gd name="T77" fmla="*/ 267 h 645"/>
                <a:gd name="T78" fmla="*/ 45 w 902"/>
                <a:gd name="T79" fmla="*/ 228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02" h="645">
                  <a:moveTo>
                    <a:pt x="45" y="228"/>
                  </a:moveTo>
                  <a:lnTo>
                    <a:pt x="74" y="239"/>
                  </a:lnTo>
                  <a:lnTo>
                    <a:pt x="125" y="223"/>
                  </a:lnTo>
                  <a:lnTo>
                    <a:pt x="117" y="214"/>
                  </a:lnTo>
                  <a:lnTo>
                    <a:pt x="105" y="214"/>
                  </a:lnTo>
                  <a:lnTo>
                    <a:pt x="98" y="198"/>
                  </a:lnTo>
                  <a:lnTo>
                    <a:pt x="103" y="185"/>
                  </a:lnTo>
                  <a:lnTo>
                    <a:pt x="126" y="175"/>
                  </a:lnTo>
                  <a:lnTo>
                    <a:pt x="144" y="148"/>
                  </a:lnTo>
                  <a:lnTo>
                    <a:pt x="92" y="105"/>
                  </a:lnTo>
                  <a:lnTo>
                    <a:pt x="89" y="60"/>
                  </a:lnTo>
                  <a:lnTo>
                    <a:pt x="113" y="41"/>
                  </a:lnTo>
                  <a:lnTo>
                    <a:pt x="283" y="9"/>
                  </a:lnTo>
                  <a:lnTo>
                    <a:pt x="295" y="0"/>
                  </a:lnTo>
                  <a:lnTo>
                    <a:pt x="320" y="2"/>
                  </a:lnTo>
                  <a:lnTo>
                    <a:pt x="406" y="22"/>
                  </a:lnTo>
                  <a:lnTo>
                    <a:pt x="430" y="38"/>
                  </a:lnTo>
                  <a:lnTo>
                    <a:pt x="469" y="60"/>
                  </a:lnTo>
                  <a:lnTo>
                    <a:pt x="492" y="59"/>
                  </a:lnTo>
                  <a:lnTo>
                    <a:pt x="529" y="37"/>
                  </a:lnTo>
                  <a:lnTo>
                    <a:pt x="577" y="43"/>
                  </a:lnTo>
                  <a:lnTo>
                    <a:pt x="609" y="27"/>
                  </a:lnTo>
                  <a:lnTo>
                    <a:pt x="674" y="68"/>
                  </a:lnTo>
                  <a:lnTo>
                    <a:pt x="708" y="55"/>
                  </a:lnTo>
                  <a:lnTo>
                    <a:pt x="727" y="99"/>
                  </a:lnTo>
                  <a:lnTo>
                    <a:pt x="772" y="127"/>
                  </a:lnTo>
                  <a:lnTo>
                    <a:pt x="804" y="156"/>
                  </a:lnTo>
                  <a:lnTo>
                    <a:pt x="828" y="148"/>
                  </a:lnTo>
                  <a:lnTo>
                    <a:pt x="875" y="208"/>
                  </a:lnTo>
                  <a:lnTo>
                    <a:pt x="884" y="248"/>
                  </a:lnTo>
                  <a:lnTo>
                    <a:pt x="901" y="271"/>
                  </a:lnTo>
                  <a:lnTo>
                    <a:pt x="895" y="317"/>
                  </a:lnTo>
                  <a:lnTo>
                    <a:pt x="858" y="346"/>
                  </a:lnTo>
                  <a:lnTo>
                    <a:pt x="865" y="365"/>
                  </a:lnTo>
                  <a:lnTo>
                    <a:pt x="851" y="379"/>
                  </a:lnTo>
                  <a:lnTo>
                    <a:pt x="832" y="397"/>
                  </a:lnTo>
                  <a:lnTo>
                    <a:pt x="832" y="428"/>
                  </a:lnTo>
                  <a:lnTo>
                    <a:pt x="816" y="442"/>
                  </a:lnTo>
                  <a:lnTo>
                    <a:pt x="796" y="435"/>
                  </a:lnTo>
                  <a:lnTo>
                    <a:pt x="778" y="418"/>
                  </a:lnTo>
                  <a:lnTo>
                    <a:pt x="769" y="437"/>
                  </a:lnTo>
                  <a:lnTo>
                    <a:pt x="780" y="454"/>
                  </a:lnTo>
                  <a:lnTo>
                    <a:pt x="810" y="456"/>
                  </a:lnTo>
                  <a:lnTo>
                    <a:pt x="837" y="485"/>
                  </a:lnTo>
                  <a:lnTo>
                    <a:pt x="855" y="485"/>
                  </a:lnTo>
                  <a:lnTo>
                    <a:pt x="867" y="499"/>
                  </a:lnTo>
                  <a:lnTo>
                    <a:pt x="856" y="525"/>
                  </a:lnTo>
                  <a:lnTo>
                    <a:pt x="856" y="527"/>
                  </a:lnTo>
                  <a:lnTo>
                    <a:pt x="832" y="524"/>
                  </a:lnTo>
                  <a:lnTo>
                    <a:pt x="816" y="537"/>
                  </a:lnTo>
                  <a:lnTo>
                    <a:pt x="804" y="518"/>
                  </a:lnTo>
                  <a:lnTo>
                    <a:pt x="776" y="529"/>
                  </a:lnTo>
                  <a:lnTo>
                    <a:pt x="767" y="543"/>
                  </a:lnTo>
                  <a:lnTo>
                    <a:pt x="767" y="566"/>
                  </a:lnTo>
                  <a:lnTo>
                    <a:pt x="738" y="572"/>
                  </a:lnTo>
                  <a:lnTo>
                    <a:pt x="701" y="535"/>
                  </a:lnTo>
                  <a:lnTo>
                    <a:pt x="690" y="517"/>
                  </a:lnTo>
                  <a:lnTo>
                    <a:pt x="661" y="525"/>
                  </a:lnTo>
                  <a:lnTo>
                    <a:pt x="611" y="511"/>
                  </a:lnTo>
                  <a:lnTo>
                    <a:pt x="536" y="522"/>
                  </a:lnTo>
                  <a:lnTo>
                    <a:pt x="529" y="529"/>
                  </a:lnTo>
                  <a:lnTo>
                    <a:pt x="522" y="553"/>
                  </a:lnTo>
                  <a:lnTo>
                    <a:pt x="507" y="563"/>
                  </a:lnTo>
                  <a:lnTo>
                    <a:pt x="509" y="586"/>
                  </a:lnTo>
                  <a:lnTo>
                    <a:pt x="464" y="644"/>
                  </a:lnTo>
                  <a:lnTo>
                    <a:pt x="391" y="629"/>
                  </a:lnTo>
                  <a:lnTo>
                    <a:pt x="386" y="601"/>
                  </a:lnTo>
                  <a:lnTo>
                    <a:pt x="339" y="564"/>
                  </a:lnTo>
                  <a:lnTo>
                    <a:pt x="237" y="548"/>
                  </a:lnTo>
                  <a:lnTo>
                    <a:pt x="194" y="541"/>
                  </a:lnTo>
                  <a:lnTo>
                    <a:pt x="176" y="538"/>
                  </a:lnTo>
                  <a:lnTo>
                    <a:pt x="138" y="508"/>
                  </a:lnTo>
                  <a:lnTo>
                    <a:pt x="58" y="489"/>
                  </a:lnTo>
                  <a:lnTo>
                    <a:pt x="2" y="382"/>
                  </a:lnTo>
                  <a:lnTo>
                    <a:pt x="0" y="352"/>
                  </a:lnTo>
                  <a:lnTo>
                    <a:pt x="24" y="341"/>
                  </a:lnTo>
                  <a:lnTo>
                    <a:pt x="24" y="308"/>
                  </a:lnTo>
                  <a:lnTo>
                    <a:pt x="40" y="267"/>
                  </a:lnTo>
                  <a:lnTo>
                    <a:pt x="21" y="248"/>
                  </a:lnTo>
                  <a:lnTo>
                    <a:pt x="45" y="228"/>
                  </a:lnTo>
                  <a:lnTo>
                    <a:pt x="45" y="228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40" name="四川">
              <a:hlinkClick r:id="" action="ppaction://macro?name=Slide1.四川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3454785" y="3926833"/>
              <a:ext cx="1665010" cy="1482387"/>
            </a:xfrm>
            <a:custGeom>
              <a:avLst/>
              <a:gdLst>
                <a:gd name="T0" fmla="*/ 40 w 92"/>
                <a:gd name="T1" fmla="*/ 6 h 76"/>
                <a:gd name="T2" fmla="*/ 39 w 92"/>
                <a:gd name="T3" fmla="*/ 2 h 76"/>
                <a:gd name="T4" fmla="*/ 46 w 92"/>
                <a:gd name="T5" fmla="*/ 0 h 76"/>
                <a:gd name="T6" fmla="*/ 47 w 92"/>
                <a:gd name="T7" fmla="*/ 4 h 76"/>
                <a:gd name="T8" fmla="*/ 53 w 92"/>
                <a:gd name="T9" fmla="*/ 9 h 76"/>
                <a:gd name="T10" fmla="*/ 56 w 92"/>
                <a:gd name="T11" fmla="*/ 9 h 76"/>
                <a:gd name="T12" fmla="*/ 59 w 92"/>
                <a:gd name="T13" fmla="*/ 14 h 76"/>
                <a:gd name="T14" fmla="*/ 65 w 92"/>
                <a:gd name="T15" fmla="*/ 14 h 76"/>
                <a:gd name="T16" fmla="*/ 68 w 92"/>
                <a:gd name="T17" fmla="*/ 11 h 76"/>
                <a:gd name="T18" fmla="*/ 70 w 92"/>
                <a:gd name="T19" fmla="*/ 14 h 76"/>
                <a:gd name="T20" fmla="*/ 77 w 92"/>
                <a:gd name="T21" fmla="*/ 13 h 76"/>
                <a:gd name="T22" fmla="*/ 79 w 92"/>
                <a:gd name="T23" fmla="*/ 15 h 76"/>
                <a:gd name="T24" fmla="*/ 86 w 92"/>
                <a:gd name="T25" fmla="*/ 18 h 76"/>
                <a:gd name="T26" fmla="*/ 92 w 92"/>
                <a:gd name="T27" fmla="*/ 19 h 76"/>
                <a:gd name="T28" fmla="*/ 91 w 92"/>
                <a:gd name="T29" fmla="*/ 19 h 76"/>
                <a:gd name="T30" fmla="*/ 90 w 92"/>
                <a:gd name="T31" fmla="*/ 22 h 76"/>
                <a:gd name="T32" fmla="*/ 88 w 92"/>
                <a:gd name="T33" fmla="*/ 26 h 76"/>
                <a:gd name="T34" fmla="*/ 85 w 92"/>
                <a:gd name="T35" fmla="*/ 29 h 76"/>
                <a:gd name="T36" fmla="*/ 83 w 92"/>
                <a:gd name="T37" fmla="*/ 31 h 76"/>
                <a:gd name="T38" fmla="*/ 80 w 92"/>
                <a:gd name="T39" fmla="*/ 35 h 76"/>
                <a:gd name="T40" fmla="*/ 76 w 92"/>
                <a:gd name="T41" fmla="*/ 36 h 76"/>
                <a:gd name="T42" fmla="*/ 72 w 92"/>
                <a:gd name="T43" fmla="*/ 35 h 76"/>
                <a:gd name="T44" fmla="*/ 67 w 92"/>
                <a:gd name="T45" fmla="*/ 34 h 76"/>
                <a:gd name="T46" fmla="*/ 67 w 92"/>
                <a:gd name="T47" fmla="*/ 38 h 76"/>
                <a:gd name="T48" fmla="*/ 66 w 92"/>
                <a:gd name="T49" fmla="*/ 40 h 76"/>
                <a:gd name="T50" fmla="*/ 67 w 92"/>
                <a:gd name="T51" fmla="*/ 44 h 76"/>
                <a:gd name="T52" fmla="*/ 71 w 92"/>
                <a:gd name="T53" fmla="*/ 47 h 76"/>
                <a:gd name="T54" fmla="*/ 70 w 92"/>
                <a:gd name="T55" fmla="*/ 50 h 76"/>
                <a:gd name="T56" fmla="*/ 68 w 92"/>
                <a:gd name="T57" fmla="*/ 54 h 76"/>
                <a:gd name="T58" fmla="*/ 74 w 92"/>
                <a:gd name="T59" fmla="*/ 59 h 76"/>
                <a:gd name="T60" fmla="*/ 65 w 92"/>
                <a:gd name="T61" fmla="*/ 60 h 76"/>
                <a:gd name="T62" fmla="*/ 63 w 92"/>
                <a:gd name="T63" fmla="*/ 57 h 76"/>
                <a:gd name="T64" fmla="*/ 57 w 92"/>
                <a:gd name="T65" fmla="*/ 58 h 76"/>
                <a:gd name="T66" fmla="*/ 56 w 92"/>
                <a:gd name="T67" fmla="*/ 54 h 76"/>
                <a:gd name="T68" fmla="*/ 53 w 92"/>
                <a:gd name="T69" fmla="*/ 52 h 76"/>
                <a:gd name="T70" fmla="*/ 53 w 92"/>
                <a:gd name="T71" fmla="*/ 55 h 76"/>
                <a:gd name="T72" fmla="*/ 49 w 92"/>
                <a:gd name="T73" fmla="*/ 57 h 76"/>
                <a:gd name="T74" fmla="*/ 45 w 92"/>
                <a:gd name="T75" fmla="*/ 65 h 76"/>
                <a:gd name="T76" fmla="*/ 43 w 92"/>
                <a:gd name="T77" fmla="*/ 74 h 76"/>
                <a:gd name="T78" fmla="*/ 36 w 92"/>
                <a:gd name="T79" fmla="*/ 76 h 76"/>
                <a:gd name="T80" fmla="*/ 27 w 92"/>
                <a:gd name="T81" fmla="*/ 61 h 76"/>
                <a:gd name="T82" fmla="*/ 21 w 92"/>
                <a:gd name="T83" fmla="*/ 58 h 76"/>
                <a:gd name="T84" fmla="*/ 22 w 92"/>
                <a:gd name="T85" fmla="*/ 54 h 76"/>
                <a:gd name="T86" fmla="*/ 17 w 92"/>
                <a:gd name="T87" fmla="*/ 55 h 76"/>
                <a:gd name="T88" fmla="*/ 13 w 92"/>
                <a:gd name="T89" fmla="*/ 47 h 76"/>
                <a:gd name="T90" fmla="*/ 12 w 92"/>
                <a:gd name="T91" fmla="*/ 33 h 76"/>
                <a:gd name="T92" fmla="*/ 11 w 92"/>
                <a:gd name="T93" fmla="*/ 26 h 76"/>
                <a:gd name="T94" fmla="*/ 0 w 92"/>
                <a:gd name="T95" fmla="*/ 12 h 76"/>
                <a:gd name="T96" fmla="*/ 2 w 92"/>
                <a:gd name="T97" fmla="*/ 9 h 76"/>
                <a:gd name="T98" fmla="*/ 16 w 92"/>
                <a:gd name="T99" fmla="*/ 9 h 76"/>
                <a:gd name="T100" fmla="*/ 21 w 92"/>
                <a:gd name="T101" fmla="*/ 10 h 76"/>
                <a:gd name="T102" fmla="*/ 29 w 92"/>
                <a:gd name="T103" fmla="*/ 14 h 76"/>
                <a:gd name="T104" fmla="*/ 30 w 92"/>
                <a:gd name="T105" fmla="*/ 10 h 76"/>
                <a:gd name="T106" fmla="*/ 35 w 92"/>
                <a:gd name="T107" fmla="*/ 11 h 76"/>
                <a:gd name="T108" fmla="*/ 39 w 92"/>
                <a:gd name="T109" fmla="*/ 10 h 76"/>
                <a:gd name="T110" fmla="*/ 39 w 92"/>
                <a:gd name="T111" fmla="*/ 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2" h="76">
                  <a:moveTo>
                    <a:pt x="39" y="9"/>
                  </a:moveTo>
                  <a:lnTo>
                    <a:pt x="40" y="6"/>
                  </a:lnTo>
                  <a:lnTo>
                    <a:pt x="39" y="5"/>
                  </a:lnTo>
                  <a:lnTo>
                    <a:pt x="39" y="2"/>
                  </a:lnTo>
                  <a:lnTo>
                    <a:pt x="44" y="0"/>
                  </a:lnTo>
                  <a:lnTo>
                    <a:pt x="46" y="0"/>
                  </a:lnTo>
                  <a:lnTo>
                    <a:pt x="46" y="2"/>
                  </a:lnTo>
                  <a:lnTo>
                    <a:pt x="47" y="4"/>
                  </a:lnTo>
                  <a:lnTo>
                    <a:pt x="49" y="6"/>
                  </a:lnTo>
                  <a:lnTo>
                    <a:pt x="53" y="9"/>
                  </a:lnTo>
                  <a:lnTo>
                    <a:pt x="55" y="8"/>
                  </a:lnTo>
                  <a:lnTo>
                    <a:pt x="56" y="9"/>
                  </a:lnTo>
                  <a:lnTo>
                    <a:pt x="56" y="13"/>
                  </a:lnTo>
                  <a:lnTo>
                    <a:pt x="59" y="14"/>
                  </a:lnTo>
                  <a:lnTo>
                    <a:pt x="64" y="15"/>
                  </a:lnTo>
                  <a:lnTo>
                    <a:pt x="65" y="14"/>
                  </a:lnTo>
                  <a:lnTo>
                    <a:pt x="65" y="12"/>
                  </a:lnTo>
                  <a:lnTo>
                    <a:pt x="68" y="11"/>
                  </a:lnTo>
                  <a:lnTo>
                    <a:pt x="70" y="12"/>
                  </a:lnTo>
                  <a:lnTo>
                    <a:pt x="70" y="14"/>
                  </a:lnTo>
                  <a:lnTo>
                    <a:pt x="72" y="14"/>
                  </a:lnTo>
                  <a:lnTo>
                    <a:pt x="77" y="13"/>
                  </a:lnTo>
                  <a:lnTo>
                    <a:pt x="78" y="13"/>
                  </a:lnTo>
                  <a:lnTo>
                    <a:pt x="79" y="15"/>
                  </a:lnTo>
                  <a:lnTo>
                    <a:pt x="81" y="15"/>
                  </a:lnTo>
                  <a:lnTo>
                    <a:pt x="86" y="18"/>
                  </a:lnTo>
                  <a:lnTo>
                    <a:pt x="89" y="17"/>
                  </a:lnTo>
                  <a:lnTo>
                    <a:pt x="92" y="19"/>
                  </a:lnTo>
                  <a:lnTo>
                    <a:pt x="90" y="19"/>
                  </a:lnTo>
                  <a:lnTo>
                    <a:pt x="91" y="19"/>
                  </a:lnTo>
                  <a:lnTo>
                    <a:pt x="90" y="20"/>
                  </a:lnTo>
                  <a:lnTo>
                    <a:pt x="90" y="22"/>
                  </a:lnTo>
                  <a:lnTo>
                    <a:pt x="89" y="24"/>
                  </a:lnTo>
                  <a:lnTo>
                    <a:pt x="88" y="26"/>
                  </a:lnTo>
                  <a:lnTo>
                    <a:pt x="88" y="28"/>
                  </a:lnTo>
                  <a:lnTo>
                    <a:pt x="85" y="29"/>
                  </a:lnTo>
                  <a:lnTo>
                    <a:pt x="84" y="30"/>
                  </a:lnTo>
                  <a:lnTo>
                    <a:pt x="83" y="31"/>
                  </a:lnTo>
                  <a:lnTo>
                    <a:pt x="82" y="33"/>
                  </a:lnTo>
                  <a:lnTo>
                    <a:pt x="80" y="35"/>
                  </a:lnTo>
                  <a:lnTo>
                    <a:pt x="79" y="36"/>
                  </a:lnTo>
                  <a:lnTo>
                    <a:pt x="76" y="36"/>
                  </a:lnTo>
                  <a:lnTo>
                    <a:pt x="74" y="34"/>
                  </a:lnTo>
                  <a:lnTo>
                    <a:pt x="72" y="35"/>
                  </a:lnTo>
                  <a:lnTo>
                    <a:pt x="70" y="33"/>
                  </a:lnTo>
                  <a:lnTo>
                    <a:pt x="67" y="34"/>
                  </a:lnTo>
                  <a:lnTo>
                    <a:pt x="67" y="36"/>
                  </a:lnTo>
                  <a:lnTo>
                    <a:pt x="67" y="38"/>
                  </a:lnTo>
                  <a:lnTo>
                    <a:pt x="67" y="39"/>
                  </a:lnTo>
                  <a:lnTo>
                    <a:pt x="66" y="40"/>
                  </a:lnTo>
                  <a:lnTo>
                    <a:pt x="64" y="42"/>
                  </a:lnTo>
                  <a:lnTo>
                    <a:pt x="67" y="44"/>
                  </a:lnTo>
                  <a:lnTo>
                    <a:pt x="70" y="47"/>
                  </a:lnTo>
                  <a:lnTo>
                    <a:pt x="71" y="47"/>
                  </a:lnTo>
                  <a:lnTo>
                    <a:pt x="71" y="49"/>
                  </a:lnTo>
                  <a:lnTo>
                    <a:pt x="70" y="50"/>
                  </a:lnTo>
                  <a:lnTo>
                    <a:pt x="68" y="53"/>
                  </a:lnTo>
                  <a:lnTo>
                    <a:pt x="68" y="54"/>
                  </a:lnTo>
                  <a:lnTo>
                    <a:pt x="73" y="57"/>
                  </a:lnTo>
                  <a:lnTo>
                    <a:pt x="74" y="59"/>
                  </a:lnTo>
                  <a:lnTo>
                    <a:pt x="70" y="60"/>
                  </a:lnTo>
                  <a:lnTo>
                    <a:pt x="65" y="60"/>
                  </a:lnTo>
                  <a:lnTo>
                    <a:pt x="65" y="57"/>
                  </a:lnTo>
                  <a:lnTo>
                    <a:pt x="63" y="57"/>
                  </a:lnTo>
                  <a:lnTo>
                    <a:pt x="59" y="59"/>
                  </a:lnTo>
                  <a:lnTo>
                    <a:pt x="57" y="58"/>
                  </a:lnTo>
                  <a:lnTo>
                    <a:pt x="57" y="55"/>
                  </a:lnTo>
                  <a:lnTo>
                    <a:pt x="56" y="54"/>
                  </a:lnTo>
                  <a:lnTo>
                    <a:pt x="56" y="52"/>
                  </a:lnTo>
                  <a:lnTo>
                    <a:pt x="53" y="52"/>
                  </a:lnTo>
                  <a:lnTo>
                    <a:pt x="52" y="52"/>
                  </a:lnTo>
                  <a:lnTo>
                    <a:pt x="53" y="55"/>
                  </a:lnTo>
                  <a:lnTo>
                    <a:pt x="50" y="56"/>
                  </a:lnTo>
                  <a:lnTo>
                    <a:pt x="49" y="57"/>
                  </a:lnTo>
                  <a:lnTo>
                    <a:pt x="50" y="59"/>
                  </a:lnTo>
                  <a:lnTo>
                    <a:pt x="45" y="65"/>
                  </a:lnTo>
                  <a:lnTo>
                    <a:pt x="46" y="72"/>
                  </a:lnTo>
                  <a:lnTo>
                    <a:pt x="43" y="74"/>
                  </a:lnTo>
                  <a:lnTo>
                    <a:pt x="42" y="73"/>
                  </a:lnTo>
                  <a:lnTo>
                    <a:pt x="36" y="76"/>
                  </a:lnTo>
                  <a:lnTo>
                    <a:pt x="35" y="75"/>
                  </a:lnTo>
                  <a:lnTo>
                    <a:pt x="27" y="61"/>
                  </a:lnTo>
                  <a:lnTo>
                    <a:pt x="24" y="59"/>
                  </a:lnTo>
                  <a:lnTo>
                    <a:pt x="21" y="58"/>
                  </a:lnTo>
                  <a:lnTo>
                    <a:pt x="20" y="56"/>
                  </a:lnTo>
                  <a:lnTo>
                    <a:pt x="22" y="54"/>
                  </a:lnTo>
                  <a:lnTo>
                    <a:pt x="19" y="52"/>
                  </a:lnTo>
                  <a:lnTo>
                    <a:pt x="17" y="55"/>
                  </a:lnTo>
                  <a:lnTo>
                    <a:pt x="14" y="55"/>
                  </a:lnTo>
                  <a:lnTo>
                    <a:pt x="13" y="47"/>
                  </a:lnTo>
                  <a:lnTo>
                    <a:pt x="12" y="46"/>
                  </a:lnTo>
                  <a:lnTo>
                    <a:pt x="12" y="33"/>
                  </a:lnTo>
                  <a:lnTo>
                    <a:pt x="9" y="27"/>
                  </a:lnTo>
                  <a:lnTo>
                    <a:pt x="11" y="26"/>
                  </a:lnTo>
                  <a:lnTo>
                    <a:pt x="6" y="17"/>
                  </a:lnTo>
                  <a:lnTo>
                    <a:pt x="0" y="12"/>
                  </a:lnTo>
                  <a:lnTo>
                    <a:pt x="1" y="10"/>
                  </a:lnTo>
                  <a:lnTo>
                    <a:pt x="2" y="9"/>
                  </a:lnTo>
                  <a:lnTo>
                    <a:pt x="10" y="8"/>
                  </a:lnTo>
                  <a:lnTo>
                    <a:pt x="16" y="9"/>
                  </a:lnTo>
                  <a:lnTo>
                    <a:pt x="20" y="8"/>
                  </a:lnTo>
                  <a:lnTo>
                    <a:pt x="21" y="10"/>
                  </a:lnTo>
                  <a:lnTo>
                    <a:pt x="25" y="15"/>
                  </a:lnTo>
                  <a:lnTo>
                    <a:pt x="29" y="14"/>
                  </a:lnTo>
                  <a:lnTo>
                    <a:pt x="29" y="11"/>
                  </a:lnTo>
                  <a:lnTo>
                    <a:pt x="30" y="10"/>
                  </a:lnTo>
                  <a:lnTo>
                    <a:pt x="33" y="9"/>
                  </a:lnTo>
                  <a:lnTo>
                    <a:pt x="35" y="11"/>
                  </a:lnTo>
                  <a:lnTo>
                    <a:pt x="36" y="9"/>
                  </a:lnTo>
                  <a:lnTo>
                    <a:pt x="39" y="10"/>
                  </a:lnTo>
                  <a:lnTo>
                    <a:pt x="39" y="9"/>
                  </a:lnTo>
                  <a:lnTo>
                    <a:pt x="39" y="9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41" name="甘肃">
              <a:hlinkClick r:id="" action="ppaction://macro?name=Slide1.甘肃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3092628" y="2374436"/>
              <a:ext cx="2045960" cy="1852062"/>
            </a:xfrm>
            <a:custGeom>
              <a:avLst/>
              <a:gdLst>
                <a:gd name="T0" fmla="*/ 5 w 974"/>
                <a:gd name="T1" fmla="*/ 132 h 832"/>
                <a:gd name="T2" fmla="*/ 149 w 974"/>
                <a:gd name="T3" fmla="*/ 53 h 832"/>
                <a:gd name="T4" fmla="*/ 190 w 974"/>
                <a:gd name="T5" fmla="*/ 0 h 832"/>
                <a:gd name="T6" fmla="*/ 245 w 974"/>
                <a:gd name="T7" fmla="*/ 29 h 832"/>
                <a:gd name="T8" fmla="*/ 288 w 974"/>
                <a:gd name="T9" fmla="*/ 169 h 832"/>
                <a:gd name="T10" fmla="*/ 406 w 974"/>
                <a:gd name="T11" fmla="*/ 158 h 832"/>
                <a:gd name="T12" fmla="*/ 425 w 974"/>
                <a:gd name="T13" fmla="*/ 195 h 832"/>
                <a:gd name="T14" fmla="*/ 435 w 974"/>
                <a:gd name="T15" fmla="*/ 272 h 832"/>
                <a:gd name="T16" fmla="*/ 453 w 974"/>
                <a:gd name="T17" fmla="*/ 292 h 832"/>
                <a:gd name="T18" fmla="*/ 569 w 974"/>
                <a:gd name="T19" fmla="*/ 314 h 832"/>
                <a:gd name="T20" fmla="*/ 669 w 974"/>
                <a:gd name="T21" fmla="*/ 308 h 832"/>
                <a:gd name="T22" fmla="*/ 637 w 974"/>
                <a:gd name="T23" fmla="*/ 364 h 832"/>
                <a:gd name="T24" fmla="*/ 673 w 974"/>
                <a:gd name="T25" fmla="*/ 437 h 832"/>
                <a:gd name="T26" fmla="*/ 752 w 974"/>
                <a:gd name="T27" fmla="*/ 541 h 832"/>
                <a:gd name="T28" fmla="*/ 781 w 974"/>
                <a:gd name="T29" fmla="*/ 596 h 832"/>
                <a:gd name="T30" fmla="*/ 822 w 974"/>
                <a:gd name="T31" fmla="*/ 577 h 832"/>
                <a:gd name="T32" fmla="*/ 835 w 974"/>
                <a:gd name="T33" fmla="*/ 530 h 832"/>
                <a:gd name="T34" fmla="*/ 841 w 974"/>
                <a:gd name="T35" fmla="*/ 451 h 832"/>
                <a:gd name="T36" fmla="*/ 877 w 974"/>
                <a:gd name="T37" fmla="*/ 467 h 832"/>
                <a:gd name="T38" fmla="*/ 973 w 974"/>
                <a:gd name="T39" fmla="*/ 536 h 832"/>
                <a:gd name="T40" fmla="*/ 961 w 974"/>
                <a:gd name="T41" fmla="*/ 600 h 832"/>
                <a:gd name="T42" fmla="*/ 911 w 974"/>
                <a:gd name="T43" fmla="*/ 617 h 832"/>
                <a:gd name="T44" fmla="*/ 857 w 974"/>
                <a:gd name="T45" fmla="*/ 624 h 832"/>
                <a:gd name="T46" fmla="*/ 833 w 974"/>
                <a:gd name="T47" fmla="*/ 642 h 832"/>
                <a:gd name="T48" fmla="*/ 841 w 974"/>
                <a:gd name="T49" fmla="*/ 688 h 832"/>
                <a:gd name="T50" fmla="*/ 830 w 974"/>
                <a:gd name="T51" fmla="*/ 747 h 832"/>
                <a:gd name="T52" fmla="*/ 800 w 974"/>
                <a:gd name="T53" fmla="*/ 776 h 832"/>
                <a:gd name="T54" fmla="*/ 765 w 974"/>
                <a:gd name="T55" fmla="*/ 822 h 832"/>
                <a:gd name="T56" fmla="*/ 692 w 974"/>
                <a:gd name="T57" fmla="*/ 814 h 832"/>
                <a:gd name="T58" fmla="*/ 660 w 974"/>
                <a:gd name="T59" fmla="*/ 784 h 832"/>
                <a:gd name="T60" fmla="*/ 606 w 974"/>
                <a:gd name="T61" fmla="*/ 718 h 832"/>
                <a:gd name="T62" fmla="*/ 541 w 974"/>
                <a:gd name="T63" fmla="*/ 722 h 832"/>
                <a:gd name="T64" fmla="*/ 499 w 974"/>
                <a:gd name="T65" fmla="*/ 715 h 832"/>
                <a:gd name="T66" fmla="*/ 467 w 974"/>
                <a:gd name="T67" fmla="*/ 677 h 832"/>
                <a:gd name="T68" fmla="*/ 521 w 974"/>
                <a:gd name="T69" fmla="*/ 687 h 832"/>
                <a:gd name="T70" fmla="*/ 554 w 974"/>
                <a:gd name="T71" fmla="*/ 624 h 832"/>
                <a:gd name="T72" fmla="*/ 590 w 974"/>
                <a:gd name="T73" fmla="*/ 530 h 832"/>
                <a:gd name="T74" fmla="*/ 517 w 974"/>
                <a:gd name="T75" fmla="*/ 407 h 832"/>
                <a:gd name="T76" fmla="*/ 416 w 974"/>
                <a:gd name="T77" fmla="*/ 358 h 832"/>
                <a:gd name="T78" fmla="*/ 298 w 974"/>
                <a:gd name="T79" fmla="*/ 286 h 832"/>
                <a:gd name="T80" fmla="*/ 181 w 974"/>
                <a:gd name="T81" fmla="*/ 318 h 832"/>
                <a:gd name="T82" fmla="*/ 95 w 974"/>
                <a:gd name="T83" fmla="*/ 281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74" h="832">
                  <a:moveTo>
                    <a:pt x="9" y="261"/>
                  </a:moveTo>
                  <a:lnTo>
                    <a:pt x="0" y="155"/>
                  </a:lnTo>
                  <a:lnTo>
                    <a:pt x="5" y="132"/>
                  </a:lnTo>
                  <a:lnTo>
                    <a:pt x="37" y="118"/>
                  </a:lnTo>
                  <a:lnTo>
                    <a:pt x="81" y="81"/>
                  </a:lnTo>
                  <a:lnTo>
                    <a:pt x="149" y="53"/>
                  </a:lnTo>
                  <a:lnTo>
                    <a:pt x="179" y="41"/>
                  </a:lnTo>
                  <a:lnTo>
                    <a:pt x="179" y="14"/>
                  </a:lnTo>
                  <a:lnTo>
                    <a:pt x="190" y="0"/>
                  </a:lnTo>
                  <a:lnTo>
                    <a:pt x="202" y="1"/>
                  </a:lnTo>
                  <a:lnTo>
                    <a:pt x="248" y="9"/>
                  </a:lnTo>
                  <a:lnTo>
                    <a:pt x="245" y="29"/>
                  </a:lnTo>
                  <a:lnTo>
                    <a:pt x="255" y="60"/>
                  </a:lnTo>
                  <a:lnTo>
                    <a:pt x="249" y="112"/>
                  </a:lnTo>
                  <a:lnTo>
                    <a:pt x="288" y="169"/>
                  </a:lnTo>
                  <a:lnTo>
                    <a:pt x="308" y="182"/>
                  </a:lnTo>
                  <a:lnTo>
                    <a:pt x="341" y="158"/>
                  </a:lnTo>
                  <a:lnTo>
                    <a:pt x="406" y="158"/>
                  </a:lnTo>
                  <a:lnTo>
                    <a:pt x="423" y="164"/>
                  </a:lnTo>
                  <a:lnTo>
                    <a:pt x="433" y="179"/>
                  </a:lnTo>
                  <a:lnTo>
                    <a:pt x="425" y="195"/>
                  </a:lnTo>
                  <a:lnTo>
                    <a:pt x="388" y="226"/>
                  </a:lnTo>
                  <a:lnTo>
                    <a:pt x="392" y="240"/>
                  </a:lnTo>
                  <a:lnTo>
                    <a:pt x="435" y="272"/>
                  </a:lnTo>
                  <a:lnTo>
                    <a:pt x="451" y="272"/>
                  </a:lnTo>
                  <a:lnTo>
                    <a:pt x="456" y="278"/>
                  </a:lnTo>
                  <a:lnTo>
                    <a:pt x="453" y="292"/>
                  </a:lnTo>
                  <a:lnTo>
                    <a:pt x="479" y="312"/>
                  </a:lnTo>
                  <a:lnTo>
                    <a:pt x="540" y="322"/>
                  </a:lnTo>
                  <a:lnTo>
                    <a:pt x="569" y="314"/>
                  </a:lnTo>
                  <a:lnTo>
                    <a:pt x="606" y="277"/>
                  </a:lnTo>
                  <a:lnTo>
                    <a:pt x="651" y="280"/>
                  </a:lnTo>
                  <a:lnTo>
                    <a:pt x="669" y="308"/>
                  </a:lnTo>
                  <a:lnTo>
                    <a:pt x="659" y="333"/>
                  </a:lnTo>
                  <a:lnTo>
                    <a:pt x="661" y="349"/>
                  </a:lnTo>
                  <a:lnTo>
                    <a:pt x="637" y="364"/>
                  </a:lnTo>
                  <a:lnTo>
                    <a:pt x="626" y="377"/>
                  </a:lnTo>
                  <a:lnTo>
                    <a:pt x="631" y="408"/>
                  </a:lnTo>
                  <a:lnTo>
                    <a:pt x="673" y="437"/>
                  </a:lnTo>
                  <a:lnTo>
                    <a:pt x="692" y="434"/>
                  </a:lnTo>
                  <a:lnTo>
                    <a:pt x="741" y="495"/>
                  </a:lnTo>
                  <a:lnTo>
                    <a:pt x="752" y="541"/>
                  </a:lnTo>
                  <a:lnTo>
                    <a:pt x="746" y="563"/>
                  </a:lnTo>
                  <a:lnTo>
                    <a:pt x="781" y="581"/>
                  </a:lnTo>
                  <a:lnTo>
                    <a:pt x="781" y="596"/>
                  </a:lnTo>
                  <a:lnTo>
                    <a:pt x="812" y="603"/>
                  </a:lnTo>
                  <a:lnTo>
                    <a:pt x="822" y="603"/>
                  </a:lnTo>
                  <a:lnTo>
                    <a:pt x="822" y="577"/>
                  </a:lnTo>
                  <a:lnTo>
                    <a:pt x="847" y="574"/>
                  </a:lnTo>
                  <a:lnTo>
                    <a:pt x="852" y="543"/>
                  </a:lnTo>
                  <a:lnTo>
                    <a:pt x="835" y="530"/>
                  </a:lnTo>
                  <a:lnTo>
                    <a:pt x="822" y="517"/>
                  </a:lnTo>
                  <a:lnTo>
                    <a:pt x="828" y="457"/>
                  </a:lnTo>
                  <a:lnTo>
                    <a:pt x="841" y="451"/>
                  </a:lnTo>
                  <a:lnTo>
                    <a:pt x="863" y="460"/>
                  </a:lnTo>
                  <a:lnTo>
                    <a:pt x="872" y="456"/>
                  </a:lnTo>
                  <a:lnTo>
                    <a:pt x="877" y="467"/>
                  </a:lnTo>
                  <a:lnTo>
                    <a:pt x="938" y="497"/>
                  </a:lnTo>
                  <a:lnTo>
                    <a:pt x="969" y="517"/>
                  </a:lnTo>
                  <a:lnTo>
                    <a:pt x="973" y="536"/>
                  </a:lnTo>
                  <a:lnTo>
                    <a:pt x="958" y="559"/>
                  </a:lnTo>
                  <a:lnTo>
                    <a:pt x="967" y="587"/>
                  </a:lnTo>
                  <a:lnTo>
                    <a:pt x="961" y="600"/>
                  </a:lnTo>
                  <a:lnTo>
                    <a:pt x="917" y="603"/>
                  </a:lnTo>
                  <a:lnTo>
                    <a:pt x="908" y="610"/>
                  </a:lnTo>
                  <a:lnTo>
                    <a:pt x="911" y="617"/>
                  </a:lnTo>
                  <a:lnTo>
                    <a:pt x="911" y="629"/>
                  </a:lnTo>
                  <a:lnTo>
                    <a:pt x="876" y="634"/>
                  </a:lnTo>
                  <a:lnTo>
                    <a:pt x="857" y="624"/>
                  </a:lnTo>
                  <a:lnTo>
                    <a:pt x="833" y="624"/>
                  </a:lnTo>
                  <a:lnTo>
                    <a:pt x="830" y="629"/>
                  </a:lnTo>
                  <a:lnTo>
                    <a:pt x="833" y="642"/>
                  </a:lnTo>
                  <a:lnTo>
                    <a:pt x="822" y="656"/>
                  </a:lnTo>
                  <a:lnTo>
                    <a:pt x="819" y="670"/>
                  </a:lnTo>
                  <a:lnTo>
                    <a:pt x="841" y="688"/>
                  </a:lnTo>
                  <a:lnTo>
                    <a:pt x="824" y="722"/>
                  </a:lnTo>
                  <a:lnTo>
                    <a:pt x="831" y="738"/>
                  </a:lnTo>
                  <a:lnTo>
                    <a:pt x="830" y="747"/>
                  </a:lnTo>
                  <a:lnTo>
                    <a:pt x="804" y="747"/>
                  </a:lnTo>
                  <a:lnTo>
                    <a:pt x="785" y="755"/>
                  </a:lnTo>
                  <a:lnTo>
                    <a:pt x="800" y="776"/>
                  </a:lnTo>
                  <a:lnTo>
                    <a:pt x="790" y="802"/>
                  </a:lnTo>
                  <a:lnTo>
                    <a:pt x="762" y="808"/>
                  </a:lnTo>
                  <a:lnTo>
                    <a:pt x="765" y="822"/>
                  </a:lnTo>
                  <a:lnTo>
                    <a:pt x="757" y="831"/>
                  </a:lnTo>
                  <a:lnTo>
                    <a:pt x="710" y="827"/>
                  </a:lnTo>
                  <a:lnTo>
                    <a:pt x="692" y="814"/>
                  </a:lnTo>
                  <a:lnTo>
                    <a:pt x="688" y="784"/>
                  </a:lnTo>
                  <a:lnTo>
                    <a:pt x="676" y="773"/>
                  </a:lnTo>
                  <a:lnTo>
                    <a:pt x="660" y="784"/>
                  </a:lnTo>
                  <a:lnTo>
                    <a:pt x="631" y="755"/>
                  </a:lnTo>
                  <a:lnTo>
                    <a:pt x="608" y="739"/>
                  </a:lnTo>
                  <a:lnTo>
                    <a:pt x="606" y="718"/>
                  </a:lnTo>
                  <a:lnTo>
                    <a:pt x="599" y="702"/>
                  </a:lnTo>
                  <a:lnTo>
                    <a:pt x="587" y="702"/>
                  </a:lnTo>
                  <a:lnTo>
                    <a:pt x="541" y="722"/>
                  </a:lnTo>
                  <a:lnTo>
                    <a:pt x="544" y="744"/>
                  </a:lnTo>
                  <a:lnTo>
                    <a:pt x="526" y="744"/>
                  </a:lnTo>
                  <a:lnTo>
                    <a:pt x="499" y="715"/>
                  </a:lnTo>
                  <a:lnTo>
                    <a:pt x="469" y="713"/>
                  </a:lnTo>
                  <a:lnTo>
                    <a:pt x="458" y="696"/>
                  </a:lnTo>
                  <a:lnTo>
                    <a:pt x="467" y="677"/>
                  </a:lnTo>
                  <a:lnTo>
                    <a:pt x="485" y="694"/>
                  </a:lnTo>
                  <a:lnTo>
                    <a:pt x="505" y="701"/>
                  </a:lnTo>
                  <a:lnTo>
                    <a:pt x="521" y="687"/>
                  </a:lnTo>
                  <a:lnTo>
                    <a:pt x="521" y="656"/>
                  </a:lnTo>
                  <a:lnTo>
                    <a:pt x="540" y="638"/>
                  </a:lnTo>
                  <a:lnTo>
                    <a:pt x="554" y="624"/>
                  </a:lnTo>
                  <a:lnTo>
                    <a:pt x="547" y="605"/>
                  </a:lnTo>
                  <a:lnTo>
                    <a:pt x="584" y="576"/>
                  </a:lnTo>
                  <a:lnTo>
                    <a:pt x="590" y="530"/>
                  </a:lnTo>
                  <a:lnTo>
                    <a:pt x="573" y="507"/>
                  </a:lnTo>
                  <a:lnTo>
                    <a:pt x="564" y="467"/>
                  </a:lnTo>
                  <a:lnTo>
                    <a:pt x="517" y="407"/>
                  </a:lnTo>
                  <a:lnTo>
                    <a:pt x="493" y="415"/>
                  </a:lnTo>
                  <a:lnTo>
                    <a:pt x="461" y="386"/>
                  </a:lnTo>
                  <a:lnTo>
                    <a:pt x="416" y="358"/>
                  </a:lnTo>
                  <a:lnTo>
                    <a:pt x="397" y="314"/>
                  </a:lnTo>
                  <a:lnTo>
                    <a:pt x="363" y="327"/>
                  </a:lnTo>
                  <a:lnTo>
                    <a:pt x="298" y="286"/>
                  </a:lnTo>
                  <a:lnTo>
                    <a:pt x="266" y="302"/>
                  </a:lnTo>
                  <a:lnTo>
                    <a:pt x="218" y="296"/>
                  </a:lnTo>
                  <a:lnTo>
                    <a:pt x="181" y="318"/>
                  </a:lnTo>
                  <a:lnTo>
                    <a:pt x="158" y="319"/>
                  </a:lnTo>
                  <a:lnTo>
                    <a:pt x="119" y="297"/>
                  </a:lnTo>
                  <a:lnTo>
                    <a:pt x="95" y="281"/>
                  </a:lnTo>
                  <a:lnTo>
                    <a:pt x="9" y="261"/>
                  </a:lnTo>
                  <a:lnTo>
                    <a:pt x="9" y="261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42" name="河北">
              <a:hlinkClick r:id="" action="ppaction://macro?name=Slide1.河北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766368" y="2363391"/>
              <a:ext cx="814444" cy="1208831"/>
            </a:xfrm>
            <a:custGeom>
              <a:avLst/>
              <a:gdLst>
                <a:gd name="T0" fmla="*/ 152 w 384"/>
                <a:gd name="T1" fmla="*/ 534 h 552"/>
                <a:gd name="T2" fmla="*/ 185 w 384"/>
                <a:gd name="T3" fmla="*/ 431 h 552"/>
                <a:gd name="T4" fmla="*/ 255 w 384"/>
                <a:gd name="T5" fmla="*/ 385 h 552"/>
                <a:gd name="T6" fmla="*/ 272 w 384"/>
                <a:gd name="T7" fmla="*/ 344 h 552"/>
                <a:gd name="T8" fmla="*/ 241 w 384"/>
                <a:gd name="T9" fmla="*/ 327 h 552"/>
                <a:gd name="T10" fmla="*/ 203 w 384"/>
                <a:gd name="T11" fmla="*/ 308 h 552"/>
                <a:gd name="T12" fmla="*/ 183 w 384"/>
                <a:gd name="T13" fmla="*/ 257 h 552"/>
                <a:gd name="T14" fmla="*/ 149 w 384"/>
                <a:gd name="T15" fmla="*/ 261 h 552"/>
                <a:gd name="T16" fmla="*/ 111 w 384"/>
                <a:gd name="T17" fmla="*/ 251 h 552"/>
                <a:gd name="T18" fmla="*/ 138 w 384"/>
                <a:gd name="T19" fmla="*/ 195 h 552"/>
                <a:gd name="T20" fmla="*/ 168 w 384"/>
                <a:gd name="T21" fmla="*/ 141 h 552"/>
                <a:gd name="T22" fmla="*/ 221 w 384"/>
                <a:gd name="T23" fmla="*/ 164 h 552"/>
                <a:gd name="T24" fmla="*/ 242 w 384"/>
                <a:gd name="T25" fmla="*/ 200 h 552"/>
                <a:gd name="T26" fmla="*/ 245 w 384"/>
                <a:gd name="T27" fmla="*/ 233 h 552"/>
                <a:gd name="T28" fmla="*/ 275 w 384"/>
                <a:gd name="T29" fmla="*/ 265 h 552"/>
                <a:gd name="T30" fmla="*/ 351 w 384"/>
                <a:gd name="T31" fmla="*/ 246 h 552"/>
                <a:gd name="T32" fmla="*/ 383 w 384"/>
                <a:gd name="T33" fmla="*/ 183 h 552"/>
                <a:gd name="T34" fmla="*/ 343 w 384"/>
                <a:gd name="T35" fmla="*/ 150 h 552"/>
                <a:gd name="T36" fmla="*/ 323 w 384"/>
                <a:gd name="T37" fmla="*/ 97 h 552"/>
                <a:gd name="T38" fmla="*/ 255 w 384"/>
                <a:gd name="T39" fmla="*/ 61 h 552"/>
                <a:gd name="T40" fmla="*/ 217 w 384"/>
                <a:gd name="T41" fmla="*/ 0 h 552"/>
                <a:gd name="T42" fmla="*/ 168 w 384"/>
                <a:gd name="T43" fmla="*/ 35 h 552"/>
                <a:gd name="T44" fmla="*/ 170 w 384"/>
                <a:gd name="T45" fmla="*/ 63 h 552"/>
                <a:gd name="T46" fmla="*/ 123 w 384"/>
                <a:gd name="T47" fmla="*/ 78 h 552"/>
                <a:gd name="T48" fmla="*/ 98 w 384"/>
                <a:gd name="T49" fmla="*/ 86 h 552"/>
                <a:gd name="T50" fmla="*/ 55 w 384"/>
                <a:gd name="T51" fmla="*/ 98 h 552"/>
                <a:gd name="T52" fmla="*/ 44 w 384"/>
                <a:gd name="T53" fmla="*/ 63 h 552"/>
                <a:gd name="T54" fmla="*/ 7 w 384"/>
                <a:gd name="T55" fmla="*/ 113 h 552"/>
                <a:gd name="T56" fmla="*/ 24 w 384"/>
                <a:gd name="T57" fmla="*/ 194 h 552"/>
                <a:gd name="T58" fmla="*/ 44 w 384"/>
                <a:gd name="T59" fmla="*/ 246 h 552"/>
                <a:gd name="T60" fmla="*/ 52 w 384"/>
                <a:gd name="T61" fmla="*/ 304 h 552"/>
                <a:gd name="T62" fmla="*/ 5 w 384"/>
                <a:gd name="T63" fmla="*/ 373 h 552"/>
                <a:gd name="T64" fmla="*/ 50 w 384"/>
                <a:gd name="T65" fmla="*/ 440 h 552"/>
                <a:gd name="T66" fmla="*/ 36 w 384"/>
                <a:gd name="T67" fmla="*/ 484 h 552"/>
                <a:gd name="T68" fmla="*/ 18 w 384"/>
                <a:gd name="T69" fmla="*/ 520 h 552"/>
                <a:gd name="T70" fmla="*/ 109 w 384"/>
                <a:gd name="T71" fmla="*/ 551 h 552"/>
                <a:gd name="T72" fmla="*/ 149 w 384"/>
                <a:gd name="T73" fmla="*/ 543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84" h="552">
                  <a:moveTo>
                    <a:pt x="149" y="543"/>
                  </a:moveTo>
                  <a:lnTo>
                    <a:pt x="152" y="534"/>
                  </a:lnTo>
                  <a:lnTo>
                    <a:pt x="140" y="511"/>
                  </a:lnTo>
                  <a:lnTo>
                    <a:pt x="185" y="431"/>
                  </a:lnTo>
                  <a:lnTo>
                    <a:pt x="225" y="394"/>
                  </a:lnTo>
                  <a:lnTo>
                    <a:pt x="255" y="385"/>
                  </a:lnTo>
                  <a:lnTo>
                    <a:pt x="282" y="351"/>
                  </a:lnTo>
                  <a:lnTo>
                    <a:pt x="272" y="344"/>
                  </a:lnTo>
                  <a:lnTo>
                    <a:pt x="262" y="318"/>
                  </a:lnTo>
                  <a:lnTo>
                    <a:pt x="241" y="327"/>
                  </a:lnTo>
                  <a:lnTo>
                    <a:pt x="205" y="317"/>
                  </a:lnTo>
                  <a:lnTo>
                    <a:pt x="203" y="308"/>
                  </a:lnTo>
                  <a:lnTo>
                    <a:pt x="202" y="249"/>
                  </a:lnTo>
                  <a:lnTo>
                    <a:pt x="183" y="257"/>
                  </a:lnTo>
                  <a:lnTo>
                    <a:pt x="172" y="267"/>
                  </a:lnTo>
                  <a:lnTo>
                    <a:pt x="149" y="261"/>
                  </a:lnTo>
                  <a:lnTo>
                    <a:pt x="116" y="265"/>
                  </a:lnTo>
                  <a:lnTo>
                    <a:pt x="111" y="251"/>
                  </a:lnTo>
                  <a:lnTo>
                    <a:pt x="114" y="223"/>
                  </a:lnTo>
                  <a:lnTo>
                    <a:pt x="138" y="195"/>
                  </a:lnTo>
                  <a:lnTo>
                    <a:pt x="143" y="165"/>
                  </a:lnTo>
                  <a:lnTo>
                    <a:pt x="168" y="141"/>
                  </a:lnTo>
                  <a:lnTo>
                    <a:pt x="211" y="164"/>
                  </a:lnTo>
                  <a:lnTo>
                    <a:pt x="221" y="164"/>
                  </a:lnTo>
                  <a:lnTo>
                    <a:pt x="229" y="194"/>
                  </a:lnTo>
                  <a:lnTo>
                    <a:pt x="242" y="200"/>
                  </a:lnTo>
                  <a:lnTo>
                    <a:pt x="248" y="220"/>
                  </a:lnTo>
                  <a:lnTo>
                    <a:pt x="245" y="233"/>
                  </a:lnTo>
                  <a:lnTo>
                    <a:pt x="272" y="251"/>
                  </a:lnTo>
                  <a:lnTo>
                    <a:pt x="275" y="265"/>
                  </a:lnTo>
                  <a:lnTo>
                    <a:pt x="298" y="276"/>
                  </a:lnTo>
                  <a:lnTo>
                    <a:pt x="351" y="246"/>
                  </a:lnTo>
                  <a:lnTo>
                    <a:pt x="351" y="228"/>
                  </a:lnTo>
                  <a:lnTo>
                    <a:pt x="383" y="183"/>
                  </a:lnTo>
                  <a:lnTo>
                    <a:pt x="360" y="151"/>
                  </a:lnTo>
                  <a:lnTo>
                    <a:pt x="343" y="150"/>
                  </a:lnTo>
                  <a:lnTo>
                    <a:pt x="313" y="129"/>
                  </a:lnTo>
                  <a:lnTo>
                    <a:pt x="323" y="97"/>
                  </a:lnTo>
                  <a:lnTo>
                    <a:pt x="275" y="92"/>
                  </a:lnTo>
                  <a:lnTo>
                    <a:pt x="255" y="61"/>
                  </a:lnTo>
                  <a:lnTo>
                    <a:pt x="257" y="45"/>
                  </a:lnTo>
                  <a:lnTo>
                    <a:pt x="217" y="0"/>
                  </a:lnTo>
                  <a:lnTo>
                    <a:pt x="190" y="13"/>
                  </a:lnTo>
                  <a:lnTo>
                    <a:pt x="168" y="35"/>
                  </a:lnTo>
                  <a:lnTo>
                    <a:pt x="176" y="52"/>
                  </a:lnTo>
                  <a:lnTo>
                    <a:pt x="170" y="63"/>
                  </a:lnTo>
                  <a:lnTo>
                    <a:pt x="138" y="64"/>
                  </a:lnTo>
                  <a:lnTo>
                    <a:pt x="123" y="78"/>
                  </a:lnTo>
                  <a:lnTo>
                    <a:pt x="111" y="73"/>
                  </a:lnTo>
                  <a:lnTo>
                    <a:pt x="98" y="86"/>
                  </a:lnTo>
                  <a:lnTo>
                    <a:pt x="68" y="107"/>
                  </a:lnTo>
                  <a:lnTo>
                    <a:pt x="55" y="98"/>
                  </a:lnTo>
                  <a:lnTo>
                    <a:pt x="55" y="68"/>
                  </a:lnTo>
                  <a:lnTo>
                    <a:pt x="44" y="63"/>
                  </a:lnTo>
                  <a:lnTo>
                    <a:pt x="28" y="69"/>
                  </a:lnTo>
                  <a:lnTo>
                    <a:pt x="7" y="113"/>
                  </a:lnTo>
                  <a:lnTo>
                    <a:pt x="0" y="154"/>
                  </a:lnTo>
                  <a:lnTo>
                    <a:pt x="24" y="194"/>
                  </a:lnTo>
                  <a:lnTo>
                    <a:pt x="44" y="212"/>
                  </a:lnTo>
                  <a:lnTo>
                    <a:pt x="44" y="246"/>
                  </a:lnTo>
                  <a:lnTo>
                    <a:pt x="58" y="274"/>
                  </a:lnTo>
                  <a:lnTo>
                    <a:pt x="52" y="304"/>
                  </a:lnTo>
                  <a:lnTo>
                    <a:pt x="20" y="326"/>
                  </a:lnTo>
                  <a:lnTo>
                    <a:pt x="5" y="373"/>
                  </a:lnTo>
                  <a:lnTo>
                    <a:pt x="31" y="403"/>
                  </a:lnTo>
                  <a:lnTo>
                    <a:pt x="50" y="440"/>
                  </a:lnTo>
                  <a:lnTo>
                    <a:pt x="39" y="459"/>
                  </a:lnTo>
                  <a:lnTo>
                    <a:pt x="36" y="484"/>
                  </a:lnTo>
                  <a:lnTo>
                    <a:pt x="24" y="501"/>
                  </a:lnTo>
                  <a:lnTo>
                    <a:pt x="18" y="520"/>
                  </a:lnTo>
                  <a:lnTo>
                    <a:pt x="36" y="541"/>
                  </a:lnTo>
                  <a:lnTo>
                    <a:pt x="109" y="551"/>
                  </a:lnTo>
                  <a:lnTo>
                    <a:pt x="138" y="539"/>
                  </a:lnTo>
                  <a:lnTo>
                    <a:pt x="149" y="543"/>
                  </a:lnTo>
                  <a:lnTo>
                    <a:pt x="149" y="543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43" name="内蒙古">
              <a:hlinkClick r:id="" action="ppaction://macro?name=Slide1.内蒙古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3690122" y="248400"/>
              <a:ext cx="3313601" cy="3164400"/>
            </a:xfrm>
            <a:custGeom>
              <a:avLst/>
              <a:gdLst>
                <a:gd name="T0" fmla="*/ 517 w 1583"/>
                <a:gd name="T1" fmla="*/ 1381 h 1423"/>
                <a:gd name="T2" fmla="*/ 586 w 1583"/>
                <a:gd name="T3" fmla="*/ 1260 h 1423"/>
                <a:gd name="T4" fmla="*/ 635 w 1583"/>
                <a:gd name="T5" fmla="*/ 1373 h 1423"/>
                <a:gd name="T6" fmla="*/ 700 w 1583"/>
                <a:gd name="T7" fmla="*/ 1397 h 1423"/>
                <a:gd name="T8" fmla="*/ 779 w 1583"/>
                <a:gd name="T9" fmla="*/ 1277 h 1423"/>
                <a:gd name="T10" fmla="*/ 862 w 1583"/>
                <a:gd name="T11" fmla="*/ 1235 h 1423"/>
                <a:gd name="T12" fmla="*/ 958 w 1583"/>
                <a:gd name="T13" fmla="*/ 1159 h 1423"/>
                <a:gd name="T14" fmla="*/ 1015 w 1583"/>
                <a:gd name="T15" fmla="*/ 1085 h 1423"/>
                <a:gd name="T16" fmla="*/ 1070 w 1583"/>
                <a:gd name="T17" fmla="*/ 999 h 1423"/>
                <a:gd name="T18" fmla="*/ 1126 w 1583"/>
                <a:gd name="T19" fmla="*/ 1004 h 1423"/>
                <a:gd name="T20" fmla="*/ 1191 w 1583"/>
                <a:gd name="T21" fmla="*/ 983 h 1423"/>
                <a:gd name="T22" fmla="*/ 1272 w 1583"/>
                <a:gd name="T23" fmla="*/ 976 h 1423"/>
                <a:gd name="T24" fmla="*/ 1349 w 1583"/>
                <a:gd name="T25" fmla="*/ 1005 h 1423"/>
                <a:gd name="T26" fmla="*/ 1389 w 1583"/>
                <a:gd name="T27" fmla="*/ 974 h 1423"/>
                <a:gd name="T28" fmla="*/ 1472 w 1583"/>
                <a:gd name="T29" fmla="*/ 898 h 1423"/>
                <a:gd name="T30" fmla="*/ 1543 w 1583"/>
                <a:gd name="T31" fmla="*/ 859 h 1423"/>
                <a:gd name="T32" fmla="*/ 1562 w 1583"/>
                <a:gd name="T33" fmla="*/ 794 h 1423"/>
                <a:gd name="T34" fmla="*/ 1475 w 1583"/>
                <a:gd name="T35" fmla="*/ 745 h 1423"/>
                <a:gd name="T36" fmla="*/ 1454 w 1583"/>
                <a:gd name="T37" fmla="*/ 652 h 1423"/>
                <a:gd name="T38" fmla="*/ 1480 w 1583"/>
                <a:gd name="T39" fmla="*/ 621 h 1423"/>
                <a:gd name="T40" fmla="*/ 1490 w 1583"/>
                <a:gd name="T41" fmla="*/ 546 h 1423"/>
                <a:gd name="T42" fmla="*/ 1490 w 1583"/>
                <a:gd name="T43" fmla="*/ 529 h 1423"/>
                <a:gd name="T44" fmla="*/ 1510 w 1583"/>
                <a:gd name="T45" fmla="*/ 390 h 1423"/>
                <a:gd name="T46" fmla="*/ 1539 w 1583"/>
                <a:gd name="T47" fmla="*/ 404 h 1423"/>
                <a:gd name="T48" fmla="*/ 1552 w 1583"/>
                <a:gd name="T49" fmla="*/ 223 h 1423"/>
                <a:gd name="T50" fmla="*/ 1451 w 1583"/>
                <a:gd name="T51" fmla="*/ 146 h 1423"/>
                <a:gd name="T52" fmla="*/ 1374 w 1583"/>
                <a:gd name="T53" fmla="*/ 98 h 1423"/>
                <a:gd name="T54" fmla="*/ 1297 w 1583"/>
                <a:gd name="T55" fmla="*/ 74 h 1423"/>
                <a:gd name="T56" fmla="*/ 1283 w 1583"/>
                <a:gd name="T57" fmla="*/ 0 h 1423"/>
                <a:gd name="T58" fmla="*/ 1254 w 1583"/>
                <a:gd name="T59" fmla="*/ 74 h 1423"/>
                <a:gd name="T60" fmla="*/ 1215 w 1583"/>
                <a:gd name="T61" fmla="*/ 268 h 1423"/>
                <a:gd name="T62" fmla="*/ 1111 w 1583"/>
                <a:gd name="T63" fmla="*/ 346 h 1423"/>
                <a:gd name="T64" fmla="*/ 1043 w 1583"/>
                <a:gd name="T65" fmla="*/ 484 h 1423"/>
                <a:gd name="T66" fmla="*/ 1150 w 1583"/>
                <a:gd name="T67" fmla="*/ 508 h 1423"/>
                <a:gd name="T68" fmla="*/ 1302 w 1583"/>
                <a:gd name="T69" fmla="*/ 560 h 1423"/>
                <a:gd name="T70" fmla="*/ 1195 w 1583"/>
                <a:gd name="T71" fmla="*/ 604 h 1423"/>
                <a:gd name="T72" fmla="*/ 1108 w 1583"/>
                <a:gd name="T73" fmla="*/ 663 h 1423"/>
                <a:gd name="T74" fmla="*/ 993 w 1583"/>
                <a:gd name="T75" fmla="*/ 767 h 1423"/>
                <a:gd name="T76" fmla="*/ 857 w 1583"/>
                <a:gd name="T77" fmla="*/ 787 h 1423"/>
                <a:gd name="T78" fmla="*/ 827 w 1583"/>
                <a:gd name="T79" fmla="*/ 918 h 1423"/>
                <a:gd name="T80" fmla="*/ 617 w 1583"/>
                <a:gd name="T81" fmla="*/ 1007 h 1423"/>
                <a:gd name="T82" fmla="*/ 438 w 1583"/>
                <a:gd name="T83" fmla="*/ 1062 h 1423"/>
                <a:gd name="T84" fmla="*/ 160 w 1583"/>
                <a:gd name="T85" fmla="*/ 998 h 1423"/>
                <a:gd name="T86" fmla="*/ 10 w 1583"/>
                <a:gd name="T87" fmla="*/ 1045 h 1423"/>
                <a:gd name="T88" fmla="*/ 96 w 1583"/>
                <a:gd name="T89" fmla="*/ 1143 h 1423"/>
                <a:gd name="T90" fmla="*/ 180 w 1583"/>
                <a:gd name="T91" fmla="*/ 1180 h 1423"/>
                <a:gd name="T92" fmla="*/ 206 w 1583"/>
                <a:gd name="T93" fmla="*/ 1257 h 1423"/>
                <a:gd name="T94" fmla="*/ 295 w 1583"/>
                <a:gd name="T95" fmla="*/ 1307 h 1423"/>
                <a:gd name="T96" fmla="*/ 424 w 1583"/>
                <a:gd name="T97" fmla="*/ 1293 h 1423"/>
                <a:gd name="T98" fmla="*/ 381 w 1583"/>
                <a:gd name="T99" fmla="*/ 1362 h 1423"/>
                <a:gd name="T100" fmla="*/ 447 w 1583"/>
                <a:gd name="T101" fmla="*/ 1419 h 1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83" h="1423">
                  <a:moveTo>
                    <a:pt x="447" y="1419"/>
                  </a:moveTo>
                  <a:lnTo>
                    <a:pt x="468" y="1413"/>
                  </a:lnTo>
                  <a:lnTo>
                    <a:pt x="486" y="1405"/>
                  </a:lnTo>
                  <a:lnTo>
                    <a:pt x="517" y="1381"/>
                  </a:lnTo>
                  <a:lnTo>
                    <a:pt x="524" y="1339"/>
                  </a:lnTo>
                  <a:lnTo>
                    <a:pt x="542" y="1281"/>
                  </a:lnTo>
                  <a:lnTo>
                    <a:pt x="582" y="1254"/>
                  </a:lnTo>
                  <a:lnTo>
                    <a:pt x="586" y="1260"/>
                  </a:lnTo>
                  <a:lnTo>
                    <a:pt x="598" y="1301"/>
                  </a:lnTo>
                  <a:lnTo>
                    <a:pt x="579" y="1326"/>
                  </a:lnTo>
                  <a:lnTo>
                    <a:pt x="576" y="1350"/>
                  </a:lnTo>
                  <a:lnTo>
                    <a:pt x="635" y="1373"/>
                  </a:lnTo>
                  <a:lnTo>
                    <a:pt x="640" y="1390"/>
                  </a:lnTo>
                  <a:lnTo>
                    <a:pt x="675" y="1386"/>
                  </a:lnTo>
                  <a:lnTo>
                    <a:pt x="693" y="1392"/>
                  </a:lnTo>
                  <a:lnTo>
                    <a:pt x="700" y="1397"/>
                  </a:lnTo>
                  <a:lnTo>
                    <a:pt x="761" y="1309"/>
                  </a:lnTo>
                  <a:lnTo>
                    <a:pt x="777" y="1304"/>
                  </a:lnTo>
                  <a:lnTo>
                    <a:pt x="781" y="1293"/>
                  </a:lnTo>
                  <a:lnTo>
                    <a:pt x="779" y="1277"/>
                  </a:lnTo>
                  <a:lnTo>
                    <a:pt x="799" y="1246"/>
                  </a:lnTo>
                  <a:lnTo>
                    <a:pt x="838" y="1245"/>
                  </a:lnTo>
                  <a:lnTo>
                    <a:pt x="852" y="1228"/>
                  </a:lnTo>
                  <a:lnTo>
                    <a:pt x="862" y="1235"/>
                  </a:lnTo>
                  <a:lnTo>
                    <a:pt x="883" y="1217"/>
                  </a:lnTo>
                  <a:lnTo>
                    <a:pt x="897" y="1217"/>
                  </a:lnTo>
                  <a:lnTo>
                    <a:pt x="938" y="1158"/>
                  </a:lnTo>
                  <a:lnTo>
                    <a:pt x="958" y="1159"/>
                  </a:lnTo>
                  <a:lnTo>
                    <a:pt x="984" y="1142"/>
                  </a:lnTo>
                  <a:lnTo>
                    <a:pt x="992" y="1149"/>
                  </a:lnTo>
                  <a:lnTo>
                    <a:pt x="1039" y="1125"/>
                  </a:lnTo>
                  <a:lnTo>
                    <a:pt x="1015" y="1085"/>
                  </a:lnTo>
                  <a:lnTo>
                    <a:pt x="1022" y="1044"/>
                  </a:lnTo>
                  <a:lnTo>
                    <a:pt x="1043" y="1000"/>
                  </a:lnTo>
                  <a:lnTo>
                    <a:pt x="1059" y="994"/>
                  </a:lnTo>
                  <a:lnTo>
                    <a:pt x="1070" y="999"/>
                  </a:lnTo>
                  <a:lnTo>
                    <a:pt x="1070" y="1029"/>
                  </a:lnTo>
                  <a:lnTo>
                    <a:pt x="1083" y="1038"/>
                  </a:lnTo>
                  <a:lnTo>
                    <a:pt x="1113" y="1017"/>
                  </a:lnTo>
                  <a:lnTo>
                    <a:pt x="1126" y="1004"/>
                  </a:lnTo>
                  <a:lnTo>
                    <a:pt x="1138" y="1009"/>
                  </a:lnTo>
                  <a:lnTo>
                    <a:pt x="1153" y="995"/>
                  </a:lnTo>
                  <a:lnTo>
                    <a:pt x="1185" y="994"/>
                  </a:lnTo>
                  <a:lnTo>
                    <a:pt x="1191" y="983"/>
                  </a:lnTo>
                  <a:lnTo>
                    <a:pt x="1183" y="966"/>
                  </a:lnTo>
                  <a:lnTo>
                    <a:pt x="1205" y="944"/>
                  </a:lnTo>
                  <a:lnTo>
                    <a:pt x="1232" y="931"/>
                  </a:lnTo>
                  <a:lnTo>
                    <a:pt x="1272" y="976"/>
                  </a:lnTo>
                  <a:lnTo>
                    <a:pt x="1270" y="992"/>
                  </a:lnTo>
                  <a:lnTo>
                    <a:pt x="1290" y="1023"/>
                  </a:lnTo>
                  <a:lnTo>
                    <a:pt x="1338" y="1028"/>
                  </a:lnTo>
                  <a:lnTo>
                    <a:pt x="1349" y="1005"/>
                  </a:lnTo>
                  <a:lnTo>
                    <a:pt x="1336" y="940"/>
                  </a:lnTo>
                  <a:lnTo>
                    <a:pt x="1348" y="928"/>
                  </a:lnTo>
                  <a:lnTo>
                    <a:pt x="1370" y="944"/>
                  </a:lnTo>
                  <a:lnTo>
                    <a:pt x="1389" y="974"/>
                  </a:lnTo>
                  <a:lnTo>
                    <a:pt x="1422" y="926"/>
                  </a:lnTo>
                  <a:lnTo>
                    <a:pt x="1437" y="921"/>
                  </a:lnTo>
                  <a:lnTo>
                    <a:pt x="1461" y="898"/>
                  </a:lnTo>
                  <a:lnTo>
                    <a:pt x="1472" y="898"/>
                  </a:lnTo>
                  <a:lnTo>
                    <a:pt x="1491" y="878"/>
                  </a:lnTo>
                  <a:lnTo>
                    <a:pt x="1503" y="878"/>
                  </a:lnTo>
                  <a:lnTo>
                    <a:pt x="1514" y="859"/>
                  </a:lnTo>
                  <a:lnTo>
                    <a:pt x="1543" y="859"/>
                  </a:lnTo>
                  <a:lnTo>
                    <a:pt x="1569" y="833"/>
                  </a:lnTo>
                  <a:lnTo>
                    <a:pt x="1582" y="820"/>
                  </a:lnTo>
                  <a:lnTo>
                    <a:pt x="1582" y="806"/>
                  </a:lnTo>
                  <a:lnTo>
                    <a:pt x="1562" y="794"/>
                  </a:lnTo>
                  <a:lnTo>
                    <a:pt x="1562" y="767"/>
                  </a:lnTo>
                  <a:lnTo>
                    <a:pt x="1523" y="719"/>
                  </a:lnTo>
                  <a:lnTo>
                    <a:pt x="1486" y="754"/>
                  </a:lnTo>
                  <a:lnTo>
                    <a:pt x="1475" y="745"/>
                  </a:lnTo>
                  <a:lnTo>
                    <a:pt x="1473" y="726"/>
                  </a:lnTo>
                  <a:lnTo>
                    <a:pt x="1459" y="703"/>
                  </a:lnTo>
                  <a:lnTo>
                    <a:pt x="1454" y="678"/>
                  </a:lnTo>
                  <a:lnTo>
                    <a:pt x="1454" y="652"/>
                  </a:lnTo>
                  <a:lnTo>
                    <a:pt x="1428" y="633"/>
                  </a:lnTo>
                  <a:lnTo>
                    <a:pt x="1425" y="623"/>
                  </a:lnTo>
                  <a:lnTo>
                    <a:pt x="1432" y="607"/>
                  </a:lnTo>
                  <a:lnTo>
                    <a:pt x="1480" y="621"/>
                  </a:lnTo>
                  <a:lnTo>
                    <a:pt x="1483" y="599"/>
                  </a:lnTo>
                  <a:lnTo>
                    <a:pt x="1499" y="578"/>
                  </a:lnTo>
                  <a:lnTo>
                    <a:pt x="1488" y="567"/>
                  </a:lnTo>
                  <a:lnTo>
                    <a:pt x="1490" y="546"/>
                  </a:lnTo>
                  <a:lnTo>
                    <a:pt x="1514" y="536"/>
                  </a:lnTo>
                  <a:lnTo>
                    <a:pt x="1519" y="529"/>
                  </a:lnTo>
                  <a:lnTo>
                    <a:pt x="1515" y="521"/>
                  </a:lnTo>
                  <a:lnTo>
                    <a:pt x="1490" y="529"/>
                  </a:lnTo>
                  <a:lnTo>
                    <a:pt x="1444" y="496"/>
                  </a:lnTo>
                  <a:lnTo>
                    <a:pt x="1442" y="487"/>
                  </a:lnTo>
                  <a:lnTo>
                    <a:pt x="1464" y="459"/>
                  </a:lnTo>
                  <a:lnTo>
                    <a:pt x="1510" y="390"/>
                  </a:lnTo>
                  <a:lnTo>
                    <a:pt x="1514" y="382"/>
                  </a:lnTo>
                  <a:lnTo>
                    <a:pt x="1521" y="382"/>
                  </a:lnTo>
                  <a:lnTo>
                    <a:pt x="1536" y="401"/>
                  </a:lnTo>
                  <a:lnTo>
                    <a:pt x="1539" y="404"/>
                  </a:lnTo>
                  <a:lnTo>
                    <a:pt x="1542" y="318"/>
                  </a:lnTo>
                  <a:lnTo>
                    <a:pt x="1557" y="310"/>
                  </a:lnTo>
                  <a:lnTo>
                    <a:pt x="1557" y="277"/>
                  </a:lnTo>
                  <a:lnTo>
                    <a:pt x="1552" y="223"/>
                  </a:lnTo>
                  <a:lnTo>
                    <a:pt x="1571" y="149"/>
                  </a:lnTo>
                  <a:lnTo>
                    <a:pt x="1515" y="107"/>
                  </a:lnTo>
                  <a:lnTo>
                    <a:pt x="1473" y="142"/>
                  </a:lnTo>
                  <a:lnTo>
                    <a:pt x="1451" y="146"/>
                  </a:lnTo>
                  <a:lnTo>
                    <a:pt x="1440" y="157"/>
                  </a:lnTo>
                  <a:lnTo>
                    <a:pt x="1403" y="151"/>
                  </a:lnTo>
                  <a:lnTo>
                    <a:pt x="1385" y="130"/>
                  </a:lnTo>
                  <a:lnTo>
                    <a:pt x="1374" y="98"/>
                  </a:lnTo>
                  <a:lnTo>
                    <a:pt x="1375" y="85"/>
                  </a:lnTo>
                  <a:lnTo>
                    <a:pt x="1346" y="66"/>
                  </a:lnTo>
                  <a:lnTo>
                    <a:pt x="1329" y="93"/>
                  </a:lnTo>
                  <a:lnTo>
                    <a:pt x="1297" y="74"/>
                  </a:lnTo>
                  <a:lnTo>
                    <a:pt x="1292" y="69"/>
                  </a:lnTo>
                  <a:lnTo>
                    <a:pt x="1311" y="20"/>
                  </a:lnTo>
                  <a:lnTo>
                    <a:pt x="1296" y="0"/>
                  </a:lnTo>
                  <a:lnTo>
                    <a:pt x="1283" y="0"/>
                  </a:lnTo>
                  <a:lnTo>
                    <a:pt x="1249" y="24"/>
                  </a:lnTo>
                  <a:lnTo>
                    <a:pt x="1222" y="64"/>
                  </a:lnTo>
                  <a:lnTo>
                    <a:pt x="1234" y="71"/>
                  </a:lnTo>
                  <a:lnTo>
                    <a:pt x="1254" y="74"/>
                  </a:lnTo>
                  <a:lnTo>
                    <a:pt x="1270" y="116"/>
                  </a:lnTo>
                  <a:lnTo>
                    <a:pt x="1260" y="133"/>
                  </a:lnTo>
                  <a:lnTo>
                    <a:pt x="1244" y="157"/>
                  </a:lnTo>
                  <a:lnTo>
                    <a:pt x="1215" y="268"/>
                  </a:lnTo>
                  <a:lnTo>
                    <a:pt x="1226" y="287"/>
                  </a:lnTo>
                  <a:lnTo>
                    <a:pt x="1217" y="303"/>
                  </a:lnTo>
                  <a:lnTo>
                    <a:pt x="1148" y="353"/>
                  </a:lnTo>
                  <a:lnTo>
                    <a:pt x="1111" y="346"/>
                  </a:lnTo>
                  <a:lnTo>
                    <a:pt x="1090" y="338"/>
                  </a:lnTo>
                  <a:lnTo>
                    <a:pt x="1088" y="349"/>
                  </a:lnTo>
                  <a:lnTo>
                    <a:pt x="1058" y="469"/>
                  </a:lnTo>
                  <a:lnTo>
                    <a:pt x="1043" y="484"/>
                  </a:lnTo>
                  <a:lnTo>
                    <a:pt x="1051" y="505"/>
                  </a:lnTo>
                  <a:lnTo>
                    <a:pt x="1068" y="521"/>
                  </a:lnTo>
                  <a:lnTo>
                    <a:pt x="1099" y="505"/>
                  </a:lnTo>
                  <a:lnTo>
                    <a:pt x="1150" y="508"/>
                  </a:lnTo>
                  <a:lnTo>
                    <a:pt x="1164" y="484"/>
                  </a:lnTo>
                  <a:lnTo>
                    <a:pt x="1191" y="478"/>
                  </a:lnTo>
                  <a:lnTo>
                    <a:pt x="1240" y="496"/>
                  </a:lnTo>
                  <a:lnTo>
                    <a:pt x="1302" y="560"/>
                  </a:lnTo>
                  <a:lnTo>
                    <a:pt x="1302" y="573"/>
                  </a:lnTo>
                  <a:lnTo>
                    <a:pt x="1288" y="582"/>
                  </a:lnTo>
                  <a:lnTo>
                    <a:pt x="1218" y="585"/>
                  </a:lnTo>
                  <a:lnTo>
                    <a:pt x="1195" y="604"/>
                  </a:lnTo>
                  <a:lnTo>
                    <a:pt x="1177" y="602"/>
                  </a:lnTo>
                  <a:lnTo>
                    <a:pt x="1164" y="623"/>
                  </a:lnTo>
                  <a:lnTo>
                    <a:pt x="1129" y="630"/>
                  </a:lnTo>
                  <a:lnTo>
                    <a:pt x="1108" y="663"/>
                  </a:lnTo>
                  <a:lnTo>
                    <a:pt x="1104" y="687"/>
                  </a:lnTo>
                  <a:lnTo>
                    <a:pt x="1056" y="719"/>
                  </a:lnTo>
                  <a:lnTo>
                    <a:pt x="1025" y="721"/>
                  </a:lnTo>
                  <a:lnTo>
                    <a:pt x="993" y="767"/>
                  </a:lnTo>
                  <a:lnTo>
                    <a:pt x="961" y="786"/>
                  </a:lnTo>
                  <a:lnTo>
                    <a:pt x="901" y="772"/>
                  </a:lnTo>
                  <a:lnTo>
                    <a:pt x="881" y="763"/>
                  </a:lnTo>
                  <a:lnTo>
                    <a:pt x="857" y="787"/>
                  </a:lnTo>
                  <a:lnTo>
                    <a:pt x="845" y="830"/>
                  </a:lnTo>
                  <a:lnTo>
                    <a:pt x="878" y="878"/>
                  </a:lnTo>
                  <a:lnTo>
                    <a:pt x="857" y="900"/>
                  </a:lnTo>
                  <a:lnTo>
                    <a:pt x="827" y="918"/>
                  </a:lnTo>
                  <a:lnTo>
                    <a:pt x="783" y="974"/>
                  </a:lnTo>
                  <a:lnTo>
                    <a:pt x="724" y="999"/>
                  </a:lnTo>
                  <a:lnTo>
                    <a:pt x="631" y="1009"/>
                  </a:lnTo>
                  <a:lnTo>
                    <a:pt x="617" y="1007"/>
                  </a:lnTo>
                  <a:lnTo>
                    <a:pt x="507" y="1053"/>
                  </a:lnTo>
                  <a:lnTo>
                    <a:pt x="457" y="1085"/>
                  </a:lnTo>
                  <a:lnTo>
                    <a:pt x="443" y="1077"/>
                  </a:lnTo>
                  <a:lnTo>
                    <a:pt x="438" y="1062"/>
                  </a:lnTo>
                  <a:lnTo>
                    <a:pt x="371" y="1058"/>
                  </a:lnTo>
                  <a:lnTo>
                    <a:pt x="293" y="1035"/>
                  </a:lnTo>
                  <a:lnTo>
                    <a:pt x="272" y="1011"/>
                  </a:lnTo>
                  <a:lnTo>
                    <a:pt x="160" y="998"/>
                  </a:lnTo>
                  <a:lnTo>
                    <a:pt x="139" y="1007"/>
                  </a:lnTo>
                  <a:lnTo>
                    <a:pt x="3" y="994"/>
                  </a:lnTo>
                  <a:lnTo>
                    <a:pt x="0" y="1014"/>
                  </a:lnTo>
                  <a:lnTo>
                    <a:pt x="10" y="1045"/>
                  </a:lnTo>
                  <a:lnTo>
                    <a:pt x="4" y="1097"/>
                  </a:lnTo>
                  <a:lnTo>
                    <a:pt x="43" y="1154"/>
                  </a:lnTo>
                  <a:lnTo>
                    <a:pt x="63" y="1167"/>
                  </a:lnTo>
                  <a:lnTo>
                    <a:pt x="96" y="1143"/>
                  </a:lnTo>
                  <a:lnTo>
                    <a:pt x="161" y="1143"/>
                  </a:lnTo>
                  <a:lnTo>
                    <a:pt x="178" y="1149"/>
                  </a:lnTo>
                  <a:lnTo>
                    <a:pt x="188" y="1164"/>
                  </a:lnTo>
                  <a:lnTo>
                    <a:pt x="180" y="1180"/>
                  </a:lnTo>
                  <a:lnTo>
                    <a:pt x="143" y="1211"/>
                  </a:lnTo>
                  <a:lnTo>
                    <a:pt x="147" y="1225"/>
                  </a:lnTo>
                  <a:lnTo>
                    <a:pt x="190" y="1257"/>
                  </a:lnTo>
                  <a:lnTo>
                    <a:pt x="206" y="1257"/>
                  </a:lnTo>
                  <a:lnTo>
                    <a:pt x="211" y="1263"/>
                  </a:lnTo>
                  <a:lnTo>
                    <a:pt x="208" y="1277"/>
                  </a:lnTo>
                  <a:lnTo>
                    <a:pt x="234" y="1297"/>
                  </a:lnTo>
                  <a:lnTo>
                    <a:pt x="295" y="1307"/>
                  </a:lnTo>
                  <a:lnTo>
                    <a:pt x="324" y="1299"/>
                  </a:lnTo>
                  <a:lnTo>
                    <a:pt x="361" y="1262"/>
                  </a:lnTo>
                  <a:lnTo>
                    <a:pt x="406" y="1265"/>
                  </a:lnTo>
                  <a:lnTo>
                    <a:pt x="424" y="1293"/>
                  </a:lnTo>
                  <a:lnTo>
                    <a:pt x="414" y="1318"/>
                  </a:lnTo>
                  <a:lnTo>
                    <a:pt x="416" y="1334"/>
                  </a:lnTo>
                  <a:lnTo>
                    <a:pt x="392" y="1349"/>
                  </a:lnTo>
                  <a:lnTo>
                    <a:pt x="381" y="1362"/>
                  </a:lnTo>
                  <a:lnTo>
                    <a:pt x="386" y="1393"/>
                  </a:lnTo>
                  <a:lnTo>
                    <a:pt x="428" y="1422"/>
                  </a:lnTo>
                  <a:lnTo>
                    <a:pt x="447" y="1419"/>
                  </a:lnTo>
                  <a:lnTo>
                    <a:pt x="447" y="1419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44" name="辽宁">
              <a:hlinkClick r:id="" action="ppaction://macro?name=Slide1.辽宁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6429822" y="2107300"/>
              <a:ext cx="883410" cy="876124"/>
            </a:xfrm>
            <a:custGeom>
              <a:avLst/>
              <a:gdLst>
                <a:gd name="T0" fmla="*/ 342 w 413"/>
                <a:gd name="T1" fmla="*/ 277 h 401"/>
                <a:gd name="T2" fmla="*/ 385 w 413"/>
                <a:gd name="T3" fmla="*/ 213 h 401"/>
                <a:gd name="T4" fmla="*/ 412 w 413"/>
                <a:gd name="T5" fmla="*/ 180 h 401"/>
                <a:gd name="T6" fmla="*/ 409 w 413"/>
                <a:gd name="T7" fmla="*/ 150 h 401"/>
                <a:gd name="T8" fmla="*/ 380 w 413"/>
                <a:gd name="T9" fmla="*/ 116 h 401"/>
                <a:gd name="T10" fmla="*/ 376 w 413"/>
                <a:gd name="T11" fmla="*/ 89 h 401"/>
                <a:gd name="T12" fmla="*/ 323 w 413"/>
                <a:gd name="T13" fmla="*/ 16 h 401"/>
                <a:gd name="T14" fmla="*/ 321 w 413"/>
                <a:gd name="T15" fmla="*/ 24 h 401"/>
                <a:gd name="T16" fmla="*/ 310 w 413"/>
                <a:gd name="T17" fmla="*/ 35 h 401"/>
                <a:gd name="T18" fmla="*/ 287 w 413"/>
                <a:gd name="T19" fmla="*/ 10 h 401"/>
                <a:gd name="T20" fmla="*/ 256 w 413"/>
                <a:gd name="T21" fmla="*/ 0 h 401"/>
                <a:gd name="T22" fmla="*/ 254 w 413"/>
                <a:gd name="T23" fmla="*/ 10 h 401"/>
                <a:gd name="T24" fmla="*/ 254 w 413"/>
                <a:gd name="T25" fmla="*/ 24 h 401"/>
                <a:gd name="T26" fmla="*/ 241 w 413"/>
                <a:gd name="T27" fmla="*/ 37 h 401"/>
                <a:gd name="T28" fmla="*/ 215 w 413"/>
                <a:gd name="T29" fmla="*/ 63 h 401"/>
                <a:gd name="T30" fmla="*/ 186 w 413"/>
                <a:gd name="T31" fmla="*/ 63 h 401"/>
                <a:gd name="T32" fmla="*/ 175 w 413"/>
                <a:gd name="T33" fmla="*/ 82 h 401"/>
                <a:gd name="T34" fmla="*/ 163 w 413"/>
                <a:gd name="T35" fmla="*/ 82 h 401"/>
                <a:gd name="T36" fmla="*/ 144 w 413"/>
                <a:gd name="T37" fmla="*/ 102 h 401"/>
                <a:gd name="T38" fmla="*/ 133 w 413"/>
                <a:gd name="T39" fmla="*/ 102 h 401"/>
                <a:gd name="T40" fmla="*/ 109 w 413"/>
                <a:gd name="T41" fmla="*/ 125 h 401"/>
                <a:gd name="T42" fmla="*/ 94 w 413"/>
                <a:gd name="T43" fmla="*/ 130 h 401"/>
                <a:gd name="T44" fmla="*/ 61 w 413"/>
                <a:gd name="T45" fmla="*/ 178 h 401"/>
                <a:gd name="T46" fmla="*/ 42 w 413"/>
                <a:gd name="T47" fmla="*/ 148 h 401"/>
                <a:gd name="T48" fmla="*/ 20 w 413"/>
                <a:gd name="T49" fmla="*/ 132 h 401"/>
                <a:gd name="T50" fmla="*/ 8 w 413"/>
                <a:gd name="T51" fmla="*/ 144 h 401"/>
                <a:gd name="T52" fmla="*/ 21 w 413"/>
                <a:gd name="T53" fmla="*/ 209 h 401"/>
                <a:gd name="T54" fmla="*/ 10 w 413"/>
                <a:gd name="T55" fmla="*/ 232 h 401"/>
                <a:gd name="T56" fmla="*/ 0 w 413"/>
                <a:gd name="T57" fmla="*/ 264 h 401"/>
                <a:gd name="T58" fmla="*/ 30 w 413"/>
                <a:gd name="T59" fmla="*/ 285 h 401"/>
                <a:gd name="T60" fmla="*/ 47 w 413"/>
                <a:gd name="T61" fmla="*/ 286 h 401"/>
                <a:gd name="T62" fmla="*/ 70 w 413"/>
                <a:gd name="T63" fmla="*/ 318 h 401"/>
                <a:gd name="T64" fmla="*/ 86 w 413"/>
                <a:gd name="T65" fmla="*/ 309 h 401"/>
                <a:gd name="T66" fmla="*/ 112 w 413"/>
                <a:gd name="T67" fmla="*/ 277 h 401"/>
                <a:gd name="T68" fmla="*/ 138 w 413"/>
                <a:gd name="T69" fmla="*/ 233 h 401"/>
                <a:gd name="T70" fmla="*/ 182 w 413"/>
                <a:gd name="T71" fmla="*/ 223 h 401"/>
                <a:gd name="T72" fmla="*/ 210 w 413"/>
                <a:gd name="T73" fmla="*/ 252 h 401"/>
                <a:gd name="T74" fmla="*/ 190 w 413"/>
                <a:gd name="T75" fmla="*/ 295 h 401"/>
                <a:gd name="T76" fmla="*/ 163 w 413"/>
                <a:gd name="T77" fmla="*/ 336 h 401"/>
                <a:gd name="T78" fmla="*/ 187 w 413"/>
                <a:gd name="T79" fmla="*/ 353 h 401"/>
                <a:gd name="T80" fmla="*/ 186 w 413"/>
                <a:gd name="T81" fmla="*/ 373 h 401"/>
                <a:gd name="T82" fmla="*/ 167 w 413"/>
                <a:gd name="T83" fmla="*/ 392 h 401"/>
                <a:gd name="T84" fmla="*/ 171 w 413"/>
                <a:gd name="T85" fmla="*/ 400 h 401"/>
                <a:gd name="T86" fmla="*/ 203 w 413"/>
                <a:gd name="T87" fmla="*/ 382 h 401"/>
                <a:gd name="T88" fmla="*/ 249 w 413"/>
                <a:gd name="T89" fmla="*/ 321 h 401"/>
                <a:gd name="T90" fmla="*/ 319 w 413"/>
                <a:gd name="T91" fmla="*/ 282 h 401"/>
                <a:gd name="T92" fmla="*/ 342 w 413"/>
                <a:gd name="T93" fmla="*/ 277 h 401"/>
                <a:gd name="T94" fmla="*/ 342 w 413"/>
                <a:gd name="T95" fmla="*/ 277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13" h="401">
                  <a:moveTo>
                    <a:pt x="342" y="277"/>
                  </a:moveTo>
                  <a:lnTo>
                    <a:pt x="385" y="213"/>
                  </a:lnTo>
                  <a:lnTo>
                    <a:pt x="412" y="180"/>
                  </a:lnTo>
                  <a:lnTo>
                    <a:pt x="409" y="150"/>
                  </a:lnTo>
                  <a:lnTo>
                    <a:pt x="380" y="116"/>
                  </a:lnTo>
                  <a:lnTo>
                    <a:pt x="376" y="89"/>
                  </a:lnTo>
                  <a:lnTo>
                    <a:pt x="323" y="16"/>
                  </a:lnTo>
                  <a:lnTo>
                    <a:pt x="321" y="24"/>
                  </a:lnTo>
                  <a:lnTo>
                    <a:pt x="310" y="35"/>
                  </a:lnTo>
                  <a:lnTo>
                    <a:pt x="287" y="10"/>
                  </a:lnTo>
                  <a:lnTo>
                    <a:pt x="256" y="0"/>
                  </a:lnTo>
                  <a:lnTo>
                    <a:pt x="254" y="10"/>
                  </a:lnTo>
                  <a:lnTo>
                    <a:pt x="254" y="24"/>
                  </a:lnTo>
                  <a:lnTo>
                    <a:pt x="241" y="37"/>
                  </a:lnTo>
                  <a:lnTo>
                    <a:pt x="215" y="63"/>
                  </a:lnTo>
                  <a:lnTo>
                    <a:pt x="186" y="63"/>
                  </a:lnTo>
                  <a:lnTo>
                    <a:pt x="175" y="82"/>
                  </a:lnTo>
                  <a:lnTo>
                    <a:pt x="163" y="82"/>
                  </a:lnTo>
                  <a:lnTo>
                    <a:pt x="144" y="102"/>
                  </a:lnTo>
                  <a:lnTo>
                    <a:pt x="133" y="102"/>
                  </a:lnTo>
                  <a:lnTo>
                    <a:pt x="109" y="125"/>
                  </a:lnTo>
                  <a:lnTo>
                    <a:pt x="94" y="130"/>
                  </a:lnTo>
                  <a:lnTo>
                    <a:pt x="61" y="178"/>
                  </a:lnTo>
                  <a:lnTo>
                    <a:pt x="42" y="148"/>
                  </a:lnTo>
                  <a:lnTo>
                    <a:pt x="20" y="132"/>
                  </a:lnTo>
                  <a:lnTo>
                    <a:pt x="8" y="144"/>
                  </a:lnTo>
                  <a:lnTo>
                    <a:pt x="21" y="209"/>
                  </a:lnTo>
                  <a:lnTo>
                    <a:pt x="10" y="232"/>
                  </a:lnTo>
                  <a:lnTo>
                    <a:pt x="0" y="264"/>
                  </a:lnTo>
                  <a:lnTo>
                    <a:pt x="30" y="285"/>
                  </a:lnTo>
                  <a:lnTo>
                    <a:pt x="47" y="286"/>
                  </a:lnTo>
                  <a:lnTo>
                    <a:pt x="70" y="318"/>
                  </a:lnTo>
                  <a:lnTo>
                    <a:pt x="86" y="309"/>
                  </a:lnTo>
                  <a:lnTo>
                    <a:pt x="112" y="277"/>
                  </a:lnTo>
                  <a:lnTo>
                    <a:pt x="138" y="233"/>
                  </a:lnTo>
                  <a:lnTo>
                    <a:pt x="182" y="223"/>
                  </a:lnTo>
                  <a:lnTo>
                    <a:pt x="210" y="252"/>
                  </a:lnTo>
                  <a:lnTo>
                    <a:pt x="190" y="295"/>
                  </a:lnTo>
                  <a:lnTo>
                    <a:pt x="163" y="336"/>
                  </a:lnTo>
                  <a:lnTo>
                    <a:pt x="187" y="353"/>
                  </a:lnTo>
                  <a:lnTo>
                    <a:pt x="186" y="373"/>
                  </a:lnTo>
                  <a:lnTo>
                    <a:pt x="167" y="392"/>
                  </a:lnTo>
                  <a:lnTo>
                    <a:pt x="171" y="400"/>
                  </a:lnTo>
                  <a:lnTo>
                    <a:pt x="203" y="382"/>
                  </a:lnTo>
                  <a:lnTo>
                    <a:pt x="249" y="321"/>
                  </a:lnTo>
                  <a:lnTo>
                    <a:pt x="319" y="282"/>
                  </a:lnTo>
                  <a:lnTo>
                    <a:pt x="342" y="277"/>
                  </a:lnTo>
                  <a:lnTo>
                    <a:pt x="342" y="277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45" name="吉林">
              <a:hlinkClick r:id="" action="ppaction://macro?name=Slide1.吉林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6681969" y="1619663"/>
              <a:ext cx="1264357" cy="898304"/>
            </a:xfrm>
            <a:custGeom>
              <a:avLst/>
              <a:gdLst>
                <a:gd name="T0" fmla="*/ 578 w 597"/>
                <a:gd name="T1" fmla="*/ 113 h 407"/>
                <a:gd name="T2" fmla="*/ 532 w 597"/>
                <a:gd name="T3" fmla="*/ 104 h 407"/>
                <a:gd name="T4" fmla="*/ 514 w 597"/>
                <a:gd name="T5" fmla="*/ 101 h 407"/>
                <a:gd name="T6" fmla="*/ 471 w 597"/>
                <a:gd name="T7" fmla="*/ 125 h 407"/>
                <a:gd name="T8" fmla="*/ 453 w 597"/>
                <a:gd name="T9" fmla="*/ 135 h 407"/>
                <a:gd name="T10" fmla="*/ 417 w 597"/>
                <a:gd name="T11" fmla="*/ 108 h 407"/>
                <a:gd name="T12" fmla="*/ 385 w 597"/>
                <a:gd name="T13" fmla="*/ 81 h 407"/>
                <a:gd name="T14" fmla="*/ 380 w 597"/>
                <a:gd name="T15" fmla="*/ 119 h 407"/>
                <a:gd name="T16" fmla="*/ 347 w 597"/>
                <a:gd name="T17" fmla="*/ 81 h 407"/>
                <a:gd name="T18" fmla="*/ 318 w 597"/>
                <a:gd name="T19" fmla="*/ 53 h 407"/>
                <a:gd name="T20" fmla="*/ 259 w 597"/>
                <a:gd name="T21" fmla="*/ 53 h 407"/>
                <a:gd name="T22" fmla="*/ 226 w 597"/>
                <a:gd name="T23" fmla="*/ 31 h 407"/>
                <a:gd name="T24" fmla="*/ 183 w 597"/>
                <a:gd name="T25" fmla="*/ 45 h 407"/>
                <a:gd name="T26" fmla="*/ 137 w 597"/>
                <a:gd name="T27" fmla="*/ 34 h 407"/>
                <a:gd name="T28" fmla="*/ 74 w 597"/>
                <a:gd name="T29" fmla="*/ 8 h 407"/>
                <a:gd name="T30" fmla="*/ 55 w 597"/>
                <a:gd name="T31" fmla="*/ 51 h 407"/>
                <a:gd name="T32" fmla="*/ 0 w 597"/>
                <a:gd name="T33" fmla="*/ 53 h 407"/>
                <a:gd name="T34" fmla="*/ 29 w 597"/>
                <a:gd name="T35" fmla="*/ 82 h 407"/>
                <a:gd name="T36" fmla="*/ 34 w 597"/>
                <a:gd name="T37" fmla="*/ 133 h 407"/>
                <a:gd name="T38" fmla="*/ 50 w 597"/>
                <a:gd name="T39" fmla="*/ 175 h 407"/>
                <a:gd name="T40" fmla="*/ 98 w 597"/>
                <a:gd name="T41" fmla="*/ 149 h 407"/>
                <a:gd name="T42" fmla="*/ 137 w 597"/>
                <a:gd name="T43" fmla="*/ 224 h 407"/>
                <a:gd name="T44" fmla="*/ 159 w 597"/>
                <a:gd name="T45" fmla="*/ 226 h 407"/>
                <a:gd name="T46" fmla="*/ 213 w 597"/>
                <a:gd name="T47" fmla="*/ 261 h 407"/>
                <a:gd name="T48" fmla="*/ 226 w 597"/>
                <a:gd name="T49" fmla="*/ 242 h 407"/>
                <a:gd name="T50" fmla="*/ 283 w 597"/>
                <a:gd name="T51" fmla="*/ 342 h 407"/>
                <a:gd name="T52" fmla="*/ 315 w 597"/>
                <a:gd name="T53" fmla="*/ 406 h 407"/>
                <a:gd name="T54" fmla="*/ 365 w 597"/>
                <a:gd name="T55" fmla="*/ 322 h 407"/>
                <a:gd name="T56" fmla="*/ 403 w 597"/>
                <a:gd name="T57" fmla="*/ 333 h 407"/>
                <a:gd name="T58" fmla="*/ 460 w 597"/>
                <a:gd name="T59" fmla="*/ 315 h 407"/>
                <a:gd name="T60" fmla="*/ 445 w 597"/>
                <a:gd name="T61" fmla="*/ 276 h 407"/>
                <a:gd name="T62" fmla="*/ 500 w 597"/>
                <a:gd name="T63" fmla="*/ 231 h 407"/>
                <a:gd name="T64" fmla="*/ 523 w 597"/>
                <a:gd name="T65" fmla="*/ 191 h 407"/>
                <a:gd name="T66" fmla="*/ 541 w 597"/>
                <a:gd name="T67" fmla="*/ 167 h 407"/>
                <a:gd name="T68" fmla="*/ 562 w 597"/>
                <a:gd name="T69" fmla="*/ 188 h 407"/>
                <a:gd name="T70" fmla="*/ 596 w 597"/>
                <a:gd name="T71" fmla="*/ 122 h 407"/>
                <a:gd name="T72" fmla="*/ 591 w 597"/>
                <a:gd name="T73" fmla="*/ 115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7" h="407">
                  <a:moveTo>
                    <a:pt x="591" y="115"/>
                  </a:moveTo>
                  <a:lnTo>
                    <a:pt x="578" y="113"/>
                  </a:lnTo>
                  <a:lnTo>
                    <a:pt x="561" y="113"/>
                  </a:lnTo>
                  <a:lnTo>
                    <a:pt x="532" y="104"/>
                  </a:lnTo>
                  <a:lnTo>
                    <a:pt x="523" y="87"/>
                  </a:lnTo>
                  <a:lnTo>
                    <a:pt x="514" y="101"/>
                  </a:lnTo>
                  <a:lnTo>
                    <a:pt x="500" y="92"/>
                  </a:lnTo>
                  <a:lnTo>
                    <a:pt x="471" y="125"/>
                  </a:lnTo>
                  <a:lnTo>
                    <a:pt x="465" y="133"/>
                  </a:lnTo>
                  <a:lnTo>
                    <a:pt x="453" y="135"/>
                  </a:lnTo>
                  <a:lnTo>
                    <a:pt x="434" y="116"/>
                  </a:lnTo>
                  <a:lnTo>
                    <a:pt x="417" y="108"/>
                  </a:lnTo>
                  <a:lnTo>
                    <a:pt x="399" y="72"/>
                  </a:lnTo>
                  <a:lnTo>
                    <a:pt x="385" y="81"/>
                  </a:lnTo>
                  <a:lnTo>
                    <a:pt x="390" y="113"/>
                  </a:lnTo>
                  <a:lnTo>
                    <a:pt x="380" y="119"/>
                  </a:lnTo>
                  <a:lnTo>
                    <a:pt x="357" y="93"/>
                  </a:lnTo>
                  <a:lnTo>
                    <a:pt x="347" y="81"/>
                  </a:lnTo>
                  <a:lnTo>
                    <a:pt x="329" y="81"/>
                  </a:lnTo>
                  <a:lnTo>
                    <a:pt x="318" y="53"/>
                  </a:lnTo>
                  <a:lnTo>
                    <a:pt x="294" y="40"/>
                  </a:lnTo>
                  <a:lnTo>
                    <a:pt x="259" y="53"/>
                  </a:lnTo>
                  <a:lnTo>
                    <a:pt x="246" y="51"/>
                  </a:lnTo>
                  <a:lnTo>
                    <a:pt x="226" y="31"/>
                  </a:lnTo>
                  <a:lnTo>
                    <a:pt x="199" y="45"/>
                  </a:lnTo>
                  <a:lnTo>
                    <a:pt x="183" y="45"/>
                  </a:lnTo>
                  <a:lnTo>
                    <a:pt x="165" y="55"/>
                  </a:lnTo>
                  <a:lnTo>
                    <a:pt x="137" y="34"/>
                  </a:lnTo>
                  <a:lnTo>
                    <a:pt x="118" y="0"/>
                  </a:lnTo>
                  <a:lnTo>
                    <a:pt x="74" y="8"/>
                  </a:lnTo>
                  <a:lnTo>
                    <a:pt x="58" y="29"/>
                  </a:lnTo>
                  <a:lnTo>
                    <a:pt x="55" y="51"/>
                  </a:lnTo>
                  <a:lnTo>
                    <a:pt x="7" y="37"/>
                  </a:lnTo>
                  <a:lnTo>
                    <a:pt x="0" y="53"/>
                  </a:lnTo>
                  <a:lnTo>
                    <a:pt x="3" y="63"/>
                  </a:lnTo>
                  <a:lnTo>
                    <a:pt x="29" y="82"/>
                  </a:lnTo>
                  <a:lnTo>
                    <a:pt x="29" y="108"/>
                  </a:lnTo>
                  <a:lnTo>
                    <a:pt x="34" y="133"/>
                  </a:lnTo>
                  <a:lnTo>
                    <a:pt x="48" y="156"/>
                  </a:lnTo>
                  <a:lnTo>
                    <a:pt x="50" y="175"/>
                  </a:lnTo>
                  <a:lnTo>
                    <a:pt x="61" y="184"/>
                  </a:lnTo>
                  <a:lnTo>
                    <a:pt x="98" y="149"/>
                  </a:lnTo>
                  <a:lnTo>
                    <a:pt x="137" y="197"/>
                  </a:lnTo>
                  <a:lnTo>
                    <a:pt x="137" y="224"/>
                  </a:lnTo>
                  <a:lnTo>
                    <a:pt x="157" y="236"/>
                  </a:lnTo>
                  <a:lnTo>
                    <a:pt x="159" y="226"/>
                  </a:lnTo>
                  <a:lnTo>
                    <a:pt x="190" y="236"/>
                  </a:lnTo>
                  <a:lnTo>
                    <a:pt x="213" y="261"/>
                  </a:lnTo>
                  <a:lnTo>
                    <a:pt x="224" y="250"/>
                  </a:lnTo>
                  <a:lnTo>
                    <a:pt x="226" y="242"/>
                  </a:lnTo>
                  <a:lnTo>
                    <a:pt x="279" y="315"/>
                  </a:lnTo>
                  <a:lnTo>
                    <a:pt x="283" y="342"/>
                  </a:lnTo>
                  <a:lnTo>
                    <a:pt x="312" y="376"/>
                  </a:lnTo>
                  <a:lnTo>
                    <a:pt x="315" y="406"/>
                  </a:lnTo>
                  <a:lnTo>
                    <a:pt x="342" y="391"/>
                  </a:lnTo>
                  <a:lnTo>
                    <a:pt x="365" y="322"/>
                  </a:lnTo>
                  <a:lnTo>
                    <a:pt x="377" y="318"/>
                  </a:lnTo>
                  <a:lnTo>
                    <a:pt x="403" y="333"/>
                  </a:lnTo>
                  <a:lnTo>
                    <a:pt x="445" y="328"/>
                  </a:lnTo>
                  <a:lnTo>
                    <a:pt x="460" y="315"/>
                  </a:lnTo>
                  <a:lnTo>
                    <a:pt x="440" y="284"/>
                  </a:lnTo>
                  <a:lnTo>
                    <a:pt x="445" y="276"/>
                  </a:lnTo>
                  <a:lnTo>
                    <a:pt x="484" y="263"/>
                  </a:lnTo>
                  <a:lnTo>
                    <a:pt x="500" y="231"/>
                  </a:lnTo>
                  <a:lnTo>
                    <a:pt x="522" y="222"/>
                  </a:lnTo>
                  <a:lnTo>
                    <a:pt x="523" y="191"/>
                  </a:lnTo>
                  <a:lnTo>
                    <a:pt x="529" y="171"/>
                  </a:lnTo>
                  <a:lnTo>
                    <a:pt x="541" y="167"/>
                  </a:lnTo>
                  <a:lnTo>
                    <a:pt x="551" y="178"/>
                  </a:lnTo>
                  <a:lnTo>
                    <a:pt x="562" y="188"/>
                  </a:lnTo>
                  <a:lnTo>
                    <a:pt x="589" y="151"/>
                  </a:lnTo>
                  <a:lnTo>
                    <a:pt x="596" y="122"/>
                  </a:lnTo>
                  <a:lnTo>
                    <a:pt x="591" y="115"/>
                  </a:lnTo>
                  <a:lnTo>
                    <a:pt x="591" y="115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46" name="黑龙江">
              <a:hlinkClick r:id="" action="ppaction://macro?name=Slide1.黑龙江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6437468" y="272209"/>
              <a:ext cx="1733976" cy="1641348"/>
            </a:xfrm>
            <a:custGeom>
              <a:avLst/>
              <a:gdLst>
                <a:gd name="T0" fmla="*/ 251 w 818"/>
                <a:gd name="T1" fmla="*/ 607 h 743"/>
                <a:gd name="T2" fmla="*/ 298 w 818"/>
                <a:gd name="T3" fmla="*/ 662 h 743"/>
                <a:gd name="T4" fmla="*/ 332 w 818"/>
                <a:gd name="T5" fmla="*/ 652 h 743"/>
                <a:gd name="T6" fmla="*/ 379 w 818"/>
                <a:gd name="T7" fmla="*/ 658 h 743"/>
                <a:gd name="T8" fmla="*/ 427 w 818"/>
                <a:gd name="T9" fmla="*/ 647 h 743"/>
                <a:gd name="T10" fmla="*/ 462 w 818"/>
                <a:gd name="T11" fmla="*/ 688 h 743"/>
                <a:gd name="T12" fmla="*/ 490 w 818"/>
                <a:gd name="T13" fmla="*/ 700 h 743"/>
                <a:gd name="T14" fmla="*/ 523 w 818"/>
                <a:gd name="T15" fmla="*/ 720 h 743"/>
                <a:gd name="T16" fmla="*/ 532 w 818"/>
                <a:gd name="T17" fmla="*/ 679 h 743"/>
                <a:gd name="T18" fmla="*/ 567 w 818"/>
                <a:gd name="T19" fmla="*/ 723 h 743"/>
                <a:gd name="T20" fmla="*/ 598 w 818"/>
                <a:gd name="T21" fmla="*/ 740 h 743"/>
                <a:gd name="T22" fmla="*/ 633 w 818"/>
                <a:gd name="T23" fmla="*/ 699 h 743"/>
                <a:gd name="T24" fmla="*/ 656 w 818"/>
                <a:gd name="T25" fmla="*/ 694 h 743"/>
                <a:gd name="T26" fmla="*/ 694 w 818"/>
                <a:gd name="T27" fmla="*/ 720 h 743"/>
                <a:gd name="T28" fmla="*/ 724 w 818"/>
                <a:gd name="T29" fmla="*/ 722 h 743"/>
                <a:gd name="T30" fmla="*/ 714 w 818"/>
                <a:gd name="T31" fmla="*/ 662 h 743"/>
                <a:gd name="T32" fmla="*/ 698 w 818"/>
                <a:gd name="T33" fmla="*/ 593 h 743"/>
                <a:gd name="T34" fmla="*/ 777 w 818"/>
                <a:gd name="T35" fmla="*/ 561 h 743"/>
                <a:gd name="T36" fmla="*/ 785 w 818"/>
                <a:gd name="T37" fmla="*/ 527 h 743"/>
                <a:gd name="T38" fmla="*/ 794 w 818"/>
                <a:gd name="T39" fmla="*/ 490 h 743"/>
                <a:gd name="T40" fmla="*/ 799 w 818"/>
                <a:gd name="T41" fmla="*/ 352 h 743"/>
                <a:gd name="T42" fmla="*/ 796 w 818"/>
                <a:gd name="T43" fmla="*/ 293 h 743"/>
                <a:gd name="T44" fmla="*/ 791 w 818"/>
                <a:gd name="T45" fmla="*/ 264 h 743"/>
                <a:gd name="T46" fmla="*/ 739 w 818"/>
                <a:gd name="T47" fmla="*/ 305 h 743"/>
                <a:gd name="T48" fmla="*/ 684 w 818"/>
                <a:gd name="T49" fmla="*/ 357 h 743"/>
                <a:gd name="T50" fmla="*/ 584 w 818"/>
                <a:gd name="T51" fmla="*/ 357 h 743"/>
                <a:gd name="T52" fmla="*/ 571 w 818"/>
                <a:gd name="T53" fmla="*/ 318 h 743"/>
                <a:gd name="T54" fmla="*/ 537 w 818"/>
                <a:gd name="T55" fmla="*/ 293 h 743"/>
                <a:gd name="T56" fmla="*/ 473 w 818"/>
                <a:gd name="T57" fmla="*/ 275 h 743"/>
                <a:gd name="T58" fmla="*/ 419 w 818"/>
                <a:gd name="T59" fmla="*/ 270 h 743"/>
                <a:gd name="T60" fmla="*/ 376 w 818"/>
                <a:gd name="T61" fmla="*/ 236 h 743"/>
                <a:gd name="T62" fmla="*/ 353 w 818"/>
                <a:gd name="T63" fmla="*/ 199 h 743"/>
                <a:gd name="T64" fmla="*/ 318 w 818"/>
                <a:gd name="T65" fmla="*/ 157 h 743"/>
                <a:gd name="T66" fmla="*/ 279 w 818"/>
                <a:gd name="T67" fmla="*/ 92 h 743"/>
                <a:gd name="T68" fmla="*/ 237 w 818"/>
                <a:gd name="T69" fmla="*/ 28 h 743"/>
                <a:gd name="T70" fmla="*/ 167 w 818"/>
                <a:gd name="T71" fmla="*/ 17 h 743"/>
                <a:gd name="T72" fmla="*/ 88 w 818"/>
                <a:gd name="T73" fmla="*/ 0 h 743"/>
                <a:gd name="T74" fmla="*/ 4 w 818"/>
                <a:gd name="T75" fmla="*/ 37 h 743"/>
                <a:gd name="T76" fmla="*/ 0 w 818"/>
                <a:gd name="T77" fmla="*/ 106 h 743"/>
                <a:gd name="T78" fmla="*/ 37 w 818"/>
                <a:gd name="T79" fmla="*/ 130 h 743"/>
                <a:gd name="T80" fmla="*/ 83 w 818"/>
                <a:gd name="T81" fmla="*/ 122 h 743"/>
                <a:gd name="T82" fmla="*/ 93 w 818"/>
                <a:gd name="T83" fmla="*/ 167 h 743"/>
                <a:gd name="T84" fmla="*/ 148 w 818"/>
                <a:gd name="T85" fmla="*/ 194 h 743"/>
                <a:gd name="T86" fmla="*/ 181 w 818"/>
                <a:gd name="T87" fmla="*/ 179 h 743"/>
                <a:gd name="T88" fmla="*/ 279 w 818"/>
                <a:gd name="T89" fmla="*/ 186 h 743"/>
                <a:gd name="T90" fmla="*/ 265 w 818"/>
                <a:gd name="T91" fmla="*/ 314 h 743"/>
                <a:gd name="T92" fmla="*/ 250 w 818"/>
                <a:gd name="T93" fmla="*/ 355 h 743"/>
                <a:gd name="T94" fmla="*/ 244 w 818"/>
                <a:gd name="T95" fmla="*/ 438 h 743"/>
                <a:gd name="T96" fmla="*/ 222 w 818"/>
                <a:gd name="T97" fmla="*/ 419 h 743"/>
                <a:gd name="T98" fmla="*/ 172 w 818"/>
                <a:gd name="T99" fmla="*/ 496 h 743"/>
                <a:gd name="T100" fmla="*/ 152 w 818"/>
                <a:gd name="T101" fmla="*/ 533 h 743"/>
                <a:gd name="T102" fmla="*/ 223 w 818"/>
                <a:gd name="T103" fmla="*/ 558 h 743"/>
                <a:gd name="T104" fmla="*/ 222 w 818"/>
                <a:gd name="T105" fmla="*/ 573 h 743"/>
                <a:gd name="T106" fmla="*/ 196 w 818"/>
                <a:gd name="T107" fmla="*/ 604 h 743"/>
                <a:gd name="T108" fmla="*/ 207 w 818"/>
                <a:gd name="T109" fmla="*/ 615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18" h="743">
                  <a:moveTo>
                    <a:pt x="207" y="615"/>
                  </a:moveTo>
                  <a:lnTo>
                    <a:pt x="251" y="607"/>
                  </a:lnTo>
                  <a:lnTo>
                    <a:pt x="270" y="641"/>
                  </a:lnTo>
                  <a:lnTo>
                    <a:pt x="298" y="662"/>
                  </a:lnTo>
                  <a:lnTo>
                    <a:pt x="316" y="652"/>
                  </a:lnTo>
                  <a:lnTo>
                    <a:pt x="332" y="652"/>
                  </a:lnTo>
                  <a:lnTo>
                    <a:pt x="359" y="638"/>
                  </a:lnTo>
                  <a:lnTo>
                    <a:pt x="379" y="658"/>
                  </a:lnTo>
                  <a:lnTo>
                    <a:pt x="392" y="660"/>
                  </a:lnTo>
                  <a:lnTo>
                    <a:pt x="427" y="647"/>
                  </a:lnTo>
                  <a:lnTo>
                    <a:pt x="451" y="660"/>
                  </a:lnTo>
                  <a:lnTo>
                    <a:pt x="462" y="688"/>
                  </a:lnTo>
                  <a:lnTo>
                    <a:pt x="480" y="688"/>
                  </a:lnTo>
                  <a:lnTo>
                    <a:pt x="490" y="700"/>
                  </a:lnTo>
                  <a:lnTo>
                    <a:pt x="513" y="726"/>
                  </a:lnTo>
                  <a:lnTo>
                    <a:pt x="523" y="720"/>
                  </a:lnTo>
                  <a:lnTo>
                    <a:pt x="518" y="688"/>
                  </a:lnTo>
                  <a:lnTo>
                    <a:pt x="532" y="679"/>
                  </a:lnTo>
                  <a:lnTo>
                    <a:pt x="550" y="715"/>
                  </a:lnTo>
                  <a:lnTo>
                    <a:pt x="567" y="723"/>
                  </a:lnTo>
                  <a:lnTo>
                    <a:pt x="586" y="742"/>
                  </a:lnTo>
                  <a:lnTo>
                    <a:pt x="598" y="740"/>
                  </a:lnTo>
                  <a:lnTo>
                    <a:pt x="604" y="732"/>
                  </a:lnTo>
                  <a:lnTo>
                    <a:pt x="633" y="699"/>
                  </a:lnTo>
                  <a:lnTo>
                    <a:pt x="647" y="708"/>
                  </a:lnTo>
                  <a:lnTo>
                    <a:pt x="656" y="694"/>
                  </a:lnTo>
                  <a:lnTo>
                    <a:pt x="665" y="711"/>
                  </a:lnTo>
                  <a:lnTo>
                    <a:pt x="694" y="720"/>
                  </a:lnTo>
                  <a:lnTo>
                    <a:pt x="711" y="720"/>
                  </a:lnTo>
                  <a:lnTo>
                    <a:pt x="724" y="722"/>
                  </a:lnTo>
                  <a:lnTo>
                    <a:pt x="717" y="708"/>
                  </a:lnTo>
                  <a:lnTo>
                    <a:pt x="714" y="662"/>
                  </a:lnTo>
                  <a:lnTo>
                    <a:pt x="680" y="612"/>
                  </a:lnTo>
                  <a:lnTo>
                    <a:pt x="698" y="593"/>
                  </a:lnTo>
                  <a:lnTo>
                    <a:pt x="715" y="561"/>
                  </a:lnTo>
                  <a:lnTo>
                    <a:pt x="777" y="561"/>
                  </a:lnTo>
                  <a:lnTo>
                    <a:pt x="789" y="551"/>
                  </a:lnTo>
                  <a:lnTo>
                    <a:pt x="785" y="527"/>
                  </a:lnTo>
                  <a:lnTo>
                    <a:pt x="799" y="502"/>
                  </a:lnTo>
                  <a:lnTo>
                    <a:pt x="794" y="490"/>
                  </a:lnTo>
                  <a:lnTo>
                    <a:pt x="799" y="467"/>
                  </a:lnTo>
                  <a:lnTo>
                    <a:pt x="799" y="352"/>
                  </a:lnTo>
                  <a:lnTo>
                    <a:pt x="817" y="316"/>
                  </a:lnTo>
                  <a:lnTo>
                    <a:pt x="796" y="293"/>
                  </a:lnTo>
                  <a:lnTo>
                    <a:pt x="799" y="277"/>
                  </a:lnTo>
                  <a:lnTo>
                    <a:pt x="791" y="264"/>
                  </a:lnTo>
                  <a:lnTo>
                    <a:pt x="767" y="274"/>
                  </a:lnTo>
                  <a:lnTo>
                    <a:pt x="739" y="305"/>
                  </a:lnTo>
                  <a:lnTo>
                    <a:pt x="711" y="318"/>
                  </a:lnTo>
                  <a:lnTo>
                    <a:pt x="684" y="357"/>
                  </a:lnTo>
                  <a:lnTo>
                    <a:pt x="615" y="381"/>
                  </a:lnTo>
                  <a:lnTo>
                    <a:pt x="584" y="357"/>
                  </a:lnTo>
                  <a:lnTo>
                    <a:pt x="588" y="342"/>
                  </a:lnTo>
                  <a:lnTo>
                    <a:pt x="571" y="318"/>
                  </a:lnTo>
                  <a:lnTo>
                    <a:pt x="564" y="294"/>
                  </a:lnTo>
                  <a:lnTo>
                    <a:pt x="537" y="293"/>
                  </a:lnTo>
                  <a:lnTo>
                    <a:pt x="492" y="268"/>
                  </a:lnTo>
                  <a:lnTo>
                    <a:pt x="473" y="275"/>
                  </a:lnTo>
                  <a:lnTo>
                    <a:pt x="451" y="264"/>
                  </a:lnTo>
                  <a:lnTo>
                    <a:pt x="419" y="270"/>
                  </a:lnTo>
                  <a:lnTo>
                    <a:pt x="392" y="260"/>
                  </a:lnTo>
                  <a:lnTo>
                    <a:pt x="376" y="236"/>
                  </a:lnTo>
                  <a:lnTo>
                    <a:pt x="359" y="217"/>
                  </a:lnTo>
                  <a:lnTo>
                    <a:pt x="353" y="199"/>
                  </a:lnTo>
                  <a:lnTo>
                    <a:pt x="332" y="177"/>
                  </a:lnTo>
                  <a:lnTo>
                    <a:pt x="318" y="157"/>
                  </a:lnTo>
                  <a:lnTo>
                    <a:pt x="288" y="116"/>
                  </a:lnTo>
                  <a:lnTo>
                    <a:pt x="279" y="92"/>
                  </a:lnTo>
                  <a:lnTo>
                    <a:pt x="246" y="50"/>
                  </a:lnTo>
                  <a:lnTo>
                    <a:pt x="237" y="28"/>
                  </a:lnTo>
                  <a:lnTo>
                    <a:pt x="194" y="7"/>
                  </a:lnTo>
                  <a:lnTo>
                    <a:pt x="167" y="17"/>
                  </a:lnTo>
                  <a:lnTo>
                    <a:pt x="142" y="11"/>
                  </a:lnTo>
                  <a:lnTo>
                    <a:pt x="88" y="0"/>
                  </a:lnTo>
                  <a:lnTo>
                    <a:pt x="16" y="26"/>
                  </a:lnTo>
                  <a:lnTo>
                    <a:pt x="4" y="37"/>
                  </a:lnTo>
                  <a:lnTo>
                    <a:pt x="19" y="57"/>
                  </a:lnTo>
                  <a:lnTo>
                    <a:pt x="0" y="106"/>
                  </a:lnTo>
                  <a:lnTo>
                    <a:pt x="5" y="111"/>
                  </a:lnTo>
                  <a:lnTo>
                    <a:pt x="37" y="130"/>
                  </a:lnTo>
                  <a:lnTo>
                    <a:pt x="54" y="103"/>
                  </a:lnTo>
                  <a:lnTo>
                    <a:pt x="83" y="122"/>
                  </a:lnTo>
                  <a:lnTo>
                    <a:pt x="82" y="135"/>
                  </a:lnTo>
                  <a:lnTo>
                    <a:pt x="93" y="167"/>
                  </a:lnTo>
                  <a:lnTo>
                    <a:pt x="111" y="188"/>
                  </a:lnTo>
                  <a:lnTo>
                    <a:pt x="148" y="194"/>
                  </a:lnTo>
                  <a:lnTo>
                    <a:pt x="159" y="183"/>
                  </a:lnTo>
                  <a:lnTo>
                    <a:pt x="181" y="179"/>
                  </a:lnTo>
                  <a:lnTo>
                    <a:pt x="223" y="144"/>
                  </a:lnTo>
                  <a:lnTo>
                    <a:pt x="279" y="186"/>
                  </a:lnTo>
                  <a:lnTo>
                    <a:pt x="260" y="260"/>
                  </a:lnTo>
                  <a:lnTo>
                    <a:pt x="265" y="314"/>
                  </a:lnTo>
                  <a:lnTo>
                    <a:pt x="265" y="347"/>
                  </a:lnTo>
                  <a:lnTo>
                    <a:pt x="250" y="355"/>
                  </a:lnTo>
                  <a:lnTo>
                    <a:pt x="247" y="441"/>
                  </a:lnTo>
                  <a:lnTo>
                    <a:pt x="244" y="438"/>
                  </a:lnTo>
                  <a:lnTo>
                    <a:pt x="229" y="419"/>
                  </a:lnTo>
                  <a:lnTo>
                    <a:pt x="222" y="419"/>
                  </a:lnTo>
                  <a:lnTo>
                    <a:pt x="218" y="427"/>
                  </a:lnTo>
                  <a:lnTo>
                    <a:pt x="172" y="496"/>
                  </a:lnTo>
                  <a:lnTo>
                    <a:pt x="150" y="524"/>
                  </a:lnTo>
                  <a:lnTo>
                    <a:pt x="152" y="533"/>
                  </a:lnTo>
                  <a:lnTo>
                    <a:pt x="198" y="566"/>
                  </a:lnTo>
                  <a:lnTo>
                    <a:pt x="223" y="558"/>
                  </a:lnTo>
                  <a:lnTo>
                    <a:pt x="227" y="566"/>
                  </a:lnTo>
                  <a:lnTo>
                    <a:pt x="222" y="573"/>
                  </a:lnTo>
                  <a:lnTo>
                    <a:pt x="198" y="583"/>
                  </a:lnTo>
                  <a:lnTo>
                    <a:pt x="196" y="604"/>
                  </a:lnTo>
                  <a:lnTo>
                    <a:pt x="207" y="615"/>
                  </a:lnTo>
                  <a:lnTo>
                    <a:pt x="207" y="615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47" name="新疆">
              <a:hlinkClick r:id="" action="ppaction://macro?name=Slide1.新疆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08487" y="954956"/>
              <a:ext cx="3034459" cy="2558137"/>
            </a:xfrm>
            <a:custGeom>
              <a:avLst/>
              <a:gdLst>
                <a:gd name="T0" fmla="*/ 115 w 168"/>
                <a:gd name="T1" fmla="*/ 4 h 131"/>
                <a:gd name="T2" fmla="*/ 120 w 168"/>
                <a:gd name="T3" fmla="*/ 10 h 131"/>
                <a:gd name="T4" fmla="*/ 128 w 168"/>
                <a:gd name="T5" fmla="*/ 15 h 131"/>
                <a:gd name="T6" fmla="*/ 134 w 168"/>
                <a:gd name="T7" fmla="*/ 27 h 131"/>
                <a:gd name="T8" fmla="*/ 131 w 168"/>
                <a:gd name="T9" fmla="*/ 36 h 131"/>
                <a:gd name="T10" fmla="*/ 149 w 168"/>
                <a:gd name="T11" fmla="*/ 44 h 131"/>
                <a:gd name="T12" fmla="*/ 161 w 168"/>
                <a:gd name="T13" fmla="*/ 53 h 131"/>
                <a:gd name="T14" fmla="*/ 168 w 168"/>
                <a:gd name="T15" fmla="*/ 67 h 131"/>
                <a:gd name="T16" fmla="*/ 163 w 168"/>
                <a:gd name="T17" fmla="*/ 73 h 131"/>
                <a:gd name="T18" fmla="*/ 146 w 168"/>
                <a:gd name="T19" fmla="*/ 82 h 131"/>
                <a:gd name="T20" fmla="*/ 144 w 168"/>
                <a:gd name="T21" fmla="*/ 96 h 131"/>
                <a:gd name="T22" fmla="*/ 120 w 168"/>
                <a:gd name="T23" fmla="*/ 103 h 131"/>
                <a:gd name="T24" fmla="*/ 124 w 168"/>
                <a:gd name="T25" fmla="*/ 116 h 131"/>
                <a:gd name="T26" fmla="*/ 122 w 168"/>
                <a:gd name="T27" fmla="*/ 121 h 131"/>
                <a:gd name="T28" fmla="*/ 118 w 168"/>
                <a:gd name="T29" fmla="*/ 124 h 131"/>
                <a:gd name="T30" fmla="*/ 109 w 168"/>
                <a:gd name="T31" fmla="*/ 121 h 131"/>
                <a:gd name="T32" fmla="*/ 92 w 168"/>
                <a:gd name="T33" fmla="*/ 119 h 131"/>
                <a:gd name="T34" fmla="*/ 75 w 168"/>
                <a:gd name="T35" fmla="*/ 122 h 131"/>
                <a:gd name="T36" fmla="*/ 63 w 168"/>
                <a:gd name="T37" fmla="*/ 120 h 131"/>
                <a:gd name="T38" fmla="*/ 48 w 168"/>
                <a:gd name="T39" fmla="*/ 121 h 131"/>
                <a:gd name="T40" fmla="*/ 40 w 168"/>
                <a:gd name="T41" fmla="*/ 117 h 131"/>
                <a:gd name="T42" fmla="*/ 22 w 168"/>
                <a:gd name="T43" fmla="*/ 121 h 131"/>
                <a:gd name="T44" fmla="*/ 13 w 168"/>
                <a:gd name="T45" fmla="*/ 108 h 131"/>
                <a:gd name="T46" fmla="*/ 10 w 168"/>
                <a:gd name="T47" fmla="*/ 101 h 131"/>
                <a:gd name="T48" fmla="*/ 6 w 168"/>
                <a:gd name="T49" fmla="*/ 96 h 131"/>
                <a:gd name="T50" fmla="*/ 4 w 168"/>
                <a:gd name="T51" fmla="*/ 91 h 131"/>
                <a:gd name="T52" fmla="*/ 6 w 168"/>
                <a:gd name="T53" fmla="*/ 86 h 131"/>
                <a:gd name="T54" fmla="*/ 1 w 168"/>
                <a:gd name="T55" fmla="*/ 79 h 131"/>
                <a:gd name="T56" fmla="*/ 1 w 168"/>
                <a:gd name="T57" fmla="*/ 71 h 131"/>
                <a:gd name="T58" fmla="*/ 4 w 168"/>
                <a:gd name="T59" fmla="*/ 67 h 131"/>
                <a:gd name="T60" fmla="*/ 13 w 168"/>
                <a:gd name="T61" fmla="*/ 63 h 131"/>
                <a:gd name="T62" fmla="*/ 18 w 168"/>
                <a:gd name="T63" fmla="*/ 64 h 131"/>
                <a:gd name="T64" fmla="*/ 23 w 168"/>
                <a:gd name="T65" fmla="*/ 66 h 131"/>
                <a:gd name="T66" fmla="*/ 40 w 168"/>
                <a:gd name="T67" fmla="*/ 61 h 131"/>
                <a:gd name="T68" fmla="*/ 55 w 168"/>
                <a:gd name="T69" fmla="*/ 52 h 131"/>
                <a:gd name="T70" fmla="*/ 59 w 168"/>
                <a:gd name="T71" fmla="*/ 47 h 131"/>
                <a:gd name="T72" fmla="*/ 57 w 168"/>
                <a:gd name="T73" fmla="*/ 32 h 131"/>
                <a:gd name="T74" fmla="*/ 69 w 168"/>
                <a:gd name="T75" fmla="*/ 30 h 131"/>
                <a:gd name="T76" fmla="*/ 75 w 168"/>
                <a:gd name="T77" fmla="*/ 32 h 131"/>
                <a:gd name="T78" fmla="*/ 81 w 168"/>
                <a:gd name="T79" fmla="*/ 15 h 131"/>
                <a:gd name="T80" fmla="*/ 92 w 168"/>
                <a:gd name="T81" fmla="*/ 18 h 131"/>
                <a:gd name="T82" fmla="*/ 100 w 168"/>
                <a:gd name="T83" fmla="*/ 8 h 131"/>
                <a:gd name="T84" fmla="*/ 108 w 168"/>
                <a:gd name="T85" fmla="*/ 3 h 131"/>
                <a:gd name="T86" fmla="*/ 115 w 168"/>
                <a:gd name="T87" fmla="*/ 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68" h="131">
                  <a:moveTo>
                    <a:pt x="115" y="1"/>
                  </a:moveTo>
                  <a:lnTo>
                    <a:pt x="116" y="1"/>
                  </a:lnTo>
                  <a:lnTo>
                    <a:pt x="115" y="4"/>
                  </a:lnTo>
                  <a:lnTo>
                    <a:pt x="117" y="6"/>
                  </a:lnTo>
                  <a:lnTo>
                    <a:pt x="117" y="7"/>
                  </a:lnTo>
                  <a:lnTo>
                    <a:pt x="120" y="10"/>
                  </a:lnTo>
                  <a:lnTo>
                    <a:pt x="121" y="13"/>
                  </a:lnTo>
                  <a:lnTo>
                    <a:pt x="126" y="13"/>
                  </a:lnTo>
                  <a:lnTo>
                    <a:pt x="128" y="15"/>
                  </a:lnTo>
                  <a:lnTo>
                    <a:pt x="129" y="15"/>
                  </a:lnTo>
                  <a:lnTo>
                    <a:pt x="131" y="20"/>
                  </a:lnTo>
                  <a:lnTo>
                    <a:pt x="134" y="27"/>
                  </a:lnTo>
                  <a:lnTo>
                    <a:pt x="133" y="31"/>
                  </a:lnTo>
                  <a:lnTo>
                    <a:pt x="133" y="32"/>
                  </a:lnTo>
                  <a:lnTo>
                    <a:pt x="131" y="36"/>
                  </a:lnTo>
                  <a:lnTo>
                    <a:pt x="131" y="39"/>
                  </a:lnTo>
                  <a:lnTo>
                    <a:pt x="140" y="43"/>
                  </a:lnTo>
                  <a:lnTo>
                    <a:pt x="149" y="44"/>
                  </a:lnTo>
                  <a:lnTo>
                    <a:pt x="158" y="51"/>
                  </a:lnTo>
                  <a:lnTo>
                    <a:pt x="161" y="52"/>
                  </a:lnTo>
                  <a:lnTo>
                    <a:pt x="161" y="53"/>
                  </a:lnTo>
                  <a:lnTo>
                    <a:pt x="163" y="57"/>
                  </a:lnTo>
                  <a:lnTo>
                    <a:pt x="165" y="63"/>
                  </a:lnTo>
                  <a:lnTo>
                    <a:pt x="168" y="67"/>
                  </a:lnTo>
                  <a:lnTo>
                    <a:pt x="167" y="69"/>
                  </a:lnTo>
                  <a:lnTo>
                    <a:pt x="167" y="72"/>
                  </a:lnTo>
                  <a:lnTo>
                    <a:pt x="163" y="73"/>
                  </a:lnTo>
                  <a:lnTo>
                    <a:pt x="155" y="76"/>
                  </a:lnTo>
                  <a:lnTo>
                    <a:pt x="150" y="80"/>
                  </a:lnTo>
                  <a:lnTo>
                    <a:pt x="146" y="82"/>
                  </a:lnTo>
                  <a:lnTo>
                    <a:pt x="146" y="85"/>
                  </a:lnTo>
                  <a:lnTo>
                    <a:pt x="147" y="97"/>
                  </a:lnTo>
                  <a:lnTo>
                    <a:pt x="144" y="96"/>
                  </a:lnTo>
                  <a:lnTo>
                    <a:pt x="142" y="97"/>
                  </a:lnTo>
                  <a:lnTo>
                    <a:pt x="123" y="101"/>
                  </a:lnTo>
                  <a:lnTo>
                    <a:pt x="120" y="103"/>
                  </a:lnTo>
                  <a:lnTo>
                    <a:pt x="120" y="108"/>
                  </a:lnTo>
                  <a:lnTo>
                    <a:pt x="126" y="113"/>
                  </a:lnTo>
                  <a:lnTo>
                    <a:pt x="124" y="116"/>
                  </a:lnTo>
                  <a:lnTo>
                    <a:pt x="121" y="118"/>
                  </a:lnTo>
                  <a:lnTo>
                    <a:pt x="121" y="119"/>
                  </a:lnTo>
                  <a:lnTo>
                    <a:pt x="122" y="121"/>
                  </a:lnTo>
                  <a:lnTo>
                    <a:pt x="123" y="121"/>
                  </a:lnTo>
                  <a:lnTo>
                    <a:pt x="124" y="122"/>
                  </a:lnTo>
                  <a:lnTo>
                    <a:pt x="118" y="124"/>
                  </a:lnTo>
                  <a:lnTo>
                    <a:pt x="115" y="122"/>
                  </a:lnTo>
                  <a:lnTo>
                    <a:pt x="113" y="121"/>
                  </a:lnTo>
                  <a:lnTo>
                    <a:pt x="109" y="121"/>
                  </a:lnTo>
                  <a:lnTo>
                    <a:pt x="101" y="118"/>
                  </a:lnTo>
                  <a:lnTo>
                    <a:pt x="96" y="118"/>
                  </a:lnTo>
                  <a:lnTo>
                    <a:pt x="92" y="119"/>
                  </a:lnTo>
                  <a:lnTo>
                    <a:pt x="88" y="119"/>
                  </a:lnTo>
                  <a:lnTo>
                    <a:pt x="81" y="123"/>
                  </a:lnTo>
                  <a:lnTo>
                    <a:pt x="75" y="122"/>
                  </a:lnTo>
                  <a:lnTo>
                    <a:pt x="70" y="124"/>
                  </a:lnTo>
                  <a:lnTo>
                    <a:pt x="66" y="122"/>
                  </a:lnTo>
                  <a:lnTo>
                    <a:pt x="63" y="120"/>
                  </a:lnTo>
                  <a:lnTo>
                    <a:pt x="56" y="119"/>
                  </a:lnTo>
                  <a:lnTo>
                    <a:pt x="51" y="122"/>
                  </a:lnTo>
                  <a:lnTo>
                    <a:pt x="48" y="121"/>
                  </a:lnTo>
                  <a:lnTo>
                    <a:pt x="46" y="120"/>
                  </a:lnTo>
                  <a:lnTo>
                    <a:pt x="40" y="120"/>
                  </a:lnTo>
                  <a:lnTo>
                    <a:pt x="40" y="117"/>
                  </a:lnTo>
                  <a:lnTo>
                    <a:pt x="32" y="131"/>
                  </a:lnTo>
                  <a:lnTo>
                    <a:pt x="25" y="125"/>
                  </a:lnTo>
                  <a:lnTo>
                    <a:pt x="22" y="121"/>
                  </a:lnTo>
                  <a:lnTo>
                    <a:pt x="23" y="114"/>
                  </a:lnTo>
                  <a:lnTo>
                    <a:pt x="20" y="113"/>
                  </a:lnTo>
                  <a:lnTo>
                    <a:pt x="13" y="108"/>
                  </a:lnTo>
                  <a:lnTo>
                    <a:pt x="11" y="108"/>
                  </a:lnTo>
                  <a:lnTo>
                    <a:pt x="9" y="105"/>
                  </a:lnTo>
                  <a:lnTo>
                    <a:pt x="10" y="101"/>
                  </a:lnTo>
                  <a:lnTo>
                    <a:pt x="10" y="100"/>
                  </a:lnTo>
                  <a:lnTo>
                    <a:pt x="7" y="98"/>
                  </a:lnTo>
                  <a:lnTo>
                    <a:pt x="6" y="96"/>
                  </a:lnTo>
                  <a:lnTo>
                    <a:pt x="1" y="93"/>
                  </a:lnTo>
                  <a:lnTo>
                    <a:pt x="1" y="92"/>
                  </a:lnTo>
                  <a:lnTo>
                    <a:pt x="4" y="91"/>
                  </a:lnTo>
                  <a:lnTo>
                    <a:pt x="5" y="92"/>
                  </a:lnTo>
                  <a:lnTo>
                    <a:pt x="7" y="91"/>
                  </a:lnTo>
                  <a:lnTo>
                    <a:pt x="6" y="86"/>
                  </a:lnTo>
                  <a:lnTo>
                    <a:pt x="7" y="81"/>
                  </a:lnTo>
                  <a:lnTo>
                    <a:pt x="3" y="78"/>
                  </a:lnTo>
                  <a:lnTo>
                    <a:pt x="1" y="79"/>
                  </a:lnTo>
                  <a:lnTo>
                    <a:pt x="0" y="76"/>
                  </a:lnTo>
                  <a:lnTo>
                    <a:pt x="1" y="74"/>
                  </a:lnTo>
                  <a:lnTo>
                    <a:pt x="1" y="71"/>
                  </a:lnTo>
                  <a:lnTo>
                    <a:pt x="3" y="69"/>
                  </a:lnTo>
                  <a:lnTo>
                    <a:pt x="4" y="68"/>
                  </a:lnTo>
                  <a:lnTo>
                    <a:pt x="4" y="67"/>
                  </a:lnTo>
                  <a:lnTo>
                    <a:pt x="7" y="65"/>
                  </a:lnTo>
                  <a:lnTo>
                    <a:pt x="10" y="64"/>
                  </a:lnTo>
                  <a:lnTo>
                    <a:pt x="13" y="63"/>
                  </a:lnTo>
                  <a:lnTo>
                    <a:pt x="16" y="64"/>
                  </a:lnTo>
                  <a:lnTo>
                    <a:pt x="17" y="63"/>
                  </a:lnTo>
                  <a:lnTo>
                    <a:pt x="18" y="64"/>
                  </a:lnTo>
                  <a:lnTo>
                    <a:pt x="18" y="66"/>
                  </a:lnTo>
                  <a:lnTo>
                    <a:pt x="20" y="67"/>
                  </a:lnTo>
                  <a:lnTo>
                    <a:pt x="23" y="66"/>
                  </a:lnTo>
                  <a:lnTo>
                    <a:pt x="27" y="62"/>
                  </a:lnTo>
                  <a:lnTo>
                    <a:pt x="36" y="64"/>
                  </a:lnTo>
                  <a:lnTo>
                    <a:pt x="40" y="61"/>
                  </a:lnTo>
                  <a:lnTo>
                    <a:pt x="53" y="58"/>
                  </a:lnTo>
                  <a:lnTo>
                    <a:pt x="54" y="56"/>
                  </a:lnTo>
                  <a:lnTo>
                    <a:pt x="55" y="52"/>
                  </a:lnTo>
                  <a:lnTo>
                    <a:pt x="58" y="49"/>
                  </a:lnTo>
                  <a:lnTo>
                    <a:pt x="59" y="49"/>
                  </a:lnTo>
                  <a:lnTo>
                    <a:pt x="59" y="47"/>
                  </a:lnTo>
                  <a:lnTo>
                    <a:pt x="59" y="36"/>
                  </a:lnTo>
                  <a:lnTo>
                    <a:pt x="60" y="34"/>
                  </a:lnTo>
                  <a:lnTo>
                    <a:pt x="57" y="32"/>
                  </a:lnTo>
                  <a:lnTo>
                    <a:pt x="56" y="31"/>
                  </a:lnTo>
                  <a:lnTo>
                    <a:pt x="60" y="30"/>
                  </a:lnTo>
                  <a:lnTo>
                    <a:pt x="69" y="30"/>
                  </a:lnTo>
                  <a:lnTo>
                    <a:pt x="71" y="31"/>
                  </a:lnTo>
                  <a:lnTo>
                    <a:pt x="74" y="32"/>
                  </a:lnTo>
                  <a:lnTo>
                    <a:pt x="75" y="32"/>
                  </a:lnTo>
                  <a:lnTo>
                    <a:pt x="76" y="31"/>
                  </a:lnTo>
                  <a:lnTo>
                    <a:pt x="75" y="29"/>
                  </a:lnTo>
                  <a:lnTo>
                    <a:pt x="81" y="15"/>
                  </a:lnTo>
                  <a:lnTo>
                    <a:pt x="82" y="15"/>
                  </a:lnTo>
                  <a:lnTo>
                    <a:pt x="89" y="18"/>
                  </a:lnTo>
                  <a:lnTo>
                    <a:pt x="92" y="18"/>
                  </a:lnTo>
                  <a:lnTo>
                    <a:pt x="93" y="19"/>
                  </a:lnTo>
                  <a:lnTo>
                    <a:pt x="99" y="17"/>
                  </a:lnTo>
                  <a:lnTo>
                    <a:pt x="100" y="8"/>
                  </a:lnTo>
                  <a:lnTo>
                    <a:pt x="103" y="6"/>
                  </a:lnTo>
                  <a:lnTo>
                    <a:pt x="106" y="6"/>
                  </a:lnTo>
                  <a:lnTo>
                    <a:pt x="108" y="3"/>
                  </a:lnTo>
                  <a:lnTo>
                    <a:pt x="109" y="1"/>
                  </a:lnTo>
                  <a:lnTo>
                    <a:pt x="111" y="0"/>
                  </a:lnTo>
                  <a:lnTo>
                    <a:pt x="115" y="1"/>
                  </a:lnTo>
                  <a:lnTo>
                    <a:pt x="115" y="1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48" name="重庆">
              <a:hlinkClick r:id="" action="ppaction://macro?name=Slide1.重庆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4598256" y="4313382"/>
              <a:ext cx="729058" cy="720864"/>
            </a:xfrm>
            <a:custGeom>
              <a:avLst/>
              <a:gdLst>
                <a:gd name="T0" fmla="*/ 7 w 40"/>
                <a:gd name="T1" fmla="*/ 30 h 37"/>
                <a:gd name="T2" fmla="*/ 7 w 40"/>
                <a:gd name="T3" fmla="*/ 30 h 37"/>
                <a:gd name="T4" fmla="*/ 5 w 40"/>
                <a:gd name="T5" fmla="*/ 29 h 37"/>
                <a:gd name="T6" fmla="*/ 3 w 40"/>
                <a:gd name="T7" fmla="*/ 28 h 37"/>
                <a:gd name="T8" fmla="*/ 2 w 40"/>
                <a:gd name="T9" fmla="*/ 26 h 37"/>
                <a:gd name="T10" fmla="*/ 0 w 40"/>
                <a:gd name="T11" fmla="*/ 25 h 37"/>
                <a:gd name="T12" fmla="*/ 1 w 40"/>
                <a:gd name="T13" fmla="*/ 24 h 37"/>
                <a:gd name="T14" fmla="*/ 3 w 40"/>
                <a:gd name="T15" fmla="*/ 22 h 37"/>
                <a:gd name="T16" fmla="*/ 3 w 40"/>
                <a:gd name="T17" fmla="*/ 17 h 37"/>
                <a:gd name="T18" fmla="*/ 4 w 40"/>
                <a:gd name="T19" fmla="*/ 17 h 37"/>
                <a:gd name="T20" fmla="*/ 6 w 40"/>
                <a:gd name="T21" fmla="*/ 16 h 37"/>
                <a:gd name="T22" fmla="*/ 8 w 40"/>
                <a:gd name="T23" fmla="*/ 18 h 37"/>
                <a:gd name="T24" fmla="*/ 10 w 40"/>
                <a:gd name="T25" fmla="*/ 17 h 37"/>
                <a:gd name="T26" fmla="*/ 12 w 40"/>
                <a:gd name="T27" fmla="*/ 19 h 37"/>
                <a:gd name="T28" fmla="*/ 15 w 40"/>
                <a:gd name="T29" fmla="*/ 19 h 37"/>
                <a:gd name="T30" fmla="*/ 15 w 40"/>
                <a:gd name="T31" fmla="*/ 18 h 37"/>
                <a:gd name="T32" fmla="*/ 18 w 40"/>
                <a:gd name="T33" fmla="*/ 16 h 37"/>
                <a:gd name="T34" fmla="*/ 19 w 40"/>
                <a:gd name="T35" fmla="*/ 13 h 37"/>
                <a:gd name="T36" fmla="*/ 21 w 40"/>
                <a:gd name="T37" fmla="*/ 12 h 37"/>
                <a:gd name="T38" fmla="*/ 23 w 40"/>
                <a:gd name="T39" fmla="*/ 11 h 37"/>
                <a:gd name="T40" fmla="*/ 24 w 40"/>
                <a:gd name="T41" fmla="*/ 9 h 37"/>
                <a:gd name="T42" fmla="*/ 25 w 40"/>
                <a:gd name="T43" fmla="*/ 7 h 37"/>
                <a:gd name="T44" fmla="*/ 26 w 40"/>
                <a:gd name="T45" fmla="*/ 5 h 37"/>
                <a:gd name="T46" fmla="*/ 26 w 40"/>
                <a:gd name="T47" fmla="*/ 2 h 37"/>
                <a:gd name="T48" fmla="*/ 25 w 40"/>
                <a:gd name="T49" fmla="*/ 0 h 37"/>
                <a:gd name="T50" fmla="*/ 31 w 40"/>
                <a:gd name="T51" fmla="*/ 2 h 37"/>
                <a:gd name="T52" fmla="*/ 32 w 40"/>
                <a:gd name="T53" fmla="*/ 3 h 37"/>
                <a:gd name="T54" fmla="*/ 35 w 40"/>
                <a:gd name="T55" fmla="*/ 3 h 37"/>
                <a:gd name="T56" fmla="*/ 37 w 40"/>
                <a:gd name="T57" fmla="*/ 3 h 37"/>
                <a:gd name="T58" fmla="*/ 39 w 40"/>
                <a:gd name="T59" fmla="*/ 5 h 37"/>
                <a:gd name="T60" fmla="*/ 40 w 40"/>
                <a:gd name="T61" fmla="*/ 10 h 37"/>
                <a:gd name="T62" fmla="*/ 39 w 40"/>
                <a:gd name="T63" fmla="*/ 12 h 37"/>
                <a:gd name="T64" fmla="*/ 38 w 40"/>
                <a:gd name="T65" fmla="*/ 12 h 37"/>
                <a:gd name="T66" fmla="*/ 34 w 40"/>
                <a:gd name="T67" fmla="*/ 14 h 37"/>
                <a:gd name="T68" fmla="*/ 28 w 40"/>
                <a:gd name="T69" fmla="*/ 15 h 37"/>
                <a:gd name="T70" fmla="*/ 26 w 40"/>
                <a:gd name="T71" fmla="*/ 17 h 37"/>
                <a:gd name="T72" fmla="*/ 28 w 40"/>
                <a:gd name="T73" fmla="*/ 19 h 37"/>
                <a:gd name="T74" fmla="*/ 28 w 40"/>
                <a:gd name="T75" fmla="*/ 22 h 37"/>
                <a:gd name="T76" fmla="*/ 29 w 40"/>
                <a:gd name="T77" fmla="*/ 23 h 37"/>
                <a:gd name="T78" fmla="*/ 34 w 40"/>
                <a:gd name="T79" fmla="*/ 28 h 37"/>
                <a:gd name="T80" fmla="*/ 34 w 40"/>
                <a:gd name="T81" fmla="*/ 35 h 37"/>
                <a:gd name="T82" fmla="*/ 31 w 40"/>
                <a:gd name="T83" fmla="*/ 37 h 37"/>
                <a:gd name="T84" fmla="*/ 29 w 40"/>
                <a:gd name="T85" fmla="*/ 34 h 37"/>
                <a:gd name="T86" fmla="*/ 26 w 40"/>
                <a:gd name="T87" fmla="*/ 31 h 37"/>
                <a:gd name="T88" fmla="*/ 26 w 40"/>
                <a:gd name="T89" fmla="*/ 29 h 37"/>
                <a:gd name="T90" fmla="*/ 24 w 40"/>
                <a:gd name="T91" fmla="*/ 29 h 37"/>
                <a:gd name="T92" fmla="*/ 22 w 40"/>
                <a:gd name="T93" fmla="*/ 30 h 37"/>
                <a:gd name="T94" fmla="*/ 19 w 40"/>
                <a:gd name="T95" fmla="*/ 28 h 37"/>
                <a:gd name="T96" fmla="*/ 17 w 40"/>
                <a:gd name="T97" fmla="*/ 32 h 37"/>
                <a:gd name="T98" fmla="*/ 15 w 40"/>
                <a:gd name="T99" fmla="*/ 32 h 37"/>
                <a:gd name="T100" fmla="*/ 13 w 40"/>
                <a:gd name="T101" fmla="*/ 35 h 37"/>
                <a:gd name="T102" fmla="*/ 11 w 40"/>
                <a:gd name="T103" fmla="*/ 34 h 37"/>
                <a:gd name="T104" fmla="*/ 9 w 40"/>
                <a:gd name="T105" fmla="*/ 35 h 37"/>
                <a:gd name="T106" fmla="*/ 6 w 40"/>
                <a:gd name="T107" fmla="*/ 33 h 37"/>
                <a:gd name="T108" fmla="*/ 7 w 40"/>
                <a:gd name="T109" fmla="*/ 3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0" h="37">
                  <a:moveTo>
                    <a:pt x="7" y="30"/>
                  </a:moveTo>
                  <a:lnTo>
                    <a:pt x="7" y="30"/>
                  </a:lnTo>
                  <a:lnTo>
                    <a:pt x="5" y="29"/>
                  </a:lnTo>
                  <a:lnTo>
                    <a:pt x="3" y="28"/>
                  </a:lnTo>
                  <a:lnTo>
                    <a:pt x="2" y="26"/>
                  </a:lnTo>
                  <a:lnTo>
                    <a:pt x="0" y="25"/>
                  </a:lnTo>
                  <a:lnTo>
                    <a:pt x="1" y="24"/>
                  </a:lnTo>
                  <a:lnTo>
                    <a:pt x="3" y="22"/>
                  </a:lnTo>
                  <a:lnTo>
                    <a:pt x="3" y="17"/>
                  </a:lnTo>
                  <a:lnTo>
                    <a:pt x="4" y="17"/>
                  </a:lnTo>
                  <a:lnTo>
                    <a:pt x="6" y="16"/>
                  </a:lnTo>
                  <a:lnTo>
                    <a:pt x="8" y="18"/>
                  </a:lnTo>
                  <a:lnTo>
                    <a:pt x="10" y="17"/>
                  </a:lnTo>
                  <a:lnTo>
                    <a:pt x="12" y="19"/>
                  </a:lnTo>
                  <a:lnTo>
                    <a:pt x="15" y="19"/>
                  </a:lnTo>
                  <a:lnTo>
                    <a:pt x="15" y="18"/>
                  </a:lnTo>
                  <a:lnTo>
                    <a:pt x="18" y="16"/>
                  </a:lnTo>
                  <a:lnTo>
                    <a:pt x="19" y="13"/>
                  </a:lnTo>
                  <a:lnTo>
                    <a:pt x="21" y="12"/>
                  </a:lnTo>
                  <a:lnTo>
                    <a:pt x="23" y="11"/>
                  </a:lnTo>
                  <a:lnTo>
                    <a:pt x="24" y="9"/>
                  </a:lnTo>
                  <a:lnTo>
                    <a:pt x="25" y="7"/>
                  </a:lnTo>
                  <a:lnTo>
                    <a:pt x="26" y="5"/>
                  </a:lnTo>
                  <a:lnTo>
                    <a:pt x="26" y="2"/>
                  </a:lnTo>
                  <a:lnTo>
                    <a:pt x="25" y="0"/>
                  </a:lnTo>
                  <a:lnTo>
                    <a:pt x="31" y="2"/>
                  </a:lnTo>
                  <a:lnTo>
                    <a:pt x="32" y="3"/>
                  </a:lnTo>
                  <a:lnTo>
                    <a:pt x="35" y="3"/>
                  </a:lnTo>
                  <a:lnTo>
                    <a:pt x="37" y="3"/>
                  </a:lnTo>
                  <a:lnTo>
                    <a:pt x="39" y="5"/>
                  </a:lnTo>
                  <a:lnTo>
                    <a:pt x="40" y="10"/>
                  </a:lnTo>
                  <a:lnTo>
                    <a:pt x="39" y="12"/>
                  </a:lnTo>
                  <a:lnTo>
                    <a:pt x="38" y="12"/>
                  </a:lnTo>
                  <a:lnTo>
                    <a:pt x="34" y="14"/>
                  </a:lnTo>
                  <a:lnTo>
                    <a:pt x="28" y="15"/>
                  </a:lnTo>
                  <a:lnTo>
                    <a:pt x="26" y="17"/>
                  </a:lnTo>
                  <a:lnTo>
                    <a:pt x="28" y="19"/>
                  </a:lnTo>
                  <a:lnTo>
                    <a:pt x="28" y="22"/>
                  </a:lnTo>
                  <a:lnTo>
                    <a:pt x="29" y="23"/>
                  </a:lnTo>
                  <a:lnTo>
                    <a:pt x="34" y="28"/>
                  </a:lnTo>
                  <a:lnTo>
                    <a:pt x="34" y="35"/>
                  </a:lnTo>
                  <a:lnTo>
                    <a:pt x="31" y="37"/>
                  </a:lnTo>
                  <a:lnTo>
                    <a:pt x="29" y="34"/>
                  </a:lnTo>
                  <a:lnTo>
                    <a:pt x="26" y="31"/>
                  </a:lnTo>
                  <a:lnTo>
                    <a:pt x="26" y="29"/>
                  </a:lnTo>
                  <a:lnTo>
                    <a:pt x="24" y="29"/>
                  </a:lnTo>
                  <a:lnTo>
                    <a:pt x="22" y="30"/>
                  </a:lnTo>
                  <a:lnTo>
                    <a:pt x="19" y="28"/>
                  </a:lnTo>
                  <a:lnTo>
                    <a:pt x="17" y="32"/>
                  </a:lnTo>
                  <a:lnTo>
                    <a:pt x="15" y="32"/>
                  </a:lnTo>
                  <a:lnTo>
                    <a:pt x="13" y="35"/>
                  </a:lnTo>
                  <a:lnTo>
                    <a:pt x="11" y="34"/>
                  </a:lnTo>
                  <a:lnTo>
                    <a:pt x="9" y="35"/>
                  </a:lnTo>
                  <a:lnTo>
                    <a:pt x="6" y="33"/>
                  </a:lnTo>
                  <a:lnTo>
                    <a:pt x="7" y="3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p>
              <a:endParaRPr lang="zh-CN" altLang="en-US">
                <a:solidFill>
                  <a:srgbClr val="302F33"/>
                </a:solidFill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3463457" y="3770987"/>
            <a:ext cx="367804" cy="367804"/>
            <a:chOff x="6847114" y="2111829"/>
            <a:chExt cx="685800" cy="685800"/>
          </a:xfrm>
        </p:grpSpPr>
        <p:sp>
          <p:nvSpPr>
            <p:cNvPr id="50" name="泪滴形 49"/>
            <p:cNvSpPr/>
            <p:nvPr/>
          </p:nvSpPr>
          <p:spPr>
            <a:xfrm rot="8100000">
              <a:off x="6847114" y="2111829"/>
              <a:ext cx="685800" cy="685800"/>
            </a:xfrm>
            <a:prstGeom prst="teardrop">
              <a:avLst>
                <a:gd name="adj" fmla="val 129182"/>
              </a:avLst>
            </a:prstGeom>
            <a:solidFill>
              <a:srgbClr val="C0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51" name="椭圆 50"/>
            <p:cNvSpPr/>
            <p:nvPr/>
          </p:nvSpPr>
          <p:spPr>
            <a:xfrm>
              <a:off x="7034273" y="2298988"/>
              <a:ext cx="311481" cy="31148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000">
                <a:solidFill>
                  <a:srgbClr val="302F33"/>
                </a:solidFill>
                <a:latin typeface="DIN-BoldItalic" pitchFamily="50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3747516" y="4687977"/>
            <a:ext cx="367804" cy="367804"/>
            <a:chOff x="6847114" y="2111829"/>
            <a:chExt cx="685800" cy="685800"/>
          </a:xfrm>
        </p:grpSpPr>
        <p:sp>
          <p:nvSpPr>
            <p:cNvPr id="53" name="泪滴形 52"/>
            <p:cNvSpPr/>
            <p:nvPr/>
          </p:nvSpPr>
          <p:spPr>
            <a:xfrm rot="8100000">
              <a:off x="6847114" y="2111829"/>
              <a:ext cx="685800" cy="685800"/>
            </a:xfrm>
            <a:prstGeom prst="teardrop">
              <a:avLst>
                <a:gd name="adj" fmla="val 129182"/>
              </a:avLst>
            </a:prstGeom>
            <a:solidFill>
              <a:srgbClr val="C0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54" name="椭圆 53"/>
            <p:cNvSpPr/>
            <p:nvPr/>
          </p:nvSpPr>
          <p:spPr>
            <a:xfrm>
              <a:off x="7034273" y="2298988"/>
              <a:ext cx="311481" cy="31148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000">
                <a:solidFill>
                  <a:srgbClr val="302F33"/>
                </a:solidFill>
                <a:latin typeface="DIN-BoldItalic" pitchFamily="50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644090" y="3902245"/>
            <a:ext cx="367804" cy="367804"/>
            <a:chOff x="6847114" y="2111829"/>
            <a:chExt cx="685800" cy="685800"/>
          </a:xfrm>
        </p:grpSpPr>
        <p:sp>
          <p:nvSpPr>
            <p:cNvPr id="56" name="泪滴形 55"/>
            <p:cNvSpPr/>
            <p:nvPr/>
          </p:nvSpPr>
          <p:spPr>
            <a:xfrm rot="8100000">
              <a:off x="6847114" y="2111829"/>
              <a:ext cx="685800" cy="685800"/>
            </a:xfrm>
            <a:prstGeom prst="teardrop">
              <a:avLst>
                <a:gd name="adj" fmla="val 129182"/>
              </a:avLst>
            </a:prstGeom>
            <a:solidFill>
              <a:srgbClr val="C0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57" name="椭圆 56"/>
            <p:cNvSpPr/>
            <p:nvPr/>
          </p:nvSpPr>
          <p:spPr>
            <a:xfrm>
              <a:off x="7034273" y="2298988"/>
              <a:ext cx="311481" cy="31148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000">
                <a:solidFill>
                  <a:srgbClr val="302F33"/>
                </a:solidFill>
                <a:latin typeface="DIN-BoldItalic" pitchFamily="50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4256901" y="3694812"/>
            <a:ext cx="367804" cy="367804"/>
            <a:chOff x="6847114" y="2111829"/>
            <a:chExt cx="685800" cy="685800"/>
          </a:xfrm>
        </p:grpSpPr>
        <p:sp>
          <p:nvSpPr>
            <p:cNvPr id="59" name="泪滴形 58"/>
            <p:cNvSpPr/>
            <p:nvPr/>
          </p:nvSpPr>
          <p:spPr>
            <a:xfrm rot="8100000">
              <a:off x="6847114" y="2111829"/>
              <a:ext cx="685800" cy="685800"/>
            </a:xfrm>
            <a:prstGeom prst="teardrop">
              <a:avLst>
                <a:gd name="adj" fmla="val 129182"/>
              </a:avLst>
            </a:prstGeom>
            <a:solidFill>
              <a:srgbClr val="C0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60" name="椭圆 59"/>
            <p:cNvSpPr/>
            <p:nvPr/>
          </p:nvSpPr>
          <p:spPr>
            <a:xfrm>
              <a:off x="7034273" y="2298988"/>
              <a:ext cx="311481" cy="31148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000">
                <a:solidFill>
                  <a:srgbClr val="302F33"/>
                </a:solidFill>
                <a:latin typeface="DIN-BoldItalic" pitchFamily="50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5337021" y="1516658"/>
            <a:ext cx="2952328" cy="1813948"/>
            <a:chOff x="7172739" y="2452033"/>
            <a:chExt cx="2952328" cy="1813948"/>
          </a:xfrm>
        </p:grpSpPr>
        <p:sp>
          <p:nvSpPr>
            <p:cNvPr id="62" name="圆角矩形 61"/>
            <p:cNvSpPr/>
            <p:nvPr/>
          </p:nvSpPr>
          <p:spPr>
            <a:xfrm>
              <a:off x="7172739" y="2452033"/>
              <a:ext cx="2808312" cy="463580"/>
            </a:xfrm>
            <a:prstGeom prst="roundRect">
              <a:avLst>
                <a:gd name="adj" fmla="val 11271"/>
              </a:avLst>
            </a:prstGeom>
            <a:gradFill>
              <a:gsLst>
                <a:gs pos="100000">
                  <a:schemeClr val="bg1"/>
                </a:gs>
                <a:gs pos="0">
                  <a:srgbClr val="EEEEEE"/>
                </a:gs>
              </a:gsLst>
              <a:lin ang="8100000" scaled="0"/>
            </a:gradFill>
            <a:ln w="190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EEEEE"/>
                  </a:gs>
                </a:gsLst>
                <a:lin ang="8100000" scaled="0"/>
              </a:gradFill>
            </a:ln>
            <a:effectLst>
              <a:outerShdw blurRad="1270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63" name="圆角矩形 62"/>
            <p:cNvSpPr/>
            <p:nvPr/>
          </p:nvSpPr>
          <p:spPr>
            <a:xfrm>
              <a:off x="7172739" y="3068961"/>
              <a:ext cx="2952328" cy="1197020"/>
            </a:xfrm>
            <a:prstGeom prst="roundRect">
              <a:avLst>
                <a:gd name="adj" fmla="val 11271"/>
              </a:avLst>
            </a:prstGeom>
            <a:gradFill>
              <a:gsLst>
                <a:gs pos="100000">
                  <a:schemeClr val="bg1"/>
                </a:gs>
                <a:gs pos="0">
                  <a:srgbClr val="EEEEEE"/>
                </a:gs>
              </a:gsLst>
              <a:lin ang="8100000" scaled="0"/>
            </a:gradFill>
            <a:ln w="190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EEEEE"/>
                  </a:gs>
                </a:gsLst>
                <a:lin ang="8100000" scaled="0"/>
              </a:gradFill>
            </a:ln>
            <a:effectLst>
              <a:outerShdw blurRad="1270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rgbClr val="302F33"/>
                </a:solidFill>
              </a:endParaRPr>
            </a:p>
          </p:txBody>
        </p:sp>
        <p:grpSp>
          <p:nvGrpSpPr>
            <p:cNvPr id="64" name="组合 63"/>
            <p:cNvGrpSpPr/>
            <p:nvPr/>
          </p:nvGrpSpPr>
          <p:grpSpPr>
            <a:xfrm rot="16200000">
              <a:off x="7406286" y="2898091"/>
              <a:ext cx="527587" cy="130584"/>
              <a:chOff x="5856449" y="4311193"/>
              <a:chExt cx="527587" cy="130584"/>
            </a:xfrm>
          </p:grpSpPr>
          <p:sp>
            <p:nvSpPr>
              <p:cNvPr id="70" name="椭圆 69"/>
              <p:cNvSpPr/>
              <p:nvPr/>
            </p:nvSpPr>
            <p:spPr>
              <a:xfrm>
                <a:off x="5856449" y="4311193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71" name="椭圆 70"/>
              <p:cNvSpPr/>
              <p:nvPr/>
            </p:nvSpPr>
            <p:spPr>
              <a:xfrm>
                <a:off x="6253452" y="4311193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72" name="圆角矩形 71"/>
              <p:cNvSpPr/>
              <p:nvPr/>
            </p:nvSpPr>
            <p:spPr>
              <a:xfrm rot="16200000">
                <a:off x="6118113" y="4220859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73" name="圆角矩形 72"/>
              <p:cNvSpPr/>
              <p:nvPr/>
            </p:nvSpPr>
            <p:spPr>
              <a:xfrm rot="16200000">
                <a:off x="6118113" y="41708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</p:grpSp>
        <p:grpSp>
          <p:nvGrpSpPr>
            <p:cNvPr id="65" name="组合 64"/>
            <p:cNvGrpSpPr/>
            <p:nvPr/>
          </p:nvGrpSpPr>
          <p:grpSpPr>
            <a:xfrm rot="16200000">
              <a:off x="9278493" y="2898091"/>
              <a:ext cx="527587" cy="130585"/>
              <a:chOff x="5856449" y="3383509"/>
              <a:chExt cx="527587" cy="130585"/>
            </a:xfrm>
          </p:grpSpPr>
          <p:sp>
            <p:nvSpPr>
              <p:cNvPr id="66" name="椭圆 65"/>
              <p:cNvSpPr/>
              <p:nvPr/>
            </p:nvSpPr>
            <p:spPr>
              <a:xfrm>
                <a:off x="5856449" y="3383509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67" name="椭圆 66"/>
              <p:cNvSpPr/>
              <p:nvPr/>
            </p:nvSpPr>
            <p:spPr>
              <a:xfrm>
                <a:off x="6253452" y="3383510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68" name="圆角矩形 67"/>
              <p:cNvSpPr/>
              <p:nvPr/>
            </p:nvSpPr>
            <p:spPr>
              <a:xfrm rot="16200000">
                <a:off x="6118113" y="329317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69" name="圆角矩形 68"/>
              <p:cNvSpPr/>
              <p:nvPr/>
            </p:nvSpPr>
            <p:spPr>
              <a:xfrm rot="16200000">
                <a:off x="6118113" y="324313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</p:grpSp>
      </p:grpSp>
      <p:sp>
        <p:nvSpPr>
          <p:cNvPr id="74" name="TextBox 499"/>
          <p:cNvSpPr txBox="1"/>
          <p:nvPr/>
        </p:nvSpPr>
        <p:spPr>
          <a:xfrm>
            <a:off x="6043534" y="1571635"/>
            <a:ext cx="1554480" cy="3848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 lvl="0" algn="r"/>
            <a:r>
              <a:rPr lang="zh-CN" altLang="en-US" b="1" dirty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  <a:endParaRPr lang="zh-CN" altLang="en-US" b="1" dirty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  <a:cs typeface="UKIJ Qolyazma" pitchFamily="18" charset="0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5481036" y="2308746"/>
            <a:ext cx="2664296" cy="922020"/>
          </a:xfrm>
          <a:prstGeom prst="rect">
            <a:avLst/>
          </a:prstGeom>
        </p:spPr>
        <p:txBody>
          <a:bodyPr wrap="square">
            <a:spAutoFit/>
          </a:bodyPr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请在此输入详细的文字介绍信息，表达图表的含义。请在此输入详细的文字介绍信息。</a:t>
            </a:r>
            <a:endParaRPr lang="zh-CN" altLang="en-US" sz="1400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76" name="组合 75"/>
          <p:cNvGrpSpPr/>
          <p:nvPr/>
        </p:nvGrpSpPr>
        <p:grpSpPr>
          <a:xfrm>
            <a:off x="8433365" y="1516658"/>
            <a:ext cx="2952328" cy="1813948"/>
            <a:chOff x="7172739" y="2452033"/>
            <a:chExt cx="2952328" cy="1813948"/>
          </a:xfrm>
        </p:grpSpPr>
        <p:sp>
          <p:nvSpPr>
            <p:cNvPr id="77" name="圆角矩形 76"/>
            <p:cNvSpPr/>
            <p:nvPr/>
          </p:nvSpPr>
          <p:spPr>
            <a:xfrm>
              <a:off x="7172739" y="2452033"/>
              <a:ext cx="2808312" cy="463580"/>
            </a:xfrm>
            <a:prstGeom prst="roundRect">
              <a:avLst>
                <a:gd name="adj" fmla="val 11271"/>
              </a:avLst>
            </a:prstGeom>
            <a:gradFill>
              <a:gsLst>
                <a:gs pos="100000">
                  <a:schemeClr val="bg1"/>
                </a:gs>
                <a:gs pos="0">
                  <a:srgbClr val="EEEEEE"/>
                </a:gs>
              </a:gsLst>
              <a:lin ang="8100000" scaled="0"/>
            </a:gradFill>
            <a:ln w="190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EEEEE"/>
                  </a:gs>
                </a:gsLst>
                <a:lin ang="8100000" scaled="0"/>
              </a:gradFill>
            </a:ln>
            <a:effectLst>
              <a:outerShdw blurRad="1270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78" name="圆角矩形 77"/>
            <p:cNvSpPr/>
            <p:nvPr/>
          </p:nvSpPr>
          <p:spPr>
            <a:xfrm>
              <a:off x="7172739" y="3068961"/>
              <a:ext cx="2952328" cy="1197020"/>
            </a:xfrm>
            <a:prstGeom prst="roundRect">
              <a:avLst>
                <a:gd name="adj" fmla="val 11271"/>
              </a:avLst>
            </a:prstGeom>
            <a:gradFill>
              <a:gsLst>
                <a:gs pos="100000">
                  <a:schemeClr val="bg1"/>
                </a:gs>
                <a:gs pos="0">
                  <a:srgbClr val="EEEEEE"/>
                </a:gs>
              </a:gsLst>
              <a:lin ang="8100000" scaled="0"/>
            </a:gradFill>
            <a:ln w="190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EEEEE"/>
                  </a:gs>
                </a:gsLst>
                <a:lin ang="8100000" scaled="0"/>
              </a:gradFill>
            </a:ln>
            <a:effectLst>
              <a:outerShdw blurRad="1270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rgbClr val="302F33"/>
                </a:solidFill>
              </a:endParaRPr>
            </a:p>
          </p:txBody>
        </p:sp>
        <p:grpSp>
          <p:nvGrpSpPr>
            <p:cNvPr id="79" name="组合 78"/>
            <p:cNvGrpSpPr/>
            <p:nvPr/>
          </p:nvGrpSpPr>
          <p:grpSpPr>
            <a:xfrm rot="16200000">
              <a:off x="7406286" y="2898091"/>
              <a:ext cx="527587" cy="130584"/>
              <a:chOff x="5856449" y="4311193"/>
              <a:chExt cx="527587" cy="130584"/>
            </a:xfrm>
          </p:grpSpPr>
          <p:sp>
            <p:nvSpPr>
              <p:cNvPr id="85" name="椭圆 84"/>
              <p:cNvSpPr/>
              <p:nvPr/>
            </p:nvSpPr>
            <p:spPr>
              <a:xfrm>
                <a:off x="5856449" y="4311193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86" name="椭圆 85"/>
              <p:cNvSpPr/>
              <p:nvPr/>
            </p:nvSpPr>
            <p:spPr>
              <a:xfrm>
                <a:off x="6253452" y="4311193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87" name="圆角矩形 86"/>
              <p:cNvSpPr/>
              <p:nvPr/>
            </p:nvSpPr>
            <p:spPr>
              <a:xfrm rot="16200000">
                <a:off x="6118113" y="4220859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88" name="圆角矩形 87"/>
              <p:cNvSpPr/>
              <p:nvPr/>
            </p:nvSpPr>
            <p:spPr>
              <a:xfrm rot="16200000">
                <a:off x="6118113" y="41708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</p:grpSp>
        <p:grpSp>
          <p:nvGrpSpPr>
            <p:cNvPr id="80" name="组合 79"/>
            <p:cNvGrpSpPr/>
            <p:nvPr/>
          </p:nvGrpSpPr>
          <p:grpSpPr>
            <a:xfrm rot="16200000">
              <a:off x="9278493" y="2898091"/>
              <a:ext cx="527587" cy="130585"/>
              <a:chOff x="5856449" y="3383509"/>
              <a:chExt cx="527587" cy="130585"/>
            </a:xfrm>
          </p:grpSpPr>
          <p:sp>
            <p:nvSpPr>
              <p:cNvPr id="81" name="椭圆 80"/>
              <p:cNvSpPr/>
              <p:nvPr/>
            </p:nvSpPr>
            <p:spPr>
              <a:xfrm>
                <a:off x="5856449" y="3383509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82" name="椭圆 81"/>
              <p:cNvSpPr/>
              <p:nvPr/>
            </p:nvSpPr>
            <p:spPr>
              <a:xfrm>
                <a:off x="6253452" y="3383510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83" name="圆角矩形 82"/>
              <p:cNvSpPr/>
              <p:nvPr/>
            </p:nvSpPr>
            <p:spPr>
              <a:xfrm rot="16200000">
                <a:off x="6118113" y="329317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84" name="圆角矩形 83"/>
              <p:cNvSpPr/>
              <p:nvPr/>
            </p:nvSpPr>
            <p:spPr>
              <a:xfrm rot="16200000">
                <a:off x="6118113" y="324313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</p:grpSp>
      </p:grpSp>
      <p:sp>
        <p:nvSpPr>
          <p:cNvPr id="89" name="TextBox 499"/>
          <p:cNvSpPr txBox="1"/>
          <p:nvPr/>
        </p:nvSpPr>
        <p:spPr>
          <a:xfrm>
            <a:off x="9096617" y="1571635"/>
            <a:ext cx="1554480" cy="3848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 lvl="0" algn="r"/>
            <a:r>
              <a:rPr lang="zh-CN" altLang="en-US" b="1" dirty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  <a:endParaRPr lang="zh-CN" altLang="en-US" b="1" dirty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  <a:cs typeface="UKIJ Qolyazma" pitchFamily="18" charset="0"/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8577380" y="2308746"/>
            <a:ext cx="2664296" cy="922020"/>
          </a:xfrm>
          <a:prstGeom prst="rect">
            <a:avLst/>
          </a:prstGeom>
        </p:spPr>
        <p:txBody>
          <a:bodyPr wrap="square">
            <a:spAutoFit/>
          </a:bodyPr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请在此输入详细的文字介绍信息，表达图表的含义。请在此输入详细的文字介绍信息。</a:t>
            </a:r>
            <a:endParaRPr lang="zh-CN" altLang="en-US" sz="1400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91" name="组合 90"/>
          <p:cNvGrpSpPr/>
          <p:nvPr/>
        </p:nvGrpSpPr>
        <p:grpSpPr>
          <a:xfrm>
            <a:off x="5337021" y="3735158"/>
            <a:ext cx="2952328" cy="1813948"/>
            <a:chOff x="7172739" y="2452033"/>
            <a:chExt cx="2952328" cy="1813948"/>
          </a:xfrm>
        </p:grpSpPr>
        <p:sp>
          <p:nvSpPr>
            <p:cNvPr id="92" name="圆角矩形 91"/>
            <p:cNvSpPr/>
            <p:nvPr/>
          </p:nvSpPr>
          <p:spPr>
            <a:xfrm>
              <a:off x="7172739" y="2452033"/>
              <a:ext cx="2808312" cy="463580"/>
            </a:xfrm>
            <a:prstGeom prst="roundRect">
              <a:avLst>
                <a:gd name="adj" fmla="val 11271"/>
              </a:avLst>
            </a:prstGeom>
            <a:gradFill>
              <a:gsLst>
                <a:gs pos="100000">
                  <a:schemeClr val="bg1"/>
                </a:gs>
                <a:gs pos="0">
                  <a:srgbClr val="EEEEEE"/>
                </a:gs>
              </a:gsLst>
              <a:lin ang="8100000" scaled="0"/>
            </a:gradFill>
            <a:ln w="190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EEEEE"/>
                  </a:gs>
                </a:gsLst>
                <a:lin ang="8100000" scaled="0"/>
              </a:gradFill>
            </a:ln>
            <a:effectLst>
              <a:outerShdw blurRad="1270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93" name="圆角矩形 92"/>
            <p:cNvSpPr/>
            <p:nvPr/>
          </p:nvSpPr>
          <p:spPr>
            <a:xfrm>
              <a:off x="7172739" y="3068961"/>
              <a:ext cx="2952328" cy="1197020"/>
            </a:xfrm>
            <a:prstGeom prst="roundRect">
              <a:avLst>
                <a:gd name="adj" fmla="val 11271"/>
              </a:avLst>
            </a:prstGeom>
            <a:gradFill>
              <a:gsLst>
                <a:gs pos="100000">
                  <a:schemeClr val="bg1"/>
                </a:gs>
                <a:gs pos="0">
                  <a:srgbClr val="EEEEEE"/>
                </a:gs>
              </a:gsLst>
              <a:lin ang="8100000" scaled="0"/>
            </a:gradFill>
            <a:ln w="190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EEEEE"/>
                  </a:gs>
                </a:gsLst>
                <a:lin ang="8100000" scaled="0"/>
              </a:gradFill>
            </a:ln>
            <a:effectLst>
              <a:outerShdw blurRad="1270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rgbClr val="302F33"/>
                </a:solidFill>
              </a:endParaRPr>
            </a:p>
          </p:txBody>
        </p:sp>
        <p:grpSp>
          <p:nvGrpSpPr>
            <p:cNvPr id="94" name="组合 93"/>
            <p:cNvGrpSpPr/>
            <p:nvPr/>
          </p:nvGrpSpPr>
          <p:grpSpPr>
            <a:xfrm rot="16200000">
              <a:off x="7406286" y="2898091"/>
              <a:ext cx="527587" cy="130584"/>
              <a:chOff x="5856449" y="4311193"/>
              <a:chExt cx="527587" cy="130584"/>
            </a:xfrm>
          </p:grpSpPr>
          <p:sp>
            <p:nvSpPr>
              <p:cNvPr id="100" name="椭圆 99"/>
              <p:cNvSpPr/>
              <p:nvPr/>
            </p:nvSpPr>
            <p:spPr>
              <a:xfrm>
                <a:off x="5856449" y="4311193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101" name="椭圆 100"/>
              <p:cNvSpPr/>
              <p:nvPr/>
            </p:nvSpPr>
            <p:spPr>
              <a:xfrm>
                <a:off x="6253452" y="4311193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102" name="圆角矩形 101"/>
              <p:cNvSpPr/>
              <p:nvPr/>
            </p:nvSpPr>
            <p:spPr>
              <a:xfrm rot="16200000">
                <a:off x="6118113" y="4220859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103" name="圆角矩形 102"/>
              <p:cNvSpPr/>
              <p:nvPr/>
            </p:nvSpPr>
            <p:spPr>
              <a:xfrm rot="16200000">
                <a:off x="6118113" y="41708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</p:grpSp>
        <p:grpSp>
          <p:nvGrpSpPr>
            <p:cNvPr id="95" name="组合 94"/>
            <p:cNvGrpSpPr/>
            <p:nvPr/>
          </p:nvGrpSpPr>
          <p:grpSpPr>
            <a:xfrm rot="16200000">
              <a:off x="9278493" y="2898091"/>
              <a:ext cx="527587" cy="130585"/>
              <a:chOff x="5856449" y="3383509"/>
              <a:chExt cx="527587" cy="130585"/>
            </a:xfrm>
          </p:grpSpPr>
          <p:sp>
            <p:nvSpPr>
              <p:cNvPr id="96" name="椭圆 95"/>
              <p:cNvSpPr/>
              <p:nvPr/>
            </p:nvSpPr>
            <p:spPr>
              <a:xfrm>
                <a:off x="5856449" y="3383509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97" name="椭圆 96"/>
              <p:cNvSpPr/>
              <p:nvPr/>
            </p:nvSpPr>
            <p:spPr>
              <a:xfrm>
                <a:off x="6253452" y="3383510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98" name="圆角矩形 97"/>
              <p:cNvSpPr/>
              <p:nvPr/>
            </p:nvSpPr>
            <p:spPr>
              <a:xfrm rot="16200000">
                <a:off x="6118113" y="329317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99" name="圆角矩形 98"/>
              <p:cNvSpPr/>
              <p:nvPr/>
            </p:nvSpPr>
            <p:spPr>
              <a:xfrm rot="16200000">
                <a:off x="6118113" y="324313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</p:grpSp>
      </p:grpSp>
      <p:sp>
        <p:nvSpPr>
          <p:cNvPr id="104" name="TextBox 499"/>
          <p:cNvSpPr txBox="1"/>
          <p:nvPr/>
        </p:nvSpPr>
        <p:spPr>
          <a:xfrm>
            <a:off x="6043534" y="3790135"/>
            <a:ext cx="1554480" cy="3848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 lvl="0" algn="r"/>
            <a:r>
              <a:rPr lang="zh-CN" altLang="en-US" b="1" dirty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  <a:endParaRPr lang="zh-CN" altLang="en-US" b="1" dirty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  <a:cs typeface="UKIJ Qolyazma" pitchFamily="18" charset="0"/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5481036" y="4527246"/>
            <a:ext cx="2664296" cy="922020"/>
          </a:xfrm>
          <a:prstGeom prst="rect">
            <a:avLst/>
          </a:prstGeom>
        </p:spPr>
        <p:txBody>
          <a:bodyPr wrap="square">
            <a:spAutoFit/>
          </a:bodyPr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请在此输入详细的文字介绍信息，表达图表的含义。请在此输入详细的文字介绍信息。</a:t>
            </a:r>
            <a:endParaRPr lang="zh-CN" altLang="en-US" sz="1400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06" name="组合 105"/>
          <p:cNvGrpSpPr/>
          <p:nvPr/>
        </p:nvGrpSpPr>
        <p:grpSpPr>
          <a:xfrm>
            <a:off x="8433365" y="3735158"/>
            <a:ext cx="2952328" cy="1813948"/>
            <a:chOff x="7172739" y="2452033"/>
            <a:chExt cx="2952328" cy="1813948"/>
          </a:xfrm>
        </p:grpSpPr>
        <p:sp>
          <p:nvSpPr>
            <p:cNvPr id="107" name="圆角矩形 106"/>
            <p:cNvSpPr/>
            <p:nvPr/>
          </p:nvSpPr>
          <p:spPr>
            <a:xfrm>
              <a:off x="7172739" y="2452033"/>
              <a:ext cx="2808312" cy="463580"/>
            </a:xfrm>
            <a:prstGeom prst="roundRect">
              <a:avLst>
                <a:gd name="adj" fmla="val 11271"/>
              </a:avLst>
            </a:prstGeom>
            <a:gradFill>
              <a:gsLst>
                <a:gs pos="100000">
                  <a:schemeClr val="bg1"/>
                </a:gs>
                <a:gs pos="0">
                  <a:srgbClr val="EEEEEE"/>
                </a:gs>
              </a:gsLst>
              <a:lin ang="8100000" scaled="0"/>
            </a:gradFill>
            <a:ln w="190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EEEEE"/>
                  </a:gs>
                </a:gsLst>
                <a:lin ang="8100000" scaled="0"/>
              </a:gradFill>
            </a:ln>
            <a:effectLst>
              <a:outerShdw blurRad="1270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108" name="圆角矩形 107"/>
            <p:cNvSpPr/>
            <p:nvPr/>
          </p:nvSpPr>
          <p:spPr>
            <a:xfrm>
              <a:off x="7172739" y="3068961"/>
              <a:ext cx="2952328" cy="1197020"/>
            </a:xfrm>
            <a:prstGeom prst="roundRect">
              <a:avLst>
                <a:gd name="adj" fmla="val 11271"/>
              </a:avLst>
            </a:prstGeom>
            <a:gradFill>
              <a:gsLst>
                <a:gs pos="100000">
                  <a:schemeClr val="bg1"/>
                </a:gs>
                <a:gs pos="0">
                  <a:srgbClr val="EEEEEE"/>
                </a:gs>
              </a:gsLst>
              <a:lin ang="8100000" scaled="0"/>
            </a:gradFill>
            <a:ln w="190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EEEEE"/>
                  </a:gs>
                </a:gsLst>
                <a:lin ang="8100000" scaled="0"/>
              </a:gradFill>
            </a:ln>
            <a:effectLst>
              <a:outerShdw blurRad="1270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rgbClr val="302F33"/>
                </a:solidFill>
              </a:endParaRPr>
            </a:p>
          </p:txBody>
        </p:sp>
        <p:grpSp>
          <p:nvGrpSpPr>
            <p:cNvPr id="109" name="组合 108"/>
            <p:cNvGrpSpPr/>
            <p:nvPr/>
          </p:nvGrpSpPr>
          <p:grpSpPr>
            <a:xfrm rot="16200000">
              <a:off x="7406286" y="2898091"/>
              <a:ext cx="527587" cy="130584"/>
              <a:chOff x="5856449" y="4311193"/>
              <a:chExt cx="527587" cy="130584"/>
            </a:xfrm>
          </p:grpSpPr>
          <p:sp>
            <p:nvSpPr>
              <p:cNvPr id="115" name="椭圆 114"/>
              <p:cNvSpPr/>
              <p:nvPr/>
            </p:nvSpPr>
            <p:spPr>
              <a:xfrm>
                <a:off x="5856449" y="4311193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116" name="椭圆 115"/>
              <p:cNvSpPr/>
              <p:nvPr/>
            </p:nvSpPr>
            <p:spPr>
              <a:xfrm>
                <a:off x="6253452" y="4311193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117" name="圆角矩形 116"/>
              <p:cNvSpPr/>
              <p:nvPr/>
            </p:nvSpPr>
            <p:spPr>
              <a:xfrm rot="16200000">
                <a:off x="6118113" y="4220859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118" name="圆角矩形 117"/>
              <p:cNvSpPr/>
              <p:nvPr/>
            </p:nvSpPr>
            <p:spPr>
              <a:xfrm rot="16200000">
                <a:off x="6118113" y="41708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</p:grpSp>
        <p:grpSp>
          <p:nvGrpSpPr>
            <p:cNvPr id="110" name="组合 109"/>
            <p:cNvGrpSpPr/>
            <p:nvPr/>
          </p:nvGrpSpPr>
          <p:grpSpPr>
            <a:xfrm rot="16200000">
              <a:off x="9278493" y="2898091"/>
              <a:ext cx="527587" cy="130585"/>
              <a:chOff x="5856449" y="3383509"/>
              <a:chExt cx="527587" cy="130585"/>
            </a:xfrm>
          </p:grpSpPr>
          <p:sp>
            <p:nvSpPr>
              <p:cNvPr id="111" name="椭圆 110"/>
              <p:cNvSpPr/>
              <p:nvPr/>
            </p:nvSpPr>
            <p:spPr>
              <a:xfrm>
                <a:off x="5856449" y="3383509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112" name="椭圆 111"/>
              <p:cNvSpPr/>
              <p:nvPr/>
            </p:nvSpPr>
            <p:spPr>
              <a:xfrm>
                <a:off x="6253452" y="3383510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113" name="圆角矩形 112"/>
              <p:cNvSpPr/>
              <p:nvPr/>
            </p:nvSpPr>
            <p:spPr>
              <a:xfrm rot="16200000">
                <a:off x="6118113" y="329317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114" name="圆角矩形 113"/>
              <p:cNvSpPr/>
              <p:nvPr/>
            </p:nvSpPr>
            <p:spPr>
              <a:xfrm rot="16200000">
                <a:off x="6118113" y="324313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</p:grpSp>
      </p:grpSp>
      <p:sp>
        <p:nvSpPr>
          <p:cNvPr id="119" name="TextBox 499"/>
          <p:cNvSpPr txBox="1"/>
          <p:nvPr/>
        </p:nvSpPr>
        <p:spPr>
          <a:xfrm>
            <a:off x="9139878" y="3790135"/>
            <a:ext cx="1554480" cy="3848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 lvl="0" algn="r"/>
            <a:r>
              <a:rPr lang="zh-CN" altLang="en-US" b="1" dirty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  <a:endParaRPr lang="zh-CN" altLang="en-US" b="1" dirty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  <a:cs typeface="UKIJ Qolyazma" pitchFamily="18" charset="0"/>
            </a:endParaRPr>
          </a:p>
        </p:txBody>
      </p:sp>
      <p:sp>
        <p:nvSpPr>
          <p:cNvPr id="120" name="矩形 119"/>
          <p:cNvSpPr/>
          <p:nvPr/>
        </p:nvSpPr>
        <p:spPr>
          <a:xfrm>
            <a:off x="8577380" y="4527246"/>
            <a:ext cx="2664296" cy="922020"/>
          </a:xfrm>
          <a:prstGeom prst="rect">
            <a:avLst/>
          </a:prstGeom>
        </p:spPr>
        <p:txBody>
          <a:bodyPr wrap="square">
            <a:spAutoFit/>
          </a:bodyPr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请在此输入详细的文字介绍信息，表达图表的含义。请在此输入详细的文字介绍信息。</a:t>
            </a:r>
            <a:endParaRPr lang="zh-CN" altLang="en-US" sz="1400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3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3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50"/>
                            </p:stCondLst>
                            <p:childTnLst>
                              <p:par>
                                <p:cTn id="4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5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3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3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100"/>
                            </p:stCondLst>
                            <p:childTnLst>
                              <p:par>
                                <p:cTn id="5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600"/>
                            </p:stCondLst>
                            <p:childTnLst>
                              <p:par>
                                <p:cTn id="6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3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9" dur="3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650"/>
                            </p:stCondLst>
                            <p:childTnLst>
                              <p:par>
                                <p:cTn id="7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150"/>
                            </p:stCondLst>
                            <p:childTnLst>
                              <p:par>
                                <p:cTn id="7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3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4" dur="3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200"/>
                            </p:stCondLst>
                            <p:childTnLst>
                              <p:par>
                                <p:cTn id="8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75" grpId="0"/>
      <p:bldP spid="89" grpId="0"/>
      <p:bldP spid="90" grpId="0"/>
      <p:bldP spid="104" grpId="0"/>
      <p:bldP spid="105" grpId="0"/>
      <p:bldP spid="119" grpId="0"/>
      <p:bldP spid="1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0" y="6675120"/>
            <a:ext cx="12191365" cy="168910"/>
          </a:xfrm>
          <a:prstGeom prst="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388620" y="527050"/>
            <a:ext cx="10671175" cy="1397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同侧圆角矩形 3"/>
          <p:cNvSpPr/>
          <p:nvPr/>
        </p:nvSpPr>
        <p:spPr>
          <a:xfrm rot="10800000">
            <a:off x="11158855" y="3810"/>
            <a:ext cx="579120" cy="537210"/>
          </a:xfrm>
          <a:prstGeom prst="round2Same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pic>
        <p:nvPicPr>
          <p:cNvPr id="20" name="图片 19" descr="b30851bed45d32008e221b83b96f33e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4160" y="179070"/>
            <a:ext cx="1039495" cy="298450"/>
          </a:xfrm>
          <a:prstGeom prst="rect">
            <a:avLst/>
          </a:prstGeom>
        </p:spPr>
      </p:pic>
      <p:sp>
        <p:nvSpPr>
          <p:cNvPr id="55" name="文本框 9"/>
          <p:cNvSpPr txBox="1"/>
          <p:nvPr/>
        </p:nvSpPr>
        <p:spPr>
          <a:xfrm>
            <a:off x="1303566" y="145916"/>
            <a:ext cx="1944216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p>
            <a:pPr marL="0" lvl="1"/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添加文字标题</a:t>
            </a:r>
            <a:endParaRPr lang="zh-CN" altLang="en-US" sz="2000" b="1" kern="0" dirty="0" smtClean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171555" y="161290"/>
            <a:ext cx="826770" cy="2641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p>
            <a:pPr marL="0" lvl="1"/>
            <a:r>
              <a:rPr lang="en-US" altLang="zh-CN" sz="1200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LOGO</a:t>
            </a:r>
            <a:endParaRPr lang="en-US" altLang="zh-CN" sz="1200" b="1" kern="0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 Placeholder 3"/>
          <p:cNvSpPr txBox="1"/>
          <p:nvPr/>
        </p:nvSpPr>
        <p:spPr>
          <a:xfrm>
            <a:off x="2379361" y="3553517"/>
            <a:ext cx="961802" cy="246221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en-US" sz="1600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399,834</a:t>
            </a:r>
            <a:r>
              <a:rPr lang="en-US" altLang="zh-CN" sz="1600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K</a:t>
            </a:r>
            <a:endParaRPr lang="en-US" altLang="zh-CN" sz="1600" b="1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Text Placeholder 3"/>
          <p:cNvSpPr txBox="1"/>
          <p:nvPr/>
        </p:nvSpPr>
        <p:spPr>
          <a:xfrm>
            <a:off x="4926006" y="3553517"/>
            <a:ext cx="1088439" cy="246221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en-US" sz="1600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487</a:t>
            </a:r>
            <a:r>
              <a:rPr lang="en-US" altLang="zh-CN" sz="1600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3,834K</a:t>
            </a:r>
            <a:endParaRPr lang="en-US" altLang="zh-CN" sz="1600" b="1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1" name="Text Placeholder 3"/>
          <p:cNvSpPr txBox="1"/>
          <p:nvPr/>
        </p:nvSpPr>
        <p:spPr>
          <a:xfrm>
            <a:off x="7479368" y="3553517"/>
            <a:ext cx="1088439" cy="246221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en-US" sz="1600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5258,487</a:t>
            </a:r>
            <a:r>
              <a:rPr lang="en-US" altLang="zh-CN" sz="1600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K</a:t>
            </a:r>
            <a:endParaRPr lang="en-US" altLang="zh-CN" sz="1600" b="1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2" name="Text Placeholder 3"/>
          <p:cNvSpPr txBox="1"/>
          <p:nvPr/>
        </p:nvSpPr>
        <p:spPr>
          <a:xfrm>
            <a:off x="10092689" y="3553517"/>
            <a:ext cx="961802" cy="246221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en-US" sz="1600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258,487</a:t>
            </a:r>
            <a:r>
              <a:rPr lang="en-US" altLang="zh-CN" sz="1600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K</a:t>
            </a:r>
            <a:endParaRPr lang="en-US" altLang="zh-CN" sz="1600" b="1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53" name="Straight Connector 88"/>
          <p:cNvCxnSpPr/>
          <p:nvPr/>
        </p:nvCxnSpPr>
        <p:spPr>
          <a:xfrm flipH="1">
            <a:off x="1277330" y="3860753"/>
            <a:ext cx="9637341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Oval 8"/>
          <p:cNvSpPr>
            <a:spLocks noChangeAspect="1"/>
          </p:cNvSpPr>
          <p:nvPr/>
        </p:nvSpPr>
        <p:spPr>
          <a:xfrm>
            <a:off x="1432528" y="1710016"/>
            <a:ext cx="1620000" cy="1620000"/>
          </a:xfrm>
          <a:prstGeom prst="ellipse">
            <a:avLst/>
          </a:prstGeom>
          <a:blipFill rotWithShape="1">
            <a:blip r:embed="rId2" cstate="print"/>
            <a:srcRect/>
            <a:stretch>
              <a:fillRect b="-5000"/>
            </a:stretch>
          </a:blipFill>
          <a:ln w="57150">
            <a:solidFill>
              <a:srgbClr val="E653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35" dirty="0">
              <a:solidFill>
                <a:srgbClr val="302F33"/>
              </a:solidFill>
            </a:endParaRPr>
          </a:p>
        </p:txBody>
      </p:sp>
      <p:grpSp>
        <p:nvGrpSpPr>
          <p:cNvPr id="7" name="Group 94"/>
          <p:cNvGrpSpPr/>
          <p:nvPr/>
        </p:nvGrpSpPr>
        <p:grpSpPr>
          <a:xfrm>
            <a:off x="2146167" y="3352517"/>
            <a:ext cx="192723" cy="948263"/>
            <a:chOff x="1690019" y="2064423"/>
            <a:chExt cx="144542" cy="711197"/>
          </a:xfrm>
        </p:grpSpPr>
        <p:cxnSp>
          <p:nvCxnSpPr>
            <p:cNvPr id="56" name="Straight Connector 75"/>
            <p:cNvCxnSpPr/>
            <p:nvPr/>
          </p:nvCxnSpPr>
          <p:spPr>
            <a:xfrm flipH="1">
              <a:off x="1762290" y="2064423"/>
              <a:ext cx="1" cy="61392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Oval 32"/>
            <p:cNvSpPr/>
            <p:nvPr/>
          </p:nvSpPr>
          <p:spPr>
            <a:xfrm>
              <a:off x="1690019" y="2631078"/>
              <a:ext cx="144542" cy="14454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>
                <a:solidFill>
                  <a:srgbClr val="302F33"/>
                </a:solidFill>
              </a:endParaRPr>
            </a:p>
          </p:txBody>
        </p:sp>
      </p:grpSp>
      <p:sp>
        <p:nvSpPr>
          <p:cNvPr id="61" name="Oval 109"/>
          <p:cNvSpPr>
            <a:spLocks noChangeAspect="1"/>
          </p:cNvSpPr>
          <p:nvPr/>
        </p:nvSpPr>
        <p:spPr>
          <a:xfrm>
            <a:off x="3858754" y="1422016"/>
            <a:ext cx="1908000" cy="1908000"/>
          </a:xfrm>
          <a:prstGeom prst="ellipse">
            <a:avLst/>
          </a:prstGeom>
          <a:blipFill rotWithShape="1">
            <a:blip r:embed="rId3" cstate="print"/>
            <a:srcRect/>
            <a:stretch>
              <a:fillRect/>
            </a:stretch>
          </a:blipFill>
          <a:ln w="57150">
            <a:solidFill>
              <a:srgbClr val="E653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35" dirty="0">
              <a:solidFill>
                <a:srgbClr val="302F33"/>
              </a:solidFill>
            </a:endParaRPr>
          </a:p>
        </p:txBody>
      </p:sp>
      <p:grpSp>
        <p:nvGrpSpPr>
          <p:cNvPr id="62" name="Group 110"/>
          <p:cNvGrpSpPr/>
          <p:nvPr/>
        </p:nvGrpSpPr>
        <p:grpSpPr>
          <a:xfrm>
            <a:off x="4716393" y="3352517"/>
            <a:ext cx="192723" cy="948263"/>
            <a:chOff x="1690019" y="2064423"/>
            <a:chExt cx="144542" cy="711197"/>
          </a:xfrm>
        </p:grpSpPr>
        <p:cxnSp>
          <p:nvCxnSpPr>
            <p:cNvPr id="67" name="Straight Connector 111"/>
            <p:cNvCxnSpPr/>
            <p:nvPr/>
          </p:nvCxnSpPr>
          <p:spPr>
            <a:xfrm flipH="1">
              <a:off x="1762290" y="2064423"/>
              <a:ext cx="1" cy="61392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Oval 112"/>
            <p:cNvSpPr/>
            <p:nvPr/>
          </p:nvSpPr>
          <p:spPr>
            <a:xfrm>
              <a:off x="1690019" y="2631078"/>
              <a:ext cx="144542" cy="14454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>
                <a:solidFill>
                  <a:srgbClr val="302F33"/>
                </a:solidFill>
              </a:endParaRPr>
            </a:p>
          </p:txBody>
        </p:sp>
      </p:grpSp>
      <p:sp>
        <p:nvSpPr>
          <p:cNvPr id="69" name="Oval 127"/>
          <p:cNvSpPr>
            <a:spLocks noChangeAspect="1"/>
          </p:cNvSpPr>
          <p:nvPr/>
        </p:nvSpPr>
        <p:spPr>
          <a:xfrm>
            <a:off x="6429787" y="1422016"/>
            <a:ext cx="1908000" cy="1908000"/>
          </a:xfrm>
          <a:prstGeom prst="ellipse">
            <a:avLst/>
          </a:prstGeom>
          <a:blipFill rotWithShape="1">
            <a:blip r:embed="rId4" cstate="print"/>
            <a:srcRect/>
            <a:stretch>
              <a:fillRect/>
            </a:stretch>
          </a:blipFill>
          <a:ln w="57150">
            <a:solidFill>
              <a:srgbClr val="E653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35" dirty="0">
              <a:solidFill>
                <a:srgbClr val="302F33"/>
              </a:solidFill>
            </a:endParaRPr>
          </a:p>
        </p:txBody>
      </p:sp>
      <p:grpSp>
        <p:nvGrpSpPr>
          <p:cNvPr id="74" name="Group 128"/>
          <p:cNvGrpSpPr/>
          <p:nvPr/>
        </p:nvGrpSpPr>
        <p:grpSpPr>
          <a:xfrm>
            <a:off x="7286619" y="3352517"/>
            <a:ext cx="192723" cy="948263"/>
            <a:chOff x="1690019" y="2064423"/>
            <a:chExt cx="144542" cy="711197"/>
          </a:xfrm>
        </p:grpSpPr>
        <p:cxnSp>
          <p:nvCxnSpPr>
            <p:cNvPr id="75" name="Straight Connector 129"/>
            <p:cNvCxnSpPr/>
            <p:nvPr/>
          </p:nvCxnSpPr>
          <p:spPr>
            <a:xfrm flipH="1">
              <a:off x="1762290" y="2064423"/>
              <a:ext cx="1" cy="61392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Oval 130"/>
            <p:cNvSpPr/>
            <p:nvPr/>
          </p:nvSpPr>
          <p:spPr>
            <a:xfrm>
              <a:off x="1690019" y="2631078"/>
              <a:ext cx="144542" cy="14454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>
                <a:solidFill>
                  <a:srgbClr val="302F33"/>
                </a:solidFill>
              </a:endParaRPr>
            </a:p>
          </p:txBody>
        </p:sp>
      </p:grpSp>
      <p:sp>
        <p:nvSpPr>
          <p:cNvPr id="81" name="Oval 145"/>
          <p:cNvSpPr>
            <a:spLocks noChangeAspect="1"/>
          </p:cNvSpPr>
          <p:nvPr/>
        </p:nvSpPr>
        <p:spPr>
          <a:xfrm>
            <a:off x="9143206" y="1710016"/>
            <a:ext cx="1620000" cy="1620000"/>
          </a:xfrm>
          <a:prstGeom prst="ellipse">
            <a:avLst/>
          </a:prstGeom>
          <a:blipFill rotWithShape="1">
            <a:blip r:embed="rId5" cstate="print"/>
            <a:srcRect/>
            <a:stretch>
              <a:fillRect/>
            </a:stretch>
          </a:blipFill>
          <a:ln w="57150">
            <a:solidFill>
              <a:srgbClr val="E653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35" dirty="0">
              <a:solidFill>
                <a:srgbClr val="302F33"/>
              </a:solidFill>
            </a:endParaRPr>
          </a:p>
        </p:txBody>
      </p:sp>
      <p:grpSp>
        <p:nvGrpSpPr>
          <p:cNvPr id="82" name="Group 146"/>
          <p:cNvGrpSpPr/>
          <p:nvPr/>
        </p:nvGrpSpPr>
        <p:grpSpPr>
          <a:xfrm>
            <a:off x="9856845" y="3352517"/>
            <a:ext cx="192723" cy="948263"/>
            <a:chOff x="1690019" y="2064423"/>
            <a:chExt cx="144542" cy="711197"/>
          </a:xfrm>
        </p:grpSpPr>
        <p:cxnSp>
          <p:nvCxnSpPr>
            <p:cNvPr id="83" name="Straight Connector 147"/>
            <p:cNvCxnSpPr/>
            <p:nvPr/>
          </p:nvCxnSpPr>
          <p:spPr>
            <a:xfrm flipH="1">
              <a:off x="1762290" y="2064423"/>
              <a:ext cx="1" cy="61392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Oval 148"/>
            <p:cNvSpPr/>
            <p:nvPr/>
          </p:nvSpPr>
          <p:spPr>
            <a:xfrm>
              <a:off x="1690019" y="2631078"/>
              <a:ext cx="144542" cy="14454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>
                <a:solidFill>
                  <a:srgbClr val="302F33"/>
                </a:solidFill>
              </a:endParaRPr>
            </a:p>
          </p:txBody>
        </p:sp>
      </p:grpSp>
      <p:sp>
        <p:nvSpPr>
          <p:cNvPr id="85" name="矩形 84"/>
          <p:cNvSpPr/>
          <p:nvPr/>
        </p:nvSpPr>
        <p:spPr>
          <a:xfrm>
            <a:off x="1303817" y="4418386"/>
            <a:ext cx="1877420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zh-CN" altLang="en-US" sz="2200" b="1" dirty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6" name="矩形 47"/>
          <p:cNvSpPr>
            <a:spLocks noChangeArrowheads="1"/>
          </p:cNvSpPr>
          <p:nvPr/>
        </p:nvSpPr>
        <p:spPr bwMode="auto">
          <a:xfrm>
            <a:off x="1129141" y="4849280"/>
            <a:ext cx="2228045" cy="10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rgbClr val="302F33"/>
                </a:solidFill>
                <a:sym typeface="微软雅黑" panose="020B0503020204020204" charset="-122"/>
              </a:rPr>
              <a:t>在此</a:t>
            </a:r>
            <a:r>
              <a:rPr lang="zh-CN" altLang="en-US" sz="1300" dirty="0" smtClean="0">
                <a:solidFill>
                  <a:srgbClr val="302F33"/>
                </a:solidFill>
                <a:sym typeface="微软雅黑" panose="020B0503020204020204" charset="-122"/>
              </a:rPr>
              <a:t>录入</a:t>
            </a:r>
            <a:r>
              <a:rPr lang="zh-CN" altLang="en-US" sz="1300" dirty="0">
                <a:solidFill>
                  <a:srgbClr val="302F33"/>
                </a:solidFill>
                <a:sym typeface="微软雅黑" panose="020B0503020204020204" charset="-122"/>
              </a:rPr>
              <a:t>上述</a:t>
            </a:r>
            <a:r>
              <a:rPr lang="zh-CN" altLang="en-US" sz="1300" dirty="0" smtClean="0">
                <a:solidFill>
                  <a:srgbClr val="302F33"/>
                </a:solidFill>
                <a:sym typeface="微软雅黑" panose="020B0503020204020204" charset="-122"/>
              </a:rPr>
              <a:t>图表的综合描述</a:t>
            </a:r>
            <a:r>
              <a:rPr lang="zh-CN" altLang="en-US" sz="1300" dirty="0">
                <a:solidFill>
                  <a:srgbClr val="302F33"/>
                </a:solidFill>
                <a:sym typeface="微软雅黑" panose="020B0503020204020204" charset="-122"/>
              </a:rPr>
              <a:t>说明，在此录入上述图表</a:t>
            </a:r>
            <a:r>
              <a:rPr lang="zh-CN" altLang="en-US" sz="1300" dirty="0" smtClean="0">
                <a:solidFill>
                  <a:srgbClr val="302F33"/>
                </a:solidFill>
                <a:sym typeface="微软雅黑" panose="020B0503020204020204" charset="-122"/>
              </a:rPr>
              <a:t>的描述</a:t>
            </a:r>
            <a:r>
              <a:rPr lang="zh-CN" altLang="en-US" sz="1300" dirty="0">
                <a:solidFill>
                  <a:srgbClr val="302F33"/>
                </a:solidFill>
                <a:sym typeface="微软雅黑" panose="020B0503020204020204" charset="-122"/>
              </a:rPr>
              <a:t>说明，在此</a:t>
            </a:r>
            <a:r>
              <a:rPr lang="zh-CN" altLang="en-US" sz="1300" dirty="0" smtClean="0">
                <a:solidFill>
                  <a:srgbClr val="302F33"/>
                </a:solidFill>
                <a:sym typeface="微软雅黑" panose="020B0503020204020204" charset="-122"/>
              </a:rPr>
              <a:t>录入上述图表的描述说明。</a:t>
            </a:r>
            <a:endParaRPr lang="zh-CN" altLang="en-US" sz="1300" dirty="0" smtClean="0">
              <a:solidFill>
                <a:srgbClr val="302F33"/>
              </a:solidFill>
              <a:sym typeface="微软雅黑" panose="020B0503020204020204" charset="-122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9014496" y="4418386"/>
            <a:ext cx="1877420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zh-CN" altLang="en-US" sz="2200" b="1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8" name="矩形 47"/>
          <p:cNvSpPr>
            <a:spLocks noChangeArrowheads="1"/>
          </p:cNvSpPr>
          <p:nvPr/>
        </p:nvSpPr>
        <p:spPr bwMode="auto">
          <a:xfrm>
            <a:off x="8839819" y="4849280"/>
            <a:ext cx="2228045" cy="10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rgbClr val="302F33"/>
                </a:solidFill>
                <a:sym typeface="微软雅黑" panose="020B0503020204020204" charset="-122"/>
              </a:rPr>
              <a:t>在此</a:t>
            </a:r>
            <a:r>
              <a:rPr lang="zh-CN" altLang="en-US" sz="1300" dirty="0" smtClean="0">
                <a:solidFill>
                  <a:srgbClr val="302F33"/>
                </a:solidFill>
                <a:sym typeface="微软雅黑" panose="020B0503020204020204" charset="-122"/>
              </a:rPr>
              <a:t>录入</a:t>
            </a:r>
            <a:r>
              <a:rPr lang="zh-CN" altLang="en-US" sz="1300" dirty="0">
                <a:solidFill>
                  <a:srgbClr val="302F33"/>
                </a:solidFill>
                <a:sym typeface="微软雅黑" panose="020B0503020204020204" charset="-122"/>
              </a:rPr>
              <a:t>上述</a:t>
            </a:r>
            <a:r>
              <a:rPr lang="zh-CN" altLang="en-US" sz="1300" dirty="0" smtClean="0">
                <a:solidFill>
                  <a:srgbClr val="302F33"/>
                </a:solidFill>
                <a:sym typeface="微软雅黑" panose="020B0503020204020204" charset="-122"/>
              </a:rPr>
              <a:t>图表的综合描述</a:t>
            </a:r>
            <a:r>
              <a:rPr lang="zh-CN" altLang="en-US" sz="1300" dirty="0">
                <a:solidFill>
                  <a:srgbClr val="302F33"/>
                </a:solidFill>
                <a:sym typeface="微软雅黑" panose="020B0503020204020204" charset="-122"/>
              </a:rPr>
              <a:t>说明，在此录入上述图表</a:t>
            </a:r>
            <a:r>
              <a:rPr lang="zh-CN" altLang="en-US" sz="1300" dirty="0" smtClean="0">
                <a:solidFill>
                  <a:srgbClr val="302F33"/>
                </a:solidFill>
                <a:sym typeface="微软雅黑" panose="020B0503020204020204" charset="-122"/>
              </a:rPr>
              <a:t>的描述</a:t>
            </a:r>
            <a:r>
              <a:rPr lang="zh-CN" altLang="en-US" sz="1300" dirty="0">
                <a:solidFill>
                  <a:srgbClr val="302F33"/>
                </a:solidFill>
                <a:sym typeface="微软雅黑" panose="020B0503020204020204" charset="-122"/>
              </a:rPr>
              <a:t>说明，在此</a:t>
            </a:r>
            <a:r>
              <a:rPr lang="zh-CN" altLang="en-US" sz="1300" dirty="0" smtClean="0">
                <a:solidFill>
                  <a:srgbClr val="302F33"/>
                </a:solidFill>
                <a:sym typeface="微软雅黑" panose="020B0503020204020204" charset="-122"/>
              </a:rPr>
              <a:t>录入上述图表的描述说明。</a:t>
            </a:r>
            <a:endParaRPr lang="zh-CN" altLang="en-US" sz="1300" dirty="0" smtClean="0">
              <a:solidFill>
                <a:srgbClr val="302F33"/>
              </a:solidFill>
              <a:sym typeface="微软雅黑" panose="020B0503020204020204" charset="-122"/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3874044" y="4418386"/>
            <a:ext cx="1877420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zh-CN" altLang="en-US" sz="2200" b="1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0" name="矩形 47"/>
          <p:cNvSpPr>
            <a:spLocks noChangeArrowheads="1"/>
          </p:cNvSpPr>
          <p:nvPr/>
        </p:nvSpPr>
        <p:spPr bwMode="auto">
          <a:xfrm>
            <a:off x="3699367" y="4849280"/>
            <a:ext cx="2228045" cy="10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rgbClr val="302F33"/>
                </a:solidFill>
                <a:sym typeface="微软雅黑" panose="020B0503020204020204" charset="-122"/>
              </a:rPr>
              <a:t>在此</a:t>
            </a:r>
            <a:r>
              <a:rPr lang="zh-CN" altLang="en-US" sz="1300" dirty="0" smtClean="0">
                <a:solidFill>
                  <a:srgbClr val="302F33"/>
                </a:solidFill>
                <a:sym typeface="微软雅黑" panose="020B0503020204020204" charset="-122"/>
              </a:rPr>
              <a:t>录入</a:t>
            </a:r>
            <a:r>
              <a:rPr lang="zh-CN" altLang="en-US" sz="1300" dirty="0">
                <a:solidFill>
                  <a:srgbClr val="302F33"/>
                </a:solidFill>
                <a:sym typeface="微软雅黑" panose="020B0503020204020204" charset="-122"/>
              </a:rPr>
              <a:t>上述</a:t>
            </a:r>
            <a:r>
              <a:rPr lang="zh-CN" altLang="en-US" sz="1300" dirty="0" smtClean="0">
                <a:solidFill>
                  <a:srgbClr val="302F33"/>
                </a:solidFill>
                <a:sym typeface="微软雅黑" panose="020B0503020204020204" charset="-122"/>
              </a:rPr>
              <a:t>图表的综合描述</a:t>
            </a:r>
            <a:r>
              <a:rPr lang="zh-CN" altLang="en-US" sz="1300" dirty="0">
                <a:solidFill>
                  <a:srgbClr val="302F33"/>
                </a:solidFill>
                <a:sym typeface="微软雅黑" panose="020B0503020204020204" charset="-122"/>
              </a:rPr>
              <a:t>说明，在此录入上述图表</a:t>
            </a:r>
            <a:r>
              <a:rPr lang="zh-CN" altLang="en-US" sz="1300" dirty="0" smtClean="0">
                <a:solidFill>
                  <a:srgbClr val="302F33"/>
                </a:solidFill>
                <a:sym typeface="微软雅黑" panose="020B0503020204020204" charset="-122"/>
              </a:rPr>
              <a:t>的描述</a:t>
            </a:r>
            <a:r>
              <a:rPr lang="zh-CN" altLang="en-US" sz="1300" dirty="0">
                <a:solidFill>
                  <a:srgbClr val="302F33"/>
                </a:solidFill>
                <a:sym typeface="微软雅黑" panose="020B0503020204020204" charset="-122"/>
              </a:rPr>
              <a:t>说明，在此</a:t>
            </a:r>
            <a:r>
              <a:rPr lang="zh-CN" altLang="en-US" sz="1300" dirty="0" smtClean="0">
                <a:solidFill>
                  <a:srgbClr val="302F33"/>
                </a:solidFill>
                <a:sym typeface="微软雅黑" panose="020B0503020204020204" charset="-122"/>
              </a:rPr>
              <a:t>录入上述图表的描述说明。</a:t>
            </a:r>
            <a:endParaRPr lang="zh-CN" altLang="en-US" sz="1300" dirty="0" smtClean="0">
              <a:solidFill>
                <a:srgbClr val="302F33"/>
              </a:solidFill>
              <a:sym typeface="微软雅黑" panose="020B0503020204020204" charset="-122"/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6444270" y="4418386"/>
            <a:ext cx="1877420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zh-CN" altLang="en-US" sz="2200" b="1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2" name="矩形 91"/>
          <p:cNvSpPr>
            <a:spLocks noChangeArrowheads="1"/>
          </p:cNvSpPr>
          <p:nvPr/>
        </p:nvSpPr>
        <p:spPr bwMode="auto">
          <a:xfrm>
            <a:off x="6270400" y="4849280"/>
            <a:ext cx="2228045" cy="10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rgbClr val="302F33"/>
                </a:solidFill>
                <a:sym typeface="微软雅黑" panose="020B0503020204020204" charset="-122"/>
              </a:rPr>
              <a:t>在此</a:t>
            </a:r>
            <a:r>
              <a:rPr lang="zh-CN" altLang="en-US" sz="1300" dirty="0" smtClean="0">
                <a:solidFill>
                  <a:srgbClr val="302F33"/>
                </a:solidFill>
                <a:sym typeface="微软雅黑" panose="020B0503020204020204" charset="-122"/>
              </a:rPr>
              <a:t>录入</a:t>
            </a:r>
            <a:r>
              <a:rPr lang="zh-CN" altLang="en-US" sz="1300" dirty="0">
                <a:solidFill>
                  <a:srgbClr val="302F33"/>
                </a:solidFill>
                <a:sym typeface="微软雅黑" panose="020B0503020204020204" charset="-122"/>
              </a:rPr>
              <a:t>上述</a:t>
            </a:r>
            <a:r>
              <a:rPr lang="zh-CN" altLang="en-US" sz="1300" dirty="0" smtClean="0">
                <a:solidFill>
                  <a:srgbClr val="302F33"/>
                </a:solidFill>
                <a:sym typeface="微软雅黑" panose="020B0503020204020204" charset="-122"/>
              </a:rPr>
              <a:t>图表的综合描述</a:t>
            </a:r>
            <a:r>
              <a:rPr lang="zh-CN" altLang="en-US" sz="1300" dirty="0">
                <a:solidFill>
                  <a:srgbClr val="302F33"/>
                </a:solidFill>
                <a:sym typeface="微软雅黑" panose="020B0503020204020204" charset="-122"/>
              </a:rPr>
              <a:t>说明，在此录入上述图表</a:t>
            </a:r>
            <a:r>
              <a:rPr lang="zh-CN" altLang="en-US" sz="1300" dirty="0" smtClean="0">
                <a:solidFill>
                  <a:srgbClr val="302F33"/>
                </a:solidFill>
                <a:sym typeface="微软雅黑" panose="020B0503020204020204" charset="-122"/>
              </a:rPr>
              <a:t>的描述</a:t>
            </a:r>
            <a:r>
              <a:rPr lang="zh-CN" altLang="en-US" sz="1300" dirty="0">
                <a:solidFill>
                  <a:srgbClr val="302F33"/>
                </a:solidFill>
                <a:sym typeface="微软雅黑" panose="020B0503020204020204" charset="-122"/>
              </a:rPr>
              <a:t>说明，在此</a:t>
            </a:r>
            <a:r>
              <a:rPr lang="zh-CN" altLang="en-US" sz="1300" dirty="0" smtClean="0">
                <a:solidFill>
                  <a:srgbClr val="302F33"/>
                </a:solidFill>
                <a:sym typeface="微软雅黑" panose="020B0503020204020204" charset="-122"/>
              </a:rPr>
              <a:t>录入上述图表的描述说明。</a:t>
            </a:r>
            <a:endParaRPr lang="zh-CN" altLang="en-US" sz="1300" dirty="0" smtClean="0">
              <a:solidFill>
                <a:srgbClr val="302F33"/>
              </a:solidFill>
              <a:sym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3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3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3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3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3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3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3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3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3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3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3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000"/>
                            </p:stCondLst>
                            <p:childTnLst>
                              <p:par>
                                <p:cTn id="8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3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3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3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3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000"/>
                            </p:stCondLst>
                            <p:childTnLst>
                              <p:par>
                                <p:cTn id="9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9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51" grpId="0"/>
      <p:bldP spid="52" grpId="0"/>
      <p:bldP spid="54" grpId="0" bldLvl="0" animBg="1"/>
      <p:bldP spid="61" grpId="0" bldLvl="0" animBg="1"/>
      <p:bldP spid="69" grpId="0" bldLvl="0" animBg="1"/>
      <p:bldP spid="81" grpId="0" bldLvl="0" animBg="1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0" y="6675120"/>
            <a:ext cx="12191365" cy="168910"/>
          </a:xfrm>
          <a:prstGeom prst="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388620" y="527050"/>
            <a:ext cx="10671175" cy="1397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同侧圆角矩形 3"/>
          <p:cNvSpPr/>
          <p:nvPr/>
        </p:nvSpPr>
        <p:spPr>
          <a:xfrm rot="10800000">
            <a:off x="11158855" y="3810"/>
            <a:ext cx="579120" cy="537210"/>
          </a:xfrm>
          <a:prstGeom prst="round2Same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pic>
        <p:nvPicPr>
          <p:cNvPr id="20" name="图片 19" descr="b30851bed45d32008e221b83b96f33e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4160" y="179070"/>
            <a:ext cx="1039495" cy="298450"/>
          </a:xfrm>
          <a:prstGeom prst="rect">
            <a:avLst/>
          </a:prstGeom>
        </p:spPr>
      </p:pic>
      <p:sp>
        <p:nvSpPr>
          <p:cNvPr id="55" name="文本框 9"/>
          <p:cNvSpPr txBox="1"/>
          <p:nvPr/>
        </p:nvSpPr>
        <p:spPr>
          <a:xfrm>
            <a:off x="1303566" y="145916"/>
            <a:ext cx="1944216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p>
            <a:pPr marL="0" lvl="1"/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添加文字标题</a:t>
            </a:r>
            <a:endParaRPr lang="zh-CN" altLang="en-US" sz="2000" b="1" kern="0" dirty="0" smtClean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171555" y="161290"/>
            <a:ext cx="826770" cy="2641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p>
            <a:pPr marL="0" lvl="1"/>
            <a:r>
              <a:rPr lang="en-US" altLang="zh-CN" sz="1200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LOGO</a:t>
            </a:r>
            <a:endParaRPr lang="en-US" altLang="zh-CN" sz="1200" b="1" kern="0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/>
        </p:nvSpPr>
        <p:spPr>
          <a:xfrm rot="18900000">
            <a:off x="4414464" y="2724249"/>
            <a:ext cx="1494668" cy="3631947"/>
          </a:xfrm>
          <a:custGeom>
            <a:avLst/>
            <a:gdLst>
              <a:gd name="connsiteX0" fmla="*/ 1274246 w 1494668"/>
              <a:gd name="connsiteY0" fmla="*/ 218661 h 3631947"/>
              <a:gd name="connsiteX1" fmla="*/ 1274247 w 1494668"/>
              <a:gd name="connsiteY1" fmla="*/ 1274247 h 3631947"/>
              <a:gd name="connsiteX2" fmla="*/ 1270300 w 1494668"/>
              <a:gd name="connsiteY2" fmla="*/ 1277816 h 3631947"/>
              <a:gd name="connsiteX3" fmla="*/ 1270781 w 1494668"/>
              <a:gd name="connsiteY3" fmla="*/ 1277817 h 3631947"/>
              <a:gd name="connsiteX4" fmla="*/ 1045113 w 1494668"/>
              <a:gd name="connsiteY4" fmla="*/ 1836233 h 3631947"/>
              <a:gd name="connsiteX5" fmla="*/ 1258976 w 1494668"/>
              <a:gd name="connsiteY5" fmla="*/ 2340781 h 3631947"/>
              <a:gd name="connsiteX6" fmla="*/ 1257320 w 1494668"/>
              <a:gd name="connsiteY6" fmla="*/ 2340806 h 3631947"/>
              <a:gd name="connsiteX7" fmla="*/ 1276007 w 1494668"/>
              <a:gd name="connsiteY7" fmla="*/ 2357701 h 3631947"/>
              <a:gd name="connsiteX8" fmla="*/ 1276007 w 1494668"/>
              <a:gd name="connsiteY8" fmla="*/ 3413286 h 3631947"/>
              <a:gd name="connsiteX9" fmla="*/ 220422 w 1494668"/>
              <a:gd name="connsiteY9" fmla="*/ 3413286 h 3631947"/>
              <a:gd name="connsiteX10" fmla="*/ 220422 w 1494668"/>
              <a:gd name="connsiteY10" fmla="*/ 2357701 h 3631947"/>
              <a:gd name="connsiteX11" fmla="*/ 233526 w 1494668"/>
              <a:gd name="connsiteY11" fmla="*/ 2345854 h 3631947"/>
              <a:gd name="connsiteX12" fmla="*/ 274458 w 1494668"/>
              <a:gd name="connsiteY12" fmla="*/ 2299977 h 3631947"/>
              <a:gd name="connsiteX13" fmla="*/ 444405 w 1494668"/>
              <a:gd name="connsiteY13" fmla="*/ 1814435 h 3631947"/>
              <a:gd name="connsiteX14" fmla="*/ 217078 w 1494668"/>
              <a:gd name="connsiteY14" fmla="*/ 1274059 h 3631947"/>
              <a:gd name="connsiteX15" fmla="*/ 218496 w 1494668"/>
              <a:gd name="connsiteY15" fmla="*/ 1274064 h 3631947"/>
              <a:gd name="connsiteX16" fmla="*/ 167412 w 1494668"/>
              <a:gd name="connsiteY16" fmla="*/ 1217561 h 3631947"/>
              <a:gd name="connsiteX17" fmla="*/ 218661 w 1494668"/>
              <a:gd name="connsiteY17" fmla="*/ 218661 h 3631947"/>
              <a:gd name="connsiteX18" fmla="*/ 1274246 w 1494668"/>
              <a:gd name="connsiteY18" fmla="*/ 218661 h 3631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94668" h="3631947">
                <a:moveTo>
                  <a:pt x="1274246" y="218661"/>
                </a:moveTo>
                <a:cubicBezTo>
                  <a:pt x="1565796" y="510135"/>
                  <a:pt x="1565796" y="982774"/>
                  <a:pt x="1274247" y="1274247"/>
                </a:cubicBezTo>
                <a:lnTo>
                  <a:pt x="1270300" y="1277816"/>
                </a:lnTo>
                <a:lnTo>
                  <a:pt x="1270781" y="1277817"/>
                </a:lnTo>
                <a:cubicBezTo>
                  <a:pt x="1121214" y="1424487"/>
                  <a:pt x="1039454" y="1626827"/>
                  <a:pt x="1045113" y="1836233"/>
                </a:cubicBezTo>
                <a:cubicBezTo>
                  <a:pt x="1050186" y="2025394"/>
                  <a:pt x="1126580" y="2205587"/>
                  <a:pt x="1258976" y="2340781"/>
                </a:cubicBezTo>
                <a:lnTo>
                  <a:pt x="1257320" y="2340806"/>
                </a:lnTo>
                <a:lnTo>
                  <a:pt x="1276007" y="2357701"/>
                </a:lnTo>
                <a:cubicBezTo>
                  <a:pt x="1567556" y="2649174"/>
                  <a:pt x="1567556" y="3121813"/>
                  <a:pt x="1276007" y="3413286"/>
                </a:cubicBezTo>
                <a:cubicBezTo>
                  <a:pt x="984534" y="3704835"/>
                  <a:pt x="511895" y="3704835"/>
                  <a:pt x="220422" y="3413286"/>
                </a:cubicBezTo>
                <a:cubicBezTo>
                  <a:pt x="-71127" y="3121813"/>
                  <a:pt x="-71127" y="2649174"/>
                  <a:pt x="220422" y="2357701"/>
                </a:cubicBezTo>
                <a:lnTo>
                  <a:pt x="233526" y="2345854"/>
                </a:lnTo>
                <a:lnTo>
                  <a:pt x="274458" y="2299977"/>
                </a:lnTo>
                <a:cubicBezTo>
                  <a:pt x="384902" y="2163160"/>
                  <a:pt x="445429" y="1991790"/>
                  <a:pt x="444405" y="1814435"/>
                </a:cubicBezTo>
                <a:cubicBezTo>
                  <a:pt x="443283" y="1611293"/>
                  <a:pt x="361474" y="1416920"/>
                  <a:pt x="217078" y="1274059"/>
                </a:cubicBezTo>
                <a:lnTo>
                  <a:pt x="218496" y="1274064"/>
                </a:lnTo>
                <a:lnTo>
                  <a:pt x="167412" y="1217561"/>
                </a:lnTo>
                <a:cubicBezTo>
                  <a:pt x="-71749" y="924401"/>
                  <a:pt x="-54666" y="491918"/>
                  <a:pt x="218661" y="218661"/>
                </a:cubicBezTo>
                <a:cubicBezTo>
                  <a:pt x="510134" y="-72888"/>
                  <a:pt x="982773" y="-72888"/>
                  <a:pt x="1274246" y="218661"/>
                </a:cubicBezTo>
                <a:close/>
              </a:path>
            </a:pathLst>
          </a:cu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sz="3200">
              <a:solidFill>
                <a:srgbClr val="302F33"/>
              </a:solidFill>
              <a:latin typeface="DIN-BoldItalic" pitchFamily="50" charset="0"/>
            </a:endParaRPr>
          </a:p>
        </p:txBody>
      </p:sp>
      <p:sp>
        <p:nvSpPr>
          <p:cNvPr id="5" name="Oval 90"/>
          <p:cNvSpPr/>
          <p:nvPr/>
        </p:nvSpPr>
        <p:spPr>
          <a:xfrm>
            <a:off x="3884053" y="3254493"/>
            <a:ext cx="1044675" cy="1044651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sz="3200">
              <a:solidFill>
                <a:srgbClr val="302F33"/>
              </a:solidFill>
              <a:latin typeface="DIN-BoldItalic" pitchFamily="50" charset="0"/>
            </a:endParaRPr>
          </a:p>
        </p:txBody>
      </p:sp>
      <p:sp>
        <p:nvSpPr>
          <p:cNvPr id="11" name="Oval 91"/>
          <p:cNvSpPr/>
          <p:nvPr/>
        </p:nvSpPr>
        <p:spPr>
          <a:xfrm>
            <a:off x="3966305" y="3336744"/>
            <a:ext cx="880172" cy="88014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sz="3200">
              <a:solidFill>
                <a:srgbClr val="302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2" name="Oval 94"/>
          <p:cNvSpPr/>
          <p:nvPr/>
        </p:nvSpPr>
        <p:spPr>
          <a:xfrm>
            <a:off x="5389842" y="4769517"/>
            <a:ext cx="1044675" cy="1044651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sz="3200">
              <a:solidFill>
                <a:srgbClr val="302F33"/>
              </a:solidFill>
              <a:latin typeface="DIN-BoldItalic" pitchFamily="50" charset="0"/>
            </a:endParaRPr>
          </a:p>
        </p:txBody>
      </p:sp>
      <p:sp>
        <p:nvSpPr>
          <p:cNvPr id="13" name="Oval 95"/>
          <p:cNvSpPr/>
          <p:nvPr/>
        </p:nvSpPr>
        <p:spPr>
          <a:xfrm>
            <a:off x="5472094" y="4851768"/>
            <a:ext cx="880172" cy="88014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sz="3200">
              <a:solidFill>
                <a:srgbClr val="302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4" name="任意多边形 13"/>
          <p:cNvSpPr/>
          <p:nvPr/>
        </p:nvSpPr>
        <p:spPr>
          <a:xfrm rot="18900000">
            <a:off x="6029915" y="2631035"/>
            <a:ext cx="1494668" cy="3631946"/>
          </a:xfrm>
          <a:custGeom>
            <a:avLst/>
            <a:gdLst>
              <a:gd name="connsiteX0" fmla="*/ 1274246 w 1494668"/>
              <a:gd name="connsiteY0" fmla="*/ 218661 h 3631946"/>
              <a:gd name="connsiteX1" fmla="*/ 1274246 w 1494668"/>
              <a:gd name="connsiteY1" fmla="*/ 1274246 h 3631946"/>
              <a:gd name="connsiteX2" fmla="*/ 1270299 w 1494668"/>
              <a:gd name="connsiteY2" fmla="*/ 1277815 h 3631946"/>
              <a:gd name="connsiteX3" fmla="*/ 1270781 w 1494668"/>
              <a:gd name="connsiteY3" fmla="*/ 1277817 h 3631946"/>
              <a:gd name="connsiteX4" fmla="*/ 1045113 w 1494668"/>
              <a:gd name="connsiteY4" fmla="*/ 1836232 h 3631946"/>
              <a:gd name="connsiteX5" fmla="*/ 1258976 w 1494668"/>
              <a:gd name="connsiteY5" fmla="*/ 2340781 h 3631946"/>
              <a:gd name="connsiteX6" fmla="*/ 1257320 w 1494668"/>
              <a:gd name="connsiteY6" fmla="*/ 2340806 h 3631946"/>
              <a:gd name="connsiteX7" fmla="*/ 1276007 w 1494668"/>
              <a:gd name="connsiteY7" fmla="*/ 2357700 h 3631946"/>
              <a:gd name="connsiteX8" fmla="*/ 1276007 w 1494668"/>
              <a:gd name="connsiteY8" fmla="*/ 3413285 h 3631946"/>
              <a:gd name="connsiteX9" fmla="*/ 220422 w 1494668"/>
              <a:gd name="connsiteY9" fmla="*/ 3413285 h 3631946"/>
              <a:gd name="connsiteX10" fmla="*/ 220422 w 1494668"/>
              <a:gd name="connsiteY10" fmla="*/ 2357700 h 3631946"/>
              <a:gd name="connsiteX11" fmla="*/ 233525 w 1494668"/>
              <a:gd name="connsiteY11" fmla="*/ 2345853 h 3631946"/>
              <a:gd name="connsiteX12" fmla="*/ 274458 w 1494668"/>
              <a:gd name="connsiteY12" fmla="*/ 2299977 h 3631946"/>
              <a:gd name="connsiteX13" fmla="*/ 444405 w 1494668"/>
              <a:gd name="connsiteY13" fmla="*/ 1814435 h 3631946"/>
              <a:gd name="connsiteX14" fmla="*/ 217078 w 1494668"/>
              <a:gd name="connsiteY14" fmla="*/ 1274058 h 3631946"/>
              <a:gd name="connsiteX15" fmla="*/ 218496 w 1494668"/>
              <a:gd name="connsiteY15" fmla="*/ 1274064 h 3631946"/>
              <a:gd name="connsiteX16" fmla="*/ 167412 w 1494668"/>
              <a:gd name="connsiteY16" fmla="*/ 1217560 h 3631946"/>
              <a:gd name="connsiteX17" fmla="*/ 218661 w 1494668"/>
              <a:gd name="connsiteY17" fmla="*/ 218661 h 3631946"/>
              <a:gd name="connsiteX18" fmla="*/ 1274246 w 1494668"/>
              <a:gd name="connsiteY18" fmla="*/ 218661 h 3631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94668" h="3631946">
                <a:moveTo>
                  <a:pt x="1274246" y="218661"/>
                </a:moveTo>
                <a:cubicBezTo>
                  <a:pt x="1565796" y="510134"/>
                  <a:pt x="1565795" y="982773"/>
                  <a:pt x="1274246" y="1274246"/>
                </a:cubicBezTo>
                <a:lnTo>
                  <a:pt x="1270299" y="1277815"/>
                </a:lnTo>
                <a:lnTo>
                  <a:pt x="1270781" y="1277817"/>
                </a:lnTo>
                <a:cubicBezTo>
                  <a:pt x="1121214" y="1424486"/>
                  <a:pt x="1039454" y="1626826"/>
                  <a:pt x="1045113" y="1836232"/>
                </a:cubicBezTo>
                <a:cubicBezTo>
                  <a:pt x="1050186" y="2025394"/>
                  <a:pt x="1126580" y="2205586"/>
                  <a:pt x="1258976" y="2340781"/>
                </a:cubicBezTo>
                <a:lnTo>
                  <a:pt x="1257320" y="2340806"/>
                </a:lnTo>
                <a:lnTo>
                  <a:pt x="1276007" y="2357700"/>
                </a:lnTo>
                <a:cubicBezTo>
                  <a:pt x="1567556" y="2649173"/>
                  <a:pt x="1567556" y="3121812"/>
                  <a:pt x="1276007" y="3413285"/>
                </a:cubicBezTo>
                <a:cubicBezTo>
                  <a:pt x="984534" y="3704834"/>
                  <a:pt x="511895" y="3704834"/>
                  <a:pt x="220422" y="3413285"/>
                </a:cubicBezTo>
                <a:cubicBezTo>
                  <a:pt x="-71127" y="3121812"/>
                  <a:pt x="-71128" y="2649173"/>
                  <a:pt x="220422" y="2357700"/>
                </a:cubicBezTo>
                <a:lnTo>
                  <a:pt x="233525" y="2345853"/>
                </a:lnTo>
                <a:lnTo>
                  <a:pt x="274458" y="2299977"/>
                </a:lnTo>
                <a:cubicBezTo>
                  <a:pt x="384902" y="2163160"/>
                  <a:pt x="445429" y="1991789"/>
                  <a:pt x="444405" y="1814435"/>
                </a:cubicBezTo>
                <a:cubicBezTo>
                  <a:pt x="443282" y="1611293"/>
                  <a:pt x="361474" y="1416919"/>
                  <a:pt x="217078" y="1274058"/>
                </a:cubicBezTo>
                <a:lnTo>
                  <a:pt x="218496" y="1274064"/>
                </a:lnTo>
                <a:lnTo>
                  <a:pt x="167412" y="1217560"/>
                </a:lnTo>
                <a:cubicBezTo>
                  <a:pt x="-71749" y="924401"/>
                  <a:pt x="-54666" y="491917"/>
                  <a:pt x="218661" y="218661"/>
                </a:cubicBezTo>
                <a:cubicBezTo>
                  <a:pt x="510134" y="-72888"/>
                  <a:pt x="982773" y="-72888"/>
                  <a:pt x="1274246" y="218661"/>
                </a:cubicBezTo>
                <a:close/>
              </a:path>
            </a:pathLst>
          </a:cu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sz="3200">
              <a:solidFill>
                <a:srgbClr val="302F33"/>
              </a:solidFill>
              <a:latin typeface="DIN-BoldItalic" pitchFamily="50" charset="0"/>
            </a:endParaRPr>
          </a:p>
        </p:txBody>
      </p:sp>
      <p:sp>
        <p:nvSpPr>
          <p:cNvPr id="15" name="Oval 82"/>
          <p:cNvSpPr/>
          <p:nvPr/>
        </p:nvSpPr>
        <p:spPr>
          <a:xfrm>
            <a:off x="5513782" y="3172241"/>
            <a:ext cx="1044675" cy="1044651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sz="3200">
              <a:solidFill>
                <a:srgbClr val="302F33"/>
              </a:solidFill>
              <a:latin typeface="DIN-BoldItalic" pitchFamily="50" charset="0"/>
            </a:endParaRPr>
          </a:p>
        </p:txBody>
      </p:sp>
      <p:sp>
        <p:nvSpPr>
          <p:cNvPr id="16" name="Oval 83"/>
          <p:cNvSpPr/>
          <p:nvPr/>
        </p:nvSpPr>
        <p:spPr>
          <a:xfrm>
            <a:off x="5605339" y="3263796"/>
            <a:ext cx="861562" cy="86154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sz="3200">
              <a:solidFill>
                <a:srgbClr val="302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7" name="Oval 86"/>
          <p:cNvSpPr/>
          <p:nvPr/>
        </p:nvSpPr>
        <p:spPr>
          <a:xfrm>
            <a:off x="7019571" y="4687265"/>
            <a:ext cx="1044675" cy="1044651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sz="3200">
              <a:solidFill>
                <a:srgbClr val="302F33"/>
              </a:solidFill>
              <a:latin typeface="DIN-BoldItalic" pitchFamily="50" charset="0"/>
            </a:endParaRPr>
          </a:p>
        </p:txBody>
      </p:sp>
      <p:sp>
        <p:nvSpPr>
          <p:cNvPr id="18" name="Oval 87"/>
          <p:cNvSpPr/>
          <p:nvPr/>
        </p:nvSpPr>
        <p:spPr>
          <a:xfrm>
            <a:off x="7073416" y="4741110"/>
            <a:ext cx="936986" cy="93696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sz="3200">
              <a:solidFill>
                <a:srgbClr val="302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9" name="任意多边形 18"/>
          <p:cNvSpPr/>
          <p:nvPr/>
        </p:nvSpPr>
        <p:spPr>
          <a:xfrm rot="18900000">
            <a:off x="6137318" y="1049295"/>
            <a:ext cx="1494668" cy="3631947"/>
          </a:xfrm>
          <a:custGeom>
            <a:avLst/>
            <a:gdLst>
              <a:gd name="connsiteX0" fmla="*/ 1274247 w 1494668"/>
              <a:gd name="connsiteY0" fmla="*/ 218662 h 3631947"/>
              <a:gd name="connsiteX1" fmla="*/ 1274247 w 1494668"/>
              <a:gd name="connsiteY1" fmla="*/ 1274247 h 3631947"/>
              <a:gd name="connsiteX2" fmla="*/ 1270300 w 1494668"/>
              <a:gd name="connsiteY2" fmla="*/ 1277816 h 3631947"/>
              <a:gd name="connsiteX3" fmla="*/ 1270781 w 1494668"/>
              <a:gd name="connsiteY3" fmla="*/ 1277817 h 3631947"/>
              <a:gd name="connsiteX4" fmla="*/ 1045113 w 1494668"/>
              <a:gd name="connsiteY4" fmla="*/ 1836233 h 3631947"/>
              <a:gd name="connsiteX5" fmla="*/ 1258976 w 1494668"/>
              <a:gd name="connsiteY5" fmla="*/ 2340781 h 3631947"/>
              <a:gd name="connsiteX6" fmla="*/ 1257320 w 1494668"/>
              <a:gd name="connsiteY6" fmla="*/ 2340806 h 3631947"/>
              <a:gd name="connsiteX7" fmla="*/ 1276007 w 1494668"/>
              <a:gd name="connsiteY7" fmla="*/ 2357701 h 3631947"/>
              <a:gd name="connsiteX8" fmla="*/ 1276007 w 1494668"/>
              <a:gd name="connsiteY8" fmla="*/ 3413286 h 3631947"/>
              <a:gd name="connsiteX9" fmla="*/ 220422 w 1494668"/>
              <a:gd name="connsiteY9" fmla="*/ 3413286 h 3631947"/>
              <a:gd name="connsiteX10" fmla="*/ 220422 w 1494668"/>
              <a:gd name="connsiteY10" fmla="*/ 2357701 h 3631947"/>
              <a:gd name="connsiteX11" fmla="*/ 233526 w 1494668"/>
              <a:gd name="connsiteY11" fmla="*/ 2345854 h 3631947"/>
              <a:gd name="connsiteX12" fmla="*/ 274458 w 1494668"/>
              <a:gd name="connsiteY12" fmla="*/ 2299978 h 3631947"/>
              <a:gd name="connsiteX13" fmla="*/ 444405 w 1494668"/>
              <a:gd name="connsiteY13" fmla="*/ 1814435 h 3631947"/>
              <a:gd name="connsiteX14" fmla="*/ 217078 w 1494668"/>
              <a:gd name="connsiteY14" fmla="*/ 1274059 h 3631947"/>
              <a:gd name="connsiteX15" fmla="*/ 218496 w 1494668"/>
              <a:gd name="connsiteY15" fmla="*/ 1274064 h 3631947"/>
              <a:gd name="connsiteX16" fmla="*/ 167412 w 1494668"/>
              <a:gd name="connsiteY16" fmla="*/ 1217561 h 3631947"/>
              <a:gd name="connsiteX17" fmla="*/ 218661 w 1494668"/>
              <a:gd name="connsiteY17" fmla="*/ 218662 h 3631947"/>
              <a:gd name="connsiteX18" fmla="*/ 1274247 w 1494668"/>
              <a:gd name="connsiteY18" fmla="*/ 218662 h 3631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94668" h="3631947">
                <a:moveTo>
                  <a:pt x="1274247" y="218662"/>
                </a:moveTo>
                <a:cubicBezTo>
                  <a:pt x="1565796" y="510135"/>
                  <a:pt x="1565796" y="982774"/>
                  <a:pt x="1274247" y="1274247"/>
                </a:cubicBezTo>
                <a:lnTo>
                  <a:pt x="1270300" y="1277816"/>
                </a:lnTo>
                <a:lnTo>
                  <a:pt x="1270781" y="1277817"/>
                </a:lnTo>
                <a:cubicBezTo>
                  <a:pt x="1121214" y="1424487"/>
                  <a:pt x="1039454" y="1626827"/>
                  <a:pt x="1045113" y="1836233"/>
                </a:cubicBezTo>
                <a:cubicBezTo>
                  <a:pt x="1050186" y="2025394"/>
                  <a:pt x="1126580" y="2205587"/>
                  <a:pt x="1258976" y="2340781"/>
                </a:cubicBezTo>
                <a:lnTo>
                  <a:pt x="1257320" y="2340806"/>
                </a:lnTo>
                <a:lnTo>
                  <a:pt x="1276007" y="2357701"/>
                </a:lnTo>
                <a:cubicBezTo>
                  <a:pt x="1567556" y="2649174"/>
                  <a:pt x="1567556" y="3121813"/>
                  <a:pt x="1276007" y="3413286"/>
                </a:cubicBezTo>
                <a:cubicBezTo>
                  <a:pt x="984534" y="3704835"/>
                  <a:pt x="511895" y="3704835"/>
                  <a:pt x="220422" y="3413286"/>
                </a:cubicBezTo>
                <a:cubicBezTo>
                  <a:pt x="-71127" y="3121813"/>
                  <a:pt x="-71127" y="2649174"/>
                  <a:pt x="220422" y="2357701"/>
                </a:cubicBezTo>
                <a:lnTo>
                  <a:pt x="233526" y="2345854"/>
                </a:lnTo>
                <a:lnTo>
                  <a:pt x="274458" y="2299978"/>
                </a:lnTo>
                <a:cubicBezTo>
                  <a:pt x="384902" y="2163160"/>
                  <a:pt x="445429" y="1991790"/>
                  <a:pt x="444405" y="1814435"/>
                </a:cubicBezTo>
                <a:cubicBezTo>
                  <a:pt x="443283" y="1611293"/>
                  <a:pt x="361474" y="1416920"/>
                  <a:pt x="217078" y="1274059"/>
                </a:cubicBezTo>
                <a:lnTo>
                  <a:pt x="218496" y="1274064"/>
                </a:lnTo>
                <a:lnTo>
                  <a:pt x="167412" y="1217561"/>
                </a:lnTo>
                <a:cubicBezTo>
                  <a:pt x="-71749" y="924402"/>
                  <a:pt x="-54666" y="491918"/>
                  <a:pt x="218661" y="218662"/>
                </a:cubicBezTo>
                <a:cubicBezTo>
                  <a:pt x="510134" y="-72888"/>
                  <a:pt x="982773" y="-72888"/>
                  <a:pt x="1274247" y="218662"/>
                </a:cubicBezTo>
                <a:close/>
              </a:path>
            </a:pathLst>
          </a:cu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sz="3200">
              <a:solidFill>
                <a:srgbClr val="302F33"/>
              </a:solidFill>
              <a:latin typeface="DIN-BoldItalic" pitchFamily="50" charset="0"/>
            </a:endParaRPr>
          </a:p>
        </p:txBody>
      </p:sp>
      <p:sp>
        <p:nvSpPr>
          <p:cNvPr id="6" name="Oval 74"/>
          <p:cNvSpPr/>
          <p:nvPr/>
        </p:nvSpPr>
        <p:spPr>
          <a:xfrm>
            <a:off x="5609810" y="1565661"/>
            <a:ext cx="1044675" cy="1044651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sz="3200">
              <a:solidFill>
                <a:srgbClr val="302F33"/>
              </a:solidFill>
              <a:latin typeface="DIN-BoldItalic" pitchFamily="50" charset="0"/>
            </a:endParaRPr>
          </a:p>
        </p:txBody>
      </p:sp>
      <p:sp>
        <p:nvSpPr>
          <p:cNvPr id="21" name="Oval 75"/>
          <p:cNvSpPr/>
          <p:nvPr/>
        </p:nvSpPr>
        <p:spPr>
          <a:xfrm>
            <a:off x="5710672" y="1666521"/>
            <a:ext cx="842952" cy="84293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sz="3200">
              <a:solidFill>
                <a:srgbClr val="302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22" name="Oval 78"/>
          <p:cNvSpPr/>
          <p:nvPr/>
        </p:nvSpPr>
        <p:spPr>
          <a:xfrm>
            <a:off x="7124903" y="3080685"/>
            <a:ext cx="1044675" cy="1044651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sz="3200">
              <a:solidFill>
                <a:srgbClr val="302F33"/>
              </a:solidFill>
              <a:latin typeface="DIN-BoldItalic" pitchFamily="50" charset="0"/>
            </a:endParaRPr>
          </a:p>
        </p:txBody>
      </p:sp>
      <p:sp>
        <p:nvSpPr>
          <p:cNvPr id="23" name="Oval 79"/>
          <p:cNvSpPr/>
          <p:nvPr/>
        </p:nvSpPr>
        <p:spPr>
          <a:xfrm>
            <a:off x="7232539" y="3188319"/>
            <a:ext cx="829404" cy="829382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sz="3200">
              <a:solidFill>
                <a:srgbClr val="302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24" name="Freeform 210"/>
          <p:cNvSpPr>
            <a:spLocks noEditPoints="1"/>
          </p:cNvSpPr>
          <p:nvPr/>
        </p:nvSpPr>
        <p:spPr bwMode="auto">
          <a:xfrm>
            <a:off x="4182952" y="3651656"/>
            <a:ext cx="446876" cy="238332"/>
          </a:xfrm>
          <a:custGeom>
            <a:avLst/>
            <a:gdLst>
              <a:gd name="T0" fmla="*/ 37 w 51"/>
              <a:gd name="T1" fmla="*/ 27 h 27"/>
              <a:gd name="T2" fmla="*/ 28 w 51"/>
              <a:gd name="T3" fmla="*/ 24 h 27"/>
              <a:gd name="T4" fmla="*/ 22 w 51"/>
              <a:gd name="T5" fmla="*/ 24 h 27"/>
              <a:gd name="T6" fmla="*/ 13 w 51"/>
              <a:gd name="T7" fmla="*/ 27 h 27"/>
              <a:gd name="T8" fmla="*/ 0 w 51"/>
              <a:gd name="T9" fmla="*/ 13 h 27"/>
              <a:gd name="T10" fmla="*/ 13 w 51"/>
              <a:gd name="T11" fmla="*/ 0 h 27"/>
              <a:gd name="T12" fmla="*/ 37 w 51"/>
              <a:gd name="T13" fmla="*/ 0 h 27"/>
              <a:gd name="T14" fmla="*/ 51 w 51"/>
              <a:gd name="T15" fmla="*/ 13 h 27"/>
              <a:gd name="T16" fmla="*/ 37 w 51"/>
              <a:gd name="T17" fmla="*/ 27 h 27"/>
              <a:gd name="T18" fmla="*/ 22 w 51"/>
              <a:gd name="T19" fmla="*/ 12 h 27"/>
              <a:gd name="T20" fmla="*/ 21 w 51"/>
              <a:gd name="T21" fmla="*/ 11 h 27"/>
              <a:gd name="T22" fmla="*/ 16 w 51"/>
              <a:gd name="T23" fmla="*/ 11 h 27"/>
              <a:gd name="T24" fmla="*/ 16 w 51"/>
              <a:gd name="T25" fmla="*/ 6 h 27"/>
              <a:gd name="T26" fmla="*/ 15 w 51"/>
              <a:gd name="T27" fmla="*/ 5 h 27"/>
              <a:gd name="T28" fmla="*/ 12 w 51"/>
              <a:gd name="T29" fmla="*/ 5 h 27"/>
              <a:gd name="T30" fmla="*/ 11 w 51"/>
              <a:gd name="T31" fmla="*/ 6 h 27"/>
              <a:gd name="T32" fmla="*/ 11 w 51"/>
              <a:gd name="T33" fmla="*/ 11 h 27"/>
              <a:gd name="T34" fmla="*/ 6 w 51"/>
              <a:gd name="T35" fmla="*/ 11 h 27"/>
              <a:gd name="T36" fmla="*/ 5 w 51"/>
              <a:gd name="T37" fmla="*/ 12 h 27"/>
              <a:gd name="T38" fmla="*/ 5 w 51"/>
              <a:gd name="T39" fmla="*/ 15 h 27"/>
              <a:gd name="T40" fmla="*/ 6 w 51"/>
              <a:gd name="T41" fmla="*/ 16 h 27"/>
              <a:gd name="T42" fmla="*/ 11 w 51"/>
              <a:gd name="T43" fmla="*/ 16 h 27"/>
              <a:gd name="T44" fmla="*/ 11 w 51"/>
              <a:gd name="T45" fmla="*/ 21 h 27"/>
              <a:gd name="T46" fmla="*/ 12 w 51"/>
              <a:gd name="T47" fmla="*/ 22 h 27"/>
              <a:gd name="T48" fmla="*/ 15 w 51"/>
              <a:gd name="T49" fmla="*/ 22 h 27"/>
              <a:gd name="T50" fmla="*/ 16 w 51"/>
              <a:gd name="T51" fmla="*/ 21 h 27"/>
              <a:gd name="T52" fmla="*/ 16 w 51"/>
              <a:gd name="T53" fmla="*/ 16 h 27"/>
              <a:gd name="T54" fmla="*/ 21 w 51"/>
              <a:gd name="T55" fmla="*/ 16 h 27"/>
              <a:gd name="T56" fmla="*/ 22 w 51"/>
              <a:gd name="T57" fmla="*/ 15 h 27"/>
              <a:gd name="T58" fmla="*/ 22 w 51"/>
              <a:gd name="T59" fmla="*/ 12 h 27"/>
              <a:gd name="T60" fmla="*/ 34 w 51"/>
              <a:gd name="T61" fmla="*/ 13 h 27"/>
              <a:gd name="T62" fmla="*/ 30 w 51"/>
              <a:gd name="T63" fmla="*/ 17 h 27"/>
              <a:gd name="T64" fmla="*/ 34 w 51"/>
              <a:gd name="T65" fmla="*/ 20 h 27"/>
              <a:gd name="T66" fmla="*/ 37 w 51"/>
              <a:gd name="T67" fmla="*/ 17 h 27"/>
              <a:gd name="T68" fmla="*/ 34 w 51"/>
              <a:gd name="T69" fmla="*/ 13 h 27"/>
              <a:gd name="T70" fmla="*/ 41 w 51"/>
              <a:gd name="T71" fmla="*/ 7 h 27"/>
              <a:gd name="T72" fmla="*/ 37 w 51"/>
              <a:gd name="T73" fmla="*/ 10 h 27"/>
              <a:gd name="T74" fmla="*/ 41 w 51"/>
              <a:gd name="T75" fmla="*/ 13 h 27"/>
              <a:gd name="T76" fmla="*/ 44 w 51"/>
              <a:gd name="T77" fmla="*/ 10 h 27"/>
              <a:gd name="T78" fmla="*/ 41 w 51"/>
              <a:gd name="T79" fmla="*/ 7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" h="27">
                <a:moveTo>
                  <a:pt x="37" y="27"/>
                </a:moveTo>
                <a:cubicBezTo>
                  <a:pt x="34" y="27"/>
                  <a:pt x="31" y="26"/>
                  <a:pt x="28" y="24"/>
                </a:cubicBezTo>
                <a:cubicBezTo>
                  <a:pt x="22" y="24"/>
                  <a:pt x="22" y="24"/>
                  <a:pt x="22" y="24"/>
                </a:cubicBezTo>
                <a:cubicBezTo>
                  <a:pt x="20" y="26"/>
                  <a:pt x="17" y="27"/>
                  <a:pt x="13" y="27"/>
                </a:cubicBezTo>
                <a:cubicBezTo>
                  <a:pt x="6" y="27"/>
                  <a:pt x="0" y="21"/>
                  <a:pt x="0" y="13"/>
                </a:cubicBezTo>
                <a:cubicBezTo>
                  <a:pt x="0" y="6"/>
                  <a:pt x="6" y="0"/>
                  <a:pt x="13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45" y="0"/>
                  <a:pt x="51" y="6"/>
                  <a:pt x="51" y="13"/>
                </a:cubicBezTo>
                <a:cubicBezTo>
                  <a:pt x="51" y="21"/>
                  <a:pt x="45" y="27"/>
                  <a:pt x="37" y="27"/>
                </a:cubicBezTo>
                <a:close/>
                <a:moveTo>
                  <a:pt x="22" y="12"/>
                </a:moveTo>
                <a:cubicBezTo>
                  <a:pt x="22" y="11"/>
                  <a:pt x="21" y="11"/>
                  <a:pt x="21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6"/>
                  <a:pt x="16" y="6"/>
                  <a:pt x="16" y="6"/>
                </a:cubicBezTo>
                <a:cubicBezTo>
                  <a:pt x="16" y="5"/>
                  <a:pt x="15" y="5"/>
                  <a:pt x="15" y="5"/>
                </a:cubicBezTo>
                <a:cubicBezTo>
                  <a:pt x="12" y="5"/>
                  <a:pt x="12" y="5"/>
                  <a:pt x="12" y="5"/>
                </a:cubicBezTo>
                <a:cubicBezTo>
                  <a:pt x="11" y="5"/>
                  <a:pt x="11" y="5"/>
                  <a:pt x="11" y="6"/>
                </a:cubicBezTo>
                <a:cubicBezTo>
                  <a:pt x="11" y="11"/>
                  <a:pt x="11" y="11"/>
                  <a:pt x="11" y="11"/>
                </a:cubicBezTo>
                <a:cubicBezTo>
                  <a:pt x="6" y="11"/>
                  <a:pt x="6" y="11"/>
                  <a:pt x="6" y="11"/>
                </a:cubicBezTo>
                <a:cubicBezTo>
                  <a:pt x="5" y="11"/>
                  <a:pt x="5" y="11"/>
                  <a:pt x="5" y="12"/>
                </a:cubicBezTo>
                <a:cubicBezTo>
                  <a:pt x="5" y="15"/>
                  <a:pt x="5" y="15"/>
                  <a:pt x="5" y="15"/>
                </a:cubicBezTo>
                <a:cubicBezTo>
                  <a:pt x="5" y="16"/>
                  <a:pt x="5" y="16"/>
                  <a:pt x="6" y="16"/>
                </a:cubicBezTo>
                <a:cubicBezTo>
                  <a:pt x="11" y="16"/>
                  <a:pt x="11" y="16"/>
                  <a:pt x="11" y="16"/>
                </a:cubicBezTo>
                <a:cubicBezTo>
                  <a:pt x="11" y="21"/>
                  <a:pt x="11" y="21"/>
                  <a:pt x="11" y="21"/>
                </a:cubicBezTo>
                <a:cubicBezTo>
                  <a:pt x="11" y="22"/>
                  <a:pt x="11" y="22"/>
                  <a:pt x="12" y="22"/>
                </a:cubicBezTo>
                <a:cubicBezTo>
                  <a:pt x="15" y="22"/>
                  <a:pt x="15" y="22"/>
                  <a:pt x="15" y="22"/>
                </a:cubicBezTo>
                <a:cubicBezTo>
                  <a:pt x="15" y="22"/>
                  <a:pt x="16" y="22"/>
                  <a:pt x="16" y="21"/>
                </a:cubicBezTo>
                <a:cubicBezTo>
                  <a:pt x="16" y="16"/>
                  <a:pt x="16" y="16"/>
                  <a:pt x="16" y="16"/>
                </a:cubicBezTo>
                <a:cubicBezTo>
                  <a:pt x="21" y="16"/>
                  <a:pt x="21" y="16"/>
                  <a:pt x="21" y="16"/>
                </a:cubicBezTo>
                <a:cubicBezTo>
                  <a:pt x="21" y="16"/>
                  <a:pt x="22" y="16"/>
                  <a:pt x="22" y="15"/>
                </a:cubicBezTo>
                <a:lnTo>
                  <a:pt x="22" y="12"/>
                </a:lnTo>
                <a:close/>
                <a:moveTo>
                  <a:pt x="34" y="13"/>
                </a:moveTo>
                <a:cubicBezTo>
                  <a:pt x="32" y="13"/>
                  <a:pt x="30" y="15"/>
                  <a:pt x="30" y="17"/>
                </a:cubicBezTo>
                <a:cubicBezTo>
                  <a:pt x="30" y="19"/>
                  <a:pt x="32" y="20"/>
                  <a:pt x="34" y="20"/>
                </a:cubicBezTo>
                <a:cubicBezTo>
                  <a:pt x="36" y="20"/>
                  <a:pt x="37" y="19"/>
                  <a:pt x="37" y="17"/>
                </a:cubicBezTo>
                <a:cubicBezTo>
                  <a:pt x="37" y="15"/>
                  <a:pt x="36" y="13"/>
                  <a:pt x="34" y="13"/>
                </a:cubicBezTo>
                <a:close/>
                <a:moveTo>
                  <a:pt x="41" y="7"/>
                </a:moveTo>
                <a:cubicBezTo>
                  <a:pt x="39" y="7"/>
                  <a:pt x="37" y="8"/>
                  <a:pt x="37" y="10"/>
                </a:cubicBezTo>
                <a:cubicBezTo>
                  <a:pt x="37" y="12"/>
                  <a:pt x="39" y="13"/>
                  <a:pt x="41" y="13"/>
                </a:cubicBezTo>
                <a:cubicBezTo>
                  <a:pt x="43" y="13"/>
                  <a:pt x="44" y="12"/>
                  <a:pt x="44" y="10"/>
                </a:cubicBezTo>
                <a:cubicBezTo>
                  <a:pt x="44" y="8"/>
                  <a:pt x="43" y="7"/>
                  <a:pt x="41" y="7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id-ID">
              <a:solidFill>
                <a:srgbClr val="302F33"/>
              </a:solidFill>
            </a:endParaRPr>
          </a:p>
        </p:txBody>
      </p:sp>
      <p:sp>
        <p:nvSpPr>
          <p:cNvPr id="30" name="Freeform 241"/>
          <p:cNvSpPr>
            <a:spLocks noEditPoints="1"/>
          </p:cNvSpPr>
          <p:nvPr/>
        </p:nvSpPr>
        <p:spPr bwMode="auto">
          <a:xfrm>
            <a:off x="5714176" y="5123399"/>
            <a:ext cx="396006" cy="322240"/>
          </a:xfrm>
          <a:custGeom>
            <a:avLst/>
            <a:gdLst>
              <a:gd name="T0" fmla="*/ 41 w 43"/>
              <a:gd name="T1" fmla="*/ 21 h 35"/>
              <a:gd name="T2" fmla="*/ 41 w 43"/>
              <a:gd name="T3" fmla="*/ 21 h 35"/>
              <a:gd name="T4" fmla="*/ 40 w 43"/>
              <a:gd name="T5" fmla="*/ 21 h 35"/>
              <a:gd name="T6" fmla="*/ 40 w 43"/>
              <a:gd name="T7" fmla="*/ 21 h 35"/>
              <a:gd name="T8" fmla="*/ 21 w 43"/>
              <a:gd name="T9" fmla="*/ 5 h 35"/>
              <a:gd name="T10" fmla="*/ 3 w 43"/>
              <a:gd name="T11" fmla="*/ 21 h 35"/>
              <a:gd name="T12" fmla="*/ 2 w 43"/>
              <a:gd name="T13" fmla="*/ 21 h 35"/>
              <a:gd name="T14" fmla="*/ 2 w 43"/>
              <a:gd name="T15" fmla="*/ 21 h 35"/>
              <a:gd name="T16" fmla="*/ 0 w 43"/>
              <a:gd name="T17" fmla="*/ 19 h 35"/>
              <a:gd name="T18" fmla="*/ 0 w 43"/>
              <a:gd name="T19" fmla="*/ 17 h 35"/>
              <a:gd name="T20" fmla="*/ 19 w 43"/>
              <a:gd name="T21" fmla="*/ 1 h 35"/>
              <a:gd name="T22" fmla="*/ 23 w 43"/>
              <a:gd name="T23" fmla="*/ 1 h 35"/>
              <a:gd name="T24" fmla="*/ 30 w 43"/>
              <a:gd name="T25" fmla="*/ 7 h 35"/>
              <a:gd name="T26" fmla="*/ 30 w 43"/>
              <a:gd name="T27" fmla="*/ 2 h 35"/>
              <a:gd name="T28" fmla="*/ 31 w 43"/>
              <a:gd name="T29" fmla="*/ 1 h 35"/>
              <a:gd name="T30" fmla="*/ 36 w 43"/>
              <a:gd name="T31" fmla="*/ 1 h 35"/>
              <a:gd name="T32" fmla="*/ 37 w 43"/>
              <a:gd name="T33" fmla="*/ 2 h 35"/>
              <a:gd name="T34" fmla="*/ 37 w 43"/>
              <a:gd name="T35" fmla="*/ 12 h 35"/>
              <a:gd name="T36" fmla="*/ 43 w 43"/>
              <a:gd name="T37" fmla="*/ 17 h 35"/>
              <a:gd name="T38" fmla="*/ 43 w 43"/>
              <a:gd name="T39" fmla="*/ 19 h 35"/>
              <a:gd name="T40" fmla="*/ 41 w 43"/>
              <a:gd name="T41" fmla="*/ 21 h 35"/>
              <a:gd name="T42" fmla="*/ 37 w 43"/>
              <a:gd name="T43" fmla="*/ 33 h 35"/>
              <a:gd name="T44" fmla="*/ 35 w 43"/>
              <a:gd name="T45" fmla="*/ 35 h 35"/>
              <a:gd name="T46" fmla="*/ 25 w 43"/>
              <a:gd name="T47" fmla="*/ 35 h 35"/>
              <a:gd name="T48" fmla="*/ 25 w 43"/>
              <a:gd name="T49" fmla="*/ 25 h 35"/>
              <a:gd name="T50" fmla="*/ 18 w 43"/>
              <a:gd name="T51" fmla="*/ 25 h 35"/>
              <a:gd name="T52" fmla="*/ 18 w 43"/>
              <a:gd name="T53" fmla="*/ 35 h 35"/>
              <a:gd name="T54" fmla="*/ 8 w 43"/>
              <a:gd name="T55" fmla="*/ 35 h 35"/>
              <a:gd name="T56" fmla="*/ 6 w 43"/>
              <a:gd name="T57" fmla="*/ 33 h 35"/>
              <a:gd name="T58" fmla="*/ 6 w 43"/>
              <a:gd name="T59" fmla="*/ 20 h 35"/>
              <a:gd name="T60" fmla="*/ 6 w 43"/>
              <a:gd name="T61" fmla="*/ 20 h 35"/>
              <a:gd name="T62" fmla="*/ 21 w 43"/>
              <a:gd name="T63" fmla="*/ 8 h 35"/>
              <a:gd name="T64" fmla="*/ 37 w 43"/>
              <a:gd name="T65" fmla="*/ 20 h 35"/>
              <a:gd name="T66" fmla="*/ 37 w 43"/>
              <a:gd name="T67" fmla="*/ 20 h 35"/>
              <a:gd name="T68" fmla="*/ 37 w 43"/>
              <a:gd name="T69" fmla="*/ 33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3" h="35">
                <a:moveTo>
                  <a:pt x="41" y="21"/>
                </a:moveTo>
                <a:cubicBezTo>
                  <a:pt x="41" y="21"/>
                  <a:pt x="41" y="21"/>
                  <a:pt x="41" y="21"/>
                </a:cubicBezTo>
                <a:cubicBezTo>
                  <a:pt x="41" y="21"/>
                  <a:pt x="41" y="21"/>
                  <a:pt x="40" y="21"/>
                </a:cubicBezTo>
                <a:cubicBezTo>
                  <a:pt x="40" y="21"/>
                  <a:pt x="40" y="21"/>
                  <a:pt x="40" y="21"/>
                </a:cubicBezTo>
                <a:cubicBezTo>
                  <a:pt x="21" y="5"/>
                  <a:pt x="21" y="5"/>
                  <a:pt x="21" y="5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18"/>
                  <a:pt x="0" y="18"/>
                  <a:pt x="0" y="17"/>
                </a:cubicBezTo>
                <a:cubicBezTo>
                  <a:pt x="19" y="1"/>
                  <a:pt x="19" y="1"/>
                  <a:pt x="19" y="1"/>
                </a:cubicBezTo>
                <a:cubicBezTo>
                  <a:pt x="20" y="0"/>
                  <a:pt x="22" y="0"/>
                  <a:pt x="23" y="1"/>
                </a:cubicBezTo>
                <a:cubicBezTo>
                  <a:pt x="30" y="7"/>
                  <a:pt x="30" y="7"/>
                  <a:pt x="30" y="7"/>
                </a:cubicBezTo>
                <a:cubicBezTo>
                  <a:pt x="30" y="2"/>
                  <a:pt x="30" y="2"/>
                  <a:pt x="30" y="2"/>
                </a:cubicBezTo>
                <a:cubicBezTo>
                  <a:pt x="30" y="1"/>
                  <a:pt x="30" y="1"/>
                  <a:pt x="31" y="1"/>
                </a:cubicBezTo>
                <a:cubicBezTo>
                  <a:pt x="36" y="1"/>
                  <a:pt x="36" y="1"/>
                  <a:pt x="36" y="1"/>
                </a:cubicBezTo>
                <a:cubicBezTo>
                  <a:pt x="36" y="1"/>
                  <a:pt x="37" y="1"/>
                  <a:pt x="37" y="2"/>
                </a:cubicBezTo>
                <a:cubicBezTo>
                  <a:pt x="37" y="12"/>
                  <a:pt x="37" y="12"/>
                  <a:pt x="37" y="12"/>
                </a:cubicBezTo>
                <a:cubicBezTo>
                  <a:pt x="43" y="17"/>
                  <a:pt x="43" y="17"/>
                  <a:pt x="43" y="17"/>
                </a:cubicBezTo>
                <a:cubicBezTo>
                  <a:pt x="43" y="18"/>
                  <a:pt x="43" y="18"/>
                  <a:pt x="43" y="19"/>
                </a:cubicBezTo>
                <a:lnTo>
                  <a:pt x="41" y="21"/>
                </a:lnTo>
                <a:close/>
                <a:moveTo>
                  <a:pt x="37" y="33"/>
                </a:moveTo>
                <a:cubicBezTo>
                  <a:pt x="37" y="34"/>
                  <a:pt x="36" y="35"/>
                  <a:pt x="3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25"/>
                  <a:pt x="25" y="25"/>
                  <a:pt x="25" y="25"/>
                </a:cubicBezTo>
                <a:cubicBezTo>
                  <a:pt x="18" y="25"/>
                  <a:pt x="18" y="25"/>
                  <a:pt x="18" y="25"/>
                </a:cubicBezTo>
                <a:cubicBezTo>
                  <a:pt x="18" y="35"/>
                  <a:pt x="18" y="35"/>
                  <a:pt x="1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7" y="35"/>
                  <a:pt x="6" y="34"/>
                  <a:pt x="6" y="33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0"/>
                  <a:pt x="6" y="20"/>
                  <a:pt x="6" y="20"/>
                </a:cubicBezTo>
                <a:cubicBezTo>
                  <a:pt x="21" y="8"/>
                  <a:pt x="21" y="8"/>
                  <a:pt x="21" y="8"/>
                </a:cubicBezTo>
                <a:cubicBezTo>
                  <a:pt x="37" y="20"/>
                  <a:pt x="37" y="20"/>
                  <a:pt x="37" y="20"/>
                </a:cubicBezTo>
                <a:cubicBezTo>
                  <a:pt x="37" y="20"/>
                  <a:pt x="37" y="20"/>
                  <a:pt x="37" y="20"/>
                </a:cubicBezTo>
                <a:lnTo>
                  <a:pt x="37" y="33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id-ID">
              <a:solidFill>
                <a:srgbClr val="302F33"/>
              </a:solidFill>
            </a:endParaRPr>
          </a:p>
        </p:txBody>
      </p:sp>
      <p:sp>
        <p:nvSpPr>
          <p:cNvPr id="31" name="Freeform 243"/>
          <p:cNvSpPr>
            <a:spLocks noEditPoints="1"/>
          </p:cNvSpPr>
          <p:nvPr/>
        </p:nvSpPr>
        <p:spPr bwMode="auto">
          <a:xfrm>
            <a:off x="5880392" y="3516622"/>
            <a:ext cx="303092" cy="347864"/>
          </a:xfrm>
          <a:custGeom>
            <a:avLst/>
            <a:gdLst>
              <a:gd name="T0" fmla="*/ 88 w 88"/>
              <a:gd name="T1" fmla="*/ 0 h 101"/>
              <a:gd name="T2" fmla="*/ 80 w 88"/>
              <a:gd name="T3" fmla="*/ 92 h 101"/>
              <a:gd name="T4" fmla="*/ 43 w 88"/>
              <a:gd name="T5" fmla="*/ 101 h 101"/>
              <a:gd name="T6" fmla="*/ 7 w 88"/>
              <a:gd name="T7" fmla="*/ 92 h 101"/>
              <a:gd name="T8" fmla="*/ 0 w 88"/>
              <a:gd name="T9" fmla="*/ 0 h 101"/>
              <a:gd name="T10" fmla="*/ 88 w 88"/>
              <a:gd name="T11" fmla="*/ 0 h 101"/>
              <a:gd name="T12" fmla="*/ 71 w 88"/>
              <a:gd name="T13" fmla="*/ 19 h 101"/>
              <a:gd name="T14" fmla="*/ 17 w 88"/>
              <a:gd name="T15" fmla="*/ 19 h 101"/>
              <a:gd name="T16" fmla="*/ 19 w 88"/>
              <a:gd name="T17" fmla="*/ 54 h 101"/>
              <a:gd name="T18" fmla="*/ 57 w 88"/>
              <a:gd name="T19" fmla="*/ 54 h 101"/>
              <a:gd name="T20" fmla="*/ 57 w 88"/>
              <a:gd name="T21" fmla="*/ 68 h 101"/>
              <a:gd name="T22" fmla="*/ 43 w 88"/>
              <a:gd name="T23" fmla="*/ 71 h 101"/>
              <a:gd name="T24" fmla="*/ 31 w 88"/>
              <a:gd name="T25" fmla="*/ 68 h 101"/>
              <a:gd name="T26" fmla="*/ 31 w 88"/>
              <a:gd name="T27" fmla="*/ 59 h 101"/>
              <a:gd name="T28" fmla="*/ 19 w 88"/>
              <a:gd name="T29" fmla="*/ 59 h 101"/>
              <a:gd name="T30" fmla="*/ 21 w 88"/>
              <a:gd name="T31" fmla="*/ 75 h 101"/>
              <a:gd name="T32" fmla="*/ 43 w 88"/>
              <a:gd name="T33" fmla="*/ 82 h 101"/>
              <a:gd name="T34" fmla="*/ 43 w 88"/>
              <a:gd name="T35" fmla="*/ 82 h 101"/>
              <a:gd name="T36" fmla="*/ 43 w 88"/>
              <a:gd name="T37" fmla="*/ 82 h 101"/>
              <a:gd name="T38" fmla="*/ 66 w 88"/>
              <a:gd name="T39" fmla="*/ 75 h 101"/>
              <a:gd name="T40" fmla="*/ 69 w 88"/>
              <a:gd name="T41" fmla="*/ 42 h 101"/>
              <a:gd name="T42" fmla="*/ 28 w 88"/>
              <a:gd name="T43" fmla="*/ 42 h 101"/>
              <a:gd name="T44" fmla="*/ 28 w 88"/>
              <a:gd name="T45" fmla="*/ 30 h 101"/>
              <a:gd name="T46" fmla="*/ 71 w 88"/>
              <a:gd name="T47" fmla="*/ 30 h 101"/>
              <a:gd name="T48" fmla="*/ 71 w 88"/>
              <a:gd name="T49" fmla="*/ 19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88" h="101">
                <a:moveTo>
                  <a:pt x="88" y="0"/>
                </a:moveTo>
                <a:lnTo>
                  <a:pt x="80" y="92"/>
                </a:lnTo>
                <a:lnTo>
                  <a:pt x="43" y="101"/>
                </a:lnTo>
                <a:lnTo>
                  <a:pt x="7" y="92"/>
                </a:lnTo>
                <a:lnTo>
                  <a:pt x="0" y="0"/>
                </a:lnTo>
                <a:lnTo>
                  <a:pt x="88" y="0"/>
                </a:lnTo>
                <a:close/>
                <a:moveTo>
                  <a:pt x="71" y="19"/>
                </a:moveTo>
                <a:lnTo>
                  <a:pt x="17" y="19"/>
                </a:lnTo>
                <a:lnTo>
                  <a:pt x="19" y="54"/>
                </a:lnTo>
                <a:lnTo>
                  <a:pt x="57" y="54"/>
                </a:lnTo>
                <a:lnTo>
                  <a:pt x="57" y="68"/>
                </a:lnTo>
                <a:lnTo>
                  <a:pt x="43" y="71"/>
                </a:lnTo>
                <a:lnTo>
                  <a:pt x="31" y="68"/>
                </a:lnTo>
                <a:lnTo>
                  <a:pt x="31" y="59"/>
                </a:lnTo>
                <a:lnTo>
                  <a:pt x="19" y="59"/>
                </a:lnTo>
                <a:lnTo>
                  <a:pt x="21" y="75"/>
                </a:lnTo>
                <a:lnTo>
                  <a:pt x="43" y="82"/>
                </a:lnTo>
                <a:lnTo>
                  <a:pt x="43" y="82"/>
                </a:lnTo>
                <a:lnTo>
                  <a:pt x="43" y="82"/>
                </a:lnTo>
                <a:lnTo>
                  <a:pt x="66" y="75"/>
                </a:lnTo>
                <a:lnTo>
                  <a:pt x="69" y="42"/>
                </a:lnTo>
                <a:lnTo>
                  <a:pt x="28" y="42"/>
                </a:lnTo>
                <a:lnTo>
                  <a:pt x="28" y="30"/>
                </a:lnTo>
                <a:lnTo>
                  <a:pt x="71" y="30"/>
                </a:lnTo>
                <a:lnTo>
                  <a:pt x="71" y="19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id-ID">
              <a:solidFill>
                <a:srgbClr val="302F33"/>
              </a:solidFill>
            </a:endParaRPr>
          </a:p>
        </p:txBody>
      </p:sp>
      <p:sp>
        <p:nvSpPr>
          <p:cNvPr id="32" name="Freeform 277"/>
          <p:cNvSpPr>
            <a:spLocks noEditPoints="1"/>
          </p:cNvSpPr>
          <p:nvPr/>
        </p:nvSpPr>
        <p:spPr bwMode="auto">
          <a:xfrm>
            <a:off x="7365575" y="4989912"/>
            <a:ext cx="323638" cy="399002"/>
          </a:xfrm>
          <a:custGeom>
            <a:avLst/>
            <a:gdLst>
              <a:gd name="T0" fmla="*/ 31 w 31"/>
              <a:gd name="T1" fmla="*/ 35 h 38"/>
              <a:gd name="T2" fmla="*/ 28 w 31"/>
              <a:gd name="T3" fmla="*/ 38 h 38"/>
              <a:gd name="T4" fmla="*/ 3 w 31"/>
              <a:gd name="T5" fmla="*/ 38 h 38"/>
              <a:gd name="T6" fmla="*/ 0 w 31"/>
              <a:gd name="T7" fmla="*/ 35 h 38"/>
              <a:gd name="T8" fmla="*/ 0 w 31"/>
              <a:gd name="T9" fmla="*/ 20 h 38"/>
              <a:gd name="T10" fmla="*/ 3 w 31"/>
              <a:gd name="T11" fmla="*/ 17 h 38"/>
              <a:gd name="T12" fmla="*/ 4 w 31"/>
              <a:gd name="T13" fmla="*/ 17 h 38"/>
              <a:gd name="T14" fmla="*/ 4 w 31"/>
              <a:gd name="T15" fmla="*/ 12 h 38"/>
              <a:gd name="T16" fmla="*/ 16 w 31"/>
              <a:gd name="T17" fmla="*/ 0 h 38"/>
              <a:gd name="T18" fmla="*/ 28 w 31"/>
              <a:gd name="T19" fmla="*/ 12 h 38"/>
              <a:gd name="T20" fmla="*/ 28 w 31"/>
              <a:gd name="T21" fmla="*/ 17 h 38"/>
              <a:gd name="T22" fmla="*/ 28 w 31"/>
              <a:gd name="T23" fmla="*/ 17 h 38"/>
              <a:gd name="T24" fmla="*/ 31 w 31"/>
              <a:gd name="T25" fmla="*/ 20 h 38"/>
              <a:gd name="T26" fmla="*/ 31 w 31"/>
              <a:gd name="T27" fmla="*/ 35 h 38"/>
              <a:gd name="T28" fmla="*/ 22 w 31"/>
              <a:gd name="T29" fmla="*/ 17 h 38"/>
              <a:gd name="T30" fmla="*/ 22 w 31"/>
              <a:gd name="T31" fmla="*/ 12 h 38"/>
              <a:gd name="T32" fmla="*/ 16 w 31"/>
              <a:gd name="T33" fmla="*/ 5 h 38"/>
              <a:gd name="T34" fmla="*/ 9 w 31"/>
              <a:gd name="T35" fmla="*/ 12 h 38"/>
              <a:gd name="T36" fmla="*/ 9 w 31"/>
              <a:gd name="T37" fmla="*/ 17 h 38"/>
              <a:gd name="T38" fmla="*/ 22 w 31"/>
              <a:gd name="T39" fmla="*/ 17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1" h="38">
                <a:moveTo>
                  <a:pt x="31" y="35"/>
                </a:moveTo>
                <a:cubicBezTo>
                  <a:pt x="31" y="37"/>
                  <a:pt x="30" y="38"/>
                  <a:pt x="28" y="38"/>
                </a:cubicBezTo>
                <a:cubicBezTo>
                  <a:pt x="3" y="38"/>
                  <a:pt x="3" y="38"/>
                  <a:pt x="3" y="38"/>
                </a:cubicBezTo>
                <a:cubicBezTo>
                  <a:pt x="1" y="38"/>
                  <a:pt x="0" y="37"/>
                  <a:pt x="0" y="35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18"/>
                  <a:pt x="1" y="17"/>
                  <a:pt x="3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2"/>
                  <a:pt x="4" y="12"/>
                  <a:pt x="4" y="12"/>
                </a:cubicBezTo>
                <a:cubicBezTo>
                  <a:pt x="4" y="5"/>
                  <a:pt x="9" y="0"/>
                  <a:pt x="16" y="0"/>
                </a:cubicBezTo>
                <a:cubicBezTo>
                  <a:pt x="22" y="0"/>
                  <a:pt x="28" y="5"/>
                  <a:pt x="28" y="12"/>
                </a:cubicBezTo>
                <a:cubicBezTo>
                  <a:pt x="28" y="17"/>
                  <a:pt x="28" y="17"/>
                  <a:pt x="28" y="17"/>
                </a:cubicBezTo>
                <a:cubicBezTo>
                  <a:pt x="28" y="17"/>
                  <a:pt x="28" y="17"/>
                  <a:pt x="28" y="17"/>
                </a:cubicBezTo>
                <a:cubicBezTo>
                  <a:pt x="30" y="17"/>
                  <a:pt x="31" y="18"/>
                  <a:pt x="31" y="20"/>
                </a:cubicBezTo>
                <a:lnTo>
                  <a:pt x="31" y="35"/>
                </a:lnTo>
                <a:close/>
                <a:moveTo>
                  <a:pt x="22" y="17"/>
                </a:moveTo>
                <a:cubicBezTo>
                  <a:pt x="22" y="12"/>
                  <a:pt x="22" y="12"/>
                  <a:pt x="22" y="12"/>
                </a:cubicBezTo>
                <a:cubicBezTo>
                  <a:pt x="22" y="8"/>
                  <a:pt x="19" y="5"/>
                  <a:pt x="16" y="5"/>
                </a:cubicBezTo>
                <a:cubicBezTo>
                  <a:pt x="12" y="5"/>
                  <a:pt x="9" y="8"/>
                  <a:pt x="9" y="12"/>
                </a:cubicBezTo>
                <a:cubicBezTo>
                  <a:pt x="9" y="17"/>
                  <a:pt x="9" y="17"/>
                  <a:pt x="9" y="17"/>
                </a:cubicBezTo>
                <a:lnTo>
                  <a:pt x="22" y="17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id-ID">
              <a:solidFill>
                <a:srgbClr val="302F33"/>
              </a:solidFill>
            </a:endParaRPr>
          </a:p>
        </p:txBody>
      </p:sp>
      <p:sp>
        <p:nvSpPr>
          <p:cNvPr id="33" name="Freeform 188"/>
          <p:cNvSpPr>
            <a:spLocks noEditPoints="1"/>
          </p:cNvSpPr>
          <p:nvPr/>
        </p:nvSpPr>
        <p:spPr bwMode="auto">
          <a:xfrm>
            <a:off x="7465338" y="3394253"/>
            <a:ext cx="423862" cy="417513"/>
          </a:xfrm>
          <a:custGeom>
            <a:avLst/>
            <a:gdLst>
              <a:gd name="T0" fmla="*/ 79 w 134"/>
              <a:gd name="T1" fmla="*/ 99 h 132"/>
              <a:gd name="T2" fmla="*/ 76 w 134"/>
              <a:gd name="T3" fmla="*/ 102 h 132"/>
              <a:gd name="T4" fmla="*/ 73 w 134"/>
              <a:gd name="T5" fmla="*/ 99 h 132"/>
              <a:gd name="T6" fmla="*/ 74 w 134"/>
              <a:gd name="T7" fmla="*/ 96 h 132"/>
              <a:gd name="T8" fmla="*/ 78 w 134"/>
              <a:gd name="T9" fmla="*/ 96 h 132"/>
              <a:gd name="T10" fmla="*/ 98 w 134"/>
              <a:gd name="T11" fmla="*/ 18 h 132"/>
              <a:gd name="T12" fmla="*/ 14 w 134"/>
              <a:gd name="T13" fmla="*/ 20 h 132"/>
              <a:gd name="T14" fmla="*/ 98 w 134"/>
              <a:gd name="T15" fmla="*/ 22 h 132"/>
              <a:gd name="T16" fmla="*/ 98 w 134"/>
              <a:gd name="T17" fmla="*/ 18 h 132"/>
              <a:gd name="T18" fmla="*/ 17 w 134"/>
              <a:gd name="T19" fmla="*/ 33 h 132"/>
              <a:gd name="T20" fmla="*/ 17 w 134"/>
              <a:gd name="T21" fmla="*/ 36 h 132"/>
              <a:gd name="T22" fmla="*/ 102 w 134"/>
              <a:gd name="T23" fmla="*/ 34 h 132"/>
              <a:gd name="T24" fmla="*/ 102 w 134"/>
              <a:gd name="T25" fmla="*/ 49 h 132"/>
              <a:gd name="T26" fmla="*/ 17 w 134"/>
              <a:gd name="T27" fmla="*/ 47 h 132"/>
              <a:gd name="T28" fmla="*/ 17 w 134"/>
              <a:gd name="T29" fmla="*/ 50 h 132"/>
              <a:gd name="T30" fmla="*/ 102 w 134"/>
              <a:gd name="T31" fmla="*/ 49 h 132"/>
              <a:gd name="T32" fmla="*/ 108 w 134"/>
              <a:gd name="T33" fmla="*/ 127 h 132"/>
              <a:gd name="T34" fmla="*/ 24 w 134"/>
              <a:gd name="T35" fmla="*/ 106 h 132"/>
              <a:gd name="T36" fmla="*/ 5 w 134"/>
              <a:gd name="T37" fmla="*/ 8 h 132"/>
              <a:gd name="T38" fmla="*/ 108 w 134"/>
              <a:gd name="T39" fmla="*/ 5 h 132"/>
              <a:gd name="T40" fmla="*/ 110 w 134"/>
              <a:gd name="T41" fmla="*/ 66 h 132"/>
              <a:gd name="T42" fmla="*/ 116 w 134"/>
              <a:gd name="T43" fmla="*/ 8 h 132"/>
              <a:gd name="T44" fmla="*/ 8 w 134"/>
              <a:gd name="T45" fmla="*/ 0 h 132"/>
              <a:gd name="T46" fmla="*/ 0 w 134"/>
              <a:gd name="T47" fmla="*/ 124 h 132"/>
              <a:gd name="T48" fmla="*/ 108 w 134"/>
              <a:gd name="T49" fmla="*/ 132 h 132"/>
              <a:gd name="T50" fmla="*/ 116 w 134"/>
              <a:gd name="T51" fmla="*/ 104 h 132"/>
              <a:gd name="T52" fmla="*/ 111 w 134"/>
              <a:gd name="T53" fmla="*/ 124 h 132"/>
              <a:gd name="T54" fmla="*/ 113 w 134"/>
              <a:gd name="T55" fmla="*/ 104 h 132"/>
              <a:gd name="T56" fmla="*/ 88 w 134"/>
              <a:gd name="T57" fmla="*/ 77 h 132"/>
              <a:gd name="T58" fmla="*/ 79 w 134"/>
              <a:gd name="T59" fmla="*/ 82 h 132"/>
              <a:gd name="T60" fmla="*/ 104 w 134"/>
              <a:gd name="T61" fmla="*/ 109 h 132"/>
              <a:gd name="T62" fmla="*/ 98 w 134"/>
              <a:gd name="T63" fmla="*/ 76 h 132"/>
              <a:gd name="T64" fmla="*/ 92 w 134"/>
              <a:gd name="T65" fmla="*/ 79 h 132"/>
              <a:gd name="T66" fmla="*/ 113 w 134"/>
              <a:gd name="T67" fmla="*/ 93 h 132"/>
              <a:gd name="T68" fmla="*/ 98 w 134"/>
              <a:gd name="T69" fmla="*/ 76 h 132"/>
              <a:gd name="T70" fmla="*/ 117 w 134"/>
              <a:gd name="T71" fmla="*/ 60 h 132"/>
              <a:gd name="T72" fmla="*/ 102 w 134"/>
              <a:gd name="T73" fmla="*/ 76 h 132"/>
              <a:gd name="T74" fmla="*/ 101 w 134"/>
              <a:gd name="T75" fmla="*/ 78 h 132"/>
              <a:gd name="T76" fmla="*/ 113 w 134"/>
              <a:gd name="T77" fmla="*/ 88 h 132"/>
              <a:gd name="T78" fmla="*/ 110 w 134"/>
              <a:gd name="T79" fmla="*/ 83 h 132"/>
              <a:gd name="T80" fmla="*/ 130 w 134"/>
              <a:gd name="T81" fmla="*/ 57 h 132"/>
              <a:gd name="T82" fmla="*/ 76 w 134"/>
              <a:gd name="T83" fmla="*/ 119 h 132"/>
              <a:gd name="T84" fmla="*/ 93 w 134"/>
              <a:gd name="T85" fmla="*/ 104 h 132"/>
              <a:gd name="T86" fmla="*/ 59 w 134"/>
              <a:gd name="T87" fmla="*/ 98 h 132"/>
              <a:gd name="T88" fmla="*/ 76 w 134"/>
              <a:gd name="T89" fmla="*/ 79 h 132"/>
              <a:gd name="T90" fmla="*/ 76 w 134"/>
              <a:gd name="T91" fmla="*/ 78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34" h="132">
                <a:moveTo>
                  <a:pt x="84" y="96"/>
                </a:moveTo>
                <a:cubicBezTo>
                  <a:pt x="79" y="99"/>
                  <a:pt x="79" y="99"/>
                  <a:pt x="79" y="99"/>
                </a:cubicBezTo>
                <a:cubicBezTo>
                  <a:pt x="81" y="105"/>
                  <a:pt x="81" y="105"/>
                  <a:pt x="81" y="105"/>
                </a:cubicBezTo>
                <a:cubicBezTo>
                  <a:pt x="76" y="102"/>
                  <a:pt x="76" y="102"/>
                  <a:pt x="76" y="102"/>
                </a:cubicBezTo>
                <a:cubicBezTo>
                  <a:pt x="71" y="105"/>
                  <a:pt x="71" y="105"/>
                  <a:pt x="71" y="105"/>
                </a:cubicBezTo>
                <a:cubicBezTo>
                  <a:pt x="73" y="99"/>
                  <a:pt x="73" y="99"/>
                  <a:pt x="73" y="99"/>
                </a:cubicBezTo>
                <a:cubicBezTo>
                  <a:pt x="68" y="96"/>
                  <a:pt x="68" y="96"/>
                  <a:pt x="68" y="96"/>
                </a:cubicBezTo>
                <a:cubicBezTo>
                  <a:pt x="74" y="96"/>
                  <a:pt x="74" y="96"/>
                  <a:pt x="74" y="96"/>
                </a:cubicBezTo>
                <a:cubicBezTo>
                  <a:pt x="76" y="90"/>
                  <a:pt x="76" y="90"/>
                  <a:pt x="76" y="90"/>
                </a:cubicBezTo>
                <a:cubicBezTo>
                  <a:pt x="78" y="96"/>
                  <a:pt x="78" y="96"/>
                  <a:pt x="78" y="96"/>
                </a:cubicBezTo>
                <a:lnTo>
                  <a:pt x="84" y="96"/>
                </a:lnTo>
                <a:close/>
                <a:moveTo>
                  <a:pt x="98" y="18"/>
                </a:moveTo>
                <a:cubicBezTo>
                  <a:pt x="17" y="18"/>
                  <a:pt x="17" y="18"/>
                  <a:pt x="17" y="18"/>
                </a:cubicBezTo>
                <a:cubicBezTo>
                  <a:pt x="15" y="18"/>
                  <a:pt x="14" y="19"/>
                  <a:pt x="14" y="20"/>
                </a:cubicBezTo>
                <a:cubicBezTo>
                  <a:pt x="14" y="21"/>
                  <a:pt x="15" y="22"/>
                  <a:pt x="17" y="22"/>
                </a:cubicBezTo>
                <a:cubicBezTo>
                  <a:pt x="98" y="22"/>
                  <a:pt x="98" y="22"/>
                  <a:pt x="98" y="22"/>
                </a:cubicBezTo>
                <a:cubicBezTo>
                  <a:pt x="100" y="22"/>
                  <a:pt x="102" y="21"/>
                  <a:pt x="102" y="20"/>
                </a:cubicBezTo>
                <a:cubicBezTo>
                  <a:pt x="102" y="19"/>
                  <a:pt x="100" y="18"/>
                  <a:pt x="98" y="18"/>
                </a:cubicBezTo>
                <a:close/>
                <a:moveTo>
                  <a:pt x="98" y="33"/>
                </a:moveTo>
                <a:cubicBezTo>
                  <a:pt x="17" y="33"/>
                  <a:pt x="17" y="33"/>
                  <a:pt x="17" y="33"/>
                </a:cubicBezTo>
                <a:cubicBezTo>
                  <a:pt x="15" y="33"/>
                  <a:pt x="14" y="33"/>
                  <a:pt x="14" y="34"/>
                </a:cubicBezTo>
                <a:cubicBezTo>
                  <a:pt x="14" y="35"/>
                  <a:pt x="15" y="36"/>
                  <a:pt x="17" y="36"/>
                </a:cubicBezTo>
                <a:cubicBezTo>
                  <a:pt x="98" y="36"/>
                  <a:pt x="98" y="36"/>
                  <a:pt x="98" y="36"/>
                </a:cubicBezTo>
                <a:cubicBezTo>
                  <a:pt x="100" y="36"/>
                  <a:pt x="102" y="35"/>
                  <a:pt x="102" y="34"/>
                </a:cubicBezTo>
                <a:cubicBezTo>
                  <a:pt x="102" y="33"/>
                  <a:pt x="100" y="33"/>
                  <a:pt x="98" y="33"/>
                </a:cubicBezTo>
                <a:close/>
                <a:moveTo>
                  <a:pt x="102" y="49"/>
                </a:moveTo>
                <a:cubicBezTo>
                  <a:pt x="102" y="48"/>
                  <a:pt x="100" y="47"/>
                  <a:pt x="98" y="47"/>
                </a:cubicBezTo>
                <a:cubicBezTo>
                  <a:pt x="17" y="47"/>
                  <a:pt x="17" y="47"/>
                  <a:pt x="17" y="47"/>
                </a:cubicBezTo>
                <a:cubicBezTo>
                  <a:pt x="15" y="47"/>
                  <a:pt x="14" y="48"/>
                  <a:pt x="14" y="49"/>
                </a:cubicBezTo>
                <a:cubicBezTo>
                  <a:pt x="14" y="49"/>
                  <a:pt x="15" y="50"/>
                  <a:pt x="17" y="50"/>
                </a:cubicBezTo>
                <a:cubicBezTo>
                  <a:pt x="98" y="50"/>
                  <a:pt x="98" y="50"/>
                  <a:pt x="98" y="50"/>
                </a:cubicBezTo>
                <a:cubicBezTo>
                  <a:pt x="100" y="50"/>
                  <a:pt x="102" y="49"/>
                  <a:pt x="102" y="49"/>
                </a:cubicBezTo>
                <a:close/>
                <a:moveTo>
                  <a:pt x="111" y="124"/>
                </a:moveTo>
                <a:cubicBezTo>
                  <a:pt x="111" y="125"/>
                  <a:pt x="109" y="127"/>
                  <a:pt x="108" y="127"/>
                </a:cubicBezTo>
                <a:cubicBezTo>
                  <a:pt x="98" y="127"/>
                  <a:pt x="98" y="127"/>
                  <a:pt x="98" y="127"/>
                </a:cubicBezTo>
                <a:cubicBezTo>
                  <a:pt x="72" y="127"/>
                  <a:pt x="24" y="106"/>
                  <a:pt x="24" y="106"/>
                </a:cubicBezTo>
                <a:cubicBezTo>
                  <a:pt x="15" y="117"/>
                  <a:pt x="5" y="113"/>
                  <a:pt x="5" y="108"/>
                </a:cubicBezTo>
                <a:cubicBezTo>
                  <a:pt x="5" y="8"/>
                  <a:pt x="5" y="8"/>
                  <a:pt x="5" y="8"/>
                </a:cubicBezTo>
                <a:cubicBezTo>
                  <a:pt x="5" y="7"/>
                  <a:pt x="6" y="5"/>
                  <a:pt x="8" y="5"/>
                </a:cubicBezTo>
                <a:cubicBezTo>
                  <a:pt x="108" y="5"/>
                  <a:pt x="108" y="5"/>
                  <a:pt x="108" y="5"/>
                </a:cubicBezTo>
                <a:cubicBezTo>
                  <a:pt x="109" y="5"/>
                  <a:pt x="111" y="7"/>
                  <a:pt x="111" y="8"/>
                </a:cubicBezTo>
                <a:cubicBezTo>
                  <a:pt x="110" y="66"/>
                  <a:pt x="110" y="66"/>
                  <a:pt x="110" y="66"/>
                </a:cubicBezTo>
                <a:cubicBezTo>
                  <a:pt x="113" y="59"/>
                  <a:pt x="116" y="58"/>
                  <a:pt x="116" y="58"/>
                </a:cubicBezTo>
                <a:cubicBezTo>
                  <a:pt x="116" y="8"/>
                  <a:pt x="116" y="8"/>
                  <a:pt x="116" y="8"/>
                </a:cubicBezTo>
                <a:cubicBezTo>
                  <a:pt x="116" y="4"/>
                  <a:pt x="112" y="0"/>
                  <a:pt x="108" y="0"/>
                </a:cubicBezTo>
                <a:cubicBezTo>
                  <a:pt x="8" y="0"/>
                  <a:pt x="8" y="0"/>
                  <a:pt x="8" y="0"/>
                </a:cubicBezTo>
                <a:cubicBezTo>
                  <a:pt x="3" y="0"/>
                  <a:pt x="0" y="4"/>
                  <a:pt x="0" y="8"/>
                </a:cubicBezTo>
                <a:cubicBezTo>
                  <a:pt x="0" y="124"/>
                  <a:pt x="0" y="124"/>
                  <a:pt x="0" y="124"/>
                </a:cubicBezTo>
                <a:cubicBezTo>
                  <a:pt x="0" y="128"/>
                  <a:pt x="3" y="132"/>
                  <a:pt x="8" y="132"/>
                </a:cubicBezTo>
                <a:cubicBezTo>
                  <a:pt x="108" y="132"/>
                  <a:pt x="108" y="132"/>
                  <a:pt x="108" y="132"/>
                </a:cubicBezTo>
                <a:cubicBezTo>
                  <a:pt x="112" y="132"/>
                  <a:pt x="116" y="128"/>
                  <a:pt x="116" y="124"/>
                </a:cubicBezTo>
                <a:cubicBezTo>
                  <a:pt x="116" y="104"/>
                  <a:pt x="116" y="104"/>
                  <a:pt x="116" y="104"/>
                </a:cubicBezTo>
                <a:cubicBezTo>
                  <a:pt x="111" y="110"/>
                  <a:pt x="111" y="110"/>
                  <a:pt x="111" y="110"/>
                </a:cubicBezTo>
                <a:lnTo>
                  <a:pt x="111" y="124"/>
                </a:lnTo>
                <a:close/>
                <a:moveTo>
                  <a:pt x="108" y="109"/>
                </a:moveTo>
                <a:cubicBezTo>
                  <a:pt x="113" y="104"/>
                  <a:pt x="113" y="104"/>
                  <a:pt x="113" y="104"/>
                </a:cubicBezTo>
                <a:cubicBezTo>
                  <a:pt x="114" y="103"/>
                  <a:pt x="114" y="101"/>
                  <a:pt x="113" y="100"/>
                </a:cubicBezTo>
                <a:cubicBezTo>
                  <a:pt x="88" y="77"/>
                  <a:pt x="88" y="77"/>
                  <a:pt x="88" y="77"/>
                </a:cubicBezTo>
                <a:cubicBezTo>
                  <a:pt x="87" y="75"/>
                  <a:pt x="85" y="75"/>
                  <a:pt x="83" y="77"/>
                </a:cubicBezTo>
                <a:cubicBezTo>
                  <a:pt x="79" y="82"/>
                  <a:pt x="79" y="82"/>
                  <a:pt x="79" y="82"/>
                </a:cubicBezTo>
                <a:cubicBezTo>
                  <a:pt x="78" y="83"/>
                  <a:pt x="78" y="85"/>
                  <a:pt x="79" y="86"/>
                </a:cubicBezTo>
                <a:cubicBezTo>
                  <a:pt x="104" y="109"/>
                  <a:pt x="104" y="109"/>
                  <a:pt x="104" y="109"/>
                </a:cubicBezTo>
                <a:cubicBezTo>
                  <a:pt x="105" y="111"/>
                  <a:pt x="107" y="110"/>
                  <a:pt x="108" y="109"/>
                </a:cubicBezTo>
                <a:close/>
                <a:moveTo>
                  <a:pt x="98" y="76"/>
                </a:moveTo>
                <a:cubicBezTo>
                  <a:pt x="97" y="75"/>
                  <a:pt x="96" y="76"/>
                  <a:pt x="95" y="76"/>
                </a:cubicBezTo>
                <a:cubicBezTo>
                  <a:pt x="92" y="79"/>
                  <a:pt x="92" y="79"/>
                  <a:pt x="92" y="79"/>
                </a:cubicBezTo>
                <a:cubicBezTo>
                  <a:pt x="110" y="95"/>
                  <a:pt x="110" y="95"/>
                  <a:pt x="110" y="95"/>
                </a:cubicBezTo>
                <a:cubicBezTo>
                  <a:pt x="113" y="93"/>
                  <a:pt x="113" y="93"/>
                  <a:pt x="113" y="93"/>
                </a:cubicBezTo>
                <a:cubicBezTo>
                  <a:pt x="113" y="92"/>
                  <a:pt x="113" y="91"/>
                  <a:pt x="112" y="90"/>
                </a:cubicBezTo>
                <a:lnTo>
                  <a:pt x="98" y="76"/>
                </a:lnTo>
                <a:close/>
                <a:moveTo>
                  <a:pt x="130" y="57"/>
                </a:moveTo>
                <a:cubicBezTo>
                  <a:pt x="127" y="54"/>
                  <a:pt x="123" y="53"/>
                  <a:pt x="117" y="60"/>
                </a:cubicBezTo>
                <a:cubicBezTo>
                  <a:pt x="112" y="65"/>
                  <a:pt x="109" y="74"/>
                  <a:pt x="105" y="78"/>
                </a:cubicBezTo>
                <a:cubicBezTo>
                  <a:pt x="102" y="76"/>
                  <a:pt x="102" y="76"/>
                  <a:pt x="102" y="76"/>
                </a:cubicBezTo>
                <a:cubicBezTo>
                  <a:pt x="102" y="75"/>
                  <a:pt x="101" y="75"/>
                  <a:pt x="100" y="76"/>
                </a:cubicBezTo>
                <a:cubicBezTo>
                  <a:pt x="100" y="76"/>
                  <a:pt x="100" y="77"/>
                  <a:pt x="101" y="78"/>
                </a:cubicBezTo>
                <a:cubicBezTo>
                  <a:pt x="111" y="87"/>
                  <a:pt x="111" y="87"/>
                  <a:pt x="111" y="87"/>
                </a:cubicBezTo>
                <a:cubicBezTo>
                  <a:pt x="112" y="88"/>
                  <a:pt x="113" y="88"/>
                  <a:pt x="113" y="88"/>
                </a:cubicBezTo>
                <a:cubicBezTo>
                  <a:pt x="114" y="87"/>
                  <a:pt x="114" y="86"/>
                  <a:pt x="113" y="86"/>
                </a:cubicBezTo>
                <a:cubicBezTo>
                  <a:pt x="110" y="83"/>
                  <a:pt x="110" y="83"/>
                  <a:pt x="110" y="83"/>
                </a:cubicBezTo>
                <a:cubicBezTo>
                  <a:pt x="114" y="79"/>
                  <a:pt x="123" y="75"/>
                  <a:pt x="127" y="70"/>
                </a:cubicBezTo>
                <a:cubicBezTo>
                  <a:pt x="134" y="63"/>
                  <a:pt x="133" y="59"/>
                  <a:pt x="130" y="57"/>
                </a:cubicBezTo>
                <a:close/>
                <a:moveTo>
                  <a:pt x="56" y="98"/>
                </a:moveTo>
                <a:cubicBezTo>
                  <a:pt x="56" y="110"/>
                  <a:pt x="65" y="119"/>
                  <a:pt x="76" y="119"/>
                </a:cubicBezTo>
                <a:cubicBezTo>
                  <a:pt x="85" y="119"/>
                  <a:pt x="92" y="114"/>
                  <a:pt x="95" y="106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91" y="111"/>
                  <a:pt x="84" y="116"/>
                  <a:pt x="76" y="116"/>
                </a:cubicBezTo>
                <a:cubicBezTo>
                  <a:pt x="67" y="116"/>
                  <a:pt x="59" y="108"/>
                  <a:pt x="59" y="98"/>
                </a:cubicBezTo>
                <a:cubicBezTo>
                  <a:pt x="59" y="89"/>
                  <a:pt x="66" y="81"/>
                  <a:pt x="75" y="81"/>
                </a:cubicBezTo>
                <a:cubicBezTo>
                  <a:pt x="75" y="80"/>
                  <a:pt x="76" y="80"/>
                  <a:pt x="76" y="79"/>
                </a:cubicBezTo>
                <a:cubicBezTo>
                  <a:pt x="77" y="78"/>
                  <a:pt x="77" y="78"/>
                  <a:pt x="77" y="78"/>
                </a:cubicBezTo>
                <a:cubicBezTo>
                  <a:pt x="77" y="78"/>
                  <a:pt x="77" y="78"/>
                  <a:pt x="76" y="78"/>
                </a:cubicBezTo>
                <a:cubicBezTo>
                  <a:pt x="65" y="78"/>
                  <a:pt x="56" y="87"/>
                  <a:pt x="56" y="98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solidFill>
                <a:srgbClr val="302F33"/>
              </a:solidFill>
            </a:endParaRPr>
          </a:p>
        </p:txBody>
      </p:sp>
      <p:sp>
        <p:nvSpPr>
          <p:cNvPr id="34" name="Freeform 110"/>
          <p:cNvSpPr>
            <a:spLocks noEditPoints="1"/>
          </p:cNvSpPr>
          <p:nvPr/>
        </p:nvSpPr>
        <p:spPr bwMode="auto">
          <a:xfrm>
            <a:off x="5955306" y="1931099"/>
            <a:ext cx="382446" cy="286835"/>
          </a:xfrm>
          <a:custGeom>
            <a:avLst/>
            <a:gdLst>
              <a:gd name="T0" fmla="*/ 41 w 51"/>
              <a:gd name="T1" fmla="*/ 38 h 38"/>
              <a:gd name="T2" fmla="*/ 12 w 51"/>
              <a:gd name="T3" fmla="*/ 38 h 38"/>
              <a:gd name="T4" fmla="*/ 0 w 51"/>
              <a:gd name="T5" fmla="*/ 26 h 38"/>
              <a:gd name="T6" fmla="*/ 7 w 51"/>
              <a:gd name="T7" fmla="*/ 15 h 38"/>
              <a:gd name="T8" fmla="*/ 7 w 51"/>
              <a:gd name="T9" fmla="*/ 14 h 38"/>
              <a:gd name="T10" fmla="*/ 20 w 51"/>
              <a:gd name="T11" fmla="*/ 0 h 38"/>
              <a:gd name="T12" fmla="*/ 33 w 51"/>
              <a:gd name="T13" fmla="*/ 9 h 38"/>
              <a:gd name="T14" fmla="*/ 37 w 51"/>
              <a:gd name="T15" fmla="*/ 7 h 38"/>
              <a:gd name="T16" fmla="*/ 44 w 51"/>
              <a:gd name="T17" fmla="*/ 14 h 38"/>
              <a:gd name="T18" fmla="*/ 43 w 51"/>
              <a:gd name="T19" fmla="*/ 17 h 38"/>
              <a:gd name="T20" fmla="*/ 51 w 51"/>
              <a:gd name="T21" fmla="*/ 28 h 38"/>
              <a:gd name="T22" fmla="*/ 41 w 51"/>
              <a:gd name="T23" fmla="*/ 38 h 38"/>
              <a:gd name="T24" fmla="*/ 34 w 51"/>
              <a:gd name="T25" fmla="*/ 19 h 38"/>
              <a:gd name="T26" fmla="*/ 24 w 51"/>
              <a:gd name="T27" fmla="*/ 10 h 38"/>
              <a:gd name="T28" fmla="*/ 24 w 51"/>
              <a:gd name="T29" fmla="*/ 10 h 38"/>
              <a:gd name="T30" fmla="*/ 23 w 51"/>
              <a:gd name="T31" fmla="*/ 10 h 38"/>
              <a:gd name="T32" fmla="*/ 14 w 51"/>
              <a:gd name="T33" fmla="*/ 19 h 38"/>
              <a:gd name="T34" fmla="*/ 13 w 51"/>
              <a:gd name="T35" fmla="*/ 20 h 38"/>
              <a:gd name="T36" fmla="*/ 14 w 51"/>
              <a:gd name="T37" fmla="*/ 21 h 38"/>
              <a:gd name="T38" fmla="*/ 20 w 51"/>
              <a:gd name="T39" fmla="*/ 21 h 38"/>
              <a:gd name="T40" fmla="*/ 20 w 51"/>
              <a:gd name="T41" fmla="*/ 30 h 38"/>
              <a:gd name="T42" fmla="*/ 21 w 51"/>
              <a:gd name="T43" fmla="*/ 31 h 38"/>
              <a:gd name="T44" fmla="*/ 26 w 51"/>
              <a:gd name="T45" fmla="*/ 31 h 38"/>
              <a:gd name="T46" fmla="*/ 27 w 51"/>
              <a:gd name="T47" fmla="*/ 30 h 38"/>
              <a:gd name="T48" fmla="*/ 27 w 51"/>
              <a:gd name="T49" fmla="*/ 21 h 38"/>
              <a:gd name="T50" fmla="*/ 33 w 51"/>
              <a:gd name="T51" fmla="*/ 21 h 38"/>
              <a:gd name="T52" fmla="*/ 34 w 51"/>
              <a:gd name="T53" fmla="*/ 20 h 38"/>
              <a:gd name="T54" fmla="*/ 34 w 51"/>
              <a:gd name="T55" fmla="*/ 19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1" h="38">
                <a:moveTo>
                  <a:pt x="41" y="38"/>
                </a:moveTo>
                <a:cubicBezTo>
                  <a:pt x="12" y="38"/>
                  <a:pt x="12" y="38"/>
                  <a:pt x="12" y="38"/>
                </a:cubicBezTo>
                <a:cubicBezTo>
                  <a:pt x="5" y="38"/>
                  <a:pt x="0" y="32"/>
                  <a:pt x="0" y="26"/>
                </a:cubicBezTo>
                <a:cubicBezTo>
                  <a:pt x="0" y="21"/>
                  <a:pt x="2" y="17"/>
                  <a:pt x="7" y="15"/>
                </a:cubicBezTo>
                <a:cubicBezTo>
                  <a:pt x="7" y="15"/>
                  <a:pt x="7" y="14"/>
                  <a:pt x="7" y="14"/>
                </a:cubicBezTo>
                <a:cubicBezTo>
                  <a:pt x="7" y="6"/>
                  <a:pt x="13" y="0"/>
                  <a:pt x="20" y="0"/>
                </a:cubicBezTo>
                <a:cubicBezTo>
                  <a:pt x="26" y="0"/>
                  <a:pt x="31" y="3"/>
                  <a:pt x="33" y="9"/>
                </a:cubicBezTo>
                <a:cubicBezTo>
                  <a:pt x="34" y="8"/>
                  <a:pt x="36" y="7"/>
                  <a:pt x="37" y="7"/>
                </a:cubicBezTo>
                <a:cubicBezTo>
                  <a:pt x="41" y="7"/>
                  <a:pt x="44" y="10"/>
                  <a:pt x="44" y="14"/>
                </a:cubicBezTo>
                <a:cubicBezTo>
                  <a:pt x="44" y="15"/>
                  <a:pt x="44" y="16"/>
                  <a:pt x="43" y="17"/>
                </a:cubicBezTo>
                <a:cubicBezTo>
                  <a:pt x="48" y="19"/>
                  <a:pt x="51" y="23"/>
                  <a:pt x="51" y="28"/>
                </a:cubicBezTo>
                <a:cubicBezTo>
                  <a:pt x="51" y="33"/>
                  <a:pt x="47" y="38"/>
                  <a:pt x="41" y="38"/>
                </a:cubicBezTo>
                <a:close/>
                <a:moveTo>
                  <a:pt x="34" y="19"/>
                </a:moveTo>
                <a:cubicBezTo>
                  <a:pt x="24" y="10"/>
                  <a:pt x="24" y="10"/>
                  <a:pt x="24" y="10"/>
                </a:cubicBezTo>
                <a:cubicBezTo>
                  <a:pt x="24" y="10"/>
                  <a:pt x="24" y="10"/>
                  <a:pt x="24" y="10"/>
                </a:cubicBezTo>
                <a:cubicBezTo>
                  <a:pt x="24" y="10"/>
                  <a:pt x="23" y="10"/>
                  <a:pt x="23" y="10"/>
                </a:cubicBezTo>
                <a:cubicBezTo>
                  <a:pt x="14" y="19"/>
                  <a:pt x="14" y="19"/>
                  <a:pt x="14" y="19"/>
                </a:cubicBezTo>
                <a:cubicBezTo>
                  <a:pt x="14" y="19"/>
                  <a:pt x="13" y="20"/>
                  <a:pt x="13" y="20"/>
                </a:cubicBezTo>
                <a:cubicBezTo>
                  <a:pt x="13" y="20"/>
                  <a:pt x="14" y="21"/>
                  <a:pt x="14" y="21"/>
                </a:cubicBezTo>
                <a:cubicBezTo>
                  <a:pt x="20" y="21"/>
                  <a:pt x="20" y="21"/>
                  <a:pt x="20" y="21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1"/>
                  <a:pt x="21" y="31"/>
                  <a:pt x="21" y="31"/>
                </a:cubicBezTo>
                <a:cubicBezTo>
                  <a:pt x="26" y="31"/>
                  <a:pt x="26" y="31"/>
                  <a:pt x="26" y="31"/>
                </a:cubicBezTo>
                <a:cubicBezTo>
                  <a:pt x="27" y="31"/>
                  <a:pt x="27" y="31"/>
                  <a:pt x="27" y="30"/>
                </a:cubicBezTo>
                <a:cubicBezTo>
                  <a:pt x="27" y="21"/>
                  <a:pt x="27" y="21"/>
                  <a:pt x="27" y="21"/>
                </a:cubicBezTo>
                <a:cubicBezTo>
                  <a:pt x="33" y="21"/>
                  <a:pt x="33" y="21"/>
                  <a:pt x="33" y="21"/>
                </a:cubicBezTo>
                <a:cubicBezTo>
                  <a:pt x="34" y="21"/>
                  <a:pt x="34" y="20"/>
                  <a:pt x="34" y="20"/>
                </a:cubicBezTo>
                <a:cubicBezTo>
                  <a:pt x="34" y="20"/>
                  <a:pt x="34" y="19"/>
                  <a:pt x="34" y="19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id-ID">
              <a:solidFill>
                <a:srgbClr val="302F33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7198032" y="1122038"/>
            <a:ext cx="1554480" cy="384810"/>
          </a:xfrm>
          <a:prstGeom prst="rect">
            <a:avLst/>
          </a:prstGeom>
        </p:spPr>
        <p:txBody>
          <a:bodyPr wrap="none">
            <a:spAutoFit/>
          </a:bodyPr>
          <a:p>
            <a:pPr lvl="0" algn="r"/>
            <a:r>
              <a:rPr lang="zh-CN" altLang="en-US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  <a:endParaRPr lang="zh-CN" altLang="en-US" b="1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  <a:cs typeface="UKIJ Qolyazma" pitchFamily="18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7161880" y="1397764"/>
            <a:ext cx="2391104" cy="731520"/>
          </a:xfrm>
          <a:prstGeom prst="rect">
            <a:avLst/>
          </a:prstGeom>
        </p:spPr>
        <p:txBody>
          <a:bodyPr wrap="square" anchor="ctr">
            <a:spAutoFit/>
          </a:bodyPr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在此输入详细的文字介绍信息，表达图表的含义。</a:t>
            </a:r>
            <a:endParaRPr lang="zh-CN" altLang="en-US" sz="1400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  <a:cs typeface="Segoe UI" panose="020B0502040204020203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8638192" y="3498302"/>
            <a:ext cx="1554480" cy="384810"/>
          </a:xfrm>
          <a:prstGeom prst="rect">
            <a:avLst/>
          </a:prstGeom>
        </p:spPr>
        <p:txBody>
          <a:bodyPr wrap="none">
            <a:spAutoFit/>
          </a:bodyPr>
          <a:p>
            <a:pPr lvl="0" algn="r"/>
            <a:r>
              <a:rPr lang="zh-CN" altLang="en-US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  <a:endParaRPr lang="zh-CN" altLang="en-US" b="1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  <a:cs typeface="UKIJ Qolyazma" pitchFamily="18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8602040" y="3774028"/>
            <a:ext cx="2391104" cy="731520"/>
          </a:xfrm>
          <a:prstGeom prst="rect">
            <a:avLst/>
          </a:prstGeom>
        </p:spPr>
        <p:txBody>
          <a:bodyPr wrap="square" anchor="ctr">
            <a:spAutoFit/>
          </a:bodyPr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在此输入详细的文字介绍信息，表达图表的含义。</a:t>
            </a:r>
            <a:endParaRPr lang="zh-CN" altLang="en-US" sz="1400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  <a:cs typeface="Segoe UI" panose="020B0502040204020203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8790592" y="4866454"/>
            <a:ext cx="1554480" cy="384810"/>
          </a:xfrm>
          <a:prstGeom prst="rect">
            <a:avLst/>
          </a:prstGeom>
        </p:spPr>
        <p:txBody>
          <a:bodyPr wrap="none">
            <a:spAutoFit/>
          </a:bodyPr>
          <a:p>
            <a:pPr lvl="0" algn="r"/>
            <a:r>
              <a:rPr lang="zh-CN" altLang="en-US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  <a:endParaRPr lang="zh-CN" altLang="en-US" b="1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  <a:cs typeface="UKIJ Qolyazma" pitchFamily="18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8754440" y="5142180"/>
            <a:ext cx="2391104" cy="731520"/>
          </a:xfrm>
          <a:prstGeom prst="rect">
            <a:avLst/>
          </a:prstGeom>
        </p:spPr>
        <p:txBody>
          <a:bodyPr wrap="square" anchor="ctr">
            <a:spAutoFit/>
          </a:bodyPr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在此输入详细的文字介绍信息，表达图表的含义。</a:t>
            </a:r>
            <a:endParaRPr lang="zh-CN" altLang="en-US" sz="1400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  <a:cs typeface="Segoe UI" panose="020B0502040204020203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2949560" y="1844824"/>
            <a:ext cx="1554480" cy="384810"/>
          </a:xfrm>
          <a:prstGeom prst="rect">
            <a:avLst/>
          </a:prstGeom>
        </p:spPr>
        <p:txBody>
          <a:bodyPr wrap="none">
            <a:spAutoFit/>
          </a:bodyPr>
          <a:p>
            <a:pPr lvl="0" algn="r"/>
            <a:r>
              <a:rPr lang="zh-CN" altLang="en-US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  <a:endParaRPr lang="zh-CN" altLang="en-US" b="1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  <a:cs typeface="UKIJ Qolyazma" pitchFamily="18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2913408" y="2120550"/>
            <a:ext cx="2391104" cy="731520"/>
          </a:xfrm>
          <a:prstGeom prst="rect">
            <a:avLst/>
          </a:prstGeom>
        </p:spPr>
        <p:txBody>
          <a:bodyPr wrap="square" anchor="ctr">
            <a:spAutoFit/>
          </a:bodyPr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在此输入详细的文字介绍信息，表达图表的含义。</a:t>
            </a:r>
            <a:endParaRPr lang="zh-CN" altLang="en-US" sz="1400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  <a:cs typeface="Segoe UI" panose="020B0502040204020203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365384" y="3501008"/>
            <a:ext cx="1554480" cy="384810"/>
          </a:xfrm>
          <a:prstGeom prst="rect">
            <a:avLst/>
          </a:prstGeom>
        </p:spPr>
        <p:txBody>
          <a:bodyPr wrap="none">
            <a:spAutoFit/>
          </a:bodyPr>
          <a:p>
            <a:pPr lvl="0" algn="r"/>
            <a:r>
              <a:rPr lang="zh-CN" altLang="en-US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  <a:endParaRPr lang="zh-CN" altLang="en-US" b="1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  <a:cs typeface="UKIJ Qolyazma" pitchFamily="18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329232" y="3776734"/>
            <a:ext cx="2391104" cy="731520"/>
          </a:xfrm>
          <a:prstGeom prst="rect">
            <a:avLst/>
          </a:prstGeom>
        </p:spPr>
        <p:txBody>
          <a:bodyPr wrap="square" anchor="ctr">
            <a:spAutoFit/>
          </a:bodyPr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在此输入详细的文字介绍信息，表达图表的含义。</a:t>
            </a:r>
            <a:endParaRPr lang="zh-CN" altLang="en-US" sz="1400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  <a:cs typeface="Segoe UI" panose="020B0502040204020203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2877552" y="4869160"/>
            <a:ext cx="1554480" cy="384810"/>
          </a:xfrm>
          <a:prstGeom prst="rect">
            <a:avLst/>
          </a:prstGeom>
        </p:spPr>
        <p:txBody>
          <a:bodyPr wrap="none">
            <a:spAutoFit/>
          </a:bodyPr>
          <a:p>
            <a:pPr lvl="0" algn="r"/>
            <a:r>
              <a:rPr lang="zh-CN" altLang="en-US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  <a:endParaRPr lang="zh-CN" altLang="en-US" b="1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  <a:cs typeface="UKIJ Qolyazma" pitchFamily="18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2841400" y="5144886"/>
            <a:ext cx="2391104" cy="731520"/>
          </a:xfrm>
          <a:prstGeom prst="rect">
            <a:avLst/>
          </a:prstGeom>
        </p:spPr>
        <p:txBody>
          <a:bodyPr wrap="square" anchor="ctr">
            <a:spAutoFit/>
          </a:bodyPr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在此输入详细的文字介绍信息，表达图表的含义。</a:t>
            </a:r>
            <a:endParaRPr lang="zh-CN" altLang="en-US" sz="1400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  <a:cs typeface="Segoe UI" panose="020B050204020402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225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2750"/>
                            </p:stCondLst>
                            <p:childTnLst>
                              <p:par>
                                <p:cTn id="1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3250"/>
                            </p:stCondLst>
                            <p:childTnLst>
                              <p:par>
                                <p:cTn id="1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3750"/>
                            </p:stCondLst>
                            <p:childTnLst>
                              <p:par>
                                <p:cTn id="1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4250"/>
                            </p:stCondLst>
                            <p:childTnLst>
                              <p:par>
                                <p:cTn id="1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4750"/>
                            </p:stCondLst>
                            <p:childTnLst>
                              <p:par>
                                <p:cTn id="1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5250"/>
                            </p:stCondLst>
                            <p:childTnLst>
                              <p:par>
                                <p:cTn id="1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5750"/>
                            </p:stCondLst>
                            <p:childTnLst>
                              <p:par>
                                <p:cTn id="1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6250"/>
                            </p:stCondLst>
                            <p:childTnLst>
                              <p:par>
                                <p:cTn id="1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5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18" grpId="0" bldLvl="0" animBg="1"/>
      <p:bldP spid="19" grpId="0" bldLvl="0" animBg="1"/>
      <p:bldP spid="6" grpId="0" bldLvl="0" animBg="1"/>
      <p:bldP spid="21" grpId="0" bldLvl="0" animBg="1"/>
      <p:bldP spid="22" grpId="0" bldLvl="0" animBg="1"/>
      <p:bldP spid="23" grpId="0" bldLvl="0" animBg="1"/>
      <p:bldP spid="24" grpId="0" bldLvl="0" animBg="1"/>
      <p:bldP spid="30" grpId="0" bldLvl="0" animBg="1"/>
      <p:bldP spid="31" grpId="0" bldLvl="0" animBg="1"/>
      <p:bldP spid="32" grpId="0" bldLvl="0" animBg="1"/>
      <p:bldP spid="33" grpId="0" bldLvl="0" animBg="1"/>
      <p:bldP spid="34" grpId="0" bldLvl="0" animBg="1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 220"/>
          <p:cNvSpPr/>
          <p:nvPr/>
        </p:nvSpPr>
        <p:spPr>
          <a:xfrm flipH="1">
            <a:off x="3889375" y="1856105"/>
            <a:ext cx="8301990" cy="3253105"/>
          </a:xfrm>
          <a:custGeom>
            <a:avLst/>
            <a:gdLst>
              <a:gd name="connsiteX0" fmla="*/ 0 w 12362"/>
              <a:gd name="connsiteY0" fmla="*/ 0 h 5123"/>
              <a:gd name="connsiteX1" fmla="*/ 10980 w 12362"/>
              <a:gd name="connsiteY1" fmla="*/ 13 h 5123"/>
              <a:gd name="connsiteX2" fmla="*/ 12362 w 12362"/>
              <a:gd name="connsiteY2" fmla="*/ 2562 h 5123"/>
              <a:gd name="connsiteX3" fmla="*/ 10935 w 12362"/>
              <a:gd name="connsiteY3" fmla="*/ 5003 h 5123"/>
              <a:gd name="connsiteX4" fmla="*/ 0 w 12362"/>
              <a:gd name="connsiteY4" fmla="*/ 5123 h 5123"/>
              <a:gd name="connsiteX5" fmla="*/ 0 w 12362"/>
              <a:gd name="connsiteY5" fmla="*/ 0 h 5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362" h="5123">
                <a:moveTo>
                  <a:pt x="0" y="0"/>
                </a:moveTo>
                <a:lnTo>
                  <a:pt x="10980" y="13"/>
                </a:lnTo>
                <a:lnTo>
                  <a:pt x="12362" y="2562"/>
                </a:lnTo>
                <a:lnTo>
                  <a:pt x="10935" y="5003"/>
                </a:lnTo>
                <a:lnTo>
                  <a:pt x="0" y="5123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六边形 4"/>
          <p:cNvSpPr/>
          <p:nvPr/>
        </p:nvSpPr>
        <p:spPr>
          <a:xfrm>
            <a:off x="4184650" y="2106295"/>
            <a:ext cx="3169920" cy="2645410"/>
          </a:xfrm>
          <a:prstGeom prst="hexagon">
            <a:avLst/>
          </a:prstGeom>
          <a:blipFill rotWithShape="1">
            <a:blip r:embed="rId1"/>
            <a:stretch>
              <a:fillRect b="-5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35" y="6675120"/>
            <a:ext cx="12191365" cy="168910"/>
          </a:xfrm>
          <a:prstGeom prst="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0" name=" 220"/>
          <p:cNvSpPr/>
          <p:nvPr/>
        </p:nvSpPr>
        <p:spPr>
          <a:xfrm>
            <a:off x="-13970" y="2430145"/>
            <a:ext cx="4822190" cy="2269490"/>
          </a:xfrm>
          <a:custGeom>
            <a:avLst/>
            <a:gdLst>
              <a:gd name="connsiteX0" fmla="*/ 0 w 8151"/>
              <a:gd name="connsiteY0" fmla="*/ 10 h 3574"/>
              <a:gd name="connsiteX1" fmla="*/ 7060 w 8151"/>
              <a:gd name="connsiteY1" fmla="*/ 0 h 3574"/>
              <a:gd name="connsiteX2" fmla="*/ 8151 w 8151"/>
              <a:gd name="connsiteY2" fmla="*/ 1792 h 3574"/>
              <a:gd name="connsiteX3" fmla="*/ 6948 w 8151"/>
              <a:gd name="connsiteY3" fmla="*/ 3497 h 3574"/>
              <a:gd name="connsiteX4" fmla="*/ 0 w 8151"/>
              <a:gd name="connsiteY4" fmla="*/ 3574 h 3574"/>
              <a:gd name="connsiteX5" fmla="*/ 0 w 8151"/>
              <a:gd name="connsiteY5" fmla="*/ 10 h 3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51" h="3574">
                <a:moveTo>
                  <a:pt x="0" y="10"/>
                </a:moveTo>
                <a:lnTo>
                  <a:pt x="7060" y="0"/>
                </a:lnTo>
                <a:lnTo>
                  <a:pt x="8151" y="1792"/>
                </a:lnTo>
                <a:lnTo>
                  <a:pt x="6948" y="3497"/>
                </a:lnTo>
                <a:lnTo>
                  <a:pt x="0" y="3574"/>
                </a:lnTo>
                <a:lnTo>
                  <a:pt x="0" y="10"/>
                </a:lnTo>
                <a:close/>
              </a:path>
            </a:pathLst>
          </a:cu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1" name="TextBox 59"/>
          <p:cNvSpPr txBox="1">
            <a:spLocks noChangeArrowheads="1"/>
          </p:cNvSpPr>
          <p:nvPr/>
        </p:nvSpPr>
        <p:spPr bwMode="auto">
          <a:xfrm flipH="1">
            <a:off x="1635382" y="2553429"/>
            <a:ext cx="1782258" cy="1858645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685800">
              <a:defRPr/>
            </a:pPr>
            <a:r>
              <a:rPr lang="en-US" altLang="zh-CN" sz="11500" kern="0" dirty="0" smtClean="0">
                <a:solidFill>
                  <a:schemeClr val="bg1"/>
                </a:solidFill>
                <a:latin typeface="Impact" panose="020B0806030902050204" charset="0"/>
                <a:ea typeface="微软雅黑" panose="020B0503020204020204" charset="-122"/>
              </a:rPr>
              <a:t>02</a:t>
            </a:r>
            <a:endParaRPr lang="en-US" altLang="zh-CN" sz="11500" kern="0" dirty="0" smtClean="0">
              <a:solidFill>
                <a:schemeClr val="bg1"/>
              </a:solidFill>
              <a:latin typeface="Impact" panose="020B0806030902050204" charset="0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463791" y="2553582"/>
            <a:ext cx="3855720" cy="822960"/>
          </a:xfrm>
          <a:prstGeom prst="rect">
            <a:avLst/>
          </a:prstGeom>
          <a:noFill/>
        </p:spPr>
        <p:txBody>
          <a:bodyPr vert="horz" wrap="none" rtlCol="0" anchor="ctr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rPr>
              <a:t>此处添加标题</a:t>
            </a:r>
            <a:endParaRPr lang="zh-CN" altLang="en-US" sz="4800" b="1" dirty="0" smtClean="0">
              <a:solidFill>
                <a:schemeClr val="tx1"/>
              </a:solidFill>
              <a:latin typeface="黑体" panose="02010600030101010101" charset="-122"/>
              <a:ea typeface="黑体" panose="02010600030101010101" charset="-122"/>
            </a:endParaRPr>
          </a:p>
        </p:txBody>
      </p:sp>
      <p:sp>
        <p:nvSpPr>
          <p:cNvPr id="16" name="矩形 47"/>
          <p:cNvSpPr>
            <a:spLocks noChangeArrowheads="1"/>
          </p:cNvSpPr>
          <p:nvPr/>
        </p:nvSpPr>
        <p:spPr bwMode="auto">
          <a:xfrm>
            <a:off x="7463790" y="3376295"/>
            <a:ext cx="4573270" cy="674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/>
                </a:solidFill>
                <a:sym typeface="微软雅黑" panose="020B0503020204020204" charset="-122"/>
              </a:rPr>
              <a:t>请点击录入本章节的概括性描述文字或者复制粘贴，请添加说明文字，图像描述及总结</a:t>
            </a:r>
            <a:r>
              <a:rPr lang="zh-CN" altLang="en-US" sz="1600" dirty="0" smtClean="0">
                <a:solidFill>
                  <a:schemeClr val="tx1"/>
                </a:solidFill>
                <a:sym typeface="微软雅黑" panose="020B0503020204020204" charset="-122"/>
              </a:rPr>
              <a:t>。</a:t>
            </a:r>
            <a:endParaRPr lang="zh-CN" altLang="en-US" sz="1600" dirty="0" smtClean="0">
              <a:solidFill>
                <a:schemeClr val="tx1"/>
              </a:solidFill>
              <a:sym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0" y="6675120"/>
            <a:ext cx="12191365" cy="168910"/>
          </a:xfrm>
          <a:prstGeom prst="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388620" y="527050"/>
            <a:ext cx="10671175" cy="1397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同侧圆角矩形 3"/>
          <p:cNvSpPr/>
          <p:nvPr/>
        </p:nvSpPr>
        <p:spPr>
          <a:xfrm rot="10800000">
            <a:off x="11158855" y="3810"/>
            <a:ext cx="579120" cy="537210"/>
          </a:xfrm>
          <a:prstGeom prst="round2Same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pic>
        <p:nvPicPr>
          <p:cNvPr id="20" name="图片 19" descr="b30851bed45d32008e221b83b96f33e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4160" y="179070"/>
            <a:ext cx="1039495" cy="298450"/>
          </a:xfrm>
          <a:prstGeom prst="rect">
            <a:avLst/>
          </a:prstGeom>
        </p:spPr>
      </p:pic>
      <p:sp>
        <p:nvSpPr>
          <p:cNvPr id="55" name="文本框 9"/>
          <p:cNvSpPr txBox="1"/>
          <p:nvPr/>
        </p:nvSpPr>
        <p:spPr>
          <a:xfrm>
            <a:off x="1303566" y="145916"/>
            <a:ext cx="1944216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p>
            <a:pPr marL="0" lvl="1"/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添加文字标题</a:t>
            </a:r>
            <a:endParaRPr lang="zh-CN" altLang="en-US" sz="2000" b="1" kern="0" dirty="0" smtClean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171555" y="161290"/>
            <a:ext cx="826770" cy="2641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p>
            <a:pPr marL="0" lvl="1"/>
            <a:r>
              <a:rPr lang="en-US" altLang="zh-CN" sz="1200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LOGO</a:t>
            </a:r>
            <a:endParaRPr lang="en-US" altLang="zh-CN" sz="1200" b="1" kern="0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3922406" y="1272570"/>
            <a:ext cx="4383314" cy="3750666"/>
            <a:chOff x="4093768" y="1570891"/>
            <a:chExt cx="3890939" cy="3329355"/>
          </a:xfrm>
        </p:grpSpPr>
        <p:pic>
          <p:nvPicPr>
            <p:cNvPr id="35" name="Picture 8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81" b="10616"/>
            <a:stretch>
              <a:fillRect/>
            </a:stretch>
          </p:blipFill>
          <p:spPr>
            <a:xfrm>
              <a:off x="4093768" y="1570891"/>
              <a:ext cx="3890939" cy="3329355"/>
            </a:xfrm>
            <a:prstGeom prst="rect">
              <a:avLst/>
            </a:prstGeom>
          </p:spPr>
        </p:pic>
        <p:sp>
          <p:nvSpPr>
            <p:cNvPr id="36" name="Freeform 11"/>
            <p:cNvSpPr/>
            <p:nvPr/>
          </p:nvSpPr>
          <p:spPr>
            <a:xfrm>
              <a:off x="4536120" y="1783080"/>
              <a:ext cx="2743200" cy="2148840"/>
            </a:xfrm>
            <a:custGeom>
              <a:avLst/>
              <a:gdLst>
                <a:gd name="connsiteX0" fmla="*/ 175260 w 2743200"/>
                <a:gd name="connsiteY0" fmla="*/ 632460 h 2148840"/>
                <a:gd name="connsiteX1" fmla="*/ 0 w 2743200"/>
                <a:gd name="connsiteY1" fmla="*/ 2148840 h 2148840"/>
                <a:gd name="connsiteX2" fmla="*/ 2621280 w 2743200"/>
                <a:gd name="connsiteY2" fmla="*/ 1905000 h 2148840"/>
                <a:gd name="connsiteX3" fmla="*/ 2743200 w 2743200"/>
                <a:gd name="connsiteY3" fmla="*/ 0 h 2148840"/>
                <a:gd name="connsiteX4" fmla="*/ 175260 w 2743200"/>
                <a:gd name="connsiteY4" fmla="*/ 632460 h 2148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3200" h="2148840">
                  <a:moveTo>
                    <a:pt x="175260" y="632460"/>
                  </a:moveTo>
                  <a:lnTo>
                    <a:pt x="0" y="2148840"/>
                  </a:lnTo>
                  <a:lnTo>
                    <a:pt x="2621280" y="1905000"/>
                  </a:lnTo>
                  <a:lnTo>
                    <a:pt x="2743200" y="0"/>
                  </a:lnTo>
                  <a:lnTo>
                    <a:pt x="175260" y="632460"/>
                  </a:lnTo>
                  <a:close/>
                </a:path>
              </a:pathLst>
            </a:custGeom>
            <a:blipFill rotWithShape="1"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>
                <a:solidFill>
                  <a:srgbClr val="302F33"/>
                </a:solidFill>
              </a:endParaRPr>
            </a:p>
          </p:txBody>
        </p:sp>
      </p:grpSp>
      <p:sp>
        <p:nvSpPr>
          <p:cNvPr id="37" name="矩形 36"/>
          <p:cNvSpPr/>
          <p:nvPr/>
        </p:nvSpPr>
        <p:spPr>
          <a:xfrm>
            <a:off x="5433566" y="4889134"/>
            <a:ext cx="1554480" cy="384810"/>
          </a:xfrm>
          <a:prstGeom prst="rect">
            <a:avLst/>
          </a:prstGeom>
        </p:spPr>
        <p:txBody>
          <a:bodyPr wrap="none">
            <a:spAutoFit/>
          </a:bodyPr>
          <a:p>
            <a:pPr lvl="0" algn="r"/>
            <a:r>
              <a:rPr lang="zh-CN" altLang="en-US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  <a:endParaRPr lang="zh-CN" altLang="en-US" b="1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  <a:cs typeface="UKIJ Qolyazma" pitchFamily="18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5016480" y="5184056"/>
            <a:ext cx="2232248" cy="731520"/>
          </a:xfrm>
          <a:prstGeom prst="rect">
            <a:avLst/>
          </a:prstGeom>
        </p:spPr>
        <p:txBody>
          <a:bodyPr wrap="square" anchor="ctr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在此输入详细的文字介绍信息，表达图表的含义</a:t>
            </a:r>
            <a:endParaRPr lang="zh-CN" altLang="en-US" sz="1400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  <a:cs typeface="Segoe UI" panose="020B0502040204020203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8817942" y="1916832"/>
            <a:ext cx="1554480" cy="384810"/>
          </a:xfrm>
          <a:prstGeom prst="rect">
            <a:avLst/>
          </a:prstGeom>
        </p:spPr>
        <p:txBody>
          <a:bodyPr wrap="none">
            <a:spAutoFit/>
          </a:bodyPr>
          <a:p>
            <a:pPr lvl="0" algn="r"/>
            <a:r>
              <a:rPr lang="zh-CN" altLang="en-US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  <a:endParaRPr lang="zh-CN" altLang="en-US" b="1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  <a:cs typeface="UKIJ Qolyazma" pitchFamily="18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8746056" y="2192558"/>
            <a:ext cx="2391104" cy="731520"/>
          </a:xfrm>
          <a:prstGeom prst="rect">
            <a:avLst/>
          </a:prstGeom>
        </p:spPr>
        <p:txBody>
          <a:bodyPr wrap="square" anchor="ctr">
            <a:spAutoFit/>
          </a:bodyPr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在此输入详细的文字介绍信息，表达图表的含义。</a:t>
            </a:r>
            <a:endParaRPr lang="zh-CN" altLang="en-US" sz="1400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  <a:cs typeface="Segoe UI" panose="020B0502040204020203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8817942" y="3119180"/>
            <a:ext cx="1554480" cy="384810"/>
          </a:xfrm>
          <a:prstGeom prst="rect">
            <a:avLst/>
          </a:prstGeom>
        </p:spPr>
        <p:txBody>
          <a:bodyPr wrap="none">
            <a:spAutoFit/>
          </a:bodyPr>
          <a:p>
            <a:pPr lvl="0" algn="r"/>
            <a:r>
              <a:rPr lang="zh-CN" altLang="en-US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  <a:endParaRPr lang="zh-CN" altLang="en-US" b="1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  <a:cs typeface="UKIJ Qolyazma" pitchFamily="18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8773406" y="3394906"/>
            <a:ext cx="2391104" cy="731520"/>
          </a:xfrm>
          <a:prstGeom prst="rect">
            <a:avLst/>
          </a:prstGeom>
        </p:spPr>
        <p:txBody>
          <a:bodyPr wrap="square" anchor="ctr">
            <a:spAutoFit/>
          </a:bodyPr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在此输入详细的文字介绍信息，表达图表的含义。</a:t>
            </a:r>
            <a:endParaRPr lang="zh-CN" altLang="en-US" sz="1400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  <a:cs typeface="Segoe UI" panose="020B0502040204020203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8817942" y="4290390"/>
            <a:ext cx="1554480" cy="384810"/>
          </a:xfrm>
          <a:prstGeom prst="rect">
            <a:avLst/>
          </a:prstGeom>
        </p:spPr>
        <p:txBody>
          <a:bodyPr wrap="none">
            <a:spAutoFit/>
          </a:bodyPr>
          <a:p>
            <a:pPr lvl="0" algn="r"/>
            <a:r>
              <a:rPr lang="zh-CN" altLang="en-US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  <a:endParaRPr lang="zh-CN" altLang="en-US" b="1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  <a:cs typeface="UKIJ Qolyazma" pitchFamily="18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8746056" y="4566116"/>
            <a:ext cx="2391104" cy="731520"/>
          </a:xfrm>
          <a:prstGeom prst="rect">
            <a:avLst/>
          </a:prstGeom>
        </p:spPr>
        <p:txBody>
          <a:bodyPr wrap="square" anchor="ctr">
            <a:spAutoFit/>
          </a:bodyPr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在此输入详细的文字介绍信息，表达图表的含义。</a:t>
            </a:r>
            <a:endParaRPr lang="zh-CN" altLang="en-US" sz="1400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  <a:cs typeface="Segoe UI" panose="020B0502040204020203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932892" y="1916832"/>
            <a:ext cx="1554480" cy="384810"/>
          </a:xfrm>
          <a:prstGeom prst="rect">
            <a:avLst/>
          </a:prstGeom>
        </p:spPr>
        <p:txBody>
          <a:bodyPr wrap="none">
            <a:spAutoFit/>
          </a:bodyPr>
          <a:p>
            <a:pPr lvl="0" algn="r"/>
            <a:r>
              <a:rPr lang="zh-CN" altLang="en-US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  <a:endParaRPr lang="zh-CN" altLang="en-US" b="1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  <a:cs typeface="UKIJ Qolyazma" pitchFamily="18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912024" y="2192558"/>
            <a:ext cx="2391104" cy="731520"/>
          </a:xfrm>
          <a:prstGeom prst="rect">
            <a:avLst/>
          </a:prstGeom>
        </p:spPr>
        <p:txBody>
          <a:bodyPr wrap="square" anchor="ctr">
            <a:spAutoFit/>
          </a:bodyPr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在此输入详细的文字介绍信息，表达图表的含义。</a:t>
            </a:r>
            <a:endParaRPr lang="zh-CN" altLang="en-US" sz="1400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  <a:cs typeface="Segoe UI" panose="020B0502040204020203" pitchFamily="34" charset="0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932892" y="3119180"/>
            <a:ext cx="1554480" cy="384810"/>
          </a:xfrm>
          <a:prstGeom prst="rect">
            <a:avLst/>
          </a:prstGeom>
        </p:spPr>
        <p:txBody>
          <a:bodyPr wrap="none">
            <a:spAutoFit/>
          </a:bodyPr>
          <a:p>
            <a:pPr lvl="0" algn="r"/>
            <a:r>
              <a:rPr lang="zh-CN" altLang="en-US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  <a:endParaRPr lang="zh-CN" altLang="en-US" b="1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  <a:cs typeface="UKIJ Qolyazma" pitchFamily="18" charset="0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912024" y="3394906"/>
            <a:ext cx="2391104" cy="731520"/>
          </a:xfrm>
          <a:prstGeom prst="rect">
            <a:avLst/>
          </a:prstGeom>
        </p:spPr>
        <p:txBody>
          <a:bodyPr wrap="square" anchor="ctr">
            <a:spAutoFit/>
          </a:bodyPr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在此输入详细的文字介绍信息，表达图表的含义。</a:t>
            </a:r>
            <a:endParaRPr lang="zh-CN" altLang="en-US" sz="1400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  <a:cs typeface="Segoe UI" panose="020B0502040204020203" pitchFamily="34" charset="0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932892" y="4290390"/>
            <a:ext cx="1554480" cy="384810"/>
          </a:xfrm>
          <a:prstGeom prst="rect">
            <a:avLst/>
          </a:prstGeom>
        </p:spPr>
        <p:txBody>
          <a:bodyPr wrap="none">
            <a:spAutoFit/>
          </a:bodyPr>
          <a:p>
            <a:pPr lvl="0" algn="r"/>
            <a:r>
              <a:rPr lang="zh-CN" altLang="en-US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  <a:endParaRPr lang="zh-CN" altLang="en-US" b="1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  <a:cs typeface="UKIJ Qolyazma" pitchFamily="18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912024" y="4566116"/>
            <a:ext cx="2391104" cy="731520"/>
          </a:xfrm>
          <a:prstGeom prst="rect">
            <a:avLst/>
          </a:prstGeom>
        </p:spPr>
        <p:txBody>
          <a:bodyPr wrap="square" anchor="ctr">
            <a:spAutoFit/>
          </a:bodyPr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在此输入详细的文字介绍信息，表达图表的含义。</a:t>
            </a:r>
            <a:endParaRPr lang="zh-CN" altLang="en-US" sz="1400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  <a:cs typeface="Segoe UI" panose="020B0502040204020203" pitchFamily="34" charset="0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8104061" y="2168685"/>
            <a:ext cx="592640" cy="592640"/>
            <a:chOff x="8105048" y="2696033"/>
            <a:chExt cx="592640" cy="592640"/>
          </a:xfrm>
        </p:grpSpPr>
        <p:sp>
          <p:nvSpPr>
            <p:cNvPr id="52" name="Rectangle 185"/>
            <p:cNvSpPr/>
            <p:nvPr/>
          </p:nvSpPr>
          <p:spPr>
            <a:xfrm>
              <a:off x="8105048" y="2696033"/>
              <a:ext cx="592640" cy="5926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id-ID" sz="3200">
                <a:solidFill>
                  <a:srgbClr val="302F33"/>
                </a:solidFill>
                <a:latin typeface="DIN-BoldItalic" pitchFamily="50" charset="0"/>
              </a:endParaRPr>
            </a:p>
          </p:txBody>
        </p:sp>
        <p:sp>
          <p:nvSpPr>
            <p:cNvPr id="53" name="Rectangle 185"/>
            <p:cNvSpPr/>
            <p:nvPr/>
          </p:nvSpPr>
          <p:spPr>
            <a:xfrm>
              <a:off x="8175894" y="2766879"/>
              <a:ext cx="450948" cy="450948"/>
            </a:xfrm>
            <a:prstGeom prst="rect">
              <a:avLst/>
            </a:prstGeom>
            <a:solidFill>
              <a:srgbClr val="C00000"/>
            </a:solidFill>
            <a:ln w="3810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id-ID" sz="3200">
                <a:solidFill>
                  <a:srgbClr val="30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54" name="Freeform 153"/>
            <p:cNvSpPr>
              <a:spLocks noEditPoints="1"/>
            </p:cNvSpPr>
            <p:nvPr/>
          </p:nvSpPr>
          <p:spPr bwMode="auto">
            <a:xfrm>
              <a:off x="8279535" y="2874330"/>
              <a:ext cx="264536" cy="257255"/>
            </a:xfrm>
            <a:custGeom>
              <a:avLst/>
              <a:gdLst>
                <a:gd name="T0" fmla="*/ 138 w 138"/>
                <a:gd name="T1" fmla="*/ 67 h 134"/>
                <a:gd name="T2" fmla="*/ 128 w 138"/>
                <a:gd name="T3" fmla="*/ 53 h 134"/>
                <a:gd name="T4" fmla="*/ 131 w 138"/>
                <a:gd name="T5" fmla="*/ 37 h 134"/>
                <a:gd name="T6" fmla="*/ 117 w 138"/>
                <a:gd name="T7" fmla="*/ 29 h 134"/>
                <a:gd name="T8" fmla="*/ 112 w 138"/>
                <a:gd name="T9" fmla="*/ 13 h 134"/>
                <a:gd name="T10" fmla="*/ 100 w 138"/>
                <a:gd name="T11" fmla="*/ 12 h 134"/>
                <a:gd name="T12" fmla="*/ 95 w 138"/>
                <a:gd name="T13" fmla="*/ 12 h 134"/>
                <a:gd name="T14" fmla="*/ 84 w 138"/>
                <a:gd name="T15" fmla="*/ 0 h 134"/>
                <a:gd name="T16" fmla="*/ 73 w 138"/>
                <a:gd name="T17" fmla="*/ 4 h 134"/>
                <a:gd name="T18" fmla="*/ 65 w 138"/>
                <a:gd name="T19" fmla="*/ 4 h 134"/>
                <a:gd name="T20" fmla="*/ 54 w 138"/>
                <a:gd name="T21" fmla="*/ 0 h 134"/>
                <a:gd name="T22" fmla="*/ 43 w 138"/>
                <a:gd name="T23" fmla="*/ 12 h 134"/>
                <a:gd name="T24" fmla="*/ 38 w 138"/>
                <a:gd name="T25" fmla="*/ 12 h 134"/>
                <a:gd name="T26" fmla="*/ 26 w 138"/>
                <a:gd name="T27" fmla="*/ 13 h 134"/>
                <a:gd name="T28" fmla="*/ 21 w 138"/>
                <a:gd name="T29" fmla="*/ 29 h 134"/>
                <a:gd name="T30" fmla="*/ 7 w 138"/>
                <a:gd name="T31" fmla="*/ 37 h 134"/>
                <a:gd name="T32" fmla="*/ 10 w 138"/>
                <a:gd name="T33" fmla="*/ 53 h 134"/>
                <a:gd name="T34" fmla="*/ 0 w 138"/>
                <a:gd name="T35" fmla="*/ 67 h 134"/>
                <a:gd name="T36" fmla="*/ 10 w 138"/>
                <a:gd name="T37" fmla="*/ 80 h 134"/>
                <a:gd name="T38" fmla="*/ 7 w 138"/>
                <a:gd name="T39" fmla="*/ 97 h 134"/>
                <a:gd name="T40" fmla="*/ 21 w 138"/>
                <a:gd name="T41" fmla="*/ 105 h 134"/>
                <a:gd name="T42" fmla="*/ 26 w 138"/>
                <a:gd name="T43" fmla="*/ 121 h 134"/>
                <a:gd name="T44" fmla="*/ 38 w 138"/>
                <a:gd name="T45" fmla="*/ 122 h 134"/>
                <a:gd name="T46" fmla="*/ 43 w 138"/>
                <a:gd name="T47" fmla="*/ 122 h 134"/>
                <a:gd name="T48" fmla="*/ 54 w 138"/>
                <a:gd name="T49" fmla="*/ 134 h 134"/>
                <a:gd name="T50" fmla="*/ 65 w 138"/>
                <a:gd name="T51" fmla="*/ 130 h 134"/>
                <a:gd name="T52" fmla="*/ 73 w 138"/>
                <a:gd name="T53" fmla="*/ 130 h 134"/>
                <a:gd name="T54" fmla="*/ 84 w 138"/>
                <a:gd name="T55" fmla="*/ 134 h 134"/>
                <a:gd name="T56" fmla="*/ 95 w 138"/>
                <a:gd name="T57" fmla="*/ 122 h 134"/>
                <a:gd name="T58" fmla="*/ 100 w 138"/>
                <a:gd name="T59" fmla="*/ 122 h 134"/>
                <a:gd name="T60" fmla="*/ 112 w 138"/>
                <a:gd name="T61" fmla="*/ 121 h 134"/>
                <a:gd name="T62" fmla="*/ 116 w 138"/>
                <a:gd name="T63" fmla="*/ 105 h 134"/>
                <a:gd name="T64" fmla="*/ 131 w 138"/>
                <a:gd name="T65" fmla="*/ 97 h 134"/>
                <a:gd name="T66" fmla="*/ 128 w 138"/>
                <a:gd name="T67" fmla="*/ 81 h 134"/>
                <a:gd name="T68" fmla="*/ 51 w 138"/>
                <a:gd name="T69" fmla="*/ 87 h 134"/>
                <a:gd name="T70" fmla="*/ 41 w 138"/>
                <a:gd name="T71" fmla="*/ 74 h 134"/>
                <a:gd name="T72" fmla="*/ 37 w 138"/>
                <a:gd name="T73" fmla="*/ 64 h 134"/>
                <a:gd name="T74" fmla="*/ 38 w 138"/>
                <a:gd name="T75" fmla="*/ 87 h 134"/>
                <a:gd name="T76" fmla="*/ 32 w 138"/>
                <a:gd name="T77" fmla="*/ 54 h 134"/>
                <a:gd name="T78" fmla="*/ 43 w 138"/>
                <a:gd name="T79" fmla="*/ 67 h 134"/>
                <a:gd name="T80" fmla="*/ 46 w 138"/>
                <a:gd name="T81" fmla="*/ 76 h 134"/>
                <a:gd name="T82" fmla="*/ 46 w 138"/>
                <a:gd name="T83" fmla="*/ 54 h 134"/>
                <a:gd name="T84" fmla="*/ 51 w 138"/>
                <a:gd name="T85" fmla="*/ 87 h 134"/>
                <a:gd name="T86" fmla="*/ 57 w 138"/>
                <a:gd name="T87" fmla="*/ 87 h 134"/>
                <a:gd name="T88" fmla="*/ 71 w 138"/>
                <a:gd name="T89" fmla="*/ 54 h 134"/>
                <a:gd name="T90" fmla="*/ 64 w 138"/>
                <a:gd name="T91" fmla="*/ 59 h 134"/>
                <a:gd name="T92" fmla="*/ 71 w 138"/>
                <a:gd name="T93" fmla="*/ 67 h 134"/>
                <a:gd name="T94" fmla="*/ 64 w 138"/>
                <a:gd name="T95" fmla="*/ 72 h 134"/>
                <a:gd name="T96" fmla="*/ 72 w 138"/>
                <a:gd name="T97" fmla="*/ 81 h 134"/>
                <a:gd name="T98" fmla="*/ 100 w 138"/>
                <a:gd name="T99" fmla="*/ 87 h 134"/>
                <a:gd name="T100" fmla="*/ 92 w 138"/>
                <a:gd name="T101" fmla="*/ 76 h 134"/>
                <a:gd name="T102" fmla="*/ 90 w 138"/>
                <a:gd name="T103" fmla="*/ 65 h 134"/>
                <a:gd name="T104" fmla="*/ 86 w 138"/>
                <a:gd name="T105" fmla="*/ 87 h 134"/>
                <a:gd name="T106" fmla="*/ 74 w 138"/>
                <a:gd name="T107" fmla="*/ 54 h 134"/>
                <a:gd name="T108" fmla="*/ 83 w 138"/>
                <a:gd name="T109" fmla="*/ 67 h 134"/>
                <a:gd name="T110" fmla="*/ 84 w 138"/>
                <a:gd name="T111" fmla="*/ 78 h 134"/>
                <a:gd name="T112" fmla="*/ 88 w 138"/>
                <a:gd name="T113" fmla="*/ 54 h 134"/>
                <a:gd name="T114" fmla="*/ 95 w 138"/>
                <a:gd name="T115" fmla="*/ 67 h 134"/>
                <a:gd name="T116" fmla="*/ 97 w 138"/>
                <a:gd name="T117" fmla="*/ 78 h 134"/>
                <a:gd name="T118" fmla="*/ 100 w 138"/>
                <a:gd name="T119" fmla="*/ 54 h 134"/>
                <a:gd name="T120" fmla="*/ 100 w 138"/>
                <a:gd name="T121" fmla="*/ 8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8" h="134">
                  <a:moveTo>
                    <a:pt x="131" y="77"/>
                  </a:moveTo>
                  <a:cubicBezTo>
                    <a:pt x="134" y="75"/>
                    <a:pt x="138" y="72"/>
                    <a:pt x="138" y="67"/>
                  </a:cubicBezTo>
                  <a:cubicBezTo>
                    <a:pt x="138" y="62"/>
                    <a:pt x="134" y="59"/>
                    <a:pt x="131" y="57"/>
                  </a:cubicBezTo>
                  <a:cubicBezTo>
                    <a:pt x="130" y="56"/>
                    <a:pt x="129" y="54"/>
                    <a:pt x="128" y="53"/>
                  </a:cubicBezTo>
                  <a:cubicBezTo>
                    <a:pt x="128" y="53"/>
                    <a:pt x="129" y="50"/>
                    <a:pt x="130" y="49"/>
                  </a:cubicBezTo>
                  <a:cubicBezTo>
                    <a:pt x="131" y="46"/>
                    <a:pt x="133" y="41"/>
                    <a:pt x="131" y="37"/>
                  </a:cubicBezTo>
                  <a:cubicBezTo>
                    <a:pt x="129" y="33"/>
                    <a:pt x="124" y="32"/>
                    <a:pt x="121" y="31"/>
                  </a:cubicBezTo>
                  <a:cubicBezTo>
                    <a:pt x="119" y="30"/>
                    <a:pt x="117" y="29"/>
                    <a:pt x="117" y="29"/>
                  </a:cubicBezTo>
                  <a:cubicBezTo>
                    <a:pt x="116" y="28"/>
                    <a:pt x="116" y="26"/>
                    <a:pt x="116" y="25"/>
                  </a:cubicBezTo>
                  <a:cubicBezTo>
                    <a:pt x="116" y="21"/>
                    <a:pt x="116" y="16"/>
                    <a:pt x="112" y="13"/>
                  </a:cubicBezTo>
                  <a:cubicBezTo>
                    <a:pt x="110" y="12"/>
                    <a:pt x="108" y="11"/>
                    <a:pt x="106" y="11"/>
                  </a:cubicBezTo>
                  <a:cubicBezTo>
                    <a:pt x="104" y="11"/>
                    <a:pt x="102" y="11"/>
                    <a:pt x="100" y="12"/>
                  </a:cubicBezTo>
                  <a:cubicBezTo>
                    <a:pt x="99" y="12"/>
                    <a:pt x="97" y="12"/>
                    <a:pt x="96" y="12"/>
                  </a:cubicBezTo>
                  <a:cubicBezTo>
                    <a:pt x="96" y="12"/>
                    <a:pt x="95" y="12"/>
                    <a:pt x="95" y="12"/>
                  </a:cubicBezTo>
                  <a:cubicBezTo>
                    <a:pt x="95" y="12"/>
                    <a:pt x="94" y="10"/>
                    <a:pt x="93" y="8"/>
                  </a:cubicBezTo>
                  <a:cubicBezTo>
                    <a:pt x="91" y="5"/>
                    <a:pt x="89" y="1"/>
                    <a:pt x="84" y="0"/>
                  </a:cubicBezTo>
                  <a:cubicBezTo>
                    <a:pt x="84" y="0"/>
                    <a:pt x="83" y="0"/>
                    <a:pt x="82" y="0"/>
                  </a:cubicBezTo>
                  <a:cubicBezTo>
                    <a:pt x="79" y="0"/>
                    <a:pt x="76" y="2"/>
                    <a:pt x="73" y="4"/>
                  </a:cubicBezTo>
                  <a:cubicBezTo>
                    <a:pt x="72" y="5"/>
                    <a:pt x="70" y="6"/>
                    <a:pt x="69" y="6"/>
                  </a:cubicBezTo>
                  <a:cubicBezTo>
                    <a:pt x="68" y="6"/>
                    <a:pt x="66" y="5"/>
                    <a:pt x="65" y="4"/>
                  </a:cubicBezTo>
                  <a:cubicBezTo>
                    <a:pt x="62" y="2"/>
                    <a:pt x="59" y="0"/>
                    <a:pt x="56" y="0"/>
                  </a:cubicBezTo>
                  <a:cubicBezTo>
                    <a:pt x="55" y="0"/>
                    <a:pt x="54" y="0"/>
                    <a:pt x="54" y="0"/>
                  </a:cubicBezTo>
                  <a:cubicBezTo>
                    <a:pt x="49" y="1"/>
                    <a:pt x="47" y="5"/>
                    <a:pt x="45" y="8"/>
                  </a:cubicBezTo>
                  <a:cubicBezTo>
                    <a:pt x="44" y="10"/>
                    <a:pt x="43" y="12"/>
                    <a:pt x="43" y="12"/>
                  </a:cubicBezTo>
                  <a:cubicBezTo>
                    <a:pt x="43" y="12"/>
                    <a:pt x="42" y="12"/>
                    <a:pt x="42" y="12"/>
                  </a:cubicBezTo>
                  <a:cubicBezTo>
                    <a:pt x="41" y="12"/>
                    <a:pt x="39" y="12"/>
                    <a:pt x="38" y="12"/>
                  </a:cubicBezTo>
                  <a:cubicBezTo>
                    <a:pt x="36" y="11"/>
                    <a:pt x="34" y="11"/>
                    <a:pt x="32" y="11"/>
                  </a:cubicBezTo>
                  <a:cubicBezTo>
                    <a:pt x="30" y="11"/>
                    <a:pt x="28" y="12"/>
                    <a:pt x="26" y="13"/>
                  </a:cubicBezTo>
                  <a:cubicBezTo>
                    <a:pt x="22" y="16"/>
                    <a:pt x="22" y="21"/>
                    <a:pt x="22" y="25"/>
                  </a:cubicBezTo>
                  <a:cubicBezTo>
                    <a:pt x="22" y="26"/>
                    <a:pt x="22" y="28"/>
                    <a:pt x="21" y="29"/>
                  </a:cubicBezTo>
                  <a:cubicBezTo>
                    <a:pt x="21" y="29"/>
                    <a:pt x="19" y="30"/>
                    <a:pt x="17" y="31"/>
                  </a:cubicBezTo>
                  <a:cubicBezTo>
                    <a:pt x="13" y="32"/>
                    <a:pt x="9" y="33"/>
                    <a:pt x="7" y="37"/>
                  </a:cubicBezTo>
                  <a:cubicBezTo>
                    <a:pt x="5" y="41"/>
                    <a:pt x="7" y="46"/>
                    <a:pt x="8" y="49"/>
                  </a:cubicBezTo>
                  <a:cubicBezTo>
                    <a:pt x="9" y="50"/>
                    <a:pt x="10" y="53"/>
                    <a:pt x="10" y="53"/>
                  </a:cubicBezTo>
                  <a:cubicBezTo>
                    <a:pt x="9" y="54"/>
                    <a:pt x="8" y="56"/>
                    <a:pt x="7" y="57"/>
                  </a:cubicBezTo>
                  <a:cubicBezTo>
                    <a:pt x="4" y="59"/>
                    <a:pt x="0" y="62"/>
                    <a:pt x="0" y="67"/>
                  </a:cubicBezTo>
                  <a:cubicBezTo>
                    <a:pt x="0" y="72"/>
                    <a:pt x="4" y="75"/>
                    <a:pt x="7" y="77"/>
                  </a:cubicBezTo>
                  <a:cubicBezTo>
                    <a:pt x="8" y="78"/>
                    <a:pt x="9" y="80"/>
                    <a:pt x="10" y="80"/>
                  </a:cubicBezTo>
                  <a:cubicBezTo>
                    <a:pt x="10" y="81"/>
                    <a:pt x="9" y="84"/>
                    <a:pt x="8" y="85"/>
                  </a:cubicBezTo>
                  <a:cubicBezTo>
                    <a:pt x="7" y="88"/>
                    <a:pt x="5" y="93"/>
                    <a:pt x="7" y="97"/>
                  </a:cubicBezTo>
                  <a:cubicBezTo>
                    <a:pt x="9" y="101"/>
                    <a:pt x="13" y="102"/>
                    <a:pt x="17" y="103"/>
                  </a:cubicBezTo>
                  <a:cubicBezTo>
                    <a:pt x="19" y="104"/>
                    <a:pt x="21" y="104"/>
                    <a:pt x="21" y="105"/>
                  </a:cubicBezTo>
                  <a:cubicBezTo>
                    <a:pt x="22" y="105"/>
                    <a:pt x="22" y="108"/>
                    <a:pt x="22" y="109"/>
                  </a:cubicBezTo>
                  <a:cubicBezTo>
                    <a:pt x="22" y="113"/>
                    <a:pt x="22" y="118"/>
                    <a:pt x="26" y="121"/>
                  </a:cubicBezTo>
                  <a:cubicBezTo>
                    <a:pt x="28" y="122"/>
                    <a:pt x="30" y="123"/>
                    <a:pt x="32" y="123"/>
                  </a:cubicBezTo>
                  <a:cubicBezTo>
                    <a:pt x="34" y="123"/>
                    <a:pt x="36" y="123"/>
                    <a:pt x="38" y="122"/>
                  </a:cubicBezTo>
                  <a:cubicBezTo>
                    <a:pt x="39" y="122"/>
                    <a:pt x="41" y="122"/>
                    <a:pt x="42" y="122"/>
                  </a:cubicBezTo>
                  <a:cubicBezTo>
                    <a:pt x="42" y="122"/>
                    <a:pt x="43" y="122"/>
                    <a:pt x="43" y="122"/>
                  </a:cubicBezTo>
                  <a:cubicBezTo>
                    <a:pt x="43" y="122"/>
                    <a:pt x="44" y="124"/>
                    <a:pt x="45" y="126"/>
                  </a:cubicBezTo>
                  <a:cubicBezTo>
                    <a:pt x="47" y="129"/>
                    <a:pt x="49" y="133"/>
                    <a:pt x="54" y="134"/>
                  </a:cubicBezTo>
                  <a:cubicBezTo>
                    <a:pt x="54" y="134"/>
                    <a:pt x="55" y="134"/>
                    <a:pt x="56" y="134"/>
                  </a:cubicBezTo>
                  <a:cubicBezTo>
                    <a:pt x="59" y="134"/>
                    <a:pt x="62" y="132"/>
                    <a:pt x="65" y="130"/>
                  </a:cubicBezTo>
                  <a:cubicBezTo>
                    <a:pt x="66" y="129"/>
                    <a:pt x="68" y="128"/>
                    <a:pt x="69" y="128"/>
                  </a:cubicBezTo>
                  <a:cubicBezTo>
                    <a:pt x="70" y="128"/>
                    <a:pt x="72" y="129"/>
                    <a:pt x="73" y="130"/>
                  </a:cubicBezTo>
                  <a:cubicBezTo>
                    <a:pt x="76" y="132"/>
                    <a:pt x="79" y="134"/>
                    <a:pt x="82" y="134"/>
                  </a:cubicBezTo>
                  <a:cubicBezTo>
                    <a:pt x="83" y="134"/>
                    <a:pt x="84" y="134"/>
                    <a:pt x="84" y="134"/>
                  </a:cubicBezTo>
                  <a:cubicBezTo>
                    <a:pt x="89" y="133"/>
                    <a:pt x="91" y="129"/>
                    <a:pt x="93" y="126"/>
                  </a:cubicBezTo>
                  <a:cubicBezTo>
                    <a:pt x="94" y="124"/>
                    <a:pt x="95" y="122"/>
                    <a:pt x="95" y="122"/>
                  </a:cubicBezTo>
                  <a:cubicBezTo>
                    <a:pt x="95" y="122"/>
                    <a:pt x="95" y="122"/>
                    <a:pt x="96" y="122"/>
                  </a:cubicBezTo>
                  <a:cubicBezTo>
                    <a:pt x="97" y="122"/>
                    <a:pt x="98" y="122"/>
                    <a:pt x="100" y="122"/>
                  </a:cubicBezTo>
                  <a:cubicBezTo>
                    <a:pt x="102" y="123"/>
                    <a:pt x="104" y="123"/>
                    <a:pt x="106" y="123"/>
                  </a:cubicBezTo>
                  <a:cubicBezTo>
                    <a:pt x="108" y="123"/>
                    <a:pt x="110" y="122"/>
                    <a:pt x="112" y="121"/>
                  </a:cubicBezTo>
                  <a:cubicBezTo>
                    <a:pt x="116" y="118"/>
                    <a:pt x="116" y="113"/>
                    <a:pt x="116" y="109"/>
                  </a:cubicBezTo>
                  <a:cubicBezTo>
                    <a:pt x="116" y="108"/>
                    <a:pt x="116" y="105"/>
                    <a:pt x="116" y="105"/>
                  </a:cubicBezTo>
                  <a:cubicBezTo>
                    <a:pt x="117" y="104"/>
                    <a:pt x="119" y="104"/>
                    <a:pt x="121" y="103"/>
                  </a:cubicBezTo>
                  <a:cubicBezTo>
                    <a:pt x="124" y="102"/>
                    <a:pt x="129" y="101"/>
                    <a:pt x="131" y="97"/>
                  </a:cubicBezTo>
                  <a:cubicBezTo>
                    <a:pt x="133" y="93"/>
                    <a:pt x="131" y="88"/>
                    <a:pt x="130" y="85"/>
                  </a:cubicBezTo>
                  <a:cubicBezTo>
                    <a:pt x="129" y="84"/>
                    <a:pt x="128" y="81"/>
                    <a:pt x="128" y="81"/>
                  </a:cubicBezTo>
                  <a:cubicBezTo>
                    <a:pt x="129" y="80"/>
                    <a:pt x="130" y="78"/>
                    <a:pt x="131" y="77"/>
                  </a:cubicBezTo>
                  <a:close/>
                  <a:moveTo>
                    <a:pt x="51" y="87"/>
                  </a:moveTo>
                  <a:cubicBezTo>
                    <a:pt x="46" y="87"/>
                    <a:pt x="46" y="87"/>
                    <a:pt x="46" y="87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39" y="71"/>
                    <a:pt x="38" y="67"/>
                    <a:pt x="37" y="64"/>
                  </a:cubicBezTo>
                  <a:cubicBezTo>
                    <a:pt x="37" y="64"/>
                    <a:pt x="37" y="64"/>
                    <a:pt x="37" y="64"/>
                  </a:cubicBezTo>
                  <a:cubicBezTo>
                    <a:pt x="37" y="68"/>
                    <a:pt x="38" y="73"/>
                    <a:pt x="38" y="79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32" y="87"/>
                    <a:pt x="32" y="87"/>
                    <a:pt x="32" y="87"/>
                  </a:cubicBezTo>
                  <a:cubicBezTo>
                    <a:pt x="32" y="54"/>
                    <a:pt x="32" y="54"/>
                    <a:pt x="32" y="54"/>
                  </a:cubicBezTo>
                  <a:cubicBezTo>
                    <a:pt x="38" y="54"/>
                    <a:pt x="38" y="54"/>
                    <a:pt x="38" y="54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9"/>
                    <a:pt x="45" y="73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3"/>
                    <a:pt x="46" y="67"/>
                    <a:pt x="46" y="61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51" y="54"/>
                    <a:pt x="51" y="54"/>
                    <a:pt x="51" y="54"/>
                  </a:cubicBezTo>
                  <a:lnTo>
                    <a:pt x="51" y="87"/>
                  </a:lnTo>
                  <a:close/>
                  <a:moveTo>
                    <a:pt x="72" y="87"/>
                  </a:moveTo>
                  <a:cubicBezTo>
                    <a:pt x="57" y="87"/>
                    <a:pt x="57" y="87"/>
                    <a:pt x="57" y="87"/>
                  </a:cubicBezTo>
                  <a:cubicBezTo>
                    <a:pt x="57" y="54"/>
                    <a:pt x="57" y="54"/>
                    <a:pt x="57" y="54"/>
                  </a:cubicBezTo>
                  <a:cubicBezTo>
                    <a:pt x="71" y="54"/>
                    <a:pt x="71" y="54"/>
                    <a:pt x="71" y="54"/>
                  </a:cubicBezTo>
                  <a:cubicBezTo>
                    <a:pt x="71" y="59"/>
                    <a:pt x="71" y="59"/>
                    <a:pt x="71" y="59"/>
                  </a:cubicBezTo>
                  <a:cubicBezTo>
                    <a:pt x="64" y="59"/>
                    <a:pt x="64" y="59"/>
                    <a:pt x="64" y="59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71" y="67"/>
                    <a:pt x="71" y="67"/>
                    <a:pt x="71" y="67"/>
                  </a:cubicBezTo>
                  <a:cubicBezTo>
                    <a:pt x="71" y="72"/>
                    <a:pt x="71" y="72"/>
                    <a:pt x="71" y="72"/>
                  </a:cubicBezTo>
                  <a:cubicBezTo>
                    <a:pt x="64" y="72"/>
                    <a:pt x="64" y="72"/>
                    <a:pt x="64" y="72"/>
                  </a:cubicBezTo>
                  <a:cubicBezTo>
                    <a:pt x="64" y="81"/>
                    <a:pt x="64" y="81"/>
                    <a:pt x="64" y="81"/>
                  </a:cubicBezTo>
                  <a:cubicBezTo>
                    <a:pt x="72" y="81"/>
                    <a:pt x="72" y="81"/>
                    <a:pt x="72" y="81"/>
                  </a:cubicBezTo>
                  <a:lnTo>
                    <a:pt x="72" y="87"/>
                  </a:lnTo>
                  <a:close/>
                  <a:moveTo>
                    <a:pt x="100" y="87"/>
                  </a:moveTo>
                  <a:cubicBezTo>
                    <a:pt x="94" y="87"/>
                    <a:pt x="94" y="87"/>
                    <a:pt x="94" y="87"/>
                  </a:cubicBezTo>
                  <a:cubicBezTo>
                    <a:pt x="92" y="76"/>
                    <a:pt x="92" y="76"/>
                    <a:pt x="92" y="76"/>
                  </a:cubicBezTo>
                  <a:cubicBezTo>
                    <a:pt x="91" y="73"/>
                    <a:pt x="91" y="69"/>
                    <a:pt x="90" y="65"/>
                  </a:cubicBezTo>
                  <a:cubicBezTo>
                    <a:pt x="90" y="65"/>
                    <a:pt x="90" y="65"/>
                    <a:pt x="90" y="65"/>
                  </a:cubicBezTo>
                  <a:cubicBezTo>
                    <a:pt x="90" y="69"/>
                    <a:pt x="89" y="73"/>
                    <a:pt x="88" y="76"/>
                  </a:cubicBezTo>
                  <a:cubicBezTo>
                    <a:pt x="86" y="87"/>
                    <a:pt x="86" y="87"/>
                    <a:pt x="86" y="87"/>
                  </a:cubicBezTo>
                  <a:cubicBezTo>
                    <a:pt x="80" y="87"/>
                    <a:pt x="80" y="87"/>
                    <a:pt x="80" y="87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3" y="71"/>
                    <a:pt x="83" y="74"/>
                    <a:pt x="84" y="78"/>
                  </a:cubicBezTo>
                  <a:cubicBezTo>
                    <a:pt x="84" y="78"/>
                    <a:pt x="84" y="78"/>
                    <a:pt x="84" y="78"/>
                  </a:cubicBezTo>
                  <a:cubicBezTo>
                    <a:pt x="84" y="74"/>
                    <a:pt x="85" y="71"/>
                    <a:pt x="86" y="67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6" y="70"/>
                    <a:pt x="97" y="74"/>
                    <a:pt x="97" y="78"/>
                  </a:cubicBezTo>
                  <a:cubicBezTo>
                    <a:pt x="97" y="78"/>
                    <a:pt x="97" y="78"/>
                    <a:pt x="97" y="78"/>
                  </a:cubicBezTo>
                  <a:cubicBezTo>
                    <a:pt x="97" y="74"/>
                    <a:pt x="98" y="71"/>
                    <a:pt x="98" y="67"/>
                  </a:cubicBezTo>
                  <a:cubicBezTo>
                    <a:pt x="100" y="54"/>
                    <a:pt x="100" y="54"/>
                    <a:pt x="100" y="54"/>
                  </a:cubicBezTo>
                  <a:cubicBezTo>
                    <a:pt x="106" y="54"/>
                    <a:pt x="106" y="54"/>
                    <a:pt x="106" y="54"/>
                  </a:cubicBezTo>
                  <a:lnTo>
                    <a:pt x="100" y="8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en-US">
                <a:solidFill>
                  <a:srgbClr val="302F33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104061" y="3339487"/>
            <a:ext cx="592640" cy="592640"/>
            <a:chOff x="8105048" y="3866835"/>
            <a:chExt cx="592640" cy="592640"/>
          </a:xfrm>
        </p:grpSpPr>
        <p:sp>
          <p:nvSpPr>
            <p:cNvPr id="56" name="Rectangle 186"/>
            <p:cNvSpPr/>
            <p:nvPr/>
          </p:nvSpPr>
          <p:spPr>
            <a:xfrm>
              <a:off x="8105048" y="3866835"/>
              <a:ext cx="592640" cy="5926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id-ID" sz="3200">
                <a:solidFill>
                  <a:srgbClr val="302F33"/>
                </a:solidFill>
                <a:latin typeface="DIN-BoldItalic" pitchFamily="50" charset="0"/>
              </a:endParaRPr>
            </a:p>
          </p:txBody>
        </p:sp>
        <p:sp>
          <p:nvSpPr>
            <p:cNvPr id="57" name="Rectangle 185"/>
            <p:cNvSpPr/>
            <p:nvPr/>
          </p:nvSpPr>
          <p:spPr>
            <a:xfrm>
              <a:off x="8175894" y="3937681"/>
              <a:ext cx="450948" cy="450948"/>
            </a:xfrm>
            <a:prstGeom prst="rect">
              <a:avLst/>
            </a:prstGeom>
            <a:solidFill>
              <a:srgbClr val="C00000"/>
            </a:solidFill>
            <a:ln w="3810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id-ID" sz="3200">
                <a:solidFill>
                  <a:srgbClr val="30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58" name="Freeform 139"/>
            <p:cNvSpPr>
              <a:spLocks noEditPoints="1"/>
            </p:cNvSpPr>
            <p:nvPr/>
          </p:nvSpPr>
          <p:spPr bwMode="auto">
            <a:xfrm>
              <a:off x="8247758" y="4055115"/>
              <a:ext cx="281091" cy="222934"/>
            </a:xfrm>
            <a:custGeom>
              <a:avLst/>
              <a:gdLst>
                <a:gd name="T0" fmla="*/ 134 w 135"/>
                <a:gd name="T1" fmla="*/ 23 h 107"/>
                <a:gd name="T2" fmla="*/ 130 w 135"/>
                <a:gd name="T3" fmla="*/ 21 h 107"/>
                <a:gd name="T4" fmla="*/ 31 w 135"/>
                <a:gd name="T5" fmla="*/ 21 h 107"/>
                <a:gd name="T6" fmla="*/ 27 w 135"/>
                <a:gd name="T7" fmla="*/ 8 h 107"/>
                <a:gd name="T8" fmla="*/ 24 w 135"/>
                <a:gd name="T9" fmla="*/ 5 h 107"/>
                <a:gd name="T10" fmla="*/ 7 w 135"/>
                <a:gd name="T11" fmla="*/ 0 h 107"/>
                <a:gd name="T12" fmla="*/ 1 w 135"/>
                <a:gd name="T13" fmla="*/ 4 h 107"/>
                <a:gd name="T14" fmla="*/ 4 w 135"/>
                <a:gd name="T15" fmla="*/ 10 h 107"/>
                <a:gd name="T16" fmla="*/ 19 w 135"/>
                <a:gd name="T17" fmla="*/ 14 h 107"/>
                <a:gd name="T18" fmla="*/ 37 w 135"/>
                <a:gd name="T19" fmla="*/ 70 h 107"/>
                <a:gd name="T20" fmla="*/ 33 w 135"/>
                <a:gd name="T21" fmla="*/ 83 h 107"/>
                <a:gd name="T22" fmla="*/ 24 w 135"/>
                <a:gd name="T23" fmla="*/ 95 h 107"/>
                <a:gd name="T24" fmla="*/ 37 w 135"/>
                <a:gd name="T25" fmla="*/ 107 h 107"/>
                <a:gd name="T26" fmla="*/ 49 w 135"/>
                <a:gd name="T27" fmla="*/ 100 h 107"/>
                <a:gd name="T28" fmla="*/ 88 w 135"/>
                <a:gd name="T29" fmla="*/ 100 h 107"/>
                <a:gd name="T30" fmla="*/ 100 w 135"/>
                <a:gd name="T31" fmla="*/ 107 h 107"/>
                <a:gd name="T32" fmla="*/ 113 w 135"/>
                <a:gd name="T33" fmla="*/ 95 h 107"/>
                <a:gd name="T34" fmla="*/ 100 w 135"/>
                <a:gd name="T35" fmla="*/ 82 h 107"/>
                <a:gd name="T36" fmla="*/ 88 w 135"/>
                <a:gd name="T37" fmla="*/ 90 h 107"/>
                <a:gd name="T38" fmla="*/ 49 w 135"/>
                <a:gd name="T39" fmla="*/ 90 h 107"/>
                <a:gd name="T40" fmla="*/ 43 w 135"/>
                <a:gd name="T41" fmla="*/ 84 h 107"/>
                <a:gd name="T42" fmla="*/ 46 w 135"/>
                <a:gd name="T43" fmla="*/ 75 h 107"/>
                <a:gd name="T44" fmla="*/ 114 w 135"/>
                <a:gd name="T45" fmla="*/ 75 h 107"/>
                <a:gd name="T46" fmla="*/ 123 w 135"/>
                <a:gd name="T47" fmla="*/ 67 h 107"/>
                <a:gd name="T48" fmla="*/ 134 w 135"/>
                <a:gd name="T49" fmla="*/ 27 h 107"/>
                <a:gd name="T50" fmla="*/ 134 w 135"/>
                <a:gd name="T51" fmla="*/ 23 h 107"/>
                <a:gd name="T52" fmla="*/ 108 w 135"/>
                <a:gd name="T53" fmla="*/ 59 h 107"/>
                <a:gd name="T54" fmla="*/ 51 w 135"/>
                <a:gd name="T55" fmla="*/ 59 h 107"/>
                <a:gd name="T56" fmla="*/ 46 w 135"/>
                <a:gd name="T57" fmla="*/ 55 h 107"/>
                <a:gd name="T58" fmla="*/ 51 w 135"/>
                <a:gd name="T59" fmla="*/ 50 h 107"/>
                <a:gd name="T60" fmla="*/ 108 w 135"/>
                <a:gd name="T61" fmla="*/ 50 h 107"/>
                <a:gd name="T62" fmla="*/ 113 w 135"/>
                <a:gd name="T63" fmla="*/ 55 h 107"/>
                <a:gd name="T64" fmla="*/ 108 w 135"/>
                <a:gd name="T65" fmla="*/ 59 h 107"/>
                <a:gd name="T66" fmla="*/ 112 w 135"/>
                <a:gd name="T67" fmla="*/ 45 h 107"/>
                <a:gd name="T68" fmla="*/ 47 w 135"/>
                <a:gd name="T69" fmla="*/ 45 h 107"/>
                <a:gd name="T70" fmla="*/ 42 w 135"/>
                <a:gd name="T71" fmla="*/ 40 h 107"/>
                <a:gd name="T72" fmla="*/ 47 w 135"/>
                <a:gd name="T73" fmla="*/ 35 h 107"/>
                <a:gd name="T74" fmla="*/ 112 w 135"/>
                <a:gd name="T75" fmla="*/ 35 h 107"/>
                <a:gd name="T76" fmla="*/ 117 w 135"/>
                <a:gd name="T77" fmla="*/ 40 h 107"/>
                <a:gd name="T78" fmla="*/ 112 w 135"/>
                <a:gd name="T79" fmla="*/ 45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35" h="107">
                  <a:moveTo>
                    <a:pt x="134" y="23"/>
                  </a:moveTo>
                  <a:cubicBezTo>
                    <a:pt x="133" y="21"/>
                    <a:pt x="131" y="21"/>
                    <a:pt x="130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7"/>
                    <a:pt x="26" y="6"/>
                    <a:pt x="24" y="5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2" y="1"/>
                    <a:pt x="1" y="4"/>
                  </a:cubicBezTo>
                  <a:cubicBezTo>
                    <a:pt x="0" y="6"/>
                    <a:pt x="2" y="9"/>
                    <a:pt x="4" y="10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33" y="83"/>
                    <a:pt x="33" y="83"/>
                    <a:pt x="33" y="83"/>
                  </a:cubicBezTo>
                  <a:cubicBezTo>
                    <a:pt x="28" y="84"/>
                    <a:pt x="24" y="89"/>
                    <a:pt x="24" y="95"/>
                  </a:cubicBezTo>
                  <a:cubicBezTo>
                    <a:pt x="24" y="102"/>
                    <a:pt x="30" y="107"/>
                    <a:pt x="37" y="107"/>
                  </a:cubicBezTo>
                  <a:cubicBezTo>
                    <a:pt x="42" y="107"/>
                    <a:pt x="47" y="104"/>
                    <a:pt x="49" y="100"/>
                  </a:cubicBezTo>
                  <a:cubicBezTo>
                    <a:pt x="88" y="100"/>
                    <a:pt x="88" y="100"/>
                    <a:pt x="88" y="100"/>
                  </a:cubicBezTo>
                  <a:cubicBezTo>
                    <a:pt x="90" y="104"/>
                    <a:pt x="95" y="107"/>
                    <a:pt x="100" y="107"/>
                  </a:cubicBezTo>
                  <a:cubicBezTo>
                    <a:pt x="107" y="107"/>
                    <a:pt x="113" y="102"/>
                    <a:pt x="113" y="95"/>
                  </a:cubicBezTo>
                  <a:cubicBezTo>
                    <a:pt x="113" y="88"/>
                    <a:pt x="107" y="82"/>
                    <a:pt x="100" y="82"/>
                  </a:cubicBezTo>
                  <a:cubicBezTo>
                    <a:pt x="95" y="82"/>
                    <a:pt x="90" y="85"/>
                    <a:pt x="88" y="90"/>
                  </a:cubicBezTo>
                  <a:cubicBezTo>
                    <a:pt x="49" y="90"/>
                    <a:pt x="49" y="90"/>
                    <a:pt x="49" y="90"/>
                  </a:cubicBezTo>
                  <a:cubicBezTo>
                    <a:pt x="48" y="87"/>
                    <a:pt x="46" y="85"/>
                    <a:pt x="43" y="84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114" y="75"/>
                    <a:pt x="114" y="75"/>
                    <a:pt x="114" y="75"/>
                  </a:cubicBezTo>
                  <a:cubicBezTo>
                    <a:pt x="119" y="75"/>
                    <a:pt x="123" y="71"/>
                    <a:pt x="123" y="67"/>
                  </a:cubicBezTo>
                  <a:cubicBezTo>
                    <a:pt x="134" y="27"/>
                    <a:pt x="134" y="27"/>
                    <a:pt x="134" y="27"/>
                  </a:cubicBezTo>
                  <a:cubicBezTo>
                    <a:pt x="135" y="25"/>
                    <a:pt x="135" y="24"/>
                    <a:pt x="134" y="23"/>
                  </a:cubicBezTo>
                  <a:close/>
                  <a:moveTo>
                    <a:pt x="108" y="59"/>
                  </a:moveTo>
                  <a:cubicBezTo>
                    <a:pt x="51" y="59"/>
                    <a:pt x="51" y="59"/>
                    <a:pt x="51" y="59"/>
                  </a:cubicBezTo>
                  <a:cubicBezTo>
                    <a:pt x="49" y="59"/>
                    <a:pt x="46" y="57"/>
                    <a:pt x="46" y="55"/>
                  </a:cubicBezTo>
                  <a:cubicBezTo>
                    <a:pt x="46" y="52"/>
                    <a:pt x="49" y="50"/>
                    <a:pt x="51" y="50"/>
                  </a:cubicBezTo>
                  <a:cubicBezTo>
                    <a:pt x="108" y="50"/>
                    <a:pt x="108" y="50"/>
                    <a:pt x="108" y="50"/>
                  </a:cubicBezTo>
                  <a:cubicBezTo>
                    <a:pt x="111" y="50"/>
                    <a:pt x="113" y="52"/>
                    <a:pt x="113" y="55"/>
                  </a:cubicBezTo>
                  <a:cubicBezTo>
                    <a:pt x="113" y="57"/>
                    <a:pt x="111" y="59"/>
                    <a:pt x="108" y="59"/>
                  </a:cubicBezTo>
                  <a:close/>
                  <a:moveTo>
                    <a:pt x="112" y="45"/>
                  </a:moveTo>
                  <a:cubicBezTo>
                    <a:pt x="47" y="45"/>
                    <a:pt x="47" y="45"/>
                    <a:pt x="47" y="45"/>
                  </a:cubicBezTo>
                  <a:cubicBezTo>
                    <a:pt x="44" y="45"/>
                    <a:pt x="42" y="43"/>
                    <a:pt x="42" y="40"/>
                  </a:cubicBezTo>
                  <a:cubicBezTo>
                    <a:pt x="42" y="38"/>
                    <a:pt x="44" y="35"/>
                    <a:pt x="47" y="35"/>
                  </a:cubicBezTo>
                  <a:cubicBezTo>
                    <a:pt x="112" y="35"/>
                    <a:pt x="112" y="35"/>
                    <a:pt x="112" y="35"/>
                  </a:cubicBezTo>
                  <a:cubicBezTo>
                    <a:pt x="115" y="35"/>
                    <a:pt x="117" y="38"/>
                    <a:pt x="117" y="40"/>
                  </a:cubicBezTo>
                  <a:cubicBezTo>
                    <a:pt x="117" y="43"/>
                    <a:pt x="115" y="45"/>
                    <a:pt x="112" y="4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en-US">
                <a:solidFill>
                  <a:srgbClr val="302F33"/>
                </a:solidFill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8104061" y="4484245"/>
            <a:ext cx="592640" cy="592640"/>
            <a:chOff x="8105048" y="5011593"/>
            <a:chExt cx="592640" cy="592640"/>
          </a:xfrm>
        </p:grpSpPr>
        <p:sp>
          <p:nvSpPr>
            <p:cNvPr id="60" name="Rectangle 187"/>
            <p:cNvSpPr/>
            <p:nvPr/>
          </p:nvSpPr>
          <p:spPr>
            <a:xfrm>
              <a:off x="8105048" y="5011593"/>
              <a:ext cx="592640" cy="5926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id-ID" sz="3200">
                <a:solidFill>
                  <a:srgbClr val="302F33"/>
                </a:solidFill>
                <a:latin typeface="DIN-BoldItalic" pitchFamily="50" charset="0"/>
              </a:endParaRPr>
            </a:p>
          </p:txBody>
        </p:sp>
        <p:sp>
          <p:nvSpPr>
            <p:cNvPr id="61" name="Rectangle 185"/>
            <p:cNvSpPr/>
            <p:nvPr/>
          </p:nvSpPr>
          <p:spPr>
            <a:xfrm>
              <a:off x="8175894" y="5082439"/>
              <a:ext cx="450948" cy="450948"/>
            </a:xfrm>
            <a:prstGeom prst="rect">
              <a:avLst/>
            </a:prstGeom>
            <a:solidFill>
              <a:srgbClr val="C00000"/>
            </a:solidFill>
            <a:ln w="3810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id-ID" sz="3200">
                <a:solidFill>
                  <a:srgbClr val="30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62" name="Freeform 84"/>
            <p:cNvSpPr>
              <a:spLocks noEditPoints="1"/>
            </p:cNvSpPr>
            <p:nvPr/>
          </p:nvSpPr>
          <p:spPr bwMode="auto">
            <a:xfrm>
              <a:off x="8267015" y="5210680"/>
              <a:ext cx="261834" cy="200553"/>
            </a:xfrm>
            <a:custGeom>
              <a:avLst/>
              <a:gdLst>
                <a:gd name="T0" fmla="*/ 99 w 107"/>
                <a:gd name="T1" fmla="*/ 0 h 82"/>
                <a:gd name="T2" fmla="*/ 9 w 107"/>
                <a:gd name="T3" fmla="*/ 0 h 82"/>
                <a:gd name="T4" fmla="*/ 0 w 107"/>
                <a:gd name="T5" fmla="*/ 8 h 82"/>
                <a:gd name="T6" fmla="*/ 0 w 107"/>
                <a:gd name="T7" fmla="*/ 74 h 82"/>
                <a:gd name="T8" fmla="*/ 9 w 107"/>
                <a:gd name="T9" fmla="*/ 82 h 82"/>
                <a:gd name="T10" fmla="*/ 99 w 107"/>
                <a:gd name="T11" fmla="*/ 82 h 82"/>
                <a:gd name="T12" fmla="*/ 107 w 107"/>
                <a:gd name="T13" fmla="*/ 74 h 82"/>
                <a:gd name="T14" fmla="*/ 107 w 107"/>
                <a:gd name="T15" fmla="*/ 8 h 82"/>
                <a:gd name="T16" fmla="*/ 99 w 107"/>
                <a:gd name="T17" fmla="*/ 0 h 82"/>
                <a:gd name="T18" fmla="*/ 33 w 107"/>
                <a:gd name="T19" fmla="*/ 55 h 82"/>
                <a:gd name="T20" fmla="*/ 16 w 107"/>
                <a:gd name="T21" fmla="*/ 73 h 82"/>
                <a:gd name="T22" fmla="*/ 10 w 107"/>
                <a:gd name="T23" fmla="*/ 73 h 82"/>
                <a:gd name="T24" fmla="*/ 10 w 107"/>
                <a:gd name="T25" fmla="*/ 67 h 82"/>
                <a:gd name="T26" fmla="*/ 27 w 107"/>
                <a:gd name="T27" fmla="*/ 50 h 82"/>
                <a:gd name="T28" fmla="*/ 33 w 107"/>
                <a:gd name="T29" fmla="*/ 50 h 82"/>
                <a:gd name="T30" fmla="*/ 33 w 107"/>
                <a:gd name="T31" fmla="*/ 55 h 82"/>
                <a:gd name="T32" fmla="*/ 54 w 107"/>
                <a:gd name="T33" fmla="*/ 57 h 82"/>
                <a:gd name="T34" fmla="*/ 51 w 107"/>
                <a:gd name="T35" fmla="*/ 56 h 82"/>
                <a:gd name="T36" fmla="*/ 10 w 107"/>
                <a:gd name="T37" fmla="*/ 15 h 82"/>
                <a:gd name="T38" fmla="*/ 10 w 107"/>
                <a:gd name="T39" fmla="*/ 9 h 82"/>
                <a:gd name="T40" fmla="*/ 16 w 107"/>
                <a:gd name="T41" fmla="*/ 9 h 82"/>
                <a:gd name="T42" fmla="*/ 54 w 107"/>
                <a:gd name="T43" fmla="*/ 47 h 82"/>
                <a:gd name="T44" fmla="*/ 92 w 107"/>
                <a:gd name="T45" fmla="*/ 9 h 82"/>
                <a:gd name="T46" fmla="*/ 98 w 107"/>
                <a:gd name="T47" fmla="*/ 9 h 82"/>
                <a:gd name="T48" fmla="*/ 98 w 107"/>
                <a:gd name="T49" fmla="*/ 15 h 82"/>
                <a:gd name="T50" fmla="*/ 57 w 107"/>
                <a:gd name="T51" fmla="*/ 56 h 82"/>
                <a:gd name="T52" fmla="*/ 54 w 107"/>
                <a:gd name="T53" fmla="*/ 57 h 82"/>
                <a:gd name="T54" fmla="*/ 98 w 107"/>
                <a:gd name="T55" fmla="*/ 73 h 82"/>
                <a:gd name="T56" fmla="*/ 92 w 107"/>
                <a:gd name="T57" fmla="*/ 73 h 82"/>
                <a:gd name="T58" fmla="*/ 75 w 107"/>
                <a:gd name="T59" fmla="*/ 55 h 82"/>
                <a:gd name="T60" fmla="*/ 75 w 107"/>
                <a:gd name="T61" fmla="*/ 50 h 82"/>
                <a:gd name="T62" fmla="*/ 81 w 107"/>
                <a:gd name="T63" fmla="*/ 50 h 82"/>
                <a:gd name="T64" fmla="*/ 98 w 107"/>
                <a:gd name="T65" fmla="*/ 67 h 82"/>
                <a:gd name="T66" fmla="*/ 98 w 107"/>
                <a:gd name="T67" fmla="*/ 7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7" h="82">
                  <a:moveTo>
                    <a:pt x="9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8"/>
                    <a:pt x="4" y="82"/>
                    <a:pt x="9" y="82"/>
                  </a:cubicBezTo>
                  <a:cubicBezTo>
                    <a:pt x="99" y="82"/>
                    <a:pt x="99" y="82"/>
                    <a:pt x="99" y="82"/>
                  </a:cubicBezTo>
                  <a:cubicBezTo>
                    <a:pt x="104" y="82"/>
                    <a:pt x="107" y="78"/>
                    <a:pt x="107" y="74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07" y="4"/>
                    <a:pt x="104" y="0"/>
                    <a:pt x="99" y="0"/>
                  </a:cubicBezTo>
                  <a:close/>
                  <a:moveTo>
                    <a:pt x="33" y="55"/>
                  </a:moveTo>
                  <a:cubicBezTo>
                    <a:pt x="16" y="73"/>
                    <a:pt x="16" y="73"/>
                    <a:pt x="16" y="73"/>
                  </a:cubicBezTo>
                  <a:cubicBezTo>
                    <a:pt x="14" y="74"/>
                    <a:pt x="11" y="74"/>
                    <a:pt x="10" y="73"/>
                  </a:cubicBezTo>
                  <a:cubicBezTo>
                    <a:pt x="8" y="71"/>
                    <a:pt x="8" y="69"/>
                    <a:pt x="10" y="67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9" y="48"/>
                    <a:pt x="31" y="48"/>
                    <a:pt x="33" y="50"/>
                  </a:cubicBezTo>
                  <a:cubicBezTo>
                    <a:pt x="35" y="51"/>
                    <a:pt x="35" y="54"/>
                    <a:pt x="33" y="55"/>
                  </a:cubicBezTo>
                  <a:close/>
                  <a:moveTo>
                    <a:pt x="54" y="57"/>
                  </a:moveTo>
                  <a:cubicBezTo>
                    <a:pt x="53" y="57"/>
                    <a:pt x="52" y="57"/>
                    <a:pt x="51" y="56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8" y="13"/>
                    <a:pt x="8" y="11"/>
                    <a:pt x="10" y="9"/>
                  </a:cubicBezTo>
                  <a:cubicBezTo>
                    <a:pt x="12" y="8"/>
                    <a:pt x="14" y="8"/>
                    <a:pt x="16" y="9"/>
                  </a:cubicBezTo>
                  <a:cubicBezTo>
                    <a:pt x="54" y="47"/>
                    <a:pt x="54" y="47"/>
                    <a:pt x="54" y="47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94" y="8"/>
                    <a:pt x="96" y="8"/>
                    <a:pt x="98" y="9"/>
                  </a:cubicBezTo>
                  <a:cubicBezTo>
                    <a:pt x="99" y="11"/>
                    <a:pt x="99" y="13"/>
                    <a:pt x="98" y="15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56" y="57"/>
                    <a:pt x="55" y="57"/>
                    <a:pt x="54" y="57"/>
                  </a:cubicBezTo>
                  <a:close/>
                  <a:moveTo>
                    <a:pt x="98" y="73"/>
                  </a:moveTo>
                  <a:cubicBezTo>
                    <a:pt x="96" y="74"/>
                    <a:pt x="94" y="74"/>
                    <a:pt x="92" y="73"/>
                  </a:cubicBezTo>
                  <a:cubicBezTo>
                    <a:pt x="75" y="55"/>
                    <a:pt x="75" y="55"/>
                    <a:pt x="75" y="55"/>
                  </a:cubicBezTo>
                  <a:cubicBezTo>
                    <a:pt x="73" y="54"/>
                    <a:pt x="73" y="51"/>
                    <a:pt x="75" y="50"/>
                  </a:cubicBezTo>
                  <a:cubicBezTo>
                    <a:pt x="76" y="48"/>
                    <a:pt x="79" y="48"/>
                    <a:pt x="81" y="50"/>
                  </a:cubicBezTo>
                  <a:cubicBezTo>
                    <a:pt x="98" y="67"/>
                    <a:pt x="98" y="67"/>
                    <a:pt x="98" y="67"/>
                  </a:cubicBezTo>
                  <a:cubicBezTo>
                    <a:pt x="100" y="69"/>
                    <a:pt x="100" y="71"/>
                    <a:pt x="98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en-US">
                <a:solidFill>
                  <a:srgbClr val="302F33"/>
                </a:solidFill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3390440" y="3339487"/>
            <a:ext cx="592640" cy="592640"/>
            <a:chOff x="3391427" y="3866835"/>
            <a:chExt cx="592640" cy="592640"/>
          </a:xfrm>
        </p:grpSpPr>
        <p:sp>
          <p:nvSpPr>
            <p:cNvPr id="64" name="Rectangle 183"/>
            <p:cNvSpPr/>
            <p:nvPr/>
          </p:nvSpPr>
          <p:spPr>
            <a:xfrm>
              <a:off x="3391427" y="3866835"/>
              <a:ext cx="592640" cy="5926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id-ID" sz="3200">
                <a:solidFill>
                  <a:srgbClr val="302F33"/>
                </a:solidFill>
                <a:latin typeface="DIN-BoldItalic" pitchFamily="50" charset="0"/>
              </a:endParaRPr>
            </a:p>
          </p:txBody>
        </p:sp>
        <p:sp>
          <p:nvSpPr>
            <p:cNvPr id="65" name="Rectangle 185"/>
            <p:cNvSpPr/>
            <p:nvPr/>
          </p:nvSpPr>
          <p:spPr>
            <a:xfrm>
              <a:off x="3454162" y="3937681"/>
              <a:ext cx="450948" cy="450948"/>
            </a:xfrm>
            <a:prstGeom prst="rect">
              <a:avLst/>
            </a:prstGeom>
            <a:solidFill>
              <a:srgbClr val="C00000"/>
            </a:solidFill>
            <a:ln w="3810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id-ID" sz="3200">
                <a:solidFill>
                  <a:srgbClr val="30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66" name="Freeform 70"/>
            <p:cNvSpPr>
              <a:spLocks noEditPoints="1"/>
            </p:cNvSpPr>
            <p:nvPr/>
          </p:nvSpPr>
          <p:spPr bwMode="auto">
            <a:xfrm>
              <a:off x="3546440" y="4004056"/>
              <a:ext cx="257213" cy="298241"/>
            </a:xfrm>
            <a:custGeom>
              <a:avLst/>
              <a:gdLst>
                <a:gd name="T0" fmla="*/ 85 w 123"/>
                <a:gd name="T1" fmla="*/ 53 h 143"/>
                <a:gd name="T2" fmla="*/ 62 w 123"/>
                <a:gd name="T3" fmla="*/ 58 h 143"/>
                <a:gd name="T4" fmla="*/ 59 w 123"/>
                <a:gd name="T5" fmla="*/ 59 h 143"/>
                <a:gd name="T6" fmla="*/ 56 w 123"/>
                <a:gd name="T7" fmla="*/ 50 h 143"/>
                <a:gd name="T8" fmla="*/ 52 w 123"/>
                <a:gd name="T9" fmla="*/ 20 h 143"/>
                <a:gd name="T10" fmla="*/ 42 w 123"/>
                <a:gd name="T11" fmla="*/ 21 h 143"/>
                <a:gd name="T12" fmla="*/ 54 w 123"/>
                <a:gd name="T13" fmla="*/ 59 h 143"/>
                <a:gd name="T14" fmla="*/ 45 w 123"/>
                <a:gd name="T15" fmla="*/ 52 h 143"/>
                <a:gd name="T16" fmla="*/ 12 w 123"/>
                <a:gd name="T17" fmla="*/ 112 h 143"/>
                <a:gd name="T18" fmla="*/ 49 w 123"/>
                <a:gd name="T19" fmla="*/ 142 h 143"/>
                <a:gd name="T20" fmla="*/ 60 w 123"/>
                <a:gd name="T21" fmla="*/ 139 h 143"/>
                <a:gd name="T22" fmla="*/ 71 w 123"/>
                <a:gd name="T23" fmla="*/ 142 h 143"/>
                <a:gd name="T24" fmla="*/ 107 w 123"/>
                <a:gd name="T25" fmla="*/ 118 h 143"/>
                <a:gd name="T26" fmla="*/ 85 w 123"/>
                <a:gd name="T27" fmla="*/ 53 h 143"/>
                <a:gd name="T28" fmla="*/ 99 w 123"/>
                <a:gd name="T29" fmla="*/ 0 h 143"/>
                <a:gd name="T30" fmla="*/ 73 w 123"/>
                <a:gd name="T31" fmla="*/ 12 h 143"/>
                <a:gd name="T32" fmla="*/ 61 w 123"/>
                <a:gd name="T33" fmla="*/ 38 h 143"/>
                <a:gd name="T34" fmla="*/ 88 w 123"/>
                <a:gd name="T35" fmla="*/ 26 h 143"/>
                <a:gd name="T36" fmla="*/ 99 w 123"/>
                <a:gd name="T37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3" h="143">
                  <a:moveTo>
                    <a:pt x="85" y="53"/>
                  </a:moveTo>
                  <a:cubicBezTo>
                    <a:pt x="77" y="52"/>
                    <a:pt x="75" y="54"/>
                    <a:pt x="62" y="58"/>
                  </a:cubicBezTo>
                  <a:cubicBezTo>
                    <a:pt x="61" y="59"/>
                    <a:pt x="60" y="59"/>
                    <a:pt x="59" y="59"/>
                  </a:cubicBezTo>
                  <a:cubicBezTo>
                    <a:pt x="58" y="57"/>
                    <a:pt x="57" y="54"/>
                    <a:pt x="56" y="50"/>
                  </a:cubicBezTo>
                  <a:cubicBezTo>
                    <a:pt x="51" y="35"/>
                    <a:pt x="52" y="20"/>
                    <a:pt x="52" y="20"/>
                  </a:cubicBezTo>
                  <a:cubicBezTo>
                    <a:pt x="52" y="20"/>
                    <a:pt x="48" y="16"/>
                    <a:pt x="42" y="21"/>
                  </a:cubicBezTo>
                  <a:cubicBezTo>
                    <a:pt x="40" y="29"/>
                    <a:pt x="49" y="49"/>
                    <a:pt x="54" y="59"/>
                  </a:cubicBezTo>
                  <a:cubicBezTo>
                    <a:pt x="50" y="57"/>
                    <a:pt x="49" y="52"/>
                    <a:pt x="45" y="52"/>
                  </a:cubicBezTo>
                  <a:cubicBezTo>
                    <a:pt x="15" y="50"/>
                    <a:pt x="0" y="84"/>
                    <a:pt x="12" y="112"/>
                  </a:cubicBezTo>
                  <a:cubicBezTo>
                    <a:pt x="19" y="130"/>
                    <a:pt x="35" y="141"/>
                    <a:pt x="49" y="142"/>
                  </a:cubicBezTo>
                  <a:cubicBezTo>
                    <a:pt x="53" y="143"/>
                    <a:pt x="56" y="139"/>
                    <a:pt x="60" y="139"/>
                  </a:cubicBezTo>
                  <a:cubicBezTo>
                    <a:pt x="64" y="139"/>
                    <a:pt x="69" y="142"/>
                    <a:pt x="71" y="142"/>
                  </a:cubicBezTo>
                  <a:cubicBezTo>
                    <a:pt x="85" y="143"/>
                    <a:pt x="97" y="134"/>
                    <a:pt x="107" y="118"/>
                  </a:cubicBezTo>
                  <a:cubicBezTo>
                    <a:pt x="123" y="91"/>
                    <a:pt x="114" y="55"/>
                    <a:pt x="85" y="53"/>
                  </a:cubicBezTo>
                  <a:close/>
                  <a:moveTo>
                    <a:pt x="99" y="0"/>
                  </a:moveTo>
                  <a:cubicBezTo>
                    <a:pt x="99" y="0"/>
                    <a:pt x="84" y="1"/>
                    <a:pt x="73" y="12"/>
                  </a:cubicBezTo>
                  <a:cubicBezTo>
                    <a:pt x="63" y="22"/>
                    <a:pt x="61" y="38"/>
                    <a:pt x="61" y="38"/>
                  </a:cubicBezTo>
                  <a:cubicBezTo>
                    <a:pt x="61" y="38"/>
                    <a:pt x="77" y="37"/>
                    <a:pt x="88" y="26"/>
                  </a:cubicBezTo>
                  <a:cubicBezTo>
                    <a:pt x="98" y="16"/>
                    <a:pt x="99" y="0"/>
                    <a:pt x="9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en-US">
                <a:solidFill>
                  <a:srgbClr val="302F33"/>
                </a:solidFill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3390440" y="2168685"/>
            <a:ext cx="592640" cy="592640"/>
            <a:chOff x="3391427" y="2696033"/>
            <a:chExt cx="592640" cy="592640"/>
          </a:xfrm>
        </p:grpSpPr>
        <p:sp>
          <p:nvSpPr>
            <p:cNvPr id="68" name="Rectangle 182"/>
            <p:cNvSpPr/>
            <p:nvPr/>
          </p:nvSpPr>
          <p:spPr>
            <a:xfrm>
              <a:off x="3391427" y="2696033"/>
              <a:ext cx="592640" cy="5926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id-ID" sz="3200">
                <a:solidFill>
                  <a:srgbClr val="302F33"/>
                </a:solidFill>
                <a:latin typeface="DIN-BoldItalic" pitchFamily="50" charset="0"/>
              </a:endParaRPr>
            </a:p>
          </p:txBody>
        </p:sp>
        <p:sp>
          <p:nvSpPr>
            <p:cNvPr id="69" name="Rectangle 185"/>
            <p:cNvSpPr/>
            <p:nvPr/>
          </p:nvSpPr>
          <p:spPr>
            <a:xfrm>
              <a:off x="3454162" y="2766879"/>
              <a:ext cx="450948" cy="450948"/>
            </a:xfrm>
            <a:prstGeom prst="rect">
              <a:avLst/>
            </a:prstGeom>
            <a:solidFill>
              <a:srgbClr val="C00000"/>
            </a:solidFill>
            <a:ln w="3810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id-ID" sz="3200">
                <a:solidFill>
                  <a:srgbClr val="30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70" name="Freeform 5"/>
            <p:cNvSpPr>
              <a:spLocks noEditPoints="1"/>
            </p:cNvSpPr>
            <p:nvPr/>
          </p:nvSpPr>
          <p:spPr bwMode="auto">
            <a:xfrm>
              <a:off x="3524597" y="2913125"/>
              <a:ext cx="304697" cy="177189"/>
            </a:xfrm>
            <a:custGeom>
              <a:avLst/>
              <a:gdLst>
                <a:gd name="T0" fmla="*/ 135 w 139"/>
                <a:gd name="T1" fmla="*/ 61 h 81"/>
                <a:gd name="T2" fmla="*/ 131 w 139"/>
                <a:gd name="T3" fmla="*/ 56 h 81"/>
                <a:gd name="T4" fmla="*/ 131 w 139"/>
                <a:gd name="T5" fmla="*/ 27 h 81"/>
                <a:gd name="T6" fmla="*/ 139 w 139"/>
                <a:gd name="T7" fmla="*/ 24 h 81"/>
                <a:gd name="T8" fmla="*/ 70 w 139"/>
                <a:gd name="T9" fmla="*/ 0 h 81"/>
                <a:gd name="T10" fmla="*/ 0 w 139"/>
                <a:gd name="T11" fmla="*/ 24 h 81"/>
                <a:gd name="T12" fmla="*/ 70 w 139"/>
                <a:gd name="T13" fmla="*/ 48 h 81"/>
                <a:gd name="T14" fmla="*/ 127 w 139"/>
                <a:gd name="T15" fmla="*/ 28 h 81"/>
                <a:gd name="T16" fmla="*/ 127 w 139"/>
                <a:gd name="T17" fmla="*/ 56 h 81"/>
                <a:gd name="T18" fmla="*/ 123 w 139"/>
                <a:gd name="T19" fmla="*/ 61 h 81"/>
                <a:gd name="T20" fmla="*/ 126 w 139"/>
                <a:gd name="T21" fmla="*/ 64 h 81"/>
                <a:gd name="T22" fmla="*/ 123 w 139"/>
                <a:gd name="T23" fmla="*/ 81 h 81"/>
                <a:gd name="T24" fmla="*/ 135 w 139"/>
                <a:gd name="T25" fmla="*/ 81 h 81"/>
                <a:gd name="T26" fmla="*/ 132 w 139"/>
                <a:gd name="T27" fmla="*/ 64 h 81"/>
                <a:gd name="T28" fmla="*/ 135 w 139"/>
                <a:gd name="T29" fmla="*/ 61 h 81"/>
                <a:gd name="T30" fmla="*/ 28 w 139"/>
                <a:gd name="T31" fmla="*/ 42 h 81"/>
                <a:gd name="T32" fmla="*/ 28 w 139"/>
                <a:gd name="T33" fmla="*/ 69 h 81"/>
                <a:gd name="T34" fmla="*/ 70 w 139"/>
                <a:gd name="T35" fmla="*/ 81 h 81"/>
                <a:gd name="T36" fmla="*/ 111 w 139"/>
                <a:gd name="T37" fmla="*/ 69 h 81"/>
                <a:gd name="T38" fmla="*/ 111 w 139"/>
                <a:gd name="T39" fmla="*/ 42 h 81"/>
                <a:gd name="T40" fmla="*/ 70 w 139"/>
                <a:gd name="T41" fmla="*/ 56 h 81"/>
                <a:gd name="T42" fmla="*/ 28 w 139"/>
                <a:gd name="T43" fmla="*/ 42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9" h="81">
                  <a:moveTo>
                    <a:pt x="135" y="61"/>
                  </a:moveTo>
                  <a:cubicBezTo>
                    <a:pt x="135" y="58"/>
                    <a:pt x="134" y="56"/>
                    <a:pt x="131" y="56"/>
                  </a:cubicBezTo>
                  <a:cubicBezTo>
                    <a:pt x="131" y="27"/>
                    <a:pt x="131" y="27"/>
                    <a:pt x="131" y="27"/>
                  </a:cubicBezTo>
                  <a:cubicBezTo>
                    <a:pt x="139" y="24"/>
                    <a:pt x="139" y="24"/>
                    <a:pt x="139" y="24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70" y="48"/>
                    <a:pt x="70" y="48"/>
                    <a:pt x="70" y="48"/>
                  </a:cubicBezTo>
                  <a:cubicBezTo>
                    <a:pt x="127" y="28"/>
                    <a:pt x="127" y="28"/>
                    <a:pt x="127" y="28"/>
                  </a:cubicBezTo>
                  <a:cubicBezTo>
                    <a:pt x="127" y="56"/>
                    <a:pt x="127" y="56"/>
                    <a:pt x="127" y="56"/>
                  </a:cubicBezTo>
                  <a:cubicBezTo>
                    <a:pt x="125" y="56"/>
                    <a:pt x="123" y="58"/>
                    <a:pt x="123" y="61"/>
                  </a:cubicBezTo>
                  <a:cubicBezTo>
                    <a:pt x="123" y="63"/>
                    <a:pt x="125" y="64"/>
                    <a:pt x="126" y="64"/>
                  </a:cubicBezTo>
                  <a:cubicBezTo>
                    <a:pt x="123" y="81"/>
                    <a:pt x="123" y="81"/>
                    <a:pt x="123" y="81"/>
                  </a:cubicBezTo>
                  <a:cubicBezTo>
                    <a:pt x="135" y="81"/>
                    <a:pt x="135" y="81"/>
                    <a:pt x="135" y="81"/>
                  </a:cubicBezTo>
                  <a:cubicBezTo>
                    <a:pt x="132" y="64"/>
                    <a:pt x="132" y="64"/>
                    <a:pt x="132" y="64"/>
                  </a:cubicBezTo>
                  <a:cubicBezTo>
                    <a:pt x="134" y="64"/>
                    <a:pt x="135" y="63"/>
                    <a:pt x="135" y="61"/>
                  </a:cubicBezTo>
                  <a:close/>
                  <a:moveTo>
                    <a:pt x="28" y="42"/>
                  </a:moveTo>
                  <a:cubicBezTo>
                    <a:pt x="28" y="69"/>
                    <a:pt x="28" y="69"/>
                    <a:pt x="28" y="69"/>
                  </a:cubicBezTo>
                  <a:cubicBezTo>
                    <a:pt x="28" y="76"/>
                    <a:pt x="47" y="81"/>
                    <a:pt x="70" y="81"/>
                  </a:cubicBezTo>
                  <a:cubicBezTo>
                    <a:pt x="92" y="81"/>
                    <a:pt x="111" y="76"/>
                    <a:pt x="111" y="69"/>
                  </a:cubicBezTo>
                  <a:cubicBezTo>
                    <a:pt x="111" y="42"/>
                    <a:pt x="111" y="42"/>
                    <a:pt x="111" y="42"/>
                  </a:cubicBezTo>
                  <a:cubicBezTo>
                    <a:pt x="70" y="56"/>
                    <a:pt x="70" y="56"/>
                    <a:pt x="70" y="56"/>
                  </a:cubicBezTo>
                  <a:lnTo>
                    <a:pt x="28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en-US">
                <a:solidFill>
                  <a:srgbClr val="302F33"/>
                </a:solidFill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3390440" y="4484245"/>
            <a:ext cx="592640" cy="592640"/>
            <a:chOff x="3391427" y="5011593"/>
            <a:chExt cx="592640" cy="592640"/>
          </a:xfrm>
        </p:grpSpPr>
        <p:sp>
          <p:nvSpPr>
            <p:cNvPr id="72" name="Rectangle 184"/>
            <p:cNvSpPr/>
            <p:nvPr/>
          </p:nvSpPr>
          <p:spPr>
            <a:xfrm>
              <a:off x="3391427" y="5011593"/>
              <a:ext cx="592640" cy="5926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id-ID" sz="3200">
                <a:solidFill>
                  <a:srgbClr val="302F33"/>
                </a:solidFill>
                <a:latin typeface="DIN-BoldItalic" pitchFamily="50" charset="0"/>
              </a:endParaRPr>
            </a:p>
          </p:txBody>
        </p:sp>
        <p:sp>
          <p:nvSpPr>
            <p:cNvPr id="73" name="Rectangle 185"/>
            <p:cNvSpPr/>
            <p:nvPr/>
          </p:nvSpPr>
          <p:spPr>
            <a:xfrm>
              <a:off x="3454162" y="5082439"/>
              <a:ext cx="450948" cy="450948"/>
            </a:xfrm>
            <a:prstGeom prst="rect">
              <a:avLst/>
            </a:prstGeom>
            <a:solidFill>
              <a:srgbClr val="C00000"/>
            </a:solidFill>
            <a:ln w="3810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id-ID" sz="3200">
                <a:solidFill>
                  <a:srgbClr val="30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74" name="Freeform 28"/>
            <p:cNvSpPr/>
            <p:nvPr/>
          </p:nvSpPr>
          <p:spPr bwMode="auto">
            <a:xfrm>
              <a:off x="3549088" y="5181652"/>
              <a:ext cx="280206" cy="275536"/>
            </a:xfrm>
            <a:custGeom>
              <a:avLst/>
              <a:gdLst>
                <a:gd name="T0" fmla="*/ 16 w 136"/>
                <a:gd name="T1" fmla="*/ 57 h 134"/>
                <a:gd name="T2" fmla="*/ 0 w 136"/>
                <a:gd name="T3" fmla="*/ 72 h 134"/>
                <a:gd name="T4" fmla="*/ 25 w 136"/>
                <a:gd name="T5" fmla="*/ 92 h 134"/>
                <a:gd name="T6" fmla="*/ 37 w 136"/>
                <a:gd name="T7" fmla="*/ 78 h 134"/>
                <a:gd name="T8" fmla="*/ 55 w 136"/>
                <a:gd name="T9" fmla="*/ 80 h 134"/>
                <a:gd name="T10" fmla="*/ 42 w 136"/>
                <a:gd name="T11" fmla="*/ 95 h 134"/>
                <a:gd name="T12" fmla="*/ 44 w 136"/>
                <a:gd name="T13" fmla="*/ 115 h 134"/>
                <a:gd name="T14" fmla="*/ 65 w 136"/>
                <a:gd name="T15" fmla="*/ 134 h 134"/>
                <a:gd name="T16" fmla="*/ 92 w 136"/>
                <a:gd name="T17" fmla="*/ 98 h 134"/>
                <a:gd name="T18" fmla="*/ 79 w 136"/>
                <a:gd name="T19" fmla="*/ 92 h 134"/>
                <a:gd name="T20" fmla="*/ 80 w 136"/>
                <a:gd name="T21" fmla="*/ 78 h 134"/>
                <a:gd name="T22" fmla="*/ 96 w 136"/>
                <a:gd name="T23" fmla="*/ 76 h 134"/>
                <a:gd name="T24" fmla="*/ 107 w 136"/>
                <a:gd name="T25" fmla="*/ 90 h 134"/>
                <a:gd name="T26" fmla="*/ 136 w 136"/>
                <a:gd name="T27" fmla="*/ 62 h 134"/>
                <a:gd name="T28" fmla="*/ 103 w 136"/>
                <a:gd name="T29" fmla="*/ 40 h 134"/>
                <a:gd name="T30" fmla="*/ 90 w 136"/>
                <a:gd name="T31" fmla="*/ 54 h 134"/>
                <a:gd name="T32" fmla="*/ 75 w 136"/>
                <a:gd name="T33" fmla="*/ 40 h 134"/>
                <a:gd name="T34" fmla="*/ 93 w 136"/>
                <a:gd name="T35" fmla="*/ 27 h 134"/>
                <a:gd name="T36" fmla="*/ 71 w 136"/>
                <a:gd name="T37" fmla="*/ 0 h 134"/>
                <a:gd name="T38" fmla="*/ 37 w 136"/>
                <a:gd name="T39" fmla="*/ 28 h 134"/>
                <a:gd name="T40" fmla="*/ 30 w 136"/>
                <a:gd name="T41" fmla="*/ 16 h 134"/>
                <a:gd name="T42" fmla="*/ 12 w 136"/>
                <a:gd name="T43" fmla="*/ 15 h 134"/>
                <a:gd name="T44" fmla="*/ 19 w 136"/>
                <a:gd name="T45" fmla="*/ 32 h 134"/>
                <a:gd name="T46" fmla="*/ 16 w 136"/>
                <a:gd name="T47" fmla="*/ 5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6" h="134">
                  <a:moveTo>
                    <a:pt x="16" y="57"/>
                  </a:moveTo>
                  <a:cubicBezTo>
                    <a:pt x="6" y="64"/>
                    <a:pt x="0" y="72"/>
                    <a:pt x="0" y="72"/>
                  </a:cubicBezTo>
                  <a:cubicBezTo>
                    <a:pt x="0" y="72"/>
                    <a:pt x="16" y="94"/>
                    <a:pt x="25" y="92"/>
                  </a:cubicBezTo>
                  <a:cubicBezTo>
                    <a:pt x="33" y="90"/>
                    <a:pt x="33" y="85"/>
                    <a:pt x="37" y="78"/>
                  </a:cubicBezTo>
                  <a:cubicBezTo>
                    <a:pt x="40" y="70"/>
                    <a:pt x="54" y="72"/>
                    <a:pt x="55" y="80"/>
                  </a:cubicBezTo>
                  <a:cubicBezTo>
                    <a:pt x="55" y="87"/>
                    <a:pt x="53" y="94"/>
                    <a:pt x="42" y="95"/>
                  </a:cubicBezTo>
                  <a:cubicBezTo>
                    <a:pt x="32" y="96"/>
                    <a:pt x="31" y="108"/>
                    <a:pt x="44" y="115"/>
                  </a:cubicBezTo>
                  <a:cubicBezTo>
                    <a:pt x="56" y="122"/>
                    <a:pt x="56" y="127"/>
                    <a:pt x="65" y="134"/>
                  </a:cubicBezTo>
                  <a:cubicBezTo>
                    <a:pt x="74" y="124"/>
                    <a:pt x="98" y="105"/>
                    <a:pt x="92" y="98"/>
                  </a:cubicBezTo>
                  <a:cubicBezTo>
                    <a:pt x="86" y="95"/>
                    <a:pt x="85" y="99"/>
                    <a:pt x="79" y="92"/>
                  </a:cubicBezTo>
                  <a:cubicBezTo>
                    <a:pt x="73" y="86"/>
                    <a:pt x="78" y="80"/>
                    <a:pt x="80" y="78"/>
                  </a:cubicBezTo>
                  <a:cubicBezTo>
                    <a:pt x="82" y="75"/>
                    <a:pt x="90" y="70"/>
                    <a:pt x="96" y="76"/>
                  </a:cubicBezTo>
                  <a:cubicBezTo>
                    <a:pt x="102" y="82"/>
                    <a:pt x="96" y="89"/>
                    <a:pt x="107" y="90"/>
                  </a:cubicBezTo>
                  <a:cubicBezTo>
                    <a:pt x="118" y="91"/>
                    <a:pt x="127" y="71"/>
                    <a:pt x="136" y="62"/>
                  </a:cubicBezTo>
                  <a:cubicBezTo>
                    <a:pt x="123" y="49"/>
                    <a:pt x="114" y="34"/>
                    <a:pt x="103" y="40"/>
                  </a:cubicBezTo>
                  <a:cubicBezTo>
                    <a:pt x="91" y="46"/>
                    <a:pt x="98" y="45"/>
                    <a:pt x="90" y="54"/>
                  </a:cubicBezTo>
                  <a:cubicBezTo>
                    <a:pt x="81" y="62"/>
                    <a:pt x="67" y="48"/>
                    <a:pt x="75" y="40"/>
                  </a:cubicBezTo>
                  <a:cubicBezTo>
                    <a:pt x="83" y="32"/>
                    <a:pt x="85" y="36"/>
                    <a:pt x="93" y="27"/>
                  </a:cubicBezTo>
                  <a:cubicBezTo>
                    <a:pt x="101" y="18"/>
                    <a:pt x="83" y="12"/>
                    <a:pt x="71" y="0"/>
                  </a:cubicBezTo>
                  <a:cubicBezTo>
                    <a:pt x="60" y="15"/>
                    <a:pt x="45" y="29"/>
                    <a:pt x="37" y="28"/>
                  </a:cubicBezTo>
                  <a:cubicBezTo>
                    <a:pt x="30" y="26"/>
                    <a:pt x="30" y="22"/>
                    <a:pt x="30" y="16"/>
                  </a:cubicBezTo>
                  <a:cubicBezTo>
                    <a:pt x="30" y="11"/>
                    <a:pt x="18" y="8"/>
                    <a:pt x="12" y="15"/>
                  </a:cubicBezTo>
                  <a:cubicBezTo>
                    <a:pt x="6" y="23"/>
                    <a:pt x="11" y="30"/>
                    <a:pt x="19" y="32"/>
                  </a:cubicBezTo>
                  <a:cubicBezTo>
                    <a:pt x="27" y="33"/>
                    <a:pt x="26" y="50"/>
                    <a:pt x="16" y="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en-US">
                <a:solidFill>
                  <a:srgbClr val="302F33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000"/>
                            </p:stCondLst>
                            <p:childTnLst>
                              <p:par>
                                <p:cTn id="7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500"/>
                            </p:stCondLst>
                            <p:childTnLst>
                              <p:par>
                                <p:cTn id="8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0" y="6675120"/>
            <a:ext cx="12191365" cy="168910"/>
          </a:xfrm>
          <a:prstGeom prst="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388620" y="527050"/>
            <a:ext cx="10671175" cy="1397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同侧圆角矩形 3"/>
          <p:cNvSpPr/>
          <p:nvPr/>
        </p:nvSpPr>
        <p:spPr>
          <a:xfrm rot="10800000">
            <a:off x="11158855" y="3810"/>
            <a:ext cx="579120" cy="537210"/>
          </a:xfrm>
          <a:prstGeom prst="round2Same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pic>
        <p:nvPicPr>
          <p:cNvPr id="20" name="图片 19" descr="b30851bed45d32008e221b83b96f33e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4160" y="179070"/>
            <a:ext cx="1039495" cy="298450"/>
          </a:xfrm>
          <a:prstGeom prst="rect">
            <a:avLst/>
          </a:prstGeom>
        </p:spPr>
      </p:pic>
      <p:sp>
        <p:nvSpPr>
          <p:cNvPr id="55" name="文本框 9"/>
          <p:cNvSpPr txBox="1"/>
          <p:nvPr/>
        </p:nvSpPr>
        <p:spPr>
          <a:xfrm>
            <a:off x="1303566" y="145916"/>
            <a:ext cx="1944216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p>
            <a:pPr marL="0" lvl="1"/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添加文字标题</a:t>
            </a:r>
            <a:endParaRPr lang="zh-CN" altLang="en-US" sz="2000" b="1" kern="0" dirty="0" smtClean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171555" y="161290"/>
            <a:ext cx="826770" cy="2641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p>
            <a:pPr marL="0" lvl="1"/>
            <a:r>
              <a:rPr lang="en-US" altLang="zh-CN" sz="1200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LOGO</a:t>
            </a:r>
            <a:endParaRPr lang="en-US" altLang="zh-CN" sz="1200" b="1" kern="0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 rot="11040000">
            <a:off x="1848128" y="2470569"/>
            <a:ext cx="2034550" cy="1816080"/>
            <a:chOff x="3342359" y="1161598"/>
            <a:chExt cx="2123116" cy="1895135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5" name="任意多边形 4"/>
            <p:cNvSpPr/>
            <p:nvPr/>
          </p:nvSpPr>
          <p:spPr bwMode="auto">
            <a:xfrm rot="10800000">
              <a:off x="3342359" y="1161598"/>
              <a:ext cx="2123116" cy="1895135"/>
            </a:xfrm>
            <a:custGeom>
              <a:avLst/>
              <a:gdLst>
                <a:gd name="connsiteX0" fmla="*/ 1795626 w 2791387"/>
                <a:gd name="connsiteY0" fmla="*/ 2117139 h 2491648"/>
                <a:gd name="connsiteX1" fmla="*/ 1950063 w 2791387"/>
                <a:gd name="connsiteY1" fmla="*/ 2028434 h 2491648"/>
                <a:gd name="connsiteX2" fmla="*/ 2350454 w 2791387"/>
                <a:gd name="connsiteY2" fmla="*/ 1334530 h 2491648"/>
                <a:gd name="connsiteX3" fmla="*/ 2350454 w 2791387"/>
                <a:gd name="connsiteY3" fmla="*/ 1157119 h 2491648"/>
                <a:gd name="connsiteX4" fmla="*/ 1950063 w 2791387"/>
                <a:gd name="connsiteY4" fmla="*/ 463215 h 2491648"/>
                <a:gd name="connsiteX5" fmla="*/ 1795626 w 2791387"/>
                <a:gd name="connsiteY5" fmla="*/ 374509 h 2491648"/>
                <a:gd name="connsiteX6" fmla="*/ 994844 w 2791387"/>
                <a:gd name="connsiteY6" fmla="*/ 374509 h 2491648"/>
                <a:gd name="connsiteX7" fmla="*/ 840408 w 2791387"/>
                <a:gd name="connsiteY7" fmla="*/ 463215 h 2491648"/>
                <a:gd name="connsiteX8" fmla="*/ 440017 w 2791387"/>
                <a:gd name="connsiteY8" fmla="*/ 1157119 h 2491648"/>
                <a:gd name="connsiteX9" fmla="*/ 440017 w 2791387"/>
                <a:gd name="connsiteY9" fmla="*/ 1334530 h 2491648"/>
                <a:gd name="connsiteX10" fmla="*/ 840408 w 2791387"/>
                <a:gd name="connsiteY10" fmla="*/ 2028434 h 2491648"/>
                <a:gd name="connsiteX11" fmla="*/ 994844 w 2791387"/>
                <a:gd name="connsiteY11" fmla="*/ 2117139 h 2491648"/>
                <a:gd name="connsiteX12" fmla="*/ 1967414 w 2791387"/>
                <a:gd name="connsiteY12" fmla="*/ 2491648 h 2491648"/>
                <a:gd name="connsiteX13" fmla="*/ 822440 w 2791387"/>
                <a:gd name="connsiteY13" fmla="*/ 2491648 h 2491648"/>
                <a:gd name="connsiteX14" fmla="*/ 601623 w 2791387"/>
                <a:gd name="connsiteY14" fmla="*/ 2364815 h 2491648"/>
                <a:gd name="connsiteX15" fmla="*/ 29136 w 2791387"/>
                <a:gd name="connsiteY15" fmla="*/ 1372657 h 2491648"/>
                <a:gd name="connsiteX16" fmla="*/ 29136 w 2791387"/>
                <a:gd name="connsiteY16" fmla="*/ 1118992 h 2491648"/>
                <a:gd name="connsiteX17" fmla="*/ 601623 w 2791387"/>
                <a:gd name="connsiteY17" fmla="*/ 126833 h 2491648"/>
                <a:gd name="connsiteX18" fmla="*/ 822440 w 2791387"/>
                <a:gd name="connsiteY18" fmla="*/ 0 h 2491648"/>
                <a:gd name="connsiteX19" fmla="*/ 1967414 w 2791387"/>
                <a:gd name="connsiteY19" fmla="*/ 0 h 2491648"/>
                <a:gd name="connsiteX20" fmla="*/ 2188231 w 2791387"/>
                <a:gd name="connsiteY20" fmla="*/ 126833 h 2491648"/>
                <a:gd name="connsiteX21" fmla="*/ 2760718 w 2791387"/>
                <a:gd name="connsiteY21" fmla="*/ 1118992 h 2491648"/>
                <a:gd name="connsiteX22" fmla="*/ 2760718 w 2791387"/>
                <a:gd name="connsiteY22" fmla="*/ 1372657 h 2491648"/>
                <a:gd name="connsiteX23" fmla="*/ 2188231 w 2791387"/>
                <a:gd name="connsiteY23" fmla="*/ 2364815 h 2491648"/>
                <a:gd name="connsiteX24" fmla="*/ 1967414 w 2791387"/>
                <a:gd name="connsiteY24" fmla="*/ 2491648 h 2491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91387" h="2491648">
                  <a:moveTo>
                    <a:pt x="1795626" y="2117139"/>
                  </a:moveTo>
                  <a:cubicBezTo>
                    <a:pt x="1852825" y="2117139"/>
                    <a:pt x="1921463" y="2077079"/>
                    <a:pt x="1950063" y="2028434"/>
                  </a:cubicBezTo>
                  <a:cubicBezTo>
                    <a:pt x="1950063" y="2028434"/>
                    <a:pt x="1950063" y="2028434"/>
                    <a:pt x="2350454" y="1334530"/>
                  </a:cubicBezTo>
                  <a:cubicBezTo>
                    <a:pt x="2379053" y="1285885"/>
                    <a:pt x="2379053" y="1205764"/>
                    <a:pt x="2350454" y="1157119"/>
                  </a:cubicBezTo>
                  <a:cubicBezTo>
                    <a:pt x="2350454" y="1157119"/>
                    <a:pt x="2350454" y="1157119"/>
                    <a:pt x="1950063" y="463215"/>
                  </a:cubicBezTo>
                  <a:cubicBezTo>
                    <a:pt x="1921463" y="414570"/>
                    <a:pt x="1852825" y="374509"/>
                    <a:pt x="1795626" y="374509"/>
                  </a:cubicBezTo>
                  <a:cubicBezTo>
                    <a:pt x="1795626" y="374509"/>
                    <a:pt x="1795626" y="374509"/>
                    <a:pt x="994844" y="374509"/>
                  </a:cubicBezTo>
                  <a:cubicBezTo>
                    <a:pt x="939075" y="374509"/>
                    <a:pt x="869007" y="414570"/>
                    <a:pt x="840408" y="463215"/>
                  </a:cubicBezTo>
                  <a:cubicBezTo>
                    <a:pt x="840408" y="463215"/>
                    <a:pt x="840408" y="463215"/>
                    <a:pt x="440017" y="1157119"/>
                  </a:cubicBezTo>
                  <a:cubicBezTo>
                    <a:pt x="412847" y="1205764"/>
                    <a:pt x="412847" y="1285885"/>
                    <a:pt x="440017" y="1334530"/>
                  </a:cubicBezTo>
                  <a:cubicBezTo>
                    <a:pt x="440017" y="1334530"/>
                    <a:pt x="440017" y="1334530"/>
                    <a:pt x="840408" y="2028434"/>
                  </a:cubicBezTo>
                  <a:cubicBezTo>
                    <a:pt x="869007" y="2077079"/>
                    <a:pt x="939075" y="2117139"/>
                    <a:pt x="994844" y="2117139"/>
                  </a:cubicBezTo>
                  <a:close/>
                  <a:moveTo>
                    <a:pt x="1967414" y="2491648"/>
                  </a:moveTo>
                  <a:lnTo>
                    <a:pt x="822440" y="2491648"/>
                  </a:lnTo>
                  <a:cubicBezTo>
                    <a:pt x="742700" y="2491648"/>
                    <a:pt x="642515" y="2434369"/>
                    <a:pt x="601623" y="2364815"/>
                  </a:cubicBezTo>
                  <a:cubicBezTo>
                    <a:pt x="29136" y="1372657"/>
                    <a:pt x="29136" y="1372657"/>
                    <a:pt x="29136" y="1372657"/>
                  </a:cubicBezTo>
                  <a:cubicBezTo>
                    <a:pt x="-9712" y="1303103"/>
                    <a:pt x="-9712" y="1188545"/>
                    <a:pt x="29136" y="1118992"/>
                  </a:cubicBezTo>
                  <a:cubicBezTo>
                    <a:pt x="601623" y="126833"/>
                    <a:pt x="601623" y="126833"/>
                    <a:pt x="601623" y="126833"/>
                  </a:cubicBezTo>
                  <a:cubicBezTo>
                    <a:pt x="642515" y="57280"/>
                    <a:pt x="742700" y="0"/>
                    <a:pt x="822440" y="0"/>
                  </a:cubicBezTo>
                  <a:cubicBezTo>
                    <a:pt x="1967414" y="0"/>
                    <a:pt x="1967414" y="0"/>
                    <a:pt x="1967414" y="0"/>
                  </a:cubicBezTo>
                  <a:cubicBezTo>
                    <a:pt x="2049198" y="0"/>
                    <a:pt x="2147339" y="57280"/>
                    <a:pt x="2188231" y="126833"/>
                  </a:cubicBezTo>
                  <a:cubicBezTo>
                    <a:pt x="2760718" y="1118992"/>
                    <a:pt x="2760718" y="1118992"/>
                    <a:pt x="2760718" y="1118992"/>
                  </a:cubicBezTo>
                  <a:cubicBezTo>
                    <a:pt x="2801610" y="1188545"/>
                    <a:pt x="2801610" y="1303103"/>
                    <a:pt x="2760718" y="1372657"/>
                  </a:cubicBezTo>
                  <a:cubicBezTo>
                    <a:pt x="2188231" y="2364815"/>
                    <a:pt x="2188231" y="2364815"/>
                    <a:pt x="2188231" y="2364815"/>
                  </a:cubicBezTo>
                  <a:cubicBezTo>
                    <a:pt x="2147339" y="2434369"/>
                    <a:pt x="2049198" y="2491648"/>
                    <a:pt x="1967414" y="2491648"/>
                  </a:cubicBezTo>
                  <a:close/>
                </a:path>
              </a:pathLst>
            </a:custGeom>
            <a:gradFill>
              <a:gsLst>
                <a:gs pos="0">
                  <a:srgbClr val="FECF40"/>
                </a:gs>
                <a:gs pos="100000">
                  <a:srgbClr val="C00000"/>
                </a:gs>
              </a:gsLst>
              <a:lin ang="5400000" scaled="0"/>
            </a:gradFill>
            <a:ln w="19050">
              <a:noFill/>
            </a:ln>
            <a:effectLst>
              <a:innerShdw blurRad="63500" dist="635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11" name="Freeform 5"/>
            <p:cNvSpPr/>
            <p:nvPr/>
          </p:nvSpPr>
          <p:spPr bwMode="auto">
            <a:xfrm rot="10800000">
              <a:off x="3656172" y="1456206"/>
              <a:ext cx="1495486" cy="132543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blipFill rotWithShape="1">
              <a:blip r:embed="rId2"/>
              <a:stretch>
                <a:fillRect/>
              </a:stretch>
            </a:blipFill>
            <a:ln>
              <a:noFill/>
            </a:ln>
            <a:effectLst>
              <a:outerShdw blurRad="127000" dist="63500" dir="2700000" algn="tl" rotWithShape="0">
                <a:prstClr val="black">
                  <a:alpha val="25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>
              <a:bevelT w="19050" h="6350" prst="angle"/>
            </a:sp3d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rgbClr val="302F33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 rot="11040000">
            <a:off x="3504312" y="3384345"/>
            <a:ext cx="1969029" cy="1757595"/>
            <a:chOff x="3342359" y="1161598"/>
            <a:chExt cx="2123116" cy="1895135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3" name="任意多边形 12"/>
            <p:cNvSpPr/>
            <p:nvPr/>
          </p:nvSpPr>
          <p:spPr bwMode="auto">
            <a:xfrm rot="10800000">
              <a:off x="3342359" y="1161598"/>
              <a:ext cx="2123116" cy="1895135"/>
            </a:xfrm>
            <a:custGeom>
              <a:avLst/>
              <a:gdLst>
                <a:gd name="connsiteX0" fmla="*/ 1795626 w 2791387"/>
                <a:gd name="connsiteY0" fmla="*/ 2117139 h 2491648"/>
                <a:gd name="connsiteX1" fmla="*/ 1950063 w 2791387"/>
                <a:gd name="connsiteY1" fmla="*/ 2028434 h 2491648"/>
                <a:gd name="connsiteX2" fmla="*/ 2350454 w 2791387"/>
                <a:gd name="connsiteY2" fmla="*/ 1334530 h 2491648"/>
                <a:gd name="connsiteX3" fmla="*/ 2350454 w 2791387"/>
                <a:gd name="connsiteY3" fmla="*/ 1157119 h 2491648"/>
                <a:gd name="connsiteX4" fmla="*/ 1950063 w 2791387"/>
                <a:gd name="connsiteY4" fmla="*/ 463215 h 2491648"/>
                <a:gd name="connsiteX5" fmla="*/ 1795626 w 2791387"/>
                <a:gd name="connsiteY5" fmla="*/ 374509 h 2491648"/>
                <a:gd name="connsiteX6" fmla="*/ 994844 w 2791387"/>
                <a:gd name="connsiteY6" fmla="*/ 374509 h 2491648"/>
                <a:gd name="connsiteX7" fmla="*/ 840408 w 2791387"/>
                <a:gd name="connsiteY7" fmla="*/ 463215 h 2491648"/>
                <a:gd name="connsiteX8" fmla="*/ 440017 w 2791387"/>
                <a:gd name="connsiteY8" fmla="*/ 1157119 h 2491648"/>
                <a:gd name="connsiteX9" fmla="*/ 440017 w 2791387"/>
                <a:gd name="connsiteY9" fmla="*/ 1334530 h 2491648"/>
                <a:gd name="connsiteX10" fmla="*/ 840408 w 2791387"/>
                <a:gd name="connsiteY10" fmla="*/ 2028434 h 2491648"/>
                <a:gd name="connsiteX11" fmla="*/ 994844 w 2791387"/>
                <a:gd name="connsiteY11" fmla="*/ 2117139 h 2491648"/>
                <a:gd name="connsiteX12" fmla="*/ 1967414 w 2791387"/>
                <a:gd name="connsiteY12" fmla="*/ 2491648 h 2491648"/>
                <a:gd name="connsiteX13" fmla="*/ 822440 w 2791387"/>
                <a:gd name="connsiteY13" fmla="*/ 2491648 h 2491648"/>
                <a:gd name="connsiteX14" fmla="*/ 601623 w 2791387"/>
                <a:gd name="connsiteY14" fmla="*/ 2364815 h 2491648"/>
                <a:gd name="connsiteX15" fmla="*/ 29136 w 2791387"/>
                <a:gd name="connsiteY15" fmla="*/ 1372657 h 2491648"/>
                <a:gd name="connsiteX16" fmla="*/ 29136 w 2791387"/>
                <a:gd name="connsiteY16" fmla="*/ 1118992 h 2491648"/>
                <a:gd name="connsiteX17" fmla="*/ 601623 w 2791387"/>
                <a:gd name="connsiteY17" fmla="*/ 126833 h 2491648"/>
                <a:gd name="connsiteX18" fmla="*/ 822440 w 2791387"/>
                <a:gd name="connsiteY18" fmla="*/ 0 h 2491648"/>
                <a:gd name="connsiteX19" fmla="*/ 1967414 w 2791387"/>
                <a:gd name="connsiteY19" fmla="*/ 0 h 2491648"/>
                <a:gd name="connsiteX20" fmla="*/ 2188231 w 2791387"/>
                <a:gd name="connsiteY20" fmla="*/ 126833 h 2491648"/>
                <a:gd name="connsiteX21" fmla="*/ 2760718 w 2791387"/>
                <a:gd name="connsiteY21" fmla="*/ 1118992 h 2491648"/>
                <a:gd name="connsiteX22" fmla="*/ 2760718 w 2791387"/>
                <a:gd name="connsiteY22" fmla="*/ 1372657 h 2491648"/>
                <a:gd name="connsiteX23" fmla="*/ 2188231 w 2791387"/>
                <a:gd name="connsiteY23" fmla="*/ 2364815 h 2491648"/>
                <a:gd name="connsiteX24" fmla="*/ 1967414 w 2791387"/>
                <a:gd name="connsiteY24" fmla="*/ 2491648 h 2491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91387" h="2491648">
                  <a:moveTo>
                    <a:pt x="1795626" y="2117139"/>
                  </a:moveTo>
                  <a:cubicBezTo>
                    <a:pt x="1852825" y="2117139"/>
                    <a:pt x="1921463" y="2077079"/>
                    <a:pt x="1950063" y="2028434"/>
                  </a:cubicBezTo>
                  <a:cubicBezTo>
                    <a:pt x="1950063" y="2028434"/>
                    <a:pt x="1950063" y="2028434"/>
                    <a:pt x="2350454" y="1334530"/>
                  </a:cubicBezTo>
                  <a:cubicBezTo>
                    <a:pt x="2379053" y="1285885"/>
                    <a:pt x="2379053" y="1205764"/>
                    <a:pt x="2350454" y="1157119"/>
                  </a:cubicBezTo>
                  <a:cubicBezTo>
                    <a:pt x="2350454" y="1157119"/>
                    <a:pt x="2350454" y="1157119"/>
                    <a:pt x="1950063" y="463215"/>
                  </a:cubicBezTo>
                  <a:cubicBezTo>
                    <a:pt x="1921463" y="414570"/>
                    <a:pt x="1852825" y="374509"/>
                    <a:pt x="1795626" y="374509"/>
                  </a:cubicBezTo>
                  <a:cubicBezTo>
                    <a:pt x="1795626" y="374509"/>
                    <a:pt x="1795626" y="374509"/>
                    <a:pt x="994844" y="374509"/>
                  </a:cubicBezTo>
                  <a:cubicBezTo>
                    <a:pt x="939075" y="374509"/>
                    <a:pt x="869007" y="414570"/>
                    <a:pt x="840408" y="463215"/>
                  </a:cubicBezTo>
                  <a:cubicBezTo>
                    <a:pt x="840408" y="463215"/>
                    <a:pt x="840408" y="463215"/>
                    <a:pt x="440017" y="1157119"/>
                  </a:cubicBezTo>
                  <a:cubicBezTo>
                    <a:pt x="412847" y="1205764"/>
                    <a:pt x="412847" y="1285885"/>
                    <a:pt x="440017" y="1334530"/>
                  </a:cubicBezTo>
                  <a:cubicBezTo>
                    <a:pt x="440017" y="1334530"/>
                    <a:pt x="440017" y="1334530"/>
                    <a:pt x="840408" y="2028434"/>
                  </a:cubicBezTo>
                  <a:cubicBezTo>
                    <a:pt x="869007" y="2077079"/>
                    <a:pt x="939075" y="2117139"/>
                    <a:pt x="994844" y="2117139"/>
                  </a:cubicBezTo>
                  <a:close/>
                  <a:moveTo>
                    <a:pt x="1967414" y="2491648"/>
                  </a:moveTo>
                  <a:lnTo>
                    <a:pt x="822440" y="2491648"/>
                  </a:lnTo>
                  <a:cubicBezTo>
                    <a:pt x="742700" y="2491648"/>
                    <a:pt x="642515" y="2434369"/>
                    <a:pt x="601623" y="2364815"/>
                  </a:cubicBezTo>
                  <a:cubicBezTo>
                    <a:pt x="29136" y="1372657"/>
                    <a:pt x="29136" y="1372657"/>
                    <a:pt x="29136" y="1372657"/>
                  </a:cubicBezTo>
                  <a:cubicBezTo>
                    <a:pt x="-9712" y="1303103"/>
                    <a:pt x="-9712" y="1188545"/>
                    <a:pt x="29136" y="1118992"/>
                  </a:cubicBezTo>
                  <a:cubicBezTo>
                    <a:pt x="601623" y="126833"/>
                    <a:pt x="601623" y="126833"/>
                    <a:pt x="601623" y="126833"/>
                  </a:cubicBezTo>
                  <a:cubicBezTo>
                    <a:pt x="642515" y="57280"/>
                    <a:pt x="742700" y="0"/>
                    <a:pt x="822440" y="0"/>
                  </a:cubicBezTo>
                  <a:cubicBezTo>
                    <a:pt x="1967414" y="0"/>
                    <a:pt x="1967414" y="0"/>
                    <a:pt x="1967414" y="0"/>
                  </a:cubicBezTo>
                  <a:cubicBezTo>
                    <a:pt x="2049198" y="0"/>
                    <a:pt x="2147339" y="57280"/>
                    <a:pt x="2188231" y="126833"/>
                  </a:cubicBezTo>
                  <a:cubicBezTo>
                    <a:pt x="2760718" y="1118992"/>
                    <a:pt x="2760718" y="1118992"/>
                    <a:pt x="2760718" y="1118992"/>
                  </a:cubicBezTo>
                  <a:cubicBezTo>
                    <a:pt x="2801610" y="1188545"/>
                    <a:pt x="2801610" y="1303103"/>
                    <a:pt x="2760718" y="1372657"/>
                  </a:cubicBezTo>
                  <a:cubicBezTo>
                    <a:pt x="2188231" y="2364815"/>
                    <a:pt x="2188231" y="2364815"/>
                    <a:pt x="2188231" y="2364815"/>
                  </a:cubicBezTo>
                  <a:cubicBezTo>
                    <a:pt x="2147339" y="2434369"/>
                    <a:pt x="2049198" y="2491648"/>
                    <a:pt x="1967414" y="2491648"/>
                  </a:cubicBezTo>
                  <a:close/>
                </a:path>
              </a:pathLst>
            </a:custGeom>
            <a:gradFill>
              <a:gsLst>
                <a:gs pos="0">
                  <a:srgbClr val="FECF40"/>
                </a:gs>
                <a:gs pos="100000">
                  <a:srgbClr val="C00000"/>
                </a:gs>
              </a:gsLst>
              <a:lin ang="5400000" scaled="0"/>
            </a:gradFill>
            <a:ln w="19050">
              <a:noFill/>
            </a:ln>
            <a:effectLst>
              <a:innerShdw blurRad="63500" dist="635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14" name="Freeform 5"/>
            <p:cNvSpPr/>
            <p:nvPr/>
          </p:nvSpPr>
          <p:spPr bwMode="auto">
            <a:xfrm rot="10800000">
              <a:off x="3656172" y="1456206"/>
              <a:ext cx="1495486" cy="132543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blipFill rotWithShape="1">
              <a:blip r:embed="rId3"/>
              <a:stretch>
                <a:fillRect/>
              </a:stretch>
            </a:blipFill>
            <a:ln>
              <a:noFill/>
            </a:ln>
            <a:effectLst>
              <a:outerShdw blurRad="127000" dist="63500" dir="2700000" algn="tl" rotWithShape="0">
                <a:prstClr val="black">
                  <a:alpha val="25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>
              <a:bevelT w="19050" h="6350" prst="angle"/>
            </a:sp3d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rgbClr val="302F33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 rot="11040000">
            <a:off x="5088488" y="2483486"/>
            <a:ext cx="2020080" cy="1803164"/>
            <a:chOff x="3342359" y="1161598"/>
            <a:chExt cx="2123116" cy="1895135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6" name="任意多边形 15"/>
            <p:cNvSpPr/>
            <p:nvPr/>
          </p:nvSpPr>
          <p:spPr bwMode="auto">
            <a:xfrm rot="10800000">
              <a:off x="3342359" y="1161598"/>
              <a:ext cx="2123116" cy="1895135"/>
            </a:xfrm>
            <a:custGeom>
              <a:avLst/>
              <a:gdLst>
                <a:gd name="connsiteX0" fmla="*/ 1795626 w 2791387"/>
                <a:gd name="connsiteY0" fmla="*/ 2117139 h 2491648"/>
                <a:gd name="connsiteX1" fmla="*/ 1950063 w 2791387"/>
                <a:gd name="connsiteY1" fmla="*/ 2028434 h 2491648"/>
                <a:gd name="connsiteX2" fmla="*/ 2350454 w 2791387"/>
                <a:gd name="connsiteY2" fmla="*/ 1334530 h 2491648"/>
                <a:gd name="connsiteX3" fmla="*/ 2350454 w 2791387"/>
                <a:gd name="connsiteY3" fmla="*/ 1157119 h 2491648"/>
                <a:gd name="connsiteX4" fmla="*/ 1950063 w 2791387"/>
                <a:gd name="connsiteY4" fmla="*/ 463215 h 2491648"/>
                <a:gd name="connsiteX5" fmla="*/ 1795626 w 2791387"/>
                <a:gd name="connsiteY5" fmla="*/ 374509 h 2491648"/>
                <a:gd name="connsiteX6" fmla="*/ 994844 w 2791387"/>
                <a:gd name="connsiteY6" fmla="*/ 374509 h 2491648"/>
                <a:gd name="connsiteX7" fmla="*/ 840408 w 2791387"/>
                <a:gd name="connsiteY7" fmla="*/ 463215 h 2491648"/>
                <a:gd name="connsiteX8" fmla="*/ 440017 w 2791387"/>
                <a:gd name="connsiteY8" fmla="*/ 1157119 h 2491648"/>
                <a:gd name="connsiteX9" fmla="*/ 440017 w 2791387"/>
                <a:gd name="connsiteY9" fmla="*/ 1334530 h 2491648"/>
                <a:gd name="connsiteX10" fmla="*/ 840408 w 2791387"/>
                <a:gd name="connsiteY10" fmla="*/ 2028434 h 2491648"/>
                <a:gd name="connsiteX11" fmla="*/ 994844 w 2791387"/>
                <a:gd name="connsiteY11" fmla="*/ 2117139 h 2491648"/>
                <a:gd name="connsiteX12" fmla="*/ 1967414 w 2791387"/>
                <a:gd name="connsiteY12" fmla="*/ 2491648 h 2491648"/>
                <a:gd name="connsiteX13" fmla="*/ 822440 w 2791387"/>
                <a:gd name="connsiteY13" fmla="*/ 2491648 h 2491648"/>
                <a:gd name="connsiteX14" fmla="*/ 601623 w 2791387"/>
                <a:gd name="connsiteY14" fmla="*/ 2364815 h 2491648"/>
                <a:gd name="connsiteX15" fmla="*/ 29136 w 2791387"/>
                <a:gd name="connsiteY15" fmla="*/ 1372657 h 2491648"/>
                <a:gd name="connsiteX16" fmla="*/ 29136 w 2791387"/>
                <a:gd name="connsiteY16" fmla="*/ 1118992 h 2491648"/>
                <a:gd name="connsiteX17" fmla="*/ 601623 w 2791387"/>
                <a:gd name="connsiteY17" fmla="*/ 126833 h 2491648"/>
                <a:gd name="connsiteX18" fmla="*/ 822440 w 2791387"/>
                <a:gd name="connsiteY18" fmla="*/ 0 h 2491648"/>
                <a:gd name="connsiteX19" fmla="*/ 1967414 w 2791387"/>
                <a:gd name="connsiteY19" fmla="*/ 0 h 2491648"/>
                <a:gd name="connsiteX20" fmla="*/ 2188231 w 2791387"/>
                <a:gd name="connsiteY20" fmla="*/ 126833 h 2491648"/>
                <a:gd name="connsiteX21" fmla="*/ 2760718 w 2791387"/>
                <a:gd name="connsiteY21" fmla="*/ 1118992 h 2491648"/>
                <a:gd name="connsiteX22" fmla="*/ 2760718 w 2791387"/>
                <a:gd name="connsiteY22" fmla="*/ 1372657 h 2491648"/>
                <a:gd name="connsiteX23" fmla="*/ 2188231 w 2791387"/>
                <a:gd name="connsiteY23" fmla="*/ 2364815 h 2491648"/>
                <a:gd name="connsiteX24" fmla="*/ 1967414 w 2791387"/>
                <a:gd name="connsiteY24" fmla="*/ 2491648 h 2491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91387" h="2491648">
                  <a:moveTo>
                    <a:pt x="1795626" y="2117139"/>
                  </a:moveTo>
                  <a:cubicBezTo>
                    <a:pt x="1852825" y="2117139"/>
                    <a:pt x="1921463" y="2077079"/>
                    <a:pt x="1950063" y="2028434"/>
                  </a:cubicBezTo>
                  <a:cubicBezTo>
                    <a:pt x="1950063" y="2028434"/>
                    <a:pt x="1950063" y="2028434"/>
                    <a:pt x="2350454" y="1334530"/>
                  </a:cubicBezTo>
                  <a:cubicBezTo>
                    <a:pt x="2379053" y="1285885"/>
                    <a:pt x="2379053" y="1205764"/>
                    <a:pt x="2350454" y="1157119"/>
                  </a:cubicBezTo>
                  <a:cubicBezTo>
                    <a:pt x="2350454" y="1157119"/>
                    <a:pt x="2350454" y="1157119"/>
                    <a:pt x="1950063" y="463215"/>
                  </a:cubicBezTo>
                  <a:cubicBezTo>
                    <a:pt x="1921463" y="414570"/>
                    <a:pt x="1852825" y="374509"/>
                    <a:pt x="1795626" y="374509"/>
                  </a:cubicBezTo>
                  <a:cubicBezTo>
                    <a:pt x="1795626" y="374509"/>
                    <a:pt x="1795626" y="374509"/>
                    <a:pt x="994844" y="374509"/>
                  </a:cubicBezTo>
                  <a:cubicBezTo>
                    <a:pt x="939075" y="374509"/>
                    <a:pt x="869007" y="414570"/>
                    <a:pt x="840408" y="463215"/>
                  </a:cubicBezTo>
                  <a:cubicBezTo>
                    <a:pt x="840408" y="463215"/>
                    <a:pt x="840408" y="463215"/>
                    <a:pt x="440017" y="1157119"/>
                  </a:cubicBezTo>
                  <a:cubicBezTo>
                    <a:pt x="412847" y="1205764"/>
                    <a:pt x="412847" y="1285885"/>
                    <a:pt x="440017" y="1334530"/>
                  </a:cubicBezTo>
                  <a:cubicBezTo>
                    <a:pt x="440017" y="1334530"/>
                    <a:pt x="440017" y="1334530"/>
                    <a:pt x="840408" y="2028434"/>
                  </a:cubicBezTo>
                  <a:cubicBezTo>
                    <a:pt x="869007" y="2077079"/>
                    <a:pt x="939075" y="2117139"/>
                    <a:pt x="994844" y="2117139"/>
                  </a:cubicBezTo>
                  <a:close/>
                  <a:moveTo>
                    <a:pt x="1967414" y="2491648"/>
                  </a:moveTo>
                  <a:lnTo>
                    <a:pt x="822440" y="2491648"/>
                  </a:lnTo>
                  <a:cubicBezTo>
                    <a:pt x="742700" y="2491648"/>
                    <a:pt x="642515" y="2434369"/>
                    <a:pt x="601623" y="2364815"/>
                  </a:cubicBezTo>
                  <a:cubicBezTo>
                    <a:pt x="29136" y="1372657"/>
                    <a:pt x="29136" y="1372657"/>
                    <a:pt x="29136" y="1372657"/>
                  </a:cubicBezTo>
                  <a:cubicBezTo>
                    <a:pt x="-9712" y="1303103"/>
                    <a:pt x="-9712" y="1188545"/>
                    <a:pt x="29136" y="1118992"/>
                  </a:cubicBezTo>
                  <a:cubicBezTo>
                    <a:pt x="601623" y="126833"/>
                    <a:pt x="601623" y="126833"/>
                    <a:pt x="601623" y="126833"/>
                  </a:cubicBezTo>
                  <a:cubicBezTo>
                    <a:pt x="642515" y="57280"/>
                    <a:pt x="742700" y="0"/>
                    <a:pt x="822440" y="0"/>
                  </a:cubicBezTo>
                  <a:cubicBezTo>
                    <a:pt x="1967414" y="0"/>
                    <a:pt x="1967414" y="0"/>
                    <a:pt x="1967414" y="0"/>
                  </a:cubicBezTo>
                  <a:cubicBezTo>
                    <a:pt x="2049198" y="0"/>
                    <a:pt x="2147339" y="57280"/>
                    <a:pt x="2188231" y="126833"/>
                  </a:cubicBezTo>
                  <a:cubicBezTo>
                    <a:pt x="2760718" y="1118992"/>
                    <a:pt x="2760718" y="1118992"/>
                    <a:pt x="2760718" y="1118992"/>
                  </a:cubicBezTo>
                  <a:cubicBezTo>
                    <a:pt x="2801610" y="1188545"/>
                    <a:pt x="2801610" y="1303103"/>
                    <a:pt x="2760718" y="1372657"/>
                  </a:cubicBezTo>
                  <a:cubicBezTo>
                    <a:pt x="2188231" y="2364815"/>
                    <a:pt x="2188231" y="2364815"/>
                    <a:pt x="2188231" y="2364815"/>
                  </a:cubicBezTo>
                  <a:cubicBezTo>
                    <a:pt x="2147339" y="2434369"/>
                    <a:pt x="2049198" y="2491648"/>
                    <a:pt x="1967414" y="2491648"/>
                  </a:cubicBezTo>
                  <a:close/>
                </a:path>
              </a:pathLst>
            </a:custGeom>
            <a:gradFill>
              <a:gsLst>
                <a:gs pos="0">
                  <a:srgbClr val="FECF40"/>
                </a:gs>
                <a:gs pos="100000">
                  <a:srgbClr val="C00000"/>
                </a:gs>
              </a:gsLst>
              <a:lin ang="5400000" scaled="0"/>
            </a:gradFill>
            <a:ln w="19050">
              <a:noFill/>
            </a:ln>
            <a:effectLst>
              <a:innerShdw blurRad="63500" dist="635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17" name="Freeform 5"/>
            <p:cNvSpPr/>
            <p:nvPr/>
          </p:nvSpPr>
          <p:spPr bwMode="auto">
            <a:xfrm rot="10800000">
              <a:off x="3656172" y="1456206"/>
              <a:ext cx="1495486" cy="132543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blipFill rotWithShape="1">
              <a:blip r:embed="rId4"/>
              <a:stretch>
                <a:fillRect/>
              </a:stretch>
            </a:blipFill>
            <a:ln>
              <a:noFill/>
            </a:ln>
            <a:effectLst>
              <a:outerShdw blurRad="127000" dist="63500" dir="2700000" algn="tl" rotWithShape="0">
                <a:prstClr val="black">
                  <a:alpha val="25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>
              <a:bevelT w="19050" h="6350" prst="angle"/>
            </a:sp3d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rgbClr val="302F33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 rot="11040000">
            <a:off x="6735838" y="3397898"/>
            <a:ext cx="1956225" cy="1744677"/>
            <a:chOff x="3337529" y="1161598"/>
            <a:chExt cx="2138277" cy="190704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9" name="任意多边形 18"/>
            <p:cNvSpPr/>
            <p:nvPr/>
          </p:nvSpPr>
          <p:spPr bwMode="auto">
            <a:xfrm rot="10800000">
              <a:off x="3342359" y="1161598"/>
              <a:ext cx="2123116" cy="1895135"/>
            </a:xfrm>
            <a:custGeom>
              <a:avLst/>
              <a:gdLst>
                <a:gd name="connsiteX0" fmla="*/ 1795626 w 2791387"/>
                <a:gd name="connsiteY0" fmla="*/ 2117139 h 2491648"/>
                <a:gd name="connsiteX1" fmla="*/ 1950063 w 2791387"/>
                <a:gd name="connsiteY1" fmla="*/ 2028434 h 2491648"/>
                <a:gd name="connsiteX2" fmla="*/ 2350454 w 2791387"/>
                <a:gd name="connsiteY2" fmla="*/ 1334530 h 2491648"/>
                <a:gd name="connsiteX3" fmla="*/ 2350454 w 2791387"/>
                <a:gd name="connsiteY3" fmla="*/ 1157119 h 2491648"/>
                <a:gd name="connsiteX4" fmla="*/ 1950063 w 2791387"/>
                <a:gd name="connsiteY4" fmla="*/ 463215 h 2491648"/>
                <a:gd name="connsiteX5" fmla="*/ 1795626 w 2791387"/>
                <a:gd name="connsiteY5" fmla="*/ 374509 h 2491648"/>
                <a:gd name="connsiteX6" fmla="*/ 994844 w 2791387"/>
                <a:gd name="connsiteY6" fmla="*/ 374509 h 2491648"/>
                <a:gd name="connsiteX7" fmla="*/ 840408 w 2791387"/>
                <a:gd name="connsiteY7" fmla="*/ 463215 h 2491648"/>
                <a:gd name="connsiteX8" fmla="*/ 440017 w 2791387"/>
                <a:gd name="connsiteY8" fmla="*/ 1157119 h 2491648"/>
                <a:gd name="connsiteX9" fmla="*/ 440017 w 2791387"/>
                <a:gd name="connsiteY9" fmla="*/ 1334530 h 2491648"/>
                <a:gd name="connsiteX10" fmla="*/ 840408 w 2791387"/>
                <a:gd name="connsiteY10" fmla="*/ 2028434 h 2491648"/>
                <a:gd name="connsiteX11" fmla="*/ 994844 w 2791387"/>
                <a:gd name="connsiteY11" fmla="*/ 2117139 h 2491648"/>
                <a:gd name="connsiteX12" fmla="*/ 1967414 w 2791387"/>
                <a:gd name="connsiteY12" fmla="*/ 2491648 h 2491648"/>
                <a:gd name="connsiteX13" fmla="*/ 822440 w 2791387"/>
                <a:gd name="connsiteY13" fmla="*/ 2491648 h 2491648"/>
                <a:gd name="connsiteX14" fmla="*/ 601623 w 2791387"/>
                <a:gd name="connsiteY14" fmla="*/ 2364815 h 2491648"/>
                <a:gd name="connsiteX15" fmla="*/ 29136 w 2791387"/>
                <a:gd name="connsiteY15" fmla="*/ 1372657 h 2491648"/>
                <a:gd name="connsiteX16" fmla="*/ 29136 w 2791387"/>
                <a:gd name="connsiteY16" fmla="*/ 1118992 h 2491648"/>
                <a:gd name="connsiteX17" fmla="*/ 601623 w 2791387"/>
                <a:gd name="connsiteY17" fmla="*/ 126833 h 2491648"/>
                <a:gd name="connsiteX18" fmla="*/ 822440 w 2791387"/>
                <a:gd name="connsiteY18" fmla="*/ 0 h 2491648"/>
                <a:gd name="connsiteX19" fmla="*/ 1967414 w 2791387"/>
                <a:gd name="connsiteY19" fmla="*/ 0 h 2491648"/>
                <a:gd name="connsiteX20" fmla="*/ 2188231 w 2791387"/>
                <a:gd name="connsiteY20" fmla="*/ 126833 h 2491648"/>
                <a:gd name="connsiteX21" fmla="*/ 2760718 w 2791387"/>
                <a:gd name="connsiteY21" fmla="*/ 1118992 h 2491648"/>
                <a:gd name="connsiteX22" fmla="*/ 2760718 w 2791387"/>
                <a:gd name="connsiteY22" fmla="*/ 1372657 h 2491648"/>
                <a:gd name="connsiteX23" fmla="*/ 2188231 w 2791387"/>
                <a:gd name="connsiteY23" fmla="*/ 2364815 h 2491648"/>
                <a:gd name="connsiteX24" fmla="*/ 1967414 w 2791387"/>
                <a:gd name="connsiteY24" fmla="*/ 2491648 h 2491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91387" h="2491648">
                  <a:moveTo>
                    <a:pt x="1795626" y="2117139"/>
                  </a:moveTo>
                  <a:cubicBezTo>
                    <a:pt x="1852825" y="2117139"/>
                    <a:pt x="1921463" y="2077079"/>
                    <a:pt x="1950063" y="2028434"/>
                  </a:cubicBezTo>
                  <a:cubicBezTo>
                    <a:pt x="1950063" y="2028434"/>
                    <a:pt x="1950063" y="2028434"/>
                    <a:pt x="2350454" y="1334530"/>
                  </a:cubicBezTo>
                  <a:cubicBezTo>
                    <a:pt x="2379053" y="1285885"/>
                    <a:pt x="2379053" y="1205764"/>
                    <a:pt x="2350454" y="1157119"/>
                  </a:cubicBezTo>
                  <a:cubicBezTo>
                    <a:pt x="2350454" y="1157119"/>
                    <a:pt x="2350454" y="1157119"/>
                    <a:pt x="1950063" y="463215"/>
                  </a:cubicBezTo>
                  <a:cubicBezTo>
                    <a:pt x="1921463" y="414570"/>
                    <a:pt x="1852825" y="374509"/>
                    <a:pt x="1795626" y="374509"/>
                  </a:cubicBezTo>
                  <a:cubicBezTo>
                    <a:pt x="1795626" y="374509"/>
                    <a:pt x="1795626" y="374509"/>
                    <a:pt x="994844" y="374509"/>
                  </a:cubicBezTo>
                  <a:cubicBezTo>
                    <a:pt x="939075" y="374509"/>
                    <a:pt x="869007" y="414570"/>
                    <a:pt x="840408" y="463215"/>
                  </a:cubicBezTo>
                  <a:cubicBezTo>
                    <a:pt x="840408" y="463215"/>
                    <a:pt x="840408" y="463215"/>
                    <a:pt x="440017" y="1157119"/>
                  </a:cubicBezTo>
                  <a:cubicBezTo>
                    <a:pt x="412847" y="1205764"/>
                    <a:pt x="412847" y="1285885"/>
                    <a:pt x="440017" y="1334530"/>
                  </a:cubicBezTo>
                  <a:cubicBezTo>
                    <a:pt x="440017" y="1334530"/>
                    <a:pt x="440017" y="1334530"/>
                    <a:pt x="840408" y="2028434"/>
                  </a:cubicBezTo>
                  <a:cubicBezTo>
                    <a:pt x="869007" y="2077079"/>
                    <a:pt x="939075" y="2117139"/>
                    <a:pt x="994844" y="2117139"/>
                  </a:cubicBezTo>
                  <a:close/>
                  <a:moveTo>
                    <a:pt x="1967414" y="2491648"/>
                  </a:moveTo>
                  <a:lnTo>
                    <a:pt x="822440" y="2491648"/>
                  </a:lnTo>
                  <a:cubicBezTo>
                    <a:pt x="742700" y="2491648"/>
                    <a:pt x="642515" y="2434369"/>
                    <a:pt x="601623" y="2364815"/>
                  </a:cubicBezTo>
                  <a:cubicBezTo>
                    <a:pt x="29136" y="1372657"/>
                    <a:pt x="29136" y="1372657"/>
                    <a:pt x="29136" y="1372657"/>
                  </a:cubicBezTo>
                  <a:cubicBezTo>
                    <a:pt x="-9712" y="1303103"/>
                    <a:pt x="-9712" y="1188545"/>
                    <a:pt x="29136" y="1118992"/>
                  </a:cubicBezTo>
                  <a:cubicBezTo>
                    <a:pt x="601623" y="126833"/>
                    <a:pt x="601623" y="126833"/>
                    <a:pt x="601623" y="126833"/>
                  </a:cubicBezTo>
                  <a:cubicBezTo>
                    <a:pt x="642515" y="57280"/>
                    <a:pt x="742700" y="0"/>
                    <a:pt x="822440" y="0"/>
                  </a:cubicBezTo>
                  <a:cubicBezTo>
                    <a:pt x="1967414" y="0"/>
                    <a:pt x="1967414" y="0"/>
                    <a:pt x="1967414" y="0"/>
                  </a:cubicBezTo>
                  <a:cubicBezTo>
                    <a:pt x="2049198" y="0"/>
                    <a:pt x="2147339" y="57280"/>
                    <a:pt x="2188231" y="126833"/>
                  </a:cubicBezTo>
                  <a:cubicBezTo>
                    <a:pt x="2760718" y="1118992"/>
                    <a:pt x="2760718" y="1118992"/>
                    <a:pt x="2760718" y="1118992"/>
                  </a:cubicBezTo>
                  <a:cubicBezTo>
                    <a:pt x="2801610" y="1188545"/>
                    <a:pt x="2801610" y="1303103"/>
                    <a:pt x="2760718" y="1372657"/>
                  </a:cubicBezTo>
                  <a:cubicBezTo>
                    <a:pt x="2188231" y="2364815"/>
                    <a:pt x="2188231" y="2364815"/>
                    <a:pt x="2188231" y="2364815"/>
                  </a:cubicBezTo>
                  <a:cubicBezTo>
                    <a:pt x="2147339" y="2434369"/>
                    <a:pt x="2049198" y="2491648"/>
                    <a:pt x="1967414" y="2491648"/>
                  </a:cubicBezTo>
                  <a:close/>
                </a:path>
              </a:pathLst>
            </a:custGeom>
            <a:solidFill>
              <a:srgbClr val="E87071"/>
            </a:solidFill>
            <a:ln w="19050">
              <a:noFill/>
            </a:ln>
            <a:effectLst>
              <a:innerShdw blurRad="63500" dist="635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6" name="Freeform 5"/>
            <p:cNvSpPr/>
            <p:nvPr/>
          </p:nvSpPr>
          <p:spPr bwMode="auto">
            <a:xfrm rot="10800000">
              <a:off x="3337529" y="1173504"/>
              <a:ext cx="2138277" cy="189513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>
              <a:gsLst>
                <a:gs pos="0">
                  <a:srgbClr val="FECF40"/>
                </a:gs>
                <a:gs pos="100000">
                  <a:srgbClr val="C00000"/>
                </a:gs>
              </a:gsLst>
              <a:lin ang="5400000" scaled="0"/>
            </a:gradFill>
            <a:ln w="19050">
              <a:noFill/>
            </a:ln>
            <a:effectLst>
              <a:innerShdw blurRad="63500" dist="635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21" name="Freeform 5"/>
            <p:cNvSpPr/>
            <p:nvPr/>
          </p:nvSpPr>
          <p:spPr bwMode="auto">
            <a:xfrm rot="10800000">
              <a:off x="3656172" y="1456206"/>
              <a:ext cx="1495486" cy="132543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blipFill rotWithShape="1">
              <a:blip r:embed="rId5"/>
              <a:stretch>
                <a:fillRect/>
              </a:stretch>
            </a:blipFill>
            <a:ln>
              <a:noFill/>
            </a:ln>
            <a:effectLst>
              <a:outerShdw blurRad="127000" dist="63500" dir="2700000" algn="tl" rotWithShape="0">
                <a:prstClr val="black">
                  <a:alpha val="25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>
              <a:bevelT w="19050" h="6350" prst="angle"/>
            </a:sp3d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rgbClr val="302F33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 rot="11040000">
            <a:off x="8353564" y="2515085"/>
            <a:ext cx="1969030" cy="1757596"/>
            <a:chOff x="3342359" y="1161599"/>
            <a:chExt cx="2123116" cy="1895135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23" name="任意多边形 22"/>
            <p:cNvSpPr/>
            <p:nvPr/>
          </p:nvSpPr>
          <p:spPr bwMode="auto">
            <a:xfrm rot="10800000">
              <a:off x="3342359" y="1161599"/>
              <a:ext cx="2123116" cy="1895135"/>
            </a:xfrm>
            <a:custGeom>
              <a:avLst/>
              <a:gdLst>
                <a:gd name="connsiteX0" fmla="*/ 1795626 w 2791387"/>
                <a:gd name="connsiteY0" fmla="*/ 2117139 h 2491648"/>
                <a:gd name="connsiteX1" fmla="*/ 1950063 w 2791387"/>
                <a:gd name="connsiteY1" fmla="*/ 2028434 h 2491648"/>
                <a:gd name="connsiteX2" fmla="*/ 2350454 w 2791387"/>
                <a:gd name="connsiteY2" fmla="*/ 1334530 h 2491648"/>
                <a:gd name="connsiteX3" fmla="*/ 2350454 w 2791387"/>
                <a:gd name="connsiteY3" fmla="*/ 1157119 h 2491648"/>
                <a:gd name="connsiteX4" fmla="*/ 1950063 w 2791387"/>
                <a:gd name="connsiteY4" fmla="*/ 463215 h 2491648"/>
                <a:gd name="connsiteX5" fmla="*/ 1795626 w 2791387"/>
                <a:gd name="connsiteY5" fmla="*/ 374509 h 2491648"/>
                <a:gd name="connsiteX6" fmla="*/ 994844 w 2791387"/>
                <a:gd name="connsiteY6" fmla="*/ 374509 h 2491648"/>
                <a:gd name="connsiteX7" fmla="*/ 840408 w 2791387"/>
                <a:gd name="connsiteY7" fmla="*/ 463215 h 2491648"/>
                <a:gd name="connsiteX8" fmla="*/ 440017 w 2791387"/>
                <a:gd name="connsiteY8" fmla="*/ 1157119 h 2491648"/>
                <a:gd name="connsiteX9" fmla="*/ 440017 w 2791387"/>
                <a:gd name="connsiteY9" fmla="*/ 1334530 h 2491648"/>
                <a:gd name="connsiteX10" fmla="*/ 840408 w 2791387"/>
                <a:gd name="connsiteY10" fmla="*/ 2028434 h 2491648"/>
                <a:gd name="connsiteX11" fmla="*/ 994844 w 2791387"/>
                <a:gd name="connsiteY11" fmla="*/ 2117139 h 2491648"/>
                <a:gd name="connsiteX12" fmla="*/ 1967414 w 2791387"/>
                <a:gd name="connsiteY12" fmla="*/ 2491648 h 2491648"/>
                <a:gd name="connsiteX13" fmla="*/ 822440 w 2791387"/>
                <a:gd name="connsiteY13" fmla="*/ 2491648 h 2491648"/>
                <a:gd name="connsiteX14" fmla="*/ 601623 w 2791387"/>
                <a:gd name="connsiteY14" fmla="*/ 2364815 h 2491648"/>
                <a:gd name="connsiteX15" fmla="*/ 29136 w 2791387"/>
                <a:gd name="connsiteY15" fmla="*/ 1372657 h 2491648"/>
                <a:gd name="connsiteX16" fmla="*/ 29136 w 2791387"/>
                <a:gd name="connsiteY16" fmla="*/ 1118992 h 2491648"/>
                <a:gd name="connsiteX17" fmla="*/ 601623 w 2791387"/>
                <a:gd name="connsiteY17" fmla="*/ 126833 h 2491648"/>
                <a:gd name="connsiteX18" fmla="*/ 822440 w 2791387"/>
                <a:gd name="connsiteY18" fmla="*/ 0 h 2491648"/>
                <a:gd name="connsiteX19" fmla="*/ 1967414 w 2791387"/>
                <a:gd name="connsiteY19" fmla="*/ 0 h 2491648"/>
                <a:gd name="connsiteX20" fmla="*/ 2188231 w 2791387"/>
                <a:gd name="connsiteY20" fmla="*/ 126833 h 2491648"/>
                <a:gd name="connsiteX21" fmla="*/ 2760718 w 2791387"/>
                <a:gd name="connsiteY21" fmla="*/ 1118992 h 2491648"/>
                <a:gd name="connsiteX22" fmla="*/ 2760718 w 2791387"/>
                <a:gd name="connsiteY22" fmla="*/ 1372657 h 2491648"/>
                <a:gd name="connsiteX23" fmla="*/ 2188231 w 2791387"/>
                <a:gd name="connsiteY23" fmla="*/ 2364815 h 2491648"/>
                <a:gd name="connsiteX24" fmla="*/ 1967414 w 2791387"/>
                <a:gd name="connsiteY24" fmla="*/ 2491648 h 2491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91387" h="2491648">
                  <a:moveTo>
                    <a:pt x="1795626" y="2117139"/>
                  </a:moveTo>
                  <a:cubicBezTo>
                    <a:pt x="1852825" y="2117139"/>
                    <a:pt x="1921463" y="2077079"/>
                    <a:pt x="1950063" y="2028434"/>
                  </a:cubicBezTo>
                  <a:cubicBezTo>
                    <a:pt x="1950063" y="2028434"/>
                    <a:pt x="1950063" y="2028434"/>
                    <a:pt x="2350454" y="1334530"/>
                  </a:cubicBezTo>
                  <a:cubicBezTo>
                    <a:pt x="2379053" y="1285885"/>
                    <a:pt x="2379053" y="1205764"/>
                    <a:pt x="2350454" y="1157119"/>
                  </a:cubicBezTo>
                  <a:cubicBezTo>
                    <a:pt x="2350454" y="1157119"/>
                    <a:pt x="2350454" y="1157119"/>
                    <a:pt x="1950063" y="463215"/>
                  </a:cubicBezTo>
                  <a:cubicBezTo>
                    <a:pt x="1921463" y="414570"/>
                    <a:pt x="1852825" y="374509"/>
                    <a:pt x="1795626" y="374509"/>
                  </a:cubicBezTo>
                  <a:cubicBezTo>
                    <a:pt x="1795626" y="374509"/>
                    <a:pt x="1795626" y="374509"/>
                    <a:pt x="994844" y="374509"/>
                  </a:cubicBezTo>
                  <a:cubicBezTo>
                    <a:pt x="939075" y="374509"/>
                    <a:pt x="869007" y="414570"/>
                    <a:pt x="840408" y="463215"/>
                  </a:cubicBezTo>
                  <a:cubicBezTo>
                    <a:pt x="840408" y="463215"/>
                    <a:pt x="840408" y="463215"/>
                    <a:pt x="440017" y="1157119"/>
                  </a:cubicBezTo>
                  <a:cubicBezTo>
                    <a:pt x="412847" y="1205764"/>
                    <a:pt x="412847" y="1285885"/>
                    <a:pt x="440017" y="1334530"/>
                  </a:cubicBezTo>
                  <a:cubicBezTo>
                    <a:pt x="440017" y="1334530"/>
                    <a:pt x="440017" y="1334530"/>
                    <a:pt x="840408" y="2028434"/>
                  </a:cubicBezTo>
                  <a:cubicBezTo>
                    <a:pt x="869007" y="2077079"/>
                    <a:pt x="939075" y="2117139"/>
                    <a:pt x="994844" y="2117139"/>
                  </a:cubicBezTo>
                  <a:close/>
                  <a:moveTo>
                    <a:pt x="1967414" y="2491648"/>
                  </a:moveTo>
                  <a:lnTo>
                    <a:pt x="822440" y="2491648"/>
                  </a:lnTo>
                  <a:cubicBezTo>
                    <a:pt x="742700" y="2491648"/>
                    <a:pt x="642515" y="2434369"/>
                    <a:pt x="601623" y="2364815"/>
                  </a:cubicBezTo>
                  <a:cubicBezTo>
                    <a:pt x="29136" y="1372657"/>
                    <a:pt x="29136" y="1372657"/>
                    <a:pt x="29136" y="1372657"/>
                  </a:cubicBezTo>
                  <a:cubicBezTo>
                    <a:pt x="-9712" y="1303103"/>
                    <a:pt x="-9712" y="1188545"/>
                    <a:pt x="29136" y="1118992"/>
                  </a:cubicBezTo>
                  <a:cubicBezTo>
                    <a:pt x="601623" y="126833"/>
                    <a:pt x="601623" y="126833"/>
                    <a:pt x="601623" y="126833"/>
                  </a:cubicBezTo>
                  <a:cubicBezTo>
                    <a:pt x="642515" y="57280"/>
                    <a:pt x="742700" y="0"/>
                    <a:pt x="822440" y="0"/>
                  </a:cubicBezTo>
                  <a:cubicBezTo>
                    <a:pt x="1967414" y="0"/>
                    <a:pt x="1967414" y="0"/>
                    <a:pt x="1967414" y="0"/>
                  </a:cubicBezTo>
                  <a:cubicBezTo>
                    <a:pt x="2049198" y="0"/>
                    <a:pt x="2147339" y="57280"/>
                    <a:pt x="2188231" y="126833"/>
                  </a:cubicBezTo>
                  <a:cubicBezTo>
                    <a:pt x="2760718" y="1118992"/>
                    <a:pt x="2760718" y="1118992"/>
                    <a:pt x="2760718" y="1118992"/>
                  </a:cubicBezTo>
                  <a:cubicBezTo>
                    <a:pt x="2801610" y="1188545"/>
                    <a:pt x="2801610" y="1303103"/>
                    <a:pt x="2760718" y="1372657"/>
                  </a:cubicBezTo>
                  <a:cubicBezTo>
                    <a:pt x="2188231" y="2364815"/>
                    <a:pt x="2188231" y="2364815"/>
                    <a:pt x="2188231" y="2364815"/>
                  </a:cubicBezTo>
                  <a:cubicBezTo>
                    <a:pt x="2147339" y="2434369"/>
                    <a:pt x="2049198" y="2491648"/>
                    <a:pt x="1967414" y="2491648"/>
                  </a:cubicBezTo>
                  <a:close/>
                </a:path>
              </a:pathLst>
            </a:custGeom>
            <a:gradFill>
              <a:gsLst>
                <a:gs pos="0">
                  <a:srgbClr val="FECF40"/>
                </a:gs>
                <a:gs pos="100000">
                  <a:srgbClr val="C00000"/>
                </a:gs>
              </a:gsLst>
              <a:lin ang="5400000" scaled="0"/>
            </a:gradFill>
            <a:ln w="19050">
              <a:noFill/>
            </a:ln>
            <a:effectLst>
              <a:innerShdw blurRad="63500" dist="635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25" name="Freeform 5"/>
            <p:cNvSpPr/>
            <p:nvPr/>
          </p:nvSpPr>
          <p:spPr bwMode="auto">
            <a:xfrm rot="10800000">
              <a:off x="3656172" y="1456206"/>
              <a:ext cx="1495486" cy="132543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blipFill rotWithShape="1">
              <a:blip r:embed="rId6"/>
              <a:stretch>
                <a:fillRect/>
              </a:stretch>
            </a:blipFill>
            <a:ln>
              <a:noFill/>
            </a:ln>
            <a:effectLst>
              <a:outerShdw blurRad="127000" dist="63500" dir="2700000" algn="tl" rotWithShape="0">
                <a:prstClr val="black">
                  <a:alpha val="25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>
              <a:bevelT w="19050" h="6350" prst="angle"/>
            </a:sp3d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rgbClr val="302F33"/>
                </a:solidFill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1704112" y="1354426"/>
            <a:ext cx="2450418" cy="1004448"/>
            <a:chOff x="8779234" y="1963160"/>
            <a:chExt cx="2450418" cy="1004448"/>
          </a:xfrm>
        </p:grpSpPr>
        <p:sp>
          <p:nvSpPr>
            <p:cNvPr id="42" name="矩形 41"/>
            <p:cNvSpPr/>
            <p:nvPr/>
          </p:nvSpPr>
          <p:spPr>
            <a:xfrm>
              <a:off x="9233388" y="1963160"/>
              <a:ext cx="1554480" cy="384810"/>
            </a:xfrm>
            <a:prstGeom prst="rect">
              <a:avLst/>
            </a:prstGeom>
          </p:spPr>
          <p:txBody>
            <a:bodyPr wrap="none">
              <a:spAutoFit/>
            </a:bodyPr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302F33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点击输入标题</a:t>
              </a:r>
              <a:endParaRPr lang="zh-CN" altLang="en-US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8779234" y="2322448"/>
              <a:ext cx="2450418" cy="645160"/>
            </a:xfrm>
            <a:prstGeom prst="rect">
              <a:avLst/>
            </a:prstGeom>
          </p:spPr>
          <p:txBody>
            <a:bodyPr wrap="square" anchor="ctr">
              <a:spAutoFit/>
            </a:bodyPr>
            <a:p>
              <a:pPr algn="ctr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rgbClr val="302F33"/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请在此输入详细的文字介绍信息，表达图表的含义。</a:t>
              </a:r>
              <a:endParaRPr lang="zh-CN" altLang="en-US" sz="14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3288288" y="5314866"/>
            <a:ext cx="2450418" cy="1004449"/>
            <a:chOff x="8779234" y="1963160"/>
            <a:chExt cx="2450418" cy="1004449"/>
          </a:xfrm>
        </p:grpSpPr>
        <p:sp>
          <p:nvSpPr>
            <p:cNvPr id="45" name="矩形 44"/>
            <p:cNvSpPr/>
            <p:nvPr/>
          </p:nvSpPr>
          <p:spPr>
            <a:xfrm>
              <a:off x="9233388" y="1963160"/>
              <a:ext cx="1554480" cy="384810"/>
            </a:xfrm>
            <a:prstGeom prst="rect">
              <a:avLst/>
            </a:prstGeom>
          </p:spPr>
          <p:txBody>
            <a:bodyPr wrap="none">
              <a:spAutoFit/>
            </a:bodyPr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302F33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点击输入标题</a:t>
              </a:r>
              <a:endParaRPr lang="zh-CN" altLang="en-US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8779234" y="2322449"/>
              <a:ext cx="2450418" cy="645160"/>
            </a:xfrm>
            <a:prstGeom prst="rect">
              <a:avLst/>
            </a:prstGeom>
          </p:spPr>
          <p:txBody>
            <a:bodyPr wrap="square" anchor="ctr">
              <a:spAutoFit/>
            </a:bodyPr>
            <a:p>
              <a:pPr algn="ctr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rgbClr val="302F33"/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请在此输入详细的文字介绍信息，表达图表的含义。</a:t>
              </a:r>
              <a:endParaRPr lang="zh-CN" altLang="en-US" sz="14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4870318" y="1340768"/>
            <a:ext cx="2450418" cy="1004448"/>
            <a:chOff x="8779234" y="1963160"/>
            <a:chExt cx="2450418" cy="1004448"/>
          </a:xfrm>
        </p:grpSpPr>
        <p:sp>
          <p:nvSpPr>
            <p:cNvPr id="48" name="矩形 47"/>
            <p:cNvSpPr/>
            <p:nvPr/>
          </p:nvSpPr>
          <p:spPr>
            <a:xfrm>
              <a:off x="9233388" y="1963160"/>
              <a:ext cx="1554480" cy="384810"/>
            </a:xfrm>
            <a:prstGeom prst="rect">
              <a:avLst/>
            </a:prstGeom>
          </p:spPr>
          <p:txBody>
            <a:bodyPr wrap="none">
              <a:spAutoFit/>
            </a:bodyPr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302F33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点击输入标题</a:t>
              </a:r>
              <a:endParaRPr lang="zh-CN" altLang="en-US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8779234" y="2322448"/>
              <a:ext cx="2450418" cy="645160"/>
            </a:xfrm>
            <a:prstGeom prst="rect">
              <a:avLst/>
            </a:prstGeom>
          </p:spPr>
          <p:txBody>
            <a:bodyPr wrap="square" anchor="ctr">
              <a:spAutoFit/>
            </a:bodyPr>
            <a:p>
              <a:pPr algn="ctr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rgbClr val="302F33"/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请在此输入详细的文字介绍信息，表达图表的含义。</a:t>
              </a:r>
              <a:endParaRPr lang="zh-CN" altLang="en-US" sz="14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454494" y="5301208"/>
            <a:ext cx="2450418" cy="1004449"/>
            <a:chOff x="8779234" y="1963160"/>
            <a:chExt cx="2450418" cy="1004449"/>
          </a:xfrm>
        </p:grpSpPr>
        <p:sp>
          <p:nvSpPr>
            <p:cNvPr id="51" name="矩形 50"/>
            <p:cNvSpPr/>
            <p:nvPr/>
          </p:nvSpPr>
          <p:spPr>
            <a:xfrm>
              <a:off x="9233388" y="1963160"/>
              <a:ext cx="1554480" cy="384810"/>
            </a:xfrm>
            <a:prstGeom prst="rect">
              <a:avLst/>
            </a:prstGeom>
          </p:spPr>
          <p:txBody>
            <a:bodyPr wrap="none">
              <a:spAutoFit/>
            </a:bodyPr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302F33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点击输入标题</a:t>
              </a:r>
              <a:endParaRPr lang="zh-CN" altLang="en-US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8779234" y="2322449"/>
              <a:ext cx="2450418" cy="645160"/>
            </a:xfrm>
            <a:prstGeom prst="rect">
              <a:avLst/>
            </a:prstGeom>
          </p:spPr>
          <p:txBody>
            <a:bodyPr wrap="square" anchor="ctr">
              <a:spAutoFit/>
            </a:bodyPr>
            <a:p>
              <a:pPr algn="ctr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rgbClr val="302F33"/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请在此输入详细的文字介绍信息，表达图表的含义。</a:t>
              </a:r>
              <a:endParaRPr lang="zh-CN" altLang="en-US" sz="14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7966662" y="1340768"/>
            <a:ext cx="2450418" cy="1004448"/>
            <a:chOff x="8779234" y="1963160"/>
            <a:chExt cx="2450418" cy="1004448"/>
          </a:xfrm>
        </p:grpSpPr>
        <p:sp>
          <p:nvSpPr>
            <p:cNvPr id="54" name="矩形 53"/>
            <p:cNvSpPr/>
            <p:nvPr/>
          </p:nvSpPr>
          <p:spPr>
            <a:xfrm>
              <a:off x="9225798" y="1963160"/>
              <a:ext cx="1568797" cy="38481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302F33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点击输入标题</a:t>
              </a:r>
              <a:endParaRPr lang="zh-CN" altLang="en-US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8779234" y="2322448"/>
              <a:ext cx="2450418" cy="645160"/>
            </a:xfrm>
            <a:prstGeom prst="rect">
              <a:avLst/>
            </a:prstGeom>
          </p:spPr>
          <p:txBody>
            <a:bodyPr wrap="square" anchor="ctr">
              <a:spAutoFit/>
            </a:bodyPr>
            <a:p>
              <a:pPr algn="ctr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rgbClr val="302F33"/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请在此输入详细的文字介绍信息，表达图表的含义。</a:t>
              </a:r>
              <a:endParaRPr lang="zh-CN" altLang="en-US" sz="14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0" y="6675120"/>
            <a:ext cx="12191365" cy="168910"/>
          </a:xfrm>
          <a:prstGeom prst="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388620" y="527050"/>
            <a:ext cx="10671175" cy="1397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同侧圆角矩形 3"/>
          <p:cNvSpPr/>
          <p:nvPr/>
        </p:nvSpPr>
        <p:spPr>
          <a:xfrm rot="10800000">
            <a:off x="11158855" y="3810"/>
            <a:ext cx="579120" cy="537210"/>
          </a:xfrm>
          <a:prstGeom prst="round2Same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pic>
        <p:nvPicPr>
          <p:cNvPr id="20" name="图片 19" descr="b30851bed45d32008e221b83b96f33e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4160" y="179070"/>
            <a:ext cx="1039495" cy="298450"/>
          </a:xfrm>
          <a:prstGeom prst="rect">
            <a:avLst/>
          </a:prstGeom>
        </p:spPr>
      </p:pic>
      <p:sp>
        <p:nvSpPr>
          <p:cNvPr id="55" name="文本框 9"/>
          <p:cNvSpPr txBox="1"/>
          <p:nvPr/>
        </p:nvSpPr>
        <p:spPr>
          <a:xfrm>
            <a:off x="1303566" y="145916"/>
            <a:ext cx="1944216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p>
            <a:pPr marL="0" lvl="1"/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添加文字标题</a:t>
            </a:r>
            <a:endParaRPr lang="zh-CN" altLang="en-US" sz="2000" b="1" kern="0" dirty="0" smtClean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171555" y="161290"/>
            <a:ext cx="826770" cy="2641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p>
            <a:pPr marL="0" lvl="1"/>
            <a:r>
              <a:rPr lang="en-US" altLang="zh-CN" sz="1200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LOGO</a:t>
            </a:r>
            <a:endParaRPr lang="en-US" altLang="zh-CN" sz="1200" b="1" kern="0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Freeform 239"/>
          <p:cNvSpPr>
            <a:spLocks noEditPoints="1"/>
          </p:cNvSpPr>
          <p:nvPr/>
        </p:nvSpPr>
        <p:spPr bwMode="auto">
          <a:xfrm>
            <a:off x="6216514" y="1198148"/>
            <a:ext cx="2667000" cy="2667000"/>
          </a:xfrm>
          <a:custGeom>
            <a:avLst/>
            <a:gdLst>
              <a:gd name="T0" fmla="*/ 2116 w 2116"/>
              <a:gd name="T1" fmla="*/ 1052 h 2116"/>
              <a:gd name="T2" fmla="*/ 1925 w 2116"/>
              <a:gd name="T3" fmla="*/ 883 h 2116"/>
              <a:gd name="T4" fmla="*/ 2038 w 2116"/>
              <a:gd name="T5" fmla="*/ 652 h 2116"/>
              <a:gd name="T6" fmla="*/ 1795 w 2116"/>
              <a:gd name="T7" fmla="*/ 570 h 2116"/>
              <a:gd name="T8" fmla="*/ 1802 w 2116"/>
              <a:gd name="T9" fmla="*/ 305 h 2116"/>
              <a:gd name="T10" fmla="*/ 1548 w 2116"/>
              <a:gd name="T11" fmla="*/ 321 h 2116"/>
              <a:gd name="T12" fmla="*/ 1464 w 2116"/>
              <a:gd name="T13" fmla="*/ 80 h 2116"/>
              <a:gd name="T14" fmla="*/ 1234 w 2116"/>
              <a:gd name="T15" fmla="*/ 191 h 2116"/>
              <a:gd name="T16" fmla="*/ 1052 w 2116"/>
              <a:gd name="T17" fmla="*/ 0 h 2116"/>
              <a:gd name="T18" fmla="*/ 884 w 2116"/>
              <a:gd name="T19" fmla="*/ 191 h 2116"/>
              <a:gd name="T20" fmla="*/ 653 w 2116"/>
              <a:gd name="T21" fmla="*/ 78 h 2116"/>
              <a:gd name="T22" fmla="*/ 570 w 2116"/>
              <a:gd name="T23" fmla="*/ 321 h 2116"/>
              <a:gd name="T24" fmla="*/ 305 w 2116"/>
              <a:gd name="T25" fmla="*/ 314 h 2116"/>
              <a:gd name="T26" fmla="*/ 322 w 2116"/>
              <a:gd name="T27" fmla="*/ 568 h 2116"/>
              <a:gd name="T28" fmla="*/ 81 w 2116"/>
              <a:gd name="T29" fmla="*/ 652 h 2116"/>
              <a:gd name="T30" fmla="*/ 192 w 2116"/>
              <a:gd name="T31" fmla="*/ 882 h 2116"/>
              <a:gd name="T32" fmla="*/ 0 w 2116"/>
              <a:gd name="T33" fmla="*/ 1064 h 2116"/>
              <a:gd name="T34" fmla="*/ 191 w 2116"/>
              <a:gd name="T35" fmla="*/ 1233 h 2116"/>
              <a:gd name="T36" fmla="*/ 78 w 2116"/>
              <a:gd name="T37" fmla="*/ 1463 h 2116"/>
              <a:gd name="T38" fmla="*/ 321 w 2116"/>
              <a:gd name="T39" fmla="*/ 1546 h 2116"/>
              <a:gd name="T40" fmla="*/ 314 w 2116"/>
              <a:gd name="T41" fmla="*/ 1811 h 2116"/>
              <a:gd name="T42" fmla="*/ 569 w 2116"/>
              <a:gd name="T43" fmla="*/ 1794 h 2116"/>
              <a:gd name="T44" fmla="*/ 653 w 2116"/>
              <a:gd name="T45" fmla="*/ 2035 h 2116"/>
              <a:gd name="T46" fmla="*/ 882 w 2116"/>
              <a:gd name="T47" fmla="*/ 1925 h 2116"/>
              <a:gd name="T48" fmla="*/ 1064 w 2116"/>
              <a:gd name="T49" fmla="*/ 2116 h 2116"/>
              <a:gd name="T50" fmla="*/ 1233 w 2116"/>
              <a:gd name="T51" fmla="*/ 1925 h 2116"/>
              <a:gd name="T52" fmla="*/ 1464 w 2116"/>
              <a:gd name="T53" fmla="*/ 2038 h 2116"/>
              <a:gd name="T54" fmla="*/ 1546 w 2116"/>
              <a:gd name="T55" fmla="*/ 1795 h 2116"/>
              <a:gd name="T56" fmla="*/ 1811 w 2116"/>
              <a:gd name="T57" fmla="*/ 1802 h 2116"/>
              <a:gd name="T58" fmla="*/ 1795 w 2116"/>
              <a:gd name="T59" fmla="*/ 1547 h 2116"/>
              <a:gd name="T60" fmla="*/ 2036 w 2116"/>
              <a:gd name="T61" fmla="*/ 1463 h 2116"/>
              <a:gd name="T62" fmla="*/ 1925 w 2116"/>
              <a:gd name="T63" fmla="*/ 1234 h 2116"/>
              <a:gd name="T64" fmla="*/ 1358 w 2116"/>
              <a:gd name="T65" fmla="*/ 1669 h 2116"/>
              <a:gd name="T66" fmla="*/ 759 w 2116"/>
              <a:gd name="T67" fmla="*/ 447 h 2116"/>
              <a:gd name="T68" fmla="*/ 1358 w 2116"/>
              <a:gd name="T69" fmla="*/ 1669 h 2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116" h="2116">
                <a:moveTo>
                  <a:pt x="1941" y="1111"/>
                </a:moveTo>
                <a:cubicBezTo>
                  <a:pt x="2116" y="1052"/>
                  <a:pt x="2116" y="1052"/>
                  <a:pt x="2116" y="1052"/>
                </a:cubicBezTo>
                <a:cubicBezTo>
                  <a:pt x="2107" y="917"/>
                  <a:pt x="2107" y="917"/>
                  <a:pt x="2107" y="917"/>
                </a:cubicBezTo>
                <a:cubicBezTo>
                  <a:pt x="1925" y="883"/>
                  <a:pt x="1925" y="883"/>
                  <a:pt x="1925" y="883"/>
                </a:cubicBezTo>
                <a:cubicBezTo>
                  <a:pt x="1918" y="847"/>
                  <a:pt x="1908" y="810"/>
                  <a:pt x="1896" y="774"/>
                </a:cubicBezTo>
                <a:cubicBezTo>
                  <a:pt x="2038" y="652"/>
                  <a:pt x="2038" y="652"/>
                  <a:pt x="2038" y="652"/>
                </a:cubicBezTo>
                <a:cubicBezTo>
                  <a:pt x="1979" y="532"/>
                  <a:pt x="1979" y="532"/>
                  <a:pt x="1979" y="532"/>
                </a:cubicBezTo>
                <a:cubicBezTo>
                  <a:pt x="1795" y="570"/>
                  <a:pt x="1795" y="570"/>
                  <a:pt x="1795" y="570"/>
                </a:cubicBezTo>
                <a:cubicBezTo>
                  <a:pt x="1772" y="535"/>
                  <a:pt x="1747" y="502"/>
                  <a:pt x="1720" y="471"/>
                </a:cubicBezTo>
                <a:cubicBezTo>
                  <a:pt x="1802" y="305"/>
                  <a:pt x="1802" y="305"/>
                  <a:pt x="1802" y="305"/>
                </a:cubicBezTo>
                <a:cubicBezTo>
                  <a:pt x="1700" y="217"/>
                  <a:pt x="1700" y="217"/>
                  <a:pt x="1700" y="217"/>
                </a:cubicBezTo>
                <a:cubicBezTo>
                  <a:pt x="1548" y="321"/>
                  <a:pt x="1548" y="321"/>
                  <a:pt x="1548" y="321"/>
                </a:cubicBezTo>
                <a:cubicBezTo>
                  <a:pt x="1516" y="301"/>
                  <a:pt x="1483" y="282"/>
                  <a:pt x="1450" y="265"/>
                </a:cubicBezTo>
                <a:cubicBezTo>
                  <a:pt x="1464" y="80"/>
                  <a:pt x="1464" y="80"/>
                  <a:pt x="1464" y="80"/>
                </a:cubicBezTo>
                <a:cubicBezTo>
                  <a:pt x="1336" y="37"/>
                  <a:pt x="1336" y="37"/>
                  <a:pt x="1336" y="37"/>
                </a:cubicBezTo>
                <a:cubicBezTo>
                  <a:pt x="1234" y="191"/>
                  <a:pt x="1234" y="191"/>
                  <a:pt x="1234" y="191"/>
                </a:cubicBezTo>
                <a:cubicBezTo>
                  <a:pt x="1194" y="183"/>
                  <a:pt x="1152" y="178"/>
                  <a:pt x="1111" y="175"/>
                </a:cubicBezTo>
                <a:cubicBezTo>
                  <a:pt x="1052" y="0"/>
                  <a:pt x="1052" y="0"/>
                  <a:pt x="1052" y="0"/>
                </a:cubicBezTo>
                <a:cubicBezTo>
                  <a:pt x="918" y="9"/>
                  <a:pt x="918" y="9"/>
                  <a:pt x="918" y="9"/>
                </a:cubicBezTo>
                <a:cubicBezTo>
                  <a:pt x="884" y="191"/>
                  <a:pt x="884" y="191"/>
                  <a:pt x="884" y="191"/>
                </a:cubicBezTo>
                <a:cubicBezTo>
                  <a:pt x="847" y="198"/>
                  <a:pt x="810" y="208"/>
                  <a:pt x="774" y="220"/>
                </a:cubicBezTo>
                <a:cubicBezTo>
                  <a:pt x="653" y="78"/>
                  <a:pt x="653" y="78"/>
                  <a:pt x="653" y="78"/>
                </a:cubicBezTo>
                <a:cubicBezTo>
                  <a:pt x="532" y="137"/>
                  <a:pt x="532" y="137"/>
                  <a:pt x="532" y="137"/>
                </a:cubicBezTo>
                <a:cubicBezTo>
                  <a:pt x="570" y="321"/>
                  <a:pt x="570" y="321"/>
                  <a:pt x="570" y="321"/>
                </a:cubicBezTo>
                <a:cubicBezTo>
                  <a:pt x="535" y="344"/>
                  <a:pt x="502" y="369"/>
                  <a:pt x="471" y="396"/>
                </a:cubicBezTo>
                <a:cubicBezTo>
                  <a:pt x="305" y="314"/>
                  <a:pt x="305" y="314"/>
                  <a:pt x="305" y="314"/>
                </a:cubicBezTo>
                <a:cubicBezTo>
                  <a:pt x="217" y="416"/>
                  <a:pt x="217" y="416"/>
                  <a:pt x="217" y="416"/>
                </a:cubicBezTo>
                <a:cubicBezTo>
                  <a:pt x="322" y="568"/>
                  <a:pt x="322" y="568"/>
                  <a:pt x="322" y="568"/>
                </a:cubicBezTo>
                <a:cubicBezTo>
                  <a:pt x="301" y="600"/>
                  <a:pt x="282" y="633"/>
                  <a:pt x="265" y="666"/>
                </a:cubicBezTo>
                <a:cubicBezTo>
                  <a:pt x="81" y="652"/>
                  <a:pt x="81" y="652"/>
                  <a:pt x="81" y="652"/>
                </a:cubicBezTo>
                <a:cubicBezTo>
                  <a:pt x="37" y="780"/>
                  <a:pt x="37" y="780"/>
                  <a:pt x="37" y="780"/>
                </a:cubicBezTo>
                <a:cubicBezTo>
                  <a:pt x="192" y="882"/>
                  <a:pt x="192" y="882"/>
                  <a:pt x="192" y="882"/>
                </a:cubicBezTo>
                <a:cubicBezTo>
                  <a:pt x="183" y="923"/>
                  <a:pt x="178" y="964"/>
                  <a:pt x="175" y="1005"/>
                </a:cubicBezTo>
                <a:cubicBezTo>
                  <a:pt x="0" y="1064"/>
                  <a:pt x="0" y="1064"/>
                  <a:pt x="0" y="1064"/>
                </a:cubicBezTo>
                <a:cubicBezTo>
                  <a:pt x="9" y="1198"/>
                  <a:pt x="9" y="1198"/>
                  <a:pt x="9" y="1198"/>
                </a:cubicBezTo>
                <a:cubicBezTo>
                  <a:pt x="191" y="1233"/>
                  <a:pt x="191" y="1233"/>
                  <a:pt x="191" y="1233"/>
                </a:cubicBezTo>
                <a:cubicBezTo>
                  <a:pt x="199" y="1269"/>
                  <a:pt x="208" y="1306"/>
                  <a:pt x="221" y="1342"/>
                </a:cubicBezTo>
                <a:cubicBezTo>
                  <a:pt x="78" y="1463"/>
                  <a:pt x="78" y="1463"/>
                  <a:pt x="78" y="1463"/>
                </a:cubicBezTo>
                <a:cubicBezTo>
                  <a:pt x="138" y="1584"/>
                  <a:pt x="138" y="1584"/>
                  <a:pt x="138" y="1584"/>
                </a:cubicBezTo>
                <a:cubicBezTo>
                  <a:pt x="321" y="1546"/>
                  <a:pt x="321" y="1546"/>
                  <a:pt x="321" y="1546"/>
                </a:cubicBezTo>
                <a:cubicBezTo>
                  <a:pt x="344" y="1581"/>
                  <a:pt x="369" y="1614"/>
                  <a:pt x="397" y="1645"/>
                </a:cubicBezTo>
                <a:cubicBezTo>
                  <a:pt x="314" y="1811"/>
                  <a:pt x="314" y="1811"/>
                  <a:pt x="314" y="1811"/>
                </a:cubicBezTo>
                <a:cubicBezTo>
                  <a:pt x="416" y="1899"/>
                  <a:pt x="416" y="1899"/>
                  <a:pt x="416" y="1899"/>
                </a:cubicBezTo>
                <a:cubicBezTo>
                  <a:pt x="569" y="1794"/>
                  <a:pt x="569" y="1794"/>
                  <a:pt x="569" y="1794"/>
                </a:cubicBezTo>
                <a:cubicBezTo>
                  <a:pt x="600" y="1815"/>
                  <a:pt x="633" y="1834"/>
                  <a:pt x="667" y="1851"/>
                </a:cubicBezTo>
                <a:cubicBezTo>
                  <a:pt x="653" y="2035"/>
                  <a:pt x="653" y="2035"/>
                  <a:pt x="653" y="2035"/>
                </a:cubicBezTo>
                <a:cubicBezTo>
                  <a:pt x="780" y="2079"/>
                  <a:pt x="780" y="2079"/>
                  <a:pt x="780" y="2079"/>
                </a:cubicBezTo>
                <a:cubicBezTo>
                  <a:pt x="882" y="1925"/>
                  <a:pt x="882" y="1925"/>
                  <a:pt x="882" y="1925"/>
                </a:cubicBezTo>
                <a:cubicBezTo>
                  <a:pt x="923" y="1933"/>
                  <a:pt x="964" y="1938"/>
                  <a:pt x="1005" y="1941"/>
                </a:cubicBezTo>
                <a:cubicBezTo>
                  <a:pt x="1064" y="2116"/>
                  <a:pt x="1064" y="2116"/>
                  <a:pt x="1064" y="2116"/>
                </a:cubicBezTo>
                <a:cubicBezTo>
                  <a:pt x="1199" y="2107"/>
                  <a:pt x="1199" y="2107"/>
                  <a:pt x="1199" y="2107"/>
                </a:cubicBezTo>
                <a:cubicBezTo>
                  <a:pt x="1233" y="1925"/>
                  <a:pt x="1233" y="1925"/>
                  <a:pt x="1233" y="1925"/>
                </a:cubicBezTo>
                <a:cubicBezTo>
                  <a:pt x="1269" y="1918"/>
                  <a:pt x="1306" y="1908"/>
                  <a:pt x="1342" y="1896"/>
                </a:cubicBezTo>
                <a:cubicBezTo>
                  <a:pt x="1464" y="2038"/>
                  <a:pt x="1464" y="2038"/>
                  <a:pt x="1464" y="2038"/>
                </a:cubicBezTo>
                <a:cubicBezTo>
                  <a:pt x="1584" y="1979"/>
                  <a:pt x="1584" y="1979"/>
                  <a:pt x="1584" y="1979"/>
                </a:cubicBezTo>
                <a:cubicBezTo>
                  <a:pt x="1546" y="1795"/>
                  <a:pt x="1546" y="1795"/>
                  <a:pt x="1546" y="1795"/>
                </a:cubicBezTo>
                <a:cubicBezTo>
                  <a:pt x="1581" y="1772"/>
                  <a:pt x="1614" y="1747"/>
                  <a:pt x="1645" y="1719"/>
                </a:cubicBezTo>
                <a:cubicBezTo>
                  <a:pt x="1811" y="1802"/>
                  <a:pt x="1811" y="1802"/>
                  <a:pt x="1811" y="1802"/>
                </a:cubicBezTo>
                <a:cubicBezTo>
                  <a:pt x="1899" y="1700"/>
                  <a:pt x="1899" y="1700"/>
                  <a:pt x="1899" y="1700"/>
                </a:cubicBezTo>
                <a:cubicBezTo>
                  <a:pt x="1795" y="1547"/>
                  <a:pt x="1795" y="1547"/>
                  <a:pt x="1795" y="1547"/>
                </a:cubicBezTo>
                <a:cubicBezTo>
                  <a:pt x="1816" y="1516"/>
                  <a:pt x="1834" y="1483"/>
                  <a:pt x="1851" y="1450"/>
                </a:cubicBezTo>
                <a:cubicBezTo>
                  <a:pt x="2036" y="1463"/>
                  <a:pt x="2036" y="1463"/>
                  <a:pt x="2036" y="1463"/>
                </a:cubicBezTo>
                <a:cubicBezTo>
                  <a:pt x="2079" y="1336"/>
                  <a:pt x="2079" y="1336"/>
                  <a:pt x="2079" y="1336"/>
                </a:cubicBezTo>
                <a:cubicBezTo>
                  <a:pt x="1925" y="1234"/>
                  <a:pt x="1925" y="1234"/>
                  <a:pt x="1925" y="1234"/>
                </a:cubicBezTo>
                <a:cubicBezTo>
                  <a:pt x="1933" y="1193"/>
                  <a:pt x="1938" y="1152"/>
                  <a:pt x="1941" y="1111"/>
                </a:cubicBezTo>
                <a:close/>
                <a:moveTo>
                  <a:pt x="1358" y="1669"/>
                </a:moveTo>
                <a:cubicBezTo>
                  <a:pt x="1020" y="1834"/>
                  <a:pt x="613" y="1695"/>
                  <a:pt x="447" y="1357"/>
                </a:cubicBezTo>
                <a:cubicBezTo>
                  <a:pt x="282" y="1020"/>
                  <a:pt x="421" y="613"/>
                  <a:pt x="759" y="447"/>
                </a:cubicBezTo>
                <a:cubicBezTo>
                  <a:pt x="1096" y="282"/>
                  <a:pt x="1504" y="421"/>
                  <a:pt x="1669" y="759"/>
                </a:cubicBezTo>
                <a:cubicBezTo>
                  <a:pt x="1834" y="1096"/>
                  <a:pt x="1695" y="1503"/>
                  <a:pt x="1358" y="1669"/>
                </a:cubicBezTo>
                <a:close/>
              </a:path>
            </a:pathLst>
          </a:cu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id-ID" sz="2000">
              <a:solidFill>
                <a:srgbClr val="302F33"/>
              </a:solidFill>
              <a:latin typeface="DIN-BoldItalic" pitchFamily="50" charset="0"/>
            </a:endParaRPr>
          </a:p>
        </p:txBody>
      </p:sp>
      <p:sp>
        <p:nvSpPr>
          <p:cNvPr id="5" name="Freeform 240"/>
          <p:cNvSpPr>
            <a:spLocks noEditPoints="1"/>
          </p:cNvSpPr>
          <p:nvPr/>
        </p:nvSpPr>
        <p:spPr bwMode="auto">
          <a:xfrm>
            <a:off x="5230676" y="3442079"/>
            <a:ext cx="2319338" cy="2319337"/>
          </a:xfrm>
          <a:custGeom>
            <a:avLst/>
            <a:gdLst>
              <a:gd name="T0" fmla="*/ 1840 w 1840"/>
              <a:gd name="T1" fmla="*/ 964 h 1840"/>
              <a:gd name="T2" fmla="*/ 1682 w 1840"/>
              <a:gd name="T3" fmla="*/ 808 h 1840"/>
              <a:gd name="T4" fmla="*/ 1791 w 1840"/>
              <a:gd name="T5" fmla="*/ 614 h 1840"/>
              <a:gd name="T6" fmla="*/ 1578 w 1840"/>
              <a:gd name="T7" fmla="*/ 521 h 1840"/>
              <a:gd name="T8" fmla="*/ 1602 w 1840"/>
              <a:gd name="T9" fmla="*/ 301 h 1840"/>
              <a:gd name="T10" fmla="*/ 1379 w 1840"/>
              <a:gd name="T11" fmla="*/ 303 h 1840"/>
              <a:gd name="T12" fmla="*/ 1318 w 1840"/>
              <a:gd name="T13" fmla="*/ 90 h 1840"/>
              <a:gd name="T14" fmla="*/ 1103 w 1840"/>
              <a:gd name="T15" fmla="*/ 173 h 1840"/>
              <a:gd name="T16" fmla="*/ 964 w 1840"/>
              <a:gd name="T17" fmla="*/ 0 h 1840"/>
              <a:gd name="T18" fmla="*/ 808 w 1840"/>
              <a:gd name="T19" fmla="*/ 159 h 1840"/>
              <a:gd name="T20" fmla="*/ 613 w 1840"/>
              <a:gd name="T21" fmla="*/ 49 h 1840"/>
              <a:gd name="T22" fmla="*/ 521 w 1840"/>
              <a:gd name="T23" fmla="*/ 262 h 1840"/>
              <a:gd name="T24" fmla="*/ 301 w 1840"/>
              <a:gd name="T25" fmla="*/ 239 h 1840"/>
              <a:gd name="T26" fmla="*/ 303 w 1840"/>
              <a:gd name="T27" fmla="*/ 461 h 1840"/>
              <a:gd name="T28" fmla="*/ 89 w 1840"/>
              <a:gd name="T29" fmla="*/ 522 h 1840"/>
              <a:gd name="T30" fmla="*/ 173 w 1840"/>
              <a:gd name="T31" fmla="*/ 737 h 1840"/>
              <a:gd name="T32" fmla="*/ 0 w 1840"/>
              <a:gd name="T33" fmla="*/ 877 h 1840"/>
              <a:gd name="T34" fmla="*/ 159 w 1840"/>
              <a:gd name="T35" fmla="*/ 1032 h 1840"/>
              <a:gd name="T36" fmla="*/ 49 w 1840"/>
              <a:gd name="T37" fmla="*/ 1227 h 1840"/>
              <a:gd name="T38" fmla="*/ 262 w 1840"/>
              <a:gd name="T39" fmla="*/ 1320 h 1840"/>
              <a:gd name="T40" fmla="*/ 239 w 1840"/>
              <a:gd name="T41" fmla="*/ 1540 h 1840"/>
              <a:gd name="T42" fmla="*/ 461 w 1840"/>
              <a:gd name="T43" fmla="*/ 1538 h 1840"/>
              <a:gd name="T44" fmla="*/ 522 w 1840"/>
              <a:gd name="T45" fmla="*/ 1751 h 1840"/>
              <a:gd name="T46" fmla="*/ 737 w 1840"/>
              <a:gd name="T47" fmla="*/ 1668 h 1840"/>
              <a:gd name="T48" fmla="*/ 876 w 1840"/>
              <a:gd name="T49" fmla="*/ 1840 h 1840"/>
              <a:gd name="T50" fmla="*/ 1032 w 1840"/>
              <a:gd name="T51" fmla="*/ 1682 h 1840"/>
              <a:gd name="T52" fmla="*/ 1227 w 1840"/>
              <a:gd name="T53" fmla="*/ 1791 h 1840"/>
              <a:gd name="T54" fmla="*/ 1319 w 1840"/>
              <a:gd name="T55" fmla="*/ 1579 h 1840"/>
              <a:gd name="T56" fmla="*/ 1540 w 1840"/>
              <a:gd name="T57" fmla="*/ 1602 h 1840"/>
              <a:gd name="T58" fmla="*/ 1538 w 1840"/>
              <a:gd name="T59" fmla="*/ 1380 h 1840"/>
              <a:gd name="T60" fmla="*/ 1751 w 1840"/>
              <a:gd name="T61" fmla="*/ 1318 h 1840"/>
              <a:gd name="T62" fmla="*/ 1668 w 1840"/>
              <a:gd name="T63" fmla="*/ 1104 h 1840"/>
              <a:gd name="T64" fmla="*/ 1081 w 1840"/>
              <a:gd name="T65" fmla="*/ 1490 h 1840"/>
              <a:gd name="T66" fmla="*/ 759 w 1840"/>
              <a:gd name="T67" fmla="*/ 351 h 1840"/>
              <a:gd name="T68" fmla="*/ 1081 w 1840"/>
              <a:gd name="T69" fmla="*/ 1490 h 18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840" h="1840">
                <a:moveTo>
                  <a:pt x="1827" y="1080"/>
                </a:moveTo>
                <a:cubicBezTo>
                  <a:pt x="1840" y="964"/>
                  <a:pt x="1840" y="964"/>
                  <a:pt x="1840" y="964"/>
                </a:cubicBezTo>
                <a:cubicBezTo>
                  <a:pt x="1690" y="906"/>
                  <a:pt x="1690" y="906"/>
                  <a:pt x="1690" y="906"/>
                </a:cubicBezTo>
                <a:cubicBezTo>
                  <a:pt x="1689" y="874"/>
                  <a:pt x="1687" y="841"/>
                  <a:pt x="1682" y="808"/>
                </a:cubicBezTo>
                <a:cubicBezTo>
                  <a:pt x="1823" y="726"/>
                  <a:pt x="1823" y="726"/>
                  <a:pt x="1823" y="726"/>
                </a:cubicBezTo>
                <a:cubicBezTo>
                  <a:pt x="1791" y="614"/>
                  <a:pt x="1791" y="614"/>
                  <a:pt x="1791" y="614"/>
                </a:cubicBezTo>
                <a:cubicBezTo>
                  <a:pt x="1628" y="618"/>
                  <a:pt x="1628" y="618"/>
                  <a:pt x="1628" y="618"/>
                </a:cubicBezTo>
                <a:cubicBezTo>
                  <a:pt x="1614" y="584"/>
                  <a:pt x="1597" y="552"/>
                  <a:pt x="1578" y="521"/>
                </a:cubicBezTo>
                <a:cubicBezTo>
                  <a:pt x="1675" y="392"/>
                  <a:pt x="1675" y="392"/>
                  <a:pt x="1675" y="392"/>
                </a:cubicBezTo>
                <a:cubicBezTo>
                  <a:pt x="1602" y="301"/>
                  <a:pt x="1602" y="301"/>
                  <a:pt x="1602" y="301"/>
                </a:cubicBezTo>
                <a:cubicBezTo>
                  <a:pt x="1455" y="366"/>
                  <a:pt x="1455" y="366"/>
                  <a:pt x="1455" y="366"/>
                </a:cubicBezTo>
                <a:cubicBezTo>
                  <a:pt x="1431" y="344"/>
                  <a:pt x="1406" y="322"/>
                  <a:pt x="1379" y="303"/>
                </a:cubicBezTo>
                <a:cubicBezTo>
                  <a:pt x="1420" y="147"/>
                  <a:pt x="1420" y="147"/>
                  <a:pt x="1420" y="147"/>
                </a:cubicBezTo>
                <a:cubicBezTo>
                  <a:pt x="1318" y="90"/>
                  <a:pt x="1318" y="90"/>
                  <a:pt x="1318" y="90"/>
                </a:cubicBezTo>
                <a:cubicBezTo>
                  <a:pt x="1206" y="206"/>
                  <a:pt x="1206" y="206"/>
                  <a:pt x="1206" y="206"/>
                </a:cubicBezTo>
                <a:cubicBezTo>
                  <a:pt x="1173" y="193"/>
                  <a:pt x="1139" y="181"/>
                  <a:pt x="1103" y="173"/>
                </a:cubicBezTo>
                <a:cubicBezTo>
                  <a:pt x="1080" y="13"/>
                  <a:pt x="1080" y="13"/>
                  <a:pt x="1080" y="13"/>
                </a:cubicBezTo>
                <a:cubicBezTo>
                  <a:pt x="964" y="0"/>
                  <a:pt x="964" y="0"/>
                  <a:pt x="964" y="0"/>
                </a:cubicBezTo>
                <a:cubicBezTo>
                  <a:pt x="906" y="151"/>
                  <a:pt x="906" y="151"/>
                  <a:pt x="906" y="151"/>
                </a:cubicBezTo>
                <a:cubicBezTo>
                  <a:pt x="874" y="151"/>
                  <a:pt x="841" y="154"/>
                  <a:pt x="808" y="159"/>
                </a:cubicBezTo>
                <a:cubicBezTo>
                  <a:pt x="726" y="17"/>
                  <a:pt x="726" y="17"/>
                  <a:pt x="726" y="17"/>
                </a:cubicBezTo>
                <a:cubicBezTo>
                  <a:pt x="613" y="49"/>
                  <a:pt x="613" y="49"/>
                  <a:pt x="613" y="49"/>
                </a:cubicBezTo>
                <a:cubicBezTo>
                  <a:pt x="617" y="213"/>
                  <a:pt x="617" y="213"/>
                  <a:pt x="617" y="213"/>
                </a:cubicBezTo>
                <a:cubicBezTo>
                  <a:pt x="584" y="227"/>
                  <a:pt x="552" y="244"/>
                  <a:pt x="521" y="262"/>
                </a:cubicBezTo>
                <a:cubicBezTo>
                  <a:pt x="392" y="166"/>
                  <a:pt x="392" y="166"/>
                  <a:pt x="392" y="166"/>
                </a:cubicBezTo>
                <a:cubicBezTo>
                  <a:pt x="301" y="239"/>
                  <a:pt x="301" y="239"/>
                  <a:pt x="301" y="239"/>
                </a:cubicBezTo>
                <a:cubicBezTo>
                  <a:pt x="366" y="386"/>
                  <a:pt x="366" y="386"/>
                  <a:pt x="366" y="386"/>
                </a:cubicBezTo>
                <a:cubicBezTo>
                  <a:pt x="343" y="410"/>
                  <a:pt x="322" y="435"/>
                  <a:pt x="303" y="461"/>
                </a:cubicBezTo>
                <a:cubicBezTo>
                  <a:pt x="147" y="420"/>
                  <a:pt x="147" y="420"/>
                  <a:pt x="147" y="420"/>
                </a:cubicBezTo>
                <a:cubicBezTo>
                  <a:pt x="89" y="522"/>
                  <a:pt x="89" y="522"/>
                  <a:pt x="89" y="522"/>
                </a:cubicBezTo>
                <a:cubicBezTo>
                  <a:pt x="206" y="634"/>
                  <a:pt x="206" y="634"/>
                  <a:pt x="206" y="634"/>
                </a:cubicBezTo>
                <a:cubicBezTo>
                  <a:pt x="192" y="668"/>
                  <a:pt x="181" y="702"/>
                  <a:pt x="173" y="737"/>
                </a:cubicBezTo>
                <a:cubicBezTo>
                  <a:pt x="13" y="760"/>
                  <a:pt x="13" y="760"/>
                  <a:pt x="13" y="760"/>
                </a:cubicBezTo>
                <a:cubicBezTo>
                  <a:pt x="0" y="877"/>
                  <a:pt x="0" y="877"/>
                  <a:pt x="0" y="877"/>
                </a:cubicBezTo>
                <a:cubicBezTo>
                  <a:pt x="151" y="934"/>
                  <a:pt x="151" y="934"/>
                  <a:pt x="151" y="934"/>
                </a:cubicBezTo>
                <a:cubicBezTo>
                  <a:pt x="151" y="967"/>
                  <a:pt x="154" y="1000"/>
                  <a:pt x="159" y="1032"/>
                </a:cubicBezTo>
                <a:cubicBezTo>
                  <a:pt x="17" y="1115"/>
                  <a:pt x="17" y="1115"/>
                  <a:pt x="17" y="1115"/>
                </a:cubicBezTo>
                <a:cubicBezTo>
                  <a:pt x="49" y="1227"/>
                  <a:pt x="49" y="1227"/>
                  <a:pt x="49" y="1227"/>
                </a:cubicBezTo>
                <a:cubicBezTo>
                  <a:pt x="212" y="1223"/>
                  <a:pt x="212" y="1223"/>
                  <a:pt x="212" y="1223"/>
                </a:cubicBezTo>
                <a:cubicBezTo>
                  <a:pt x="227" y="1257"/>
                  <a:pt x="243" y="1289"/>
                  <a:pt x="262" y="1320"/>
                </a:cubicBezTo>
                <a:cubicBezTo>
                  <a:pt x="166" y="1449"/>
                  <a:pt x="166" y="1449"/>
                  <a:pt x="166" y="1449"/>
                </a:cubicBezTo>
                <a:cubicBezTo>
                  <a:pt x="239" y="1540"/>
                  <a:pt x="239" y="1540"/>
                  <a:pt x="239" y="1540"/>
                </a:cubicBezTo>
                <a:cubicBezTo>
                  <a:pt x="386" y="1474"/>
                  <a:pt x="386" y="1474"/>
                  <a:pt x="386" y="1474"/>
                </a:cubicBezTo>
                <a:cubicBezTo>
                  <a:pt x="410" y="1497"/>
                  <a:pt x="435" y="1518"/>
                  <a:pt x="461" y="1538"/>
                </a:cubicBezTo>
                <a:cubicBezTo>
                  <a:pt x="420" y="1694"/>
                  <a:pt x="420" y="1694"/>
                  <a:pt x="420" y="1694"/>
                </a:cubicBezTo>
                <a:cubicBezTo>
                  <a:pt x="522" y="1751"/>
                  <a:pt x="522" y="1751"/>
                  <a:pt x="522" y="1751"/>
                </a:cubicBezTo>
                <a:cubicBezTo>
                  <a:pt x="634" y="1635"/>
                  <a:pt x="634" y="1635"/>
                  <a:pt x="634" y="1635"/>
                </a:cubicBezTo>
                <a:cubicBezTo>
                  <a:pt x="667" y="1648"/>
                  <a:pt x="702" y="1659"/>
                  <a:pt x="737" y="1668"/>
                </a:cubicBezTo>
                <a:cubicBezTo>
                  <a:pt x="760" y="1827"/>
                  <a:pt x="760" y="1827"/>
                  <a:pt x="760" y="1827"/>
                </a:cubicBezTo>
                <a:cubicBezTo>
                  <a:pt x="876" y="1840"/>
                  <a:pt x="876" y="1840"/>
                  <a:pt x="876" y="1840"/>
                </a:cubicBezTo>
                <a:cubicBezTo>
                  <a:pt x="934" y="1690"/>
                  <a:pt x="934" y="1690"/>
                  <a:pt x="934" y="1690"/>
                </a:cubicBezTo>
                <a:cubicBezTo>
                  <a:pt x="967" y="1689"/>
                  <a:pt x="1000" y="1687"/>
                  <a:pt x="1032" y="1682"/>
                </a:cubicBezTo>
                <a:cubicBezTo>
                  <a:pt x="1114" y="1823"/>
                  <a:pt x="1114" y="1823"/>
                  <a:pt x="1114" y="1823"/>
                </a:cubicBezTo>
                <a:cubicBezTo>
                  <a:pt x="1227" y="1791"/>
                  <a:pt x="1227" y="1791"/>
                  <a:pt x="1227" y="1791"/>
                </a:cubicBezTo>
                <a:cubicBezTo>
                  <a:pt x="1223" y="1628"/>
                  <a:pt x="1223" y="1628"/>
                  <a:pt x="1223" y="1628"/>
                </a:cubicBezTo>
                <a:cubicBezTo>
                  <a:pt x="1256" y="1614"/>
                  <a:pt x="1289" y="1597"/>
                  <a:pt x="1319" y="1579"/>
                </a:cubicBezTo>
                <a:cubicBezTo>
                  <a:pt x="1448" y="1675"/>
                  <a:pt x="1448" y="1675"/>
                  <a:pt x="1448" y="1675"/>
                </a:cubicBezTo>
                <a:cubicBezTo>
                  <a:pt x="1540" y="1602"/>
                  <a:pt x="1540" y="1602"/>
                  <a:pt x="1540" y="1602"/>
                </a:cubicBezTo>
                <a:cubicBezTo>
                  <a:pt x="1474" y="1455"/>
                  <a:pt x="1474" y="1455"/>
                  <a:pt x="1474" y="1455"/>
                </a:cubicBezTo>
                <a:cubicBezTo>
                  <a:pt x="1497" y="1431"/>
                  <a:pt x="1518" y="1406"/>
                  <a:pt x="1538" y="1380"/>
                </a:cubicBezTo>
                <a:cubicBezTo>
                  <a:pt x="1694" y="1420"/>
                  <a:pt x="1694" y="1420"/>
                  <a:pt x="1694" y="1420"/>
                </a:cubicBezTo>
                <a:cubicBezTo>
                  <a:pt x="1751" y="1318"/>
                  <a:pt x="1751" y="1318"/>
                  <a:pt x="1751" y="1318"/>
                </a:cubicBezTo>
                <a:cubicBezTo>
                  <a:pt x="1635" y="1207"/>
                  <a:pt x="1635" y="1207"/>
                  <a:pt x="1635" y="1207"/>
                </a:cubicBezTo>
                <a:cubicBezTo>
                  <a:pt x="1648" y="1173"/>
                  <a:pt x="1659" y="1139"/>
                  <a:pt x="1668" y="1104"/>
                </a:cubicBezTo>
                <a:lnTo>
                  <a:pt x="1827" y="1080"/>
                </a:lnTo>
                <a:close/>
                <a:moveTo>
                  <a:pt x="1081" y="1490"/>
                </a:moveTo>
                <a:cubicBezTo>
                  <a:pt x="766" y="1579"/>
                  <a:pt x="439" y="1396"/>
                  <a:pt x="350" y="1081"/>
                </a:cubicBezTo>
                <a:cubicBezTo>
                  <a:pt x="262" y="767"/>
                  <a:pt x="445" y="439"/>
                  <a:pt x="759" y="351"/>
                </a:cubicBezTo>
                <a:cubicBezTo>
                  <a:pt x="1074" y="262"/>
                  <a:pt x="1401" y="445"/>
                  <a:pt x="1490" y="760"/>
                </a:cubicBezTo>
                <a:cubicBezTo>
                  <a:pt x="1579" y="1074"/>
                  <a:pt x="1396" y="1401"/>
                  <a:pt x="1081" y="1490"/>
                </a:cubicBezTo>
                <a:close/>
              </a:path>
            </a:pathLst>
          </a:cu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id-ID" sz="2000">
              <a:solidFill>
                <a:srgbClr val="302F33"/>
              </a:solidFill>
              <a:latin typeface="DIN-BoldItalic" pitchFamily="50" charset="0"/>
            </a:endParaRPr>
          </a:p>
        </p:txBody>
      </p:sp>
      <p:sp>
        <p:nvSpPr>
          <p:cNvPr id="11" name="Freeform 241"/>
          <p:cNvSpPr>
            <a:spLocks noEditPoints="1"/>
          </p:cNvSpPr>
          <p:nvPr/>
        </p:nvSpPr>
        <p:spPr bwMode="auto">
          <a:xfrm>
            <a:off x="3766033" y="2952244"/>
            <a:ext cx="1682750" cy="1682750"/>
          </a:xfrm>
          <a:custGeom>
            <a:avLst/>
            <a:gdLst>
              <a:gd name="T0" fmla="*/ 1335 w 1335"/>
              <a:gd name="T1" fmla="*/ 699 h 1335"/>
              <a:gd name="T2" fmla="*/ 1220 w 1335"/>
              <a:gd name="T3" fmla="*/ 586 h 1335"/>
              <a:gd name="T4" fmla="*/ 1300 w 1335"/>
              <a:gd name="T5" fmla="*/ 445 h 1335"/>
              <a:gd name="T6" fmla="*/ 1145 w 1335"/>
              <a:gd name="T7" fmla="*/ 378 h 1335"/>
              <a:gd name="T8" fmla="*/ 1162 w 1335"/>
              <a:gd name="T9" fmla="*/ 218 h 1335"/>
              <a:gd name="T10" fmla="*/ 1001 w 1335"/>
              <a:gd name="T11" fmla="*/ 219 h 1335"/>
              <a:gd name="T12" fmla="*/ 956 w 1335"/>
              <a:gd name="T13" fmla="*/ 65 h 1335"/>
              <a:gd name="T14" fmla="*/ 801 w 1335"/>
              <a:gd name="T15" fmla="*/ 125 h 1335"/>
              <a:gd name="T16" fmla="*/ 699 w 1335"/>
              <a:gd name="T17" fmla="*/ 0 h 1335"/>
              <a:gd name="T18" fmla="*/ 586 w 1335"/>
              <a:gd name="T19" fmla="*/ 115 h 1335"/>
              <a:gd name="T20" fmla="*/ 445 w 1335"/>
              <a:gd name="T21" fmla="*/ 35 h 1335"/>
              <a:gd name="T22" fmla="*/ 378 w 1335"/>
              <a:gd name="T23" fmla="*/ 190 h 1335"/>
              <a:gd name="T24" fmla="*/ 218 w 1335"/>
              <a:gd name="T25" fmla="*/ 173 h 1335"/>
              <a:gd name="T26" fmla="*/ 220 w 1335"/>
              <a:gd name="T27" fmla="*/ 334 h 1335"/>
              <a:gd name="T28" fmla="*/ 65 w 1335"/>
              <a:gd name="T29" fmla="*/ 379 h 1335"/>
              <a:gd name="T30" fmla="*/ 125 w 1335"/>
              <a:gd name="T31" fmla="*/ 535 h 1335"/>
              <a:gd name="T32" fmla="*/ 0 w 1335"/>
              <a:gd name="T33" fmla="*/ 636 h 1335"/>
              <a:gd name="T34" fmla="*/ 115 w 1335"/>
              <a:gd name="T35" fmla="*/ 749 h 1335"/>
              <a:gd name="T36" fmla="*/ 35 w 1335"/>
              <a:gd name="T37" fmla="*/ 890 h 1335"/>
              <a:gd name="T38" fmla="*/ 190 w 1335"/>
              <a:gd name="T39" fmla="*/ 957 h 1335"/>
              <a:gd name="T40" fmla="*/ 173 w 1335"/>
              <a:gd name="T41" fmla="*/ 1117 h 1335"/>
              <a:gd name="T42" fmla="*/ 334 w 1335"/>
              <a:gd name="T43" fmla="*/ 1116 h 1335"/>
              <a:gd name="T44" fmla="*/ 379 w 1335"/>
              <a:gd name="T45" fmla="*/ 1270 h 1335"/>
              <a:gd name="T46" fmla="*/ 535 w 1335"/>
              <a:gd name="T47" fmla="*/ 1210 h 1335"/>
              <a:gd name="T48" fmla="*/ 636 w 1335"/>
              <a:gd name="T49" fmla="*/ 1335 h 1335"/>
              <a:gd name="T50" fmla="*/ 749 w 1335"/>
              <a:gd name="T51" fmla="*/ 1220 h 1335"/>
              <a:gd name="T52" fmla="*/ 890 w 1335"/>
              <a:gd name="T53" fmla="*/ 1299 h 1335"/>
              <a:gd name="T54" fmla="*/ 957 w 1335"/>
              <a:gd name="T55" fmla="*/ 1145 h 1335"/>
              <a:gd name="T56" fmla="*/ 1117 w 1335"/>
              <a:gd name="T57" fmla="*/ 1162 h 1335"/>
              <a:gd name="T58" fmla="*/ 1116 w 1335"/>
              <a:gd name="T59" fmla="*/ 1001 h 1335"/>
              <a:gd name="T60" fmla="*/ 1271 w 1335"/>
              <a:gd name="T61" fmla="*/ 956 h 1335"/>
              <a:gd name="T62" fmla="*/ 1210 w 1335"/>
              <a:gd name="T63" fmla="*/ 801 h 1335"/>
              <a:gd name="T64" fmla="*/ 776 w 1335"/>
              <a:gd name="T65" fmla="*/ 1050 h 1335"/>
              <a:gd name="T66" fmla="*/ 560 w 1335"/>
              <a:gd name="T67" fmla="*/ 286 h 1335"/>
              <a:gd name="T68" fmla="*/ 776 w 1335"/>
              <a:gd name="T69" fmla="*/ 1050 h 1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335" h="1335">
                <a:moveTo>
                  <a:pt x="1326" y="784"/>
                </a:moveTo>
                <a:cubicBezTo>
                  <a:pt x="1335" y="699"/>
                  <a:pt x="1335" y="699"/>
                  <a:pt x="1335" y="699"/>
                </a:cubicBezTo>
                <a:cubicBezTo>
                  <a:pt x="1226" y="658"/>
                  <a:pt x="1226" y="658"/>
                  <a:pt x="1226" y="658"/>
                </a:cubicBezTo>
                <a:cubicBezTo>
                  <a:pt x="1226" y="634"/>
                  <a:pt x="1224" y="610"/>
                  <a:pt x="1220" y="586"/>
                </a:cubicBezTo>
                <a:cubicBezTo>
                  <a:pt x="1323" y="527"/>
                  <a:pt x="1323" y="527"/>
                  <a:pt x="1323" y="527"/>
                </a:cubicBezTo>
                <a:cubicBezTo>
                  <a:pt x="1300" y="445"/>
                  <a:pt x="1300" y="445"/>
                  <a:pt x="1300" y="445"/>
                </a:cubicBezTo>
                <a:cubicBezTo>
                  <a:pt x="1181" y="448"/>
                  <a:pt x="1181" y="448"/>
                  <a:pt x="1181" y="448"/>
                </a:cubicBezTo>
                <a:cubicBezTo>
                  <a:pt x="1171" y="424"/>
                  <a:pt x="1159" y="400"/>
                  <a:pt x="1145" y="378"/>
                </a:cubicBezTo>
                <a:cubicBezTo>
                  <a:pt x="1215" y="284"/>
                  <a:pt x="1215" y="284"/>
                  <a:pt x="1215" y="284"/>
                </a:cubicBezTo>
                <a:cubicBezTo>
                  <a:pt x="1162" y="218"/>
                  <a:pt x="1162" y="218"/>
                  <a:pt x="1162" y="218"/>
                </a:cubicBezTo>
                <a:cubicBezTo>
                  <a:pt x="1055" y="266"/>
                  <a:pt x="1055" y="266"/>
                  <a:pt x="1055" y="266"/>
                </a:cubicBezTo>
                <a:cubicBezTo>
                  <a:pt x="1038" y="249"/>
                  <a:pt x="1020" y="234"/>
                  <a:pt x="1001" y="219"/>
                </a:cubicBezTo>
                <a:cubicBezTo>
                  <a:pt x="1031" y="106"/>
                  <a:pt x="1031" y="106"/>
                  <a:pt x="1031" y="106"/>
                </a:cubicBezTo>
                <a:cubicBezTo>
                  <a:pt x="956" y="65"/>
                  <a:pt x="956" y="65"/>
                  <a:pt x="956" y="65"/>
                </a:cubicBezTo>
                <a:cubicBezTo>
                  <a:pt x="875" y="149"/>
                  <a:pt x="875" y="149"/>
                  <a:pt x="875" y="149"/>
                </a:cubicBezTo>
                <a:cubicBezTo>
                  <a:pt x="851" y="139"/>
                  <a:pt x="826" y="131"/>
                  <a:pt x="801" y="125"/>
                </a:cubicBezTo>
                <a:cubicBezTo>
                  <a:pt x="784" y="9"/>
                  <a:pt x="784" y="9"/>
                  <a:pt x="784" y="9"/>
                </a:cubicBezTo>
                <a:cubicBezTo>
                  <a:pt x="699" y="0"/>
                  <a:pt x="699" y="0"/>
                  <a:pt x="699" y="0"/>
                </a:cubicBezTo>
                <a:cubicBezTo>
                  <a:pt x="658" y="109"/>
                  <a:pt x="658" y="109"/>
                  <a:pt x="658" y="109"/>
                </a:cubicBezTo>
                <a:cubicBezTo>
                  <a:pt x="634" y="109"/>
                  <a:pt x="610" y="111"/>
                  <a:pt x="586" y="115"/>
                </a:cubicBezTo>
                <a:cubicBezTo>
                  <a:pt x="527" y="12"/>
                  <a:pt x="527" y="12"/>
                  <a:pt x="527" y="12"/>
                </a:cubicBezTo>
                <a:cubicBezTo>
                  <a:pt x="445" y="35"/>
                  <a:pt x="445" y="35"/>
                  <a:pt x="445" y="35"/>
                </a:cubicBezTo>
                <a:cubicBezTo>
                  <a:pt x="448" y="154"/>
                  <a:pt x="448" y="154"/>
                  <a:pt x="448" y="154"/>
                </a:cubicBezTo>
                <a:cubicBezTo>
                  <a:pt x="424" y="164"/>
                  <a:pt x="400" y="176"/>
                  <a:pt x="378" y="190"/>
                </a:cubicBezTo>
                <a:cubicBezTo>
                  <a:pt x="284" y="120"/>
                  <a:pt x="284" y="120"/>
                  <a:pt x="284" y="120"/>
                </a:cubicBezTo>
                <a:cubicBezTo>
                  <a:pt x="218" y="173"/>
                  <a:pt x="218" y="173"/>
                  <a:pt x="218" y="173"/>
                </a:cubicBezTo>
                <a:cubicBezTo>
                  <a:pt x="266" y="280"/>
                  <a:pt x="266" y="280"/>
                  <a:pt x="266" y="280"/>
                </a:cubicBezTo>
                <a:cubicBezTo>
                  <a:pt x="249" y="297"/>
                  <a:pt x="234" y="315"/>
                  <a:pt x="220" y="334"/>
                </a:cubicBezTo>
                <a:cubicBezTo>
                  <a:pt x="106" y="305"/>
                  <a:pt x="106" y="305"/>
                  <a:pt x="106" y="305"/>
                </a:cubicBezTo>
                <a:cubicBezTo>
                  <a:pt x="65" y="379"/>
                  <a:pt x="65" y="379"/>
                  <a:pt x="65" y="379"/>
                </a:cubicBezTo>
                <a:cubicBezTo>
                  <a:pt x="149" y="460"/>
                  <a:pt x="149" y="460"/>
                  <a:pt x="149" y="460"/>
                </a:cubicBezTo>
                <a:cubicBezTo>
                  <a:pt x="139" y="484"/>
                  <a:pt x="131" y="509"/>
                  <a:pt x="125" y="535"/>
                </a:cubicBezTo>
                <a:cubicBezTo>
                  <a:pt x="9" y="551"/>
                  <a:pt x="9" y="551"/>
                  <a:pt x="9" y="551"/>
                </a:cubicBezTo>
                <a:cubicBezTo>
                  <a:pt x="0" y="636"/>
                  <a:pt x="0" y="636"/>
                  <a:pt x="0" y="636"/>
                </a:cubicBezTo>
                <a:cubicBezTo>
                  <a:pt x="109" y="678"/>
                  <a:pt x="109" y="678"/>
                  <a:pt x="109" y="678"/>
                </a:cubicBezTo>
                <a:cubicBezTo>
                  <a:pt x="110" y="701"/>
                  <a:pt x="111" y="725"/>
                  <a:pt x="115" y="749"/>
                </a:cubicBezTo>
                <a:cubicBezTo>
                  <a:pt x="12" y="809"/>
                  <a:pt x="12" y="809"/>
                  <a:pt x="12" y="809"/>
                </a:cubicBezTo>
                <a:cubicBezTo>
                  <a:pt x="35" y="890"/>
                  <a:pt x="35" y="890"/>
                  <a:pt x="35" y="890"/>
                </a:cubicBezTo>
                <a:cubicBezTo>
                  <a:pt x="154" y="887"/>
                  <a:pt x="154" y="887"/>
                  <a:pt x="154" y="887"/>
                </a:cubicBezTo>
                <a:cubicBezTo>
                  <a:pt x="164" y="912"/>
                  <a:pt x="177" y="935"/>
                  <a:pt x="190" y="957"/>
                </a:cubicBezTo>
                <a:cubicBezTo>
                  <a:pt x="120" y="1051"/>
                  <a:pt x="120" y="1051"/>
                  <a:pt x="120" y="1051"/>
                </a:cubicBezTo>
                <a:cubicBezTo>
                  <a:pt x="173" y="1117"/>
                  <a:pt x="173" y="1117"/>
                  <a:pt x="173" y="1117"/>
                </a:cubicBezTo>
                <a:cubicBezTo>
                  <a:pt x="280" y="1070"/>
                  <a:pt x="280" y="1070"/>
                  <a:pt x="280" y="1070"/>
                </a:cubicBezTo>
                <a:cubicBezTo>
                  <a:pt x="297" y="1086"/>
                  <a:pt x="315" y="1102"/>
                  <a:pt x="334" y="1116"/>
                </a:cubicBezTo>
                <a:cubicBezTo>
                  <a:pt x="305" y="1229"/>
                  <a:pt x="305" y="1229"/>
                  <a:pt x="305" y="1229"/>
                </a:cubicBezTo>
                <a:cubicBezTo>
                  <a:pt x="379" y="1270"/>
                  <a:pt x="379" y="1270"/>
                  <a:pt x="379" y="1270"/>
                </a:cubicBezTo>
                <a:cubicBezTo>
                  <a:pt x="460" y="1186"/>
                  <a:pt x="460" y="1186"/>
                  <a:pt x="460" y="1186"/>
                </a:cubicBezTo>
                <a:cubicBezTo>
                  <a:pt x="484" y="1196"/>
                  <a:pt x="509" y="1204"/>
                  <a:pt x="535" y="1210"/>
                </a:cubicBezTo>
                <a:cubicBezTo>
                  <a:pt x="551" y="1326"/>
                  <a:pt x="551" y="1326"/>
                  <a:pt x="551" y="1326"/>
                </a:cubicBezTo>
                <a:cubicBezTo>
                  <a:pt x="636" y="1335"/>
                  <a:pt x="636" y="1335"/>
                  <a:pt x="636" y="1335"/>
                </a:cubicBezTo>
                <a:cubicBezTo>
                  <a:pt x="678" y="1226"/>
                  <a:pt x="678" y="1226"/>
                  <a:pt x="678" y="1226"/>
                </a:cubicBezTo>
                <a:cubicBezTo>
                  <a:pt x="701" y="1226"/>
                  <a:pt x="725" y="1224"/>
                  <a:pt x="749" y="1220"/>
                </a:cubicBezTo>
                <a:cubicBezTo>
                  <a:pt x="808" y="1323"/>
                  <a:pt x="808" y="1323"/>
                  <a:pt x="808" y="1323"/>
                </a:cubicBezTo>
                <a:cubicBezTo>
                  <a:pt x="890" y="1299"/>
                  <a:pt x="890" y="1299"/>
                  <a:pt x="890" y="1299"/>
                </a:cubicBezTo>
                <a:cubicBezTo>
                  <a:pt x="887" y="1181"/>
                  <a:pt x="887" y="1181"/>
                  <a:pt x="887" y="1181"/>
                </a:cubicBezTo>
                <a:cubicBezTo>
                  <a:pt x="912" y="1171"/>
                  <a:pt x="935" y="1159"/>
                  <a:pt x="957" y="1145"/>
                </a:cubicBezTo>
                <a:cubicBezTo>
                  <a:pt x="1051" y="1215"/>
                  <a:pt x="1051" y="1215"/>
                  <a:pt x="1051" y="1215"/>
                </a:cubicBezTo>
                <a:cubicBezTo>
                  <a:pt x="1117" y="1162"/>
                  <a:pt x="1117" y="1162"/>
                  <a:pt x="1117" y="1162"/>
                </a:cubicBezTo>
                <a:cubicBezTo>
                  <a:pt x="1070" y="1055"/>
                  <a:pt x="1070" y="1055"/>
                  <a:pt x="1070" y="1055"/>
                </a:cubicBezTo>
                <a:cubicBezTo>
                  <a:pt x="1086" y="1038"/>
                  <a:pt x="1102" y="1020"/>
                  <a:pt x="1116" y="1001"/>
                </a:cubicBezTo>
                <a:cubicBezTo>
                  <a:pt x="1229" y="1031"/>
                  <a:pt x="1229" y="1031"/>
                  <a:pt x="1229" y="1031"/>
                </a:cubicBezTo>
                <a:cubicBezTo>
                  <a:pt x="1271" y="956"/>
                  <a:pt x="1271" y="956"/>
                  <a:pt x="1271" y="956"/>
                </a:cubicBezTo>
                <a:cubicBezTo>
                  <a:pt x="1186" y="875"/>
                  <a:pt x="1186" y="875"/>
                  <a:pt x="1186" y="875"/>
                </a:cubicBezTo>
                <a:cubicBezTo>
                  <a:pt x="1196" y="851"/>
                  <a:pt x="1204" y="826"/>
                  <a:pt x="1210" y="801"/>
                </a:cubicBezTo>
                <a:lnTo>
                  <a:pt x="1326" y="784"/>
                </a:lnTo>
                <a:close/>
                <a:moveTo>
                  <a:pt x="776" y="1050"/>
                </a:moveTo>
                <a:cubicBezTo>
                  <a:pt x="565" y="1109"/>
                  <a:pt x="345" y="986"/>
                  <a:pt x="286" y="775"/>
                </a:cubicBezTo>
                <a:cubicBezTo>
                  <a:pt x="226" y="564"/>
                  <a:pt x="349" y="345"/>
                  <a:pt x="560" y="286"/>
                </a:cubicBezTo>
                <a:cubicBezTo>
                  <a:pt x="771" y="226"/>
                  <a:pt x="990" y="349"/>
                  <a:pt x="1050" y="560"/>
                </a:cubicBezTo>
                <a:cubicBezTo>
                  <a:pt x="1109" y="771"/>
                  <a:pt x="987" y="990"/>
                  <a:pt x="776" y="1050"/>
                </a:cubicBezTo>
                <a:close/>
              </a:path>
            </a:pathLst>
          </a:cu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id-ID" sz="2000">
              <a:solidFill>
                <a:srgbClr val="302F33"/>
              </a:solidFill>
              <a:latin typeface="DIN-BoldItalic" pitchFamily="50" charset="0"/>
            </a:endParaRPr>
          </a:p>
        </p:txBody>
      </p:sp>
      <p:sp>
        <p:nvSpPr>
          <p:cNvPr id="12" name="Freeform 241"/>
          <p:cNvSpPr>
            <a:spLocks noEditPoints="1"/>
          </p:cNvSpPr>
          <p:nvPr/>
        </p:nvSpPr>
        <p:spPr bwMode="auto">
          <a:xfrm>
            <a:off x="3129445" y="4335149"/>
            <a:ext cx="1310892" cy="1310892"/>
          </a:xfrm>
          <a:custGeom>
            <a:avLst/>
            <a:gdLst>
              <a:gd name="T0" fmla="*/ 1335 w 1335"/>
              <a:gd name="T1" fmla="*/ 699 h 1335"/>
              <a:gd name="T2" fmla="*/ 1220 w 1335"/>
              <a:gd name="T3" fmla="*/ 586 h 1335"/>
              <a:gd name="T4" fmla="*/ 1300 w 1335"/>
              <a:gd name="T5" fmla="*/ 445 h 1335"/>
              <a:gd name="T6" fmla="*/ 1145 w 1335"/>
              <a:gd name="T7" fmla="*/ 378 h 1335"/>
              <a:gd name="T8" fmla="*/ 1162 w 1335"/>
              <a:gd name="T9" fmla="*/ 218 h 1335"/>
              <a:gd name="T10" fmla="*/ 1001 w 1335"/>
              <a:gd name="T11" fmla="*/ 219 h 1335"/>
              <a:gd name="T12" fmla="*/ 956 w 1335"/>
              <a:gd name="T13" fmla="*/ 65 h 1335"/>
              <a:gd name="T14" fmla="*/ 801 w 1335"/>
              <a:gd name="T15" fmla="*/ 125 h 1335"/>
              <a:gd name="T16" fmla="*/ 699 w 1335"/>
              <a:gd name="T17" fmla="*/ 0 h 1335"/>
              <a:gd name="T18" fmla="*/ 586 w 1335"/>
              <a:gd name="T19" fmla="*/ 115 h 1335"/>
              <a:gd name="T20" fmla="*/ 445 w 1335"/>
              <a:gd name="T21" fmla="*/ 35 h 1335"/>
              <a:gd name="T22" fmla="*/ 378 w 1335"/>
              <a:gd name="T23" fmla="*/ 190 h 1335"/>
              <a:gd name="T24" fmla="*/ 218 w 1335"/>
              <a:gd name="T25" fmla="*/ 173 h 1335"/>
              <a:gd name="T26" fmla="*/ 220 w 1335"/>
              <a:gd name="T27" fmla="*/ 334 h 1335"/>
              <a:gd name="T28" fmla="*/ 65 w 1335"/>
              <a:gd name="T29" fmla="*/ 379 h 1335"/>
              <a:gd name="T30" fmla="*/ 125 w 1335"/>
              <a:gd name="T31" fmla="*/ 535 h 1335"/>
              <a:gd name="T32" fmla="*/ 0 w 1335"/>
              <a:gd name="T33" fmla="*/ 636 h 1335"/>
              <a:gd name="T34" fmla="*/ 115 w 1335"/>
              <a:gd name="T35" fmla="*/ 749 h 1335"/>
              <a:gd name="T36" fmla="*/ 35 w 1335"/>
              <a:gd name="T37" fmla="*/ 890 h 1335"/>
              <a:gd name="T38" fmla="*/ 190 w 1335"/>
              <a:gd name="T39" fmla="*/ 957 h 1335"/>
              <a:gd name="T40" fmla="*/ 173 w 1335"/>
              <a:gd name="T41" fmla="*/ 1117 h 1335"/>
              <a:gd name="T42" fmla="*/ 334 w 1335"/>
              <a:gd name="T43" fmla="*/ 1116 h 1335"/>
              <a:gd name="T44" fmla="*/ 379 w 1335"/>
              <a:gd name="T45" fmla="*/ 1270 h 1335"/>
              <a:gd name="T46" fmla="*/ 535 w 1335"/>
              <a:gd name="T47" fmla="*/ 1210 h 1335"/>
              <a:gd name="T48" fmla="*/ 636 w 1335"/>
              <a:gd name="T49" fmla="*/ 1335 h 1335"/>
              <a:gd name="T50" fmla="*/ 749 w 1335"/>
              <a:gd name="T51" fmla="*/ 1220 h 1335"/>
              <a:gd name="T52" fmla="*/ 890 w 1335"/>
              <a:gd name="T53" fmla="*/ 1299 h 1335"/>
              <a:gd name="T54" fmla="*/ 957 w 1335"/>
              <a:gd name="T55" fmla="*/ 1145 h 1335"/>
              <a:gd name="T56" fmla="*/ 1117 w 1335"/>
              <a:gd name="T57" fmla="*/ 1162 h 1335"/>
              <a:gd name="T58" fmla="*/ 1116 w 1335"/>
              <a:gd name="T59" fmla="*/ 1001 h 1335"/>
              <a:gd name="T60" fmla="*/ 1271 w 1335"/>
              <a:gd name="T61" fmla="*/ 956 h 1335"/>
              <a:gd name="T62" fmla="*/ 1210 w 1335"/>
              <a:gd name="T63" fmla="*/ 801 h 1335"/>
              <a:gd name="T64" fmla="*/ 776 w 1335"/>
              <a:gd name="T65" fmla="*/ 1050 h 1335"/>
              <a:gd name="T66" fmla="*/ 560 w 1335"/>
              <a:gd name="T67" fmla="*/ 286 h 1335"/>
              <a:gd name="T68" fmla="*/ 776 w 1335"/>
              <a:gd name="T69" fmla="*/ 1050 h 1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335" h="1335">
                <a:moveTo>
                  <a:pt x="1326" y="784"/>
                </a:moveTo>
                <a:cubicBezTo>
                  <a:pt x="1335" y="699"/>
                  <a:pt x="1335" y="699"/>
                  <a:pt x="1335" y="699"/>
                </a:cubicBezTo>
                <a:cubicBezTo>
                  <a:pt x="1226" y="658"/>
                  <a:pt x="1226" y="658"/>
                  <a:pt x="1226" y="658"/>
                </a:cubicBezTo>
                <a:cubicBezTo>
                  <a:pt x="1226" y="634"/>
                  <a:pt x="1224" y="610"/>
                  <a:pt x="1220" y="586"/>
                </a:cubicBezTo>
                <a:cubicBezTo>
                  <a:pt x="1323" y="527"/>
                  <a:pt x="1323" y="527"/>
                  <a:pt x="1323" y="527"/>
                </a:cubicBezTo>
                <a:cubicBezTo>
                  <a:pt x="1300" y="445"/>
                  <a:pt x="1300" y="445"/>
                  <a:pt x="1300" y="445"/>
                </a:cubicBezTo>
                <a:cubicBezTo>
                  <a:pt x="1181" y="448"/>
                  <a:pt x="1181" y="448"/>
                  <a:pt x="1181" y="448"/>
                </a:cubicBezTo>
                <a:cubicBezTo>
                  <a:pt x="1171" y="424"/>
                  <a:pt x="1159" y="400"/>
                  <a:pt x="1145" y="378"/>
                </a:cubicBezTo>
                <a:cubicBezTo>
                  <a:pt x="1215" y="284"/>
                  <a:pt x="1215" y="284"/>
                  <a:pt x="1215" y="284"/>
                </a:cubicBezTo>
                <a:cubicBezTo>
                  <a:pt x="1162" y="218"/>
                  <a:pt x="1162" y="218"/>
                  <a:pt x="1162" y="218"/>
                </a:cubicBezTo>
                <a:cubicBezTo>
                  <a:pt x="1055" y="266"/>
                  <a:pt x="1055" y="266"/>
                  <a:pt x="1055" y="266"/>
                </a:cubicBezTo>
                <a:cubicBezTo>
                  <a:pt x="1038" y="249"/>
                  <a:pt x="1020" y="234"/>
                  <a:pt x="1001" y="219"/>
                </a:cubicBezTo>
                <a:cubicBezTo>
                  <a:pt x="1031" y="106"/>
                  <a:pt x="1031" y="106"/>
                  <a:pt x="1031" y="106"/>
                </a:cubicBezTo>
                <a:cubicBezTo>
                  <a:pt x="956" y="65"/>
                  <a:pt x="956" y="65"/>
                  <a:pt x="956" y="65"/>
                </a:cubicBezTo>
                <a:cubicBezTo>
                  <a:pt x="875" y="149"/>
                  <a:pt x="875" y="149"/>
                  <a:pt x="875" y="149"/>
                </a:cubicBezTo>
                <a:cubicBezTo>
                  <a:pt x="851" y="139"/>
                  <a:pt x="826" y="131"/>
                  <a:pt x="801" y="125"/>
                </a:cubicBezTo>
                <a:cubicBezTo>
                  <a:pt x="784" y="9"/>
                  <a:pt x="784" y="9"/>
                  <a:pt x="784" y="9"/>
                </a:cubicBezTo>
                <a:cubicBezTo>
                  <a:pt x="699" y="0"/>
                  <a:pt x="699" y="0"/>
                  <a:pt x="699" y="0"/>
                </a:cubicBezTo>
                <a:cubicBezTo>
                  <a:pt x="658" y="109"/>
                  <a:pt x="658" y="109"/>
                  <a:pt x="658" y="109"/>
                </a:cubicBezTo>
                <a:cubicBezTo>
                  <a:pt x="634" y="109"/>
                  <a:pt x="610" y="111"/>
                  <a:pt x="586" y="115"/>
                </a:cubicBezTo>
                <a:cubicBezTo>
                  <a:pt x="527" y="12"/>
                  <a:pt x="527" y="12"/>
                  <a:pt x="527" y="12"/>
                </a:cubicBezTo>
                <a:cubicBezTo>
                  <a:pt x="445" y="35"/>
                  <a:pt x="445" y="35"/>
                  <a:pt x="445" y="35"/>
                </a:cubicBezTo>
                <a:cubicBezTo>
                  <a:pt x="448" y="154"/>
                  <a:pt x="448" y="154"/>
                  <a:pt x="448" y="154"/>
                </a:cubicBezTo>
                <a:cubicBezTo>
                  <a:pt x="424" y="164"/>
                  <a:pt x="400" y="176"/>
                  <a:pt x="378" y="190"/>
                </a:cubicBezTo>
                <a:cubicBezTo>
                  <a:pt x="284" y="120"/>
                  <a:pt x="284" y="120"/>
                  <a:pt x="284" y="120"/>
                </a:cubicBezTo>
                <a:cubicBezTo>
                  <a:pt x="218" y="173"/>
                  <a:pt x="218" y="173"/>
                  <a:pt x="218" y="173"/>
                </a:cubicBezTo>
                <a:cubicBezTo>
                  <a:pt x="266" y="280"/>
                  <a:pt x="266" y="280"/>
                  <a:pt x="266" y="280"/>
                </a:cubicBezTo>
                <a:cubicBezTo>
                  <a:pt x="249" y="297"/>
                  <a:pt x="234" y="315"/>
                  <a:pt x="220" y="334"/>
                </a:cubicBezTo>
                <a:cubicBezTo>
                  <a:pt x="106" y="305"/>
                  <a:pt x="106" y="305"/>
                  <a:pt x="106" y="305"/>
                </a:cubicBezTo>
                <a:cubicBezTo>
                  <a:pt x="65" y="379"/>
                  <a:pt x="65" y="379"/>
                  <a:pt x="65" y="379"/>
                </a:cubicBezTo>
                <a:cubicBezTo>
                  <a:pt x="149" y="460"/>
                  <a:pt x="149" y="460"/>
                  <a:pt x="149" y="460"/>
                </a:cubicBezTo>
                <a:cubicBezTo>
                  <a:pt x="139" y="484"/>
                  <a:pt x="131" y="509"/>
                  <a:pt x="125" y="535"/>
                </a:cubicBezTo>
                <a:cubicBezTo>
                  <a:pt x="9" y="551"/>
                  <a:pt x="9" y="551"/>
                  <a:pt x="9" y="551"/>
                </a:cubicBezTo>
                <a:cubicBezTo>
                  <a:pt x="0" y="636"/>
                  <a:pt x="0" y="636"/>
                  <a:pt x="0" y="636"/>
                </a:cubicBezTo>
                <a:cubicBezTo>
                  <a:pt x="109" y="678"/>
                  <a:pt x="109" y="678"/>
                  <a:pt x="109" y="678"/>
                </a:cubicBezTo>
                <a:cubicBezTo>
                  <a:pt x="110" y="701"/>
                  <a:pt x="111" y="725"/>
                  <a:pt x="115" y="749"/>
                </a:cubicBezTo>
                <a:cubicBezTo>
                  <a:pt x="12" y="809"/>
                  <a:pt x="12" y="809"/>
                  <a:pt x="12" y="809"/>
                </a:cubicBezTo>
                <a:cubicBezTo>
                  <a:pt x="35" y="890"/>
                  <a:pt x="35" y="890"/>
                  <a:pt x="35" y="890"/>
                </a:cubicBezTo>
                <a:cubicBezTo>
                  <a:pt x="154" y="887"/>
                  <a:pt x="154" y="887"/>
                  <a:pt x="154" y="887"/>
                </a:cubicBezTo>
                <a:cubicBezTo>
                  <a:pt x="164" y="912"/>
                  <a:pt x="177" y="935"/>
                  <a:pt x="190" y="957"/>
                </a:cubicBezTo>
                <a:cubicBezTo>
                  <a:pt x="120" y="1051"/>
                  <a:pt x="120" y="1051"/>
                  <a:pt x="120" y="1051"/>
                </a:cubicBezTo>
                <a:cubicBezTo>
                  <a:pt x="173" y="1117"/>
                  <a:pt x="173" y="1117"/>
                  <a:pt x="173" y="1117"/>
                </a:cubicBezTo>
                <a:cubicBezTo>
                  <a:pt x="280" y="1070"/>
                  <a:pt x="280" y="1070"/>
                  <a:pt x="280" y="1070"/>
                </a:cubicBezTo>
                <a:cubicBezTo>
                  <a:pt x="297" y="1086"/>
                  <a:pt x="315" y="1102"/>
                  <a:pt x="334" y="1116"/>
                </a:cubicBezTo>
                <a:cubicBezTo>
                  <a:pt x="305" y="1229"/>
                  <a:pt x="305" y="1229"/>
                  <a:pt x="305" y="1229"/>
                </a:cubicBezTo>
                <a:cubicBezTo>
                  <a:pt x="379" y="1270"/>
                  <a:pt x="379" y="1270"/>
                  <a:pt x="379" y="1270"/>
                </a:cubicBezTo>
                <a:cubicBezTo>
                  <a:pt x="460" y="1186"/>
                  <a:pt x="460" y="1186"/>
                  <a:pt x="460" y="1186"/>
                </a:cubicBezTo>
                <a:cubicBezTo>
                  <a:pt x="484" y="1196"/>
                  <a:pt x="509" y="1204"/>
                  <a:pt x="535" y="1210"/>
                </a:cubicBezTo>
                <a:cubicBezTo>
                  <a:pt x="551" y="1326"/>
                  <a:pt x="551" y="1326"/>
                  <a:pt x="551" y="1326"/>
                </a:cubicBezTo>
                <a:cubicBezTo>
                  <a:pt x="636" y="1335"/>
                  <a:pt x="636" y="1335"/>
                  <a:pt x="636" y="1335"/>
                </a:cubicBezTo>
                <a:cubicBezTo>
                  <a:pt x="678" y="1226"/>
                  <a:pt x="678" y="1226"/>
                  <a:pt x="678" y="1226"/>
                </a:cubicBezTo>
                <a:cubicBezTo>
                  <a:pt x="701" y="1226"/>
                  <a:pt x="725" y="1224"/>
                  <a:pt x="749" y="1220"/>
                </a:cubicBezTo>
                <a:cubicBezTo>
                  <a:pt x="808" y="1323"/>
                  <a:pt x="808" y="1323"/>
                  <a:pt x="808" y="1323"/>
                </a:cubicBezTo>
                <a:cubicBezTo>
                  <a:pt x="890" y="1299"/>
                  <a:pt x="890" y="1299"/>
                  <a:pt x="890" y="1299"/>
                </a:cubicBezTo>
                <a:cubicBezTo>
                  <a:pt x="887" y="1181"/>
                  <a:pt x="887" y="1181"/>
                  <a:pt x="887" y="1181"/>
                </a:cubicBezTo>
                <a:cubicBezTo>
                  <a:pt x="912" y="1171"/>
                  <a:pt x="935" y="1159"/>
                  <a:pt x="957" y="1145"/>
                </a:cubicBezTo>
                <a:cubicBezTo>
                  <a:pt x="1051" y="1215"/>
                  <a:pt x="1051" y="1215"/>
                  <a:pt x="1051" y="1215"/>
                </a:cubicBezTo>
                <a:cubicBezTo>
                  <a:pt x="1117" y="1162"/>
                  <a:pt x="1117" y="1162"/>
                  <a:pt x="1117" y="1162"/>
                </a:cubicBezTo>
                <a:cubicBezTo>
                  <a:pt x="1070" y="1055"/>
                  <a:pt x="1070" y="1055"/>
                  <a:pt x="1070" y="1055"/>
                </a:cubicBezTo>
                <a:cubicBezTo>
                  <a:pt x="1086" y="1038"/>
                  <a:pt x="1102" y="1020"/>
                  <a:pt x="1116" y="1001"/>
                </a:cubicBezTo>
                <a:cubicBezTo>
                  <a:pt x="1229" y="1031"/>
                  <a:pt x="1229" y="1031"/>
                  <a:pt x="1229" y="1031"/>
                </a:cubicBezTo>
                <a:cubicBezTo>
                  <a:pt x="1271" y="956"/>
                  <a:pt x="1271" y="956"/>
                  <a:pt x="1271" y="956"/>
                </a:cubicBezTo>
                <a:cubicBezTo>
                  <a:pt x="1186" y="875"/>
                  <a:pt x="1186" y="875"/>
                  <a:pt x="1186" y="875"/>
                </a:cubicBezTo>
                <a:cubicBezTo>
                  <a:pt x="1196" y="851"/>
                  <a:pt x="1204" y="826"/>
                  <a:pt x="1210" y="801"/>
                </a:cubicBezTo>
                <a:lnTo>
                  <a:pt x="1326" y="784"/>
                </a:lnTo>
                <a:close/>
                <a:moveTo>
                  <a:pt x="776" y="1050"/>
                </a:moveTo>
                <a:cubicBezTo>
                  <a:pt x="565" y="1109"/>
                  <a:pt x="345" y="986"/>
                  <a:pt x="286" y="775"/>
                </a:cubicBezTo>
                <a:cubicBezTo>
                  <a:pt x="226" y="564"/>
                  <a:pt x="349" y="345"/>
                  <a:pt x="560" y="286"/>
                </a:cubicBezTo>
                <a:cubicBezTo>
                  <a:pt x="771" y="226"/>
                  <a:pt x="990" y="349"/>
                  <a:pt x="1050" y="560"/>
                </a:cubicBezTo>
                <a:cubicBezTo>
                  <a:pt x="1109" y="771"/>
                  <a:pt x="987" y="990"/>
                  <a:pt x="776" y="1050"/>
                </a:cubicBezTo>
                <a:close/>
              </a:path>
            </a:pathLst>
          </a:cu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id-ID" sz="2000">
              <a:solidFill>
                <a:srgbClr val="302F33"/>
              </a:solidFill>
              <a:latin typeface="DIN-BoldItalic" pitchFamily="50" charset="0"/>
            </a:endParaRPr>
          </a:p>
        </p:txBody>
      </p:sp>
      <p:grpSp>
        <p:nvGrpSpPr>
          <p:cNvPr id="13" name="Group 4"/>
          <p:cNvGrpSpPr/>
          <p:nvPr/>
        </p:nvGrpSpPr>
        <p:grpSpPr>
          <a:xfrm>
            <a:off x="3463503" y="2904526"/>
            <a:ext cx="1484236" cy="1461944"/>
            <a:chOff x="5808697" y="2954413"/>
            <a:chExt cx="1484236" cy="1461944"/>
          </a:xfrm>
          <a:solidFill>
            <a:srgbClr val="A6A6A6"/>
          </a:solidFill>
        </p:grpSpPr>
        <p:sp>
          <p:nvSpPr>
            <p:cNvPr id="14" name="Block Arc 1"/>
            <p:cNvSpPr/>
            <p:nvPr/>
          </p:nvSpPr>
          <p:spPr>
            <a:xfrm rot="19540670">
              <a:off x="5808697" y="2954413"/>
              <a:ext cx="1484236" cy="1461944"/>
            </a:xfrm>
            <a:prstGeom prst="blockArc">
              <a:avLst>
                <a:gd name="adj1" fmla="val 10800000"/>
                <a:gd name="adj2" fmla="val 17330593"/>
                <a:gd name="adj3" fmla="val 4033"/>
              </a:avLst>
            </a:prstGeom>
            <a:grpFill/>
            <a:ln>
              <a:solidFill>
                <a:srgbClr val="A6A6A6"/>
              </a:solidFill>
            </a:ln>
          </p:spPr>
          <p:txBody>
            <a:bodyPr vert="horz" wrap="square" lIns="91440" tIns="45720" rIns="91440" bIns="45720" numCol="1" anchor="t" anchorCtr="0" compatLnSpc="1"/>
            <a:p>
              <a:endParaRPr lang="en-US">
                <a:solidFill>
                  <a:srgbClr val="302F33"/>
                </a:solidFill>
              </a:endParaRPr>
            </a:p>
          </p:txBody>
        </p:sp>
        <p:sp>
          <p:nvSpPr>
            <p:cNvPr id="15" name="Right Triangle 2"/>
            <p:cNvSpPr/>
            <p:nvPr/>
          </p:nvSpPr>
          <p:spPr>
            <a:xfrm rot="12600000">
              <a:off x="6265622" y="2956208"/>
              <a:ext cx="120650" cy="120650"/>
            </a:xfrm>
            <a:prstGeom prst="rtTriangle">
              <a:avLst/>
            </a:prstGeom>
            <a:grpFill/>
            <a:ln>
              <a:solidFill>
                <a:srgbClr val="A6A6A6"/>
              </a:solidFill>
            </a:ln>
          </p:spPr>
          <p:txBody>
            <a:bodyPr vert="horz" wrap="square" lIns="91440" tIns="45720" rIns="91440" bIns="45720" numCol="1" anchor="t" anchorCtr="0" compatLnSpc="1"/>
            <a:p>
              <a:endParaRPr lang="en-US">
                <a:solidFill>
                  <a:srgbClr val="302F33"/>
                </a:solidFill>
              </a:endParaRPr>
            </a:p>
          </p:txBody>
        </p:sp>
      </p:grpSp>
      <p:grpSp>
        <p:nvGrpSpPr>
          <p:cNvPr id="16" name="Group 39"/>
          <p:cNvGrpSpPr/>
          <p:nvPr/>
        </p:nvGrpSpPr>
        <p:grpSpPr>
          <a:xfrm rot="5400000">
            <a:off x="6688282" y="853894"/>
            <a:ext cx="2288006" cy="2253642"/>
            <a:chOff x="5808697" y="2954413"/>
            <a:chExt cx="1484236" cy="1461944"/>
          </a:xfrm>
          <a:solidFill>
            <a:srgbClr val="A6A6A6"/>
          </a:solidFill>
        </p:grpSpPr>
        <p:sp>
          <p:nvSpPr>
            <p:cNvPr id="17" name="Block Arc 40"/>
            <p:cNvSpPr/>
            <p:nvPr/>
          </p:nvSpPr>
          <p:spPr>
            <a:xfrm rot="19540670">
              <a:off x="5808697" y="2954413"/>
              <a:ext cx="1484236" cy="1461944"/>
            </a:xfrm>
            <a:prstGeom prst="blockArc">
              <a:avLst>
                <a:gd name="adj1" fmla="val 10800000"/>
                <a:gd name="adj2" fmla="val 17330593"/>
                <a:gd name="adj3" fmla="val 4033"/>
              </a:avLst>
            </a:prstGeom>
            <a:grpFill/>
            <a:ln>
              <a:solidFill>
                <a:srgbClr val="A6A6A6"/>
              </a:solidFill>
            </a:ln>
          </p:spPr>
          <p:txBody>
            <a:bodyPr vert="horz" wrap="square" lIns="91440" tIns="45720" rIns="91440" bIns="45720" numCol="1" anchor="t" anchorCtr="0" compatLnSpc="1"/>
            <a:p>
              <a:endParaRPr lang="en-US">
                <a:solidFill>
                  <a:srgbClr val="302F33"/>
                </a:solidFill>
              </a:endParaRPr>
            </a:p>
          </p:txBody>
        </p:sp>
        <p:sp>
          <p:nvSpPr>
            <p:cNvPr id="18" name="Right Triangle 42"/>
            <p:cNvSpPr/>
            <p:nvPr/>
          </p:nvSpPr>
          <p:spPr>
            <a:xfrm rot="12600000">
              <a:off x="6265622" y="2956208"/>
              <a:ext cx="120650" cy="120650"/>
            </a:xfrm>
            <a:prstGeom prst="rtTriangle">
              <a:avLst/>
            </a:prstGeom>
            <a:grpFill/>
            <a:ln>
              <a:solidFill>
                <a:srgbClr val="A6A6A6"/>
              </a:solidFill>
            </a:ln>
          </p:spPr>
          <p:txBody>
            <a:bodyPr vert="horz" wrap="square" lIns="91440" tIns="45720" rIns="91440" bIns="45720" numCol="1" anchor="t" anchorCtr="0" compatLnSpc="1"/>
            <a:p>
              <a:endParaRPr lang="en-US">
                <a:solidFill>
                  <a:srgbClr val="302F33"/>
                </a:solidFill>
              </a:endParaRPr>
            </a:p>
          </p:txBody>
        </p:sp>
      </p:grpSp>
      <p:sp>
        <p:nvSpPr>
          <p:cNvPr id="19" name="Freeform 225"/>
          <p:cNvSpPr>
            <a:spLocks noEditPoints="1"/>
          </p:cNvSpPr>
          <p:nvPr/>
        </p:nvSpPr>
        <p:spPr bwMode="auto">
          <a:xfrm>
            <a:off x="3567285" y="4790468"/>
            <a:ext cx="397111" cy="397111"/>
          </a:xfrm>
          <a:custGeom>
            <a:avLst/>
            <a:gdLst>
              <a:gd name="T0" fmla="*/ 128 w 256"/>
              <a:gd name="T1" fmla="*/ 256 h 256"/>
              <a:gd name="T2" fmla="*/ 0 w 256"/>
              <a:gd name="T3" fmla="*/ 128 h 256"/>
              <a:gd name="T4" fmla="*/ 128 w 256"/>
              <a:gd name="T5" fmla="*/ 0 h 256"/>
              <a:gd name="T6" fmla="*/ 256 w 256"/>
              <a:gd name="T7" fmla="*/ 128 h 256"/>
              <a:gd name="T8" fmla="*/ 128 w 256"/>
              <a:gd name="T9" fmla="*/ 256 h 256"/>
              <a:gd name="T10" fmla="*/ 128 w 256"/>
              <a:gd name="T11" fmla="*/ 24 h 256"/>
              <a:gd name="T12" fmla="*/ 24 w 256"/>
              <a:gd name="T13" fmla="*/ 128 h 256"/>
              <a:gd name="T14" fmla="*/ 51 w 256"/>
              <a:gd name="T15" fmla="*/ 198 h 256"/>
              <a:gd name="T16" fmla="*/ 80 w 256"/>
              <a:gd name="T17" fmla="*/ 188 h 256"/>
              <a:gd name="T18" fmla="*/ 105 w 256"/>
              <a:gd name="T19" fmla="*/ 177 h 256"/>
              <a:gd name="T20" fmla="*/ 105 w 256"/>
              <a:gd name="T21" fmla="*/ 158 h 256"/>
              <a:gd name="T22" fmla="*/ 95 w 256"/>
              <a:gd name="T23" fmla="*/ 134 h 256"/>
              <a:gd name="T24" fmla="*/ 89 w 256"/>
              <a:gd name="T25" fmla="*/ 124 h 256"/>
              <a:gd name="T26" fmla="*/ 92 w 256"/>
              <a:gd name="T27" fmla="*/ 108 h 256"/>
              <a:gd name="T28" fmla="*/ 90 w 256"/>
              <a:gd name="T29" fmla="*/ 87 h 256"/>
              <a:gd name="T30" fmla="*/ 128 w 256"/>
              <a:gd name="T31" fmla="*/ 56 h 256"/>
              <a:gd name="T32" fmla="*/ 166 w 256"/>
              <a:gd name="T33" fmla="*/ 87 h 256"/>
              <a:gd name="T34" fmla="*/ 164 w 256"/>
              <a:gd name="T35" fmla="*/ 108 h 256"/>
              <a:gd name="T36" fmla="*/ 167 w 256"/>
              <a:gd name="T37" fmla="*/ 124 h 256"/>
              <a:gd name="T38" fmla="*/ 161 w 256"/>
              <a:gd name="T39" fmla="*/ 134 h 256"/>
              <a:gd name="T40" fmla="*/ 151 w 256"/>
              <a:gd name="T41" fmla="*/ 158 h 256"/>
              <a:gd name="T42" fmla="*/ 151 w 256"/>
              <a:gd name="T43" fmla="*/ 177 h 256"/>
              <a:gd name="T44" fmla="*/ 176 w 256"/>
              <a:gd name="T45" fmla="*/ 188 h 256"/>
              <a:gd name="T46" fmla="*/ 205 w 256"/>
              <a:gd name="T47" fmla="*/ 198 h 256"/>
              <a:gd name="T48" fmla="*/ 232 w 256"/>
              <a:gd name="T49" fmla="*/ 128 h 256"/>
              <a:gd name="T50" fmla="*/ 128 w 256"/>
              <a:gd name="T51" fmla="*/ 24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56" h="256">
                <a:moveTo>
                  <a:pt x="128" y="256"/>
                </a:moveTo>
                <a:cubicBezTo>
                  <a:pt x="57" y="256"/>
                  <a:pt x="0" y="199"/>
                  <a:pt x="0" y="128"/>
                </a:cubicBezTo>
                <a:cubicBezTo>
                  <a:pt x="0" y="57"/>
                  <a:pt x="57" y="0"/>
                  <a:pt x="128" y="0"/>
                </a:cubicBezTo>
                <a:cubicBezTo>
                  <a:pt x="199" y="0"/>
                  <a:pt x="256" y="57"/>
                  <a:pt x="256" y="128"/>
                </a:cubicBezTo>
                <a:cubicBezTo>
                  <a:pt x="256" y="199"/>
                  <a:pt x="199" y="256"/>
                  <a:pt x="128" y="256"/>
                </a:cubicBezTo>
                <a:moveTo>
                  <a:pt x="128" y="24"/>
                </a:moveTo>
                <a:cubicBezTo>
                  <a:pt x="71" y="24"/>
                  <a:pt x="24" y="71"/>
                  <a:pt x="24" y="128"/>
                </a:cubicBezTo>
                <a:cubicBezTo>
                  <a:pt x="24" y="155"/>
                  <a:pt x="34" y="179"/>
                  <a:pt x="51" y="198"/>
                </a:cubicBezTo>
                <a:cubicBezTo>
                  <a:pt x="66" y="190"/>
                  <a:pt x="61" y="196"/>
                  <a:pt x="80" y="188"/>
                </a:cubicBezTo>
                <a:cubicBezTo>
                  <a:pt x="100" y="180"/>
                  <a:pt x="105" y="177"/>
                  <a:pt x="105" y="177"/>
                </a:cubicBezTo>
                <a:cubicBezTo>
                  <a:pt x="105" y="158"/>
                  <a:pt x="105" y="158"/>
                  <a:pt x="105" y="158"/>
                </a:cubicBezTo>
                <a:cubicBezTo>
                  <a:pt x="105" y="158"/>
                  <a:pt x="98" y="152"/>
                  <a:pt x="95" y="134"/>
                </a:cubicBezTo>
                <a:cubicBezTo>
                  <a:pt x="91" y="136"/>
                  <a:pt x="89" y="129"/>
                  <a:pt x="89" y="124"/>
                </a:cubicBezTo>
                <a:cubicBezTo>
                  <a:pt x="89" y="120"/>
                  <a:pt x="86" y="107"/>
                  <a:pt x="92" y="108"/>
                </a:cubicBezTo>
                <a:cubicBezTo>
                  <a:pt x="91" y="99"/>
                  <a:pt x="90" y="92"/>
                  <a:pt x="90" y="87"/>
                </a:cubicBezTo>
                <a:cubicBezTo>
                  <a:pt x="92" y="73"/>
                  <a:pt x="106" y="57"/>
                  <a:pt x="128" y="56"/>
                </a:cubicBezTo>
                <a:cubicBezTo>
                  <a:pt x="154" y="57"/>
                  <a:pt x="164" y="73"/>
                  <a:pt x="166" y="87"/>
                </a:cubicBezTo>
                <a:cubicBezTo>
                  <a:pt x="166" y="92"/>
                  <a:pt x="165" y="99"/>
                  <a:pt x="164" y="108"/>
                </a:cubicBezTo>
                <a:cubicBezTo>
                  <a:pt x="170" y="107"/>
                  <a:pt x="167" y="120"/>
                  <a:pt x="167" y="124"/>
                </a:cubicBezTo>
                <a:cubicBezTo>
                  <a:pt x="167" y="129"/>
                  <a:pt x="165" y="136"/>
                  <a:pt x="161" y="134"/>
                </a:cubicBezTo>
                <a:cubicBezTo>
                  <a:pt x="158" y="152"/>
                  <a:pt x="151" y="158"/>
                  <a:pt x="151" y="158"/>
                </a:cubicBezTo>
                <a:cubicBezTo>
                  <a:pt x="151" y="177"/>
                  <a:pt x="151" y="177"/>
                  <a:pt x="151" y="177"/>
                </a:cubicBezTo>
                <a:cubicBezTo>
                  <a:pt x="151" y="177"/>
                  <a:pt x="156" y="180"/>
                  <a:pt x="176" y="188"/>
                </a:cubicBezTo>
                <a:cubicBezTo>
                  <a:pt x="195" y="196"/>
                  <a:pt x="190" y="190"/>
                  <a:pt x="205" y="198"/>
                </a:cubicBezTo>
                <a:cubicBezTo>
                  <a:pt x="222" y="179"/>
                  <a:pt x="232" y="155"/>
                  <a:pt x="232" y="128"/>
                </a:cubicBezTo>
                <a:cubicBezTo>
                  <a:pt x="232" y="71"/>
                  <a:pt x="185" y="24"/>
                  <a:pt x="128" y="24"/>
                </a:cubicBezTo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solidFill>
                <a:srgbClr val="302F33"/>
              </a:solidFill>
            </a:endParaRPr>
          </a:p>
        </p:txBody>
      </p:sp>
      <p:sp>
        <p:nvSpPr>
          <p:cNvPr id="6" name="Freeform 223"/>
          <p:cNvSpPr>
            <a:spLocks noEditPoints="1"/>
          </p:cNvSpPr>
          <p:nvPr/>
        </p:nvSpPr>
        <p:spPr bwMode="auto">
          <a:xfrm>
            <a:off x="4388214" y="3604594"/>
            <a:ext cx="400287" cy="378050"/>
          </a:xfrm>
          <a:custGeom>
            <a:avLst/>
            <a:gdLst>
              <a:gd name="T0" fmla="*/ 246 w 256"/>
              <a:gd name="T1" fmla="*/ 76 h 244"/>
              <a:gd name="T2" fmla="*/ 180 w 256"/>
              <a:gd name="T3" fmla="*/ 10 h 244"/>
              <a:gd name="T4" fmla="*/ 209 w 256"/>
              <a:gd name="T5" fmla="*/ 0 h 244"/>
              <a:gd name="T6" fmla="*/ 256 w 256"/>
              <a:gd name="T7" fmla="*/ 47 h 244"/>
              <a:gd name="T8" fmla="*/ 246 w 256"/>
              <a:gd name="T9" fmla="*/ 76 h 244"/>
              <a:gd name="T10" fmla="*/ 244 w 256"/>
              <a:gd name="T11" fmla="*/ 128 h 244"/>
              <a:gd name="T12" fmla="*/ 212 w 256"/>
              <a:gd name="T13" fmla="*/ 208 h 244"/>
              <a:gd name="T14" fmla="*/ 229 w 256"/>
              <a:gd name="T15" fmla="*/ 224 h 244"/>
              <a:gd name="T16" fmla="*/ 232 w 256"/>
              <a:gd name="T17" fmla="*/ 232 h 244"/>
              <a:gd name="T18" fmla="*/ 220 w 256"/>
              <a:gd name="T19" fmla="*/ 244 h 244"/>
              <a:gd name="T20" fmla="*/ 212 w 256"/>
              <a:gd name="T21" fmla="*/ 241 h 244"/>
              <a:gd name="T22" fmla="*/ 194 w 256"/>
              <a:gd name="T23" fmla="*/ 223 h 244"/>
              <a:gd name="T24" fmla="*/ 128 w 256"/>
              <a:gd name="T25" fmla="*/ 244 h 244"/>
              <a:gd name="T26" fmla="*/ 62 w 256"/>
              <a:gd name="T27" fmla="*/ 223 h 244"/>
              <a:gd name="T28" fmla="*/ 44 w 256"/>
              <a:gd name="T29" fmla="*/ 240 h 244"/>
              <a:gd name="T30" fmla="*/ 36 w 256"/>
              <a:gd name="T31" fmla="*/ 244 h 244"/>
              <a:gd name="T32" fmla="*/ 24 w 256"/>
              <a:gd name="T33" fmla="*/ 232 h 244"/>
              <a:gd name="T34" fmla="*/ 28 w 256"/>
              <a:gd name="T35" fmla="*/ 224 h 244"/>
              <a:gd name="T36" fmla="*/ 44 w 256"/>
              <a:gd name="T37" fmla="*/ 207 h 244"/>
              <a:gd name="T38" fmla="*/ 12 w 256"/>
              <a:gd name="T39" fmla="*/ 128 h 244"/>
              <a:gd name="T40" fmla="*/ 128 w 256"/>
              <a:gd name="T41" fmla="*/ 12 h 244"/>
              <a:gd name="T42" fmla="*/ 244 w 256"/>
              <a:gd name="T43" fmla="*/ 128 h 244"/>
              <a:gd name="T44" fmla="*/ 128 w 256"/>
              <a:gd name="T45" fmla="*/ 36 h 244"/>
              <a:gd name="T46" fmla="*/ 36 w 256"/>
              <a:gd name="T47" fmla="*/ 128 h 244"/>
              <a:gd name="T48" fmla="*/ 128 w 256"/>
              <a:gd name="T49" fmla="*/ 220 h 244"/>
              <a:gd name="T50" fmla="*/ 220 w 256"/>
              <a:gd name="T51" fmla="*/ 128 h 244"/>
              <a:gd name="T52" fmla="*/ 128 w 256"/>
              <a:gd name="T53" fmla="*/ 36 h 244"/>
              <a:gd name="T54" fmla="*/ 176 w 256"/>
              <a:gd name="T55" fmla="*/ 140 h 244"/>
              <a:gd name="T56" fmla="*/ 128 w 256"/>
              <a:gd name="T57" fmla="*/ 140 h 244"/>
              <a:gd name="T58" fmla="*/ 116 w 256"/>
              <a:gd name="T59" fmla="*/ 128 h 244"/>
              <a:gd name="T60" fmla="*/ 116 w 256"/>
              <a:gd name="T61" fmla="*/ 64 h 244"/>
              <a:gd name="T62" fmla="*/ 128 w 256"/>
              <a:gd name="T63" fmla="*/ 52 h 244"/>
              <a:gd name="T64" fmla="*/ 140 w 256"/>
              <a:gd name="T65" fmla="*/ 64 h 244"/>
              <a:gd name="T66" fmla="*/ 140 w 256"/>
              <a:gd name="T67" fmla="*/ 116 h 244"/>
              <a:gd name="T68" fmla="*/ 176 w 256"/>
              <a:gd name="T69" fmla="*/ 116 h 244"/>
              <a:gd name="T70" fmla="*/ 188 w 256"/>
              <a:gd name="T71" fmla="*/ 128 h 244"/>
              <a:gd name="T72" fmla="*/ 176 w 256"/>
              <a:gd name="T73" fmla="*/ 140 h 244"/>
              <a:gd name="T74" fmla="*/ 10 w 256"/>
              <a:gd name="T75" fmla="*/ 78 h 244"/>
              <a:gd name="T76" fmla="*/ 0 w 256"/>
              <a:gd name="T77" fmla="*/ 48 h 244"/>
              <a:gd name="T78" fmla="*/ 48 w 256"/>
              <a:gd name="T79" fmla="*/ 0 h 244"/>
              <a:gd name="T80" fmla="*/ 78 w 256"/>
              <a:gd name="T81" fmla="*/ 10 h 244"/>
              <a:gd name="T82" fmla="*/ 10 w 256"/>
              <a:gd name="T83" fmla="*/ 78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56" h="244">
                <a:moveTo>
                  <a:pt x="246" y="76"/>
                </a:moveTo>
                <a:cubicBezTo>
                  <a:pt x="233" y="46"/>
                  <a:pt x="210" y="23"/>
                  <a:pt x="180" y="10"/>
                </a:cubicBezTo>
                <a:cubicBezTo>
                  <a:pt x="188" y="4"/>
                  <a:pt x="198" y="0"/>
                  <a:pt x="209" y="0"/>
                </a:cubicBezTo>
                <a:cubicBezTo>
                  <a:pt x="235" y="0"/>
                  <a:pt x="256" y="21"/>
                  <a:pt x="256" y="47"/>
                </a:cubicBezTo>
                <a:cubicBezTo>
                  <a:pt x="256" y="58"/>
                  <a:pt x="252" y="68"/>
                  <a:pt x="246" y="76"/>
                </a:cubicBezTo>
                <a:moveTo>
                  <a:pt x="244" y="128"/>
                </a:moveTo>
                <a:cubicBezTo>
                  <a:pt x="244" y="159"/>
                  <a:pt x="232" y="187"/>
                  <a:pt x="212" y="208"/>
                </a:cubicBezTo>
                <a:cubicBezTo>
                  <a:pt x="229" y="224"/>
                  <a:pt x="229" y="224"/>
                  <a:pt x="229" y="224"/>
                </a:cubicBezTo>
                <a:cubicBezTo>
                  <a:pt x="231" y="226"/>
                  <a:pt x="232" y="229"/>
                  <a:pt x="232" y="232"/>
                </a:cubicBezTo>
                <a:cubicBezTo>
                  <a:pt x="232" y="239"/>
                  <a:pt x="227" y="244"/>
                  <a:pt x="220" y="244"/>
                </a:cubicBezTo>
                <a:cubicBezTo>
                  <a:pt x="217" y="244"/>
                  <a:pt x="214" y="243"/>
                  <a:pt x="212" y="241"/>
                </a:cubicBezTo>
                <a:cubicBezTo>
                  <a:pt x="194" y="223"/>
                  <a:pt x="194" y="223"/>
                  <a:pt x="194" y="223"/>
                </a:cubicBezTo>
                <a:cubicBezTo>
                  <a:pt x="176" y="236"/>
                  <a:pt x="153" y="244"/>
                  <a:pt x="128" y="244"/>
                </a:cubicBezTo>
                <a:cubicBezTo>
                  <a:pt x="103" y="244"/>
                  <a:pt x="81" y="236"/>
                  <a:pt x="62" y="223"/>
                </a:cubicBezTo>
                <a:cubicBezTo>
                  <a:pt x="44" y="240"/>
                  <a:pt x="44" y="240"/>
                  <a:pt x="44" y="240"/>
                </a:cubicBezTo>
                <a:cubicBezTo>
                  <a:pt x="42" y="243"/>
                  <a:pt x="39" y="244"/>
                  <a:pt x="36" y="244"/>
                </a:cubicBezTo>
                <a:cubicBezTo>
                  <a:pt x="29" y="244"/>
                  <a:pt x="24" y="239"/>
                  <a:pt x="24" y="232"/>
                </a:cubicBezTo>
                <a:cubicBezTo>
                  <a:pt x="24" y="229"/>
                  <a:pt x="25" y="226"/>
                  <a:pt x="28" y="224"/>
                </a:cubicBezTo>
                <a:cubicBezTo>
                  <a:pt x="44" y="207"/>
                  <a:pt x="44" y="207"/>
                  <a:pt x="44" y="207"/>
                </a:cubicBezTo>
                <a:cubicBezTo>
                  <a:pt x="24" y="187"/>
                  <a:pt x="12" y="159"/>
                  <a:pt x="12" y="128"/>
                </a:cubicBezTo>
                <a:cubicBezTo>
                  <a:pt x="12" y="64"/>
                  <a:pt x="64" y="12"/>
                  <a:pt x="128" y="12"/>
                </a:cubicBezTo>
                <a:cubicBezTo>
                  <a:pt x="192" y="12"/>
                  <a:pt x="244" y="64"/>
                  <a:pt x="244" y="128"/>
                </a:cubicBezTo>
                <a:moveTo>
                  <a:pt x="128" y="36"/>
                </a:moveTo>
                <a:cubicBezTo>
                  <a:pt x="77" y="36"/>
                  <a:pt x="36" y="77"/>
                  <a:pt x="36" y="128"/>
                </a:cubicBezTo>
                <a:cubicBezTo>
                  <a:pt x="36" y="179"/>
                  <a:pt x="77" y="220"/>
                  <a:pt x="128" y="220"/>
                </a:cubicBezTo>
                <a:cubicBezTo>
                  <a:pt x="179" y="220"/>
                  <a:pt x="220" y="179"/>
                  <a:pt x="220" y="128"/>
                </a:cubicBezTo>
                <a:cubicBezTo>
                  <a:pt x="220" y="77"/>
                  <a:pt x="179" y="36"/>
                  <a:pt x="128" y="36"/>
                </a:cubicBezTo>
                <a:moveTo>
                  <a:pt x="176" y="140"/>
                </a:moveTo>
                <a:cubicBezTo>
                  <a:pt x="128" y="140"/>
                  <a:pt x="128" y="140"/>
                  <a:pt x="128" y="140"/>
                </a:cubicBezTo>
                <a:cubicBezTo>
                  <a:pt x="121" y="140"/>
                  <a:pt x="116" y="135"/>
                  <a:pt x="116" y="128"/>
                </a:cubicBezTo>
                <a:cubicBezTo>
                  <a:pt x="116" y="64"/>
                  <a:pt x="116" y="64"/>
                  <a:pt x="116" y="64"/>
                </a:cubicBezTo>
                <a:cubicBezTo>
                  <a:pt x="116" y="57"/>
                  <a:pt x="121" y="52"/>
                  <a:pt x="128" y="52"/>
                </a:cubicBezTo>
                <a:cubicBezTo>
                  <a:pt x="135" y="52"/>
                  <a:pt x="140" y="57"/>
                  <a:pt x="140" y="64"/>
                </a:cubicBezTo>
                <a:cubicBezTo>
                  <a:pt x="140" y="116"/>
                  <a:pt x="140" y="116"/>
                  <a:pt x="140" y="116"/>
                </a:cubicBezTo>
                <a:cubicBezTo>
                  <a:pt x="176" y="116"/>
                  <a:pt x="176" y="116"/>
                  <a:pt x="176" y="116"/>
                </a:cubicBezTo>
                <a:cubicBezTo>
                  <a:pt x="183" y="116"/>
                  <a:pt x="188" y="121"/>
                  <a:pt x="188" y="128"/>
                </a:cubicBezTo>
                <a:cubicBezTo>
                  <a:pt x="188" y="135"/>
                  <a:pt x="183" y="140"/>
                  <a:pt x="176" y="140"/>
                </a:cubicBezTo>
                <a:moveTo>
                  <a:pt x="10" y="78"/>
                </a:moveTo>
                <a:cubicBezTo>
                  <a:pt x="4" y="69"/>
                  <a:pt x="0" y="59"/>
                  <a:pt x="0" y="48"/>
                </a:cubicBezTo>
                <a:cubicBezTo>
                  <a:pt x="0" y="21"/>
                  <a:pt x="21" y="0"/>
                  <a:pt x="48" y="0"/>
                </a:cubicBezTo>
                <a:cubicBezTo>
                  <a:pt x="59" y="0"/>
                  <a:pt x="69" y="4"/>
                  <a:pt x="78" y="10"/>
                </a:cubicBezTo>
                <a:cubicBezTo>
                  <a:pt x="47" y="23"/>
                  <a:pt x="23" y="47"/>
                  <a:pt x="10" y="78"/>
                </a:cubicBezTo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solidFill>
                <a:srgbClr val="302F33"/>
              </a:solidFill>
            </a:endParaRPr>
          </a:p>
        </p:txBody>
      </p:sp>
      <p:sp>
        <p:nvSpPr>
          <p:cNvPr id="21" name="Freeform 218"/>
          <p:cNvSpPr>
            <a:spLocks noEditPoints="1"/>
          </p:cNvSpPr>
          <p:nvPr/>
        </p:nvSpPr>
        <p:spPr bwMode="auto">
          <a:xfrm>
            <a:off x="6064085" y="4297728"/>
            <a:ext cx="636432" cy="636432"/>
          </a:xfrm>
          <a:custGeom>
            <a:avLst/>
            <a:gdLst>
              <a:gd name="T0" fmla="*/ 128 w 256"/>
              <a:gd name="T1" fmla="*/ 256 h 256"/>
              <a:gd name="T2" fmla="*/ 0 w 256"/>
              <a:gd name="T3" fmla="*/ 128 h 256"/>
              <a:gd name="T4" fmla="*/ 128 w 256"/>
              <a:gd name="T5" fmla="*/ 0 h 256"/>
              <a:gd name="T6" fmla="*/ 256 w 256"/>
              <a:gd name="T7" fmla="*/ 128 h 256"/>
              <a:gd name="T8" fmla="*/ 128 w 256"/>
              <a:gd name="T9" fmla="*/ 256 h 256"/>
              <a:gd name="T10" fmla="*/ 24 w 256"/>
              <a:gd name="T11" fmla="*/ 128 h 256"/>
              <a:gd name="T12" fmla="*/ 128 w 256"/>
              <a:gd name="T13" fmla="*/ 232 h 256"/>
              <a:gd name="T14" fmla="*/ 202 w 256"/>
              <a:gd name="T15" fmla="*/ 202 h 256"/>
              <a:gd name="T16" fmla="*/ 128 w 256"/>
              <a:gd name="T17" fmla="*/ 128 h 256"/>
              <a:gd name="T18" fmla="*/ 128 w 256"/>
              <a:gd name="T19" fmla="*/ 24 h 256"/>
              <a:gd name="T20" fmla="*/ 24 w 256"/>
              <a:gd name="T21" fmla="*/ 128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56" h="256">
                <a:moveTo>
                  <a:pt x="128" y="256"/>
                </a:moveTo>
                <a:cubicBezTo>
                  <a:pt x="57" y="256"/>
                  <a:pt x="0" y="199"/>
                  <a:pt x="0" y="128"/>
                </a:cubicBezTo>
                <a:cubicBezTo>
                  <a:pt x="0" y="57"/>
                  <a:pt x="57" y="0"/>
                  <a:pt x="128" y="0"/>
                </a:cubicBezTo>
                <a:cubicBezTo>
                  <a:pt x="199" y="0"/>
                  <a:pt x="256" y="57"/>
                  <a:pt x="256" y="128"/>
                </a:cubicBezTo>
                <a:cubicBezTo>
                  <a:pt x="256" y="199"/>
                  <a:pt x="199" y="256"/>
                  <a:pt x="128" y="256"/>
                </a:cubicBezTo>
                <a:moveTo>
                  <a:pt x="24" y="128"/>
                </a:moveTo>
                <a:cubicBezTo>
                  <a:pt x="24" y="185"/>
                  <a:pt x="71" y="232"/>
                  <a:pt x="128" y="232"/>
                </a:cubicBezTo>
                <a:cubicBezTo>
                  <a:pt x="157" y="232"/>
                  <a:pt x="183" y="220"/>
                  <a:pt x="202" y="202"/>
                </a:cubicBezTo>
                <a:cubicBezTo>
                  <a:pt x="128" y="128"/>
                  <a:pt x="128" y="128"/>
                  <a:pt x="128" y="128"/>
                </a:cubicBezTo>
                <a:cubicBezTo>
                  <a:pt x="128" y="24"/>
                  <a:pt x="128" y="24"/>
                  <a:pt x="128" y="24"/>
                </a:cubicBezTo>
                <a:cubicBezTo>
                  <a:pt x="71" y="24"/>
                  <a:pt x="24" y="71"/>
                  <a:pt x="24" y="128"/>
                </a:cubicBezTo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solidFill>
                <a:srgbClr val="302F33"/>
              </a:solidFill>
            </a:endParaRPr>
          </a:p>
        </p:txBody>
      </p:sp>
      <p:sp>
        <p:nvSpPr>
          <p:cNvPr id="22" name="Freeform 258"/>
          <p:cNvSpPr>
            <a:spLocks noEditPoints="1"/>
          </p:cNvSpPr>
          <p:nvPr/>
        </p:nvSpPr>
        <p:spPr bwMode="auto">
          <a:xfrm>
            <a:off x="7147186" y="2128820"/>
            <a:ext cx="805656" cy="805656"/>
          </a:xfrm>
          <a:custGeom>
            <a:avLst/>
            <a:gdLst>
              <a:gd name="T0" fmla="*/ 229 w 256"/>
              <a:gd name="T1" fmla="*/ 140 h 256"/>
              <a:gd name="T2" fmla="*/ 59 w 256"/>
              <a:gd name="T3" fmla="*/ 53 h 256"/>
              <a:gd name="T4" fmla="*/ 84 w 256"/>
              <a:gd name="T5" fmla="*/ 39 h 256"/>
              <a:gd name="T6" fmla="*/ 86 w 256"/>
              <a:gd name="T7" fmla="*/ 43 h 256"/>
              <a:gd name="T8" fmla="*/ 85 w 256"/>
              <a:gd name="T9" fmla="*/ 47 h 256"/>
              <a:gd name="T10" fmla="*/ 88 w 256"/>
              <a:gd name="T11" fmla="*/ 51 h 256"/>
              <a:gd name="T12" fmla="*/ 77 w 256"/>
              <a:gd name="T13" fmla="*/ 59 h 256"/>
              <a:gd name="T14" fmla="*/ 73 w 256"/>
              <a:gd name="T15" fmla="*/ 67 h 256"/>
              <a:gd name="T16" fmla="*/ 69 w 256"/>
              <a:gd name="T17" fmla="*/ 74 h 256"/>
              <a:gd name="T18" fmla="*/ 61 w 256"/>
              <a:gd name="T19" fmla="*/ 71 h 256"/>
              <a:gd name="T20" fmla="*/ 58 w 256"/>
              <a:gd name="T21" fmla="*/ 67 h 256"/>
              <a:gd name="T22" fmla="*/ 58 w 256"/>
              <a:gd name="T23" fmla="*/ 60 h 256"/>
              <a:gd name="T24" fmla="*/ 58 w 256"/>
              <a:gd name="T25" fmla="*/ 56 h 256"/>
              <a:gd name="T26" fmla="*/ 47 w 256"/>
              <a:gd name="T27" fmla="*/ 66 h 256"/>
              <a:gd name="T28" fmla="*/ 40 w 256"/>
              <a:gd name="T29" fmla="*/ 74 h 256"/>
              <a:gd name="T30" fmla="*/ 53 w 256"/>
              <a:gd name="T31" fmla="*/ 94 h 256"/>
              <a:gd name="T32" fmla="*/ 48 w 256"/>
              <a:gd name="T33" fmla="*/ 103 h 256"/>
              <a:gd name="T34" fmla="*/ 42 w 256"/>
              <a:gd name="T35" fmla="*/ 103 h 256"/>
              <a:gd name="T36" fmla="*/ 34 w 256"/>
              <a:gd name="T37" fmla="*/ 113 h 256"/>
              <a:gd name="T38" fmla="*/ 32 w 256"/>
              <a:gd name="T39" fmla="*/ 113 h 256"/>
              <a:gd name="T40" fmla="*/ 32 w 256"/>
              <a:gd name="T41" fmla="*/ 116 h 256"/>
              <a:gd name="T42" fmla="*/ 29 w 256"/>
              <a:gd name="T43" fmla="*/ 134 h 256"/>
              <a:gd name="T44" fmla="*/ 44 w 256"/>
              <a:gd name="T45" fmla="*/ 154 h 256"/>
              <a:gd name="T46" fmla="*/ 69 w 256"/>
              <a:gd name="T47" fmla="*/ 187 h 256"/>
              <a:gd name="T48" fmla="*/ 222 w 256"/>
              <a:gd name="T49" fmla="*/ 132 h 256"/>
              <a:gd name="T50" fmla="*/ 204 w 256"/>
              <a:gd name="T51" fmla="*/ 140 h 256"/>
              <a:gd name="T52" fmla="*/ 168 w 256"/>
              <a:gd name="T53" fmla="*/ 115 h 256"/>
              <a:gd name="T54" fmla="*/ 166 w 256"/>
              <a:gd name="T55" fmla="*/ 135 h 256"/>
              <a:gd name="T56" fmla="*/ 143 w 256"/>
              <a:gd name="T57" fmla="*/ 104 h 256"/>
              <a:gd name="T58" fmla="*/ 156 w 256"/>
              <a:gd name="T59" fmla="*/ 93 h 256"/>
              <a:gd name="T60" fmla="*/ 143 w 256"/>
              <a:gd name="T61" fmla="*/ 101 h 256"/>
              <a:gd name="T62" fmla="*/ 139 w 256"/>
              <a:gd name="T63" fmla="*/ 105 h 256"/>
              <a:gd name="T64" fmla="*/ 129 w 256"/>
              <a:gd name="T65" fmla="*/ 98 h 256"/>
              <a:gd name="T66" fmla="*/ 111 w 256"/>
              <a:gd name="T67" fmla="*/ 105 h 256"/>
              <a:gd name="T68" fmla="*/ 110 w 256"/>
              <a:gd name="T69" fmla="*/ 91 h 256"/>
              <a:gd name="T70" fmla="*/ 120 w 256"/>
              <a:gd name="T71" fmla="*/ 81 h 256"/>
              <a:gd name="T72" fmla="*/ 132 w 256"/>
              <a:gd name="T73" fmla="*/ 79 h 256"/>
              <a:gd name="T74" fmla="*/ 141 w 256"/>
              <a:gd name="T75" fmla="*/ 70 h 256"/>
              <a:gd name="T76" fmla="*/ 134 w 256"/>
              <a:gd name="T77" fmla="*/ 71 h 256"/>
              <a:gd name="T78" fmla="*/ 124 w 256"/>
              <a:gd name="T79" fmla="*/ 72 h 256"/>
              <a:gd name="T80" fmla="*/ 119 w 256"/>
              <a:gd name="T81" fmla="*/ 67 h 256"/>
              <a:gd name="T82" fmla="*/ 136 w 256"/>
              <a:gd name="T83" fmla="*/ 53 h 256"/>
              <a:gd name="T84" fmla="*/ 161 w 256"/>
              <a:gd name="T85" fmla="*/ 59 h 256"/>
              <a:gd name="T86" fmla="*/ 181 w 256"/>
              <a:gd name="T87" fmla="*/ 41 h 256"/>
              <a:gd name="T88" fmla="*/ 173 w 256"/>
              <a:gd name="T89" fmla="*/ 91 h 256"/>
              <a:gd name="T90" fmla="*/ 175 w 256"/>
              <a:gd name="T91" fmla="*/ 100 h 256"/>
              <a:gd name="T92" fmla="*/ 138 w 256"/>
              <a:gd name="T93" fmla="*/ 28 h 256"/>
              <a:gd name="T94" fmla="*/ 133 w 256"/>
              <a:gd name="T95" fmla="*/ 30 h 256"/>
              <a:gd name="T96" fmla="*/ 106 w 256"/>
              <a:gd name="T97" fmla="*/ 76 h 256"/>
              <a:gd name="T98" fmla="*/ 100 w 256"/>
              <a:gd name="T99" fmla="*/ 84 h 256"/>
              <a:gd name="T100" fmla="*/ 121 w 256"/>
              <a:gd name="T101" fmla="*/ 106 h 256"/>
              <a:gd name="T102" fmla="*/ 159 w 256"/>
              <a:gd name="T103" fmla="*/ 133 h 256"/>
              <a:gd name="T104" fmla="*/ 156 w 256"/>
              <a:gd name="T105" fmla="*/ 171 h 256"/>
              <a:gd name="T106" fmla="*/ 127 w 256"/>
              <a:gd name="T107" fmla="*/ 166 h 256"/>
              <a:gd name="T108" fmla="*/ 100 w 256"/>
              <a:gd name="T109" fmla="*/ 143 h 256"/>
              <a:gd name="T110" fmla="*/ 84 w 256"/>
              <a:gd name="T111" fmla="*/ 62 h 256"/>
              <a:gd name="T112" fmla="*/ 165 w 256"/>
              <a:gd name="T113" fmla="*/ 169 h 256"/>
              <a:gd name="T114" fmla="*/ 140 w 256"/>
              <a:gd name="T115" fmla="*/ 107 h 256"/>
              <a:gd name="T116" fmla="*/ 123 w 256"/>
              <a:gd name="T117" fmla="*/ 99 h 256"/>
              <a:gd name="T118" fmla="*/ 85 w 256"/>
              <a:gd name="T119" fmla="*/ 48 h 256"/>
              <a:gd name="T120" fmla="*/ 57 w 256"/>
              <a:gd name="T121" fmla="*/ 96 h 256"/>
              <a:gd name="T122" fmla="*/ 41 w 256"/>
              <a:gd name="T123" fmla="*/ 137 h 256"/>
              <a:gd name="T124" fmla="*/ 206 w 256"/>
              <a:gd name="T125" fmla="*/ 140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56" h="256">
                <a:moveTo>
                  <a:pt x="128" y="256"/>
                </a:moveTo>
                <a:cubicBezTo>
                  <a:pt x="57" y="256"/>
                  <a:pt x="0" y="199"/>
                  <a:pt x="0" y="128"/>
                </a:cubicBezTo>
                <a:cubicBezTo>
                  <a:pt x="0" y="57"/>
                  <a:pt x="57" y="0"/>
                  <a:pt x="128" y="0"/>
                </a:cubicBezTo>
                <a:cubicBezTo>
                  <a:pt x="199" y="0"/>
                  <a:pt x="256" y="57"/>
                  <a:pt x="256" y="128"/>
                </a:cubicBezTo>
                <a:cubicBezTo>
                  <a:pt x="256" y="199"/>
                  <a:pt x="199" y="256"/>
                  <a:pt x="128" y="256"/>
                </a:cubicBezTo>
                <a:moveTo>
                  <a:pt x="200" y="53"/>
                </a:moveTo>
                <a:cubicBezTo>
                  <a:pt x="199" y="53"/>
                  <a:pt x="199" y="53"/>
                  <a:pt x="198" y="53"/>
                </a:cubicBezTo>
                <a:cubicBezTo>
                  <a:pt x="198" y="53"/>
                  <a:pt x="198" y="52"/>
                  <a:pt x="198" y="52"/>
                </a:cubicBezTo>
                <a:cubicBezTo>
                  <a:pt x="198" y="52"/>
                  <a:pt x="198" y="52"/>
                  <a:pt x="198" y="51"/>
                </a:cubicBezTo>
                <a:cubicBezTo>
                  <a:pt x="198" y="51"/>
                  <a:pt x="197" y="51"/>
                  <a:pt x="197" y="50"/>
                </a:cubicBezTo>
                <a:cubicBezTo>
                  <a:pt x="197" y="50"/>
                  <a:pt x="197" y="50"/>
                  <a:pt x="197" y="50"/>
                </a:cubicBezTo>
                <a:cubicBezTo>
                  <a:pt x="197" y="51"/>
                  <a:pt x="197" y="51"/>
                  <a:pt x="197" y="51"/>
                </a:cubicBezTo>
                <a:cubicBezTo>
                  <a:pt x="197" y="51"/>
                  <a:pt x="197" y="51"/>
                  <a:pt x="197" y="52"/>
                </a:cubicBezTo>
                <a:cubicBezTo>
                  <a:pt x="197" y="52"/>
                  <a:pt x="197" y="53"/>
                  <a:pt x="197" y="53"/>
                </a:cubicBezTo>
                <a:cubicBezTo>
                  <a:pt x="197" y="54"/>
                  <a:pt x="197" y="54"/>
                  <a:pt x="198" y="54"/>
                </a:cubicBezTo>
                <a:cubicBezTo>
                  <a:pt x="198" y="55"/>
                  <a:pt x="198" y="55"/>
                  <a:pt x="197" y="55"/>
                </a:cubicBezTo>
                <a:cubicBezTo>
                  <a:pt x="197" y="55"/>
                  <a:pt x="197" y="56"/>
                  <a:pt x="197" y="56"/>
                </a:cubicBezTo>
                <a:cubicBezTo>
                  <a:pt x="197" y="56"/>
                  <a:pt x="197" y="57"/>
                  <a:pt x="196" y="57"/>
                </a:cubicBezTo>
                <a:cubicBezTo>
                  <a:pt x="196" y="57"/>
                  <a:pt x="196" y="57"/>
                  <a:pt x="195" y="57"/>
                </a:cubicBezTo>
                <a:cubicBezTo>
                  <a:pt x="195" y="58"/>
                  <a:pt x="196" y="58"/>
                  <a:pt x="196" y="58"/>
                </a:cubicBezTo>
                <a:cubicBezTo>
                  <a:pt x="195" y="58"/>
                  <a:pt x="195" y="58"/>
                  <a:pt x="195" y="58"/>
                </a:cubicBezTo>
                <a:cubicBezTo>
                  <a:pt x="195" y="58"/>
                  <a:pt x="194" y="58"/>
                  <a:pt x="194" y="58"/>
                </a:cubicBezTo>
                <a:cubicBezTo>
                  <a:pt x="194" y="58"/>
                  <a:pt x="193" y="58"/>
                  <a:pt x="193" y="58"/>
                </a:cubicBezTo>
                <a:cubicBezTo>
                  <a:pt x="193" y="59"/>
                  <a:pt x="194" y="59"/>
                  <a:pt x="195" y="59"/>
                </a:cubicBezTo>
                <a:cubicBezTo>
                  <a:pt x="195" y="59"/>
                  <a:pt x="195" y="59"/>
                  <a:pt x="195" y="59"/>
                </a:cubicBezTo>
                <a:cubicBezTo>
                  <a:pt x="196" y="59"/>
                  <a:pt x="196" y="59"/>
                  <a:pt x="196" y="59"/>
                </a:cubicBezTo>
                <a:cubicBezTo>
                  <a:pt x="197" y="58"/>
                  <a:pt x="197" y="58"/>
                  <a:pt x="198" y="58"/>
                </a:cubicBezTo>
                <a:cubicBezTo>
                  <a:pt x="198" y="57"/>
                  <a:pt x="198" y="57"/>
                  <a:pt x="198" y="57"/>
                </a:cubicBezTo>
                <a:cubicBezTo>
                  <a:pt x="199" y="57"/>
                  <a:pt x="199" y="57"/>
                  <a:pt x="199" y="57"/>
                </a:cubicBezTo>
                <a:cubicBezTo>
                  <a:pt x="199" y="56"/>
                  <a:pt x="199" y="56"/>
                  <a:pt x="199" y="56"/>
                </a:cubicBezTo>
                <a:cubicBezTo>
                  <a:pt x="199" y="55"/>
                  <a:pt x="199" y="55"/>
                  <a:pt x="199" y="55"/>
                </a:cubicBezTo>
                <a:cubicBezTo>
                  <a:pt x="199" y="54"/>
                  <a:pt x="200" y="54"/>
                  <a:pt x="201" y="54"/>
                </a:cubicBezTo>
                <a:cubicBezTo>
                  <a:pt x="201" y="54"/>
                  <a:pt x="200" y="53"/>
                  <a:pt x="200" y="53"/>
                </a:cubicBezTo>
                <a:cubicBezTo>
                  <a:pt x="200" y="53"/>
                  <a:pt x="200" y="53"/>
                  <a:pt x="200" y="53"/>
                </a:cubicBezTo>
                <a:moveTo>
                  <a:pt x="203" y="56"/>
                </a:moveTo>
                <a:cubicBezTo>
                  <a:pt x="203" y="56"/>
                  <a:pt x="203" y="56"/>
                  <a:pt x="202" y="56"/>
                </a:cubicBezTo>
                <a:cubicBezTo>
                  <a:pt x="202" y="56"/>
                  <a:pt x="202" y="56"/>
                  <a:pt x="202" y="56"/>
                </a:cubicBezTo>
                <a:cubicBezTo>
                  <a:pt x="202" y="56"/>
                  <a:pt x="203" y="56"/>
                  <a:pt x="203" y="56"/>
                </a:cubicBezTo>
                <a:cubicBezTo>
                  <a:pt x="202" y="55"/>
                  <a:pt x="202" y="55"/>
                  <a:pt x="202" y="55"/>
                </a:cubicBezTo>
                <a:cubicBezTo>
                  <a:pt x="202" y="55"/>
                  <a:pt x="202" y="56"/>
                  <a:pt x="202" y="56"/>
                </a:cubicBezTo>
                <a:cubicBezTo>
                  <a:pt x="202" y="57"/>
                  <a:pt x="203" y="57"/>
                  <a:pt x="203" y="56"/>
                </a:cubicBezTo>
                <a:cubicBezTo>
                  <a:pt x="203" y="56"/>
                  <a:pt x="203" y="56"/>
                  <a:pt x="203" y="56"/>
                </a:cubicBezTo>
                <a:moveTo>
                  <a:pt x="231" y="143"/>
                </a:moveTo>
                <a:cubicBezTo>
                  <a:pt x="231" y="141"/>
                  <a:pt x="231" y="138"/>
                  <a:pt x="232" y="136"/>
                </a:cubicBezTo>
                <a:cubicBezTo>
                  <a:pt x="232" y="136"/>
                  <a:pt x="232" y="136"/>
                  <a:pt x="232" y="136"/>
                </a:cubicBezTo>
                <a:cubicBezTo>
                  <a:pt x="231" y="136"/>
                  <a:pt x="231" y="136"/>
                  <a:pt x="231" y="136"/>
                </a:cubicBezTo>
                <a:cubicBezTo>
                  <a:pt x="231" y="135"/>
                  <a:pt x="231" y="136"/>
                  <a:pt x="230" y="136"/>
                </a:cubicBezTo>
                <a:cubicBezTo>
                  <a:pt x="230" y="136"/>
                  <a:pt x="230" y="136"/>
                  <a:pt x="230" y="136"/>
                </a:cubicBezTo>
                <a:cubicBezTo>
                  <a:pt x="230" y="135"/>
                  <a:pt x="230" y="135"/>
                  <a:pt x="230" y="135"/>
                </a:cubicBezTo>
                <a:cubicBezTo>
                  <a:pt x="229" y="135"/>
                  <a:pt x="229" y="135"/>
                  <a:pt x="229" y="135"/>
                </a:cubicBezTo>
                <a:cubicBezTo>
                  <a:pt x="229" y="135"/>
                  <a:pt x="229" y="135"/>
                  <a:pt x="229" y="136"/>
                </a:cubicBezTo>
                <a:cubicBezTo>
                  <a:pt x="229" y="136"/>
                  <a:pt x="229" y="136"/>
                  <a:pt x="229" y="136"/>
                </a:cubicBezTo>
                <a:cubicBezTo>
                  <a:pt x="228" y="137"/>
                  <a:pt x="227" y="139"/>
                  <a:pt x="228" y="140"/>
                </a:cubicBezTo>
                <a:cubicBezTo>
                  <a:pt x="228" y="140"/>
                  <a:pt x="228" y="140"/>
                  <a:pt x="229" y="140"/>
                </a:cubicBezTo>
                <a:cubicBezTo>
                  <a:pt x="229" y="140"/>
                  <a:pt x="229" y="140"/>
                  <a:pt x="229" y="141"/>
                </a:cubicBezTo>
                <a:cubicBezTo>
                  <a:pt x="229" y="140"/>
                  <a:pt x="229" y="140"/>
                  <a:pt x="229" y="140"/>
                </a:cubicBezTo>
                <a:cubicBezTo>
                  <a:pt x="229" y="142"/>
                  <a:pt x="229" y="143"/>
                  <a:pt x="231" y="142"/>
                </a:cubicBezTo>
                <a:cubicBezTo>
                  <a:pt x="231" y="143"/>
                  <a:pt x="231" y="143"/>
                  <a:pt x="231" y="143"/>
                </a:cubicBezTo>
                <a:moveTo>
                  <a:pt x="28" y="153"/>
                </a:moveTo>
                <a:cubicBezTo>
                  <a:pt x="28" y="152"/>
                  <a:pt x="27" y="152"/>
                  <a:pt x="28" y="151"/>
                </a:cubicBezTo>
                <a:cubicBezTo>
                  <a:pt x="28" y="151"/>
                  <a:pt x="29" y="151"/>
                  <a:pt x="29" y="151"/>
                </a:cubicBezTo>
                <a:cubicBezTo>
                  <a:pt x="29" y="151"/>
                  <a:pt x="29" y="151"/>
                  <a:pt x="29" y="152"/>
                </a:cubicBezTo>
                <a:cubicBezTo>
                  <a:pt x="29" y="152"/>
                  <a:pt x="29" y="151"/>
                  <a:pt x="29" y="151"/>
                </a:cubicBezTo>
                <a:cubicBezTo>
                  <a:pt x="29" y="151"/>
                  <a:pt x="29" y="151"/>
                  <a:pt x="29" y="151"/>
                </a:cubicBezTo>
                <a:cubicBezTo>
                  <a:pt x="30" y="151"/>
                  <a:pt x="31" y="151"/>
                  <a:pt x="31" y="151"/>
                </a:cubicBezTo>
                <a:cubicBezTo>
                  <a:pt x="31" y="150"/>
                  <a:pt x="30" y="150"/>
                  <a:pt x="30" y="150"/>
                </a:cubicBezTo>
                <a:cubicBezTo>
                  <a:pt x="30" y="149"/>
                  <a:pt x="31" y="150"/>
                  <a:pt x="31" y="150"/>
                </a:cubicBezTo>
                <a:cubicBezTo>
                  <a:pt x="31" y="150"/>
                  <a:pt x="31" y="150"/>
                  <a:pt x="31" y="150"/>
                </a:cubicBezTo>
                <a:cubicBezTo>
                  <a:pt x="31" y="149"/>
                  <a:pt x="31" y="149"/>
                  <a:pt x="31" y="149"/>
                </a:cubicBezTo>
                <a:cubicBezTo>
                  <a:pt x="31" y="149"/>
                  <a:pt x="30" y="149"/>
                  <a:pt x="30" y="149"/>
                </a:cubicBezTo>
                <a:cubicBezTo>
                  <a:pt x="30" y="149"/>
                  <a:pt x="30" y="149"/>
                  <a:pt x="29" y="149"/>
                </a:cubicBezTo>
                <a:cubicBezTo>
                  <a:pt x="29" y="149"/>
                  <a:pt x="29" y="149"/>
                  <a:pt x="29" y="149"/>
                </a:cubicBezTo>
                <a:cubicBezTo>
                  <a:pt x="28" y="149"/>
                  <a:pt x="28" y="149"/>
                  <a:pt x="28" y="150"/>
                </a:cubicBezTo>
                <a:cubicBezTo>
                  <a:pt x="28" y="150"/>
                  <a:pt x="28" y="150"/>
                  <a:pt x="28" y="150"/>
                </a:cubicBezTo>
                <a:cubicBezTo>
                  <a:pt x="28" y="150"/>
                  <a:pt x="28" y="151"/>
                  <a:pt x="27" y="151"/>
                </a:cubicBezTo>
                <a:cubicBezTo>
                  <a:pt x="27" y="151"/>
                  <a:pt x="27" y="151"/>
                  <a:pt x="27" y="151"/>
                </a:cubicBezTo>
                <a:cubicBezTo>
                  <a:pt x="27" y="150"/>
                  <a:pt x="27" y="150"/>
                  <a:pt x="27" y="150"/>
                </a:cubicBezTo>
                <a:cubicBezTo>
                  <a:pt x="27" y="150"/>
                  <a:pt x="27" y="150"/>
                  <a:pt x="27" y="150"/>
                </a:cubicBezTo>
                <a:cubicBezTo>
                  <a:pt x="27" y="150"/>
                  <a:pt x="27" y="150"/>
                  <a:pt x="27" y="150"/>
                </a:cubicBezTo>
                <a:cubicBezTo>
                  <a:pt x="27" y="150"/>
                  <a:pt x="27" y="150"/>
                  <a:pt x="26" y="150"/>
                </a:cubicBezTo>
                <a:cubicBezTo>
                  <a:pt x="26" y="150"/>
                  <a:pt x="26" y="150"/>
                  <a:pt x="26" y="150"/>
                </a:cubicBezTo>
                <a:cubicBezTo>
                  <a:pt x="27" y="151"/>
                  <a:pt x="27" y="152"/>
                  <a:pt x="27" y="153"/>
                </a:cubicBezTo>
                <a:cubicBezTo>
                  <a:pt x="27" y="153"/>
                  <a:pt x="27" y="153"/>
                  <a:pt x="28" y="153"/>
                </a:cubicBezTo>
                <a:moveTo>
                  <a:pt x="32" y="112"/>
                </a:moveTo>
                <a:cubicBezTo>
                  <a:pt x="32" y="112"/>
                  <a:pt x="32" y="112"/>
                  <a:pt x="32" y="112"/>
                </a:cubicBezTo>
                <a:cubicBezTo>
                  <a:pt x="32" y="112"/>
                  <a:pt x="32" y="112"/>
                  <a:pt x="32" y="112"/>
                </a:cubicBezTo>
                <a:cubicBezTo>
                  <a:pt x="32" y="112"/>
                  <a:pt x="32" y="112"/>
                  <a:pt x="32" y="112"/>
                </a:cubicBezTo>
                <a:moveTo>
                  <a:pt x="30" y="94"/>
                </a:moveTo>
                <a:cubicBezTo>
                  <a:pt x="30" y="94"/>
                  <a:pt x="30" y="94"/>
                  <a:pt x="30" y="94"/>
                </a:cubicBezTo>
                <a:cubicBezTo>
                  <a:pt x="30" y="94"/>
                  <a:pt x="30" y="93"/>
                  <a:pt x="30" y="93"/>
                </a:cubicBezTo>
                <a:cubicBezTo>
                  <a:pt x="30" y="93"/>
                  <a:pt x="30" y="94"/>
                  <a:pt x="30" y="94"/>
                </a:cubicBezTo>
                <a:moveTo>
                  <a:pt x="59" y="53"/>
                </a:moveTo>
                <a:cubicBezTo>
                  <a:pt x="59" y="53"/>
                  <a:pt x="59" y="53"/>
                  <a:pt x="59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9" y="53"/>
                </a:cubicBezTo>
                <a:cubicBezTo>
                  <a:pt x="59" y="53"/>
                  <a:pt x="59" y="53"/>
                  <a:pt x="59" y="53"/>
                </a:cubicBezTo>
                <a:cubicBezTo>
                  <a:pt x="59" y="53"/>
                  <a:pt x="58" y="53"/>
                  <a:pt x="58" y="53"/>
                </a:cubicBezTo>
                <a:cubicBezTo>
                  <a:pt x="58" y="53"/>
                  <a:pt x="58" y="53"/>
                  <a:pt x="59" y="52"/>
                </a:cubicBezTo>
                <a:cubicBezTo>
                  <a:pt x="58" y="52"/>
                  <a:pt x="57" y="52"/>
                  <a:pt x="57" y="52"/>
                </a:cubicBezTo>
                <a:cubicBezTo>
                  <a:pt x="57" y="52"/>
                  <a:pt x="57" y="52"/>
                  <a:pt x="57" y="52"/>
                </a:cubicBezTo>
                <a:cubicBezTo>
                  <a:pt x="57" y="52"/>
                  <a:pt x="57" y="52"/>
                  <a:pt x="57" y="52"/>
                </a:cubicBezTo>
                <a:cubicBezTo>
                  <a:pt x="58" y="52"/>
                  <a:pt x="58" y="52"/>
                  <a:pt x="58" y="52"/>
                </a:cubicBezTo>
                <a:cubicBezTo>
                  <a:pt x="58" y="52"/>
                  <a:pt x="58" y="52"/>
                  <a:pt x="58" y="52"/>
                </a:cubicBezTo>
                <a:cubicBezTo>
                  <a:pt x="58" y="52"/>
                  <a:pt x="58" y="52"/>
                  <a:pt x="58" y="52"/>
                </a:cubicBezTo>
                <a:cubicBezTo>
                  <a:pt x="58" y="52"/>
                  <a:pt x="58" y="52"/>
                  <a:pt x="58" y="52"/>
                </a:cubicBezTo>
                <a:cubicBezTo>
                  <a:pt x="57" y="52"/>
                  <a:pt x="57" y="52"/>
                  <a:pt x="56" y="53"/>
                </a:cubicBezTo>
                <a:cubicBezTo>
                  <a:pt x="57" y="53"/>
                  <a:pt x="57" y="53"/>
                  <a:pt x="57" y="53"/>
                </a:cubicBezTo>
                <a:cubicBezTo>
                  <a:pt x="57" y="53"/>
                  <a:pt x="58" y="53"/>
                  <a:pt x="58" y="53"/>
                </a:cubicBezTo>
                <a:cubicBezTo>
                  <a:pt x="58" y="53"/>
                  <a:pt x="59" y="53"/>
                  <a:pt x="59" y="53"/>
                </a:cubicBezTo>
                <a:cubicBezTo>
                  <a:pt x="59" y="53"/>
                  <a:pt x="59" y="53"/>
                  <a:pt x="59" y="53"/>
                </a:cubicBezTo>
                <a:cubicBezTo>
                  <a:pt x="59" y="53"/>
                  <a:pt x="59" y="53"/>
                  <a:pt x="59" y="53"/>
                </a:cubicBezTo>
                <a:moveTo>
                  <a:pt x="54" y="55"/>
                </a:moveTo>
                <a:cubicBezTo>
                  <a:pt x="54" y="55"/>
                  <a:pt x="54" y="55"/>
                  <a:pt x="54" y="55"/>
                </a:cubicBezTo>
                <a:cubicBezTo>
                  <a:pt x="54" y="55"/>
                  <a:pt x="54" y="55"/>
                  <a:pt x="54" y="55"/>
                </a:cubicBezTo>
                <a:cubicBezTo>
                  <a:pt x="54" y="55"/>
                  <a:pt x="54" y="55"/>
                  <a:pt x="54" y="55"/>
                </a:cubicBezTo>
                <a:moveTo>
                  <a:pt x="83" y="34"/>
                </a:moveTo>
                <a:cubicBezTo>
                  <a:pt x="83" y="34"/>
                  <a:pt x="83" y="34"/>
                  <a:pt x="83" y="34"/>
                </a:cubicBezTo>
                <a:cubicBezTo>
                  <a:pt x="83" y="35"/>
                  <a:pt x="84" y="35"/>
                  <a:pt x="84" y="35"/>
                </a:cubicBezTo>
                <a:cubicBezTo>
                  <a:pt x="84" y="35"/>
                  <a:pt x="83" y="35"/>
                  <a:pt x="83" y="35"/>
                </a:cubicBezTo>
                <a:cubicBezTo>
                  <a:pt x="83" y="35"/>
                  <a:pt x="83" y="35"/>
                  <a:pt x="83" y="35"/>
                </a:cubicBezTo>
                <a:cubicBezTo>
                  <a:pt x="83" y="35"/>
                  <a:pt x="83" y="35"/>
                  <a:pt x="83" y="35"/>
                </a:cubicBezTo>
                <a:cubicBezTo>
                  <a:pt x="83" y="34"/>
                  <a:pt x="83" y="34"/>
                  <a:pt x="83" y="34"/>
                </a:cubicBezTo>
                <a:cubicBezTo>
                  <a:pt x="83" y="35"/>
                  <a:pt x="82" y="35"/>
                  <a:pt x="82" y="35"/>
                </a:cubicBezTo>
                <a:cubicBezTo>
                  <a:pt x="82" y="35"/>
                  <a:pt x="82" y="35"/>
                  <a:pt x="82" y="35"/>
                </a:cubicBezTo>
                <a:cubicBezTo>
                  <a:pt x="82" y="35"/>
                  <a:pt x="82" y="35"/>
                  <a:pt x="82" y="35"/>
                </a:cubicBezTo>
                <a:cubicBezTo>
                  <a:pt x="82" y="35"/>
                  <a:pt x="82" y="35"/>
                  <a:pt x="82" y="35"/>
                </a:cubicBezTo>
                <a:cubicBezTo>
                  <a:pt x="82" y="35"/>
                  <a:pt x="82" y="36"/>
                  <a:pt x="81" y="36"/>
                </a:cubicBezTo>
                <a:cubicBezTo>
                  <a:pt x="81" y="36"/>
                  <a:pt x="81" y="36"/>
                  <a:pt x="81" y="36"/>
                </a:cubicBezTo>
                <a:cubicBezTo>
                  <a:pt x="81" y="36"/>
                  <a:pt x="82" y="36"/>
                  <a:pt x="82" y="36"/>
                </a:cubicBezTo>
                <a:cubicBezTo>
                  <a:pt x="82" y="36"/>
                  <a:pt x="82" y="35"/>
                  <a:pt x="82" y="35"/>
                </a:cubicBezTo>
                <a:cubicBezTo>
                  <a:pt x="82" y="35"/>
                  <a:pt x="82" y="35"/>
                  <a:pt x="82" y="35"/>
                </a:cubicBezTo>
                <a:cubicBezTo>
                  <a:pt x="83" y="35"/>
                  <a:pt x="83" y="35"/>
                  <a:pt x="83" y="35"/>
                </a:cubicBezTo>
                <a:cubicBezTo>
                  <a:pt x="83" y="35"/>
                  <a:pt x="83" y="36"/>
                  <a:pt x="83" y="36"/>
                </a:cubicBezTo>
                <a:cubicBezTo>
                  <a:pt x="84" y="36"/>
                  <a:pt x="84" y="36"/>
                  <a:pt x="84" y="36"/>
                </a:cubicBezTo>
                <a:cubicBezTo>
                  <a:pt x="84" y="36"/>
                  <a:pt x="84" y="37"/>
                  <a:pt x="84" y="37"/>
                </a:cubicBezTo>
                <a:cubicBezTo>
                  <a:pt x="84" y="37"/>
                  <a:pt x="84" y="36"/>
                  <a:pt x="84" y="36"/>
                </a:cubicBezTo>
                <a:cubicBezTo>
                  <a:pt x="83" y="36"/>
                  <a:pt x="83" y="37"/>
                  <a:pt x="83" y="37"/>
                </a:cubicBezTo>
                <a:cubicBezTo>
                  <a:pt x="83" y="37"/>
                  <a:pt x="83" y="37"/>
                  <a:pt x="82" y="36"/>
                </a:cubicBezTo>
                <a:cubicBezTo>
                  <a:pt x="82" y="36"/>
                  <a:pt x="82" y="36"/>
                  <a:pt x="82" y="36"/>
                </a:cubicBezTo>
                <a:cubicBezTo>
                  <a:pt x="82" y="36"/>
                  <a:pt x="82" y="36"/>
                  <a:pt x="82" y="36"/>
                </a:cubicBezTo>
                <a:cubicBezTo>
                  <a:pt x="82" y="37"/>
                  <a:pt x="82" y="37"/>
                  <a:pt x="82" y="37"/>
                </a:cubicBezTo>
                <a:cubicBezTo>
                  <a:pt x="82" y="37"/>
                  <a:pt x="82" y="37"/>
                  <a:pt x="82" y="37"/>
                </a:cubicBezTo>
                <a:cubicBezTo>
                  <a:pt x="82" y="37"/>
                  <a:pt x="82" y="37"/>
                  <a:pt x="83" y="37"/>
                </a:cubicBezTo>
                <a:cubicBezTo>
                  <a:pt x="83" y="37"/>
                  <a:pt x="83" y="37"/>
                  <a:pt x="83" y="37"/>
                </a:cubicBezTo>
                <a:cubicBezTo>
                  <a:pt x="83" y="37"/>
                  <a:pt x="83" y="37"/>
                  <a:pt x="83" y="37"/>
                </a:cubicBezTo>
                <a:cubicBezTo>
                  <a:pt x="83" y="37"/>
                  <a:pt x="83" y="37"/>
                  <a:pt x="83" y="37"/>
                </a:cubicBezTo>
                <a:cubicBezTo>
                  <a:pt x="83" y="37"/>
                  <a:pt x="83" y="37"/>
                  <a:pt x="83" y="37"/>
                </a:cubicBezTo>
                <a:cubicBezTo>
                  <a:pt x="83" y="37"/>
                  <a:pt x="83" y="37"/>
                  <a:pt x="83" y="37"/>
                </a:cubicBezTo>
                <a:cubicBezTo>
                  <a:pt x="83" y="37"/>
                  <a:pt x="83" y="37"/>
                  <a:pt x="83" y="37"/>
                </a:cubicBezTo>
                <a:cubicBezTo>
                  <a:pt x="83" y="37"/>
                  <a:pt x="82" y="37"/>
                  <a:pt x="82" y="37"/>
                </a:cubicBezTo>
                <a:cubicBezTo>
                  <a:pt x="82" y="37"/>
                  <a:pt x="83" y="38"/>
                  <a:pt x="83" y="38"/>
                </a:cubicBezTo>
                <a:cubicBezTo>
                  <a:pt x="83" y="37"/>
                  <a:pt x="83" y="37"/>
                  <a:pt x="84" y="37"/>
                </a:cubicBezTo>
                <a:cubicBezTo>
                  <a:pt x="84" y="37"/>
                  <a:pt x="84" y="37"/>
                  <a:pt x="84" y="37"/>
                </a:cubicBezTo>
                <a:cubicBezTo>
                  <a:pt x="84" y="38"/>
                  <a:pt x="84" y="38"/>
                  <a:pt x="84" y="38"/>
                </a:cubicBezTo>
                <a:cubicBezTo>
                  <a:pt x="84" y="38"/>
                  <a:pt x="84" y="38"/>
                  <a:pt x="84" y="38"/>
                </a:cubicBezTo>
                <a:cubicBezTo>
                  <a:pt x="85" y="38"/>
                  <a:pt x="85" y="37"/>
                  <a:pt x="85" y="37"/>
                </a:cubicBezTo>
                <a:cubicBezTo>
                  <a:pt x="85" y="37"/>
                  <a:pt x="86" y="37"/>
                  <a:pt x="86" y="38"/>
                </a:cubicBezTo>
                <a:cubicBezTo>
                  <a:pt x="86" y="38"/>
                  <a:pt x="86" y="38"/>
                  <a:pt x="85" y="38"/>
                </a:cubicBezTo>
                <a:cubicBezTo>
                  <a:pt x="85" y="38"/>
                  <a:pt x="85" y="38"/>
                  <a:pt x="85" y="38"/>
                </a:cubicBezTo>
                <a:cubicBezTo>
                  <a:pt x="85" y="38"/>
                  <a:pt x="85" y="38"/>
                  <a:pt x="85" y="38"/>
                </a:cubicBezTo>
                <a:cubicBezTo>
                  <a:pt x="84" y="38"/>
                  <a:pt x="84" y="38"/>
                  <a:pt x="84" y="38"/>
                </a:cubicBezTo>
                <a:cubicBezTo>
                  <a:pt x="84" y="38"/>
                  <a:pt x="83" y="38"/>
                  <a:pt x="83" y="38"/>
                </a:cubicBezTo>
                <a:cubicBezTo>
                  <a:pt x="83" y="38"/>
                  <a:pt x="83" y="38"/>
                  <a:pt x="83" y="38"/>
                </a:cubicBezTo>
                <a:cubicBezTo>
                  <a:pt x="83" y="38"/>
                  <a:pt x="84" y="39"/>
                  <a:pt x="84" y="39"/>
                </a:cubicBezTo>
                <a:cubicBezTo>
                  <a:pt x="84" y="39"/>
                  <a:pt x="83" y="39"/>
                  <a:pt x="83" y="39"/>
                </a:cubicBezTo>
                <a:cubicBezTo>
                  <a:pt x="84" y="39"/>
                  <a:pt x="84" y="39"/>
                  <a:pt x="84" y="39"/>
                </a:cubicBezTo>
                <a:cubicBezTo>
                  <a:pt x="84" y="39"/>
                  <a:pt x="84" y="39"/>
                  <a:pt x="84" y="39"/>
                </a:cubicBezTo>
                <a:cubicBezTo>
                  <a:pt x="84" y="39"/>
                  <a:pt x="84" y="39"/>
                  <a:pt x="84" y="39"/>
                </a:cubicBezTo>
                <a:cubicBezTo>
                  <a:pt x="84" y="39"/>
                  <a:pt x="84" y="39"/>
                  <a:pt x="84" y="39"/>
                </a:cubicBezTo>
                <a:cubicBezTo>
                  <a:pt x="84" y="39"/>
                  <a:pt x="84" y="39"/>
                  <a:pt x="84" y="39"/>
                </a:cubicBezTo>
                <a:cubicBezTo>
                  <a:pt x="84" y="39"/>
                  <a:pt x="84" y="39"/>
                  <a:pt x="84" y="39"/>
                </a:cubicBezTo>
                <a:cubicBezTo>
                  <a:pt x="84" y="39"/>
                  <a:pt x="85" y="39"/>
                  <a:pt x="85" y="39"/>
                </a:cubicBezTo>
                <a:cubicBezTo>
                  <a:pt x="86" y="39"/>
                  <a:pt x="86" y="39"/>
                  <a:pt x="86" y="39"/>
                </a:cubicBezTo>
                <a:cubicBezTo>
                  <a:pt x="86" y="39"/>
                  <a:pt x="87" y="40"/>
                  <a:pt x="86" y="40"/>
                </a:cubicBezTo>
                <a:cubicBezTo>
                  <a:pt x="86" y="40"/>
                  <a:pt x="86" y="40"/>
                  <a:pt x="86" y="40"/>
                </a:cubicBezTo>
                <a:cubicBezTo>
                  <a:pt x="86" y="40"/>
                  <a:pt x="86" y="40"/>
                  <a:pt x="86" y="40"/>
                </a:cubicBezTo>
                <a:cubicBezTo>
                  <a:pt x="85" y="40"/>
                  <a:pt x="85" y="41"/>
                  <a:pt x="85" y="41"/>
                </a:cubicBezTo>
                <a:cubicBezTo>
                  <a:pt x="85" y="41"/>
                  <a:pt x="85" y="41"/>
                  <a:pt x="85" y="41"/>
                </a:cubicBezTo>
                <a:cubicBezTo>
                  <a:pt x="84" y="41"/>
                  <a:pt x="84" y="41"/>
                  <a:pt x="84" y="41"/>
                </a:cubicBezTo>
                <a:cubicBezTo>
                  <a:pt x="84" y="41"/>
                  <a:pt x="83" y="41"/>
                  <a:pt x="83" y="41"/>
                </a:cubicBezTo>
                <a:cubicBezTo>
                  <a:pt x="83" y="41"/>
                  <a:pt x="83" y="41"/>
                  <a:pt x="83" y="41"/>
                </a:cubicBezTo>
                <a:cubicBezTo>
                  <a:pt x="83" y="41"/>
                  <a:pt x="84" y="41"/>
                  <a:pt x="84" y="41"/>
                </a:cubicBezTo>
                <a:cubicBezTo>
                  <a:pt x="84" y="40"/>
                  <a:pt x="84" y="40"/>
                  <a:pt x="84" y="40"/>
                </a:cubicBezTo>
                <a:cubicBezTo>
                  <a:pt x="84" y="40"/>
                  <a:pt x="84" y="40"/>
                  <a:pt x="84" y="40"/>
                </a:cubicBezTo>
                <a:cubicBezTo>
                  <a:pt x="84" y="40"/>
                  <a:pt x="84" y="40"/>
                  <a:pt x="84" y="40"/>
                </a:cubicBezTo>
                <a:cubicBezTo>
                  <a:pt x="84" y="40"/>
                  <a:pt x="84" y="40"/>
                  <a:pt x="84" y="40"/>
                </a:cubicBezTo>
                <a:cubicBezTo>
                  <a:pt x="83" y="40"/>
                  <a:pt x="83" y="41"/>
                  <a:pt x="83" y="41"/>
                </a:cubicBezTo>
                <a:cubicBezTo>
                  <a:pt x="83" y="41"/>
                  <a:pt x="83" y="41"/>
                  <a:pt x="83" y="41"/>
                </a:cubicBezTo>
                <a:cubicBezTo>
                  <a:pt x="83" y="41"/>
                  <a:pt x="82" y="41"/>
                  <a:pt x="82" y="41"/>
                </a:cubicBezTo>
                <a:cubicBezTo>
                  <a:pt x="82" y="41"/>
                  <a:pt x="83" y="41"/>
                  <a:pt x="83" y="41"/>
                </a:cubicBezTo>
                <a:cubicBezTo>
                  <a:pt x="83" y="41"/>
                  <a:pt x="83" y="41"/>
                  <a:pt x="83" y="41"/>
                </a:cubicBezTo>
                <a:cubicBezTo>
                  <a:pt x="83" y="41"/>
                  <a:pt x="82" y="41"/>
                  <a:pt x="82" y="42"/>
                </a:cubicBezTo>
                <a:cubicBezTo>
                  <a:pt x="82" y="42"/>
                  <a:pt x="82" y="42"/>
                  <a:pt x="82" y="42"/>
                </a:cubicBezTo>
                <a:cubicBezTo>
                  <a:pt x="82" y="42"/>
                  <a:pt x="82" y="42"/>
                  <a:pt x="82" y="42"/>
                </a:cubicBezTo>
                <a:cubicBezTo>
                  <a:pt x="82" y="42"/>
                  <a:pt x="81" y="42"/>
                  <a:pt x="81" y="42"/>
                </a:cubicBezTo>
                <a:cubicBezTo>
                  <a:pt x="81" y="42"/>
                  <a:pt x="81" y="42"/>
                  <a:pt x="81" y="42"/>
                </a:cubicBezTo>
                <a:cubicBezTo>
                  <a:pt x="81" y="42"/>
                  <a:pt x="81" y="42"/>
                  <a:pt x="81" y="42"/>
                </a:cubicBezTo>
                <a:cubicBezTo>
                  <a:pt x="81" y="42"/>
                  <a:pt x="81" y="42"/>
                  <a:pt x="81" y="42"/>
                </a:cubicBezTo>
                <a:cubicBezTo>
                  <a:pt x="81" y="43"/>
                  <a:pt x="80" y="43"/>
                  <a:pt x="81" y="43"/>
                </a:cubicBezTo>
                <a:cubicBezTo>
                  <a:pt x="81" y="43"/>
                  <a:pt x="81" y="43"/>
                  <a:pt x="81" y="43"/>
                </a:cubicBezTo>
                <a:cubicBezTo>
                  <a:pt x="81" y="43"/>
                  <a:pt x="81" y="43"/>
                  <a:pt x="82" y="43"/>
                </a:cubicBezTo>
                <a:cubicBezTo>
                  <a:pt x="82" y="42"/>
                  <a:pt x="82" y="42"/>
                  <a:pt x="82" y="42"/>
                </a:cubicBezTo>
                <a:cubicBezTo>
                  <a:pt x="82" y="42"/>
                  <a:pt x="82" y="42"/>
                  <a:pt x="82" y="42"/>
                </a:cubicBezTo>
                <a:cubicBezTo>
                  <a:pt x="82" y="42"/>
                  <a:pt x="83" y="42"/>
                  <a:pt x="83" y="42"/>
                </a:cubicBezTo>
                <a:cubicBezTo>
                  <a:pt x="83" y="42"/>
                  <a:pt x="83" y="42"/>
                  <a:pt x="83" y="42"/>
                </a:cubicBezTo>
                <a:cubicBezTo>
                  <a:pt x="83" y="43"/>
                  <a:pt x="83" y="43"/>
                  <a:pt x="82" y="43"/>
                </a:cubicBezTo>
                <a:cubicBezTo>
                  <a:pt x="82" y="43"/>
                  <a:pt x="82" y="43"/>
                  <a:pt x="82" y="43"/>
                </a:cubicBezTo>
                <a:cubicBezTo>
                  <a:pt x="82" y="43"/>
                  <a:pt x="82" y="43"/>
                  <a:pt x="82" y="43"/>
                </a:cubicBezTo>
                <a:cubicBezTo>
                  <a:pt x="82" y="43"/>
                  <a:pt x="82" y="43"/>
                  <a:pt x="83" y="43"/>
                </a:cubicBezTo>
                <a:cubicBezTo>
                  <a:pt x="83" y="43"/>
                  <a:pt x="83" y="43"/>
                  <a:pt x="83" y="43"/>
                </a:cubicBezTo>
                <a:cubicBezTo>
                  <a:pt x="83" y="43"/>
                  <a:pt x="83" y="43"/>
                  <a:pt x="83" y="43"/>
                </a:cubicBezTo>
                <a:cubicBezTo>
                  <a:pt x="83" y="43"/>
                  <a:pt x="83" y="43"/>
                  <a:pt x="83" y="43"/>
                </a:cubicBezTo>
                <a:cubicBezTo>
                  <a:pt x="83" y="43"/>
                  <a:pt x="83" y="43"/>
                  <a:pt x="83" y="43"/>
                </a:cubicBezTo>
                <a:cubicBezTo>
                  <a:pt x="83" y="43"/>
                  <a:pt x="84" y="43"/>
                  <a:pt x="84" y="43"/>
                </a:cubicBezTo>
                <a:cubicBezTo>
                  <a:pt x="84" y="43"/>
                  <a:pt x="84" y="43"/>
                  <a:pt x="84" y="43"/>
                </a:cubicBezTo>
                <a:cubicBezTo>
                  <a:pt x="84" y="43"/>
                  <a:pt x="84" y="43"/>
                  <a:pt x="84" y="43"/>
                </a:cubicBezTo>
                <a:cubicBezTo>
                  <a:pt x="84" y="44"/>
                  <a:pt x="84" y="44"/>
                  <a:pt x="84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4" y="44"/>
                  <a:pt x="84" y="43"/>
                  <a:pt x="85" y="43"/>
                </a:cubicBezTo>
                <a:cubicBezTo>
                  <a:pt x="85" y="43"/>
                  <a:pt x="85" y="43"/>
                  <a:pt x="86" y="43"/>
                </a:cubicBezTo>
                <a:cubicBezTo>
                  <a:pt x="86" y="44"/>
                  <a:pt x="86" y="43"/>
                  <a:pt x="87" y="43"/>
                </a:cubicBezTo>
                <a:cubicBezTo>
                  <a:pt x="87" y="43"/>
                  <a:pt x="87" y="44"/>
                  <a:pt x="87" y="43"/>
                </a:cubicBezTo>
                <a:cubicBezTo>
                  <a:pt x="87" y="43"/>
                  <a:pt x="87" y="43"/>
                  <a:pt x="87" y="43"/>
                </a:cubicBezTo>
                <a:cubicBezTo>
                  <a:pt x="87" y="43"/>
                  <a:pt x="87" y="43"/>
                  <a:pt x="87" y="43"/>
                </a:cubicBezTo>
                <a:cubicBezTo>
                  <a:pt x="87" y="43"/>
                  <a:pt x="87" y="43"/>
                  <a:pt x="87" y="43"/>
                </a:cubicBezTo>
                <a:cubicBezTo>
                  <a:pt x="87" y="44"/>
                  <a:pt x="87" y="44"/>
                  <a:pt x="87" y="4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44"/>
                  <a:pt x="88" y="44"/>
                  <a:pt x="88" y="45"/>
                </a:cubicBezTo>
                <a:cubicBezTo>
                  <a:pt x="88" y="45"/>
                  <a:pt x="88" y="44"/>
                  <a:pt x="88" y="44"/>
                </a:cubicBezTo>
                <a:cubicBezTo>
                  <a:pt x="88" y="44"/>
                  <a:pt x="88" y="44"/>
                  <a:pt x="89" y="44"/>
                </a:cubicBezTo>
                <a:cubicBezTo>
                  <a:pt x="89" y="44"/>
                  <a:pt x="89" y="44"/>
                  <a:pt x="89" y="44"/>
                </a:cubicBezTo>
                <a:cubicBezTo>
                  <a:pt x="89" y="44"/>
                  <a:pt x="89" y="44"/>
                  <a:pt x="89" y="45"/>
                </a:cubicBezTo>
                <a:cubicBezTo>
                  <a:pt x="89" y="45"/>
                  <a:pt x="89" y="45"/>
                  <a:pt x="89" y="45"/>
                </a:cubicBezTo>
                <a:cubicBezTo>
                  <a:pt x="89" y="45"/>
                  <a:pt x="89" y="45"/>
                  <a:pt x="89" y="45"/>
                </a:cubicBezTo>
                <a:cubicBezTo>
                  <a:pt x="89" y="45"/>
                  <a:pt x="89" y="45"/>
                  <a:pt x="89" y="45"/>
                </a:cubicBezTo>
                <a:cubicBezTo>
                  <a:pt x="90" y="45"/>
                  <a:pt x="90" y="45"/>
                  <a:pt x="90" y="45"/>
                </a:cubicBezTo>
                <a:cubicBezTo>
                  <a:pt x="90" y="45"/>
                  <a:pt x="90" y="45"/>
                  <a:pt x="90" y="45"/>
                </a:cubicBezTo>
                <a:cubicBezTo>
                  <a:pt x="90" y="45"/>
                  <a:pt x="90" y="45"/>
                  <a:pt x="90" y="45"/>
                </a:cubicBezTo>
                <a:cubicBezTo>
                  <a:pt x="90" y="45"/>
                  <a:pt x="90" y="45"/>
                  <a:pt x="90" y="45"/>
                </a:cubicBezTo>
                <a:cubicBezTo>
                  <a:pt x="90" y="46"/>
                  <a:pt x="91" y="46"/>
                  <a:pt x="90" y="46"/>
                </a:cubicBezTo>
                <a:cubicBezTo>
                  <a:pt x="90" y="46"/>
                  <a:pt x="90" y="46"/>
                  <a:pt x="90" y="46"/>
                </a:cubicBezTo>
                <a:cubicBezTo>
                  <a:pt x="90" y="46"/>
                  <a:pt x="90" y="46"/>
                  <a:pt x="90" y="46"/>
                </a:cubicBezTo>
                <a:cubicBezTo>
                  <a:pt x="90" y="46"/>
                  <a:pt x="89" y="46"/>
                  <a:pt x="89" y="45"/>
                </a:cubicBezTo>
                <a:cubicBezTo>
                  <a:pt x="89" y="45"/>
                  <a:pt x="89" y="45"/>
                  <a:pt x="89" y="45"/>
                </a:cubicBezTo>
                <a:cubicBezTo>
                  <a:pt x="89" y="46"/>
                  <a:pt x="90" y="46"/>
                  <a:pt x="89" y="46"/>
                </a:cubicBezTo>
                <a:cubicBezTo>
                  <a:pt x="89" y="46"/>
                  <a:pt x="89" y="46"/>
                  <a:pt x="89" y="46"/>
                </a:cubicBezTo>
                <a:cubicBezTo>
                  <a:pt x="89" y="46"/>
                  <a:pt x="89" y="47"/>
                  <a:pt x="88" y="46"/>
                </a:cubicBezTo>
                <a:cubicBezTo>
                  <a:pt x="88" y="46"/>
                  <a:pt x="88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5" y="45"/>
                  <a:pt x="85" y="45"/>
                  <a:pt x="85" y="45"/>
                </a:cubicBezTo>
                <a:cubicBezTo>
                  <a:pt x="84" y="45"/>
                  <a:pt x="84" y="46"/>
                  <a:pt x="84" y="46"/>
                </a:cubicBezTo>
                <a:cubicBezTo>
                  <a:pt x="83" y="45"/>
                  <a:pt x="83" y="45"/>
                  <a:pt x="82" y="45"/>
                </a:cubicBezTo>
                <a:cubicBezTo>
                  <a:pt x="82" y="45"/>
                  <a:pt x="82" y="45"/>
                  <a:pt x="81" y="45"/>
                </a:cubicBezTo>
                <a:cubicBezTo>
                  <a:pt x="81" y="45"/>
                  <a:pt x="81" y="45"/>
                  <a:pt x="81" y="45"/>
                </a:cubicBezTo>
                <a:cubicBezTo>
                  <a:pt x="81" y="45"/>
                  <a:pt x="81" y="45"/>
                  <a:pt x="82" y="45"/>
                </a:cubicBezTo>
                <a:cubicBezTo>
                  <a:pt x="82" y="45"/>
                  <a:pt x="82" y="45"/>
                  <a:pt x="82" y="45"/>
                </a:cubicBezTo>
                <a:cubicBezTo>
                  <a:pt x="82" y="45"/>
                  <a:pt x="83" y="45"/>
                  <a:pt x="83" y="46"/>
                </a:cubicBezTo>
                <a:cubicBezTo>
                  <a:pt x="83" y="46"/>
                  <a:pt x="83" y="46"/>
                  <a:pt x="82" y="46"/>
                </a:cubicBezTo>
                <a:cubicBezTo>
                  <a:pt x="82" y="46"/>
                  <a:pt x="82" y="46"/>
                  <a:pt x="82" y="46"/>
                </a:cubicBezTo>
                <a:cubicBezTo>
                  <a:pt x="82" y="46"/>
                  <a:pt x="82" y="46"/>
                  <a:pt x="82" y="46"/>
                </a:cubicBezTo>
                <a:cubicBezTo>
                  <a:pt x="83" y="46"/>
                  <a:pt x="83" y="46"/>
                  <a:pt x="83" y="46"/>
                </a:cubicBezTo>
                <a:cubicBezTo>
                  <a:pt x="83" y="46"/>
                  <a:pt x="83" y="46"/>
                  <a:pt x="83" y="46"/>
                </a:cubicBezTo>
                <a:cubicBezTo>
                  <a:pt x="84" y="46"/>
                  <a:pt x="84" y="46"/>
                  <a:pt x="84" y="46"/>
                </a:cubicBezTo>
                <a:cubicBezTo>
                  <a:pt x="85" y="46"/>
                  <a:pt x="85" y="45"/>
                  <a:pt x="85" y="45"/>
                </a:cubicBezTo>
                <a:cubicBezTo>
                  <a:pt x="85" y="45"/>
                  <a:pt x="85" y="46"/>
                  <a:pt x="85" y="46"/>
                </a:cubicBezTo>
                <a:cubicBezTo>
                  <a:pt x="85" y="46"/>
                  <a:pt x="85" y="46"/>
                  <a:pt x="85" y="46"/>
                </a:cubicBezTo>
                <a:cubicBezTo>
                  <a:pt x="85" y="46"/>
                  <a:pt x="85" y="47"/>
                  <a:pt x="85" y="47"/>
                </a:cubicBezTo>
                <a:cubicBezTo>
                  <a:pt x="85" y="47"/>
                  <a:pt x="84" y="47"/>
                  <a:pt x="84" y="47"/>
                </a:cubicBezTo>
                <a:cubicBezTo>
                  <a:pt x="84" y="47"/>
                  <a:pt x="84" y="47"/>
                  <a:pt x="84" y="47"/>
                </a:cubicBezTo>
                <a:cubicBezTo>
                  <a:pt x="84" y="47"/>
                  <a:pt x="83" y="47"/>
                  <a:pt x="83" y="47"/>
                </a:cubicBezTo>
                <a:cubicBezTo>
                  <a:pt x="83" y="47"/>
                  <a:pt x="83" y="47"/>
                  <a:pt x="83" y="47"/>
                </a:cubicBezTo>
                <a:cubicBezTo>
                  <a:pt x="84" y="48"/>
                  <a:pt x="83" y="48"/>
                  <a:pt x="83" y="49"/>
                </a:cubicBezTo>
                <a:cubicBezTo>
                  <a:pt x="83" y="49"/>
                  <a:pt x="83" y="49"/>
                  <a:pt x="83" y="49"/>
                </a:cubicBezTo>
                <a:cubicBezTo>
                  <a:pt x="83" y="49"/>
                  <a:pt x="83" y="49"/>
                  <a:pt x="83" y="49"/>
                </a:cubicBezTo>
                <a:cubicBezTo>
                  <a:pt x="83" y="49"/>
                  <a:pt x="83" y="48"/>
                  <a:pt x="84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4" y="48"/>
                  <a:pt x="85" y="48"/>
                  <a:pt x="85" y="48"/>
                </a:cubicBezTo>
                <a:cubicBezTo>
                  <a:pt x="85" y="48"/>
                  <a:pt x="85" y="48"/>
                  <a:pt x="85" y="48"/>
                </a:cubicBezTo>
                <a:cubicBezTo>
                  <a:pt x="85" y="48"/>
                  <a:pt x="85" y="48"/>
                  <a:pt x="86" y="48"/>
                </a:cubicBezTo>
                <a:cubicBezTo>
                  <a:pt x="86" y="48"/>
                  <a:pt x="86" y="48"/>
                  <a:pt x="86" y="48"/>
                </a:cubicBezTo>
                <a:cubicBezTo>
                  <a:pt x="86" y="48"/>
                  <a:pt x="85" y="48"/>
                  <a:pt x="85" y="48"/>
                </a:cubicBezTo>
                <a:cubicBezTo>
                  <a:pt x="85" y="48"/>
                  <a:pt x="85" y="49"/>
                  <a:pt x="85" y="49"/>
                </a:cubicBezTo>
                <a:cubicBezTo>
                  <a:pt x="85" y="49"/>
                  <a:pt x="84" y="49"/>
                  <a:pt x="84" y="49"/>
                </a:cubicBezTo>
                <a:cubicBezTo>
                  <a:pt x="84" y="49"/>
                  <a:pt x="84" y="49"/>
                  <a:pt x="84" y="49"/>
                </a:cubicBezTo>
                <a:cubicBezTo>
                  <a:pt x="84" y="49"/>
                  <a:pt x="84" y="49"/>
                  <a:pt x="84" y="49"/>
                </a:cubicBezTo>
                <a:cubicBezTo>
                  <a:pt x="84" y="49"/>
                  <a:pt x="84" y="49"/>
                  <a:pt x="85" y="49"/>
                </a:cubicBezTo>
                <a:cubicBezTo>
                  <a:pt x="85" y="49"/>
                  <a:pt x="85" y="49"/>
                  <a:pt x="85" y="49"/>
                </a:cubicBezTo>
                <a:cubicBezTo>
                  <a:pt x="85" y="49"/>
                  <a:pt x="85" y="49"/>
                  <a:pt x="85" y="49"/>
                </a:cubicBezTo>
                <a:cubicBezTo>
                  <a:pt x="85" y="49"/>
                  <a:pt x="86" y="49"/>
                  <a:pt x="86" y="48"/>
                </a:cubicBezTo>
                <a:cubicBezTo>
                  <a:pt x="86" y="48"/>
                  <a:pt x="86" y="48"/>
                  <a:pt x="86" y="48"/>
                </a:cubicBezTo>
                <a:cubicBezTo>
                  <a:pt x="86" y="48"/>
                  <a:pt x="87" y="48"/>
                  <a:pt x="87" y="47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47"/>
                  <a:pt x="87" y="47"/>
                  <a:pt x="87" y="48"/>
                </a:cubicBezTo>
                <a:cubicBezTo>
                  <a:pt x="87" y="48"/>
                  <a:pt x="88" y="47"/>
                  <a:pt x="88" y="47"/>
                </a:cubicBezTo>
                <a:cubicBezTo>
                  <a:pt x="88" y="47"/>
                  <a:pt x="89" y="47"/>
                  <a:pt x="89" y="47"/>
                </a:cubicBezTo>
                <a:cubicBezTo>
                  <a:pt x="89" y="47"/>
                  <a:pt x="89" y="47"/>
                  <a:pt x="90" y="47"/>
                </a:cubicBezTo>
                <a:cubicBezTo>
                  <a:pt x="90" y="47"/>
                  <a:pt x="90" y="47"/>
                  <a:pt x="90" y="47"/>
                </a:cubicBezTo>
                <a:cubicBezTo>
                  <a:pt x="90" y="47"/>
                  <a:pt x="90" y="47"/>
                  <a:pt x="90" y="46"/>
                </a:cubicBezTo>
                <a:cubicBezTo>
                  <a:pt x="91" y="47"/>
                  <a:pt x="91" y="47"/>
                  <a:pt x="91" y="47"/>
                </a:cubicBezTo>
                <a:cubicBezTo>
                  <a:pt x="91" y="47"/>
                  <a:pt x="90" y="47"/>
                  <a:pt x="90" y="47"/>
                </a:cubicBezTo>
                <a:cubicBezTo>
                  <a:pt x="90" y="47"/>
                  <a:pt x="90" y="47"/>
                  <a:pt x="90" y="47"/>
                </a:cubicBezTo>
                <a:cubicBezTo>
                  <a:pt x="90" y="47"/>
                  <a:pt x="90" y="47"/>
                  <a:pt x="90" y="48"/>
                </a:cubicBezTo>
                <a:cubicBezTo>
                  <a:pt x="90" y="48"/>
                  <a:pt x="90" y="48"/>
                  <a:pt x="90" y="48"/>
                </a:cubicBezTo>
                <a:cubicBezTo>
                  <a:pt x="90" y="48"/>
                  <a:pt x="90" y="48"/>
                  <a:pt x="90" y="48"/>
                </a:cubicBezTo>
                <a:cubicBezTo>
                  <a:pt x="90" y="48"/>
                  <a:pt x="90" y="48"/>
                  <a:pt x="90" y="48"/>
                </a:cubicBezTo>
                <a:cubicBezTo>
                  <a:pt x="90" y="48"/>
                  <a:pt x="90" y="48"/>
                  <a:pt x="90" y="48"/>
                </a:cubicBezTo>
                <a:cubicBezTo>
                  <a:pt x="90" y="48"/>
                  <a:pt x="90" y="48"/>
                  <a:pt x="90" y="48"/>
                </a:cubicBezTo>
                <a:cubicBezTo>
                  <a:pt x="90" y="48"/>
                  <a:pt x="89" y="48"/>
                  <a:pt x="89" y="48"/>
                </a:cubicBezTo>
                <a:cubicBezTo>
                  <a:pt x="89" y="49"/>
                  <a:pt x="89" y="49"/>
                  <a:pt x="90" y="49"/>
                </a:cubicBezTo>
                <a:cubicBezTo>
                  <a:pt x="90" y="49"/>
                  <a:pt x="90" y="49"/>
                  <a:pt x="90" y="49"/>
                </a:cubicBezTo>
                <a:cubicBezTo>
                  <a:pt x="89" y="49"/>
                  <a:pt x="89" y="49"/>
                  <a:pt x="89" y="49"/>
                </a:cubicBezTo>
                <a:cubicBezTo>
                  <a:pt x="89" y="49"/>
                  <a:pt x="89" y="49"/>
                  <a:pt x="89" y="49"/>
                </a:cubicBezTo>
                <a:cubicBezTo>
                  <a:pt x="89" y="49"/>
                  <a:pt x="89" y="49"/>
                  <a:pt x="89" y="49"/>
                </a:cubicBezTo>
                <a:cubicBezTo>
                  <a:pt x="89" y="49"/>
                  <a:pt x="89" y="50"/>
                  <a:pt x="89" y="50"/>
                </a:cubicBezTo>
                <a:cubicBezTo>
                  <a:pt x="89" y="50"/>
                  <a:pt x="89" y="50"/>
                  <a:pt x="88" y="50"/>
                </a:cubicBezTo>
                <a:cubicBezTo>
                  <a:pt x="89" y="50"/>
                  <a:pt x="89" y="50"/>
                  <a:pt x="89" y="50"/>
                </a:cubicBezTo>
                <a:cubicBezTo>
                  <a:pt x="89" y="50"/>
                  <a:pt x="89" y="50"/>
                  <a:pt x="89" y="50"/>
                </a:cubicBezTo>
                <a:cubicBezTo>
                  <a:pt x="89" y="50"/>
                  <a:pt x="89" y="51"/>
                  <a:pt x="89" y="51"/>
                </a:cubicBezTo>
                <a:cubicBezTo>
                  <a:pt x="88" y="51"/>
                  <a:pt x="88" y="51"/>
                  <a:pt x="88" y="51"/>
                </a:cubicBezTo>
                <a:cubicBezTo>
                  <a:pt x="88" y="51"/>
                  <a:pt x="88" y="51"/>
                  <a:pt x="88" y="51"/>
                </a:cubicBezTo>
                <a:cubicBezTo>
                  <a:pt x="88" y="51"/>
                  <a:pt x="88" y="51"/>
                  <a:pt x="88" y="51"/>
                </a:cubicBezTo>
                <a:cubicBezTo>
                  <a:pt x="88" y="51"/>
                  <a:pt x="88" y="51"/>
                  <a:pt x="88" y="51"/>
                </a:cubicBezTo>
                <a:cubicBezTo>
                  <a:pt x="88" y="51"/>
                  <a:pt x="88" y="51"/>
                  <a:pt x="88" y="51"/>
                </a:cubicBezTo>
                <a:cubicBezTo>
                  <a:pt x="88" y="51"/>
                  <a:pt x="87" y="52"/>
                  <a:pt x="87" y="52"/>
                </a:cubicBezTo>
                <a:cubicBezTo>
                  <a:pt x="87" y="52"/>
                  <a:pt x="87" y="52"/>
                  <a:pt x="87" y="52"/>
                </a:cubicBezTo>
                <a:cubicBezTo>
                  <a:pt x="87" y="52"/>
                  <a:pt x="87" y="52"/>
                  <a:pt x="87" y="52"/>
                </a:cubicBezTo>
                <a:cubicBezTo>
                  <a:pt x="86" y="52"/>
                  <a:pt x="86" y="52"/>
                  <a:pt x="86" y="52"/>
                </a:cubicBezTo>
                <a:cubicBezTo>
                  <a:pt x="86" y="53"/>
                  <a:pt x="86" y="53"/>
                  <a:pt x="85" y="53"/>
                </a:cubicBezTo>
                <a:cubicBezTo>
                  <a:pt x="85" y="53"/>
                  <a:pt x="85" y="53"/>
                  <a:pt x="85" y="53"/>
                </a:cubicBezTo>
                <a:cubicBezTo>
                  <a:pt x="85" y="53"/>
                  <a:pt x="85" y="53"/>
                  <a:pt x="85" y="53"/>
                </a:cubicBezTo>
                <a:cubicBezTo>
                  <a:pt x="85" y="53"/>
                  <a:pt x="84" y="53"/>
                  <a:pt x="84" y="53"/>
                </a:cubicBezTo>
                <a:cubicBezTo>
                  <a:pt x="84" y="53"/>
                  <a:pt x="85" y="53"/>
                  <a:pt x="85" y="53"/>
                </a:cubicBezTo>
                <a:cubicBezTo>
                  <a:pt x="85" y="54"/>
                  <a:pt x="84" y="54"/>
                  <a:pt x="84" y="54"/>
                </a:cubicBezTo>
                <a:cubicBezTo>
                  <a:pt x="84" y="53"/>
                  <a:pt x="84" y="54"/>
                  <a:pt x="84" y="53"/>
                </a:cubicBezTo>
                <a:cubicBezTo>
                  <a:pt x="84" y="54"/>
                  <a:pt x="84" y="54"/>
                  <a:pt x="84" y="54"/>
                </a:cubicBezTo>
                <a:cubicBezTo>
                  <a:pt x="84" y="54"/>
                  <a:pt x="84" y="54"/>
                  <a:pt x="83" y="54"/>
                </a:cubicBezTo>
                <a:cubicBezTo>
                  <a:pt x="83" y="54"/>
                  <a:pt x="83" y="54"/>
                  <a:pt x="83" y="54"/>
                </a:cubicBezTo>
                <a:cubicBezTo>
                  <a:pt x="83" y="54"/>
                  <a:pt x="83" y="54"/>
                  <a:pt x="82" y="54"/>
                </a:cubicBezTo>
                <a:cubicBezTo>
                  <a:pt x="82" y="54"/>
                  <a:pt x="82" y="54"/>
                  <a:pt x="81" y="53"/>
                </a:cubicBezTo>
                <a:cubicBezTo>
                  <a:pt x="81" y="53"/>
                  <a:pt x="81" y="53"/>
                  <a:pt x="81" y="53"/>
                </a:cubicBezTo>
                <a:cubicBezTo>
                  <a:pt x="81" y="54"/>
                  <a:pt x="81" y="54"/>
                  <a:pt x="81" y="54"/>
                </a:cubicBezTo>
                <a:cubicBezTo>
                  <a:pt x="81" y="54"/>
                  <a:pt x="82" y="54"/>
                  <a:pt x="82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3" y="54"/>
                  <a:pt x="82" y="55"/>
                  <a:pt x="82" y="55"/>
                </a:cubicBezTo>
                <a:cubicBezTo>
                  <a:pt x="82" y="55"/>
                  <a:pt x="82" y="55"/>
                  <a:pt x="82" y="55"/>
                </a:cubicBezTo>
                <a:cubicBezTo>
                  <a:pt x="82" y="55"/>
                  <a:pt x="82" y="55"/>
                  <a:pt x="81" y="55"/>
                </a:cubicBezTo>
                <a:cubicBezTo>
                  <a:pt x="81" y="56"/>
                  <a:pt x="82" y="56"/>
                  <a:pt x="81" y="56"/>
                </a:cubicBezTo>
                <a:cubicBezTo>
                  <a:pt x="81" y="56"/>
                  <a:pt x="81" y="56"/>
                  <a:pt x="81" y="56"/>
                </a:cubicBezTo>
                <a:cubicBezTo>
                  <a:pt x="81" y="56"/>
                  <a:pt x="81" y="57"/>
                  <a:pt x="81" y="57"/>
                </a:cubicBezTo>
                <a:cubicBezTo>
                  <a:pt x="81" y="57"/>
                  <a:pt x="81" y="57"/>
                  <a:pt x="81" y="57"/>
                </a:cubicBezTo>
                <a:cubicBezTo>
                  <a:pt x="81" y="57"/>
                  <a:pt x="81" y="57"/>
                  <a:pt x="81" y="57"/>
                </a:cubicBezTo>
                <a:cubicBezTo>
                  <a:pt x="81" y="57"/>
                  <a:pt x="81" y="57"/>
                  <a:pt x="81" y="57"/>
                </a:cubicBezTo>
                <a:cubicBezTo>
                  <a:pt x="81" y="57"/>
                  <a:pt x="81" y="57"/>
                  <a:pt x="81" y="58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8"/>
                  <a:pt x="81" y="58"/>
                  <a:pt x="81" y="59"/>
                </a:cubicBezTo>
                <a:cubicBezTo>
                  <a:pt x="81" y="59"/>
                  <a:pt x="81" y="59"/>
                  <a:pt x="80" y="59"/>
                </a:cubicBezTo>
                <a:cubicBezTo>
                  <a:pt x="80" y="59"/>
                  <a:pt x="80" y="59"/>
                  <a:pt x="80" y="59"/>
                </a:cubicBezTo>
                <a:cubicBezTo>
                  <a:pt x="80" y="59"/>
                  <a:pt x="79" y="59"/>
                  <a:pt x="79" y="59"/>
                </a:cubicBezTo>
                <a:cubicBezTo>
                  <a:pt x="79" y="59"/>
                  <a:pt x="80" y="59"/>
                  <a:pt x="80" y="59"/>
                </a:cubicBezTo>
                <a:cubicBezTo>
                  <a:pt x="80" y="59"/>
                  <a:pt x="79" y="59"/>
                  <a:pt x="79" y="59"/>
                </a:cubicBezTo>
                <a:cubicBezTo>
                  <a:pt x="79" y="60"/>
                  <a:pt x="79" y="60"/>
                  <a:pt x="79" y="60"/>
                </a:cubicBezTo>
                <a:cubicBezTo>
                  <a:pt x="79" y="60"/>
                  <a:pt x="79" y="60"/>
                  <a:pt x="79" y="60"/>
                </a:cubicBezTo>
                <a:cubicBezTo>
                  <a:pt x="79" y="60"/>
                  <a:pt x="79" y="60"/>
                  <a:pt x="79" y="60"/>
                </a:cubicBezTo>
                <a:cubicBezTo>
                  <a:pt x="79" y="60"/>
                  <a:pt x="79" y="60"/>
                  <a:pt x="79" y="60"/>
                </a:cubicBezTo>
                <a:cubicBezTo>
                  <a:pt x="79" y="60"/>
                  <a:pt x="78" y="60"/>
                  <a:pt x="78" y="60"/>
                </a:cubicBezTo>
                <a:cubicBezTo>
                  <a:pt x="78" y="60"/>
                  <a:pt x="78" y="60"/>
                  <a:pt x="78" y="60"/>
                </a:cubicBezTo>
                <a:cubicBezTo>
                  <a:pt x="78" y="60"/>
                  <a:pt x="78" y="60"/>
                  <a:pt x="78" y="60"/>
                </a:cubicBezTo>
                <a:cubicBezTo>
                  <a:pt x="78" y="60"/>
                  <a:pt x="78" y="60"/>
                  <a:pt x="78" y="60"/>
                </a:cubicBezTo>
                <a:cubicBezTo>
                  <a:pt x="78" y="60"/>
                  <a:pt x="78" y="61"/>
                  <a:pt x="77" y="61"/>
                </a:cubicBezTo>
                <a:cubicBezTo>
                  <a:pt x="77" y="61"/>
                  <a:pt x="77" y="61"/>
                  <a:pt x="77" y="61"/>
                </a:cubicBezTo>
                <a:cubicBezTo>
                  <a:pt x="77" y="61"/>
                  <a:pt x="77" y="61"/>
                  <a:pt x="77" y="61"/>
                </a:cubicBezTo>
                <a:cubicBezTo>
                  <a:pt x="77" y="61"/>
                  <a:pt x="77" y="61"/>
                  <a:pt x="77" y="61"/>
                </a:cubicBezTo>
                <a:cubicBezTo>
                  <a:pt x="77" y="61"/>
                  <a:pt x="77" y="61"/>
                  <a:pt x="77" y="61"/>
                </a:cubicBezTo>
                <a:cubicBezTo>
                  <a:pt x="77" y="61"/>
                  <a:pt x="77" y="61"/>
                  <a:pt x="77" y="60"/>
                </a:cubicBezTo>
                <a:cubicBezTo>
                  <a:pt x="77" y="60"/>
                  <a:pt x="77" y="60"/>
                  <a:pt x="77" y="60"/>
                </a:cubicBezTo>
                <a:cubicBezTo>
                  <a:pt x="77" y="60"/>
                  <a:pt x="77" y="60"/>
                  <a:pt x="77" y="59"/>
                </a:cubicBezTo>
                <a:cubicBezTo>
                  <a:pt x="77" y="60"/>
                  <a:pt x="77" y="60"/>
                  <a:pt x="77" y="59"/>
                </a:cubicBezTo>
                <a:cubicBezTo>
                  <a:pt x="77" y="60"/>
                  <a:pt x="77" y="60"/>
                  <a:pt x="77" y="60"/>
                </a:cubicBezTo>
                <a:cubicBezTo>
                  <a:pt x="77" y="60"/>
                  <a:pt x="77" y="60"/>
                  <a:pt x="77" y="60"/>
                </a:cubicBezTo>
                <a:cubicBezTo>
                  <a:pt x="77" y="60"/>
                  <a:pt x="77" y="60"/>
                  <a:pt x="77" y="60"/>
                </a:cubicBezTo>
                <a:cubicBezTo>
                  <a:pt x="77" y="60"/>
                  <a:pt x="76" y="60"/>
                  <a:pt x="76" y="60"/>
                </a:cubicBezTo>
                <a:cubicBezTo>
                  <a:pt x="76" y="60"/>
                  <a:pt x="76" y="60"/>
                  <a:pt x="76" y="61"/>
                </a:cubicBezTo>
                <a:cubicBezTo>
                  <a:pt x="76" y="61"/>
                  <a:pt x="77" y="61"/>
                  <a:pt x="76" y="61"/>
                </a:cubicBezTo>
                <a:cubicBezTo>
                  <a:pt x="76" y="61"/>
                  <a:pt x="76" y="61"/>
                  <a:pt x="76" y="61"/>
                </a:cubicBezTo>
                <a:cubicBezTo>
                  <a:pt x="76" y="61"/>
                  <a:pt x="76" y="61"/>
                  <a:pt x="76" y="62"/>
                </a:cubicBezTo>
                <a:cubicBezTo>
                  <a:pt x="76" y="62"/>
                  <a:pt x="76" y="62"/>
                  <a:pt x="75" y="62"/>
                </a:cubicBezTo>
                <a:cubicBezTo>
                  <a:pt x="75" y="62"/>
                  <a:pt x="75" y="62"/>
                  <a:pt x="75" y="62"/>
                </a:cubicBezTo>
                <a:cubicBezTo>
                  <a:pt x="75" y="62"/>
                  <a:pt x="75" y="62"/>
                  <a:pt x="75" y="61"/>
                </a:cubicBezTo>
                <a:cubicBezTo>
                  <a:pt x="75" y="61"/>
                  <a:pt x="75" y="61"/>
                  <a:pt x="75" y="61"/>
                </a:cubicBezTo>
                <a:cubicBezTo>
                  <a:pt x="75" y="61"/>
                  <a:pt x="75" y="61"/>
                  <a:pt x="75" y="61"/>
                </a:cubicBezTo>
                <a:cubicBezTo>
                  <a:pt x="75" y="61"/>
                  <a:pt x="75" y="62"/>
                  <a:pt x="75" y="62"/>
                </a:cubicBezTo>
                <a:cubicBezTo>
                  <a:pt x="75" y="62"/>
                  <a:pt x="75" y="62"/>
                  <a:pt x="75" y="62"/>
                </a:cubicBezTo>
                <a:cubicBezTo>
                  <a:pt x="75" y="62"/>
                  <a:pt x="75" y="62"/>
                  <a:pt x="75" y="62"/>
                </a:cubicBezTo>
                <a:cubicBezTo>
                  <a:pt x="75" y="62"/>
                  <a:pt x="75" y="62"/>
                  <a:pt x="75" y="62"/>
                </a:cubicBezTo>
                <a:cubicBezTo>
                  <a:pt x="75" y="62"/>
                  <a:pt x="75" y="62"/>
                  <a:pt x="75" y="62"/>
                </a:cubicBezTo>
                <a:cubicBezTo>
                  <a:pt x="75" y="62"/>
                  <a:pt x="75" y="62"/>
                  <a:pt x="75" y="62"/>
                </a:cubicBezTo>
                <a:cubicBezTo>
                  <a:pt x="74" y="62"/>
                  <a:pt x="75" y="62"/>
                  <a:pt x="74" y="62"/>
                </a:cubicBezTo>
                <a:cubicBezTo>
                  <a:pt x="74" y="62"/>
                  <a:pt x="74" y="62"/>
                  <a:pt x="74" y="62"/>
                </a:cubicBezTo>
                <a:cubicBezTo>
                  <a:pt x="74" y="62"/>
                  <a:pt x="74" y="62"/>
                  <a:pt x="74" y="62"/>
                </a:cubicBezTo>
                <a:cubicBezTo>
                  <a:pt x="74" y="62"/>
                  <a:pt x="74" y="62"/>
                  <a:pt x="75" y="62"/>
                </a:cubicBezTo>
                <a:cubicBezTo>
                  <a:pt x="75" y="62"/>
                  <a:pt x="75" y="63"/>
                  <a:pt x="75" y="63"/>
                </a:cubicBezTo>
                <a:cubicBezTo>
                  <a:pt x="74" y="63"/>
                  <a:pt x="74" y="63"/>
                  <a:pt x="74" y="63"/>
                </a:cubicBezTo>
                <a:cubicBezTo>
                  <a:pt x="74" y="63"/>
                  <a:pt x="74" y="63"/>
                  <a:pt x="73" y="63"/>
                </a:cubicBezTo>
                <a:cubicBezTo>
                  <a:pt x="73" y="63"/>
                  <a:pt x="73" y="63"/>
                  <a:pt x="73" y="63"/>
                </a:cubicBezTo>
                <a:cubicBezTo>
                  <a:pt x="73" y="64"/>
                  <a:pt x="74" y="63"/>
                  <a:pt x="74" y="64"/>
                </a:cubicBezTo>
                <a:cubicBezTo>
                  <a:pt x="74" y="64"/>
                  <a:pt x="74" y="64"/>
                  <a:pt x="74" y="64"/>
                </a:cubicBezTo>
                <a:cubicBezTo>
                  <a:pt x="74" y="64"/>
                  <a:pt x="74" y="64"/>
                  <a:pt x="74" y="64"/>
                </a:cubicBezTo>
                <a:cubicBezTo>
                  <a:pt x="74" y="64"/>
                  <a:pt x="74" y="64"/>
                  <a:pt x="74" y="64"/>
                </a:cubicBezTo>
                <a:cubicBezTo>
                  <a:pt x="74" y="64"/>
                  <a:pt x="74" y="64"/>
                  <a:pt x="74" y="64"/>
                </a:cubicBezTo>
                <a:cubicBezTo>
                  <a:pt x="74" y="64"/>
                  <a:pt x="74" y="64"/>
                  <a:pt x="74" y="65"/>
                </a:cubicBezTo>
                <a:cubicBezTo>
                  <a:pt x="74" y="65"/>
                  <a:pt x="74" y="65"/>
                  <a:pt x="74" y="65"/>
                </a:cubicBezTo>
                <a:cubicBezTo>
                  <a:pt x="74" y="65"/>
                  <a:pt x="74" y="65"/>
                  <a:pt x="73" y="65"/>
                </a:cubicBezTo>
                <a:cubicBezTo>
                  <a:pt x="73" y="65"/>
                  <a:pt x="73" y="65"/>
                  <a:pt x="73" y="65"/>
                </a:cubicBezTo>
                <a:cubicBezTo>
                  <a:pt x="73" y="65"/>
                  <a:pt x="73" y="65"/>
                  <a:pt x="74" y="65"/>
                </a:cubicBezTo>
                <a:cubicBezTo>
                  <a:pt x="74" y="65"/>
                  <a:pt x="74" y="65"/>
                  <a:pt x="74" y="65"/>
                </a:cubicBezTo>
                <a:cubicBezTo>
                  <a:pt x="74" y="65"/>
                  <a:pt x="74" y="65"/>
                  <a:pt x="74" y="65"/>
                </a:cubicBezTo>
                <a:cubicBezTo>
                  <a:pt x="74" y="65"/>
                  <a:pt x="74" y="66"/>
                  <a:pt x="74" y="66"/>
                </a:cubicBezTo>
                <a:cubicBezTo>
                  <a:pt x="74" y="66"/>
                  <a:pt x="75" y="66"/>
                  <a:pt x="75" y="66"/>
                </a:cubicBezTo>
                <a:cubicBezTo>
                  <a:pt x="74" y="66"/>
                  <a:pt x="74" y="66"/>
                  <a:pt x="74" y="66"/>
                </a:cubicBezTo>
                <a:cubicBezTo>
                  <a:pt x="74" y="66"/>
                  <a:pt x="74" y="66"/>
                  <a:pt x="74" y="66"/>
                </a:cubicBezTo>
                <a:cubicBezTo>
                  <a:pt x="73" y="66"/>
                  <a:pt x="73" y="66"/>
                  <a:pt x="73" y="66"/>
                </a:cubicBezTo>
                <a:cubicBezTo>
                  <a:pt x="73" y="66"/>
                  <a:pt x="73" y="66"/>
                  <a:pt x="73" y="66"/>
                </a:cubicBezTo>
                <a:cubicBezTo>
                  <a:pt x="73" y="66"/>
                  <a:pt x="73" y="66"/>
                  <a:pt x="73" y="66"/>
                </a:cubicBezTo>
                <a:cubicBezTo>
                  <a:pt x="73" y="66"/>
                  <a:pt x="73" y="66"/>
                  <a:pt x="74" y="66"/>
                </a:cubicBezTo>
                <a:cubicBezTo>
                  <a:pt x="74" y="66"/>
                  <a:pt x="74" y="66"/>
                  <a:pt x="74" y="66"/>
                </a:cubicBezTo>
                <a:cubicBezTo>
                  <a:pt x="74" y="66"/>
                  <a:pt x="74" y="66"/>
                  <a:pt x="74" y="66"/>
                </a:cubicBezTo>
                <a:cubicBezTo>
                  <a:pt x="74" y="66"/>
                  <a:pt x="74" y="66"/>
                  <a:pt x="74" y="67"/>
                </a:cubicBezTo>
                <a:cubicBezTo>
                  <a:pt x="74" y="67"/>
                  <a:pt x="74" y="67"/>
                  <a:pt x="74" y="67"/>
                </a:cubicBezTo>
                <a:cubicBezTo>
                  <a:pt x="74" y="67"/>
                  <a:pt x="74" y="67"/>
                  <a:pt x="73" y="67"/>
                </a:cubicBezTo>
                <a:cubicBezTo>
                  <a:pt x="73" y="67"/>
                  <a:pt x="73" y="67"/>
                  <a:pt x="73" y="67"/>
                </a:cubicBezTo>
                <a:cubicBezTo>
                  <a:pt x="73" y="67"/>
                  <a:pt x="74" y="67"/>
                  <a:pt x="74" y="67"/>
                </a:cubicBezTo>
                <a:cubicBezTo>
                  <a:pt x="74" y="67"/>
                  <a:pt x="74" y="67"/>
                  <a:pt x="74" y="67"/>
                </a:cubicBezTo>
                <a:cubicBezTo>
                  <a:pt x="73" y="67"/>
                  <a:pt x="73" y="67"/>
                  <a:pt x="73" y="67"/>
                </a:cubicBezTo>
                <a:cubicBezTo>
                  <a:pt x="73" y="67"/>
                  <a:pt x="73" y="67"/>
                  <a:pt x="73" y="67"/>
                </a:cubicBezTo>
                <a:cubicBezTo>
                  <a:pt x="73" y="67"/>
                  <a:pt x="73" y="67"/>
                  <a:pt x="74" y="67"/>
                </a:cubicBezTo>
                <a:cubicBezTo>
                  <a:pt x="74" y="67"/>
                  <a:pt x="74" y="67"/>
                  <a:pt x="74" y="67"/>
                </a:cubicBezTo>
                <a:cubicBezTo>
                  <a:pt x="74" y="68"/>
                  <a:pt x="74" y="68"/>
                  <a:pt x="74" y="68"/>
                </a:cubicBezTo>
                <a:cubicBezTo>
                  <a:pt x="73" y="68"/>
                  <a:pt x="73" y="67"/>
                  <a:pt x="73" y="67"/>
                </a:cubicBezTo>
                <a:cubicBezTo>
                  <a:pt x="73" y="67"/>
                  <a:pt x="73" y="67"/>
                  <a:pt x="73" y="67"/>
                </a:cubicBezTo>
                <a:cubicBezTo>
                  <a:pt x="73" y="68"/>
                  <a:pt x="73" y="68"/>
                  <a:pt x="73" y="68"/>
                </a:cubicBezTo>
                <a:cubicBezTo>
                  <a:pt x="73" y="68"/>
                  <a:pt x="73" y="68"/>
                  <a:pt x="73" y="68"/>
                </a:cubicBezTo>
                <a:cubicBezTo>
                  <a:pt x="73" y="68"/>
                  <a:pt x="73" y="68"/>
                  <a:pt x="73" y="68"/>
                </a:cubicBezTo>
                <a:cubicBezTo>
                  <a:pt x="73" y="68"/>
                  <a:pt x="73" y="68"/>
                  <a:pt x="73" y="68"/>
                </a:cubicBezTo>
                <a:cubicBezTo>
                  <a:pt x="72" y="68"/>
                  <a:pt x="72" y="69"/>
                  <a:pt x="72" y="69"/>
                </a:cubicBezTo>
                <a:cubicBezTo>
                  <a:pt x="72" y="69"/>
                  <a:pt x="72" y="69"/>
                  <a:pt x="72" y="69"/>
                </a:cubicBezTo>
                <a:cubicBezTo>
                  <a:pt x="72" y="69"/>
                  <a:pt x="73" y="69"/>
                  <a:pt x="73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69"/>
                  <a:pt x="72" y="69"/>
                  <a:pt x="72" y="69"/>
                </a:cubicBezTo>
                <a:cubicBezTo>
                  <a:pt x="72" y="69"/>
                  <a:pt x="72" y="69"/>
                  <a:pt x="73" y="70"/>
                </a:cubicBezTo>
                <a:cubicBezTo>
                  <a:pt x="73" y="70"/>
                  <a:pt x="73" y="70"/>
                  <a:pt x="73" y="70"/>
                </a:cubicBezTo>
                <a:cubicBezTo>
                  <a:pt x="73" y="70"/>
                  <a:pt x="73" y="71"/>
                  <a:pt x="73" y="71"/>
                </a:cubicBezTo>
                <a:cubicBezTo>
                  <a:pt x="73" y="71"/>
                  <a:pt x="73" y="71"/>
                  <a:pt x="73" y="71"/>
                </a:cubicBezTo>
                <a:cubicBezTo>
                  <a:pt x="73" y="71"/>
                  <a:pt x="73" y="71"/>
                  <a:pt x="73" y="71"/>
                </a:cubicBezTo>
                <a:cubicBezTo>
                  <a:pt x="73" y="71"/>
                  <a:pt x="73" y="71"/>
                  <a:pt x="73" y="71"/>
                </a:cubicBezTo>
                <a:cubicBezTo>
                  <a:pt x="73" y="71"/>
                  <a:pt x="73" y="71"/>
                  <a:pt x="73" y="71"/>
                </a:cubicBezTo>
                <a:cubicBezTo>
                  <a:pt x="73" y="71"/>
                  <a:pt x="73" y="72"/>
                  <a:pt x="73" y="72"/>
                </a:cubicBezTo>
                <a:cubicBezTo>
                  <a:pt x="73" y="72"/>
                  <a:pt x="73" y="72"/>
                  <a:pt x="73" y="72"/>
                </a:cubicBezTo>
                <a:cubicBezTo>
                  <a:pt x="72" y="72"/>
                  <a:pt x="72" y="72"/>
                  <a:pt x="72" y="72"/>
                </a:cubicBezTo>
                <a:cubicBezTo>
                  <a:pt x="72" y="72"/>
                  <a:pt x="72" y="72"/>
                  <a:pt x="72" y="72"/>
                </a:cubicBezTo>
                <a:cubicBezTo>
                  <a:pt x="72" y="72"/>
                  <a:pt x="72" y="72"/>
                  <a:pt x="73" y="72"/>
                </a:cubicBezTo>
                <a:cubicBezTo>
                  <a:pt x="73" y="72"/>
                  <a:pt x="73" y="72"/>
                  <a:pt x="73" y="72"/>
                </a:cubicBezTo>
                <a:cubicBezTo>
                  <a:pt x="72" y="72"/>
                  <a:pt x="73" y="72"/>
                  <a:pt x="72" y="73"/>
                </a:cubicBezTo>
                <a:cubicBezTo>
                  <a:pt x="72" y="73"/>
                  <a:pt x="72" y="73"/>
                  <a:pt x="72" y="73"/>
                </a:cubicBezTo>
                <a:cubicBezTo>
                  <a:pt x="72" y="73"/>
                  <a:pt x="72" y="73"/>
                  <a:pt x="72" y="73"/>
                </a:cubicBezTo>
                <a:cubicBezTo>
                  <a:pt x="72" y="73"/>
                  <a:pt x="72" y="73"/>
                  <a:pt x="72" y="73"/>
                </a:cubicBezTo>
                <a:cubicBezTo>
                  <a:pt x="72" y="73"/>
                  <a:pt x="72" y="73"/>
                  <a:pt x="72" y="73"/>
                </a:cubicBezTo>
                <a:cubicBezTo>
                  <a:pt x="72" y="73"/>
                  <a:pt x="72" y="73"/>
                  <a:pt x="72" y="73"/>
                </a:cubicBezTo>
                <a:cubicBezTo>
                  <a:pt x="72" y="73"/>
                  <a:pt x="72" y="73"/>
                  <a:pt x="73" y="73"/>
                </a:cubicBezTo>
                <a:cubicBezTo>
                  <a:pt x="73" y="73"/>
                  <a:pt x="73" y="73"/>
                  <a:pt x="73" y="73"/>
                </a:cubicBezTo>
                <a:cubicBezTo>
                  <a:pt x="73" y="73"/>
                  <a:pt x="72" y="74"/>
                  <a:pt x="71" y="74"/>
                </a:cubicBezTo>
                <a:cubicBezTo>
                  <a:pt x="71" y="74"/>
                  <a:pt x="72" y="74"/>
                  <a:pt x="72" y="74"/>
                </a:cubicBezTo>
                <a:cubicBezTo>
                  <a:pt x="72" y="74"/>
                  <a:pt x="72" y="74"/>
                  <a:pt x="72" y="74"/>
                </a:cubicBezTo>
                <a:cubicBezTo>
                  <a:pt x="72" y="74"/>
                  <a:pt x="73" y="74"/>
                  <a:pt x="72" y="74"/>
                </a:cubicBezTo>
                <a:cubicBezTo>
                  <a:pt x="72" y="74"/>
                  <a:pt x="72" y="74"/>
                  <a:pt x="72" y="74"/>
                </a:cubicBezTo>
                <a:cubicBezTo>
                  <a:pt x="72" y="74"/>
                  <a:pt x="72" y="74"/>
                  <a:pt x="72" y="74"/>
                </a:cubicBezTo>
                <a:cubicBezTo>
                  <a:pt x="72" y="74"/>
                  <a:pt x="72" y="74"/>
                  <a:pt x="71" y="74"/>
                </a:cubicBezTo>
                <a:cubicBezTo>
                  <a:pt x="71" y="74"/>
                  <a:pt x="71" y="74"/>
                  <a:pt x="71" y="74"/>
                </a:cubicBezTo>
                <a:cubicBezTo>
                  <a:pt x="70" y="74"/>
                  <a:pt x="70" y="75"/>
                  <a:pt x="70" y="75"/>
                </a:cubicBezTo>
                <a:cubicBezTo>
                  <a:pt x="70" y="75"/>
                  <a:pt x="70" y="75"/>
                  <a:pt x="70" y="75"/>
                </a:cubicBezTo>
                <a:cubicBezTo>
                  <a:pt x="70" y="75"/>
                  <a:pt x="70" y="75"/>
                  <a:pt x="70" y="75"/>
                </a:cubicBezTo>
                <a:cubicBezTo>
                  <a:pt x="69" y="75"/>
                  <a:pt x="69" y="75"/>
                  <a:pt x="69" y="75"/>
                </a:cubicBezTo>
                <a:cubicBezTo>
                  <a:pt x="69" y="75"/>
                  <a:pt x="70" y="74"/>
                  <a:pt x="69" y="74"/>
                </a:cubicBezTo>
                <a:cubicBezTo>
                  <a:pt x="69" y="74"/>
                  <a:pt x="69" y="74"/>
                  <a:pt x="69" y="74"/>
                </a:cubicBezTo>
                <a:cubicBezTo>
                  <a:pt x="69" y="74"/>
                  <a:pt x="69" y="74"/>
                  <a:pt x="70" y="74"/>
                </a:cubicBezTo>
                <a:cubicBezTo>
                  <a:pt x="69" y="74"/>
                  <a:pt x="69" y="74"/>
                  <a:pt x="69" y="74"/>
                </a:cubicBezTo>
                <a:cubicBezTo>
                  <a:pt x="69" y="74"/>
                  <a:pt x="69" y="74"/>
                  <a:pt x="69" y="74"/>
                </a:cubicBezTo>
                <a:cubicBezTo>
                  <a:pt x="69" y="74"/>
                  <a:pt x="69" y="74"/>
                  <a:pt x="69" y="74"/>
                </a:cubicBezTo>
                <a:cubicBezTo>
                  <a:pt x="69" y="74"/>
                  <a:pt x="69" y="74"/>
                  <a:pt x="69" y="74"/>
                </a:cubicBezTo>
                <a:cubicBezTo>
                  <a:pt x="68" y="74"/>
                  <a:pt x="69" y="74"/>
                  <a:pt x="68" y="74"/>
                </a:cubicBezTo>
                <a:cubicBezTo>
                  <a:pt x="68" y="74"/>
                  <a:pt x="68" y="74"/>
                  <a:pt x="68" y="74"/>
                </a:cubicBezTo>
                <a:cubicBezTo>
                  <a:pt x="68" y="74"/>
                  <a:pt x="68" y="74"/>
                  <a:pt x="68" y="74"/>
                </a:cubicBezTo>
                <a:cubicBezTo>
                  <a:pt x="68" y="74"/>
                  <a:pt x="68" y="74"/>
                  <a:pt x="68" y="74"/>
                </a:cubicBezTo>
                <a:cubicBezTo>
                  <a:pt x="68" y="74"/>
                  <a:pt x="68" y="74"/>
                  <a:pt x="68" y="74"/>
                </a:cubicBezTo>
                <a:cubicBezTo>
                  <a:pt x="68" y="74"/>
                  <a:pt x="68" y="74"/>
                  <a:pt x="68" y="74"/>
                </a:cubicBezTo>
                <a:cubicBezTo>
                  <a:pt x="68" y="74"/>
                  <a:pt x="68" y="73"/>
                  <a:pt x="68" y="73"/>
                </a:cubicBezTo>
                <a:cubicBezTo>
                  <a:pt x="68" y="73"/>
                  <a:pt x="69" y="73"/>
                  <a:pt x="69" y="73"/>
                </a:cubicBezTo>
                <a:cubicBezTo>
                  <a:pt x="69" y="73"/>
                  <a:pt x="68" y="73"/>
                  <a:pt x="68" y="73"/>
                </a:cubicBezTo>
                <a:cubicBezTo>
                  <a:pt x="68" y="73"/>
                  <a:pt x="68" y="73"/>
                  <a:pt x="68" y="73"/>
                </a:cubicBezTo>
                <a:cubicBezTo>
                  <a:pt x="68" y="73"/>
                  <a:pt x="68" y="73"/>
                  <a:pt x="68" y="73"/>
                </a:cubicBezTo>
                <a:cubicBezTo>
                  <a:pt x="68" y="73"/>
                  <a:pt x="68" y="73"/>
                  <a:pt x="68" y="73"/>
                </a:cubicBezTo>
                <a:cubicBezTo>
                  <a:pt x="68" y="73"/>
                  <a:pt x="67" y="73"/>
                  <a:pt x="67" y="73"/>
                </a:cubicBezTo>
                <a:cubicBezTo>
                  <a:pt x="67" y="73"/>
                  <a:pt x="68" y="73"/>
                  <a:pt x="68" y="73"/>
                </a:cubicBezTo>
                <a:cubicBezTo>
                  <a:pt x="68" y="73"/>
                  <a:pt x="68" y="73"/>
                  <a:pt x="68" y="73"/>
                </a:cubicBezTo>
                <a:cubicBezTo>
                  <a:pt x="68" y="73"/>
                  <a:pt x="68" y="72"/>
                  <a:pt x="67" y="72"/>
                </a:cubicBezTo>
                <a:cubicBezTo>
                  <a:pt x="67" y="72"/>
                  <a:pt x="67" y="73"/>
                  <a:pt x="67" y="73"/>
                </a:cubicBezTo>
                <a:cubicBezTo>
                  <a:pt x="67" y="73"/>
                  <a:pt x="67" y="73"/>
                  <a:pt x="67" y="73"/>
                </a:cubicBezTo>
                <a:cubicBezTo>
                  <a:pt x="67" y="73"/>
                  <a:pt x="67" y="73"/>
                  <a:pt x="66" y="73"/>
                </a:cubicBezTo>
                <a:cubicBezTo>
                  <a:pt x="66" y="73"/>
                  <a:pt x="66" y="73"/>
                  <a:pt x="66" y="73"/>
                </a:cubicBezTo>
                <a:cubicBezTo>
                  <a:pt x="66" y="73"/>
                  <a:pt x="66" y="73"/>
                  <a:pt x="66" y="73"/>
                </a:cubicBezTo>
                <a:cubicBezTo>
                  <a:pt x="66" y="73"/>
                  <a:pt x="66" y="73"/>
                  <a:pt x="66" y="73"/>
                </a:cubicBezTo>
                <a:cubicBezTo>
                  <a:pt x="66" y="73"/>
                  <a:pt x="66" y="73"/>
                  <a:pt x="66" y="73"/>
                </a:cubicBezTo>
                <a:cubicBezTo>
                  <a:pt x="66" y="73"/>
                  <a:pt x="66" y="73"/>
                  <a:pt x="66" y="73"/>
                </a:cubicBezTo>
                <a:cubicBezTo>
                  <a:pt x="66" y="73"/>
                  <a:pt x="66" y="73"/>
                  <a:pt x="66" y="73"/>
                </a:cubicBezTo>
                <a:cubicBezTo>
                  <a:pt x="66" y="73"/>
                  <a:pt x="66" y="73"/>
                  <a:pt x="65" y="73"/>
                </a:cubicBezTo>
                <a:cubicBezTo>
                  <a:pt x="65" y="73"/>
                  <a:pt x="65" y="74"/>
                  <a:pt x="65" y="74"/>
                </a:cubicBezTo>
                <a:cubicBezTo>
                  <a:pt x="65" y="74"/>
                  <a:pt x="65" y="74"/>
                  <a:pt x="65" y="74"/>
                </a:cubicBezTo>
                <a:cubicBezTo>
                  <a:pt x="65" y="74"/>
                  <a:pt x="65" y="74"/>
                  <a:pt x="65" y="74"/>
                </a:cubicBezTo>
                <a:cubicBezTo>
                  <a:pt x="65" y="74"/>
                  <a:pt x="64" y="74"/>
                  <a:pt x="64" y="74"/>
                </a:cubicBezTo>
                <a:cubicBezTo>
                  <a:pt x="64" y="74"/>
                  <a:pt x="65" y="74"/>
                  <a:pt x="65" y="73"/>
                </a:cubicBezTo>
                <a:cubicBezTo>
                  <a:pt x="65" y="73"/>
                  <a:pt x="64" y="73"/>
                  <a:pt x="64" y="73"/>
                </a:cubicBezTo>
                <a:cubicBezTo>
                  <a:pt x="64" y="73"/>
                  <a:pt x="64" y="73"/>
                  <a:pt x="64" y="73"/>
                </a:cubicBezTo>
                <a:cubicBezTo>
                  <a:pt x="64" y="73"/>
                  <a:pt x="64" y="73"/>
                  <a:pt x="64" y="73"/>
                </a:cubicBezTo>
                <a:cubicBezTo>
                  <a:pt x="64" y="73"/>
                  <a:pt x="64" y="73"/>
                  <a:pt x="64" y="73"/>
                </a:cubicBezTo>
                <a:cubicBezTo>
                  <a:pt x="64" y="73"/>
                  <a:pt x="64" y="73"/>
                  <a:pt x="64" y="73"/>
                </a:cubicBezTo>
                <a:cubicBezTo>
                  <a:pt x="64" y="73"/>
                  <a:pt x="63" y="73"/>
                  <a:pt x="63" y="73"/>
                </a:cubicBezTo>
                <a:cubicBezTo>
                  <a:pt x="63" y="73"/>
                  <a:pt x="63" y="72"/>
                  <a:pt x="63" y="72"/>
                </a:cubicBezTo>
                <a:cubicBezTo>
                  <a:pt x="63" y="72"/>
                  <a:pt x="63" y="72"/>
                  <a:pt x="63" y="72"/>
                </a:cubicBezTo>
                <a:cubicBezTo>
                  <a:pt x="63" y="72"/>
                  <a:pt x="63" y="72"/>
                  <a:pt x="63" y="72"/>
                </a:cubicBezTo>
                <a:cubicBezTo>
                  <a:pt x="63" y="73"/>
                  <a:pt x="63" y="72"/>
                  <a:pt x="63" y="72"/>
                </a:cubicBezTo>
                <a:cubicBezTo>
                  <a:pt x="63" y="72"/>
                  <a:pt x="63" y="73"/>
                  <a:pt x="63" y="73"/>
                </a:cubicBezTo>
                <a:cubicBezTo>
                  <a:pt x="62" y="73"/>
                  <a:pt x="62" y="73"/>
                  <a:pt x="62" y="72"/>
                </a:cubicBezTo>
                <a:cubicBezTo>
                  <a:pt x="62" y="72"/>
                  <a:pt x="62" y="72"/>
                  <a:pt x="62" y="72"/>
                </a:cubicBezTo>
                <a:cubicBezTo>
                  <a:pt x="62" y="72"/>
                  <a:pt x="62" y="72"/>
                  <a:pt x="62" y="72"/>
                </a:cubicBezTo>
                <a:cubicBezTo>
                  <a:pt x="62" y="72"/>
                  <a:pt x="63" y="72"/>
                  <a:pt x="62" y="71"/>
                </a:cubicBezTo>
                <a:cubicBezTo>
                  <a:pt x="62" y="72"/>
                  <a:pt x="62" y="72"/>
                  <a:pt x="61" y="72"/>
                </a:cubicBezTo>
                <a:cubicBezTo>
                  <a:pt x="62" y="72"/>
                  <a:pt x="62" y="72"/>
                  <a:pt x="62" y="71"/>
                </a:cubicBezTo>
                <a:cubicBezTo>
                  <a:pt x="62" y="71"/>
                  <a:pt x="62" y="71"/>
                  <a:pt x="62" y="71"/>
                </a:cubicBezTo>
                <a:cubicBezTo>
                  <a:pt x="62" y="71"/>
                  <a:pt x="62" y="71"/>
                  <a:pt x="62" y="71"/>
                </a:cubicBezTo>
                <a:cubicBezTo>
                  <a:pt x="62" y="71"/>
                  <a:pt x="62" y="71"/>
                  <a:pt x="62" y="72"/>
                </a:cubicBezTo>
                <a:cubicBezTo>
                  <a:pt x="61" y="71"/>
                  <a:pt x="61" y="71"/>
                  <a:pt x="61" y="71"/>
                </a:cubicBezTo>
                <a:cubicBezTo>
                  <a:pt x="61" y="71"/>
                  <a:pt x="61" y="71"/>
                  <a:pt x="61" y="71"/>
                </a:cubicBezTo>
                <a:cubicBezTo>
                  <a:pt x="62" y="71"/>
                  <a:pt x="62" y="71"/>
                  <a:pt x="62" y="71"/>
                </a:cubicBezTo>
                <a:cubicBezTo>
                  <a:pt x="62" y="71"/>
                  <a:pt x="62" y="71"/>
                  <a:pt x="62" y="71"/>
                </a:cubicBezTo>
                <a:cubicBezTo>
                  <a:pt x="61" y="71"/>
                  <a:pt x="61" y="71"/>
                  <a:pt x="61" y="71"/>
                </a:cubicBezTo>
                <a:cubicBezTo>
                  <a:pt x="61" y="71"/>
                  <a:pt x="61" y="71"/>
                  <a:pt x="60" y="71"/>
                </a:cubicBezTo>
                <a:cubicBezTo>
                  <a:pt x="60" y="71"/>
                  <a:pt x="60" y="71"/>
                  <a:pt x="60" y="70"/>
                </a:cubicBezTo>
                <a:cubicBezTo>
                  <a:pt x="60" y="70"/>
                  <a:pt x="60" y="70"/>
                  <a:pt x="61" y="70"/>
                </a:cubicBezTo>
                <a:cubicBezTo>
                  <a:pt x="61" y="69"/>
                  <a:pt x="61" y="69"/>
                  <a:pt x="61" y="69"/>
                </a:cubicBezTo>
                <a:cubicBezTo>
                  <a:pt x="61" y="69"/>
                  <a:pt x="61" y="69"/>
                  <a:pt x="61" y="69"/>
                </a:cubicBezTo>
                <a:cubicBezTo>
                  <a:pt x="60" y="69"/>
                  <a:pt x="60" y="70"/>
                  <a:pt x="60" y="70"/>
                </a:cubicBezTo>
                <a:cubicBezTo>
                  <a:pt x="60" y="70"/>
                  <a:pt x="60" y="70"/>
                  <a:pt x="60" y="70"/>
                </a:cubicBezTo>
                <a:cubicBezTo>
                  <a:pt x="60" y="70"/>
                  <a:pt x="60" y="70"/>
                  <a:pt x="60" y="69"/>
                </a:cubicBezTo>
                <a:cubicBezTo>
                  <a:pt x="60" y="69"/>
                  <a:pt x="60" y="69"/>
                  <a:pt x="60" y="69"/>
                </a:cubicBezTo>
                <a:cubicBezTo>
                  <a:pt x="60" y="69"/>
                  <a:pt x="60" y="70"/>
                  <a:pt x="60" y="70"/>
                </a:cubicBezTo>
                <a:cubicBezTo>
                  <a:pt x="59" y="69"/>
                  <a:pt x="60" y="69"/>
                  <a:pt x="60" y="69"/>
                </a:cubicBezTo>
                <a:cubicBezTo>
                  <a:pt x="60" y="69"/>
                  <a:pt x="60" y="69"/>
                  <a:pt x="59" y="69"/>
                </a:cubicBezTo>
                <a:cubicBezTo>
                  <a:pt x="59" y="69"/>
                  <a:pt x="59" y="69"/>
                  <a:pt x="59" y="69"/>
                </a:cubicBezTo>
                <a:cubicBezTo>
                  <a:pt x="59" y="69"/>
                  <a:pt x="59" y="69"/>
                  <a:pt x="59" y="69"/>
                </a:cubicBezTo>
                <a:cubicBezTo>
                  <a:pt x="59" y="68"/>
                  <a:pt x="59" y="68"/>
                  <a:pt x="60" y="68"/>
                </a:cubicBezTo>
                <a:cubicBezTo>
                  <a:pt x="59" y="68"/>
                  <a:pt x="59" y="68"/>
                  <a:pt x="59" y="68"/>
                </a:cubicBezTo>
                <a:cubicBezTo>
                  <a:pt x="59" y="68"/>
                  <a:pt x="59" y="68"/>
                  <a:pt x="58" y="68"/>
                </a:cubicBezTo>
                <a:cubicBezTo>
                  <a:pt x="58" y="68"/>
                  <a:pt x="58" y="68"/>
                  <a:pt x="58" y="68"/>
                </a:cubicBezTo>
                <a:cubicBezTo>
                  <a:pt x="58" y="68"/>
                  <a:pt x="58" y="68"/>
                  <a:pt x="58" y="68"/>
                </a:cubicBezTo>
                <a:cubicBezTo>
                  <a:pt x="58" y="68"/>
                  <a:pt x="58" y="68"/>
                  <a:pt x="58" y="68"/>
                </a:cubicBezTo>
                <a:cubicBezTo>
                  <a:pt x="58" y="68"/>
                  <a:pt x="58" y="68"/>
                  <a:pt x="58" y="68"/>
                </a:cubicBezTo>
                <a:cubicBezTo>
                  <a:pt x="58" y="68"/>
                  <a:pt x="58" y="68"/>
                  <a:pt x="58" y="68"/>
                </a:cubicBezTo>
                <a:cubicBezTo>
                  <a:pt x="58" y="68"/>
                  <a:pt x="58" y="67"/>
                  <a:pt x="58" y="67"/>
                </a:cubicBezTo>
                <a:cubicBezTo>
                  <a:pt x="58" y="67"/>
                  <a:pt x="58" y="67"/>
                  <a:pt x="59" y="67"/>
                </a:cubicBezTo>
                <a:cubicBezTo>
                  <a:pt x="59" y="67"/>
                  <a:pt x="59" y="67"/>
                  <a:pt x="60" y="67"/>
                </a:cubicBezTo>
                <a:cubicBezTo>
                  <a:pt x="60" y="67"/>
                  <a:pt x="60" y="67"/>
                  <a:pt x="60" y="67"/>
                </a:cubicBezTo>
                <a:cubicBezTo>
                  <a:pt x="60" y="67"/>
                  <a:pt x="60" y="67"/>
                  <a:pt x="60" y="66"/>
                </a:cubicBezTo>
                <a:cubicBezTo>
                  <a:pt x="60" y="67"/>
                  <a:pt x="60" y="67"/>
                  <a:pt x="60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8" y="67"/>
                  <a:pt x="58" y="67"/>
                  <a:pt x="58" y="67"/>
                </a:cubicBezTo>
                <a:cubicBezTo>
                  <a:pt x="58" y="67"/>
                  <a:pt x="58" y="67"/>
                  <a:pt x="58" y="67"/>
                </a:cubicBezTo>
                <a:cubicBezTo>
                  <a:pt x="58" y="67"/>
                  <a:pt x="59" y="67"/>
                  <a:pt x="59" y="66"/>
                </a:cubicBezTo>
                <a:cubicBezTo>
                  <a:pt x="59" y="66"/>
                  <a:pt x="59" y="66"/>
                  <a:pt x="59" y="66"/>
                </a:cubicBezTo>
                <a:cubicBezTo>
                  <a:pt x="59" y="66"/>
                  <a:pt x="59" y="66"/>
                  <a:pt x="59" y="66"/>
                </a:cubicBezTo>
                <a:cubicBezTo>
                  <a:pt x="59" y="66"/>
                  <a:pt x="59" y="66"/>
                  <a:pt x="59" y="66"/>
                </a:cubicBezTo>
                <a:cubicBezTo>
                  <a:pt x="59" y="66"/>
                  <a:pt x="59" y="66"/>
                  <a:pt x="60" y="66"/>
                </a:cubicBezTo>
                <a:cubicBezTo>
                  <a:pt x="60" y="66"/>
                  <a:pt x="60" y="66"/>
                  <a:pt x="60" y="66"/>
                </a:cubicBezTo>
                <a:cubicBezTo>
                  <a:pt x="60" y="66"/>
                  <a:pt x="61" y="66"/>
                  <a:pt x="61" y="66"/>
                </a:cubicBezTo>
                <a:cubicBezTo>
                  <a:pt x="61" y="66"/>
                  <a:pt x="61" y="66"/>
                  <a:pt x="61" y="66"/>
                </a:cubicBezTo>
                <a:cubicBezTo>
                  <a:pt x="61" y="66"/>
                  <a:pt x="61" y="66"/>
                  <a:pt x="61" y="66"/>
                </a:cubicBezTo>
                <a:cubicBezTo>
                  <a:pt x="61" y="66"/>
                  <a:pt x="60" y="66"/>
                  <a:pt x="60" y="66"/>
                </a:cubicBezTo>
                <a:cubicBezTo>
                  <a:pt x="60" y="66"/>
                  <a:pt x="60" y="66"/>
                  <a:pt x="60" y="65"/>
                </a:cubicBezTo>
                <a:cubicBezTo>
                  <a:pt x="60" y="65"/>
                  <a:pt x="60" y="66"/>
                  <a:pt x="59" y="66"/>
                </a:cubicBezTo>
                <a:cubicBezTo>
                  <a:pt x="59" y="65"/>
                  <a:pt x="59" y="65"/>
                  <a:pt x="59" y="65"/>
                </a:cubicBezTo>
                <a:cubicBezTo>
                  <a:pt x="59" y="65"/>
                  <a:pt x="59" y="65"/>
                  <a:pt x="59" y="65"/>
                </a:cubicBezTo>
                <a:cubicBezTo>
                  <a:pt x="59" y="65"/>
                  <a:pt x="59" y="65"/>
                  <a:pt x="59" y="65"/>
                </a:cubicBezTo>
                <a:cubicBezTo>
                  <a:pt x="59" y="65"/>
                  <a:pt x="59" y="65"/>
                  <a:pt x="59" y="65"/>
                </a:cubicBezTo>
                <a:cubicBezTo>
                  <a:pt x="59" y="65"/>
                  <a:pt x="59" y="65"/>
                  <a:pt x="59" y="65"/>
                </a:cubicBezTo>
                <a:cubicBezTo>
                  <a:pt x="59" y="65"/>
                  <a:pt x="59" y="66"/>
                  <a:pt x="59" y="66"/>
                </a:cubicBezTo>
                <a:cubicBezTo>
                  <a:pt x="59" y="66"/>
                  <a:pt x="59" y="66"/>
                  <a:pt x="59" y="66"/>
                </a:cubicBezTo>
                <a:cubicBezTo>
                  <a:pt x="59" y="66"/>
                  <a:pt x="59" y="66"/>
                  <a:pt x="59" y="66"/>
                </a:cubicBezTo>
                <a:cubicBezTo>
                  <a:pt x="59" y="66"/>
                  <a:pt x="59" y="66"/>
                  <a:pt x="58" y="66"/>
                </a:cubicBezTo>
                <a:cubicBezTo>
                  <a:pt x="58" y="66"/>
                  <a:pt x="58" y="66"/>
                  <a:pt x="58" y="66"/>
                </a:cubicBezTo>
                <a:cubicBezTo>
                  <a:pt x="58" y="66"/>
                  <a:pt x="58" y="66"/>
                  <a:pt x="58" y="66"/>
                </a:cubicBezTo>
                <a:cubicBezTo>
                  <a:pt x="58" y="66"/>
                  <a:pt x="58" y="66"/>
                  <a:pt x="58" y="66"/>
                </a:cubicBezTo>
                <a:cubicBezTo>
                  <a:pt x="58" y="66"/>
                  <a:pt x="58" y="67"/>
                  <a:pt x="58" y="67"/>
                </a:cubicBezTo>
                <a:cubicBezTo>
                  <a:pt x="58" y="67"/>
                  <a:pt x="57" y="67"/>
                  <a:pt x="57" y="67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67"/>
                  <a:pt x="57" y="67"/>
                  <a:pt x="57" y="66"/>
                </a:cubicBezTo>
                <a:cubicBezTo>
                  <a:pt x="57" y="66"/>
                  <a:pt x="57" y="66"/>
                  <a:pt x="58" y="65"/>
                </a:cubicBezTo>
                <a:cubicBezTo>
                  <a:pt x="58" y="65"/>
                  <a:pt x="58" y="65"/>
                  <a:pt x="58" y="65"/>
                </a:cubicBezTo>
                <a:cubicBezTo>
                  <a:pt x="57" y="65"/>
                  <a:pt x="57" y="65"/>
                  <a:pt x="57" y="65"/>
                </a:cubicBezTo>
                <a:cubicBezTo>
                  <a:pt x="57" y="65"/>
                  <a:pt x="57" y="65"/>
                  <a:pt x="57" y="65"/>
                </a:cubicBezTo>
                <a:cubicBezTo>
                  <a:pt x="57" y="65"/>
                  <a:pt x="57" y="65"/>
                  <a:pt x="57" y="65"/>
                </a:cubicBezTo>
                <a:cubicBezTo>
                  <a:pt x="57" y="65"/>
                  <a:pt x="57" y="65"/>
                  <a:pt x="57" y="65"/>
                </a:cubicBezTo>
                <a:cubicBezTo>
                  <a:pt x="57" y="65"/>
                  <a:pt x="57" y="65"/>
                  <a:pt x="57" y="65"/>
                </a:cubicBezTo>
                <a:cubicBezTo>
                  <a:pt x="57" y="65"/>
                  <a:pt x="57" y="65"/>
                  <a:pt x="57" y="65"/>
                </a:cubicBezTo>
                <a:cubicBezTo>
                  <a:pt x="57" y="64"/>
                  <a:pt x="57" y="64"/>
                  <a:pt x="57" y="64"/>
                </a:cubicBezTo>
                <a:cubicBezTo>
                  <a:pt x="57" y="64"/>
                  <a:pt x="57" y="64"/>
                  <a:pt x="57" y="64"/>
                </a:cubicBezTo>
                <a:cubicBezTo>
                  <a:pt x="57" y="64"/>
                  <a:pt x="57" y="64"/>
                  <a:pt x="57" y="64"/>
                </a:cubicBezTo>
                <a:cubicBezTo>
                  <a:pt x="57" y="64"/>
                  <a:pt x="57" y="64"/>
                  <a:pt x="57" y="64"/>
                </a:cubicBezTo>
                <a:cubicBezTo>
                  <a:pt x="57" y="64"/>
                  <a:pt x="57" y="64"/>
                  <a:pt x="57" y="64"/>
                </a:cubicBezTo>
                <a:cubicBezTo>
                  <a:pt x="57" y="64"/>
                  <a:pt x="57" y="64"/>
                  <a:pt x="57" y="64"/>
                </a:cubicBezTo>
                <a:cubicBezTo>
                  <a:pt x="57" y="64"/>
                  <a:pt x="57" y="64"/>
                  <a:pt x="56" y="64"/>
                </a:cubicBezTo>
                <a:cubicBezTo>
                  <a:pt x="56" y="64"/>
                  <a:pt x="56" y="64"/>
                  <a:pt x="56" y="64"/>
                </a:cubicBezTo>
                <a:cubicBezTo>
                  <a:pt x="56" y="64"/>
                  <a:pt x="56" y="64"/>
                  <a:pt x="56" y="64"/>
                </a:cubicBezTo>
                <a:cubicBezTo>
                  <a:pt x="56" y="64"/>
                  <a:pt x="56" y="63"/>
                  <a:pt x="56" y="63"/>
                </a:cubicBezTo>
                <a:cubicBezTo>
                  <a:pt x="56" y="63"/>
                  <a:pt x="56" y="63"/>
                  <a:pt x="55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55" y="63"/>
                  <a:pt x="56" y="63"/>
                  <a:pt x="56" y="63"/>
                </a:cubicBezTo>
                <a:cubicBezTo>
                  <a:pt x="56" y="63"/>
                  <a:pt x="57" y="62"/>
                  <a:pt x="57" y="62"/>
                </a:cubicBezTo>
                <a:cubicBezTo>
                  <a:pt x="57" y="62"/>
                  <a:pt x="57" y="62"/>
                  <a:pt x="57" y="62"/>
                </a:cubicBezTo>
                <a:cubicBezTo>
                  <a:pt x="57" y="62"/>
                  <a:pt x="58" y="62"/>
                  <a:pt x="58" y="62"/>
                </a:cubicBezTo>
                <a:cubicBezTo>
                  <a:pt x="58" y="62"/>
                  <a:pt x="58" y="62"/>
                  <a:pt x="58" y="62"/>
                </a:cubicBezTo>
                <a:cubicBezTo>
                  <a:pt x="58" y="61"/>
                  <a:pt x="58" y="61"/>
                  <a:pt x="58" y="61"/>
                </a:cubicBezTo>
                <a:cubicBezTo>
                  <a:pt x="59" y="61"/>
                  <a:pt x="59" y="61"/>
                  <a:pt x="60" y="61"/>
                </a:cubicBezTo>
                <a:cubicBezTo>
                  <a:pt x="60" y="61"/>
                  <a:pt x="60" y="61"/>
                  <a:pt x="60" y="61"/>
                </a:cubicBezTo>
                <a:cubicBezTo>
                  <a:pt x="60" y="61"/>
                  <a:pt x="60" y="61"/>
                  <a:pt x="60" y="61"/>
                </a:cubicBezTo>
                <a:cubicBezTo>
                  <a:pt x="59" y="61"/>
                  <a:pt x="59" y="61"/>
                  <a:pt x="59" y="61"/>
                </a:cubicBezTo>
                <a:cubicBezTo>
                  <a:pt x="59" y="61"/>
                  <a:pt x="59" y="61"/>
                  <a:pt x="59" y="61"/>
                </a:cubicBezTo>
                <a:cubicBezTo>
                  <a:pt x="59" y="61"/>
                  <a:pt x="58" y="61"/>
                  <a:pt x="58" y="61"/>
                </a:cubicBezTo>
                <a:cubicBezTo>
                  <a:pt x="58" y="61"/>
                  <a:pt x="58" y="61"/>
                  <a:pt x="58" y="61"/>
                </a:cubicBezTo>
                <a:cubicBezTo>
                  <a:pt x="58" y="61"/>
                  <a:pt x="57" y="62"/>
                  <a:pt x="57" y="62"/>
                </a:cubicBezTo>
                <a:cubicBezTo>
                  <a:pt x="57" y="62"/>
                  <a:pt x="57" y="62"/>
                  <a:pt x="57" y="62"/>
                </a:cubicBezTo>
                <a:cubicBezTo>
                  <a:pt x="57" y="62"/>
                  <a:pt x="56" y="62"/>
                  <a:pt x="56" y="63"/>
                </a:cubicBezTo>
                <a:cubicBezTo>
                  <a:pt x="56" y="63"/>
                  <a:pt x="56" y="63"/>
                  <a:pt x="55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55" y="63"/>
                  <a:pt x="55" y="63"/>
                  <a:pt x="55" y="62"/>
                </a:cubicBezTo>
                <a:cubicBezTo>
                  <a:pt x="55" y="62"/>
                  <a:pt x="55" y="62"/>
                  <a:pt x="55" y="62"/>
                </a:cubicBezTo>
                <a:cubicBezTo>
                  <a:pt x="55" y="62"/>
                  <a:pt x="56" y="62"/>
                  <a:pt x="56" y="62"/>
                </a:cubicBezTo>
                <a:cubicBezTo>
                  <a:pt x="56" y="62"/>
                  <a:pt x="56" y="62"/>
                  <a:pt x="56" y="62"/>
                </a:cubicBezTo>
                <a:cubicBezTo>
                  <a:pt x="56" y="62"/>
                  <a:pt x="56" y="62"/>
                  <a:pt x="55" y="62"/>
                </a:cubicBezTo>
                <a:cubicBezTo>
                  <a:pt x="55" y="62"/>
                  <a:pt x="55" y="62"/>
                  <a:pt x="55" y="62"/>
                </a:cubicBezTo>
                <a:cubicBezTo>
                  <a:pt x="56" y="61"/>
                  <a:pt x="57" y="62"/>
                  <a:pt x="57" y="61"/>
                </a:cubicBezTo>
                <a:cubicBezTo>
                  <a:pt x="57" y="61"/>
                  <a:pt x="57" y="61"/>
                  <a:pt x="57" y="61"/>
                </a:cubicBezTo>
                <a:cubicBezTo>
                  <a:pt x="57" y="61"/>
                  <a:pt x="56" y="61"/>
                  <a:pt x="56" y="61"/>
                </a:cubicBezTo>
                <a:cubicBezTo>
                  <a:pt x="56" y="61"/>
                  <a:pt x="56" y="61"/>
                  <a:pt x="56" y="61"/>
                </a:cubicBezTo>
                <a:cubicBezTo>
                  <a:pt x="55" y="61"/>
                  <a:pt x="55" y="61"/>
                  <a:pt x="55" y="61"/>
                </a:cubicBezTo>
                <a:cubicBezTo>
                  <a:pt x="55" y="61"/>
                  <a:pt x="55" y="61"/>
                  <a:pt x="55" y="61"/>
                </a:cubicBezTo>
                <a:cubicBezTo>
                  <a:pt x="55" y="61"/>
                  <a:pt x="55" y="61"/>
                  <a:pt x="55" y="61"/>
                </a:cubicBezTo>
                <a:cubicBezTo>
                  <a:pt x="56" y="60"/>
                  <a:pt x="57" y="60"/>
                  <a:pt x="58" y="60"/>
                </a:cubicBezTo>
                <a:cubicBezTo>
                  <a:pt x="58" y="60"/>
                  <a:pt x="58" y="60"/>
                  <a:pt x="58" y="60"/>
                </a:cubicBezTo>
                <a:cubicBezTo>
                  <a:pt x="58" y="60"/>
                  <a:pt x="58" y="60"/>
                  <a:pt x="58" y="60"/>
                </a:cubicBezTo>
                <a:cubicBezTo>
                  <a:pt x="58" y="60"/>
                  <a:pt x="58" y="60"/>
                  <a:pt x="57" y="60"/>
                </a:cubicBezTo>
                <a:cubicBezTo>
                  <a:pt x="57" y="60"/>
                  <a:pt x="57" y="60"/>
                  <a:pt x="57" y="60"/>
                </a:cubicBezTo>
                <a:cubicBezTo>
                  <a:pt x="57" y="60"/>
                  <a:pt x="57" y="60"/>
                  <a:pt x="57" y="60"/>
                </a:cubicBezTo>
                <a:cubicBezTo>
                  <a:pt x="56" y="60"/>
                  <a:pt x="55" y="60"/>
                  <a:pt x="55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6" y="60"/>
                  <a:pt x="56" y="60"/>
                  <a:pt x="56" y="59"/>
                </a:cubicBezTo>
                <a:cubicBezTo>
                  <a:pt x="56" y="59"/>
                  <a:pt x="56" y="59"/>
                  <a:pt x="57" y="59"/>
                </a:cubicBezTo>
                <a:cubicBezTo>
                  <a:pt x="57" y="59"/>
                  <a:pt x="57" y="59"/>
                  <a:pt x="57" y="59"/>
                </a:cubicBezTo>
                <a:cubicBezTo>
                  <a:pt x="58" y="59"/>
                  <a:pt x="58" y="59"/>
                  <a:pt x="58" y="59"/>
                </a:cubicBezTo>
                <a:cubicBezTo>
                  <a:pt x="58" y="59"/>
                  <a:pt x="58" y="59"/>
                  <a:pt x="58" y="59"/>
                </a:cubicBezTo>
                <a:cubicBezTo>
                  <a:pt x="58" y="59"/>
                  <a:pt x="58" y="59"/>
                  <a:pt x="59" y="59"/>
                </a:cubicBezTo>
                <a:cubicBezTo>
                  <a:pt x="59" y="59"/>
                  <a:pt x="59" y="59"/>
                  <a:pt x="59" y="59"/>
                </a:cubicBezTo>
                <a:cubicBezTo>
                  <a:pt x="58" y="59"/>
                  <a:pt x="58" y="59"/>
                  <a:pt x="58" y="59"/>
                </a:cubicBezTo>
                <a:cubicBezTo>
                  <a:pt x="58" y="59"/>
                  <a:pt x="58" y="59"/>
                  <a:pt x="58" y="59"/>
                </a:cubicBezTo>
                <a:cubicBezTo>
                  <a:pt x="58" y="59"/>
                  <a:pt x="58" y="59"/>
                  <a:pt x="58" y="59"/>
                </a:cubicBezTo>
                <a:cubicBezTo>
                  <a:pt x="58" y="59"/>
                  <a:pt x="58" y="59"/>
                  <a:pt x="57" y="59"/>
                </a:cubicBezTo>
                <a:cubicBezTo>
                  <a:pt x="57" y="59"/>
                  <a:pt x="57" y="59"/>
                  <a:pt x="57" y="59"/>
                </a:cubicBezTo>
                <a:cubicBezTo>
                  <a:pt x="57" y="59"/>
                  <a:pt x="57" y="59"/>
                  <a:pt x="57" y="59"/>
                </a:cubicBezTo>
                <a:cubicBezTo>
                  <a:pt x="57" y="59"/>
                  <a:pt x="56" y="59"/>
                  <a:pt x="56" y="59"/>
                </a:cubicBezTo>
                <a:cubicBezTo>
                  <a:pt x="56" y="59"/>
                  <a:pt x="56" y="59"/>
                  <a:pt x="56" y="59"/>
                </a:cubicBezTo>
                <a:cubicBezTo>
                  <a:pt x="56" y="59"/>
                  <a:pt x="55" y="60"/>
                  <a:pt x="55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5" y="60"/>
                  <a:pt x="55" y="59"/>
                  <a:pt x="55" y="59"/>
                </a:cubicBezTo>
                <a:cubicBezTo>
                  <a:pt x="55" y="59"/>
                  <a:pt x="55" y="59"/>
                  <a:pt x="56" y="59"/>
                </a:cubicBezTo>
                <a:cubicBezTo>
                  <a:pt x="56" y="59"/>
                  <a:pt x="57" y="59"/>
                  <a:pt x="57" y="59"/>
                </a:cubicBezTo>
                <a:cubicBezTo>
                  <a:pt x="57" y="59"/>
                  <a:pt x="57" y="59"/>
                  <a:pt x="57" y="59"/>
                </a:cubicBezTo>
                <a:cubicBezTo>
                  <a:pt x="56" y="59"/>
                  <a:pt x="56" y="59"/>
                  <a:pt x="56" y="58"/>
                </a:cubicBezTo>
                <a:cubicBezTo>
                  <a:pt x="56" y="58"/>
                  <a:pt x="56" y="58"/>
                  <a:pt x="56" y="58"/>
                </a:cubicBezTo>
                <a:cubicBezTo>
                  <a:pt x="56" y="58"/>
                  <a:pt x="56" y="58"/>
                  <a:pt x="56" y="58"/>
                </a:cubicBezTo>
                <a:cubicBezTo>
                  <a:pt x="56" y="58"/>
                  <a:pt x="56" y="58"/>
                  <a:pt x="57" y="58"/>
                </a:cubicBezTo>
                <a:cubicBezTo>
                  <a:pt x="57" y="58"/>
                  <a:pt x="57" y="59"/>
                  <a:pt x="57" y="59"/>
                </a:cubicBezTo>
                <a:cubicBezTo>
                  <a:pt x="58" y="58"/>
                  <a:pt x="58" y="58"/>
                  <a:pt x="58" y="58"/>
                </a:cubicBezTo>
                <a:cubicBezTo>
                  <a:pt x="58" y="58"/>
                  <a:pt x="59" y="59"/>
                  <a:pt x="59" y="59"/>
                </a:cubicBezTo>
                <a:cubicBezTo>
                  <a:pt x="59" y="59"/>
                  <a:pt x="59" y="59"/>
                  <a:pt x="59" y="59"/>
                </a:cubicBezTo>
                <a:cubicBezTo>
                  <a:pt x="59" y="58"/>
                  <a:pt x="58" y="58"/>
                  <a:pt x="58" y="58"/>
                </a:cubicBezTo>
                <a:cubicBezTo>
                  <a:pt x="58" y="58"/>
                  <a:pt x="58" y="58"/>
                  <a:pt x="58" y="58"/>
                </a:cubicBezTo>
                <a:cubicBezTo>
                  <a:pt x="58" y="58"/>
                  <a:pt x="58" y="58"/>
                  <a:pt x="58" y="58"/>
                </a:cubicBezTo>
                <a:cubicBezTo>
                  <a:pt x="58" y="58"/>
                  <a:pt x="58" y="58"/>
                  <a:pt x="58" y="58"/>
                </a:cubicBezTo>
                <a:cubicBezTo>
                  <a:pt x="58" y="58"/>
                  <a:pt x="58" y="58"/>
                  <a:pt x="58" y="58"/>
                </a:cubicBezTo>
                <a:cubicBezTo>
                  <a:pt x="58" y="58"/>
                  <a:pt x="58" y="58"/>
                  <a:pt x="58" y="58"/>
                </a:cubicBezTo>
                <a:cubicBezTo>
                  <a:pt x="58" y="58"/>
                  <a:pt x="58" y="58"/>
                  <a:pt x="58" y="58"/>
                </a:cubicBezTo>
                <a:cubicBezTo>
                  <a:pt x="57" y="58"/>
                  <a:pt x="57" y="58"/>
                  <a:pt x="57" y="58"/>
                </a:cubicBezTo>
                <a:cubicBezTo>
                  <a:pt x="57" y="58"/>
                  <a:pt x="57" y="58"/>
                  <a:pt x="57" y="58"/>
                </a:cubicBezTo>
                <a:cubicBezTo>
                  <a:pt x="56" y="58"/>
                  <a:pt x="56" y="58"/>
                  <a:pt x="56" y="58"/>
                </a:cubicBezTo>
                <a:cubicBezTo>
                  <a:pt x="56" y="58"/>
                  <a:pt x="56" y="58"/>
                  <a:pt x="56" y="58"/>
                </a:cubicBezTo>
                <a:cubicBezTo>
                  <a:pt x="56" y="58"/>
                  <a:pt x="56" y="58"/>
                  <a:pt x="57" y="57"/>
                </a:cubicBezTo>
                <a:cubicBezTo>
                  <a:pt x="57" y="57"/>
                  <a:pt x="57" y="57"/>
                  <a:pt x="57" y="57"/>
                </a:cubicBezTo>
                <a:cubicBezTo>
                  <a:pt x="58" y="57"/>
                  <a:pt x="58" y="57"/>
                  <a:pt x="58" y="57"/>
                </a:cubicBezTo>
                <a:cubicBezTo>
                  <a:pt x="58" y="57"/>
                  <a:pt x="58" y="57"/>
                  <a:pt x="59" y="57"/>
                </a:cubicBezTo>
                <a:cubicBezTo>
                  <a:pt x="59" y="57"/>
                  <a:pt x="59" y="57"/>
                  <a:pt x="59" y="57"/>
                </a:cubicBezTo>
                <a:cubicBezTo>
                  <a:pt x="58" y="57"/>
                  <a:pt x="58" y="57"/>
                  <a:pt x="58" y="57"/>
                </a:cubicBezTo>
                <a:cubicBezTo>
                  <a:pt x="58" y="57"/>
                  <a:pt x="58" y="57"/>
                  <a:pt x="58" y="57"/>
                </a:cubicBezTo>
                <a:cubicBezTo>
                  <a:pt x="58" y="57"/>
                  <a:pt x="58" y="57"/>
                  <a:pt x="58" y="56"/>
                </a:cubicBezTo>
                <a:cubicBezTo>
                  <a:pt x="58" y="56"/>
                  <a:pt x="58" y="56"/>
                  <a:pt x="58" y="56"/>
                </a:cubicBezTo>
                <a:cubicBezTo>
                  <a:pt x="58" y="56"/>
                  <a:pt x="59" y="56"/>
                  <a:pt x="59" y="56"/>
                </a:cubicBezTo>
                <a:cubicBezTo>
                  <a:pt x="59" y="56"/>
                  <a:pt x="59" y="56"/>
                  <a:pt x="59" y="56"/>
                </a:cubicBezTo>
                <a:cubicBezTo>
                  <a:pt x="59" y="56"/>
                  <a:pt x="59" y="56"/>
                  <a:pt x="59" y="56"/>
                </a:cubicBezTo>
                <a:cubicBezTo>
                  <a:pt x="59" y="56"/>
                  <a:pt x="59" y="56"/>
                  <a:pt x="59" y="56"/>
                </a:cubicBezTo>
                <a:cubicBezTo>
                  <a:pt x="59" y="56"/>
                  <a:pt x="59" y="56"/>
                  <a:pt x="59" y="56"/>
                </a:cubicBezTo>
                <a:cubicBezTo>
                  <a:pt x="59" y="56"/>
                  <a:pt x="59" y="56"/>
                  <a:pt x="59" y="56"/>
                </a:cubicBezTo>
                <a:cubicBezTo>
                  <a:pt x="59" y="56"/>
                  <a:pt x="59" y="56"/>
                  <a:pt x="58" y="56"/>
                </a:cubicBezTo>
                <a:cubicBezTo>
                  <a:pt x="58" y="56"/>
                  <a:pt x="58" y="56"/>
                  <a:pt x="58" y="56"/>
                </a:cubicBezTo>
                <a:cubicBezTo>
                  <a:pt x="59" y="56"/>
                  <a:pt x="59" y="56"/>
                  <a:pt x="59" y="56"/>
                </a:cubicBezTo>
                <a:cubicBezTo>
                  <a:pt x="59" y="56"/>
                  <a:pt x="59" y="55"/>
                  <a:pt x="59" y="55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4"/>
                  <a:pt x="59" y="54"/>
                  <a:pt x="59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59" y="54"/>
                  <a:pt x="59" y="54"/>
                  <a:pt x="58" y="54"/>
                </a:cubicBezTo>
                <a:cubicBezTo>
                  <a:pt x="58" y="54"/>
                  <a:pt x="58" y="54"/>
                  <a:pt x="58" y="54"/>
                </a:cubicBezTo>
                <a:cubicBezTo>
                  <a:pt x="58" y="54"/>
                  <a:pt x="58" y="54"/>
                  <a:pt x="58" y="54"/>
                </a:cubicBezTo>
                <a:cubicBezTo>
                  <a:pt x="58" y="54"/>
                  <a:pt x="58" y="54"/>
                  <a:pt x="58" y="54"/>
                </a:cubicBezTo>
                <a:cubicBezTo>
                  <a:pt x="58" y="54"/>
                  <a:pt x="58" y="54"/>
                  <a:pt x="58" y="54"/>
                </a:cubicBezTo>
                <a:cubicBezTo>
                  <a:pt x="58" y="54"/>
                  <a:pt x="58" y="54"/>
                  <a:pt x="58" y="54"/>
                </a:cubicBezTo>
                <a:cubicBezTo>
                  <a:pt x="58" y="54"/>
                  <a:pt x="58" y="54"/>
                  <a:pt x="58" y="54"/>
                </a:cubicBezTo>
                <a:cubicBezTo>
                  <a:pt x="57" y="54"/>
                  <a:pt x="57" y="54"/>
                  <a:pt x="57" y="54"/>
                </a:cubicBezTo>
                <a:cubicBezTo>
                  <a:pt x="57" y="54"/>
                  <a:pt x="56" y="54"/>
                  <a:pt x="56" y="54"/>
                </a:cubicBezTo>
                <a:cubicBezTo>
                  <a:pt x="56" y="54"/>
                  <a:pt x="56" y="54"/>
                  <a:pt x="56" y="54"/>
                </a:cubicBezTo>
                <a:cubicBezTo>
                  <a:pt x="56" y="54"/>
                  <a:pt x="56" y="54"/>
                  <a:pt x="56" y="54"/>
                </a:cubicBezTo>
                <a:cubicBezTo>
                  <a:pt x="56" y="54"/>
                  <a:pt x="55" y="54"/>
                  <a:pt x="55" y="54"/>
                </a:cubicBezTo>
                <a:cubicBezTo>
                  <a:pt x="55" y="54"/>
                  <a:pt x="55" y="54"/>
                  <a:pt x="55" y="54"/>
                </a:cubicBezTo>
                <a:cubicBezTo>
                  <a:pt x="56" y="54"/>
                  <a:pt x="56" y="54"/>
                  <a:pt x="56" y="54"/>
                </a:cubicBezTo>
                <a:cubicBezTo>
                  <a:pt x="56" y="54"/>
                  <a:pt x="56" y="54"/>
                  <a:pt x="57" y="55"/>
                </a:cubicBezTo>
                <a:cubicBezTo>
                  <a:pt x="57" y="55"/>
                  <a:pt x="58" y="55"/>
                  <a:pt x="57" y="55"/>
                </a:cubicBezTo>
                <a:cubicBezTo>
                  <a:pt x="57" y="55"/>
                  <a:pt x="57" y="56"/>
                  <a:pt x="56" y="56"/>
                </a:cubicBezTo>
                <a:cubicBezTo>
                  <a:pt x="56" y="56"/>
                  <a:pt x="56" y="56"/>
                  <a:pt x="56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5"/>
                  <a:pt x="55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4" y="55"/>
                  <a:pt x="54" y="55"/>
                  <a:pt x="54" y="55"/>
                </a:cubicBezTo>
                <a:cubicBezTo>
                  <a:pt x="54" y="55"/>
                  <a:pt x="54" y="55"/>
                  <a:pt x="54" y="55"/>
                </a:cubicBezTo>
                <a:cubicBezTo>
                  <a:pt x="51" y="58"/>
                  <a:pt x="48" y="61"/>
                  <a:pt x="46" y="64"/>
                </a:cubicBezTo>
                <a:cubicBezTo>
                  <a:pt x="46" y="64"/>
                  <a:pt x="46" y="64"/>
                  <a:pt x="46" y="64"/>
                </a:cubicBezTo>
                <a:cubicBezTo>
                  <a:pt x="47" y="64"/>
                  <a:pt x="47" y="65"/>
                  <a:pt x="47" y="65"/>
                </a:cubicBezTo>
                <a:cubicBezTo>
                  <a:pt x="47" y="65"/>
                  <a:pt x="47" y="65"/>
                  <a:pt x="47" y="65"/>
                </a:cubicBezTo>
                <a:cubicBezTo>
                  <a:pt x="47" y="65"/>
                  <a:pt x="47" y="65"/>
                  <a:pt x="47" y="66"/>
                </a:cubicBezTo>
                <a:cubicBezTo>
                  <a:pt x="47" y="66"/>
                  <a:pt x="47" y="66"/>
                  <a:pt x="47" y="66"/>
                </a:cubicBezTo>
                <a:cubicBezTo>
                  <a:pt x="47" y="66"/>
                  <a:pt x="48" y="66"/>
                  <a:pt x="48" y="66"/>
                </a:cubicBezTo>
                <a:cubicBezTo>
                  <a:pt x="48" y="66"/>
                  <a:pt x="48" y="66"/>
                  <a:pt x="48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50" y="66"/>
                  <a:pt x="50" y="67"/>
                  <a:pt x="51" y="67"/>
                </a:cubicBezTo>
                <a:cubicBezTo>
                  <a:pt x="51" y="67"/>
                  <a:pt x="51" y="67"/>
                  <a:pt x="51" y="67"/>
                </a:cubicBezTo>
                <a:cubicBezTo>
                  <a:pt x="50" y="67"/>
                  <a:pt x="50" y="67"/>
                  <a:pt x="50" y="67"/>
                </a:cubicBezTo>
                <a:cubicBezTo>
                  <a:pt x="50" y="68"/>
                  <a:pt x="49" y="67"/>
                  <a:pt x="49" y="67"/>
                </a:cubicBezTo>
                <a:cubicBezTo>
                  <a:pt x="49" y="67"/>
                  <a:pt x="49" y="67"/>
                  <a:pt x="49" y="67"/>
                </a:cubicBezTo>
                <a:cubicBezTo>
                  <a:pt x="49" y="68"/>
                  <a:pt x="50" y="68"/>
                  <a:pt x="50" y="68"/>
                </a:cubicBezTo>
                <a:cubicBezTo>
                  <a:pt x="49" y="68"/>
                  <a:pt x="49" y="68"/>
                  <a:pt x="49" y="69"/>
                </a:cubicBezTo>
                <a:cubicBezTo>
                  <a:pt x="48" y="69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9"/>
                  <a:pt x="48" y="69"/>
                  <a:pt x="48" y="69"/>
                </a:cubicBezTo>
                <a:cubicBezTo>
                  <a:pt x="48" y="69"/>
                  <a:pt x="48" y="70"/>
                  <a:pt x="48" y="70"/>
                </a:cubicBezTo>
                <a:cubicBezTo>
                  <a:pt x="48" y="70"/>
                  <a:pt x="48" y="70"/>
                  <a:pt x="48" y="70"/>
                </a:cubicBezTo>
                <a:cubicBezTo>
                  <a:pt x="48" y="70"/>
                  <a:pt x="47" y="70"/>
                  <a:pt x="47" y="70"/>
                </a:cubicBezTo>
                <a:cubicBezTo>
                  <a:pt x="47" y="69"/>
                  <a:pt x="47" y="69"/>
                  <a:pt x="47" y="69"/>
                </a:cubicBezTo>
                <a:cubicBezTo>
                  <a:pt x="47" y="69"/>
                  <a:pt x="46" y="69"/>
                  <a:pt x="46" y="69"/>
                </a:cubicBezTo>
                <a:cubicBezTo>
                  <a:pt x="46" y="69"/>
                  <a:pt x="46" y="69"/>
                  <a:pt x="46" y="69"/>
                </a:cubicBezTo>
                <a:cubicBezTo>
                  <a:pt x="46" y="68"/>
                  <a:pt x="46" y="68"/>
                  <a:pt x="46" y="68"/>
                </a:cubicBezTo>
                <a:cubicBezTo>
                  <a:pt x="46" y="68"/>
                  <a:pt x="46" y="68"/>
                  <a:pt x="45" y="68"/>
                </a:cubicBezTo>
                <a:cubicBezTo>
                  <a:pt x="45" y="68"/>
                  <a:pt x="44" y="67"/>
                  <a:pt x="44" y="67"/>
                </a:cubicBezTo>
                <a:cubicBezTo>
                  <a:pt x="44" y="67"/>
                  <a:pt x="43" y="68"/>
                  <a:pt x="43" y="68"/>
                </a:cubicBezTo>
                <a:cubicBezTo>
                  <a:pt x="43" y="68"/>
                  <a:pt x="43" y="68"/>
                  <a:pt x="44" y="68"/>
                </a:cubicBezTo>
                <a:cubicBezTo>
                  <a:pt x="43" y="68"/>
                  <a:pt x="43" y="68"/>
                  <a:pt x="43" y="68"/>
                </a:cubicBezTo>
                <a:cubicBezTo>
                  <a:pt x="43" y="68"/>
                  <a:pt x="43" y="68"/>
                  <a:pt x="43" y="68"/>
                </a:cubicBezTo>
                <a:cubicBezTo>
                  <a:pt x="43" y="68"/>
                  <a:pt x="43" y="68"/>
                  <a:pt x="43" y="68"/>
                </a:cubicBezTo>
                <a:cubicBezTo>
                  <a:pt x="43" y="68"/>
                  <a:pt x="43" y="68"/>
                  <a:pt x="43" y="69"/>
                </a:cubicBezTo>
                <a:cubicBezTo>
                  <a:pt x="43" y="69"/>
                  <a:pt x="43" y="69"/>
                  <a:pt x="43" y="69"/>
                </a:cubicBezTo>
                <a:cubicBezTo>
                  <a:pt x="43" y="69"/>
                  <a:pt x="43" y="69"/>
                  <a:pt x="43" y="69"/>
                </a:cubicBezTo>
                <a:cubicBezTo>
                  <a:pt x="44" y="69"/>
                  <a:pt x="44" y="70"/>
                  <a:pt x="44" y="70"/>
                </a:cubicBezTo>
                <a:cubicBezTo>
                  <a:pt x="44" y="70"/>
                  <a:pt x="44" y="70"/>
                  <a:pt x="44" y="70"/>
                </a:cubicBezTo>
                <a:cubicBezTo>
                  <a:pt x="44" y="70"/>
                  <a:pt x="44" y="70"/>
                  <a:pt x="45" y="70"/>
                </a:cubicBezTo>
                <a:cubicBezTo>
                  <a:pt x="45" y="70"/>
                  <a:pt x="45" y="71"/>
                  <a:pt x="45" y="71"/>
                </a:cubicBezTo>
                <a:cubicBezTo>
                  <a:pt x="46" y="71"/>
                  <a:pt x="46" y="71"/>
                  <a:pt x="46" y="71"/>
                </a:cubicBezTo>
                <a:cubicBezTo>
                  <a:pt x="46" y="71"/>
                  <a:pt x="46" y="71"/>
                  <a:pt x="46" y="71"/>
                </a:cubicBezTo>
                <a:cubicBezTo>
                  <a:pt x="46" y="71"/>
                  <a:pt x="46" y="71"/>
                  <a:pt x="46" y="71"/>
                </a:cubicBezTo>
                <a:cubicBezTo>
                  <a:pt x="46" y="71"/>
                  <a:pt x="46" y="71"/>
                  <a:pt x="46" y="71"/>
                </a:cubicBezTo>
                <a:cubicBezTo>
                  <a:pt x="46" y="72"/>
                  <a:pt x="47" y="72"/>
                  <a:pt x="47" y="73"/>
                </a:cubicBezTo>
                <a:cubicBezTo>
                  <a:pt x="47" y="73"/>
                  <a:pt x="47" y="73"/>
                  <a:pt x="47" y="73"/>
                </a:cubicBezTo>
                <a:cubicBezTo>
                  <a:pt x="47" y="73"/>
                  <a:pt x="46" y="72"/>
                  <a:pt x="46" y="72"/>
                </a:cubicBezTo>
                <a:cubicBezTo>
                  <a:pt x="46" y="73"/>
                  <a:pt x="46" y="73"/>
                  <a:pt x="46" y="74"/>
                </a:cubicBezTo>
                <a:cubicBezTo>
                  <a:pt x="46" y="74"/>
                  <a:pt x="46" y="74"/>
                  <a:pt x="46" y="74"/>
                </a:cubicBezTo>
                <a:cubicBezTo>
                  <a:pt x="46" y="74"/>
                  <a:pt x="46" y="74"/>
                  <a:pt x="46" y="74"/>
                </a:cubicBezTo>
                <a:cubicBezTo>
                  <a:pt x="46" y="74"/>
                  <a:pt x="46" y="74"/>
                  <a:pt x="46" y="75"/>
                </a:cubicBezTo>
                <a:cubicBezTo>
                  <a:pt x="46" y="74"/>
                  <a:pt x="46" y="74"/>
                  <a:pt x="45" y="74"/>
                </a:cubicBezTo>
                <a:cubicBezTo>
                  <a:pt x="44" y="74"/>
                  <a:pt x="44" y="73"/>
                  <a:pt x="43" y="72"/>
                </a:cubicBezTo>
                <a:cubicBezTo>
                  <a:pt x="43" y="72"/>
                  <a:pt x="43" y="73"/>
                  <a:pt x="43" y="73"/>
                </a:cubicBezTo>
                <a:cubicBezTo>
                  <a:pt x="42" y="73"/>
                  <a:pt x="42" y="72"/>
                  <a:pt x="42" y="72"/>
                </a:cubicBezTo>
                <a:cubicBezTo>
                  <a:pt x="42" y="73"/>
                  <a:pt x="43" y="74"/>
                  <a:pt x="43" y="74"/>
                </a:cubicBezTo>
                <a:cubicBezTo>
                  <a:pt x="44" y="74"/>
                  <a:pt x="45" y="75"/>
                  <a:pt x="45" y="76"/>
                </a:cubicBezTo>
                <a:cubicBezTo>
                  <a:pt x="43" y="75"/>
                  <a:pt x="43" y="75"/>
                  <a:pt x="43" y="75"/>
                </a:cubicBezTo>
                <a:cubicBezTo>
                  <a:pt x="42" y="75"/>
                  <a:pt x="42" y="75"/>
                  <a:pt x="41" y="75"/>
                </a:cubicBezTo>
                <a:cubicBezTo>
                  <a:pt x="41" y="75"/>
                  <a:pt x="41" y="74"/>
                  <a:pt x="41" y="74"/>
                </a:cubicBezTo>
                <a:cubicBezTo>
                  <a:pt x="41" y="74"/>
                  <a:pt x="40" y="74"/>
                  <a:pt x="40" y="74"/>
                </a:cubicBezTo>
                <a:cubicBezTo>
                  <a:pt x="40" y="74"/>
                  <a:pt x="40" y="74"/>
                  <a:pt x="40" y="74"/>
                </a:cubicBezTo>
                <a:cubicBezTo>
                  <a:pt x="40" y="74"/>
                  <a:pt x="39" y="74"/>
                  <a:pt x="39" y="74"/>
                </a:cubicBezTo>
                <a:cubicBezTo>
                  <a:pt x="39" y="74"/>
                  <a:pt x="39" y="74"/>
                  <a:pt x="39" y="74"/>
                </a:cubicBezTo>
                <a:cubicBezTo>
                  <a:pt x="39" y="75"/>
                  <a:pt x="38" y="75"/>
                  <a:pt x="38" y="76"/>
                </a:cubicBezTo>
                <a:cubicBezTo>
                  <a:pt x="38" y="76"/>
                  <a:pt x="38" y="76"/>
                  <a:pt x="38" y="76"/>
                </a:cubicBezTo>
                <a:cubicBezTo>
                  <a:pt x="38" y="77"/>
                  <a:pt x="38" y="77"/>
                  <a:pt x="38" y="77"/>
                </a:cubicBezTo>
                <a:cubicBezTo>
                  <a:pt x="39" y="77"/>
                  <a:pt x="40" y="77"/>
                  <a:pt x="40" y="78"/>
                </a:cubicBezTo>
                <a:cubicBezTo>
                  <a:pt x="41" y="78"/>
                  <a:pt x="41" y="77"/>
                  <a:pt x="41" y="77"/>
                </a:cubicBezTo>
                <a:cubicBezTo>
                  <a:pt x="41" y="77"/>
                  <a:pt x="41" y="78"/>
                  <a:pt x="41" y="78"/>
                </a:cubicBezTo>
                <a:cubicBezTo>
                  <a:pt x="41" y="78"/>
                  <a:pt x="41" y="78"/>
                  <a:pt x="41" y="78"/>
                </a:cubicBezTo>
                <a:cubicBezTo>
                  <a:pt x="40" y="78"/>
                  <a:pt x="41" y="80"/>
                  <a:pt x="41" y="81"/>
                </a:cubicBezTo>
                <a:cubicBezTo>
                  <a:pt x="41" y="81"/>
                  <a:pt x="41" y="81"/>
                  <a:pt x="40" y="81"/>
                </a:cubicBezTo>
                <a:cubicBezTo>
                  <a:pt x="40" y="81"/>
                  <a:pt x="40" y="81"/>
                  <a:pt x="41" y="82"/>
                </a:cubicBezTo>
                <a:cubicBezTo>
                  <a:pt x="41" y="82"/>
                  <a:pt x="41" y="82"/>
                  <a:pt x="41" y="82"/>
                </a:cubicBezTo>
                <a:cubicBezTo>
                  <a:pt x="41" y="81"/>
                  <a:pt x="42" y="81"/>
                  <a:pt x="43" y="82"/>
                </a:cubicBezTo>
                <a:cubicBezTo>
                  <a:pt x="43" y="82"/>
                  <a:pt x="43" y="82"/>
                  <a:pt x="42" y="82"/>
                </a:cubicBezTo>
                <a:cubicBezTo>
                  <a:pt x="43" y="82"/>
                  <a:pt x="43" y="82"/>
                  <a:pt x="43" y="82"/>
                </a:cubicBezTo>
                <a:cubicBezTo>
                  <a:pt x="43" y="82"/>
                  <a:pt x="44" y="82"/>
                  <a:pt x="44" y="82"/>
                </a:cubicBezTo>
                <a:cubicBezTo>
                  <a:pt x="44" y="82"/>
                  <a:pt x="44" y="81"/>
                  <a:pt x="44" y="81"/>
                </a:cubicBezTo>
                <a:cubicBezTo>
                  <a:pt x="45" y="81"/>
                  <a:pt x="45" y="82"/>
                  <a:pt x="45" y="82"/>
                </a:cubicBezTo>
                <a:cubicBezTo>
                  <a:pt x="45" y="82"/>
                  <a:pt x="45" y="82"/>
                  <a:pt x="45" y="82"/>
                </a:cubicBezTo>
                <a:cubicBezTo>
                  <a:pt x="45" y="81"/>
                  <a:pt x="45" y="81"/>
                  <a:pt x="46" y="80"/>
                </a:cubicBezTo>
                <a:cubicBezTo>
                  <a:pt x="45" y="79"/>
                  <a:pt x="46" y="80"/>
                  <a:pt x="46" y="79"/>
                </a:cubicBezTo>
                <a:cubicBezTo>
                  <a:pt x="46" y="79"/>
                  <a:pt x="46" y="79"/>
                  <a:pt x="46" y="79"/>
                </a:cubicBezTo>
                <a:cubicBezTo>
                  <a:pt x="47" y="79"/>
                  <a:pt x="47" y="79"/>
                  <a:pt x="47" y="79"/>
                </a:cubicBezTo>
                <a:cubicBezTo>
                  <a:pt x="47" y="79"/>
                  <a:pt x="48" y="81"/>
                  <a:pt x="49" y="81"/>
                </a:cubicBezTo>
                <a:cubicBezTo>
                  <a:pt x="49" y="82"/>
                  <a:pt x="48" y="82"/>
                  <a:pt x="48" y="82"/>
                </a:cubicBezTo>
                <a:cubicBezTo>
                  <a:pt x="49" y="82"/>
                  <a:pt x="49" y="82"/>
                  <a:pt x="49" y="82"/>
                </a:cubicBezTo>
                <a:cubicBezTo>
                  <a:pt x="49" y="83"/>
                  <a:pt x="50" y="82"/>
                  <a:pt x="50" y="83"/>
                </a:cubicBezTo>
                <a:cubicBezTo>
                  <a:pt x="50" y="83"/>
                  <a:pt x="50" y="83"/>
                  <a:pt x="49" y="83"/>
                </a:cubicBezTo>
                <a:cubicBezTo>
                  <a:pt x="50" y="84"/>
                  <a:pt x="50" y="84"/>
                  <a:pt x="50" y="84"/>
                </a:cubicBezTo>
                <a:cubicBezTo>
                  <a:pt x="50" y="84"/>
                  <a:pt x="50" y="84"/>
                  <a:pt x="50" y="85"/>
                </a:cubicBezTo>
                <a:cubicBezTo>
                  <a:pt x="50" y="85"/>
                  <a:pt x="50" y="84"/>
                  <a:pt x="49" y="85"/>
                </a:cubicBezTo>
                <a:cubicBezTo>
                  <a:pt x="49" y="85"/>
                  <a:pt x="49" y="85"/>
                  <a:pt x="49" y="85"/>
                </a:cubicBezTo>
                <a:cubicBezTo>
                  <a:pt x="49" y="85"/>
                  <a:pt x="50" y="85"/>
                  <a:pt x="50" y="86"/>
                </a:cubicBezTo>
                <a:cubicBezTo>
                  <a:pt x="50" y="86"/>
                  <a:pt x="50" y="86"/>
                  <a:pt x="50" y="86"/>
                </a:cubicBezTo>
                <a:cubicBezTo>
                  <a:pt x="51" y="86"/>
                  <a:pt x="52" y="86"/>
                  <a:pt x="52" y="87"/>
                </a:cubicBezTo>
                <a:cubicBezTo>
                  <a:pt x="51" y="87"/>
                  <a:pt x="51" y="87"/>
                  <a:pt x="51" y="87"/>
                </a:cubicBezTo>
                <a:cubicBezTo>
                  <a:pt x="52" y="87"/>
                  <a:pt x="52" y="87"/>
                  <a:pt x="52" y="87"/>
                </a:cubicBezTo>
                <a:cubicBezTo>
                  <a:pt x="53" y="87"/>
                  <a:pt x="53" y="88"/>
                  <a:pt x="54" y="88"/>
                </a:cubicBezTo>
                <a:cubicBezTo>
                  <a:pt x="54" y="88"/>
                  <a:pt x="54" y="88"/>
                  <a:pt x="55" y="88"/>
                </a:cubicBezTo>
                <a:cubicBezTo>
                  <a:pt x="55" y="89"/>
                  <a:pt x="54" y="89"/>
                  <a:pt x="54" y="89"/>
                </a:cubicBezTo>
                <a:cubicBezTo>
                  <a:pt x="53" y="89"/>
                  <a:pt x="53" y="89"/>
                  <a:pt x="53" y="89"/>
                </a:cubicBezTo>
                <a:cubicBezTo>
                  <a:pt x="52" y="89"/>
                  <a:pt x="52" y="89"/>
                  <a:pt x="52" y="89"/>
                </a:cubicBezTo>
                <a:cubicBezTo>
                  <a:pt x="52" y="90"/>
                  <a:pt x="52" y="90"/>
                  <a:pt x="52" y="90"/>
                </a:cubicBezTo>
                <a:cubicBezTo>
                  <a:pt x="52" y="90"/>
                  <a:pt x="53" y="90"/>
                  <a:pt x="53" y="90"/>
                </a:cubicBezTo>
                <a:cubicBezTo>
                  <a:pt x="54" y="89"/>
                  <a:pt x="54" y="88"/>
                  <a:pt x="55" y="89"/>
                </a:cubicBezTo>
                <a:cubicBezTo>
                  <a:pt x="55" y="89"/>
                  <a:pt x="55" y="90"/>
                  <a:pt x="55" y="90"/>
                </a:cubicBezTo>
                <a:cubicBezTo>
                  <a:pt x="55" y="90"/>
                  <a:pt x="55" y="90"/>
                  <a:pt x="55" y="90"/>
                </a:cubicBezTo>
                <a:cubicBezTo>
                  <a:pt x="55" y="90"/>
                  <a:pt x="56" y="90"/>
                  <a:pt x="56" y="90"/>
                </a:cubicBezTo>
                <a:cubicBezTo>
                  <a:pt x="56" y="90"/>
                  <a:pt x="57" y="90"/>
                  <a:pt x="57" y="90"/>
                </a:cubicBezTo>
                <a:cubicBezTo>
                  <a:pt x="57" y="91"/>
                  <a:pt x="57" y="91"/>
                  <a:pt x="57" y="91"/>
                </a:cubicBezTo>
                <a:cubicBezTo>
                  <a:pt x="57" y="92"/>
                  <a:pt x="57" y="92"/>
                  <a:pt x="57" y="92"/>
                </a:cubicBezTo>
                <a:cubicBezTo>
                  <a:pt x="57" y="92"/>
                  <a:pt x="57" y="92"/>
                  <a:pt x="57" y="92"/>
                </a:cubicBezTo>
                <a:cubicBezTo>
                  <a:pt x="57" y="92"/>
                  <a:pt x="56" y="93"/>
                  <a:pt x="56" y="93"/>
                </a:cubicBezTo>
                <a:cubicBezTo>
                  <a:pt x="55" y="93"/>
                  <a:pt x="54" y="93"/>
                  <a:pt x="54" y="93"/>
                </a:cubicBezTo>
                <a:cubicBezTo>
                  <a:pt x="53" y="94"/>
                  <a:pt x="53" y="94"/>
                  <a:pt x="53" y="94"/>
                </a:cubicBezTo>
                <a:cubicBezTo>
                  <a:pt x="52" y="95"/>
                  <a:pt x="51" y="95"/>
                  <a:pt x="50" y="95"/>
                </a:cubicBezTo>
                <a:cubicBezTo>
                  <a:pt x="50" y="95"/>
                  <a:pt x="49" y="95"/>
                  <a:pt x="48" y="95"/>
                </a:cubicBezTo>
                <a:cubicBezTo>
                  <a:pt x="48" y="95"/>
                  <a:pt x="47" y="95"/>
                  <a:pt x="46" y="95"/>
                </a:cubicBezTo>
                <a:cubicBezTo>
                  <a:pt x="46" y="95"/>
                  <a:pt x="45" y="95"/>
                  <a:pt x="44" y="95"/>
                </a:cubicBezTo>
                <a:cubicBezTo>
                  <a:pt x="44" y="95"/>
                  <a:pt x="44" y="96"/>
                  <a:pt x="43" y="96"/>
                </a:cubicBezTo>
                <a:cubicBezTo>
                  <a:pt x="43" y="96"/>
                  <a:pt x="43" y="96"/>
                  <a:pt x="42" y="97"/>
                </a:cubicBezTo>
                <a:cubicBezTo>
                  <a:pt x="41" y="97"/>
                  <a:pt x="40" y="99"/>
                  <a:pt x="39" y="100"/>
                </a:cubicBezTo>
                <a:cubicBezTo>
                  <a:pt x="40" y="100"/>
                  <a:pt x="40" y="99"/>
                  <a:pt x="41" y="98"/>
                </a:cubicBezTo>
                <a:cubicBezTo>
                  <a:pt x="42" y="98"/>
                  <a:pt x="43" y="97"/>
                  <a:pt x="44" y="97"/>
                </a:cubicBezTo>
                <a:cubicBezTo>
                  <a:pt x="45" y="96"/>
                  <a:pt x="47" y="96"/>
                  <a:pt x="47" y="97"/>
                </a:cubicBezTo>
                <a:cubicBezTo>
                  <a:pt x="47" y="98"/>
                  <a:pt x="46" y="98"/>
                  <a:pt x="46" y="98"/>
                </a:cubicBezTo>
                <a:cubicBezTo>
                  <a:pt x="45" y="98"/>
                  <a:pt x="45" y="98"/>
                  <a:pt x="45" y="98"/>
                </a:cubicBezTo>
                <a:cubicBezTo>
                  <a:pt x="45" y="98"/>
                  <a:pt x="45" y="98"/>
                  <a:pt x="44" y="98"/>
                </a:cubicBezTo>
                <a:cubicBezTo>
                  <a:pt x="44" y="98"/>
                  <a:pt x="44" y="98"/>
                  <a:pt x="44" y="98"/>
                </a:cubicBezTo>
                <a:cubicBezTo>
                  <a:pt x="45" y="98"/>
                  <a:pt x="45" y="98"/>
                  <a:pt x="45" y="99"/>
                </a:cubicBezTo>
                <a:cubicBezTo>
                  <a:pt x="46" y="99"/>
                  <a:pt x="46" y="99"/>
                  <a:pt x="46" y="99"/>
                </a:cubicBezTo>
                <a:cubicBezTo>
                  <a:pt x="46" y="99"/>
                  <a:pt x="46" y="99"/>
                  <a:pt x="46" y="99"/>
                </a:cubicBezTo>
                <a:cubicBezTo>
                  <a:pt x="46" y="99"/>
                  <a:pt x="46" y="99"/>
                  <a:pt x="46" y="99"/>
                </a:cubicBezTo>
                <a:cubicBezTo>
                  <a:pt x="46" y="99"/>
                  <a:pt x="46" y="99"/>
                  <a:pt x="46" y="99"/>
                </a:cubicBezTo>
                <a:cubicBezTo>
                  <a:pt x="46" y="99"/>
                  <a:pt x="46" y="99"/>
                  <a:pt x="46" y="99"/>
                </a:cubicBezTo>
                <a:cubicBezTo>
                  <a:pt x="46" y="99"/>
                  <a:pt x="46" y="99"/>
                  <a:pt x="46" y="100"/>
                </a:cubicBezTo>
                <a:cubicBezTo>
                  <a:pt x="46" y="100"/>
                  <a:pt x="46" y="100"/>
                  <a:pt x="46" y="100"/>
                </a:cubicBezTo>
                <a:cubicBezTo>
                  <a:pt x="46" y="100"/>
                  <a:pt x="46" y="100"/>
                  <a:pt x="46" y="100"/>
                </a:cubicBezTo>
                <a:cubicBezTo>
                  <a:pt x="46" y="100"/>
                  <a:pt x="46" y="100"/>
                  <a:pt x="46" y="100"/>
                </a:cubicBezTo>
                <a:cubicBezTo>
                  <a:pt x="46" y="101"/>
                  <a:pt x="47" y="101"/>
                  <a:pt x="48" y="101"/>
                </a:cubicBezTo>
                <a:cubicBezTo>
                  <a:pt x="48" y="101"/>
                  <a:pt x="48" y="101"/>
                  <a:pt x="47" y="101"/>
                </a:cubicBezTo>
                <a:cubicBezTo>
                  <a:pt x="47" y="101"/>
                  <a:pt x="47" y="101"/>
                  <a:pt x="47" y="101"/>
                </a:cubicBezTo>
                <a:cubicBezTo>
                  <a:pt x="47" y="101"/>
                  <a:pt x="47" y="101"/>
                  <a:pt x="47" y="101"/>
                </a:cubicBezTo>
                <a:cubicBezTo>
                  <a:pt x="47" y="101"/>
                  <a:pt x="47" y="101"/>
                  <a:pt x="47" y="101"/>
                </a:cubicBezTo>
                <a:cubicBezTo>
                  <a:pt x="47" y="101"/>
                  <a:pt x="47" y="101"/>
                  <a:pt x="47" y="101"/>
                </a:cubicBezTo>
                <a:cubicBezTo>
                  <a:pt x="47" y="101"/>
                  <a:pt x="47" y="101"/>
                  <a:pt x="48" y="101"/>
                </a:cubicBezTo>
                <a:cubicBezTo>
                  <a:pt x="48" y="101"/>
                  <a:pt x="48" y="101"/>
                  <a:pt x="48" y="101"/>
                </a:cubicBezTo>
                <a:cubicBezTo>
                  <a:pt x="48" y="101"/>
                  <a:pt x="48" y="102"/>
                  <a:pt x="48" y="102"/>
                </a:cubicBezTo>
                <a:cubicBezTo>
                  <a:pt x="48" y="102"/>
                  <a:pt x="49" y="101"/>
                  <a:pt x="49" y="102"/>
                </a:cubicBezTo>
                <a:cubicBezTo>
                  <a:pt x="49" y="102"/>
                  <a:pt x="49" y="102"/>
                  <a:pt x="49" y="102"/>
                </a:cubicBezTo>
                <a:cubicBezTo>
                  <a:pt x="49" y="102"/>
                  <a:pt x="49" y="102"/>
                  <a:pt x="49" y="102"/>
                </a:cubicBezTo>
                <a:cubicBezTo>
                  <a:pt x="49" y="102"/>
                  <a:pt x="49" y="102"/>
                  <a:pt x="49" y="102"/>
                </a:cubicBezTo>
                <a:cubicBezTo>
                  <a:pt x="49" y="102"/>
                  <a:pt x="49" y="102"/>
                  <a:pt x="49" y="102"/>
                </a:cubicBezTo>
                <a:cubicBezTo>
                  <a:pt x="49" y="102"/>
                  <a:pt x="49" y="101"/>
                  <a:pt x="50" y="101"/>
                </a:cubicBezTo>
                <a:cubicBezTo>
                  <a:pt x="50" y="102"/>
                  <a:pt x="50" y="102"/>
                  <a:pt x="50" y="102"/>
                </a:cubicBezTo>
                <a:cubicBezTo>
                  <a:pt x="50" y="102"/>
                  <a:pt x="50" y="102"/>
                  <a:pt x="50" y="102"/>
                </a:cubicBezTo>
                <a:cubicBezTo>
                  <a:pt x="50" y="102"/>
                  <a:pt x="50" y="102"/>
                  <a:pt x="50" y="102"/>
                </a:cubicBezTo>
                <a:cubicBezTo>
                  <a:pt x="50" y="102"/>
                  <a:pt x="50" y="102"/>
                  <a:pt x="50" y="102"/>
                </a:cubicBezTo>
                <a:cubicBezTo>
                  <a:pt x="50" y="102"/>
                  <a:pt x="50" y="102"/>
                  <a:pt x="50" y="102"/>
                </a:cubicBezTo>
                <a:cubicBezTo>
                  <a:pt x="51" y="102"/>
                  <a:pt x="51" y="102"/>
                  <a:pt x="51" y="102"/>
                </a:cubicBezTo>
                <a:cubicBezTo>
                  <a:pt x="51" y="102"/>
                  <a:pt x="51" y="102"/>
                  <a:pt x="51" y="102"/>
                </a:cubicBezTo>
                <a:cubicBezTo>
                  <a:pt x="50" y="102"/>
                  <a:pt x="51" y="102"/>
                  <a:pt x="50" y="102"/>
                </a:cubicBezTo>
                <a:cubicBezTo>
                  <a:pt x="50" y="102"/>
                  <a:pt x="50" y="102"/>
                  <a:pt x="50" y="102"/>
                </a:cubicBezTo>
                <a:cubicBezTo>
                  <a:pt x="50" y="102"/>
                  <a:pt x="50" y="102"/>
                  <a:pt x="50" y="103"/>
                </a:cubicBezTo>
                <a:cubicBezTo>
                  <a:pt x="50" y="103"/>
                  <a:pt x="50" y="102"/>
                  <a:pt x="50" y="102"/>
                </a:cubicBezTo>
                <a:cubicBezTo>
                  <a:pt x="50" y="103"/>
                  <a:pt x="50" y="103"/>
                  <a:pt x="50" y="103"/>
                </a:cubicBezTo>
                <a:cubicBezTo>
                  <a:pt x="49" y="103"/>
                  <a:pt x="49" y="103"/>
                  <a:pt x="48" y="103"/>
                </a:cubicBezTo>
                <a:cubicBezTo>
                  <a:pt x="48" y="103"/>
                  <a:pt x="48" y="103"/>
                  <a:pt x="48" y="103"/>
                </a:cubicBezTo>
                <a:cubicBezTo>
                  <a:pt x="48" y="103"/>
                  <a:pt x="48" y="103"/>
                  <a:pt x="48" y="103"/>
                </a:cubicBezTo>
                <a:cubicBezTo>
                  <a:pt x="48" y="103"/>
                  <a:pt x="48" y="103"/>
                  <a:pt x="48" y="103"/>
                </a:cubicBezTo>
                <a:cubicBezTo>
                  <a:pt x="48" y="103"/>
                  <a:pt x="48" y="103"/>
                  <a:pt x="48" y="103"/>
                </a:cubicBezTo>
                <a:cubicBezTo>
                  <a:pt x="48" y="103"/>
                  <a:pt x="48" y="103"/>
                  <a:pt x="48" y="103"/>
                </a:cubicBezTo>
                <a:cubicBezTo>
                  <a:pt x="48" y="103"/>
                  <a:pt x="48" y="103"/>
                  <a:pt x="47" y="103"/>
                </a:cubicBezTo>
                <a:cubicBezTo>
                  <a:pt x="47" y="103"/>
                  <a:pt x="47" y="103"/>
                  <a:pt x="47" y="103"/>
                </a:cubicBezTo>
                <a:cubicBezTo>
                  <a:pt x="47" y="103"/>
                  <a:pt x="47" y="103"/>
                  <a:pt x="47" y="103"/>
                </a:cubicBezTo>
                <a:cubicBezTo>
                  <a:pt x="47" y="103"/>
                  <a:pt x="47" y="103"/>
                  <a:pt x="47" y="103"/>
                </a:cubicBezTo>
                <a:cubicBezTo>
                  <a:pt x="47" y="103"/>
                  <a:pt x="47" y="103"/>
                  <a:pt x="47" y="103"/>
                </a:cubicBezTo>
                <a:cubicBezTo>
                  <a:pt x="47" y="103"/>
                  <a:pt x="47" y="103"/>
                  <a:pt x="47" y="103"/>
                </a:cubicBezTo>
                <a:cubicBezTo>
                  <a:pt x="47" y="103"/>
                  <a:pt x="47" y="103"/>
                  <a:pt x="47" y="103"/>
                </a:cubicBezTo>
                <a:cubicBezTo>
                  <a:pt x="47" y="104"/>
                  <a:pt x="47" y="104"/>
                  <a:pt x="47" y="104"/>
                </a:cubicBezTo>
                <a:cubicBezTo>
                  <a:pt x="47" y="104"/>
                  <a:pt x="46" y="104"/>
                  <a:pt x="46" y="104"/>
                </a:cubicBezTo>
                <a:cubicBezTo>
                  <a:pt x="46" y="104"/>
                  <a:pt x="46" y="104"/>
                  <a:pt x="46" y="104"/>
                </a:cubicBezTo>
                <a:cubicBezTo>
                  <a:pt x="46" y="105"/>
                  <a:pt x="46" y="105"/>
                  <a:pt x="46" y="105"/>
                </a:cubicBezTo>
                <a:cubicBezTo>
                  <a:pt x="46" y="105"/>
                  <a:pt x="46" y="105"/>
                  <a:pt x="46" y="105"/>
                </a:cubicBezTo>
                <a:cubicBezTo>
                  <a:pt x="46" y="105"/>
                  <a:pt x="46" y="105"/>
                  <a:pt x="46" y="105"/>
                </a:cubicBezTo>
                <a:cubicBezTo>
                  <a:pt x="45" y="105"/>
                  <a:pt x="45" y="105"/>
                  <a:pt x="45" y="105"/>
                </a:cubicBezTo>
                <a:cubicBezTo>
                  <a:pt x="45" y="105"/>
                  <a:pt x="45" y="105"/>
                  <a:pt x="45" y="104"/>
                </a:cubicBezTo>
                <a:cubicBezTo>
                  <a:pt x="45" y="105"/>
                  <a:pt x="45" y="105"/>
                  <a:pt x="45" y="105"/>
                </a:cubicBezTo>
                <a:cubicBezTo>
                  <a:pt x="45" y="104"/>
                  <a:pt x="45" y="104"/>
                  <a:pt x="45" y="103"/>
                </a:cubicBezTo>
                <a:cubicBezTo>
                  <a:pt x="45" y="103"/>
                  <a:pt x="45" y="103"/>
                  <a:pt x="45" y="103"/>
                </a:cubicBezTo>
                <a:cubicBezTo>
                  <a:pt x="45" y="103"/>
                  <a:pt x="45" y="103"/>
                  <a:pt x="45" y="104"/>
                </a:cubicBezTo>
                <a:cubicBezTo>
                  <a:pt x="45" y="104"/>
                  <a:pt x="45" y="104"/>
                  <a:pt x="45" y="104"/>
                </a:cubicBezTo>
                <a:cubicBezTo>
                  <a:pt x="45" y="103"/>
                  <a:pt x="45" y="103"/>
                  <a:pt x="45" y="103"/>
                </a:cubicBezTo>
                <a:cubicBezTo>
                  <a:pt x="45" y="103"/>
                  <a:pt x="45" y="103"/>
                  <a:pt x="45" y="103"/>
                </a:cubicBezTo>
                <a:cubicBezTo>
                  <a:pt x="45" y="103"/>
                  <a:pt x="45" y="103"/>
                  <a:pt x="45" y="103"/>
                </a:cubicBezTo>
                <a:cubicBezTo>
                  <a:pt x="45" y="103"/>
                  <a:pt x="45" y="103"/>
                  <a:pt x="45" y="103"/>
                </a:cubicBezTo>
                <a:cubicBezTo>
                  <a:pt x="45" y="103"/>
                  <a:pt x="45" y="103"/>
                  <a:pt x="45" y="103"/>
                </a:cubicBezTo>
                <a:cubicBezTo>
                  <a:pt x="45" y="103"/>
                  <a:pt x="45" y="103"/>
                  <a:pt x="45" y="103"/>
                </a:cubicBezTo>
                <a:cubicBezTo>
                  <a:pt x="45" y="103"/>
                  <a:pt x="47" y="102"/>
                  <a:pt x="47" y="102"/>
                </a:cubicBezTo>
                <a:cubicBezTo>
                  <a:pt x="47" y="102"/>
                  <a:pt x="47" y="102"/>
                  <a:pt x="47" y="103"/>
                </a:cubicBezTo>
                <a:cubicBezTo>
                  <a:pt x="47" y="103"/>
                  <a:pt x="47" y="103"/>
                  <a:pt x="47" y="103"/>
                </a:cubicBezTo>
                <a:cubicBezTo>
                  <a:pt x="47" y="102"/>
                  <a:pt x="47" y="102"/>
                  <a:pt x="47" y="102"/>
                </a:cubicBezTo>
                <a:cubicBezTo>
                  <a:pt x="47" y="102"/>
                  <a:pt x="48" y="102"/>
                  <a:pt x="48" y="102"/>
                </a:cubicBezTo>
                <a:cubicBezTo>
                  <a:pt x="48" y="102"/>
                  <a:pt x="48" y="102"/>
                  <a:pt x="48" y="102"/>
                </a:cubicBezTo>
                <a:cubicBezTo>
                  <a:pt x="47" y="102"/>
                  <a:pt x="47" y="102"/>
                  <a:pt x="46" y="102"/>
                </a:cubicBezTo>
                <a:cubicBezTo>
                  <a:pt x="46" y="102"/>
                  <a:pt x="46" y="102"/>
                  <a:pt x="46" y="102"/>
                </a:cubicBezTo>
                <a:cubicBezTo>
                  <a:pt x="47" y="102"/>
                  <a:pt x="47" y="102"/>
                  <a:pt x="47" y="101"/>
                </a:cubicBezTo>
                <a:cubicBezTo>
                  <a:pt x="47" y="101"/>
                  <a:pt x="47" y="101"/>
                  <a:pt x="47" y="101"/>
                </a:cubicBezTo>
                <a:cubicBezTo>
                  <a:pt x="47" y="102"/>
                  <a:pt x="47" y="102"/>
                  <a:pt x="47" y="102"/>
                </a:cubicBezTo>
                <a:cubicBezTo>
                  <a:pt x="47" y="101"/>
                  <a:pt x="47" y="101"/>
                  <a:pt x="47" y="101"/>
                </a:cubicBezTo>
                <a:cubicBezTo>
                  <a:pt x="47" y="101"/>
                  <a:pt x="47" y="101"/>
                  <a:pt x="47" y="102"/>
                </a:cubicBezTo>
                <a:cubicBezTo>
                  <a:pt x="47" y="102"/>
                  <a:pt x="46" y="102"/>
                  <a:pt x="46" y="102"/>
                </a:cubicBezTo>
                <a:cubicBezTo>
                  <a:pt x="46" y="102"/>
                  <a:pt x="46" y="102"/>
                  <a:pt x="45" y="102"/>
                </a:cubicBezTo>
                <a:cubicBezTo>
                  <a:pt x="45" y="102"/>
                  <a:pt x="45" y="102"/>
                  <a:pt x="45" y="102"/>
                </a:cubicBezTo>
                <a:cubicBezTo>
                  <a:pt x="45" y="102"/>
                  <a:pt x="45" y="102"/>
                  <a:pt x="45" y="102"/>
                </a:cubicBezTo>
                <a:cubicBezTo>
                  <a:pt x="45" y="102"/>
                  <a:pt x="45" y="103"/>
                  <a:pt x="44" y="103"/>
                </a:cubicBezTo>
                <a:cubicBezTo>
                  <a:pt x="44" y="102"/>
                  <a:pt x="44" y="102"/>
                  <a:pt x="44" y="103"/>
                </a:cubicBezTo>
                <a:cubicBezTo>
                  <a:pt x="44" y="103"/>
                  <a:pt x="44" y="102"/>
                  <a:pt x="44" y="102"/>
                </a:cubicBezTo>
                <a:cubicBezTo>
                  <a:pt x="44" y="103"/>
                  <a:pt x="44" y="103"/>
                  <a:pt x="44" y="103"/>
                </a:cubicBezTo>
                <a:cubicBezTo>
                  <a:pt x="44" y="103"/>
                  <a:pt x="44" y="103"/>
                  <a:pt x="44" y="103"/>
                </a:cubicBezTo>
                <a:cubicBezTo>
                  <a:pt x="44" y="103"/>
                  <a:pt x="44" y="103"/>
                  <a:pt x="44" y="103"/>
                </a:cubicBezTo>
                <a:cubicBezTo>
                  <a:pt x="44" y="103"/>
                  <a:pt x="44" y="103"/>
                  <a:pt x="44" y="103"/>
                </a:cubicBezTo>
                <a:cubicBezTo>
                  <a:pt x="44" y="103"/>
                  <a:pt x="43" y="103"/>
                  <a:pt x="43" y="103"/>
                </a:cubicBezTo>
                <a:cubicBezTo>
                  <a:pt x="43" y="103"/>
                  <a:pt x="43" y="103"/>
                  <a:pt x="43" y="103"/>
                </a:cubicBezTo>
                <a:cubicBezTo>
                  <a:pt x="43" y="103"/>
                  <a:pt x="43" y="103"/>
                  <a:pt x="43" y="103"/>
                </a:cubicBezTo>
                <a:cubicBezTo>
                  <a:pt x="43" y="103"/>
                  <a:pt x="43" y="104"/>
                  <a:pt x="43" y="104"/>
                </a:cubicBezTo>
                <a:cubicBezTo>
                  <a:pt x="43" y="104"/>
                  <a:pt x="42" y="103"/>
                  <a:pt x="42" y="103"/>
                </a:cubicBezTo>
                <a:cubicBezTo>
                  <a:pt x="42" y="103"/>
                  <a:pt x="42" y="104"/>
                  <a:pt x="42" y="104"/>
                </a:cubicBezTo>
                <a:cubicBezTo>
                  <a:pt x="42" y="104"/>
                  <a:pt x="42" y="104"/>
                  <a:pt x="42" y="104"/>
                </a:cubicBezTo>
                <a:cubicBezTo>
                  <a:pt x="42" y="104"/>
                  <a:pt x="42" y="104"/>
                  <a:pt x="42" y="104"/>
                </a:cubicBezTo>
                <a:cubicBezTo>
                  <a:pt x="42" y="104"/>
                  <a:pt x="42" y="104"/>
                  <a:pt x="42" y="104"/>
                </a:cubicBezTo>
                <a:cubicBezTo>
                  <a:pt x="42" y="104"/>
                  <a:pt x="42" y="103"/>
                  <a:pt x="42" y="103"/>
                </a:cubicBezTo>
                <a:cubicBezTo>
                  <a:pt x="42" y="103"/>
                  <a:pt x="42" y="103"/>
                  <a:pt x="42" y="103"/>
                </a:cubicBezTo>
                <a:cubicBezTo>
                  <a:pt x="42" y="103"/>
                  <a:pt x="42" y="103"/>
                  <a:pt x="42" y="103"/>
                </a:cubicBezTo>
                <a:cubicBezTo>
                  <a:pt x="42" y="104"/>
                  <a:pt x="41" y="104"/>
                  <a:pt x="41" y="104"/>
                </a:cubicBezTo>
                <a:cubicBezTo>
                  <a:pt x="41" y="104"/>
                  <a:pt x="41" y="104"/>
                  <a:pt x="41" y="104"/>
                </a:cubicBezTo>
                <a:cubicBezTo>
                  <a:pt x="41" y="104"/>
                  <a:pt x="41" y="104"/>
                  <a:pt x="41" y="104"/>
                </a:cubicBezTo>
                <a:cubicBezTo>
                  <a:pt x="41" y="104"/>
                  <a:pt x="41" y="104"/>
                  <a:pt x="41" y="104"/>
                </a:cubicBezTo>
                <a:cubicBezTo>
                  <a:pt x="41" y="104"/>
                  <a:pt x="41" y="104"/>
                  <a:pt x="41" y="104"/>
                </a:cubicBezTo>
                <a:cubicBezTo>
                  <a:pt x="41" y="104"/>
                  <a:pt x="41" y="104"/>
                  <a:pt x="41" y="104"/>
                </a:cubicBezTo>
                <a:cubicBezTo>
                  <a:pt x="41" y="104"/>
                  <a:pt x="41" y="104"/>
                  <a:pt x="40" y="105"/>
                </a:cubicBezTo>
                <a:cubicBezTo>
                  <a:pt x="40" y="105"/>
                  <a:pt x="40" y="105"/>
                  <a:pt x="40" y="105"/>
                </a:cubicBezTo>
                <a:cubicBezTo>
                  <a:pt x="40" y="105"/>
                  <a:pt x="40" y="104"/>
                  <a:pt x="40" y="104"/>
                </a:cubicBezTo>
                <a:cubicBezTo>
                  <a:pt x="40" y="104"/>
                  <a:pt x="40" y="104"/>
                  <a:pt x="40" y="104"/>
                </a:cubicBezTo>
                <a:cubicBezTo>
                  <a:pt x="40" y="104"/>
                  <a:pt x="40" y="104"/>
                  <a:pt x="40" y="104"/>
                </a:cubicBezTo>
                <a:cubicBezTo>
                  <a:pt x="40" y="105"/>
                  <a:pt x="40" y="105"/>
                  <a:pt x="40" y="105"/>
                </a:cubicBezTo>
                <a:cubicBezTo>
                  <a:pt x="40" y="105"/>
                  <a:pt x="39" y="106"/>
                  <a:pt x="39" y="106"/>
                </a:cubicBezTo>
                <a:cubicBezTo>
                  <a:pt x="39" y="106"/>
                  <a:pt x="39" y="106"/>
                  <a:pt x="40" y="106"/>
                </a:cubicBezTo>
                <a:cubicBezTo>
                  <a:pt x="40" y="106"/>
                  <a:pt x="40" y="106"/>
                  <a:pt x="40" y="106"/>
                </a:cubicBezTo>
                <a:cubicBezTo>
                  <a:pt x="39" y="106"/>
                  <a:pt x="39" y="106"/>
                  <a:pt x="39" y="107"/>
                </a:cubicBezTo>
                <a:cubicBezTo>
                  <a:pt x="39" y="107"/>
                  <a:pt x="40" y="107"/>
                  <a:pt x="40" y="107"/>
                </a:cubicBezTo>
                <a:cubicBezTo>
                  <a:pt x="40" y="107"/>
                  <a:pt x="40" y="107"/>
                  <a:pt x="40" y="107"/>
                </a:cubicBezTo>
                <a:cubicBezTo>
                  <a:pt x="40" y="107"/>
                  <a:pt x="40" y="107"/>
                  <a:pt x="40" y="107"/>
                </a:cubicBezTo>
                <a:cubicBezTo>
                  <a:pt x="40" y="107"/>
                  <a:pt x="40" y="107"/>
                  <a:pt x="40" y="107"/>
                </a:cubicBezTo>
                <a:cubicBezTo>
                  <a:pt x="40" y="107"/>
                  <a:pt x="40" y="107"/>
                  <a:pt x="40" y="107"/>
                </a:cubicBezTo>
                <a:cubicBezTo>
                  <a:pt x="40" y="107"/>
                  <a:pt x="40" y="108"/>
                  <a:pt x="40" y="108"/>
                </a:cubicBezTo>
                <a:cubicBezTo>
                  <a:pt x="40" y="107"/>
                  <a:pt x="40" y="107"/>
                  <a:pt x="39" y="107"/>
                </a:cubicBezTo>
                <a:cubicBezTo>
                  <a:pt x="39" y="107"/>
                  <a:pt x="39" y="107"/>
                  <a:pt x="39" y="107"/>
                </a:cubicBezTo>
                <a:cubicBezTo>
                  <a:pt x="39" y="108"/>
                  <a:pt x="39" y="108"/>
                  <a:pt x="39" y="108"/>
                </a:cubicBezTo>
                <a:cubicBezTo>
                  <a:pt x="39" y="108"/>
                  <a:pt x="39" y="108"/>
                  <a:pt x="39" y="108"/>
                </a:cubicBezTo>
                <a:cubicBezTo>
                  <a:pt x="39" y="108"/>
                  <a:pt x="39" y="107"/>
                  <a:pt x="39" y="107"/>
                </a:cubicBezTo>
                <a:cubicBezTo>
                  <a:pt x="39" y="107"/>
                  <a:pt x="39" y="107"/>
                  <a:pt x="39" y="107"/>
                </a:cubicBezTo>
                <a:cubicBezTo>
                  <a:pt x="39" y="108"/>
                  <a:pt x="39" y="108"/>
                  <a:pt x="39" y="108"/>
                </a:cubicBezTo>
                <a:cubicBezTo>
                  <a:pt x="37" y="108"/>
                  <a:pt x="36" y="108"/>
                  <a:pt x="36" y="109"/>
                </a:cubicBezTo>
                <a:cubicBezTo>
                  <a:pt x="36" y="109"/>
                  <a:pt x="36" y="108"/>
                  <a:pt x="36" y="108"/>
                </a:cubicBezTo>
                <a:cubicBezTo>
                  <a:pt x="36" y="108"/>
                  <a:pt x="36" y="109"/>
                  <a:pt x="36" y="109"/>
                </a:cubicBezTo>
                <a:cubicBezTo>
                  <a:pt x="35" y="109"/>
                  <a:pt x="35" y="109"/>
                  <a:pt x="35" y="109"/>
                </a:cubicBezTo>
                <a:cubicBezTo>
                  <a:pt x="35" y="109"/>
                  <a:pt x="35" y="109"/>
                  <a:pt x="35" y="109"/>
                </a:cubicBezTo>
                <a:cubicBezTo>
                  <a:pt x="35" y="109"/>
                  <a:pt x="35" y="109"/>
                  <a:pt x="36" y="109"/>
                </a:cubicBezTo>
                <a:cubicBezTo>
                  <a:pt x="36" y="110"/>
                  <a:pt x="35" y="110"/>
                  <a:pt x="35" y="110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5" y="111"/>
                  <a:pt x="35" y="111"/>
                  <a:pt x="35" y="111"/>
                </a:cubicBezTo>
                <a:cubicBezTo>
                  <a:pt x="35" y="111"/>
                  <a:pt x="34" y="111"/>
                  <a:pt x="34" y="111"/>
                </a:cubicBezTo>
                <a:cubicBezTo>
                  <a:pt x="34" y="111"/>
                  <a:pt x="34" y="111"/>
                  <a:pt x="34" y="111"/>
                </a:cubicBezTo>
                <a:cubicBezTo>
                  <a:pt x="35" y="111"/>
                  <a:pt x="35" y="111"/>
                  <a:pt x="35" y="111"/>
                </a:cubicBezTo>
                <a:cubicBezTo>
                  <a:pt x="34" y="111"/>
                  <a:pt x="34" y="111"/>
                  <a:pt x="34" y="110"/>
                </a:cubicBezTo>
                <a:cubicBezTo>
                  <a:pt x="34" y="110"/>
                  <a:pt x="34" y="110"/>
                  <a:pt x="34" y="110"/>
                </a:cubicBezTo>
                <a:cubicBezTo>
                  <a:pt x="34" y="110"/>
                  <a:pt x="34" y="110"/>
                  <a:pt x="34" y="110"/>
                </a:cubicBezTo>
                <a:cubicBezTo>
                  <a:pt x="34" y="110"/>
                  <a:pt x="34" y="110"/>
                  <a:pt x="34" y="110"/>
                </a:cubicBezTo>
                <a:cubicBezTo>
                  <a:pt x="34" y="111"/>
                  <a:pt x="34" y="111"/>
                  <a:pt x="34" y="111"/>
                </a:cubicBezTo>
                <a:cubicBezTo>
                  <a:pt x="34" y="112"/>
                  <a:pt x="34" y="112"/>
                  <a:pt x="34" y="112"/>
                </a:cubicBezTo>
                <a:cubicBezTo>
                  <a:pt x="34" y="112"/>
                  <a:pt x="34" y="112"/>
                  <a:pt x="34" y="112"/>
                </a:cubicBezTo>
                <a:cubicBezTo>
                  <a:pt x="34" y="113"/>
                  <a:pt x="34" y="113"/>
                  <a:pt x="34" y="113"/>
                </a:cubicBezTo>
                <a:cubicBezTo>
                  <a:pt x="34" y="113"/>
                  <a:pt x="34" y="113"/>
                  <a:pt x="34" y="113"/>
                </a:cubicBezTo>
                <a:cubicBezTo>
                  <a:pt x="34" y="113"/>
                  <a:pt x="33" y="113"/>
                  <a:pt x="33" y="114"/>
                </a:cubicBezTo>
                <a:cubicBezTo>
                  <a:pt x="33" y="114"/>
                  <a:pt x="33" y="114"/>
                  <a:pt x="33" y="114"/>
                </a:cubicBezTo>
                <a:cubicBezTo>
                  <a:pt x="33" y="114"/>
                  <a:pt x="33" y="114"/>
                  <a:pt x="33" y="113"/>
                </a:cubicBezTo>
                <a:cubicBezTo>
                  <a:pt x="33" y="113"/>
                  <a:pt x="34" y="113"/>
                  <a:pt x="34" y="113"/>
                </a:cubicBezTo>
                <a:cubicBezTo>
                  <a:pt x="34" y="112"/>
                  <a:pt x="34" y="113"/>
                  <a:pt x="33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2"/>
                  <a:pt x="34" y="112"/>
                  <a:pt x="34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1"/>
                  <a:pt x="33" y="111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0"/>
                  <a:pt x="33" y="110"/>
                  <a:pt x="33" y="110"/>
                </a:cubicBezTo>
                <a:cubicBezTo>
                  <a:pt x="33" y="110"/>
                  <a:pt x="33" y="110"/>
                  <a:pt x="33" y="110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0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2" y="112"/>
                  <a:pt x="32" y="112"/>
                  <a:pt x="32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2"/>
                  <a:pt x="32" y="112"/>
                  <a:pt x="32" y="112"/>
                </a:cubicBezTo>
                <a:cubicBezTo>
                  <a:pt x="32" y="112"/>
                  <a:pt x="32" y="112"/>
                  <a:pt x="32" y="112"/>
                </a:cubicBezTo>
                <a:cubicBezTo>
                  <a:pt x="32" y="112"/>
                  <a:pt x="32" y="112"/>
                  <a:pt x="32" y="112"/>
                </a:cubicBezTo>
                <a:cubicBezTo>
                  <a:pt x="32" y="112"/>
                  <a:pt x="32" y="112"/>
                  <a:pt x="32" y="112"/>
                </a:cubicBezTo>
                <a:cubicBezTo>
                  <a:pt x="32" y="112"/>
                  <a:pt x="33" y="112"/>
                  <a:pt x="33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3"/>
                  <a:pt x="32" y="113"/>
                  <a:pt x="32" y="113"/>
                </a:cubicBezTo>
                <a:cubicBezTo>
                  <a:pt x="32" y="113"/>
                  <a:pt x="33" y="113"/>
                  <a:pt x="33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3"/>
                  <a:pt x="33" y="113"/>
                  <a:pt x="32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3"/>
                  <a:pt x="33" y="114"/>
                  <a:pt x="33" y="114"/>
                </a:cubicBezTo>
                <a:cubicBezTo>
                  <a:pt x="33" y="114"/>
                  <a:pt x="33" y="114"/>
                  <a:pt x="33" y="114"/>
                </a:cubicBezTo>
                <a:cubicBezTo>
                  <a:pt x="33" y="114"/>
                  <a:pt x="33" y="114"/>
                  <a:pt x="33" y="114"/>
                </a:cubicBezTo>
                <a:cubicBezTo>
                  <a:pt x="33" y="114"/>
                  <a:pt x="32" y="114"/>
                  <a:pt x="32" y="113"/>
                </a:cubicBezTo>
                <a:cubicBezTo>
                  <a:pt x="32" y="113"/>
                  <a:pt x="32" y="113"/>
                  <a:pt x="32" y="113"/>
                </a:cubicBezTo>
                <a:cubicBezTo>
                  <a:pt x="32" y="114"/>
                  <a:pt x="32" y="114"/>
                  <a:pt x="32" y="114"/>
                </a:cubicBezTo>
                <a:cubicBezTo>
                  <a:pt x="32" y="114"/>
                  <a:pt x="33" y="114"/>
                  <a:pt x="33" y="114"/>
                </a:cubicBezTo>
                <a:cubicBezTo>
                  <a:pt x="33" y="114"/>
                  <a:pt x="33" y="114"/>
                  <a:pt x="33" y="114"/>
                </a:cubicBezTo>
                <a:cubicBezTo>
                  <a:pt x="33" y="114"/>
                  <a:pt x="33" y="114"/>
                  <a:pt x="33" y="114"/>
                </a:cubicBezTo>
                <a:cubicBezTo>
                  <a:pt x="33" y="114"/>
                  <a:pt x="33" y="114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4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2" y="115"/>
                  <a:pt x="32" y="115"/>
                </a:cubicBezTo>
                <a:cubicBezTo>
                  <a:pt x="32" y="115"/>
                  <a:pt x="32" y="115"/>
                  <a:pt x="32" y="115"/>
                </a:cubicBezTo>
                <a:cubicBezTo>
                  <a:pt x="32" y="115"/>
                  <a:pt x="32" y="115"/>
                  <a:pt x="32" y="115"/>
                </a:cubicBezTo>
                <a:cubicBezTo>
                  <a:pt x="32" y="115"/>
                  <a:pt x="32" y="115"/>
                  <a:pt x="32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6"/>
                </a:cubicBezTo>
                <a:cubicBezTo>
                  <a:pt x="33" y="116"/>
                  <a:pt x="33" y="116"/>
                  <a:pt x="33" y="116"/>
                </a:cubicBezTo>
                <a:cubicBezTo>
                  <a:pt x="33" y="116"/>
                  <a:pt x="33" y="116"/>
                  <a:pt x="33" y="116"/>
                </a:cubicBezTo>
                <a:cubicBezTo>
                  <a:pt x="33" y="116"/>
                  <a:pt x="33" y="116"/>
                  <a:pt x="33" y="116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4" y="115"/>
                  <a:pt x="34" y="115"/>
                  <a:pt x="34" y="116"/>
                </a:cubicBezTo>
                <a:cubicBezTo>
                  <a:pt x="34" y="116"/>
                  <a:pt x="34" y="116"/>
                  <a:pt x="34" y="116"/>
                </a:cubicBezTo>
                <a:cubicBezTo>
                  <a:pt x="33" y="116"/>
                  <a:pt x="33" y="116"/>
                  <a:pt x="33" y="116"/>
                </a:cubicBezTo>
                <a:cubicBezTo>
                  <a:pt x="33" y="116"/>
                  <a:pt x="33" y="116"/>
                  <a:pt x="33" y="116"/>
                </a:cubicBezTo>
                <a:cubicBezTo>
                  <a:pt x="33" y="116"/>
                  <a:pt x="33" y="116"/>
                  <a:pt x="33" y="116"/>
                </a:cubicBezTo>
                <a:cubicBezTo>
                  <a:pt x="33" y="116"/>
                  <a:pt x="33" y="116"/>
                  <a:pt x="33" y="116"/>
                </a:cubicBezTo>
                <a:cubicBezTo>
                  <a:pt x="33" y="116"/>
                  <a:pt x="33" y="116"/>
                  <a:pt x="33" y="116"/>
                </a:cubicBezTo>
                <a:cubicBezTo>
                  <a:pt x="32" y="116"/>
                  <a:pt x="32" y="116"/>
                  <a:pt x="32" y="116"/>
                </a:cubicBezTo>
                <a:cubicBezTo>
                  <a:pt x="32" y="116"/>
                  <a:pt x="32" y="116"/>
                  <a:pt x="32" y="116"/>
                </a:cubicBezTo>
                <a:cubicBezTo>
                  <a:pt x="32" y="116"/>
                  <a:pt x="33" y="116"/>
                  <a:pt x="33" y="116"/>
                </a:cubicBezTo>
                <a:cubicBezTo>
                  <a:pt x="33" y="116"/>
                  <a:pt x="33" y="116"/>
                  <a:pt x="33" y="116"/>
                </a:cubicBezTo>
                <a:cubicBezTo>
                  <a:pt x="33" y="116"/>
                  <a:pt x="33" y="116"/>
                  <a:pt x="32" y="117"/>
                </a:cubicBezTo>
                <a:cubicBezTo>
                  <a:pt x="32" y="116"/>
                  <a:pt x="32" y="116"/>
                  <a:pt x="32" y="116"/>
                </a:cubicBezTo>
                <a:cubicBezTo>
                  <a:pt x="32" y="116"/>
                  <a:pt x="32" y="116"/>
                  <a:pt x="32" y="117"/>
                </a:cubicBezTo>
                <a:cubicBezTo>
                  <a:pt x="32" y="117"/>
                  <a:pt x="32" y="117"/>
                  <a:pt x="32" y="117"/>
                </a:cubicBezTo>
                <a:cubicBezTo>
                  <a:pt x="32" y="117"/>
                  <a:pt x="33" y="116"/>
                  <a:pt x="33" y="116"/>
                </a:cubicBezTo>
                <a:cubicBezTo>
                  <a:pt x="33" y="117"/>
                  <a:pt x="33" y="117"/>
                  <a:pt x="33" y="117"/>
                </a:cubicBezTo>
                <a:cubicBezTo>
                  <a:pt x="33" y="117"/>
                  <a:pt x="33" y="117"/>
                  <a:pt x="33" y="117"/>
                </a:cubicBezTo>
                <a:cubicBezTo>
                  <a:pt x="33" y="117"/>
                  <a:pt x="33" y="117"/>
                  <a:pt x="33" y="117"/>
                </a:cubicBezTo>
                <a:cubicBezTo>
                  <a:pt x="32" y="117"/>
                  <a:pt x="32" y="117"/>
                  <a:pt x="32" y="117"/>
                </a:cubicBezTo>
                <a:cubicBezTo>
                  <a:pt x="31" y="117"/>
                  <a:pt x="31" y="118"/>
                  <a:pt x="31" y="118"/>
                </a:cubicBezTo>
                <a:cubicBezTo>
                  <a:pt x="31" y="118"/>
                  <a:pt x="30" y="118"/>
                  <a:pt x="30" y="118"/>
                </a:cubicBezTo>
                <a:cubicBezTo>
                  <a:pt x="30" y="118"/>
                  <a:pt x="30" y="119"/>
                  <a:pt x="29" y="119"/>
                </a:cubicBezTo>
                <a:cubicBezTo>
                  <a:pt x="29" y="119"/>
                  <a:pt x="28" y="120"/>
                  <a:pt x="28" y="120"/>
                </a:cubicBezTo>
                <a:cubicBezTo>
                  <a:pt x="28" y="120"/>
                  <a:pt x="27" y="121"/>
                  <a:pt x="27" y="121"/>
                </a:cubicBezTo>
                <a:cubicBezTo>
                  <a:pt x="27" y="121"/>
                  <a:pt x="27" y="122"/>
                  <a:pt x="27" y="122"/>
                </a:cubicBezTo>
                <a:cubicBezTo>
                  <a:pt x="27" y="123"/>
                  <a:pt x="28" y="124"/>
                  <a:pt x="28" y="125"/>
                </a:cubicBezTo>
                <a:cubicBezTo>
                  <a:pt x="28" y="125"/>
                  <a:pt x="28" y="126"/>
                  <a:pt x="28" y="126"/>
                </a:cubicBezTo>
                <a:cubicBezTo>
                  <a:pt x="28" y="126"/>
                  <a:pt x="28" y="127"/>
                  <a:pt x="28" y="127"/>
                </a:cubicBezTo>
                <a:cubicBezTo>
                  <a:pt x="29" y="128"/>
                  <a:pt x="28" y="129"/>
                  <a:pt x="28" y="129"/>
                </a:cubicBezTo>
                <a:cubicBezTo>
                  <a:pt x="28" y="129"/>
                  <a:pt x="28" y="129"/>
                  <a:pt x="28" y="129"/>
                </a:cubicBezTo>
                <a:cubicBezTo>
                  <a:pt x="28" y="129"/>
                  <a:pt x="28" y="129"/>
                  <a:pt x="28" y="129"/>
                </a:cubicBezTo>
                <a:cubicBezTo>
                  <a:pt x="28" y="129"/>
                  <a:pt x="28" y="129"/>
                  <a:pt x="27" y="129"/>
                </a:cubicBezTo>
                <a:cubicBezTo>
                  <a:pt x="27" y="129"/>
                  <a:pt x="27" y="128"/>
                  <a:pt x="27" y="128"/>
                </a:cubicBezTo>
                <a:cubicBezTo>
                  <a:pt x="26" y="128"/>
                  <a:pt x="27" y="128"/>
                  <a:pt x="26" y="128"/>
                </a:cubicBezTo>
                <a:cubicBezTo>
                  <a:pt x="26" y="128"/>
                  <a:pt x="26" y="127"/>
                  <a:pt x="26" y="127"/>
                </a:cubicBezTo>
                <a:cubicBezTo>
                  <a:pt x="26" y="127"/>
                  <a:pt x="26" y="127"/>
                  <a:pt x="26" y="127"/>
                </a:cubicBezTo>
                <a:cubicBezTo>
                  <a:pt x="26" y="127"/>
                  <a:pt x="26" y="127"/>
                  <a:pt x="26" y="127"/>
                </a:cubicBezTo>
                <a:cubicBezTo>
                  <a:pt x="26" y="127"/>
                  <a:pt x="26" y="126"/>
                  <a:pt x="25" y="126"/>
                </a:cubicBezTo>
                <a:cubicBezTo>
                  <a:pt x="26" y="126"/>
                  <a:pt x="26" y="126"/>
                  <a:pt x="26" y="126"/>
                </a:cubicBezTo>
                <a:cubicBezTo>
                  <a:pt x="26" y="126"/>
                  <a:pt x="26" y="126"/>
                  <a:pt x="26" y="126"/>
                </a:cubicBezTo>
                <a:cubicBezTo>
                  <a:pt x="26" y="126"/>
                  <a:pt x="25" y="126"/>
                  <a:pt x="25" y="126"/>
                </a:cubicBezTo>
                <a:cubicBezTo>
                  <a:pt x="25" y="126"/>
                  <a:pt x="25" y="126"/>
                  <a:pt x="25" y="126"/>
                </a:cubicBezTo>
                <a:cubicBezTo>
                  <a:pt x="25" y="125"/>
                  <a:pt x="25" y="125"/>
                  <a:pt x="25" y="124"/>
                </a:cubicBezTo>
                <a:cubicBezTo>
                  <a:pt x="25" y="124"/>
                  <a:pt x="25" y="124"/>
                  <a:pt x="25" y="124"/>
                </a:cubicBezTo>
                <a:cubicBezTo>
                  <a:pt x="25" y="124"/>
                  <a:pt x="25" y="123"/>
                  <a:pt x="24" y="123"/>
                </a:cubicBezTo>
                <a:cubicBezTo>
                  <a:pt x="24" y="125"/>
                  <a:pt x="24" y="126"/>
                  <a:pt x="24" y="128"/>
                </a:cubicBezTo>
                <a:cubicBezTo>
                  <a:pt x="24" y="129"/>
                  <a:pt x="24" y="131"/>
                  <a:pt x="24" y="132"/>
                </a:cubicBezTo>
                <a:cubicBezTo>
                  <a:pt x="24" y="132"/>
                  <a:pt x="25" y="132"/>
                  <a:pt x="25" y="132"/>
                </a:cubicBezTo>
                <a:cubicBezTo>
                  <a:pt x="25" y="132"/>
                  <a:pt x="26" y="132"/>
                  <a:pt x="26" y="132"/>
                </a:cubicBezTo>
                <a:cubicBezTo>
                  <a:pt x="27" y="132"/>
                  <a:pt x="27" y="132"/>
                  <a:pt x="28" y="132"/>
                </a:cubicBezTo>
                <a:cubicBezTo>
                  <a:pt x="28" y="132"/>
                  <a:pt x="28" y="132"/>
                  <a:pt x="28" y="132"/>
                </a:cubicBezTo>
                <a:cubicBezTo>
                  <a:pt x="29" y="133"/>
                  <a:pt x="29" y="133"/>
                  <a:pt x="29" y="133"/>
                </a:cubicBezTo>
                <a:cubicBezTo>
                  <a:pt x="30" y="133"/>
                  <a:pt x="31" y="133"/>
                  <a:pt x="31" y="133"/>
                </a:cubicBezTo>
                <a:cubicBezTo>
                  <a:pt x="31" y="133"/>
                  <a:pt x="31" y="134"/>
                  <a:pt x="32" y="134"/>
                </a:cubicBezTo>
                <a:cubicBezTo>
                  <a:pt x="32" y="134"/>
                  <a:pt x="33" y="134"/>
                  <a:pt x="34" y="134"/>
                </a:cubicBezTo>
                <a:cubicBezTo>
                  <a:pt x="33" y="134"/>
                  <a:pt x="33" y="135"/>
                  <a:pt x="33" y="135"/>
                </a:cubicBezTo>
                <a:cubicBezTo>
                  <a:pt x="33" y="135"/>
                  <a:pt x="33" y="135"/>
                  <a:pt x="33" y="135"/>
                </a:cubicBezTo>
                <a:cubicBezTo>
                  <a:pt x="34" y="135"/>
                  <a:pt x="35" y="135"/>
                  <a:pt x="35" y="135"/>
                </a:cubicBezTo>
                <a:cubicBezTo>
                  <a:pt x="35" y="135"/>
                  <a:pt x="35" y="135"/>
                  <a:pt x="35" y="135"/>
                </a:cubicBezTo>
                <a:cubicBezTo>
                  <a:pt x="35" y="135"/>
                  <a:pt x="34" y="136"/>
                  <a:pt x="34" y="136"/>
                </a:cubicBezTo>
                <a:cubicBezTo>
                  <a:pt x="33" y="136"/>
                  <a:pt x="33" y="136"/>
                  <a:pt x="33" y="135"/>
                </a:cubicBezTo>
                <a:cubicBezTo>
                  <a:pt x="32" y="135"/>
                  <a:pt x="32" y="136"/>
                  <a:pt x="31" y="136"/>
                </a:cubicBezTo>
                <a:cubicBezTo>
                  <a:pt x="31" y="136"/>
                  <a:pt x="31" y="136"/>
                  <a:pt x="31" y="136"/>
                </a:cubicBezTo>
                <a:cubicBezTo>
                  <a:pt x="31" y="136"/>
                  <a:pt x="31" y="135"/>
                  <a:pt x="31" y="135"/>
                </a:cubicBezTo>
                <a:cubicBezTo>
                  <a:pt x="32" y="135"/>
                  <a:pt x="32" y="135"/>
                  <a:pt x="32" y="135"/>
                </a:cubicBezTo>
                <a:cubicBezTo>
                  <a:pt x="31" y="135"/>
                  <a:pt x="31" y="135"/>
                  <a:pt x="30" y="134"/>
                </a:cubicBezTo>
                <a:cubicBezTo>
                  <a:pt x="30" y="134"/>
                  <a:pt x="30" y="134"/>
                  <a:pt x="30" y="134"/>
                </a:cubicBezTo>
                <a:cubicBezTo>
                  <a:pt x="30" y="133"/>
                  <a:pt x="29" y="134"/>
                  <a:pt x="29" y="134"/>
                </a:cubicBezTo>
                <a:cubicBezTo>
                  <a:pt x="28" y="133"/>
                  <a:pt x="28" y="133"/>
                  <a:pt x="28" y="133"/>
                </a:cubicBezTo>
                <a:cubicBezTo>
                  <a:pt x="27" y="133"/>
                  <a:pt x="26" y="133"/>
                  <a:pt x="26" y="133"/>
                </a:cubicBezTo>
                <a:cubicBezTo>
                  <a:pt x="26" y="133"/>
                  <a:pt x="26" y="133"/>
                  <a:pt x="26" y="132"/>
                </a:cubicBezTo>
                <a:cubicBezTo>
                  <a:pt x="26" y="132"/>
                  <a:pt x="26" y="132"/>
                  <a:pt x="26" y="132"/>
                </a:cubicBezTo>
                <a:cubicBezTo>
                  <a:pt x="26" y="132"/>
                  <a:pt x="26" y="132"/>
                  <a:pt x="26" y="132"/>
                </a:cubicBezTo>
                <a:cubicBezTo>
                  <a:pt x="25" y="132"/>
                  <a:pt x="25" y="132"/>
                  <a:pt x="24" y="133"/>
                </a:cubicBezTo>
                <a:cubicBezTo>
                  <a:pt x="24" y="133"/>
                  <a:pt x="24" y="133"/>
                  <a:pt x="24" y="133"/>
                </a:cubicBezTo>
                <a:cubicBezTo>
                  <a:pt x="24" y="138"/>
                  <a:pt x="25" y="144"/>
                  <a:pt x="26" y="149"/>
                </a:cubicBezTo>
                <a:cubicBezTo>
                  <a:pt x="26" y="149"/>
                  <a:pt x="26" y="149"/>
                  <a:pt x="27" y="149"/>
                </a:cubicBezTo>
                <a:cubicBezTo>
                  <a:pt x="27" y="149"/>
                  <a:pt x="27" y="149"/>
                  <a:pt x="28" y="148"/>
                </a:cubicBezTo>
                <a:cubicBezTo>
                  <a:pt x="28" y="148"/>
                  <a:pt x="28" y="148"/>
                  <a:pt x="28" y="148"/>
                </a:cubicBezTo>
                <a:cubicBezTo>
                  <a:pt x="29" y="148"/>
                  <a:pt x="29" y="148"/>
                  <a:pt x="29" y="148"/>
                </a:cubicBezTo>
                <a:cubicBezTo>
                  <a:pt x="29" y="148"/>
                  <a:pt x="29" y="148"/>
                  <a:pt x="30" y="148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1" y="148"/>
                  <a:pt x="31" y="149"/>
                  <a:pt x="32" y="150"/>
                </a:cubicBezTo>
                <a:cubicBezTo>
                  <a:pt x="32" y="150"/>
                  <a:pt x="31" y="150"/>
                  <a:pt x="31" y="150"/>
                </a:cubicBezTo>
                <a:cubicBezTo>
                  <a:pt x="31" y="150"/>
                  <a:pt x="31" y="150"/>
                  <a:pt x="31" y="150"/>
                </a:cubicBezTo>
                <a:cubicBezTo>
                  <a:pt x="31" y="150"/>
                  <a:pt x="31" y="150"/>
                  <a:pt x="31" y="150"/>
                </a:cubicBezTo>
                <a:cubicBezTo>
                  <a:pt x="31" y="150"/>
                  <a:pt x="31" y="150"/>
                  <a:pt x="31" y="151"/>
                </a:cubicBezTo>
                <a:cubicBezTo>
                  <a:pt x="31" y="150"/>
                  <a:pt x="31" y="150"/>
                  <a:pt x="31" y="150"/>
                </a:cubicBezTo>
                <a:cubicBezTo>
                  <a:pt x="32" y="150"/>
                  <a:pt x="32" y="149"/>
                  <a:pt x="32" y="150"/>
                </a:cubicBezTo>
                <a:cubicBezTo>
                  <a:pt x="33" y="150"/>
                  <a:pt x="33" y="150"/>
                  <a:pt x="33" y="150"/>
                </a:cubicBezTo>
                <a:cubicBezTo>
                  <a:pt x="33" y="150"/>
                  <a:pt x="33" y="150"/>
                  <a:pt x="33" y="150"/>
                </a:cubicBezTo>
                <a:cubicBezTo>
                  <a:pt x="32" y="150"/>
                  <a:pt x="32" y="150"/>
                  <a:pt x="32" y="151"/>
                </a:cubicBezTo>
                <a:cubicBezTo>
                  <a:pt x="32" y="151"/>
                  <a:pt x="32" y="151"/>
                  <a:pt x="32" y="152"/>
                </a:cubicBezTo>
                <a:cubicBezTo>
                  <a:pt x="32" y="152"/>
                  <a:pt x="32" y="152"/>
                  <a:pt x="32" y="153"/>
                </a:cubicBezTo>
                <a:cubicBezTo>
                  <a:pt x="32" y="153"/>
                  <a:pt x="32" y="153"/>
                  <a:pt x="32" y="154"/>
                </a:cubicBezTo>
                <a:cubicBezTo>
                  <a:pt x="33" y="154"/>
                  <a:pt x="33" y="153"/>
                  <a:pt x="33" y="153"/>
                </a:cubicBezTo>
                <a:cubicBezTo>
                  <a:pt x="33" y="153"/>
                  <a:pt x="33" y="152"/>
                  <a:pt x="32" y="152"/>
                </a:cubicBezTo>
                <a:cubicBezTo>
                  <a:pt x="32" y="152"/>
                  <a:pt x="32" y="152"/>
                  <a:pt x="32" y="151"/>
                </a:cubicBezTo>
                <a:cubicBezTo>
                  <a:pt x="32" y="151"/>
                  <a:pt x="32" y="151"/>
                  <a:pt x="32" y="151"/>
                </a:cubicBezTo>
                <a:cubicBezTo>
                  <a:pt x="33" y="151"/>
                  <a:pt x="34" y="151"/>
                  <a:pt x="34" y="151"/>
                </a:cubicBezTo>
                <a:cubicBezTo>
                  <a:pt x="34" y="151"/>
                  <a:pt x="34" y="150"/>
                  <a:pt x="34" y="150"/>
                </a:cubicBezTo>
                <a:cubicBezTo>
                  <a:pt x="34" y="150"/>
                  <a:pt x="34" y="150"/>
                  <a:pt x="34" y="150"/>
                </a:cubicBezTo>
                <a:cubicBezTo>
                  <a:pt x="34" y="150"/>
                  <a:pt x="34" y="150"/>
                  <a:pt x="34" y="150"/>
                </a:cubicBezTo>
                <a:cubicBezTo>
                  <a:pt x="34" y="150"/>
                  <a:pt x="34" y="150"/>
                  <a:pt x="34" y="150"/>
                </a:cubicBezTo>
                <a:cubicBezTo>
                  <a:pt x="34" y="150"/>
                  <a:pt x="34" y="150"/>
                  <a:pt x="35" y="151"/>
                </a:cubicBezTo>
                <a:cubicBezTo>
                  <a:pt x="35" y="151"/>
                  <a:pt x="36" y="151"/>
                  <a:pt x="36" y="151"/>
                </a:cubicBezTo>
                <a:cubicBezTo>
                  <a:pt x="36" y="152"/>
                  <a:pt x="36" y="152"/>
                  <a:pt x="36" y="152"/>
                </a:cubicBezTo>
                <a:cubicBezTo>
                  <a:pt x="37" y="152"/>
                  <a:pt x="38" y="152"/>
                  <a:pt x="38" y="152"/>
                </a:cubicBezTo>
                <a:cubicBezTo>
                  <a:pt x="39" y="152"/>
                  <a:pt x="39" y="153"/>
                  <a:pt x="40" y="152"/>
                </a:cubicBezTo>
                <a:cubicBezTo>
                  <a:pt x="41" y="152"/>
                  <a:pt x="41" y="152"/>
                  <a:pt x="41" y="152"/>
                </a:cubicBezTo>
                <a:cubicBezTo>
                  <a:pt x="42" y="152"/>
                  <a:pt x="43" y="152"/>
                  <a:pt x="43" y="152"/>
                </a:cubicBezTo>
                <a:cubicBezTo>
                  <a:pt x="43" y="152"/>
                  <a:pt x="43" y="152"/>
                  <a:pt x="43" y="152"/>
                </a:cubicBezTo>
                <a:cubicBezTo>
                  <a:pt x="43" y="152"/>
                  <a:pt x="43" y="152"/>
                  <a:pt x="43" y="152"/>
                </a:cubicBezTo>
                <a:cubicBezTo>
                  <a:pt x="43" y="152"/>
                  <a:pt x="43" y="152"/>
                  <a:pt x="43" y="152"/>
                </a:cubicBezTo>
                <a:cubicBezTo>
                  <a:pt x="43" y="152"/>
                  <a:pt x="43" y="152"/>
                  <a:pt x="42" y="152"/>
                </a:cubicBezTo>
                <a:cubicBezTo>
                  <a:pt x="42" y="152"/>
                  <a:pt x="42" y="152"/>
                  <a:pt x="42" y="152"/>
                </a:cubicBezTo>
                <a:cubicBezTo>
                  <a:pt x="43" y="152"/>
                  <a:pt x="43" y="152"/>
                  <a:pt x="43" y="153"/>
                </a:cubicBezTo>
                <a:cubicBezTo>
                  <a:pt x="43" y="153"/>
                  <a:pt x="43" y="153"/>
                  <a:pt x="43" y="153"/>
                </a:cubicBezTo>
                <a:cubicBezTo>
                  <a:pt x="43" y="153"/>
                  <a:pt x="43" y="153"/>
                  <a:pt x="43" y="152"/>
                </a:cubicBezTo>
                <a:cubicBezTo>
                  <a:pt x="44" y="153"/>
                  <a:pt x="44" y="153"/>
                  <a:pt x="44" y="153"/>
                </a:cubicBezTo>
                <a:cubicBezTo>
                  <a:pt x="44" y="153"/>
                  <a:pt x="44" y="153"/>
                  <a:pt x="44" y="153"/>
                </a:cubicBezTo>
                <a:cubicBezTo>
                  <a:pt x="44" y="153"/>
                  <a:pt x="45" y="153"/>
                  <a:pt x="45" y="153"/>
                </a:cubicBezTo>
                <a:cubicBezTo>
                  <a:pt x="45" y="153"/>
                  <a:pt x="45" y="153"/>
                  <a:pt x="45" y="153"/>
                </a:cubicBezTo>
                <a:cubicBezTo>
                  <a:pt x="44" y="153"/>
                  <a:pt x="45" y="154"/>
                  <a:pt x="44" y="154"/>
                </a:cubicBezTo>
                <a:cubicBezTo>
                  <a:pt x="44" y="154"/>
                  <a:pt x="44" y="154"/>
                  <a:pt x="44" y="154"/>
                </a:cubicBezTo>
                <a:cubicBezTo>
                  <a:pt x="44" y="154"/>
                  <a:pt x="44" y="154"/>
                  <a:pt x="45" y="154"/>
                </a:cubicBezTo>
                <a:cubicBezTo>
                  <a:pt x="45" y="154"/>
                  <a:pt x="45" y="154"/>
                  <a:pt x="46" y="154"/>
                </a:cubicBezTo>
                <a:cubicBezTo>
                  <a:pt x="46" y="154"/>
                  <a:pt x="47" y="155"/>
                  <a:pt x="47" y="155"/>
                </a:cubicBezTo>
                <a:cubicBezTo>
                  <a:pt x="48" y="156"/>
                  <a:pt x="48" y="156"/>
                  <a:pt x="48" y="157"/>
                </a:cubicBezTo>
                <a:cubicBezTo>
                  <a:pt x="48" y="156"/>
                  <a:pt x="48" y="156"/>
                  <a:pt x="48" y="156"/>
                </a:cubicBezTo>
                <a:cubicBezTo>
                  <a:pt x="48" y="156"/>
                  <a:pt x="48" y="156"/>
                  <a:pt x="48" y="156"/>
                </a:cubicBezTo>
                <a:cubicBezTo>
                  <a:pt x="48" y="156"/>
                  <a:pt x="49" y="157"/>
                  <a:pt x="49" y="157"/>
                </a:cubicBezTo>
                <a:cubicBezTo>
                  <a:pt x="49" y="157"/>
                  <a:pt x="49" y="157"/>
                  <a:pt x="49" y="157"/>
                </a:cubicBezTo>
                <a:cubicBezTo>
                  <a:pt x="49" y="157"/>
                  <a:pt x="49" y="157"/>
                  <a:pt x="49" y="157"/>
                </a:cubicBezTo>
                <a:cubicBezTo>
                  <a:pt x="50" y="157"/>
                  <a:pt x="50" y="157"/>
                  <a:pt x="51" y="157"/>
                </a:cubicBezTo>
                <a:cubicBezTo>
                  <a:pt x="51" y="157"/>
                  <a:pt x="51" y="157"/>
                  <a:pt x="51" y="157"/>
                </a:cubicBezTo>
                <a:cubicBezTo>
                  <a:pt x="51" y="157"/>
                  <a:pt x="52" y="157"/>
                  <a:pt x="53" y="157"/>
                </a:cubicBezTo>
                <a:cubicBezTo>
                  <a:pt x="53" y="158"/>
                  <a:pt x="54" y="158"/>
                  <a:pt x="54" y="158"/>
                </a:cubicBezTo>
                <a:cubicBezTo>
                  <a:pt x="54" y="158"/>
                  <a:pt x="56" y="159"/>
                  <a:pt x="56" y="159"/>
                </a:cubicBezTo>
                <a:cubicBezTo>
                  <a:pt x="56" y="159"/>
                  <a:pt x="56" y="159"/>
                  <a:pt x="56" y="159"/>
                </a:cubicBezTo>
                <a:cubicBezTo>
                  <a:pt x="56" y="159"/>
                  <a:pt x="56" y="160"/>
                  <a:pt x="56" y="160"/>
                </a:cubicBezTo>
                <a:cubicBezTo>
                  <a:pt x="56" y="161"/>
                  <a:pt x="57" y="162"/>
                  <a:pt x="58" y="162"/>
                </a:cubicBezTo>
                <a:cubicBezTo>
                  <a:pt x="58" y="162"/>
                  <a:pt x="58" y="163"/>
                  <a:pt x="58" y="163"/>
                </a:cubicBezTo>
                <a:cubicBezTo>
                  <a:pt x="57" y="163"/>
                  <a:pt x="57" y="164"/>
                  <a:pt x="57" y="164"/>
                </a:cubicBezTo>
                <a:cubicBezTo>
                  <a:pt x="57" y="164"/>
                  <a:pt x="56" y="164"/>
                  <a:pt x="56" y="165"/>
                </a:cubicBezTo>
                <a:cubicBezTo>
                  <a:pt x="55" y="165"/>
                  <a:pt x="55" y="166"/>
                  <a:pt x="55" y="166"/>
                </a:cubicBezTo>
                <a:cubicBezTo>
                  <a:pt x="55" y="166"/>
                  <a:pt x="55" y="166"/>
                  <a:pt x="55" y="166"/>
                </a:cubicBezTo>
                <a:cubicBezTo>
                  <a:pt x="56" y="166"/>
                  <a:pt x="56" y="166"/>
                  <a:pt x="56" y="166"/>
                </a:cubicBezTo>
                <a:cubicBezTo>
                  <a:pt x="57" y="166"/>
                  <a:pt x="57" y="166"/>
                  <a:pt x="57" y="166"/>
                </a:cubicBezTo>
                <a:cubicBezTo>
                  <a:pt x="57" y="167"/>
                  <a:pt x="58" y="166"/>
                  <a:pt x="58" y="166"/>
                </a:cubicBezTo>
                <a:cubicBezTo>
                  <a:pt x="58" y="167"/>
                  <a:pt x="58" y="167"/>
                  <a:pt x="58" y="167"/>
                </a:cubicBezTo>
                <a:cubicBezTo>
                  <a:pt x="58" y="167"/>
                  <a:pt x="58" y="167"/>
                  <a:pt x="58" y="167"/>
                </a:cubicBezTo>
                <a:cubicBezTo>
                  <a:pt x="59" y="166"/>
                  <a:pt x="59" y="166"/>
                  <a:pt x="59" y="166"/>
                </a:cubicBezTo>
                <a:cubicBezTo>
                  <a:pt x="60" y="166"/>
                  <a:pt x="60" y="165"/>
                  <a:pt x="60" y="165"/>
                </a:cubicBezTo>
                <a:cubicBezTo>
                  <a:pt x="60" y="165"/>
                  <a:pt x="61" y="165"/>
                  <a:pt x="61" y="165"/>
                </a:cubicBezTo>
                <a:cubicBezTo>
                  <a:pt x="61" y="165"/>
                  <a:pt x="61" y="165"/>
                  <a:pt x="61" y="165"/>
                </a:cubicBezTo>
                <a:cubicBezTo>
                  <a:pt x="62" y="166"/>
                  <a:pt x="63" y="166"/>
                  <a:pt x="63" y="166"/>
                </a:cubicBezTo>
                <a:cubicBezTo>
                  <a:pt x="63" y="166"/>
                  <a:pt x="63" y="166"/>
                  <a:pt x="63" y="166"/>
                </a:cubicBezTo>
                <a:cubicBezTo>
                  <a:pt x="63" y="166"/>
                  <a:pt x="63" y="166"/>
                  <a:pt x="63" y="166"/>
                </a:cubicBezTo>
                <a:cubicBezTo>
                  <a:pt x="64" y="166"/>
                  <a:pt x="64" y="167"/>
                  <a:pt x="64" y="167"/>
                </a:cubicBezTo>
                <a:cubicBezTo>
                  <a:pt x="64" y="167"/>
                  <a:pt x="64" y="167"/>
                  <a:pt x="64" y="168"/>
                </a:cubicBezTo>
                <a:cubicBezTo>
                  <a:pt x="64" y="168"/>
                  <a:pt x="65" y="167"/>
                  <a:pt x="65" y="167"/>
                </a:cubicBezTo>
                <a:cubicBezTo>
                  <a:pt x="66" y="167"/>
                  <a:pt x="66" y="167"/>
                  <a:pt x="67" y="168"/>
                </a:cubicBezTo>
                <a:cubicBezTo>
                  <a:pt x="67" y="168"/>
                  <a:pt x="67" y="168"/>
                  <a:pt x="68" y="168"/>
                </a:cubicBezTo>
                <a:cubicBezTo>
                  <a:pt x="68" y="168"/>
                  <a:pt x="69" y="167"/>
                  <a:pt x="70" y="168"/>
                </a:cubicBezTo>
                <a:cubicBezTo>
                  <a:pt x="71" y="168"/>
                  <a:pt x="71" y="169"/>
                  <a:pt x="72" y="170"/>
                </a:cubicBezTo>
                <a:cubicBezTo>
                  <a:pt x="73" y="170"/>
                  <a:pt x="74" y="170"/>
                  <a:pt x="74" y="170"/>
                </a:cubicBezTo>
                <a:cubicBezTo>
                  <a:pt x="75" y="170"/>
                  <a:pt x="75" y="173"/>
                  <a:pt x="75" y="173"/>
                </a:cubicBezTo>
                <a:cubicBezTo>
                  <a:pt x="75" y="175"/>
                  <a:pt x="74" y="176"/>
                  <a:pt x="73" y="177"/>
                </a:cubicBezTo>
                <a:cubicBezTo>
                  <a:pt x="73" y="177"/>
                  <a:pt x="73" y="177"/>
                  <a:pt x="72" y="177"/>
                </a:cubicBezTo>
                <a:cubicBezTo>
                  <a:pt x="72" y="177"/>
                  <a:pt x="72" y="177"/>
                  <a:pt x="72" y="178"/>
                </a:cubicBezTo>
                <a:cubicBezTo>
                  <a:pt x="72" y="178"/>
                  <a:pt x="72" y="179"/>
                  <a:pt x="71" y="179"/>
                </a:cubicBezTo>
                <a:cubicBezTo>
                  <a:pt x="71" y="179"/>
                  <a:pt x="71" y="179"/>
                  <a:pt x="71" y="179"/>
                </a:cubicBezTo>
                <a:cubicBezTo>
                  <a:pt x="71" y="179"/>
                  <a:pt x="71" y="179"/>
                  <a:pt x="71" y="179"/>
                </a:cubicBezTo>
                <a:cubicBezTo>
                  <a:pt x="71" y="179"/>
                  <a:pt x="71" y="179"/>
                  <a:pt x="71" y="179"/>
                </a:cubicBezTo>
                <a:cubicBezTo>
                  <a:pt x="71" y="180"/>
                  <a:pt x="70" y="180"/>
                  <a:pt x="70" y="181"/>
                </a:cubicBezTo>
                <a:cubicBezTo>
                  <a:pt x="70" y="182"/>
                  <a:pt x="70" y="182"/>
                  <a:pt x="70" y="183"/>
                </a:cubicBezTo>
                <a:cubicBezTo>
                  <a:pt x="71" y="183"/>
                  <a:pt x="70" y="184"/>
                  <a:pt x="70" y="184"/>
                </a:cubicBezTo>
                <a:cubicBezTo>
                  <a:pt x="70" y="185"/>
                  <a:pt x="70" y="185"/>
                  <a:pt x="70" y="185"/>
                </a:cubicBezTo>
                <a:cubicBezTo>
                  <a:pt x="70" y="185"/>
                  <a:pt x="69" y="186"/>
                  <a:pt x="69" y="187"/>
                </a:cubicBezTo>
                <a:cubicBezTo>
                  <a:pt x="70" y="187"/>
                  <a:pt x="70" y="187"/>
                  <a:pt x="70" y="187"/>
                </a:cubicBezTo>
                <a:cubicBezTo>
                  <a:pt x="69" y="188"/>
                  <a:pt x="69" y="188"/>
                  <a:pt x="69" y="188"/>
                </a:cubicBezTo>
                <a:cubicBezTo>
                  <a:pt x="69" y="188"/>
                  <a:pt x="69" y="188"/>
                  <a:pt x="69" y="189"/>
                </a:cubicBezTo>
                <a:cubicBezTo>
                  <a:pt x="68" y="189"/>
                  <a:pt x="68" y="189"/>
                  <a:pt x="68" y="190"/>
                </a:cubicBezTo>
                <a:cubicBezTo>
                  <a:pt x="68" y="190"/>
                  <a:pt x="68" y="190"/>
                  <a:pt x="68" y="190"/>
                </a:cubicBezTo>
                <a:cubicBezTo>
                  <a:pt x="67" y="191"/>
                  <a:pt x="67" y="191"/>
                  <a:pt x="67" y="191"/>
                </a:cubicBezTo>
                <a:cubicBezTo>
                  <a:pt x="66" y="192"/>
                  <a:pt x="66" y="192"/>
                  <a:pt x="65" y="192"/>
                </a:cubicBezTo>
                <a:cubicBezTo>
                  <a:pt x="65" y="192"/>
                  <a:pt x="64" y="192"/>
                  <a:pt x="64" y="192"/>
                </a:cubicBezTo>
                <a:cubicBezTo>
                  <a:pt x="64" y="192"/>
                  <a:pt x="64" y="192"/>
                  <a:pt x="63" y="192"/>
                </a:cubicBezTo>
                <a:cubicBezTo>
                  <a:pt x="63" y="192"/>
                  <a:pt x="63" y="192"/>
                  <a:pt x="63" y="193"/>
                </a:cubicBezTo>
                <a:cubicBezTo>
                  <a:pt x="63" y="193"/>
                  <a:pt x="63" y="192"/>
                  <a:pt x="62" y="192"/>
                </a:cubicBezTo>
                <a:cubicBezTo>
                  <a:pt x="62" y="193"/>
                  <a:pt x="60" y="194"/>
                  <a:pt x="60" y="194"/>
                </a:cubicBezTo>
                <a:cubicBezTo>
                  <a:pt x="60" y="194"/>
                  <a:pt x="60" y="195"/>
                  <a:pt x="59" y="195"/>
                </a:cubicBezTo>
                <a:cubicBezTo>
                  <a:pt x="59" y="195"/>
                  <a:pt x="59" y="195"/>
                  <a:pt x="59" y="195"/>
                </a:cubicBezTo>
                <a:cubicBezTo>
                  <a:pt x="60" y="195"/>
                  <a:pt x="59" y="196"/>
                  <a:pt x="59" y="196"/>
                </a:cubicBezTo>
                <a:cubicBezTo>
                  <a:pt x="59" y="196"/>
                  <a:pt x="59" y="196"/>
                  <a:pt x="59" y="196"/>
                </a:cubicBezTo>
                <a:cubicBezTo>
                  <a:pt x="60" y="199"/>
                  <a:pt x="58" y="199"/>
                  <a:pt x="58" y="200"/>
                </a:cubicBezTo>
                <a:cubicBezTo>
                  <a:pt x="57" y="200"/>
                  <a:pt x="57" y="201"/>
                  <a:pt x="57" y="201"/>
                </a:cubicBezTo>
                <a:cubicBezTo>
                  <a:pt x="57" y="202"/>
                  <a:pt x="56" y="202"/>
                  <a:pt x="56" y="203"/>
                </a:cubicBezTo>
                <a:cubicBezTo>
                  <a:pt x="56" y="202"/>
                  <a:pt x="57" y="201"/>
                  <a:pt x="57" y="201"/>
                </a:cubicBezTo>
                <a:cubicBezTo>
                  <a:pt x="57" y="201"/>
                  <a:pt x="57" y="201"/>
                  <a:pt x="57" y="201"/>
                </a:cubicBezTo>
                <a:cubicBezTo>
                  <a:pt x="57" y="201"/>
                  <a:pt x="56" y="201"/>
                  <a:pt x="56" y="201"/>
                </a:cubicBezTo>
                <a:cubicBezTo>
                  <a:pt x="56" y="201"/>
                  <a:pt x="56" y="201"/>
                  <a:pt x="56" y="201"/>
                </a:cubicBezTo>
                <a:cubicBezTo>
                  <a:pt x="56" y="201"/>
                  <a:pt x="56" y="201"/>
                  <a:pt x="56" y="202"/>
                </a:cubicBezTo>
                <a:cubicBezTo>
                  <a:pt x="56" y="202"/>
                  <a:pt x="55" y="202"/>
                  <a:pt x="55" y="202"/>
                </a:cubicBezTo>
                <a:cubicBezTo>
                  <a:pt x="74" y="221"/>
                  <a:pt x="100" y="232"/>
                  <a:pt x="128" y="232"/>
                </a:cubicBezTo>
                <a:cubicBezTo>
                  <a:pt x="179" y="232"/>
                  <a:pt x="221" y="195"/>
                  <a:pt x="230" y="147"/>
                </a:cubicBezTo>
                <a:cubicBezTo>
                  <a:pt x="230" y="147"/>
                  <a:pt x="230" y="146"/>
                  <a:pt x="230" y="146"/>
                </a:cubicBezTo>
                <a:cubicBezTo>
                  <a:pt x="230" y="146"/>
                  <a:pt x="230" y="146"/>
                  <a:pt x="230" y="146"/>
                </a:cubicBezTo>
                <a:cubicBezTo>
                  <a:pt x="229" y="146"/>
                  <a:pt x="230" y="145"/>
                  <a:pt x="230" y="145"/>
                </a:cubicBezTo>
                <a:cubicBezTo>
                  <a:pt x="229" y="145"/>
                  <a:pt x="229" y="145"/>
                  <a:pt x="229" y="145"/>
                </a:cubicBezTo>
                <a:cubicBezTo>
                  <a:pt x="229" y="144"/>
                  <a:pt x="229" y="143"/>
                  <a:pt x="229" y="143"/>
                </a:cubicBezTo>
                <a:cubicBezTo>
                  <a:pt x="229" y="143"/>
                  <a:pt x="229" y="143"/>
                  <a:pt x="229" y="143"/>
                </a:cubicBezTo>
                <a:cubicBezTo>
                  <a:pt x="229" y="143"/>
                  <a:pt x="229" y="143"/>
                  <a:pt x="229" y="143"/>
                </a:cubicBezTo>
                <a:cubicBezTo>
                  <a:pt x="228" y="143"/>
                  <a:pt x="228" y="143"/>
                  <a:pt x="228" y="143"/>
                </a:cubicBezTo>
                <a:cubicBezTo>
                  <a:pt x="228" y="142"/>
                  <a:pt x="228" y="142"/>
                  <a:pt x="228" y="142"/>
                </a:cubicBezTo>
                <a:cubicBezTo>
                  <a:pt x="228" y="142"/>
                  <a:pt x="228" y="142"/>
                  <a:pt x="228" y="142"/>
                </a:cubicBezTo>
                <a:cubicBezTo>
                  <a:pt x="228" y="141"/>
                  <a:pt x="227" y="141"/>
                  <a:pt x="227" y="141"/>
                </a:cubicBezTo>
                <a:cubicBezTo>
                  <a:pt x="227" y="141"/>
                  <a:pt x="227" y="141"/>
                  <a:pt x="227" y="141"/>
                </a:cubicBezTo>
                <a:cubicBezTo>
                  <a:pt x="227" y="140"/>
                  <a:pt x="227" y="139"/>
                  <a:pt x="227" y="139"/>
                </a:cubicBezTo>
                <a:cubicBezTo>
                  <a:pt x="227" y="138"/>
                  <a:pt x="227" y="138"/>
                  <a:pt x="227" y="138"/>
                </a:cubicBezTo>
                <a:cubicBezTo>
                  <a:pt x="227" y="138"/>
                  <a:pt x="227" y="137"/>
                  <a:pt x="228" y="137"/>
                </a:cubicBezTo>
                <a:cubicBezTo>
                  <a:pt x="227" y="137"/>
                  <a:pt x="227" y="137"/>
                  <a:pt x="227" y="137"/>
                </a:cubicBezTo>
                <a:cubicBezTo>
                  <a:pt x="227" y="136"/>
                  <a:pt x="227" y="136"/>
                  <a:pt x="227" y="135"/>
                </a:cubicBezTo>
                <a:cubicBezTo>
                  <a:pt x="227" y="134"/>
                  <a:pt x="226" y="134"/>
                  <a:pt x="226" y="133"/>
                </a:cubicBezTo>
                <a:cubicBezTo>
                  <a:pt x="226" y="133"/>
                  <a:pt x="226" y="132"/>
                  <a:pt x="226" y="131"/>
                </a:cubicBezTo>
                <a:cubicBezTo>
                  <a:pt x="226" y="131"/>
                  <a:pt x="226" y="130"/>
                  <a:pt x="225" y="130"/>
                </a:cubicBezTo>
                <a:cubicBezTo>
                  <a:pt x="225" y="130"/>
                  <a:pt x="225" y="130"/>
                  <a:pt x="225" y="130"/>
                </a:cubicBezTo>
                <a:cubicBezTo>
                  <a:pt x="225" y="131"/>
                  <a:pt x="225" y="131"/>
                  <a:pt x="224" y="131"/>
                </a:cubicBezTo>
                <a:cubicBezTo>
                  <a:pt x="224" y="132"/>
                  <a:pt x="224" y="132"/>
                  <a:pt x="223" y="132"/>
                </a:cubicBezTo>
                <a:cubicBezTo>
                  <a:pt x="223" y="132"/>
                  <a:pt x="223" y="132"/>
                  <a:pt x="223" y="132"/>
                </a:cubicBezTo>
                <a:cubicBezTo>
                  <a:pt x="223" y="132"/>
                  <a:pt x="223" y="132"/>
                  <a:pt x="223" y="132"/>
                </a:cubicBezTo>
                <a:cubicBezTo>
                  <a:pt x="223" y="132"/>
                  <a:pt x="223" y="132"/>
                  <a:pt x="223" y="132"/>
                </a:cubicBezTo>
                <a:cubicBezTo>
                  <a:pt x="223" y="132"/>
                  <a:pt x="223" y="132"/>
                  <a:pt x="223" y="132"/>
                </a:cubicBezTo>
                <a:cubicBezTo>
                  <a:pt x="223" y="132"/>
                  <a:pt x="223" y="131"/>
                  <a:pt x="223" y="131"/>
                </a:cubicBezTo>
                <a:cubicBezTo>
                  <a:pt x="222" y="131"/>
                  <a:pt x="222" y="132"/>
                  <a:pt x="222" y="132"/>
                </a:cubicBezTo>
                <a:cubicBezTo>
                  <a:pt x="222" y="132"/>
                  <a:pt x="222" y="132"/>
                  <a:pt x="222" y="132"/>
                </a:cubicBezTo>
                <a:cubicBezTo>
                  <a:pt x="222" y="131"/>
                  <a:pt x="222" y="131"/>
                  <a:pt x="222" y="130"/>
                </a:cubicBezTo>
                <a:cubicBezTo>
                  <a:pt x="223" y="129"/>
                  <a:pt x="222" y="128"/>
                  <a:pt x="222" y="128"/>
                </a:cubicBezTo>
                <a:cubicBezTo>
                  <a:pt x="222" y="128"/>
                  <a:pt x="222" y="128"/>
                  <a:pt x="222" y="128"/>
                </a:cubicBezTo>
                <a:cubicBezTo>
                  <a:pt x="222" y="128"/>
                  <a:pt x="222" y="128"/>
                  <a:pt x="222" y="128"/>
                </a:cubicBezTo>
                <a:cubicBezTo>
                  <a:pt x="221" y="128"/>
                  <a:pt x="221" y="128"/>
                  <a:pt x="221" y="128"/>
                </a:cubicBezTo>
                <a:cubicBezTo>
                  <a:pt x="221" y="128"/>
                  <a:pt x="221" y="128"/>
                  <a:pt x="222" y="128"/>
                </a:cubicBezTo>
                <a:cubicBezTo>
                  <a:pt x="222" y="128"/>
                  <a:pt x="222" y="128"/>
                  <a:pt x="222" y="128"/>
                </a:cubicBezTo>
                <a:cubicBezTo>
                  <a:pt x="222" y="127"/>
                  <a:pt x="221" y="127"/>
                  <a:pt x="221" y="127"/>
                </a:cubicBezTo>
                <a:cubicBezTo>
                  <a:pt x="221" y="127"/>
                  <a:pt x="221" y="127"/>
                  <a:pt x="221" y="127"/>
                </a:cubicBezTo>
                <a:cubicBezTo>
                  <a:pt x="221" y="126"/>
                  <a:pt x="221" y="126"/>
                  <a:pt x="221" y="126"/>
                </a:cubicBezTo>
                <a:cubicBezTo>
                  <a:pt x="220" y="126"/>
                  <a:pt x="220" y="126"/>
                  <a:pt x="220" y="126"/>
                </a:cubicBezTo>
                <a:cubicBezTo>
                  <a:pt x="219" y="126"/>
                  <a:pt x="220" y="124"/>
                  <a:pt x="219" y="123"/>
                </a:cubicBezTo>
                <a:cubicBezTo>
                  <a:pt x="219" y="124"/>
                  <a:pt x="219" y="124"/>
                  <a:pt x="218" y="124"/>
                </a:cubicBezTo>
                <a:cubicBezTo>
                  <a:pt x="218" y="123"/>
                  <a:pt x="218" y="123"/>
                  <a:pt x="218" y="123"/>
                </a:cubicBezTo>
                <a:cubicBezTo>
                  <a:pt x="218" y="123"/>
                  <a:pt x="218" y="123"/>
                  <a:pt x="218" y="123"/>
                </a:cubicBezTo>
                <a:cubicBezTo>
                  <a:pt x="218" y="123"/>
                  <a:pt x="218" y="123"/>
                  <a:pt x="218" y="124"/>
                </a:cubicBezTo>
                <a:cubicBezTo>
                  <a:pt x="218" y="124"/>
                  <a:pt x="218" y="124"/>
                  <a:pt x="218" y="124"/>
                </a:cubicBezTo>
                <a:cubicBezTo>
                  <a:pt x="218" y="124"/>
                  <a:pt x="218" y="124"/>
                  <a:pt x="218" y="125"/>
                </a:cubicBezTo>
                <a:cubicBezTo>
                  <a:pt x="217" y="125"/>
                  <a:pt x="217" y="125"/>
                  <a:pt x="217" y="125"/>
                </a:cubicBezTo>
                <a:cubicBezTo>
                  <a:pt x="217" y="125"/>
                  <a:pt x="217" y="124"/>
                  <a:pt x="217" y="124"/>
                </a:cubicBezTo>
                <a:cubicBezTo>
                  <a:pt x="217" y="124"/>
                  <a:pt x="217" y="124"/>
                  <a:pt x="217" y="124"/>
                </a:cubicBezTo>
                <a:cubicBezTo>
                  <a:pt x="217" y="124"/>
                  <a:pt x="217" y="125"/>
                  <a:pt x="217" y="125"/>
                </a:cubicBezTo>
                <a:cubicBezTo>
                  <a:pt x="217" y="125"/>
                  <a:pt x="217" y="125"/>
                  <a:pt x="217" y="125"/>
                </a:cubicBezTo>
                <a:cubicBezTo>
                  <a:pt x="217" y="125"/>
                  <a:pt x="217" y="125"/>
                  <a:pt x="217" y="124"/>
                </a:cubicBezTo>
                <a:cubicBezTo>
                  <a:pt x="217" y="124"/>
                  <a:pt x="217" y="125"/>
                  <a:pt x="216" y="125"/>
                </a:cubicBezTo>
                <a:cubicBezTo>
                  <a:pt x="216" y="125"/>
                  <a:pt x="216" y="125"/>
                  <a:pt x="216" y="125"/>
                </a:cubicBezTo>
                <a:cubicBezTo>
                  <a:pt x="216" y="125"/>
                  <a:pt x="216" y="125"/>
                  <a:pt x="216" y="125"/>
                </a:cubicBezTo>
                <a:cubicBezTo>
                  <a:pt x="216" y="125"/>
                  <a:pt x="216" y="125"/>
                  <a:pt x="216" y="125"/>
                </a:cubicBezTo>
                <a:cubicBezTo>
                  <a:pt x="216" y="125"/>
                  <a:pt x="216" y="125"/>
                  <a:pt x="216" y="125"/>
                </a:cubicBezTo>
                <a:cubicBezTo>
                  <a:pt x="216" y="125"/>
                  <a:pt x="216" y="125"/>
                  <a:pt x="216" y="125"/>
                </a:cubicBezTo>
                <a:cubicBezTo>
                  <a:pt x="215" y="125"/>
                  <a:pt x="215" y="125"/>
                  <a:pt x="215" y="125"/>
                </a:cubicBezTo>
                <a:cubicBezTo>
                  <a:pt x="215" y="125"/>
                  <a:pt x="215" y="125"/>
                  <a:pt x="215" y="125"/>
                </a:cubicBezTo>
                <a:cubicBezTo>
                  <a:pt x="215" y="125"/>
                  <a:pt x="215" y="125"/>
                  <a:pt x="215" y="125"/>
                </a:cubicBezTo>
                <a:cubicBezTo>
                  <a:pt x="215" y="125"/>
                  <a:pt x="215" y="125"/>
                  <a:pt x="215" y="124"/>
                </a:cubicBezTo>
                <a:cubicBezTo>
                  <a:pt x="215" y="125"/>
                  <a:pt x="215" y="125"/>
                  <a:pt x="215" y="125"/>
                </a:cubicBezTo>
                <a:cubicBezTo>
                  <a:pt x="214" y="125"/>
                  <a:pt x="214" y="125"/>
                  <a:pt x="213" y="125"/>
                </a:cubicBezTo>
                <a:cubicBezTo>
                  <a:pt x="213" y="126"/>
                  <a:pt x="214" y="126"/>
                  <a:pt x="214" y="126"/>
                </a:cubicBezTo>
                <a:cubicBezTo>
                  <a:pt x="213" y="126"/>
                  <a:pt x="213" y="127"/>
                  <a:pt x="213" y="127"/>
                </a:cubicBezTo>
                <a:cubicBezTo>
                  <a:pt x="212" y="127"/>
                  <a:pt x="212" y="127"/>
                  <a:pt x="212" y="127"/>
                </a:cubicBezTo>
                <a:cubicBezTo>
                  <a:pt x="211" y="128"/>
                  <a:pt x="211" y="128"/>
                  <a:pt x="210" y="129"/>
                </a:cubicBezTo>
                <a:cubicBezTo>
                  <a:pt x="210" y="129"/>
                  <a:pt x="210" y="129"/>
                  <a:pt x="210" y="129"/>
                </a:cubicBezTo>
                <a:cubicBezTo>
                  <a:pt x="210" y="129"/>
                  <a:pt x="209" y="130"/>
                  <a:pt x="209" y="130"/>
                </a:cubicBezTo>
                <a:cubicBezTo>
                  <a:pt x="209" y="130"/>
                  <a:pt x="209" y="130"/>
                  <a:pt x="208" y="130"/>
                </a:cubicBezTo>
                <a:cubicBezTo>
                  <a:pt x="208" y="130"/>
                  <a:pt x="208" y="131"/>
                  <a:pt x="208" y="131"/>
                </a:cubicBezTo>
                <a:cubicBezTo>
                  <a:pt x="208" y="131"/>
                  <a:pt x="207" y="131"/>
                  <a:pt x="207" y="131"/>
                </a:cubicBezTo>
                <a:cubicBezTo>
                  <a:pt x="207" y="132"/>
                  <a:pt x="207" y="132"/>
                  <a:pt x="207" y="132"/>
                </a:cubicBezTo>
                <a:cubicBezTo>
                  <a:pt x="206" y="132"/>
                  <a:pt x="206" y="132"/>
                  <a:pt x="206" y="132"/>
                </a:cubicBezTo>
                <a:cubicBezTo>
                  <a:pt x="206" y="132"/>
                  <a:pt x="206" y="132"/>
                  <a:pt x="206" y="133"/>
                </a:cubicBezTo>
                <a:cubicBezTo>
                  <a:pt x="205" y="133"/>
                  <a:pt x="206" y="134"/>
                  <a:pt x="206" y="134"/>
                </a:cubicBezTo>
                <a:cubicBezTo>
                  <a:pt x="206" y="135"/>
                  <a:pt x="205" y="136"/>
                  <a:pt x="205" y="137"/>
                </a:cubicBezTo>
                <a:cubicBezTo>
                  <a:pt x="205" y="137"/>
                  <a:pt x="205" y="138"/>
                  <a:pt x="205" y="138"/>
                </a:cubicBezTo>
                <a:cubicBezTo>
                  <a:pt x="205" y="138"/>
                  <a:pt x="205" y="138"/>
                  <a:pt x="205" y="139"/>
                </a:cubicBezTo>
                <a:cubicBezTo>
                  <a:pt x="204" y="139"/>
                  <a:pt x="204" y="139"/>
                  <a:pt x="204" y="139"/>
                </a:cubicBezTo>
                <a:cubicBezTo>
                  <a:pt x="204" y="139"/>
                  <a:pt x="204" y="140"/>
                  <a:pt x="204" y="140"/>
                </a:cubicBezTo>
                <a:cubicBezTo>
                  <a:pt x="204" y="140"/>
                  <a:pt x="204" y="140"/>
                  <a:pt x="204" y="140"/>
                </a:cubicBezTo>
                <a:cubicBezTo>
                  <a:pt x="203" y="140"/>
                  <a:pt x="203" y="140"/>
                  <a:pt x="203" y="141"/>
                </a:cubicBezTo>
                <a:cubicBezTo>
                  <a:pt x="203" y="141"/>
                  <a:pt x="203" y="141"/>
                  <a:pt x="202" y="141"/>
                </a:cubicBezTo>
                <a:cubicBezTo>
                  <a:pt x="202" y="141"/>
                  <a:pt x="202" y="141"/>
                  <a:pt x="202" y="140"/>
                </a:cubicBezTo>
                <a:cubicBezTo>
                  <a:pt x="202" y="140"/>
                  <a:pt x="201" y="139"/>
                  <a:pt x="201" y="139"/>
                </a:cubicBezTo>
                <a:cubicBezTo>
                  <a:pt x="201" y="138"/>
                  <a:pt x="201" y="138"/>
                  <a:pt x="200" y="137"/>
                </a:cubicBezTo>
                <a:cubicBezTo>
                  <a:pt x="200" y="137"/>
                  <a:pt x="200" y="137"/>
                  <a:pt x="200" y="136"/>
                </a:cubicBezTo>
                <a:cubicBezTo>
                  <a:pt x="200" y="136"/>
                  <a:pt x="200" y="136"/>
                  <a:pt x="200" y="135"/>
                </a:cubicBezTo>
                <a:cubicBezTo>
                  <a:pt x="199" y="135"/>
                  <a:pt x="199" y="134"/>
                  <a:pt x="199" y="134"/>
                </a:cubicBezTo>
                <a:cubicBezTo>
                  <a:pt x="199" y="133"/>
                  <a:pt x="198" y="132"/>
                  <a:pt x="198" y="131"/>
                </a:cubicBezTo>
                <a:cubicBezTo>
                  <a:pt x="198" y="130"/>
                  <a:pt x="198" y="129"/>
                  <a:pt x="197" y="128"/>
                </a:cubicBezTo>
                <a:cubicBezTo>
                  <a:pt x="197" y="128"/>
                  <a:pt x="197" y="127"/>
                  <a:pt x="197" y="127"/>
                </a:cubicBezTo>
                <a:cubicBezTo>
                  <a:pt x="197" y="126"/>
                  <a:pt x="197" y="126"/>
                  <a:pt x="197" y="126"/>
                </a:cubicBezTo>
                <a:cubicBezTo>
                  <a:pt x="198" y="126"/>
                  <a:pt x="197" y="126"/>
                  <a:pt x="197" y="125"/>
                </a:cubicBezTo>
                <a:cubicBezTo>
                  <a:pt x="197" y="125"/>
                  <a:pt x="197" y="125"/>
                  <a:pt x="197" y="124"/>
                </a:cubicBezTo>
                <a:cubicBezTo>
                  <a:pt x="197" y="124"/>
                  <a:pt x="197" y="124"/>
                  <a:pt x="196" y="124"/>
                </a:cubicBezTo>
                <a:cubicBezTo>
                  <a:pt x="196" y="124"/>
                  <a:pt x="196" y="125"/>
                  <a:pt x="196" y="125"/>
                </a:cubicBezTo>
                <a:cubicBezTo>
                  <a:pt x="197" y="125"/>
                  <a:pt x="196" y="126"/>
                  <a:pt x="195" y="126"/>
                </a:cubicBezTo>
                <a:cubicBezTo>
                  <a:pt x="195" y="126"/>
                  <a:pt x="195" y="126"/>
                  <a:pt x="195" y="126"/>
                </a:cubicBezTo>
                <a:cubicBezTo>
                  <a:pt x="194" y="126"/>
                  <a:pt x="193" y="124"/>
                  <a:pt x="193" y="124"/>
                </a:cubicBezTo>
                <a:cubicBezTo>
                  <a:pt x="193" y="124"/>
                  <a:pt x="193" y="124"/>
                  <a:pt x="193" y="124"/>
                </a:cubicBezTo>
                <a:cubicBezTo>
                  <a:pt x="193" y="124"/>
                  <a:pt x="194" y="124"/>
                  <a:pt x="194" y="124"/>
                </a:cubicBezTo>
                <a:cubicBezTo>
                  <a:pt x="194" y="124"/>
                  <a:pt x="194" y="124"/>
                  <a:pt x="194" y="123"/>
                </a:cubicBezTo>
                <a:cubicBezTo>
                  <a:pt x="193" y="124"/>
                  <a:pt x="192" y="123"/>
                  <a:pt x="192" y="123"/>
                </a:cubicBezTo>
                <a:cubicBezTo>
                  <a:pt x="192" y="123"/>
                  <a:pt x="192" y="122"/>
                  <a:pt x="192" y="122"/>
                </a:cubicBezTo>
                <a:cubicBezTo>
                  <a:pt x="191" y="122"/>
                  <a:pt x="191" y="122"/>
                  <a:pt x="191" y="122"/>
                </a:cubicBezTo>
                <a:cubicBezTo>
                  <a:pt x="191" y="122"/>
                  <a:pt x="191" y="121"/>
                  <a:pt x="190" y="121"/>
                </a:cubicBezTo>
                <a:cubicBezTo>
                  <a:pt x="190" y="121"/>
                  <a:pt x="190" y="121"/>
                  <a:pt x="190" y="121"/>
                </a:cubicBezTo>
                <a:cubicBezTo>
                  <a:pt x="190" y="120"/>
                  <a:pt x="190" y="120"/>
                  <a:pt x="190" y="120"/>
                </a:cubicBezTo>
                <a:cubicBezTo>
                  <a:pt x="189" y="120"/>
                  <a:pt x="187" y="121"/>
                  <a:pt x="187" y="120"/>
                </a:cubicBezTo>
                <a:cubicBezTo>
                  <a:pt x="187" y="120"/>
                  <a:pt x="186" y="120"/>
                  <a:pt x="186" y="120"/>
                </a:cubicBezTo>
                <a:cubicBezTo>
                  <a:pt x="185" y="120"/>
                  <a:pt x="185" y="120"/>
                  <a:pt x="185" y="120"/>
                </a:cubicBezTo>
                <a:cubicBezTo>
                  <a:pt x="185" y="121"/>
                  <a:pt x="184" y="121"/>
                  <a:pt x="184" y="121"/>
                </a:cubicBezTo>
                <a:cubicBezTo>
                  <a:pt x="183" y="121"/>
                  <a:pt x="183" y="120"/>
                  <a:pt x="183" y="120"/>
                </a:cubicBezTo>
                <a:cubicBezTo>
                  <a:pt x="182" y="120"/>
                  <a:pt x="182" y="120"/>
                  <a:pt x="181" y="120"/>
                </a:cubicBezTo>
                <a:cubicBezTo>
                  <a:pt x="181" y="120"/>
                  <a:pt x="181" y="120"/>
                  <a:pt x="181" y="120"/>
                </a:cubicBezTo>
                <a:cubicBezTo>
                  <a:pt x="180" y="120"/>
                  <a:pt x="180" y="120"/>
                  <a:pt x="180" y="120"/>
                </a:cubicBezTo>
                <a:cubicBezTo>
                  <a:pt x="179" y="120"/>
                  <a:pt x="179" y="120"/>
                  <a:pt x="179" y="120"/>
                </a:cubicBezTo>
                <a:cubicBezTo>
                  <a:pt x="179" y="119"/>
                  <a:pt x="179" y="119"/>
                  <a:pt x="179" y="119"/>
                </a:cubicBezTo>
                <a:cubicBezTo>
                  <a:pt x="178" y="119"/>
                  <a:pt x="178" y="118"/>
                  <a:pt x="178" y="118"/>
                </a:cubicBezTo>
                <a:cubicBezTo>
                  <a:pt x="178" y="118"/>
                  <a:pt x="178" y="118"/>
                  <a:pt x="178" y="118"/>
                </a:cubicBezTo>
                <a:cubicBezTo>
                  <a:pt x="178" y="118"/>
                  <a:pt x="177" y="118"/>
                  <a:pt x="177" y="118"/>
                </a:cubicBezTo>
                <a:cubicBezTo>
                  <a:pt x="177" y="118"/>
                  <a:pt x="176" y="119"/>
                  <a:pt x="176" y="119"/>
                </a:cubicBezTo>
                <a:cubicBezTo>
                  <a:pt x="176" y="119"/>
                  <a:pt x="175" y="119"/>
                  <a:pt x="175" y="119"/>
                </a:cubicBezTo>
                <a:cubicBezTo>
                  <a:pt x="175" y="118"/>
                  <a:pt x="174" y="118"/>
                  <a:pt x="174" y="118"/>
                </a:cubicBezTo>
                <a:cubicBezTo>
                  <a:pt x="174" y="118"/>
                  <a:pt x="173" y="118"/>
                  <a:pt x="173" y="117"/>
                </a:cubicBezTo>
                <a:cubicBezTo>
                  <a:pt x="173" y="117"/>
                  <a:pt x="172" y="117"/>
                  <a:pt x="172" y="117"/>
                </a:cubicBezTo>
                <a:cubicBezTo>
                  <a:pt x="172" y="117"/>
                  <a:pt x="171" y="116"/>
                  <a:pt x="171" y="116"/>
                </a:cubicBezTo>
                <a:cubicBezTo>
                  <a:pt x="171" y="115"/>
                  <a:pt x="171" y="115"/>
                  <a:pt x="171" y="115"/>
                </a:cubicBezTo>
                <a:cubicBezTo>
                  <a:pt x="171" y="115"/>
                  <a:pt x="171" y="115"/>
                  <a:pt x="171" y="114"/>
                </a:cubicBezTo>
                <a:cubicBezTo>
                  <a:pt x="170" y="114"/>
                  <a:pt x="170" y="114"/>
                  <a:pt x="170" y="114"/>
                </a:cubicBezTo>
                <a:cubicBezTo>
                  <a:pt x="170" y="114"/>
                  <a:pt x="170" y="114"/>
                  <a:pt x="170" y="114"/>
                </a:cubicBezTo>
                <a:cubicBezTo>
                  <a:pt x="169" y="114"/>
                  <a:pt x="169" y="114"/>
                  <a:pt x="169" y="114"/>
                </a:cubicBezTo>
                <a:cubicBezTo>
                  <a:pt x="169" y="114"/>
                  <a:pt x="169" y="114"/>
                  <a:pt x="169" y="114"/>
                </a:cubicBezTo>
                <a:cubicBezTo>
                  <a:pt x="169" y="114"/>
                  <a:pt x="168" y="114"/>
                  <a:pt x="168" y="115"/>
                </a:cubicBezTo>
                <a:cubicBezTo>
                  <a:pt x="168" y="115"/>
                  <a:pt x="168" y="115"/>
                  <a:pt x="168" y="115"/>
                </a:cubicBezTo>
                <a:cubicBezTo>
                  <a:pt x="168" y="115"/>
                  <a:pt x="168" y="115"/>
                  <a:pt x="168" y="115"/>
                </a:cubicBezTo>
                <a:cubicBezTo>
                  <a:pt x="168" y="115"/>
                  <a:pt x="168" y="115"/>
                  <a:pt x="168" y="115"/>
                </a:cubicBezTo>
                <a:cubicBezTo>
                  <a:pt x="168" y="115"/>
                  <a:pt x="168" y="115"/>
                  <a:pt x="168" y="115"/>
                </a:cubicBezTo>
                <a:cubicBezTo>
                  <a:pt x="168" y="115"/>
                  <a:pt x="168" y="115"/>
                  <a:pt x="168" y="115"/>
                </a:cubicBezTo>
                <a:cubicBezTo>
                  <a:pt x="168" y="116"/>
                  <a:pt x="169" y="117"/>
                  <a:pt x="169" y="117"/>
                </a:cubicBezTo>
                <a:cubicBezTo>
                  <a:pt x="169" y="117"/>
                  <a:pt x="169" y="117"/>
                  <a:pt x="170" y="118"/>
                </a:cubicBezTo>
                <a:cubicBezTo>
                  <a:pt x="170" y="118"/>
                  <a:pt x="169" y="118"/>
                  <a:pt x="170" y="118"/>
                </a:cubicBezTo>
                <a:cubicBezTo>
                  <a:pt x="170" y="118"/>
                  <a:pt x="170" y="118"/>
                  <a:pt x="171" y="118"/>
                </a:cubicBezTo>
                <a:cubicBezTo>
                  <a:pt x="171" y="119"/>
                  <a:pt x="171" y="119"/>
                  <a:pt x="170" y="119"/>
                </a:cubicBezTo>
                <a:cubicBezTo>
                  <a:pt x="170" y="119"/>
                  <a:pt x="171" y="119"/>
                  <a:pt x="171" y="119"/>
                </a:cubicBezTo>
                <a:cubicBezTo>
                  <a:pt x="170" y="119"/>
                  <a:pt x="171" y="120"/>
                  <a:pt x="171" y="120"/>
                </a:cubicBezTo>
                <a:cubicBezTo>
                  <a:pt x="171" y="120"/>
                  <a:pt x="171" y="120"/>
                  <a:pt x="171" y="120"/>
                </a:cubicBezTo>
                <a:cubicBezTo>
                  <a:pt x="171" y="120"/>
                  <a:pt x="171" y="121"/>
                  <a:pt x="171" y="121"/>
                </a:cubicBezTo>
                <a:cubicBezTo>
                  <a:pt x="172" y="121"/>
                  <a:pt x="172" y="121"/>
                  <a:pt x="172" y="121"/>
                </a:cubicBezTo>
                <a:cubicBezTo>
                  <a:pt x="171" y="120"/>
                  <a:pt x="172" y="120"/>
                  <a:pt x="172" y="119"/>
                </a:cubicBezTo>
                <a:cubicBezTo>
                  <a:pt x="172" y="119"/>
                  <a:pt x="172" y="119"/>
                  <a:pt x="172" y="119"/>
                </a:cubicBezTo>
                <a:cubicBezTo>
                  <a:pt x="172" y="120"/>
                  <a:pt x="172" y="119"/>
                  <a:pt x="172" y="120"/>
                </a:cubicBezTo>
                <a:cubicBezTo>
                  <a:pt x="172" y="120"/>
                  <a:pt x="172" y="121"/>
                  <a:pt x="172" y="121"/>
                </a:cubicBezTo>
                <a:cubicBezTo>
                  <a:pt x="172" y="121"/>
                  <a:pt x="172" y="121"/>
                  <a:pt x="172" y="122"/>
                </a:cubicBezTo>
                <a:cubicBezTo>
                  <a:pt x="172" y="122"/>
                  <a:pt x="172" y="122"/>
                  <a:pt x="172" y="122"/>
                </a:cubicBezTo>
                <a:cubicBezTo>
                  <a:pt x="173" y="122"/>
                  <a:pt x="173" y="122"/>
                  <a:pt x="173" y="122"/>
                </a:cubicBezTo>
                <a:cubicBezTo>
                  <a:pt x="173" y="122"/>
                  <a:pt x="173" y="122"/>
                  <a:pt x="173" y="122"/>
                </a:cubicBezTo>
                <a:cubicBezTo>
                  <a:pt x="174" y="122"/>
                  <a:pt x="175" y="122"/>
                  <a:pt x="175" y="122"/>
                </a:cubicBezTo>
                <a:cubicBezTo>
                  <a:pt x="175" y="122"/>
                  <a:pt x="175" y="122"/>
                  <a:pt x="175" y="122"/>
                </a:cubicBezTo>
                <a:cubicBezTo>
                  <a:pt x="175" y="122"/>
                  <a:pt x="175" y="122"/>
                  <a:pt x="176" y="122"/>
                </a:cubicBezTo>
                <a:cubicBezTo>
                  <a:pt x="176" y="122"/>
                  <a:pt x="176" y="122"/>
                  <a:pt x="176" y="121"/>
                </a:cubicBezTo>
                <a:cubicBezTo>
                  <a:pt x="176" y="121"/>
                  <a:pt x="176" y="121"/>
                  <a:pt x="176" y="121"/>
                </a:cubicBezTo>
                <a:cubicBezTo>
                  <a:pt x="177" y="120"/>
                  <a:pt x="177" y="120"/>
                  <a:pt x="177" y="120"/>
                </a:cubicBezTo>
                <a:cubicBezTo>
                  <a:pt x="178" y="120"/>
                  <a:pt x="178" y="119"/>
                  <a:pt x="178" y="119"/>
                </a:cubicBezTo>
                <a:cubicBezTo>
                  <a:pt x="178" y="119"/>
                  <a:pt x="178" y="119"/>
                  <a:pt x="178" y="119"/>
                </a:cubicBezTo>
                <a:cubicBezTo>
                  <a:pt x="178" y="120"/>
                  <a:pt x="178" y="120"/>
                  <a:pt x="178" y="120"/>
                </a:cubicBezTo>
                <a:cubicBezTo>
                  <a:pt x="178" y="120"/>
                  <a:pt x="178" y="120"/>
                  <a:pt x="178" y="120"/>
                </a:cubicBezTo>
                <a:cubicBezTo>
                  <a:pt x="178" y="120"/>
                  <a:pt x="178" y="121"/>
                  <a:pt x="178" y="121"/>
                </a:cubicBezTo>
                <a:cubicBezTo>
                  <a:pt x="178" y="121"/>
                  <a:pt x="179" y="122"/>
                  <a:pt x="179" y="122"/>
                </a:cubicBezTo>
                <a:cubicBezTo>
                  <a:pt x="179" y="122"/>
                  <a:pt x="180" y="122"/>
                  <a:pt x="180" y="123"/>
                </a:cubicBezTo>
                <a:cubicBezTo>
                  <a:pt x="180" y="123"/>
                  <a:pt x="180" y="122"/>
                  <a:pt x="181" y="123"/>
                </a:cubicBezTo>
                <a:cubicBezTo>
                  <a:pt x="181" y="123"/>
                  <a:pt x="181" y="123"/>
                  <a:pt x="181" y="124"/>
                </a:cubicBezTo>
                <a:cubicBezTo>
                  <a:pt x="181" y="124"/>
                  <a:pt x="182" y="124"/>
                  <a:pt x="182" y="124"/>
                </a:cubicBezTo>
                <a:cubicBezTo>
                  <a:pt x="182" y="124"/>
                  <a:pt x="182" y="125"/>
                  <a:pt x="181" y="125"/>
                </a:cubicBezTo>
                <a:cubicBezTo>
                  <a:pt x="181" y="125"/>
                  <a:pt x="181" y="125"/>
                  <a:pt x="181" y="125"/>
                </a:cubicBezTo>
                <a:cubicBezTo>
                  <a:pt x="181" y="126"/>
                  <a:pt x="181" y="126"/>
                  <a:pt x="180" y="126"/>
                </a:cubicBezTo>
                <a:cubicBezTo>
                  <a:pt x="180" y="126"/>
                  <a:pt x="180" y="126"/>
                  <a:pt x="180" y="126"/>
                </a:cubicBezTo>
                <a:cubicBezTo>
                  <a:pt x="180" y="127"/>
                  <a:pt x="180" y="128"/>
                  <a:pt x="180" y="128"/>
                </a:cubicBezTo>
                <a:cubicBezTo>
                  <a:pt x="179" y="128"/>
                  <a:pt x="178" y="128"/>
                  <a:pt x="178" y="129"/>
                </a:cubicBezTo>
                <a:cubicBezTo>
                  <a:pt x="178" y="129"/>
                  <a:pt x="178" y="129"/>
                  <a:pt x="178" y="129"/>
                </a:cubicBezTo>
                <a:cubicBezTo>
                  <a:pt x="178" y="129"/>
                  <a:pt x="177" y="129"/>
                  <a:pt x="177" y="129"/>
                </a:cubicBezTo>
                <a:cubicBezTo>
                  <a:pt x="177" y="129"/>
                  <a:pt x="177" y="130"/>
                  <a:pt x="177" y="130"/>
                </a:cubicBezTo>
                <a:cubicBezTo>
                  <a:pt x="176" y="130"/>
                  <a:pt x="176" y="130"/>
                  <a:pt x="176" y="130"/>
                </a:cubicBezTo>
                <a:cubicBezTo>
                  <a:pt x="176" y="130"/>
                  <a:pt x="176" y="130"/>
                  <a:pt x="175" y="130"/>
                </a:cubicBezTo>
                <a:cubicBezTo>
                  <a:pt x="175" y="131"/>
                  <a:pt x="174" y="131"/>
                  <a:pt x="174" y="131"/>
                </a:cubicBezTo>
                <a:cubicBezTo>
                  <a:pt x="174" y="131"/>
                  <a:pt x="173" y="131"/>
                  <a:pt x="173" y="132"/>
                </a:cubicBezTo>
                <a:cubicBezTo>
                  <a:pt x="173" y="132"/>
                  <a:pt x="173" y="132"/>
                  <a:pt x="173" y="132"/>
                </a:cubicBezTo>
                <a:cubicBezTo>
                  <a:pt x="172" y="133"/>
                  <a:pt x="171" y="133"/>
                  <a:pt x="170" y="133"/>
                </a:cubicBezTo>
                <a:cubicBezTo>
                  <a:pt x="169" y="133"/>
                  <a:pt x="169" y="134"/>
                  <a:pt x="169" y="134"/>
                </a:cubicBezTo>
                <a:cubicBezTo>
                  <a:pt x="169" y="134"/>
                  <a:pt x="168" y="134"/>
                  <a:pt x="168" y="134"/>
                </a:cubicBezTo>
                <a:cubicBezTo>
                  <a:pt x="168" y="134"/>
                  <a:pt x="167" y="134"/>
                  <a:pt x="167" y="135"/>
                </a:cubicBezTo>
                <a:cubicBezTo>
                  <a:pt x="166" y="135"/>
                  <a:pt x="166" y="135"/>
                  <a:pt x="166" y="135"/>
                </a:cubicBezTo>
                <a:cubicBezTo>
                  <a:pt x="165" y="135"/>
                  <a:pt x="165" y="135"/>
                  <a:pt x="165" y="135"/>
                </a:cubicBezTo>
                <a:cubicBezTo>
                  <a:pt x="164" y="136"/>
                  <a:pt x="163" y="136"/>
                  <a:pt x="163" y="135"/>
                </a:cubicBezTo>
                <a:cubicBezTo>
                  <a:pt x="163" y="134"/>
                  <a:pt x="163" y="134"/>
                  <a:pt x="163" y="134"/>
                </a:cubicBezTo>
                <a:cubicBezTo>
                  <a:pt x="162" y="134"/>
                  <a:pt x="162" y="133"/>
                  <a:pt x="162" y="132"/>
                </a:cubicBezTo>
                <a:cubicBezTo>
                  <a:pt x="162" y="132"/>
                  <a:pt x="162" y="132"/>
                  <a:pt x="162" y="132"/>
                </a:cubicBezTo>
                <a:cubicBezTo>
                  <a:pt x="162" y="131"/>
                  <a:pt x="162" y="131"/>
                  <a:pt x="162" y="131"/>
                </a:cubicBezTo>
                <a:cubicBezTo>
                  <a:pt x="162" y="130"/>
                  <a:pt x="161" y="130"/>
                  <a:pt x="161" y="129"/>
                </a:cubicBezTo>
                <a:cubicBezTo>
                  <a:pt x="161" y="129"/>
                  <a:pt x="161" y="129"/>
                  <a:pt x="161" y="129"/>
                </a:cubicBezTo>
                <a:cubicBezTo>
                  <a:pt x="160" y="127"/>
                  <a:pt x="160" y="127"/>
                  <a:pt x="160" y="127"/>
                </a:cubicBezTo>
                <a:cubicBezTo>
                  <a:pt x="159" y="127"/>
                  <a:pt x="159" y="127"/>
                  <a:pt x="158" y="126"/>
                </a:cubicBezTo>
                <a:cubicBezTo>
                  <a:pt x="158" y="126"/>
                  <a:pt x="158" y="126"/>
                  <a:pt x="158" y="125"/>
                </a:cubicBezTo>
                <a:cubicBezTo>
                  <a:pt x="158" y="125"/>
                  <a:pt x="158" y="124"/>
                  <a:pt x="158" y="123"/>
                </a:cubicBezTo>
                <a:cubicBezTo>
                  <a:pt x="157" y="123"/>
                  <a:pt x="157" y="123"/>
                  <a:pt x="157" y="122"/>
                </a:cubicBezTo>
                <a:cubicBezTo>
                  <a:pt x="156" y="122"/>
                  <a:pt x="156" y="122"/>
                  <a:pt x="156" y="121"/>
                </a:cubicBezTo>
                <a:cubicBezTo>
                  <a:pt x="156" y="120"/>
                  <a:pt x="155" y="120"/>
                  <a:pt x="155" y="119"/>
                </a:cubicBezTo>
                <a:cubicBezTo>
                  <a:pt x="154" y="119"/>
                  <a:pt x="154" y="118"/>
                  <a:pt x="154" y="118"/>
                </a:cubicBezTo>
                <a:cubicBezTo>
                  <a:pt x="153" y="117"/>
                  <a:pt x="153" y="117"/>
                  <a:pt x="153" y="117"/>
                </a:cubicBezTo>
                <a:cubicBezTo>
                  <a:pt x="153" y="117"/>
                  <a:pt x="153" y="117"/>
                  <a:pt x="153" y="117"/>
                </a:cubicBezTo>
                <a:cubicBezTo>
                  <a:pt x="153" y="116"/>
                  <a:pt x="153" y="116"/>
                  <a:pt x="153" y="115"/>
                </a:cubicBezTo>
                <a:cubicBezTo>
                  <a:pt x="153" y="115"/>
                  <a:pt x="153" y="115"/>
                  <a:pt x="153" y="115"/>
                </a:cubicBezTo>
                <a:cubicBezTo>
                  <a:pt x="153" y="114"/>
                  <a:pt x="152" y="114"/>
                  <a:pt x="152" y="113"/>
                </a:cubicBezTo>
                <a:cubicBezTo>
                  <a:pt x="152" y="112"/>
                  <a:pt x="152" y="112"/>
                  <a:pt x="153" y="111"/>
                </a:cubicBezTo>
                <a:cubicBezTo>
                  <a:pt x="153" y="111"/>
                  <a:pt x="153" y="111"/>
                  <a:pt x="153" y="111"/>
                </a:cubicBezTo>
                <a:cubicBezTo>
                  <a:pt x="153" y="110"/>
                  <a:pt x="153" y="109"/>
                  <a:pt x="154" y="109"/>
                </a:cubicBezTo>
                <a:cubicBezTo>
                  <a:pt x="154" y="108"/>
                  <a:pt x="154" y="108"/>
                  <a:pt x="154" y="107"/>
                </a:cubicBezTo>
                <a:cubicBezTo>
                  <a:pt x="154" y="107"/>
                  <a:pt x="154" y="107"/>
                  <a:pt x="154" y="107"/>
                </a:cubicBezTo>
                <a:cubicBezTo>
                  <a:pt x="154" y="107"/>
                  <a:pt x="154" y="106"/>
                  <a:pt x="154" y="106"/>
                </a:cubicBezTo>
                <a:cubicBezTo>
                  <a:pt x="154" y="106"/>
                  <a:pt x="154" y="106"/>
                  <a:pt x="154" y="106"/>
                </a:cubicBezTo>
                <a:cubicBezTo>
                  <a:pt x="154" y="106"/>
                  <a:pt x="154" y="106"/>
                  <a:pt x="154" y="106"/>
                </a:cubicBezTo>
                <a:cubicBezTo>
                  <a:pt x="154" y="106"/>
                  <a:pt x="154" y="106"/>
                  <a:pt x="154" y="106"/>
                </a:cubicBezTo>
                <a:cubicBezTo>
                  <a:pt x="154" y="106"/>
                  <a:pt x="154" y="106"/>
                  <a:pt x="154" y="106"/>
                </a:cubicBezTo>
                <a:cubicBezTo>
                  <a:pt x="154" y="106"/>
                  <a:pt x="154" y="106"/>
                  <a:pt x="153" y="106"/>
                </a:cubicBezTo>
                <a:cubicBezTo>
                  <a:pt x="153" y="106"/>
                  <a:pt x="153" y="106"/>
                  <a:pt x="152" y="106"/>
                </a:cubicBezTo>
                <a:cubicBezTo>
                  <a:pt x="152" y="106"/>
                  <a:pt x="152" y="106"/>
                  <a:pt x="152" y="106"/>
                </a:cubicBezTo>
                <a:cubicBezTo>
                  <a:pt x="151" y="106"/>
                  <a:pt x="151" y="107"/>
                  <a:pt x="150" y="107"/>
                </a:cubicBezTo>
                <a:cubicBezTo>
                  <a:pt x="150" y="106"/>
                  <a:pt x="150" y="106"/>
                  <a:pt x="149" y="106"/>
                </a:cubicBezTo>
                <a:cubicBezTo>
                  <a:pt x="149" y="106"/>
                  <a:pt x="148" y="105"/>
                  <a:pt x="148" y="106"/>
                </a:cubicBezTo>
                <a:cubicBezTo>
                  <a:pt x="148" y="106"/>
                  <a:pt x="148" y="106"/>
                  <a:pt x="148" y="106"/>
                </a:cubicBezTo>
                <a:cubicBezTo>
                  <a:pt x="148" y="106"/>
                  <a:pt x="148" y="106"/>
                  <a:pt x="147" y="106"/>
                </a:cubicBezTo>
                <a:cubicBezTo>
                  <a:pt x="147" y="106"/>
                  <a:pt x="147" y="106"/>
                  <a:pt x="146" y="106"/>
                </a:cubicBezTo>
                <a:cubicBezTo>
                  <a:pt x="146" y="106"/>
                  <a:pt x="146" y="106"/>
                  <a:pt x="146" y="106"/>
                </a:cubicBezTo>
                <a:cubicBezTo>
                  <a:pt x="146" y="106"/>
                  <a:pt x="146" y="106"/>
                  <a:pt x="146" y="106"/>
                </a:cubicBezTo>
                <a:cubicBezTo>
                  <a:pt x="145" y="106"/>
                  <a:pt x="145" y="106"/>
                  <a:pt x="145" y="106"/>
                </a:cubicBezTo>
                <a:cubicBezTo>
                  <a:pt x="145" y="106"/>
                  <a:pt x="145" y="106"/>
                  <a:pt x="145" y="106"/>
                </a:cubicBezTo>
                <a:cubicBezTo>
                  <a:pt x="145" y="106"/>
                  <a:pt x="145" y="106"/>
                  <a:pt x="145" y="106"/>
                </a:cubicBezTo>
                <a:cubicBezTo>
                  <a:pt x="145" y="106"/>
                  <a:pt x="145" y="106"/>
                  <a:pt x="145" y="106"/>
                </a:cubicBezTo>
                <a:cubicBezTo>
                  <a:pt x="145" y="105"/>
                  <a:pt x="145" y="105"/>
                  <a:pt x="145" y="105"/>
                </a:cubicBezTo>
                <a:cubicBezTo>
                  <a:pt x="145" y="105"/>
                  <a:pt x="145" y="105"/>
                  <a:pt x="145" y="105"/>
                </a:cubicBezTo>
                <a:cubicBezTo>
                  <a:pt x="145" y="105"/>
                  <a:pt x="144" y="105"/>
                  <a:pt x="144" y="105"/>
                </a:cubicBezTo>
                <a:cubicBezTo>
                  <a:pt x="144" y="105"/>
                  <a:pt x="144" y="105"/>
                  <a:pt x="144" y="105"/>
                </a:cubicBezTo>
                <a:cubicBezTo>
                  <a:pt x="144" y="105"/>
                  <a:pt x="144" y="105"/>
                  <a:pt x="144" y="105"/>
                </a:cubicBezTo>
                <a:cubicBezTo>
                  <a:pt x="144" y="105"/>
                  <a:pt x="144" y="105"/>
                  <a:pt x="144" y="105"/>
                </a:cubicBezTo>
                <a:cubicBezTo>
                  <a:pt x="144" y="105"/>
                  <a:pt x="144" y="105"/>
                  <a:pt x="144" y="105"/>
                </a:cubicBezTo>
                <a:cubicBezTo>
                  <a:pt x="144" y="104"/>
                  <a:pt x="144" y="104"/>
                  <a:pt x="144" y="104"/>
                </a:cubicBezTo>
                <a:cubicBezTo>
                  <a:pt x="143" y="104"/>
                  <a:pt x="143" y="104"/>
                  <a:pt x="143" y="104"/>
                </a:cubicBezTo>
                <a:cubicBezTo>
                  <a:pt x="143" y="104"/>
                  <a:pt x="143" y="104"/>
                  <a:pt x="143" y="104"/>
                </a:cubicBezTo>
                <a:cubicBezTo>
                  <a:pt x="143" y="103"/>
                  <a:pt x="143" y="103"/>
                  <a:pt x="143" y="103"/>
                </a:cubicBezTo>
                <a:cubicBezTo>
                  <a:pt x="143" y="103"/>
                  <a:pt x="143" y="103"/>
                  <a:pt x="143" y="103"/>
                </a:cubicBezTo>
                <a:cubicBezTo>
                  <a:pt x="144" y="103"/>
                  <a:pt x="144" y="103"/>
                  <a:pt x="143" y="103"/>
                </a:cubicBezTo>
                <a:cubicBezTo>
                  <a:pt x="143" y="103"/>
                  <a:pt x="143" y="103"/>
                  <a:pt x="143" y="103"/>
                </a:cubicBezTo>
                <a:cubicBezTo>
                  <a:pt x="143" y="103"/>
                  <a:pt x="144" y="103"/>
                  <a:pt x="144" y="103"/>
                </a:cubicBezTo>
                <a:cubicBezTo>
                  <a:pt x="144" y="103"/>
                  <a:pt x="144" y="103"/>
                  <a:pt x="144" y="103"/>
                </a:cubicBezTo>
                <a:cubicBezTo>
                  <a:pt x="143" y="103"/>
                  <a:pt x="143" y="103"/>
                  <a:pt x="143" y="103"/>
                </a:cubicBezTo>
                <a:cubicBezTo>
                  <a:pt x="143" y="102"/>
                  <a:pt x="143" y="102"/>
                  <a:pt x="143" y="102"/>
                </a:cubicBezTo>
                <a:cubicBezTo>
                  <a:pt x="143" y="102"/>
                  <a:pt x="143" y="102"/>
                  <a:pt x="143" y="102"/>
                </a:cubicBezTo>
                <a:cubicBezTo>
                  <a:pt x="143" y="102"/>
                  <a:pt x="143" y="102"/>
                  <a:pt x="143" y="102"/>
                </a:cubicBezTo>
                <a:cubicBezTo>
                  <a:pt x="143" y="102"/>
                  <a:pt x="143" y="102"/>
                  <a:pt x="144" y="102"/>
                </a:cubicBezTo>
                <a:cubicBezTo>
                  <a:pt x="144" y="102"/>
                  <a:pt x="144" y="102"/>
                  <a:pt x="144" y="102"/>
                </a:cubicBezTo>
                <a:cubicBezTo>
                  <a:pt x="143" y="102"/>
                  <a:pt x="143" y="102"/>
                  <a:pt x="143" y="102"/>
                </a:cubicBezTo>
                <a:cubicBezTo>
                  <a:pt x="143" y="102"/>
                  <a:pt x="143" y="101"/>
                  <a:pt x="143" y="101"/>
                </a:cubicBezTo>
                <a:cubicBezTo>
                  <a:pt x="143" y="101"/>
                  <a:pt x="143" y="101"/>
                  <a:pt x="143" y="101"/>
                </a:cubicBezTo>
                <a:cubicBezTo>
                  <a:pt x="143" y="101"/>
                  <a:pt x="144" y="101"/>
                  <a:pt x="144" y="100"/>
                </a:cubicBezTo>
                <a:cubicBezTo>
                  <a:pt x="144" y="101"/>
                  <a:pt x="144" y="101"/>
                  <a:pt x="145" y="101"/>
                </a:cubicBezTo>
                <a:cubicBezTo>
                  <a:pt x="145" y="101"/>
                  <a:pt x="145" y="101"/>
                  <a:pt x="145" y="101"/>
                </a:cubicBezTo>
                <a:cubicBezTo>
                  <a:pt x="145" y="101"/>
                  <a:pt x="144" y="101"/>
                  <a:pt x="144" y="101"/>
                </a:cubicBezTo>
                <a:cubicBezTo>
                  <a:pt x="144" y="100"/>
                  <a:pt x="144" y="100"/>
                  <a:pt x="144" y="100"/>
                </a:cubicBezTo>
                <a:cubicBezTo>
                  <a:pt x="145" y="100"/>
                  <a:pt x="145" y="100"/>
                  <a:pt x="145" y="100"/>
                </a:cubicBezTo>
                <a:cubicBezTo>
                  <a:pt x="145" y="101"/>
                  <a:pt x="145" y="101"/>
                  <a:pt x="145" y="101"/>
                </a:cubicBezTo>
                <a:cubicBezTo>
                  <a:pt x="145" y="101"/>
                  <a:pt x="146" y="101"/>
                  <a:pt x="146" y="101"/>
                </a:cubicBezTo>
                <a:cubicBezTo>
                  <a:pt x="146" y="101"/>
                  <a:pt x="146" y="101"/>
                  <a:pt x="146" y="101"/>
                </a:cubicBezTo>
                <a:cubicBezTo>
                  <a:pt x="146" y="101"/>
                  <a:pt x="146" y="101"/>
                  <a:pt x="146" y="101"/>
                </a:cubicBezTo>
                <a:cubicBezTo>
                  <a:pt x="146" y="100"/>
                  <a:pt x="146" y="100"/>
                  <a:pt x="146" y="100"/>
                </a:cubicBezTo>
                <a:cubicBezTo>
                  <a:pt x="146" y="100"/>
                  <a:pt x="146" y="100"/>
                  <a:pt x="146" y="100"/>
                </a:cubicBezTo>
                <a:cubicBezTo>
                  <a:pt x="146" y="100"/>
                  <a:pt x="147" y="100"/>
                  <a:pt x="147" y="100"/>
                </a:cubicBezTo>
                <a:cubicBezTo>
                  <a:pt x="147" y="100"/>
                  <a:pt x="147" y="100"/>
                  <a:pt x="147" y="100"/>
                </a:cubicBezTo>
                <a:cubicBezTo>
                  <a:pt x="147" y="100"/>
                  <a:pt x="147" y="100"/>
                  <a:pt x="146" y="100"/>
                </a:cubicBezTo>
                <a:cubicBezTo>
                  <a:pt x="146" y="100"/>
                  <a:pt x="146" y="100"/>
                  <a:pt x="146" y="100"/>
                </a:cubicBezTo>
                <a:cubicBezTo>
                  <a:pt x="146" y="99"/>
                  <a:pt x="146" y="99"/>
                  <a:pt x="146" y="99"/>
                </a:cubicBezTo>
                <a:cubicBezTo>
                  <a:pt x="146" y="99"/>
                  <a:pt x="147" y="100"/>
                  <a:pt x="147" y="100"/>
                </a:cubicBezTo>
                <a:cubicBezTo>
                  <a:pt x="147" y="100"/>
                  <a:pt x="147" y="99"/>
                  <a:pt x="147" y="99"/>
                </a:cubicBezTo>
                <a:cubicBezTo>
                  <a:pt x="148" y="100"/>
                  <a:pt x="148" y="100"/>
                  <a:pt x="149" y="100"/>
                </a:cubicBezTo>
                <a:cubicBezTo>
                  <a:pt x="149" y="99"/>
                  <a:pt x="149" y="99"/>
                  <a:pt x="149" y="99"/>
                </a:cubicBezTo>
                <a:cubicBezTo>
                  <a:pt x="149" y="99"/>
                  <a:pt x="150" y="99"/>
                  <a:pt x="151" y="98"/>
                </a:cubicBezTo>
                <a:cubicBezTo>
                  <a:pt x="152" y="98"/>
                  <a:pt x="152" y="99"/>
                  <a:pt x="153" y="98"/>
                </a:cubicBezTo>
                <a:cubicBezTo>
                  <a:pt x="153" y="98"/>
                  <a:pt x="153" y="99"/>
                  <a:pt x="153" y="99"/>
                </a:cubicBezTo>
                <a:cubicBezTo>
                  <a:pt x="154" y="99"/>
                  <a:pt x="154" y="99"/>
                  <a:pt x="154" y="99"/>
                </a:cubicBezTo>
                <a:cubicBezTo>
                  <a:pt x="154" y="99"/>
                  <a:pt x="154" y="99"/>
                  <a:pt x="155" y="99"/>
                </a:cubicBezTo>
                <a:cubicBezTo>
                  <a:pt x="155" y="99"/>
                  <a:pt x="155" y="100"/>
                  <a:pt x="156" y="100"/>
                </a:cubicBezTo>
                <a:cubicBezTo>
                  <a:pt x="156" y="100"/>
                  <a:pt x="157" y="100"/>
                  <a:pt x="157" y="100"/>
                </a:cubicBezTo>
                <a:cubicBezTo>
                  <a:pt x="157" y="100"/>
                  <a:pt x="158" y="100"/>
                  <a:pt x="158" y="100"/>
                </a:cubicBezTo>
                <a:cubicBezTo>
                  <a:pt x="158" y="100"/>
                  <a:pt x="159" y="100"/>
                  <a:pt x="159" y="100"/>
                </a:cubicBezTo>
                <a:cubicBezTo>
                  <a:pt x="160" y="100"/>
                  <a:pt x="161" y="99"/>
                  <a:pt x="161" y="98"/>
                </a:cubicBezTo>
                <a:cubicBezTo>
                  <a:pt x="161" y="98"/>
                  <a:pt x="160" y="98"/>
                  <a:pt x="160" y="97"/>
                </a:cubicBezTo>
                <a:cubicBezTo>
                  <a:pt x="160" y="97"/>
                  <a:pt x="159" y="97"/>
                  <a:pt x="159" y="97"/>
                </a:cubicBezTo>
                <a:cubicBezTo>
                  <a:pt x="159" y="96"/>
                  <a:pt x="159" y="96"/>
                  <a:pt x="159" y="96"/>
                </a:cubicBezTo>
                <a:cubicBezTo>
                  <a:pt x="159" y="96"/>
                  <a:pt x="158" y="96"/>
                  <a:pt x="158" y="96"/>
                </a:cubicBezTo>
                <a:cubicBezTo>
                  <a:pt x="158" y="95"/>
                  <a:pt x="158" y="95"/>
                  <a:pt x="157" y="95"/>
                </a:cubicBezTo>
                <a:cubicBezTo>
                  <a:pt x="157" y="95"/>
                  <a:pt x="157" y="95"/>
                  <a:pt x="157" y="95"/>
                </a:cubicBezTo>
                <a:cubicBezTo>
                  <a:pt x="156" y="95"/>
                  <a:pt x="156" y="94"/>
                  <a:pt x="156" y="94"/>
                </a:cubicBezTo>
                <a:cubicBezTo>
                  <a:pt x="156" y="94"/>
                  <a:pt x="156" y="94"/>
                  <a:pt x="156" y="94"/>
                </a:cubicBezTo>
                <a:cubicBezTo>
                  <a:pt x="156" y="94"/>
                  <a:pt x="155" y="94"/>
                  <a:pt x="155" y="94"/>
                </a:cubicBezTo>
                <a:cubicBezTo>
                  <a:pt x="155" y="94"/>
                  <a:pt x="156" y="94"/>
                  <a:pt x="156" y="93"/>
                </a:cubicBezTo>
                <a:cubicBezTo>
                  <a:pt x="156" y="93"/>
                  <a:pt x="156" y="93"/>
                  <a:pt x="156" y="93"/>
                </a:cubicBezTo>
                <a:cubicBezTo>
                  <a:pt x="157" y="93"/>
                  <a:pt x="157" y="93"/>
                  <a:pt x="157" y="92"/>
                </a:cubicBezTo>
                <a:cubicBezTo>
                  <a:pt x="157" y="92"/>
                  <a:pt x="156" y="92"/>
                  <a:pt x="156" y="92"/>
                </a:cubicBezTo>
                <a:cubicBezTo>
                  <a:pt x="156" y="92"/>
                  <a:pt x="156" y="92"/>
                  <a:pt x="156" y="92"/>
                </a:cubicBezTo>
                <a:cubicBezTo>
                  <a:pt x="157" y="92"/>
                  <a:pt x="157" y="91"/>
                  <a:pt x="158" y="91"/>
                </a:cubicBezTo>
                <a:cubicBezTo>
                  <a:pt x="158" y="91"/>
                  <a:pt x="158" y="91"/>
                  <a:pt x="158" y="91"/>
                </a:cubicBezTo>
                <a:cubicBezTo>
                  <a:pt x="157" y="91"/>
                  <a:pt x="157" y="91"/>
                  <a:pt x="157" y="91"/>
                </a:cubicBezTo>
                <a:cubicBezTo>
                  <a:pt x="157" y="91"/>
                  <a:pt x="157" y="91"/>
                  <a:pt x="157" y="91"/>
                </a:cubicBezTo>
                <a:cubicBezTo>
                  <a:pt x="156" y="91"/>
                  <a:pt x="156" y="91"/>
                  <a:pt x="156" y="91"/>
                </a:cubicBezTo>
                <a:cubicBezTo>
                  <a:pt x="156" y="91"/>
                  <a:pt x="156" y="91"/>
                  <a:pt x="155" y="91"/>
                </a:cubicBezTo>
                <a:cubicBezTo>
                  <a:pt x="155" y="92"/>
                  <a:pt x="154" y="92"/>
                  <a:pt x="154" y="92"/>
                </a:cubicBezTo>
                <a:cubicBezTo>
                  <a:pt x="154" y="92"/>
                  <a:pt x="154" y="92"/>
                  <a:pt x="154" y="92"/>
                </a:cubicBezTo>
                <a:cubicBezTo>
                  <a:pt x="153" y="92"/>
                  <a:pt x="153" y="92"/>
                  <a:pt x="153" y="92"/>
                </a:cubicBezTo>
                <a:cubicBezTo>
                  <a:pt x="153" y="92"/>
                  <a:pt x="153" y="92"/>
                  <a:pt x="153" y="92"/>
                </a:cubicBezTo>
                <a:cubicBezTo>
                  <a:pt x="153" y="92"/>
                  <a:pt x="153" y="92"/>
                  <a:pt x="153" y="92"/>
                </a:cubicBezTo>
                <a:cubicBezTo>
                  <a:pt x="153" y="92"/>
                  <a:pt x="153" y="92"/>
                  <a:pt x="153" y="92"/>
                </a:cubicBezTo>
                <a:cubicBezTo>
                  <a:pt x="152" y="92"/>
                  <a:pt x="152" y="92"/>
                  <a:pt x="152" y="92"/>
                </a:cubicBezTo>
                <a:cubicBezTo>
                  <a:pt x="152" y="92"/>
                  <a:pt x="152" y="92"/>
                  <a:pt x="152" y="92"/>
                </a:cubicBezTo>
                <a:cubicBezTo>
                  <a:pt x="152" y="93"/>
                  <a:pt x="153" y="93"/>
                  <a:pt x="153" y="94"/>
                </a:cubicBezTo>
                <a:cubicBezTo>
                  <a:pt x="153" y="94"/>
                  <a:pt x="154" y="94"/>
                  <a:pt x="154" y="94"/>
                </a:cubicBezTo>
                <a:cubicBezTo>
                  <a:pt x="154" y="94"/>
                  <a:pt x="154" y="94"/>
                  <a:pt x="155" y="94"/>
                </a:cubicBezTo>
                <a:cubicBezTo>
                  <a:pt x="155" y="94"/>
                  <a:pt x="154" y="94"/>
                  <a:pt x="154" y="94"/>
                </a:cubicBezTo>
                <a:cubicBezTo>
                  <a:pt x="154" y="94"/>
                  <a:pt x="154" y="94"/>
                  <a:pt x="154" y="94"/>
                </a:cubicBezTo>
                <a:cubicBezTo>
                  <a:pt x="154" y="94"/>
                  <a:pt x="154" y="94"/>
                  <a:pt x="153" y="94"/>
                </a:cubicBezTo>
                <a:cubicBezTo>
                  <a:pt x="153" y="94"/>
                  <a:pt x="153" y="94"/>
                  <a:pt x="153" y="94"/>
                </a:cubicBezTo>
                <a:cubicBezTo>
                  <a:pt x="153" y="94"/>
                  <a:pt x="153" y="94"/>
                  <a:pt x="152" y="94"/>
                </a:cubicBezTo>
                <a:cubicBezTo>
                  <a:pt x="152" y="95"/>
                  <a:pt x="152" y="95"/>
                  <a:pt x="151" y="95"/>
                </a:cubicBezTo>
                <a:cubicBezTo>
                  <a:pt x="151" y="95"/>
                  <a:pt x="151" y="95"/>
                  <a:pt x="151" y="95"/>
                </a:cubicBezTo>
                <a:cubicBezTo>
                  <a:pt x="151" y="94"/>
                  <a:pt x="151" y="94"/>
                  <a:pt x="150" y="94"/>
                </a:cubicBezTo>
                <a:cubicBezTo>
                  <a:pt x="150" y="94"/>
                  <a:pt x="150" y="94"/>
                  <a:pt x="150" y="94"/>
                </a:cubicBezTo>
                <a:cubicBezTo>
                  <a:pt x="150" y="93"/>
                  <a:pt x="151" y="93"/>
                  <a:pt x="151" y="93"/>
                </a:cubicBezTo>
                <a:cubicBezTo>
                  <a:pt x="151" y="93"/>
                  <a:pt x="151" y="93"/>
                  <a:pt x="151" y="92"/>
                </a:cubicBezTo>
                <a:cubicBezTo>
                  <a:pt x="150" y="92"/>
                  <a:pt x="150" y="93"/>
                  <a:pt x="149" y="92"/>
                </a:cubicBezTo>
                <a:cubicBezTo>
                  <a:pt x="149" y="92"/>
                  <a:pt x="149" y="92"/>
                  <a:pt x="149" y="92"/>
                </a:cubicBezTo>
                <a:cubicBezTo>
                  <a:pt x="149" y="92"/>
                  <a:pt x="149" y="92"/>
                  <a:pt x="150" y="92"/>
                </a:cubicBezTo>
                <a:cubicBezTo>
                  <a:pt x="150" y="92"/>
                  <a:pt x="150" y="92"/>
                  <a:pt x="150" y="92"/>
                </a:cubicBezTo>
                <a:cubicBezTo>
                  <a:pt x="149" y="92"/>
                  <a:pt x="149" y="92"/>
                  <a:pt x="149" y="91"/>
                </a:cubicBezTo>
                <a:cubicBezTo>
                  <a:pt x="149" y="91"/>
                  <a:pt x="149" y="92"/>
                  <a:pt x="149" y="92"/>
                </a:cubicBezTo>
                <a:cubicBezTo>
                  <a:pt x="149" y="92"/>
                  <a:pt x="149" y="92"/>
                  <a:pt x="149" y="92"/>
                </a:cubicBezTo>
                <a:cubicBezTo>
                  <a:pt x="148" y="92"/>
                  <a:pt x="148" y="92"/>
                  <a:pt x="147" y="93"/>
                </a:cubicBezTo>
                <a:cubicBezTo>
                  <a:pt x="147" y="93"/>
                  <a:pt x="146" y="93"/>
                  <a:pt x="147" y="93"/>
                </a:cubicBezTo>
                <a:cubicBezTo>
                  <a:pt x="147" y="94"/>
                  <a:pt x="147" y="94"/>
                  <a:pt x="147" y="94"/>
                </a:cubicBezTo>
                <a:cubicBezTo>
                  <a:pt x="147" y="94"/>
                  <a:pt x="147" y="94"/>
                  <a:pt x="146" y="94"/>
                </a:cubicBezTo>
                <a:cubicBezTo>
                  <a:pt x="146" y="94"/>
                  <a:pt x="145" y="95"/>
                  <a:pt x="145" y="96"/>
                </a:cubicBezTo>
                <a:cubicBezTo>
                  <a:pt x="145" y="96"/>
                  <a:pt x="145" y="96"/>
                  <a:pt x="145" y="96"/>
                </a:cubicBezTo>
                <a:cubicBezTo>
                  <a:pt x="145" y="96"/>
                  <a:pt x="145" y="96"/>
                  <a:pt x="145" y="97"/>
                </a:cubicBezTo>
                <a:cubicBezTo>
                  <a:pt x="145" y="97"/>
                  <a:pt x="145" y="97"/>
                  <a:pt x="145" y="97"/>
                </a:cubicBezTo>
                <a:cubicBezTo>
                  <a:pt x="144" y="97"/>
                  <a:pt x="144" y="98"/>
                  <a:pt x="144" y="98"/>
                </a:cubicBezTo>
                <a:cubicBezTo>
                  <a:pt x="144" y="98"/>
                  <a:pt x="144" y="98"/>
                  <a:pt x="144" y="98"/>
                </a:cubicBezTo>
                <a:cubicBezTo>
                  <a:pt x="144" y="98"/>
                  <a:pt x="145" y="99"/>
                  <a:pt x="145" y="99"/>
                </a:cubicBezTo>
                <a:cubicBezTo>
                  <a:pt x="145" y="99"/>
                  <a:pt x="146" y="99"/>
                  <a:pt x="146" y="99"/>
                </a:cubicBezTo>
                <a:cubicBezTo>
                  <a:pt x="146" y="100"/>
                  <a:pt x="146" y="100"/>
                  <a:pt x="146" y="100"/>
                </a:cubicBezTo>
                <a:cubicBezTo>
                  <a:pt x="145" y="100"/>
                  <a:pt x="145" y="100"/>
                  <a:pt x="145" y="100"/>
                </a:cubicBezTo>
                <a:cubicBezTo>
                  <a:pt x="144" y="100"/>
                  <a:pt x="144" y="100"/>
                  <a:pt x="144" y="100"/>
                </a:cubicBezTo>
                <a:cubicBezTo>
                  <a:pt x="144" y="100"/>
                  <a:pt x="144" y="100"/>
                  <a:pt x="144" y="100"/>
                </a:cubicBezTo>
                <a:cubicBezTo>
                  <a:pt x="144" y="100"/>
                  <a:pt x="143" y="100"/>
                  <a:pt x="143" y="101"/>
                </a:cubicBezTo>
                <a:cubicBezTo>
                  <a:pt x="143" y="101"/>
                  <a:pt x="143" y="101"/>
                  <a:pt x="143" y="101"/>
                </a:cubicBezTo>
                <a:cubicBezTo>
                  <a:pt x="143" y="101"/>
                  <a:pt x="143" y="101"/>
                  <a:pt x="143" y="101"/>
                </a:cubicBezTo>
                <a:cubicBezTo>
                  <a:pt x="143" y="101"/>
                  <a:pt x="143" y="101"/>
                  <a:pt x="143" y="100"/>
                </a:cubicBezTo>
                <a:cubicBezTo>
                  <a:pt x="143" y="100"/>
                  <a:pt x="143" y="100"/>
                  <a:pt x="143" y="100"/>
                </a:cubicBezTo>
                <a:cubicBezTo>
                  <a:pt x="143" y="100"/>
                  <a:pt x="143" y="100"/>
                  <a:pt x="142" y="100"/>
                </a:cubicBezTo>
                <a:cubicBezTo>
                  <a:pt x="142" y="100"/>
                  <a:pt x="142" y="100"/>
                  <a:pt x="142" y="100"/>
                </a:cubicBezTo>
                <a:cubicBezTo>
                  <a:pt x="142" y="100"/>
                  <a:pt x="141" y="100"/>
                  <a:pt x="141" y="100"/>
                </a:cubicBezTo>
                <a:cubicBezTo>
                  <a:pt x="141" y="100"/>
                  <a:pt x="141" y="100"/>
                  <a:pt x="141" y="100"/>
                </a:cubicBezTo>
                <a:cubicBezTo>
                  <a:pt x="141" y="100"/>
                  <a:pt x="141" y="100"/>
                  <a:pt x="140" y="100"/>
                </a:cubicBezTo>
                <a:cubicBezTo>
                  <a:pt x="140" y="100"/>
                  <a:pt x="140" y="100"/>
                  <a:pt x="140" y="100"/>
                </a:cubicBezTo>
                <a:cubicBezTo>
                  <a:pt x="140" y="100"/>
                  <a:pt x="140" y="100"/>
                  <a:pt x="140" y="100"/>
                </a:cubicBezTo>
                <a:cubicBezTo>
                  <a:pt x="140" y="101"/>
                  <a:pt x="140" y="101"/>
                  <a:pt x="140" y="101"/>
                </a:cubicBezTo>
                <a:cubicBezTo>
                  <a:pt x="140" y="101"/>
                  <a:pt x="140" y="101"/>
                  <a:pt x="140" y="101"/>
                </a:cubicBezTo>
                <a:cubicBezTo>
                  <a:pt x="140" y="101"/>
                  <a:pt x="140" y="101"/>
                  <a:pt x="140" y="101"/>
                </a:cubicBezTo>
                <a:cubicBezTo>
                  <a:pt x="140" y="101"/>
                  <a:pt x="140" y="101"/>
                  <a:pt x="140" y="101"/>
                </a:cubicBezTo>
                <a:cubicBezTo>
                  <a:pt x="140" y="101"/>
                  <a:pt x="140" y="101"/>
                  <a:pt x="140" y="101"/>
                </a:cubicBezTo>
                <a:cubicBezTo>
                  <a:pt x="140" y="101"/>
                  <a:pt x="140" y="101"/>
                  <a:pt x="140" y="101"/>
                </a:cubicBezTo>
                <a:cubicBezTo>
                  <a:pt x="140" y="101"/>
                  <a:pt x="140" y="101"/>
                  <a:pt x="140" y="101"/>
                </a:cubicBezTo>
                <a:cubicBezTo>
                  <a:pt x="140" y="101"/>
                  <a:pt x="140" y="101"/>
                  <a:pt x="140" y="101"/>
                </a:cubicBezTo>
                <a:cubicBezTo>
                  <a:pt x="140" y="101"/>
                  <a:pt x="140" y="101"/>
                  <a:pt x="140" y="101"/>
                </a:cubicBezTo>
                <a:cubicBezTo>
                  <a:pt x="140" y="101"/>
                  <a:pt x="139" y="101"/>
                  <a:pt x="139" y="101"/>
                </a:cubicBezTo>
                <a:cubicBezTo>
                  <a:pt x="139" y="101"/>
                  <a:pt x="139" y="101"/>
                  <a:pt x="139" y="101"/>
                </a:cubicBezTo>
                <a:cubicBezTo>
                  <a:pt x="139" y="101"/>
                  <a:pt x="139" y="101"/>
                  <a:pt x="140" y="101"/>
                </a:cubicBezTo>
                <a:cubicBezTo>
                  <a:pt x="140" y="101"/>
                  <a:pt x="140" y="101"/>
                  <a:pt x="140" y="101"/>
                </a:cubicBezTo>
                <a:cubicBezTo>
                  <a:pt x="139" y="101"/>
                  <a:pt x="139" y="101"/>
                  <a:pt x="139" y="101"/>
                </a:cubicBezTo>
                <a:cubicBezTo>
                  <a:pt x="139" y="101"/>
                  <a:pt x="139" y="101"/>
                  <a:pt x="139" y="101"/>
                </a:cubicBezTo>
                <a:cubicBezTo>
                  <a:pt x="139" y="100"/>
                  <a:pt x="139" y="100"/>
                  <a:pt x="139" y="100"/>
                </a:cubicBezTo>
                <a:cubicBezTo>
                  <a:pt x="139" y="100"/>
                  <a:pt x="139" y="100"/>
                  <a:pt x="139" y="100"/>
                </a:cubicBezTo>
                <a:cubicBezTo>
                  <a:pt x="139" y="100"/>
                  <a:pt x="139" y="100"/>
                  <a:pt x="139" y="100"/>
                </a:cubicBezTo>
                <a:cubicBezTo>
                  <a:pt x="139" y="100"/>
                  <a:pt x="138" y="100"/>
                  <a:pt x="138" y="101"/>
                </a:cubicBezTo>
                <a:cubicBezTo>
                  <a:pt x="138" y="101"/>
                  <a:pt x="138" y="101"/>
                  <a:pt x="138" y="101"/>
                </a:cubicBezTo>
                <a:cubicBezTo>
                  <a:pt x="138" y="101"/>
                  <a:pt x="138" y="101"/>
                  <a:pt x="138" y="101"/>
                </a:cubicBezTo>
                <a:cubicBezTo>
                  <a:pt x="138" y="102"/>
                  <a:pt x="139" y="102"/>
                  <a:pt x="139" y="102"/>
                </a:cubicBezTo>
                <a:cubicBezTo>
                  <a:pt x="139" y="102"/>
                  <a:pt x="139" y="102"/>
                  <a:pt x="139" y="102"/>
                </a:cubicBezTo>
                <a:cubicBezTo>
                  <a:pt x="139" y="102"/>
                  <a:pt x="139" y="102"/>
                  <a:pt x="139" y="102"/>
                </a:cubicBezTo>
                <a:cubicBezTo>
                  <a:pt x="139" y="102"/>
                  <a:pt x="139" y="102"/>
                  <a:pt x="139" y="102"/>
                </a:cubicBezTo>
                <a:cubicBezTo>
                  <a:pt x="139" y="102"/>
                  <a:pt x="139" y="102"/>
                  <a:pt x="139" y="102"/>
                </a:cubicBezTo>
                <a:cubicBezTo>
                  <a:pt x="139" y="102"/>
                  <a:pt x="139" y="102"/>
                  <a:pt x="139" y="102"/>
                </a:cubicBezTo>
                <a:cubicBezTo>
                  <a:pt x="139" y="102"/>
                  <a:pt x="139" y="102"/>
                  <a:pt x="139" y="102"/>
                </a:cubicBezTo>
                <a:cubicBezTo>
                  <a:pt x="139" y="102"/>
                  <a:pt x="139" y="102"/>
                  <a:pt x="139" y="103"/>
                </a:cubicBezTo>
                <a:cubicBezTo>
                  <a:pt x="139" y="103"/>
                  <a:pt x="138" y="103"/>
                  <a:pt x="138" y="103"/>
                </a:cubicBezTo>
                <a:cubicBezTo>
                  <a:pt x="138" y="103"/>
                  <a:pt x="138" y="103"/>
                  <a:pt x="138" y="103"/>
                </a:cubicBezTo>
                <a:cubicBezTo>
                  <a:pt x="139" y="103"/>
                  <a:pt x="140" y="104"/>
                  <a:pt x="140" y="104"/>
                </a:cubicBezTo>
                <a:cubicBezTo>
                  <a:pt x="140" y="104"/>
                  <a:pt x="140" y="104"/>
                  <a:pt x="140" y="104"/>
                </a:cubicBezTo>
                <a:cubicBezTo>
                  <a:pt x="140" y="104"/>
                  <a:pt x="140" y="104"/>
                  <a:pt x="140" y="104"/>
                </a:cubicBezTo>
                <a:cubicBezTo>
                  <a:pt x="140" y="104"/>
                  <a:pt x="140" y="104"/>
                  <a:pt x="140" y="104"/>
                </a:cubicBezTo>
                <a:cubicBezTo>
                  <a:pt x="140" y="104"/>
                  <a:pt x="140" y="104"/>
                  <a:pt x="140" y="104"/>
                </a:cubicBezTo>
                <a:cubicBezTo>
                  <a:pt x="140" y="104"/>
                  <a:pt x="140" y="104"/>
                  <a:pt x="139" y="104"/>
                </a:cubicBezTo>
                <a:cubicBezTo>
                  <a:pt x="139" y="104"/>
                  <a:pt x="139" y="104"/>
                  <a:pt x="139" y="104"/>
                </a:cubicBezTo>
                <a:cubicBezTo>
                  <a:pt x="139" y="104"/>
                  <a:pt x="139" y="104"/>
                  <a:pt x="139" y="104"/>
                </a:cubicBezTo>
                <a:cubicBezTo>
                  <a:pt x="139" y="104"/>
                  <a:pt x="139" y="104"/>
                  <a:pt x="139" y="104"/>
                </a:cubicBezTo>
                <a:cubicBezTo>
                  <a:pt x="139" y="105"/>
                  <a:pt x="139" y="105"/>
                  <a:pt x="139" y="105"/>
                </a:cubicBezTo>
                <a:cubicBezTo>
                  <a:pt x="139" y="105"/>
                  <a:pt x="139" y="105"/>
                  <a:pt x="139" y="105"/>
                </a:cubicBezTo>
                <a:cubicBezTo>
                  <a:pt x="139" y="105"/>
                  <a:pt x="139" y="105"/>
                  <a:pt x="139" y="105"/>
                </a:cubicBezTo>
                <a:cubicBezTo>
                  <a:pt x="139" y="105"/>
                  <a:pt x="139" y="105"/>
                  <a:pt x="139" y="105"/>
                </a:cubicBezTo>
                <a:cubicBezTo>
                  <a:pt x="139" y="105"/>
                  <a:pt x="139" y="105"/>
                  <a:pt x="139" y="105"/>
                </a:cubicBezTo>
                <a:cubicBezTo>
                  <a:pt x="139" y="105"/>
                  <a:pt x="139" y="105"/>
                  <a:pt x="138" y="105"/>
                </a:cubicBezTo>
                <a:cubicBezTo>
                  <a:pt x="138" y="105"/>
                  <a:pt x="138" y="105"/>
                  <a:pt x="138" y="105"/>
                </a:cubicBezTo>
                <a:cubicBezTo>
                  <a:pt x="139" y="105"/>
                  <a:pt x="139" y="105"/>
                  <a:pt x="139" y="106"/>
                </a:cubicBezTo>
                <a:cubicBezTo>
                  <a:pt x="139" y="106"/>
                  <a:pt x="138" y="106"/>
                  <a:pt x="138" y="106"/>
                </a:cubicBezTo>
                <a:cubicBezTo>
                  <a:pt x="138" y="106"/>
                  <a:pt x="138" y="106"/>
                  <a:pt x="138" y="106"/>
                </a:cubicBezTo>
                <a:cubicBezTo>
                  <a:pt x="138" y="106"/>
                  <a:pt x="138" y="106"/>
                  <a:pt x="138" y="106"/>
                </a:cubicBezTo>
                <a:cubicBezTo>
                  <a:pt x="138" y="106"/>
                  <a:pt x="138" y="105"/>
                  <a:pt x="138" y="105"/>
                </a:cubicBezTo>
                <a:cubicBezTo>
                  <a:pt x="138" y="105"/>
                  <a:pt x="138" y="105"/>
                  <a:pt x="137" y="106"/>
                </a:cubicBezTo>
                <a:cubicBezTo>
                  <a:pt x="137" y="105"/>
                  <a:pt x="137" y="105"/>
                  <a:pt x="137" y="105"/>
                </a:cubicBezTo>
                <a:cubicBezTo>
                  <a:pt x="137" y="105"/>
                  <a:pt x="137" y="105"/>
                  <a:pt x="137" y="105"/>
                </a:cubicBezTo>
                <a:cubicBezTo>
                  <a:pt x="137" y="105"/>
                  <a:pt x="137" y="104"/>
                  <a:pt x="137" y="104"/>
                </a:cubicBezTo>
                <a:cubicBezTo>
                  <a:pt x="137" y="104"/>
                  <a:pt x="137" y="104"/>
                  <a:pt x="137" y="104"/>
                </a:cubicBezTo>
                <a:cubicBezTo>
                  <a:pt x="137" y="104"/>
                  <a:pt x="138" y="104"/>
                  <a:pt x="138" y="104"/>
                </a:cubicBezTo>
                <a:cubicBezTo>
                  <a:pt x="138" y="104"/>
                  <a:pt x="139" y="104"/>
                  <a:pt x="139" y="104"/>
                </a:cubicBezTo>
                <a:cubicBezTo>
                  <a:pt x="139" y="104"/>
                  <a:pt x="139" y="104"/>
                  <a:pt x="139" y="104"/>
                </a:cubicBezTo>
                <a:cubicBezTo>
                  <a:pt x="139" y="104"/>
                  <a:pt x="138" y="103"/>
                  <a:pt x="138" y="103"/>
                </a:cubicBezTo>
                <a:cubicBezTo>
                  <a:pt x="138" y="103"/>
                  <a:pt x="137" y="103"/>
                  <a:pt x="137" y="103"/>
                </a:cubicBezTo>
                <a:cubicBezTo>
                  <a:pt x="137" y="103"/>
                  <a:pt x="136" y="103"/>
                  <a:pt x="136" y="103"/>
                </a:cubicBezTo>
                <a:cubicBezTo>
                  <a:pt x="136" y="103"/>
                  <a:pt x="136" y="103"/>
                  <a:pt x="136" y="103"/>
                </a:cubicBezTo>
                <a:cubicBezTo>
                  <a:pt x="136" y="103"/>
                  <a:pt x="137" y="103"/>
                  <a:pt x="137" y="103"/>
                </a:cubicBezTo>
                <a:cubicBezTo>
                  <a:pt x="137" y="103"/>
                  <a:pt x="137" y="103"/>
                  <a:pt x="137" y="103"/>
                </a:cubicBezTo>
                <a:cubicBezTo>
                  <a:pt x="137" y="103"/>
                  <a:pt x="137" y="103"/>
                  <a:pt x="137" y="102"/>
                </a:cubicBezTo>
                <a:cubicBezTo>
                  <a:pt x="136" y="103"/>
                  <a:pt x="136" y="102"/>
                  <a:pt x="135" y="102"/>
                </a:cubicBezTo>
                <a:cubicBezTo>
                  <a:pt x="135" y="102"/>
                  <a:pt x="135" y="102"/>
                  <a:pt x="135" y="101"/>
                </a:cubicBezTo>
                <a:cubicBezTo>
                  <a:pt x="135" y="101"/>
                  <a:pt x="135" y="101"/>
                  <a:pt x="135" y="101"/>
                </a:cubicBezTo>
                <a:cubicBezTo>
                  <a:pt x="135" y="101"/>
                  <a:pt x="135" y="101"/>
                  <a:pt x="135" y="101"/>
                </a:cubicBezTo>
                <a:cubicBezTo>
                  <a:pt x="135" y="101"/>
                  <a:pt x="135" y="101"/>
                  <a:pt x="135" y="100"/>
                </a:cubicBezTo>
                <a:cubicBezTo>
                  <a:pt x="135" y="100"/>
                  <a:pt x="135" y="100"/>
                  <a:pt x="135" y="100"/>
                </a:cubicBezTo>
                <a:cubicBezTo>
                  <a:pt x="135" y="100"/>
                  <a:pt x="135" y="99"/>
                  <a:pt x="135" y="99"/>
                </a:cubicBezTo>
                <a:cubicBezTo>
                  <a:pt x="135" y="99"/>
                  <a:pt x="135" y="99"/>
                  <a:pt x="135" y="99"/>
                </a:cubicBezTo>
                <a:cubicBezTo>
                  <a:pt x="135" y="99"/>
                  <a:pt x="135" y="99"/>
                  <a:pt x="134" y="99"/>
                </a:cubicBezTo>
                <a:cubicBezTo>
                  <a:pt x="134" y="98"/>
                  <a:pt x="134" y="98"/>
                  <a:pt x="134" y="98"/>
                </a:cubicBezTo>
                <a:cubicBezTo>
                  <a:pt x="134" y="98"/>
                  <a:pt x="133" y="98"/>
                  <a:pt x="132" y="97"/>
                </a:cubicBezTo>
                <a:cubicBezTo>
                  <a:pt x="132" y="97"/>
                  <a:pt x="132" y="97"/>
                  <a:pt x="132" y="97"/>
                </a:cubicBezTo>
                <a:cubicBezTo>
                  <a:pt x="132" y="97"/>
                  <a:pt x="131" y="96"/>
                  <a:pt x="131" y="96"/>
                </a:cubicBezTo>
                <a:cubicBezTo>
                  <a:pt x="131" y="96"/>
                  <a:pt x="131" y="96"/>
                  <a:pt x="131" y="96"/>
                </a:cubicBezTo>
                <a:cubicBezTo>
                  <a:pt x="130" y="96"/>
                  <a:pt x="130" y="96"/>
                  <a:pt x="130" y="95"/>
                </a:cubicBezTo>
                <a:cubicBezTo>
                  <a:pt x="130" y="95"/>
                  <a:pt x="130" y="95"/>
                  <a:pt x="130" y="95"/>
                </a:cubicBezTo>
                <a:cubicBezTo>
                  <a:pt x="130" y="95"/>
                  <a:pt x="130" y="95"/>
                  <a:pt x="130" y="95"/>
                </a:cubicBezTo>
                <a:cubicBezTo>
                  <a:pt x="129" y="95"/>
                  <a:pt x="130" y="94"/>
                  <a:pt x="129" y="94"/>
                </a:cubicBezTo>
                <a:cubicBezTo>
                  <a:pt x="129" y="94"/>
                  <a:pt x="129" y="94"/>
                  <a:pt x="129" y="94"/>
                </a:cubicBezTo>
                <a:cubicBezTo>
                  <a:pt x="128" y="94"/>
                  <a:pt x="128" y="94"/>
                  <a:pt x="128" y="95"/>
                </a:cubicBezTo>
                <a:cubicBezTo>
                  <a:pt x="128" y="94"/>
                  <a:pt x="128" y="94"/>
                  <a:pt x="128" y="94"/>
                </a:cubicBezTo>
                <a:cubicBezTo>
                  <a:pt x="128" y="94"/>
                  <a:pt x="128" y="93"/>
                  <a:pt x="128" y="93"/>
                </a:cubicBezTo>
                <a:cubicBezTo>
                  <a:pt x="128" y="93"/>
                  <a:pt x="128" y="93"/>
                  <a:pt x="128" y="93"/>
                </a:cubicBezTo>
                <a:cubicBezTo>
                  <a:pt x="128" y="93"/>
                  <a:pt x="128" y="93"/>
                  <a:pt x="127" y="93"/>
                </a:cubicBezTo>
                <a:cubicBezTo>
                  <a:pt x="127" y="93"/>
                  <a:pt x="127" y="93"/>
                  <a:pt x="127" y="93"/>
                </a:cubicBezTo>
                <a:cubicBezTo>
                  <a:pt x="127" y="93"/>
                  <a:pt x="127" y="94"/>
                  <a:pt x="126" y="94"/>
                </a:cubicBezTo>
                <a:cubicBezTo>
                  <a:pt x="126" y="94"/>
                  <a:pt x="126" y="94"/>
                  <a:pt x="126" y="94"/>
                </a:cubicBezTo>
                <a:cubicBezTo>
                  <a:pt x="126" y="94"/>
                  <a:pt x="126" y="94"/>
                  <a:pt x="126" y="94"/>
                </a:cubicBezTo>
                <a:cubicBezTo>
                  <a:pt x="126" y="94"/>
                  <a:pt x="127" y="94"/>
                  <a:pt x="127" y="94"/>
                </a:cubicBezTo>
                <a:cubicBezTo>
                  <a:pt x="127" y="95"/>
                  <a:pt x="126" y="95"/>
                  <a:pt x="126" y="95"/>
                </a:cubicBezTo>
                <a:cubicBezTo>
                  <a:pt x="127" y="95"/>
                  <a:pt x="127" y="96"/>
                  <a:pt x="127" y="96"/>
                </a:cubicBezTo>
                <a:cubicBezTo>
                  <a:pt x="128" y="96"/>
                  <a:pt x="128" y="96"/>
                  <a:pt x="128" y="96"/>
                </a:cubicBezTo>
                <a:cubicBezTo>
                  <a:pt x="128" y="97"/>
                  <a:pt x="128" y="97"/>
                  <a:pt x="128" y="97"/>
                </a:cubicBezTo>
                <a:cubicBezTo>
                  <a:pt x="128" y="98"/>
                  <a:pt x="129" y="98"/>
                  <a:pt x="129" y="98"/>
                </a:cubicBezTo>
                <a:cubicBezTo>
                  <a:pt x="130" y="99"/>
                  <a:pt x="131" y="98"/>
                  <a:pt x="131" y="99"/>
                </a:cubicBezTo>
                <a:cubicBezTo>
                  <a:pt x="131" y="99"/>
                  <a:pt x="131" y="99"/>
                  <a:pt x="131" y="99"/>
                </a:cubicBezTo>
                <a:cubicBezTo>
                  <a:pt x="131" y="99"/>
                  <a:pt x="131" y="99"/>
                  <a:pt x="131" y="99"/>
                </a:cubicBezTo>
                <a:cubicBezTo>
                  <a:pt x="131" y="99"/>
                  <a:pt x="131" y="99"/>
                  <a:pt x="131" y="99"/>
                </a:cubicBezTo>
                <a:cubicBezTo>
                  <a:pt x="132" y="100"/>
                  <a:pt x="133" y="100"/>
                  <a:pt x="134" y="101"/>
                </a:cubicBezTo>
                <a:cubicBezTo>
                  <a:pt x="134" y="101"/>
                  <a:pt x="134" y="101"/>
                  <a:pt x="133" y="102"/>
                </a:cubicBezTo>
                <a:cubicBezTo>
                  <a:pt x="133" y="101"/>
                  <a:pt x="133" y="101"/>
                  <a:pt x="133" y="101"/>
                </a:cubicBezTo>
                <a:cubicBezTo>
                  <a:pt x="133" y="101"/>
                  <a:pt x="133" y="101"/>
                  <a:pt x="133" y="101"/>
                </a:cubicBezTo>
                <a:cubicBezTo>
                  <a:pt x="133" y="101"/>
                  <a:pt x="132" y="101"/>
                  <a:pt x="132" y="101"/>
                </a:cubicBezTo>
                <a:cubicBezTo>
                  <a:pt x="132" y="100"/>
                  <a:pt x="131" y="101"/>
                  <a:pt x="131" y="102"/>
                </a:cubicBezTo>
                <a:cubicBezTo>
                  <a:pt x="132" y="102"/>
                  <a:pt x="132" y="102"/>
                  <a:pt x="132" y="102"/>
                </a:cubicBezTo>
                <a:cubicBezTo>
                  <a:pt x="132" y="102"/>
                  <a:pt x="132" y="102"/>
                  <a:pt x="132" y="103"/>
                </a:cubicBezTo>
                <a:cubicBezTo>
                  <a:pt x="132" y="103"/>
                  <a:pt x="132" y="103"/>
                  <a:pt x="132" y="103"/>
                </a:cubicBezTo>
                <a:cubicBezTo>
                  <a:pt x="132" y="103"/>
                  <a:pt x="132" y="103"/>
                  <a:pt x="131" y="103"/>
                </a:cubicBezTo>
                <a:cubicBezTo>
                  <a:pt x="131" y="103"/>
                  <a:pt x="131" y="103"/>
                  <a:pt x="131" y="103"/>
                </a:cubicBezTo>
                <a:cubicBezTo>
                  <a:pt x="131" y="104"/>
                  <a:pt x="131" y="104"/>
                  <a:pt x="131" y="104"/>
                </a:cubicBezTo>
                <a:cubicBezTo>
                  <a:pt x="130" y="104"/>
                  <a:pt x="130" y="104"/>
                  <a:pt x="130" y="104"/>
                </a:cubicBezTo>
                <a:cubicBezTo>
                  <a:pt x="130" y="104"/>
                  <a:pt x="130" y="104"/>
                  <a:pt x="130" y="104"/>
                </a:cubicBezTo>
                <a:cubicBezTo>
                  <a:pt x="130" y="104"/>
                  <a:pt x="130" y="104"/>
                  <a:pt x="130" y="104"/>
                </a:cubicBezTo>
                <a:cubicBezTo>
                  <a:pt x="131" y="104"/>
                  <a:pt x="131" y="103"/>
                  <a:pt x="131" y="103"/>
                </a:cubicBezTo>
                <a:cubicBezTo>
                  <a:pt x="131" y="103"/>
                  <a:pt x="131" y="103"/>
                  <a:pt x="131" y="103"/>
                </a:cubicBezTo>
                <a:cubicBezTo>
                  <a:pt x="131" y="103"/>
                  <a:pt x="131" y="103"/>
                  <a:pt x="131" y="103"/>
                </a:cubicBezTo>
                <a:cubicBezTo>
                  <a:pt x="131" y="103"/>
                  <a:pt x="131" y="103"/>
                  <a:pt x="131" y="103"/>
                </a:cubicBezTo>
                <a:cubicBezTo>
                  <a:pt x="131" y="103"/>
                  <a:pt x="130" y="101"/>
                  <a:pt x="130" y="101"/>
                </a:cubicBezTo>
                <a:cubicBezTo>
                  <a:pt x="130" y="101"/>
                  <a:pt x="130" y="101"/>
                  <a:pt x="130" y="101"/>
                </a:cubicBezTo>
                <a:cubicBezTo>
                  <a:pt x="130" y="101"/>
                  <a:pt x="130" y="101"/>
                  <a:pt x="129" y="101"/>
                </a:cubicBezTo>
                <a:cubicBezTo>
                  <a:pt x="129" y="101"/>
                  <a:pt x="130" y="101"/>
                  <a:pt x="129" y="101"/>
                </a:cubicBezTo>
                <a:cubicBezTo>
                  <a:pt x="129" y="100"/>
                  <a:pt x="129" y="100"/>
                  <a:pt x="129" y="100"/>
                </a:cubicBezTo>
                <a:cubicBezTo>
                  <a:pt x="129" y="100"/>
                  <a:pt x="129" y="100"/>
                  <a:pt x="129" y="100"/>
                </a:cubicBezTo>
                <a:cubicBezTo>
                  <a:pt x="129" y="100"/>
                  <a:pt x="129" y="100"/>
                  <a:pt x="129" y="100"/>
                </a:cubicBezTo>
                <a:cubicBezTo>
                  <a:pt x="129" y="100"/>
                  <a:pt x="129" y="100"/>
                  <a:pt x="129" y="100"/>
                </a:cubicBezTo>
                <a:cubicBezTo>
                  <a:pt x="129" y="100"/>
                  <a:pt x="129" y="100"/>
                  <a:pt x="129" y="100"/>
                </a:cubicBezTo>
                <a:cubicBezTo>
                  <a:pt x="129" y="100"/>
                  <a:pt x="129" y="100"/>
                  <a:pt x="129" y="100"/>
                </a:cubicBezTo>
                <a:cubicBezTo>
                  <a:pt x="129" y="100"/>
                  <a:pt x="129" y="100"/>
                  <a:pt x="128" y="100"/>
                </a:cubicBezTo>
                <a:cubicBezTo>
                  <a:pt x="128" y="99"/>
                  <a:pt x="128" y="100"/>
                  <a:pt x="127" y="99"/>
                </a:cubicBezTo>
                <a:cubicBezTo>
                  <a:pt x="126" y="99"/>
                  <a:pt x="126" y="98"/>
                  <a:pt x="125" y="98"/>
                </a:cubicBezTo>
                <a:cubicBezTo>
                  <a:pt x="124" y="97"/>
                  <a:pt x="124" y="96"/>
                  <a:pt x="123" y="95"/>
                </a:cubicBezTo>
                <a:cubicBezTo>
                  <a:pt x="123" y="95"/>
                  <a:pt x="122" y="95"/>
                  <a:pt x="122" y="95"/>
                </a:cubicBezTo>
                <a:cubicBezTo>
                  <a:pt x="122" y="95"/>
                  <a:pt x="121" y="96"/>
                  <a:pt x="121" y="96"/>
                </a:cubicBezTo>
                <a:cubicBezTo>
                  <a:pt x="121" y="96"/>
                  <a:pt x="121" y="96"/>
                  <a:pt x="121" y="96"/>
                </a:cubicBezTo>
                <a:cubicBezTo>
                  <a:pt x="120" y="96"/>
                  <a:pt x="120" y="97"/>
                  <a:pt x="119" y="97"/>
                </a:cubicBezTo>
                <a:cubicBezTo>
                  <a:pt x="118" y="97"/>
                  <a:pt x="118" y="97"/>
                  <a:pt x="118" y="97"/>
                </a:cubicBezTo>
                <a:cubicBezTo>
                  <a:pt x="118" y="96"/>
                  <a:pt x="118" y="97"/>
                  <a:pt x="117" y="97"/>
                </a:cubicBezTo>
                <a:cubicBezTo>
                  <a:pt x="117" y="97"/>
                  <a:pt x="117" y="96"/>
                  <a:pt x="116" y="97"/>
                </a:cubicBezTo>
                <a:cubicBezTo>
                  <a:pt x="115" y="97"/>
                  <a:pt x="116" y="98"/>
                  <a:pt x="116" y="99"/>
                </a:cubicBezTo>
                <a:cubicBezTo>
                  <a:pt x="115" y="99"/>
                  <a:pt x="115" y="99"/>
                  <a:pt x="115" y="99"/>
                </a:cubicBezTo>
                <a:cubicBezTo>
                  <a:pt x="115" y="99"/>
                  <a:pt x="114" y="99"/>
                  <a:pt x="114" y="99"/>
                </a:cubicBezTo>
                <a:cubicBezTo>
                  <a:pt x="114" y="100"/>
                  <a:pt x="113" y="99"/>
                  <a:pt x="113" y="100"/>
                </a:cubicBezTo>
                <a:cubicBezTo>
                  <a:pt x="113" y="100"/>
                  <a:pt x="113" y="100"/>
                  <a:pt x="113" y="100"/>
                </a:cubicBezTo>
                <a:cubicBezTo>
                  <a:pt x="113" y="100"/>
                  <a:pt x="113" y="100"/>
                  <a:pt x="113" y="100"/>
                </a:cubicBezTo>
                <a:cubicBezTo>
                  <a:pt x="112" y="100"/>
                  <a:pt x="112" y="101"/>
                  <a:pt x="112" y="102"/>
                </a:cubicBezTo>
                <a:cubicBezTo>
                  <a:pt x="112" y="102"/>
                  <a:pt x="112" y="102"/>
                  <a:pt x="112" y="103"/>
                </a:cubicBezTo>
                <a:cubicBezTo>
                  <a:pt x="112" y="103"/>
                  <a:pt x="112" y="103"/>
                  <a:pt x="112" y="103"/>
                </a:cubicBezTo>
                <a:cubicBezTo>
                  <a:pt x="112" y="103"/>
                  <a:pt x="112" y="103"/>
                  <a:pt x="112" y="103"/>
                </a:cubicBezTo>
                <a:cubicBezTo>
                  <a:pt x="112" y="103"/>
                  <a:pt x="111" y="104"/>
                  <a:pt x="111" y="104"/>
                </a:cubicBezTo>
                <a:cubicBezTo>
                  <a:pt x="111" y="104"/>
                  <a:pt x="111" y="104"/>
                  <a:pt x="111" y="105"/>
                </a:cubicBezTo>
                <a:cubicBezTo>
                  <a:pt x="111" y="105"/>
                  <a:pt x="110" y="105"/>
                  <a:pt x="110" y="105"/>
                </a:cubicBezTo>
                <a:cubicBezTo>
                  <a:pt x="110" y="105"/>
                  <a:pt x="110" y="105"/>
                  <a:pt x="109" y="106"/>
                </a:cubicBezTo>
                <a:cubicBezTo>
                  <a:pt x="109" y="106"/>
                  <a:pt x="109" y="106"/>
                  <a:pt x="109" y="106"/>
                </a:cubicBezTo>
                <a:cubicBezTo>
                  <a:pt x="109" y="106"/>
                  <a:pt x="109" y="106"/>
                  <a:pt x="109" y="106"/>
                </a:cubicBezTo>
                <a:cubicBezTo>
                  <a:pt x="108" y="106"/>
                  <a:pt x="107" y="106"/>
                  <a:pt x="107" y="106"/>
                </a:cubicBezTo>
                <a:cubicBezTo>
                  <a:pt x="107" y="106"/>
                  <a:pt x="107" y="106"/>
                  <a:pt x="106" y="106"/>
                </a:cubicBezTo>
                <a:cubicBezTo>
                  <a:pt x="106" y="106"/>
                  <a:pt x="106" y="106"/>
                  <a:pt x="106" y="107"/>
                </a:cubicBezTo>
                <a:cubicBezTo>
                  <a:pt x="106" y="107"/>
                  <a:pt x="106" y="107"/>
                  <a:pt x="106" y="107"/>
                </a:cubicBezTo>
                <a:cubicBezTo>
                  <a:pt x="106" y="107"/>
                  <a:pt x="106" y="106"/>
                  <a:pt x="106" y="106"/>
                </a:cubicBezTo>
                <a:cubicBezTo>
                  <a:pt x="106" y="106"/>
                  <a:pt x="106" y="106"/>
                  <a:pt x="106" y="106"/>
                </a:cubicBezTo>
                <a:cubicBezTo>
                  <a:pt x="106" y="107"/>
                  <a:pt x="106" y="107"/>
                  <a:pt x="106" y="107"/>
                </a:cubicBezTo>
                <a:cubicBezTo>
                  <a:pt x="105" y="107"/>
                  <a:pt x="105" y="106"/>
                  <a:pt x="105" y="106"/>
                </a:cubicBezTo>
                <a:cubicBezTo>
                  <a:pt x="105" y="106"/>
                  <a:pt x="105" y="106"/>
                  <a:pt x="104" y="106"/>
                </a:cubicBezTo>
                <a:cubicBezTo>
                  <a:pt x="104" y="105"/>
                  <a:pt x="104" y="105"/>
                  <a:pt x="103" y="105"/>
                </a:cubicBezTo>
                <a:cubicBezTo>
                  <a:pt x="103" y="105"/>
                  <a:pt x="103" y="105"/>
                  <a:pt x="103" y="105"/>
                </a:cubicBezTo>
                <a:cubicBezTo>
                  <a:pt x="103" y="105"/>
                  <a:pt x="102" y="105"/>
                  <a:pt x="102" y="105"/>
                </a:cubicBezTo>
                <a:cubicBezTo>
                  <a:pt x="102" y="105"/>
                  <a:pt x="102" y="105"/>
                  <a:pt x="102" y="105"/>
                </a:cubicBezTo>
                <a:cubicBezTo>
                  <a:pt x="102" y="105"/>
                  <a:pt x="102" y="105"/>
                  <a:pt x="102" y="105"/>
                </a:cubicBezTo>
                <a:cubicBezTo>
                  <a:pt x="101" y="105"/>
                  <a:pt x="102" y="105"/>
                  <a:pt x="102" y="105"/>
                </a:cubicBezTo>
                <a:cubicBezTo>
                  <a:pt x="102" y="104"/>
                  <a:pt x="102" y="104"/>
                  <a:pt x="102" y="104"/>
                </a:cubicBezTo>
                <a:cubicBezTo>
                  <a:pt x="102" y="104"/>
                  <a:pt x="102" y="104"/>
                  <a:pt x="102" y="104"/>
                </a:cubicBezTo>
                <a:cubicBezTo>
                  <a:pt x="102" y="104"/>
                  <a:pt x="102" y="104"/>
                  <a:pt x="102" y="103"/>
                </a:cubicBezTo>
                <a:cubicBezTo>
                  <a:pt x="102" y="103"/>
                  <a:pt x="102" y="103"/>
                  <a:pt x="102" y="103"/>
                </a:cubicBezTo>
                <a:cubicBezTo>
                  <a:pt x="102" y="103"/>
                  <a:pt x="101" y="103"/>
                  <a:pt x="101" y="103"/>
                </a:cubicBezTo>
                <a:cubicBezTo>
                  <a:pt x="101" y="103"/>
                  <a:pt x="101" y="103"/>
                  <a:pt x="101" y="103"/>
                </a:cubicBezTo>
                <a:cubicBezTo>
                  <a:pt x="101" y="103"/>
                  <a:pt x="101" y="103"/>
                  <a:pt x="101" y="103"/>
                </a:cubicBezTo>
                <a:cubicBezTo>
                  <a:pt x="101" y="103"/>
                  <a:pt x="101" y="103"/>
                  <a:pt x="102" y="103"/>
                </a:cubicBezTo>
                <a:cubicBezTo>
                  <a:pt x="102" y="103"/>
                  <a:pt x="102" y="103"/>
                  <a:pt x="101" y="103"/>
                </a:cubicBezTo>
                <a:cubicBezTo>
                  <a:pt x="101" y="103"/>
                  <a:pt x="101" y="103"/>
                  <a:pt x="101" y="103"/>
                </a:cubicBezTo>
                <a:cubicBezTo>
                  <a:pt x="101" y="103"/>
                  <a:pt x="101" y="103"/>
                  <a:pt x="101" y="103"/>
                </a:cubicBezTo>
                <a:cubicBezTo>
                  <a:pt x="101" y="103"/>
                  <a:pt x="101" y="103"/>
                  <a:pt x="101" y="103"/>
                </a:cubicBezTo>
                <a:cubicBezTo>
                  <a:pt x="101" y="103"/>
                  <a:pt x="101" y="102"/>
                  <a:pt x="101" y="102"/>
                </a:cubicBezTo>
                <a:cubicBezTo>
                  <a:pt x="102" y="102"/>
                  <a:pt x="102" y="100"/>
                  <a:pt x="102" y="99"/>
                </a:cubicBezTo>
                <a:cubicBezTo>
                  <a:pt x="102" y="99"/>
                  <a:pt x="102" y="98"/>
                  <a:pt x="102" y="98"/>
                </a:cubicBezTo>
                <a:cubicBezTo>
                  <a:pt x="102" y="98"/>
                  <a:pt x="102" y="97"/>
                  <a:pt x="101" y="97"/>
                </a:cubicBezTo>
                <a:cubicBezTo>
                  <a:pt x="101" y="97"/>
                  <a:pt x="101" y="97"/>
                  <a:pt x="101" y="97"/>
                </a:cubicBezTo>
                <a:cubicBezTo>
                  <a:pt x="101" y="97"/>
                  <a:pt x="102" y="97"/>
                  <a:pt x="102" y="97"/>
                </a:cubicBezTo>
                <a:cubicBezTo>
                  <a:pt x="102" y="97"/>
                  <a:pt x="102" y="97"/>
                  <a:pt x="102" y="97"/>
                </a:cubicBezTo>
                <a:cubicBezTo>
                  <a:pt x="102" y="96"/>
                  <a:pt x="102" y="96"/>
                  <a:pt x="102" y="96"/>
                </a:cubicBezTo>
                <a:cubicBezTo>
                  <a:pt x="103" y="96"/>
                  <a:pt x="103" y="96"/>
                  <a:pt x="104" y="96"/>
                </a:cubicBezTo>
                <a:cubicBezTo>
                  <a:pt x="104" y="96"/>
                  <a:pt x="105" y="96"/>
                  <a:pt x="105" y="96"/>
                </a:cubicBezTo>
                <a:cubicBezTo>
                  <a:pt x="105" y="96"/>
                  <a:pt x="106" y="96"/>
                  <a:pt x="106" y="96"/>
                </a:cubicBezTo>
                <a:cubicBezTo>
                  <a:pt x="107" y="96"/>
                  <a:pt x="108" y="97"/>
                  <a:pt x="109" y="96"/>
                </a:cubicBezTo>
                <a:cubicBezTo>
                  <a:pt x="109" y="96"/>
                  <a:pt x="109" y="97"/>
                  <a:pt x="110" y="97"/>
                </a:cubicBezTo>
                <a:cubicBezTo>
                  <a:pt x="110" y="96"/>
                  <a:pt x="110" y="95"/>
                  <a:pt x="110" y="95"/>
                </a:cubicBezTo>
                <a:cubicBezTo>
                  <a:pt x="111" y="95"/>
                  <a:pt x="111" y="95"/>
                  <a:pt x="111" y="95"/>
                </a:cubicBezTo>
                <a:cubicBezTo>
                  <a:pt x="111" y="95"/>
                  <a:pt x="111" y="95"/>
                  <a:pt x="111" y="95"/>
                </a:cubicBezTo>
                <a:cubicBezTo>
                  <a:pt x="111" y="95"/>
                  <a:pt x="111" y="95"/>
                  <a:pt x="110" y="95"/>
                </a:cubicBezTo>
                <a:cubicBezTo>
                  <a:pt x="110" y="94"/>
                  <a:pt x="111" y="94"/>
                  <a:pt x="111" y="93"/>
                </a:cubicBezTo>
                <a:cubicBezTo>
                  <a:pt x="111" y="93"/>
                  <a:pt x="111" y="93"/>
                  <a:pt x="111" y="93"/>
                </a:cubicBezTo>
                <a:cubicBezTo>
                  <a:pt x="111" y="94"/>
                  <a:pt x="111" y="94"/>
                  <a:pt x="111" y="94"/>
                </a:cubicBezTo>
                <a:cubicBezTo>
                  <a:pt x="111" y="94"/>
                  <a:pt x="111" y="93"/>
                  <a:pt x="111" y="93"/>
                </a:cubicBezTo>
                <a:cubicBezTo>
                  <a:pt x="111" y="93"/>
                  <a:pt x="111" y="93"/>
                  <a:pt x="111" y="93"/>
                </a:cubicBezTo>
                <a:cubicBezTo>
                  <a:pt x="110" y="92"/>
                  <a:pt x="111" y="92"/>
                  <a:pt x="110" y="92"/>
                </a:cubicBezTo>
                <a:cubicBezTo>
                  <a:pt x="110" y="92"/>
                  <a:pt x="110" y="92"/>
                  <a:pt x="110" y="91"/>
                </a:cubicBezTo>
                <a:cubicBezTo>
                  <a:pt x="110" y="91"/>
                  <a:pt x="110" y="91"/>
                  <a:pt x="110" y="91"/>
                </a:cubicBezTo>
                <a:cubicBezTo>
                  <a:pt x="109" y="91"/>
                  <a:pt x="109" y="91"/>
                  <a:pt x="109" y="91"/>
                </a:cubicBezTo>
                <a:cubicBezTo>
                  <a:pt x="109" y="91"/>
                  <a:pt x="109" y="91"/>
                  <a:pt x="109" y="91"/>
                </a:cubicBezTo>
                <a:cubicBezTo>
                  <a:pt x="109" y="90"/>
                  <a:pt x="109" y="90"/>
                  <a:pt x="109" y="90"/>
                </a:cubicBezTo>
                <a:cubicBezTo>
                  <a:pt x="109" y="90"/>
                  <a:pt x="109" y="91"/>
                  <a:pt x="109" y="91"/>
                </a:cubicBezTo>
                <a:cubicBezTo>
                  <a:pt x="108" y="90"/>
                  <a:pt x="108" y="90"/>
                  <a:pt x="107" y="90"/>
                </a:cubicBezTo>
                <a:cubicBezTo>
                  <a:pt x="107" y="90"/>
                  <a:pt x="107" y="90"/>
                  <a:pt x="107" y="90"/>
                </a:cubicBezTo>
                <a:cubicBezTo>
                  <a:pt x="107" y="90"/>
                  <a:pt x="107" y="90"/>
                  <a:pt x="107" y="90"/>
                </a:cubicBezTo>
                <a:cubicBezTo>
                  <a:pt x="107" y="90"/>
                  <a:pt x="107" y="90"/>
                  <a:pt x="107" y="90"/>
                </a:cubicBezTo>
                <a:cubicBezTo>
                  <a:pt x="107" y="90"/>
                  <a:pt x="107" y="90"/>
                  <a:pt x="107" y="90"/>
                </a:cubicBezTo>
                <a:cubicBezTo>
                  <a:pt x="107" y="90"/>
                  <a:pt x="107" y="90"/>
                  <a:pt x="107" y="89"/>
                </a:cubicBezTo>
                <a:cubicBezTo>
                  <a:pt x="107" y="89"/>
                  <a:pt x="107" y="89"/>
                  <a:pt x="107" y="89"/>
                </a:cubicBezTo>
                <a:cubicBezTo>
                  <a:pt x="107" y="89"/>
                  <a:pt x="107" y="89"/>
                  <a:pt x="107" y="89"/>
                </a:cubicBezTo>
                <a:cubicBezTo>
                  <a:pt x="107" y="89"/>
                  <a:pt x="107" y="89"/>
                  <a:pt x="106" y="89"/>
                </a:cubicBezTo>
                <a:cubicBezTo>
                  <a:pt x="106" y="89"/>
                  <a:pt x="106" y="89"/>
                  <a:pt x="106" y="89"/>
                </a:cubicBezTo>
                <a:cubicBezTo>
                  <a:pt x="107" y="89"/>
                  <a:pt x="107" y="89"/>
                  <a:pt x="107" y="89"/>
                </a:cubicBezTo>
                <a:cubicBezTo>
                  <a:pt x="107" y="89"/>
                  <a:pt x="107" y="89"/>
                  <a:pt x="107" y="89"/>
                </a:cubicBezTo>
                <a:cubicBezTo>
                  <a:pt x="107" y="89"/>
                  <a:pt x="108" y="89"/>
                  <a:pt x="108" y="89"/>
                </a:cubicBezTo>
                <a:cubicBezTo>
                  <a:pt x="108" y="89"/>
                  <a:pt x="108" y="89"/>
                  <a:pt x="108" y="89"/>
                </a:cubicBezTo>
                <a:cubicBezTo>
                  <a:pt x="108" y="89"/>
                  <a:pt x="108" y="88"/>
                  <a:pt x="108" y="88"/>
                </a:cubicBezTo>
                <a:cubicBezTo>
                  <a:pt x="109" y="89"/>
                  <a:pt x="109" y="89"/>
                  <a:pt x="109" y="89"/>
                </a:cubicBezTo>
                <a:cubicBezTo>
                  <a:pt x="109" y="89"/>
                  <a:pt x="110" y="89"/>
                  <a:pt x="110" y="89"/>
                </a:cubicBezTo>
                <a:cubicBezTo>
                  <a:pt x="110" y="89"/>
                  <a:pt x="110" y="89"/>
                  <a:pt x="110" y="89"/>
                </a:cubicBezTo>
                <a:cubicBezTo>
                  <a:pt x="110" y="89"/>
                  <a:pt x="110" y="89"/>
                  <a:pt x="110" y="89"/>
                </a:cubicBezTo>
                <a:cubicBezTo>
                  <a:pt x="110" y="89"/>
                  <a:pt x="110" y="88"/>
                  <a:pt x="110" y="88"/>
                </a:cubicBezTo>
                <a:cubicBezTo>
                  <a:pt x="110" y="88"/>
                  <a:pt x="110" y="88"/>
                  <a:pt x="110" y="87"/>
                </a:cubicBezTo>
                <a:cubicBezTo>
                  <a:pt x="110" y="87"/>
                  <a:pt x="110" y="87"/>
                  <a:pt x="111" y="87"/>
                </a:cubicBezTo>
                <a:cubicBezTo>
                  <a:pt x="111" y="87"/>
                  <a:pt x="111" y="88"/>
                  <a:pt x="111" y="88"/>
                </a:cubicBezTo>
                <a:cubicBezTo>
                  <a:pt x="111" y="87"/>
                  <a:pt x="112" y="88"/>
                  <a:pt x="112" y="88"/>
                </a:cubicBezTo>
                <a:cubicBezTo>
                  <a:pt x="112" y="88"/>
                  <a:pt x="112" y="88"/>
                  <a:pt x="112" y="88"/>
                </a:cubicBezTo>
                <a:cubicBezTo>
                  <a:pt x="112" y="87"/>
                  <a:pt x="112" y="87"/>
                  <a:pt x="112" y="87"/>
                </a:cubicBezTo>
                <a:cubicBezTo>
                  <a:pt x="112" y="87"/>
                  <a:pt x="113" y="87"/>
                  <a:pt x="114" y="87"/>
                </a:cubicBezTo>
                <a:cubicBezTo>
                  <a:pt x="114" y="86"/>
                  <a:pt x="114" y="86"/>
                  <a:pt x="114" y="85"/>
                </a:cubicBezTo>
                <a:cubicBezTo>
                  <a:pt x="114" y="85"/>
                  <a:pt x="114" y="85"/>
                  <a:pt x="114" y="85"/>
                </a:cubicBezTo>
                <a:cubicBezTo>
                  <a:pt x="115" y="85"/>
                  <a:pt x="115" y="85"/>
                  <a:pt x="115" y="85"/>
                </a:cubicBezTo>
                <a:cubicBezTo>
                  <a:pt x="115" y="85"/>
                  <a:pt x="115" y="85"/>
                  <a:pt x="116" y="85"/>
                </a:cubicBezTo>
                <a:cubicBezTo>
                  <a:pt x="116" y="85"/>
                  <a:pt x="116" y="85"/>
                  <a:pt x="116" y="85"/>
                </a:cubicBezTo>
                <a:cubicBezTo>
                  <a:pt x="116" y="84"/>
                  <a:pt x="116" y="84"/>
                  <a:pt x="116" y="84"/>
                </a:cubicBezTo>
                <a:cubicBezTo>
                  <a:pt x="116" y="84"/>
                  <a:pt x="117" y="84"/>
                  <a:pt x="117" y="84"/>
                </a:cubicBezTo>
                <a:cubicBezTo>
                  <a:pt x="117" y="83"/>
                  <a:pt x="117" y="83"/>
                  <a:pt x="117" y="82"/>
                </a:cubicBezTo>
                <a:cubicBezTo>
                  <a:pt x="118" y="82"/>
                  <a:pt x="118" y="82"/>
                  <a:pt x="118" y="82"/>
                </a:cubicBezTo>
                <a:cubicBezTo>
                  <a:pt x="118" y="82"/>
                  <a:pt x="118" y="82"/>
                  <a:pt x="118" y="83"/>
                </a:cubicBezTo>
                <a:cubicBezTo>
                  <a:pt x="118" y="83"/>
                  <a:pt x="118" y="83"/>
                  <a:pt x="118" y="83"/>
                </a:cubicBezTo>
                <a:cubicBezTo>
                  <a:pt x="118" y="83"/>
                  <a:pt x="118" y="83"/>
                  <a:pt x="118" y="83"/>
                </a:cubicBezTo>
                <a:cubicBezTo>
                  <a:pt x="118" y="83"/>
                  <a:pt x="118" y="83"/>
                  <a:pt x="118" y="83"/>
                </a:cubicBezTo>
                <a:cubicBezTo>
                  <a:pt x="118" y="83"/>
                  <a:pt x="118" y="83"/>
                  <a:pt x="118" y="83"/>
                </a:cubicBezTo>
                <a:cubicBezTo>
                  <a:pt x="119" y="83"/>
                  <a:pt x="119" y="83"/>
                  <a:pt x="119" y="83"/>
                </a:cubicBezTo>
                <a:cubicBezTo>
                  <a:pt x="119" y="83"/>
                  <a:pt x="119" y="83"/>
                  <a:pt x="118" y="83"/>
                </a:cubicBezTo>
                <a:cubicBezTo>
                  <a:pt x="118" y="83"/>
                  <a:pt x="119" y="83"/>
                  <a:pt x="119" y="82"/>
                </a:cubicBezTo>
                <a:cubicBezTo>
                  <a:pt x="118" y="82"/>
                  <a:pt x="118" y="82"/>
                  <a:pt x="118" y="82"/>
                </a:cubicBezTo>
                <a:cubicBezTo>
                  <a:pt x="118" y="82"/>
                  <a:pt x="118" y="82"/>
                  <a:pt x="118" y="82"/>
                </a:cubicBezTo>
                <a:cubicBezTo>
                  <a:pt x="119" y="82"/>
                  <a:pt x="119" y="81"/>
                  <a:pt x="120" y="82"/>
                </a:cubicBezTo>
                <a:cubicBezTo>
                  <a:pt x="120" y="82"/>
                  <a:pt x="120" y="82"/>
                  <a:pt x="120" y="82"/>
                </a:cubicBezTo>
                <a:cubicBezTo>
                  <a:pt x="120" y="82"/>
                  <a:pt x="120" y="82"/>
                  <a:pt x="120" y="82"/>
                </a:cubicBezTo>
                <a:cubicBezTo>
                  <a:pt x="120" y="82"/>
                  <a:pt x="120" y="82"/>
                  <a:pt x="120" y="82"/>
                </a:cubicBezTo>
                <a:cubicBezTo>
                  <a:pt x="120" y="82"/>
                  <a:pt x="120" y="82"/>
                  <a:pt x="120" y="81"/>
                </a:cubicBezTo>
                <a:cubicBezTo>
                  <a:pt x="120" y="81"/>
                  <a:pt x="120" y="81"/>
                  <a:pt x="120" y="81"/>
                </a:cubicBezTo>
                <a:cubicBezTo>
                  <a:pt x="121" y="81"/>
                  <a:pt x="121" y="81"/>
                  <a:pt x="121" y="81"/>
                </a:cubicBezTo>
                <a:cubicBezTo>
                  <a:pt x="121" y="81"/>
                  <a:pt x="121" y="81"/>
                  <a:pt x="121" y="82"/>
                </a:cubicBezTo>
                <a:cubicBezTo>
                  <a:pt x="121" y="82"/>
                  <a:pt x="121" y="82"/>
                  <a:pt x="122" y="82"/>
                </a:cubicBezTo>
                <a:cubicBezTo>
                  <a:pt x="122" y="82"/>
                  <a:pt x="122" y="82"/>
                  <a:pt x="122" y="82"/>
                </a:cubicBezTo>
                <a:cubicBezTo>
                  <a:pt x="122" y="82"/>
                  <a:pt x="122" y="82"/>
                  <a:pt x="122" y="81"/>
                </a:cubicBezTo>
                <a:cubicBezTo>
                  <a:pt x="122" y="81"/>
                  <a:pt x="122" y="81"/>
                  <a:pt x="122" y="81"/>
                </a:cubicBezTo>
                <a:cubicBezTo>
                  <a:pt x="122" y="81"/>
                  <a:pt x="122" y="81"/>
                  <a:pt x="122" y="81"/>
                </a:cubicBezTo>
                <a:cubicBezTo>
                  <a:pt x="122" y="81"/>
                  <a:pt x="122" y="81"/>
                  <a:pt x="122" y="81"/>
                </a:cubicBezTo>
                <a:cubicBezTo>
                  <a:pt x="122" y="81"/>
                  <a:pt x="122" y="81"/>
                  <a:pt x="123" y="81"/>
                </a:cubicBezTo>
                <a:cubicBezTo>
                  <a:pt x="123" y="81"/>
                  <a:pt x="122" y="81"/>
                  <a:pt x="122" y="81"/>
                </a:cubicBezTo>
                <a:cubicBezTo>
                  <a:pt x="122" y="81"/>
                  <a:pt x="122" y="81"/>
                  <a:pt x="122" y="81"/>
                </a:cubicBezTo>
                <a:cubicBezTo>
                  <a:pt x="122" y="81"/>
                  <a:pt x="122" y="81"/>
                  <a:pt x="122" y="80"/>
                </a:cubicBezTo>
                <a:cubicBezTo>
                  <a:pt x="122" y="80"/>
                  <a:pt x="122" y="80"/>
                  <a:pt x="122" y="80"/>
                </a:cubicBezTo>
                <a:cubicBezTo>
                  <a:pt x="122" y="80"/>
                  <a:pt x="122" y="80"/>
                  <a:pt x="122" y="80"/>
                </a:cubicBezTo>
                <a:cubicBezTo>
                  <a:pt x="122" y="80"/>
                  <a:pt x="122" y="80"/>
                  <a:pt x="122" y="80"/>
                </a:cubicBezTo>
                <a:cubicBezTo>
                  <a:pt x="122" y="80"/>
                  <a:pt x="122" y="80"/>
                  <a:pt x="122" y="80"/>
                </a:cubicBezTo>
                <a:cubicBezTo>
                  <a:pt x="122" y="80"/>
                  <a:pt x="122" y="79"/>
                  <a:pt x="122" y="79"/>
                </a:cubicBezTo>
                <a:cubicBezTo>
                  <a:pt x="122" y="79"/>
                  <a:pt x="122" y="79"/>
                  <a:pt x="122" y="78"/>
                </a:cubicBezTo>
                <a:cubicBezTo>
                  <a:pt x="122" y="78"/>
                  <a:pt x="122" y="78"/>
                  <a:pt x="122" y="78"/>
                </a:cubicBezTo>
                <a:cubicBezTo>
                  <a:pt x="122" y="78"/>
                  <a:pt x="122" y="78"/>
                  <a:pt x="122" y="78"/>
                </a:cubicBezTo>
                <a:cubicBezTo>
                  <a:pt x="122" y="78"/>
                  <a:pt x="121" y="78"/>
                  <a:pt x="121" y="78"/>
                </a:cubicBezTo>
                <a:cubicBezTo>
                  <a:pt x="121" y="78"/>
                  <a:pt x="122" y="78"/>
                  <a:pt x="122" y="78"/>
                </a:cubicBezTo>
                <a:cubicBezTo>
                  <a:pt x="122" y="77"/>
                  <a:pt x="121" y="77"/>
                  <a:pt x="122" y="77"/>
                </a:cubicBezTo>
                <a:cubicBezTo>
                  <a:pt x="122" y="76"/>
                  <a:pt x="122" y="77"/>
                  <a:pt x="122" y="77"/>
                </a:cubicBezTo>
                <a:cubicBezTo>
                  <a:pt x="122" y="77"/>
                  <a:pt x="122" y="76"/>
                  <a:pt x="123" y="76"/>
                </a:cubicBezTo>
                <a:cubicBezTo>
                  <a:pt x="123" y="76"/>
                  <a:pt x="123" y="76"/>
                  <a:pt x="123" y="77"/>
                </a:cubicBezTo>
                <a:cubicBezTo>
                  <a:pt x="123" y="76"/>
                  <a:pt x="123" y="76"/>
                  <a:pt x="123" y="76"/>
                </a:cubicBezTo>
                <a:cubicBezTo>
                  <a:pt x="123" y="76"/>
                  <a:pt x="123" y="76"/>
                  <a:pt x="123" y="76"/>
                </a:cubicBezTo>
                <a:cubicBezTo>
                  <a:pt x="123" y="76"/>
                  <a:pt x="124" y="76"/>
                  <a:pt x="124" y="76"/>
                </a:cubicBezTo>
                <a:cubicBezTo>
                  <a:pt x="124" y="76"/>
                  <a:pt x="124" y="76"/>
                  <a:pt x="124" y="76"/>
                </a:cubicBezTo>
                <a:cubicBezTo>
                  <a:pt x="124" y="76"/>
                  <a:pt x="124" y="77"/>
                  <a:pt x="125" y="77"/>
                </a:cubicBezTo>
                <a:cubicBezTo>
                  <a:pt x="125" y="77"/>
                  <a:pt x="125" y="77"/>
                  <a:pt x="125" y="77"/>
                </a:cubicBezTo>
                <a:cubicBezTo>
                  <a:pt x="124" y="77"/>
                  <a:pt x="124" y="77"/>
                  <a:pt x="124" y="77"/>
                </a:cubicBezTo>
                <a:cubicBezTo>
                  <a:pt x="124" y="77"/>
                  <a:pt x="124" y="77"/>
                  <a:pt x="124" y="77"/>
                </a:cubicBezTo>
                <a:cubicBezTo>
                  <a:pt x="124" y="77"/>
                  <a:pt x="124" y="77"/>
                  <a:pt x="124" y="77"/>
                </a:cubicBezTo>
                <a:cubicBezTo>
                  <a:pt x="124" y="78"/>
                  <a:pt x="124" y="78"/>
                  <a:pt x="124" y="78"/>
                </a:cubicBezTo>
                <a:cubicBezTo>
                  <a:pt x="124" y="78"/>
                  <a:pt x="123" y="78"/>
                  <a:pt x="123" y="78"/>
                </a:cubicBezTo>
                <a:cubicBezTo>
                  <a:pt x="123" y="78"/>
                  <a:pt x="123" y="78"/>
                  <a:pt x="123" y="78"/>
                </a:cubicBezTo>
                <a:cubicBezTo>
                  <a:pt x="123" y="78"/>
                  <a:pt x="123" y="79"/>
                  <a:pt x="123" y="79"/>
                </a:cubicBezTo>
                <a:cubicBezTo>
                  <a:pt x="123" y="79"/>
                  <a:pt x="124" y="79"/>
                  <a:pt x="124" y="80"/>
                </a:cubicBezTo>
                <a:cubicBezTo>
                  <a:pt x="124" y="80"/>
                  <a:pt x="124" y="80"/>
                  <a:pt x="124" y="80"/>
                </a:cubicBezTo>
                <a:cubicBezTo>
                  <a:pt x="124" y="80"/>
                  <a:pt x="124" y="80"/>
                  <a:pt x="124" y="80"/>
                </a:cubicBezTo>
                <a:cubicBezTo>
                  <a:pt x="125" y="80"/>
                  <a:pt x="125" y="80"/>
                  <a:pt x="125" y="80"/>
                </a:cubicBezTo>
                <a:cubicBezTo>
                  <a:pt x="125" y="80"/>
                  <a:pt x="125" y="80"/>
                  <a:pt x="125" y="80"/>
                </a:cubicBezTo>
                <a:cubicBezTo>
                  <a:pt x="125" y="80"/>
                  <a:pt x="125" y="80"/>
                  <a:pt x="125" y="81"/>
                </a:cubicBezTo>
                <a:cubicBezTo>
                  <a:pt x="125" y="81"/>
                  <a:pt x="125" y="81"/>
                  <a:pt x="125" y="81"/>
                </a:cubicBezTo>
                <a:cubicBezTo>
                  <a:pt x="125" y="81"/>
                  <a:pt x="125" y="81"/>
                  <a:pt x="125" y="81"/>
                </a:cubicBezTo>
                <a:cubicBezTo>
                  <a:pt x="125" y="81"/>
                  <a:pt x="125" y="81"/>
                  <a:pt x="125" y="81"/>
                </a:cubicBezTo>
                <a:cubicBezTo>
                  <a:pt x="125" y="81"/>
                  <a:pt x="125" y="81"/>
                  <a:pt x="125" y="81"/>
                </a:cubicBezTo>
                <a:cubicBezTo>
                  <a:pt x="125" y="81"/>
                  <a:pt x="125" y="81"/>
                  <a:pt x="125" y="81"/>
                </a:cubicBezTo>
                <a:cubicBezTo>
                  <a:pt x="125" y="80"/>
                  <a:pt x="127" y="80"/>
                  <a:pt x="127" y="80"/>
                </a:cubicBezTo>
                <a:cubicBezTo>
                  <a:pt x="127" y="81"/>
                  <a:pt x="128" y="80"/>
                  <a:pt x="128" y="80"/>
                </a:cubicBezTo>
                <a:cubicBezTo>
                  <a:pt x="128" y="81"/>
                  <a:pt x="128" y="81"/>
                  <a:pt x="128" y="81"/>
                </a:cubicBezTo>
                <a:cubicBezTo>
                  <a:pt x="128" y="81"/>
                  <a:pt x="129" y="81"/>
                  <a:pt x="129" y="81"/>
                </a:cubicBezTo>
                <a:cubicBezTo>
                  <a:pt x="129" y="81"/>
                  <a:pt x="129" y="81"/>
                  <a:pt x="129" y="81"/>
                </a:cubicBezTo>
                <a:cubicBezTo>
                  <a:pt x="130" y="81"/>
                  <a:pt x="131" y="80"/>
                  <a:pt x="132" y="79"/>
                </a:cubicBezTo>
                <a:cubicBezTo>
                  <a:pt x="133" y="79"/>
                  <a:pt x="133" y="79"/>
                  <a:pt x="133" y="80"/>
                </a:cubicBezTo>
                <a:cubicBezTo>
                  <a:pt x="134" y="80"/>
                  <a:pt x="134" y="80"/>
                  <a:pt x="134" y="80"/>
                </a:cubicBezTo>
                <a:cubicBezTo>
                  <a:pt x="134" y="80"/>
                  <a:pt x="135" y="80"/>
                  <a:pt x="135" y="80"/>
                </a:cubicBezTo>
                <a:cubicBezTo>
                  <a:pt x="135" y="79"/>
                  <a:pt x="135" y="79"/>
                  <a:pt x="135" y="79"/>
                </a:cubicBezTo>
                <a:cubicBezTo>
                  <a:pt x="136" y="79"/>
                  <a:pt x="136" y="79"/>
                  <a:pt x="137" y="79"/>
                </a:cubicBezTo>
                <a:cubicBezTo>
                  <a:pt x="137" y="79"/>
                  <a:pt x="137" y="79"/>
                  <a:pt x="137" y="79"/>
                </a:cubicBezTo>
                <a:cubicBezTo>
                  <a:pt x="137" y="79"/>
                  <a:pt x="137" y="79"/>
                  <a:pt x="137" y="79"/>
                </a:cubicBezTo>
                <a:cubicBezTo>
                  <a:pt x="137" y="78"/>
                  <a:pt x="137" y="79"/>
                  <a:pt x="137" y="78"/>
                </a:cubicBezTo>
                <a:cubicBezTo>
                  <a:pt x="137" y="78"/>
                  <a:pt x="136" y="77"/>
                  <a:pt x="137" y="76"/>
                </a:cubicBezTo>
                <a:cubicBezTo>
                  <a:pt x="137" y="76"/>
                  <a:pt x="137" y="76"/>
                  <a:pt x="137" y="76"/>
                </a:cubicBezTo>
                <a:cubicBezTo>
                  <a:pt x="137" y="76"/>
                  <a:pt x="137" y="75"/>
                  <a:pt x="137" y="75"/>
                </a:cubicBezTo>
                <a:cubicBezTo>
                  <a:pt x="137" y="75"/>
                  <a:pt x="137" y="75"/>
                  <a:pt x="137" y="75"/>
                </a:cubicBezTo>
                <a:cubicBezTo>
                  <a:pt x="138" y="75"/>
                  <a:pt x="138" y="75"/>
                  <a:pt x="138" y="75"/>
                </a:cubicBezTo>
                <a:cubicBezTo>
                  <a:pt x="138" y="75"/>
                  <a:pt x="138" y="75"/>
                  <a:pt x="138" y="75"/>
                </a:cubicBezTo>
                <a:cubicBezTo>
                  <a:pt x="139" y="75"/>
                  <a:pt x="139" y="75"/>
                  <a:pt x="139" y="75"/>
                </a:cubicBezTo>
                <a:cubicBezTo>
                  <a:pt x="139" y="75"/>
                  <a:pt x="139" y="75"/>
                  <a:pt x="139" y="76"/>
                </a:cubicBezTo>
                <a:cubicBezTo>
                  <a:pt x="140" y="76"/>
                  <a:pt x="140" y="76"/>
                  <a:pt x="140" y="75"/>
                </a:cubicBezTo>
                <a:cubicBezTo>
                  <a:pt x="140" y="75"/>
                  <a:pt x="140" y="74"/>
                  <a:pt x="141" y="74"/>
                </a:cubicBezTo>
                <a:cubicBezTo>
                  <a:pt x="141" y="74"/>
                  <a:pt x="140" y="73"/>
                  <a:pt x="140" y="73"/>
                </a:cubicBezTo>
                <a:cubicBezTo>
                  <a:pt x="140" y="74"/>
                  <a:pt x="140" y="74"/>
                  <a:pt x="140" y="74"/>
                </a:cubicBezTo>
                <a:cubicBezTo>
                  <a:pt x="140" y="74"/>
                  <a:pt x="140" y="74"/>
                  <a:pt x="140" y="74"/>
                </a:cubicBezTo>
                <a:cubicBezTo>
                  <a:pt x="140" y="73"/>
                  <a:pt x="140" y="73"/>
                  <a:pt x="140" y="73"/>
                </a:cubicBezTo>
                <a:cubicBezTo>
                  <a:pt x="140" y="73"/>
                  <a:pt x="140" y="73"/>
                  <a:pt x="139" y="73"/>
                </a:cubicBezTo>
                <a:cubicBezTo>
                  <a:pt x="139" y="73"/>
                  <a:pt x="139" y="73"/>
                  <a:pt x="139" y="72"/>
                </a:cubicBezTo>
                <a:cubicBezTo>
                  <a:pt x="139" y="72"/>
                  <a:pt x="139" y="72"/>
                  <a:pt x="139" y="72"/>
                </a:cubicBezTo>
                <a:cubicBezTo>
                  <a:pt x="140" y="72"/>
                  <a:pt x="140" y="72"/>
                  <a:pt x="140" y="72"/>
                </a:cubicBezTo>
                <a:cubicBezTo>
                  <a:pt x="141" y="72"/>
                  <a:pt x="141" y="72"/>
                  <a:pt x="141" y="72"/>
                </a:cubicBezTo>
                <a:cubicBezTo>
                  <a:pt x="141" y="72"/>
                  <a:pt x="141" y="71"/>
                  <a:pt x="141" y="71"/>
                </a:cubicBezTo>
                <a:cubicBezTo>
                  <a:pt x="141" y="71"/>
                  <a:pt x="141" y="72"/>
                  <a:pt x="142" y="72"/>
                </a:cubicBezTo>
                <a:cubicBezTo>
                  <a:pt x="142" y="71"/>
                  <a:pt x="142" y="71"/>
                  <a:pt x="142" y="71"/>
                </a:cubicBezTo>
                <a:cubicBezTo>
                  <a:pt x="142" y="71"/>
                  <a:pt x="142" y="71"/>
                  <a:pt x="143" y="71"/>
                </a:cubicBezTo>
                <a:cubicBezTo>
                  <a:pt x="143" y="72"/>
                  <a:pt x="144" y="72"/>
                  <a:pt x="144" y="72"/>
                </a:cubicBezTo>
                <a:cubicBezTo>
                  <a:pt x="145" y="72"/>
                  <a:pt x="145" y="71"/>
                  <a:pt x="145" y="71"/>
                </a:cubicBezTo>
                <a:cubicBezTo>
                  <a:pt x="145" y="71"/>
                  <a:pt x="145" y="71"/>
                  <a:pt x="145" y="72"/>
                </a:cubicBezTo>
                <a:cubicBezTo>
                  <a:pt x="145" y="71"/>
                  <a:pt x="145" y="71"/>
                  <a:pt x="145" y="71"/>
                </a:cubicBezTo>
                <a:cubicBezTo>
                  <a:pt x="145" y="71"/>
                  <a:pt x="145" y="71"/>
                  <a:pt x="145" y="71"/>
                </a:cubicBezTo>
                <a:cubicBezTo>
                  <a:pt x="145" y="71"/>
                  <a:pt x="145" y="71"/>
                  <a:pt x="145" y="71"/>
                </a:cubicBezTo>
                <a:cubicBezTo>
                  <a:pt x="145" y="71"/>
                  <a:pt x="145" y="71"/>
                  <a:pt x="145" y="71"/>
                </a:cubicBezTo>
                <a:cubicBezTo>
                  <a:pt x="145" y="71"/>
                  <a:pt x="145" y="71"/>
                  <a:pt x="145" y="71"/>
                </a:cubicBezTo>
                <a:cubicBezTo>
                  <a:pt x="145" y="71"/>
                  <a:pt x="145" y="71"/>
                  <a:pt x="146" y="71"/>
                </a:cubicBezTo>
                <a:cubicBezTo>
                  <a:pt x="146" y="71"/>
                  <a:pt x="146" y="71"/>
                  <a:pt x="146" y="70"/>
                </a:cubicBezTo>
                <a:cubicBezTo>
                  <a:pt x="146" y="71"/>
                  <a:pt x="147" y="71"/>
                  <a:pt x="147" y="71"/>
                </a:cubicBezTo>
                <a:cubicBezTo>
                  <a:pt x="147" y="71"/>
                  <a:pt x="147" y="71"/>
                  <a:pt x="147" y="71"/>
                </a:cubicBezTo>
                <a:cubicBezTo>
                  <a:pt x="147" y="70"/>
                  <a:pt x="146" y="71"/>
                  <a:pt x="145" y="70"/>
                </a:cubicBezTo>
                <a:cubicBezTo>
                  <a:pt x="145" y="70"/>
                  <a:pt x="145" y="69"/>
                  <a:pt x="145" y="69"/>
                </a:cubicBezTo>
                <a:cubicBezTo>
                  <a:pt x="145" y="69"/>
                  <a:pt x="145" y="69"/>
                  <a:pt x="145" y="69"/>
                </a:cubicBezTo>
                <a:cubicBezTo>
                  <a:pt x="145" y="69"/>
                  <a:pt x="144" y="70"/>
                  <a:pt x="144" y="70"/>
                </a:cubicBezTo>
                <a:cubicBezTo>
                  <a:pt x="144" y="70"/>
                  <a:pt x="144" y="70"/>
                  <a:pt x="144" y="70"/>
                </a:cubicBezTo>
                <a:cubicBezTo>
                  <a:pt x="144" y="70"/>
                  <a:pt x="144" y="70"/>
                  <a:pt x="143" y="70"/>
                </a:cubicBezTo>
                <a:cubicBezTo>
                  <a:pt x="143" y="70"/>
                  <a:pt x="143" y="70"/>
                  <a:pt x="143" y="70"/>
                </a:cubicBezTo>
                <a:cubicBezTo>
                  <a:pt x="143" y="70"/>
                  <a:pt x="143" y="70"/>
                  <a:pt x="143" y="70"/>
                </a:cubicBezTo>
                <a:cubicBezTo>
                  <a:pt x="143" y="70"/>
                  <a:pt x="143" y="70"/>
                  <a:pt x="143" y="70"/>
                </a:cubicBezTo>
                <a:cubicBezTo>
                  <a:pt x="143" y="70"/>
                  <a:pt x="142" y="70"/>
                  <a:pt x="142" y="70"/>
                </a:cubicBezTo>
                <a:cubicBezTo>
                  <a:pt x="142" y="70"/>
                  <a:pt x="142" y="70"/>
                  <a:pt x="142" y="70"/>
                </a:cubicBezTo>
                <a:cubicBezTo>
                  <a:pt x="142" y="70"/>
                  <a:pt x="142" y="70"/>
                  <a:pt x="142" y="70"/>
                </a:cubicBezTo>
                <a:cubicBezTo>
                  <a:pt x="142" y="70"/>
                  <a:pt x="141" y="70"/>
                  <a:pt x="141" y="70"/>
                </a:cubicBezTo>
                <a:cubicBezTo>
                  <a:pt x="141" y="70"/>
                  <a:pt x="141" y="70"/>
                  <a:pt x="141" y="70"/>
                </a:cubicBezTo>
                <a:cubicBezTo>
                  <a:pt x="141" y="70"/>
                  <a:pt x="141" y="70"/>
                  <a:pt x="141" y="71"/>
                </a:cubicBezTo>
                <a:cubicBezTo>
                  <a:pt x="140" y="71"/>
                  <a:pt x="140" y="71"/>
                  <a:pt x="140" y="71"/>
                </a:cubicBezTo>
                <a:cubicBezTo>
                  <a:pt x="140" y="71"/>
                  <a:pt x="140" y="71"/>
                  <a:pt x="140" y="71"/>
                </a:cubicBezTo>
                <a:cubicBezTo>
                  <a:pt x="140" y="71"/>
                  <a:pt x="139" y="71"/>
                  <a:pt x="139" y="71"/>
                </a:cubicBezTo>
                <a:cubicBezTo>
                  <a:pt x="139" y="71"/>
                  <a:pt x="139" y="71"/>
                  <a:pt x="139" y="70"/>
                </a:cubicBezTo>
                <a:cubicBezTo>
                  <a:pt x="139" y="70"/>
                  <a:pt x="139" y="70"/>
                  <a:pt x="139" y="70"/>
                </a:cubicBezTo>
                <a:cubicBezTo>
                  <a:pt x="139" y="70"/>
                  <a:pt x="138" y="70"/>
                  <a:pt x="138" y="70"/>
                </a:cubicBezTo>
                <a:cubicBezTo>
                  <a:pt x="138" y="70"/>
                  <a:pt x="138" y="70"/>
                  <a:pt x="138" y="70"/>
                </a:cubicBezTo>
                <a:cubicBezTo>
                  <a:pt x="138" y="70"/>
                  <a:pt x="138" y="70"/>
                  <a:pt x="138" y="70"/>
                </a:cubicBezTo>
                <a:cubicBezTo>
                  <a:pt x="137" y="70"/>
                  <a:pt x="137" y="69"/>
                  <a:pt x="137" y="68"/>
                </a:cubicBezTo>
                <a:cubicBezTo>
                  <a:pt x="137" y="68"/>
                  <a:pt x="137" y="68"/>
                  <a:pt x="137" y="68"/>
                </a:cubicBezTo>
                <a:cubicBezTo>
                  <a:pt x="137" y="68"/>
                  <a:pt x="137" y="67"/>
                  <a:pt x="137" y="67"/>
                </a:cubicBezTo>
                <a:cubicBezTo>
                  <a:pt x="137" y="67"/>
                  <a:pt x="137" y="67"/>
                  <a:pt x="137" y="66"/>
                </a:cubicBezTo>
                <a:cubicBezTo>
                  <a:pt x="137" y="66"/>
                  <a:pt x="137" y="66"/>
                  <a:pt x="137" y="66"/>
                </a:cubicBezTo>
                <a:cubicBezTo>
                  <a:pt x="137" y="66"/>
                  <a:pt x="137" y="65"/>
                  <a:pt x="137" y="65"/>
                </a:cubicBezTo>
                <a:cubicBezTo>
                  <a:pt x="137" y="65"/>
                  <a:pt x="137" y="65"/>
                  <a:pt x="137" y="65"/>
                </a:cubicBezTo>
                <a:cubicBezTo>
                  <a:pt x="137" y="65"/>
                  <a:pt x="138" y="65"/>
                  <a:pt x="138" y="65"/>
                </a:cubicBezTo>
                <a:cubicBezTo>
                  <a:pt x="138" y="65"/>
                  <a:pt x="138" y="64"/>
                  <a:pt x="138" y="64"/>
                </a:cubicBezTo>
                <a:cubicBezTo>
                  <a:pt x="138" y="64"/>
                  <a:pt x="138" y="64"/>
                  <a:pt x="138" y="64"/>
                </a:cubicBezTo>
                <a:cubicBezTo>
                  <a:pt x="138" y="64"/>
                  <a:pt x="138" y="64"/>
                  <a:pt x="139" y="64"/>
                </a:cubicBezTo>
                <a:cubicBezTo>
                  <a:pt x="139" y="64"/>
                  <a:pt x="139" y="64"/>
                  <a:pt x="139" y="64"/>
                </a:cubicBezTo>
                <a:cubicBezTo>
                  <a:pt x="139" y="64"/>
                  <a:pt x="141" y="62"/>
                  <a:pt x="141" y="62"/>
                </a:cubicBezTo>
                <a:cubicBezTo>
                  <a:pt x="141" y="62"/>
                  <a:pt x="141" y="62"/>
                  <a:pt x="142" y="62"/>
                </a:cubicBezTo>
                <a:cubicBezTo>
                  <a:pt x="142" y="62"/>
                  <a:pt x="142" y="62"/>
                  <a:pt x="142" y="61"/>
                </a:cubicBezTo>
                <a:cubicBezTo>
                  <a:pt x="142" y="61"/>
                  <a:pt x="141" y="61"/>
                  <a:pt x="141" y="61"/>
                </a:cubicBezTo>
                <a:cubicBezTo>
                  <a:pt x="141" y="61"/>
                  <a:pt x="142" y="61"/>
                  <a:pt x="141" y="61"/>
                </a:cubicBezTo>
                <a:cubicBezTo>
                  <a:pt x="141" y="60"/>
                  <a:pt x="141" y="60"/>
                  <a:pt x="141" y="60"/>
                </a:cubicBezTo>
                <a:cubicBezTo>
                  <a:pt x="141" y="60"/>
                  <a:pt x="141" y="60"/>
                  <a:pt x="140" y="60"/>
                </a:cubicBezTo>
                <a:cubicBezTo>
                  <a:pt x="140" y="60"/>
                  <a:pt x="139" y="60"/>
                  <a:pt x="139" y="60"/>
                </a:cubicBezTo>
                <a:cubicBezTo>
                  <a:pt x="139" y="60"/>
                  <a:pt x="139" y="60"/>
                  <a:pt x="138" y="60"/>
                </a:cubicBezTo>
                <a:cubicBezTo>
                  <a:pt x="138" y="60"/>
                  <a:pt x="138" y="60"/>
                  <a:pt x="138" y="61"/>
                </a:cubicBezTo>
                <a:cubicBezTo>
                  <a:pt x="137" y="61"/>
                  <a:pt x="137" y="61"/>
                  <a:pt x="137" y="61"/>
                </a:cubicBezTo>
                <a:cubicBezTo>
                  <a:pt x="137" y="61"/>
                  <a:pt x="137" y="61"/>
                  <a:pt x="137" y="61"/>
                </a:cubicBezTo>
                <a:cubicBezTo>
                  <a:pt x="137" y="62"/>
                  <a:pt x="137" y="62"/>
                  <a:pt x="136" y="62"/>
                </a:cubicBezTo>
                <a:cubicBezTo>
                  <a:pt x="136" y="62"/>
                  <a:pt x="136" y="62"/>
                  <a:pt x="137" y="62"/>
                </a:cubicBezTo>
                <a:cubicBezTo>
                  <a:pt x="137" y="62"/>
                  <a:pt x="137" y="62"/>
                  <a:pt x="137" y="63"/>
                </a:cubicBezTo>
                <a:cubicBezTo>
                  <a:pt x="137" y="63"/>
                  <a:pt x="137" y="63"/>
                  <a:pt x="137" y="63"/>
                </a:cubicBezTo>
                <a:cubicBezTo>
                  <a:pt x="137" y="63"/>
                  <a:pt x="136" y="63"/>
                  <a:pt x="136" y="64"/>
                </a:cubicBezTo>
                <a:cubicBezTo>
                  <a:pt x="136" y="64"/>
                  <a:pt x="135" y="64"/>
                  <a:pt x="135" y="64"/>
                </a:cubicBezTo>
                <a:cubicBezTo>
                  <a:pt x="135" y="64"/>
                  <a:pt x="135" y="64"/>
                  <a:pt x="135" y="64"/>
                </a:cubicBezTo>
                <a:cubicBezTo>
                  <a:pt x="134" y="64"/>
                  <a:pt x="134" y="65"/>
                  <a:pt x="134" y="65"/>
                </a:cubicBezTo>
                <a:cubicBezTo>
                  <a:pt x="134" y="65"/>
                  <a:pt x="134" y="65"/>
                  <a:pt x="133" y="66"/>
                </a:cubicBezTo>
                <a:cubicBezTo>
                  <a:pt x="133" y="66"/>
                  <a:pt x="133" y="66"/>
                  <a:pt x="133" y="66"/>
                </a:cubicBezTo>
                <a:cubicBezTo>
                  <a:pt x="133" y="66"/>
                  <a:pt x="133" y="66"/>
                  <a:pt x="133" y="66"/>
                </a:cubicBezTo>
                <a:cubicBezTo>
                  <a:pt x="133" y="66"/>
                  <a:pt x="133" y="66"/>
                  <a:pt x="133" y="66"/>
                </a:cubicBezTo>
                <a:cubicBezTo>
                  <a:pt x="133" y="66"/>
                  <a:pt x="132" y="66"/>
                  <a:pt x="132" y="66"/>
                </a:cubicBezTo>
                <a:cubicBezTo>
                  <a:pt x="132" y="67"/>
                  <a:pt x="133" y="67"/>
                  <a:pt x="132" y="68"/>
                </a:cubicBezTo>
                <a:cubicBezTo>
                  <a:pt x="132" y="68"/>
                  <a:pt x="132" y="68"/>
                  <a:pt x="132" y="68"/>
                </a:cubicBezTo>
                <a:cubicBezTo>
                  <a:pt x="132" y="68"/>
                  <a:pt x="132" y="69"/>
                  <a:pt x="132" y="69"/>
                </a:cubicBezTo>
                <a:cubicBezTo>
                  <a:pt x="132" y="69"/>
                  <a:pt x="132" y="69"/>
                  <a:pt x="132" y="69"/>
                </a:cubicBezTo>
                <a:cubicBezTo>
                  <a:pt x="132" y="69"/>
                  <a:pt x="133" y="69"/>
                  <a:pt x="133" y="69"/>
                </a:cubicBezTo>
                <a:cubicBezTo>
                  <a:pt x="133" y="69"/>
                  <a:pt x="133" y="69"/>
                  <a:pt x="133" y="69"/>
                </a:cubicBezTo>
                <a:cubicBezTo>
                  <a:pt x="133" y="70"/>
                  <a:pt x="133" y="70"/>
                  <a:pt x="134" y="70"/>
                </a:cubicBezTo>
                <a:cubicBezTo>
                  <a:pt x="134" y="71"/>
                  <a:pt x="134" y="71"/>
                  <a:pt x="134" y="71"/>
                </a:cubicBezTo>
                <a:cubicBezTo>
                  <a:pt x="134" y="71"/>
                  <a:pt x="134" y="71"/>
                  <a:pt x="134" y="71"/>
                </a:cubicBezTo>
                <a:cubicBezTo>
                  <a:pt x="134" y="71"/>
                  <a:pt x="133" y="72"/>
                  <a:pt x="133" y="72"/>
                </a:cubicBezTo>
                <a:cubicBezTo>
                  <a:pt x="133" y="71"/>
                  <a:pt x="131" y="71"/>
                  <a:pt x="131" y="71"/>
                </a:cubicBezTo>
                <a:cubicBezTo>
                  <a:pt x="131" y="71"/>
                  <a:pt x="131" y="71"/>
                  <a:pt x="131" y="71"/>
                </a:cubicBezTo>
                <a:cubicBezTo>
                  <a:pt x="131" y="71"/>
                  <a:pt x="131" y="71"/>
                  <a:pt x="131" y="71"/>
                </a:cubicBezTo>
                <a:cubicBezTo>
                  <a:pt x="132" y="71"/>
                  <a:pt x="132" y="72"/>
                  <a:pt x="132" y="72"/>
                </a:cubicBezTo>
                <a:cubicBezTo>
                  <a:pt x="133" y="72"/>
                  <a:pt x="133" y="71"/>
                  <a:pt x="134" y="72"/>
                </a:cubicBezTo>
                <a:cubicBezTo>
                  <a:pt x="134" y="72"/>
                  <a:pt x="134" y="72"/>
                  <a:pt x="134" y="72"/>
                </a:cubicBezTo>
                <a:cubicBezTo>
                  <a:pt x="134" y="72"/>
                  <a:pt x="134" y="72"/>
                  <a:pt x="134" y="72"/>
                </a:cubicBezTo>
                <a:cubicBezTo>
                  <a:pt x="134" y="72"/>
                  <a:pt x="134" y="72"/>
                  <a:pt x="134" y="72"/>
                </a:cubicBezTo>
                <a:cubicBezTo>
                  <a:pt x="134" y="72"/>
                  <a:pt x="134" y="72"/>
                  <a:pt x="134" y="72"/>
                </a:cubicBezTo>
                <a:cubicBezTo>
                  <a:pt x="134" y="72"/>
                  <a:pt x="133" y="72"/>
                  <a:pt x="133" y="72"/>
                </a:cubicBezTo>
                <a:cubicBezTo>
                  <a:pt x="133" y="72"/>
                  <a:pt x="133" y="72"/>
                  <a:pt x="133" y="72"/>
                </a:cubicBezTo>
                <a:cubicBezTo>
                  <a:pt x="133" y="72"/>
                  <a:pt x="133" y="72"/>
                  <a:pt x="133" y="72"/>
                </a:cubicBezTo>
                <a:cubicBezTo>
                  <a:pt x="133" y="72"/>
                  <a:pt x="133" y="72"/>
                  <a:pt x="133" y="72"/>
                </a:cubicBezTo>
                <a:cubicBezTo>
                  <a:pt x="133" y="72"/>
                  <a:pt x="133" y="72"/>
                  <a:pt x="133" y="72"/>
                </a:cubicBezTo>
                <a:cubicBezTo>
                  <a:pt x="133" y="72"/>
                  <a:pt x="133" y="72"/>
                  <a:pt x="133" y="72"/>
                </a:cubicBezTo>
                <a:cubicBezTo>
                  <a:pt x="132" y="72"/>
                  <a:pt x="133" y="73"/>
                  <a:pt x="132" y="73"/>
                </a:cubicBezTo>
                <a:cubicBezTo>
                  <a:pt x="132" y="73"/>
                  <a:pt x="132" y="73"/>
                  <a:pt x="132" y="73"/>
                </a:cubicBezTo>
                <a:cubicBezTo>
                  <a:pt x="132" y="73"/>
                  <a:pt x="131" y="73"/>
                  <a:pt x="131" y="73"/>
                </a:cubicBezTo>
                <a:cubicBezTo>
                  <a:pt x="131" y="73"/>
                  <a:pt x="132" y="74"/>
                  <a:pt x="132" y="74"/>
                </a:cubicBezTo>
                <a:cubicBezTo>
                  <a:pt x="131" y="74"/>
                  <a:pt x="131" y="74"/>
                  <a:pt x="131" y="74"/>
                </a:cubicBezTo>
                <a:cubicBezTo>
                  <a:pt x="131" y="74"/>
                  <a:pt x="131" y="74"/>
                  <a:pt x="131" y="74"/>
                </a:cubicBezTo>
                <a:cubicBezTo>
                  <a:pt x="131" y="74"/>
                  <a:pt x="131" y="74"/>
                  <a:pt x="131" y="75"/>
                </a:cubicBezTo>
                <a:cubicBezTo>
                  <a:pt x="131" y="75"/>
                  <a:pt x="131" y="75"/>
                  <a:pt x="131" y="75"/>
                </a:cubicBezTo>
                <a:cubicBezTo>
                  <a:pt x="131" y="75"/>
                  <a:pt x="131" y="75"/>
                  <a:pt x="131" y="75"/>
                </a:cubicBezTo>
                <a:cubicBezTo>
                  <a:pt x="131" y="76"/>
                  <a:pt x="131" y="76"/>
                  <a:pt x="131" y="76"/>
                </a:cubicBezTo>
                <a:cubicBezTo>
                  <a:pt x="131" y="76"/>
                  <a:pt x="131" y="77"/>
                  <a:pt x="130" y="77"/>
                </a:cubicBezTo>
                <a:cubicBezTo>
                  <a:pt x="130" y="77"/>
                  <a:pt x="130" y="77"/>
                  <a:pt x="130" y="77"/>
                </a:cubicBezTo>
                <a:cubicBezTo>
                  <a:pt x="130" y="77"/>
                  <a:pt x="130" y="77"/>
                  <a:pt x="130" y="77"/>
                </a:cubicBezTo>
                <a:cubicBezTo>
                  <a:pt x="130" y="77"/>
                  <a:pt x="130" y="77"/>
                  <a:pt x="129" y="77"/>
                </a:cubicBezTo>
                <a:cubicBezTo>
                  <a:pt x="129" y="77"/>
                  <a:pt x="129" y="77"/>
                  <a:pt x="129" y="77"/>
                </a:cubicBezTo>
                <a:cubicBezTo>
                  <a:pt x="129" y="77"/>
                  <a:pt x="129" y="77"/>
                  <a:pt x="129" y="77"/>
                </a:cubicBezTo>
                <a:cubicBezTo>
                  <a:pt x="129" y="77"/>
                  <a:pt x="129" y="78"/>
                  <a:pt x="129" y="78"/>
                </a:cubicBezTo>
                <a:cubicBezTo>
                  <a:pt x="129" y="78"/>
                  <a:pt x="129" y="78"/>
                  <a:pt x="129" y="78"/>
                </a:cubicBezTo>
                <a:cubicBezTo>
                  <a:pt x="129" y="78"/>
                  <a:pt x="129" y="78"/>
                  <a:pt x="128" y="78"/>
                </a:cubicBezTo>
                <a:cubicBezTo>
                  <a:pt x="128" y="78"/>
                  <a:pt x="128" y="78"/>
                  <a:pt x="127" y="78"/>
                </a:cubicBezTo>
                <a:cubicBezTo>
                  <a:pt x="127" y="78"/>
                  <a:pt x="127" y="78"/>
                  <a:pt x="127" y="78"/>
                </a:cubicBezTo>
                <a:cubicBezTo>
                  <a:pt x="127" y="78"/>
                  <a:pt x="127" y="77"/>
                  <a:pt x="127" y="77"/>
                </a:cubicBezTo>
                <a:cubicBezTo>
                  <a:pt x="127" y="77"/>
                  <a:pt x="127" y="77"/>
                  <a:pt x="127" y="77"/>
                </a:cubicBezTo>
                <a:cubicBezTo>
                  <a:pt x="127" y="77"/>
                  <a:pt x="127" y="77"/>
                  <a:pt x="127" y="77"/>
                </a:cubicBezTo>
                <a:cubicBezTo>
                  <a:pt x="127" y="77"/>
                  <a:pt x="127" y="77"/>
                  <a:pt x="127" y="77"/>
                </a:cubicBezTo>
                <a:cubicBezTo>
                  <a:pt x="127" y="77"/>
                  <a:pt x="127" y="76"/>
                  <a:pt x="127" y="76"/>
                </a:cubicBezTo>
                <a:cubicBezTo>
                  <a:pt x="127" y="76"/>
                  <a:pt x="126" y="76"/>
                  <a:pt x="126" y="75"/>
                </a:cubicBezTo>
                <a:cubicBezTo>
                  <a:pt x="126" y="75"/>
                  <a:pt x="126" y="75"/>
                  <a:pt x="126" y="75"/>
                </a:cubicBezTo>
                <a:cubicBezTo>
                  <a:pt x="126" y="75"/>
                  <a:pt x="126" y="74"/>
                  <a:pt x="126" y="74"/>
                </a:cubicBezTo>
                <a:cubicBezTo>
                  <a:pt x="126" y="74"/>
                  <a:pt x="126" y="74"/>
                  <a:pt x="126" y="74"/>
                </a:cubicBezTo>
                <a:cubicBezTo>
                  <a:pt x="126" y="74"/>
                  <a:pt x="126" y="74"/>
                  <a:pt x="125" y="74"/>
                </a:cubicBezTo>
                <a:cubicBezTo>
                  <a:pt x="125" y="74"/>
                  <a:pt x="125" y="73"/>
                  <a:pt x="125" y="73"/>
                </a:cubicBezTo>
                <a:cubicBezTo>
                  <a:pt x="125" y="73"/>
                  <a:pt x="125" y="73"/>
                  <a:pt x="125" y="73"/>
                </a:cubicBezTo>
                <a:cubicBezTo>
                  <a:pt x="125" y="73"/>
                  <a:pt x="125" y="73"/>
                  <a:pt x="125" y="72"/>
                </a:cubicBezTo>
                <a:cubicBezTo>
                  <a:pt x="125" y="72"/>
                  <a:pt x="125" y="72"/>
                  <a:pt x="125" y="72"/>
                </a:cubicBezTo>
                <a:cubicBezTo>
                  <a:pt x="125" y="72"/>
                  <a:pt x="125" y="72"/>
                  <a:pt x="125" y="72"/>
                </a:cubicBezTo>
                <a:cubicBezTo>
                  <a:pt x="125" y="72"/>
                  <a:pt x="125" y="72"/>
                  <a:pt x="124" y="72"/>
                </a:cubicBezTo>
                <a:cubicBezTo>
                  <a:pt x="124" y="71"/>
                  <a:pt x="124" y="71"/>
                  <a:pt x="124" y="71"/>
                </a:cubicBezTo>
                <a:cubicBezTo>
                  <a:pt x="124" y="71"/>
                  <a:pt x="124" y="71"/>
                  <a:pt x="124" y="71"/>
                </a:cubicBezTo>
                <a:cubicBezTo>
                  <a:pt x="124" y="72"/>
                  <a:pt x="124" y="72"/>
                  <a:pt x="124" y="72"/>
                </a:cubicBezTo>
                <a:cubicBezTo>
                  <a:pt x="124" y="72"/>
                  <a:pt x="123" y="72"/>
                  <a:pt x="123" y="72"/>
                </a:cubicBezTo>
                <a:cubicBezTo>
                  <a:pt x="123" y="72"/>
                  <a:pt x="123" y="73"/>
                  <a:pt x="123" y="73"/>
                </a:cubicBezTo>
                <a:cubicBezTo>
                  <a:pt x="122" y="73"/>
                  <a:pt x="122" y="73"/>
                  <a:pt x="121" y="74"/>
                </a:cubicBezTo>
                <a:cubicBezTo>
                  <a:pt x="121" y="74"/>
                  <a:pt x="120" y="74"/>
                  <a:pt x="120" y="74"/>
                </a:cubicBezTo>
                <a:cubicBezTo>
                  <a:pt x="120" y="74"/>
                  <a:pt x="120" y="74"/>
                  <a:pt x="120" y="74"/>
                </a:cubicBezTo>
                <a:cubicBezTo>
                  <a:pt x="120" y="74"/>
                  <a:pt x="120" y="74"/>
                  <a:pt x="120" y="74"/>
                </a:cubicBezTo>
                <a:cubicBezTo>
                  <a:pt x="120" y="74"/>
                  <a:pt x="120" y="74"/>
                  <a:pt x="120" y="74"/>
                </a:cubicBezTo>
                <a:cubicBezTo>
                  <a:pt x="120" y="74"/>
                  <a:pt x="120" y="74"/>
                  <a:pt x="120" y="74"/>
                </a:cubicBezTo>
                <a:cubicBezTo>
                  <a:pt x="119" y="73"/>
                  <a:pt x="119" y="73"/>
                  <a:pt x="119" y="73"/>
                </a:cubicBezTo>
                <a:cubicBezTo>
                  <a:pt x="118" y="73"/>
                  <a:pt x="118" y="73"/>
                  <a:pt x="118" y="73"/>
                </a:cubicBezTo>
                <a:cubicBezTo>
                  <a:pt x="118" y="73"/>
                  <a:pt x="118" y="72"/>
                  <a:pt x="118" y="72"/>
                </a:cubicBezTo>
                <a:cubicBezTo>
                  <a:pt x="118" y="72"/>
                  <a:pt x="119" y="72"/>
                  <a:pt x="119" y="72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19" y="72"/>
                  <a:pt x="119" y="72"/>
                  <a:pt x="119" y="73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19" y="72"/>
                  <a:pt x="119" y="71"/>
                  <a:pt x="119" y="71"/>
                </a:cubicBezTo>
                <a:cubicBezTo>
                  <a:pt x="119" y="71"/>
                  <a:pt x="119" y="72"/>
                  <a:pt x="119" y="72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19" y="71"/>
                  <a:pt x="119" y="71"/>
                  <a:pt x="119" y="71"/>
                </a:cubicBezTo>
                <a:cubicBezTo>
                  <a:pt x="119" y="71"/>
                  <a:pt x="119" y="72"/>
                  <a:pt x="119" y="72"/>
                </a:cubicBezTo>
                <a:cubicBezTo>
                  <a:pt x="119" y="72"/>
                  <a:pt x="118" y="72"/>
                  <a:pt x="118" y="72"/>
                </a:cubicBezTo>
                <a:cubicBezTo>
                  <a:pt x="118" y="72"/>
                  <a:pt x="118" y="72"/>
                  <a:pt x="118" y="72"/>
                </a:cubicBezTo>
                <a:cubicBezTo>
                  <a:pt x="118" y="72"/>
                  <a:pt x="118" y="72"/>
                  <a:pt x="118" y="72"/>
                </a:cubicBezTo>
                <a:cubicBezTo>
                  <a:pt x="118" y="72"/>
                  <a:pt x="118" y="72"/>
                  <a:pt x="118" y="72"/>
                </a:cubicBezTo>
                <a:cubicBezTo>
                  <a:pt x="118" y="72"/>
                  <a:pt x="118" y="71"/>
                  <a:pt x="118" y="71"/>
                </a:cubicBezTo>
                <a:cubicBezTo>
                  <a:pt x="118" y="71"/>
                  <a:pt x="118" y="71"/>
                  <a:pt x="118" y="71"/>
                </a:cubicBezTo>
                <a:cubicBezTo>
                  <a:pt x="118" y="71"/>
                  <a:pt x="118" y="71"/>
                  <a:pt x="118" y="71"/>
                </a:cubicBezTo>
                <a:cubicBezTo>
                  <a:pt x="118" y="71"/>
                  <a:pt x="118" y="71"/>
                  <a:pt x="118" y="71"/>
                </a:cubicBezTo>
                <a:cubicBezTo>
                  <a:pt x="118" y="71"/>
                  <a:pt x="118" y="71"/>
                  <a:pt x="118" y="71"/>
                </a:cubicBezTo>
                <a:cubicBezTo>
                  <a:pt x="118" y="71"/>
                  <a:pt x="118" y="71"/>
                  <a:pt x="118" y="71"/>
                </a:cubicBezTo>
                <a:cubicBezTo>
                  <a:pt x="118" y="71"/>
                  <a:pt x="119" y="71"/>
                  <a:pt x="119" y="71"/>
                </a:cubicBezTo>
                <a:cubicBezTo>
                  <a:pt x="119" y="71"/>
                  <a:pt x="119" y="71"/>
                  <a:pt x="119" y="71"/>
                </a:cubicBezTo>
                <a:cubicBezTo>
                  <a:pt x="119" y="71"/>
                  <a:pt x="119" y="71"/>
                  <a:pt x="119" y="71"/>
                </a:cubicBezTo>
                <a:cubicBezTo>
                  <a:pt x="119" y="71"/>
                  <a:pt x="119" y="71"/>
                  <a:pt x="119" y="71"/>
                </a:cubicBezTo>
                <a:cubicBezTo>
                  <a:pt x="119" y="71"/>
                  <a:pt x="119" y="71"/>
                  <a:pt x="118" y="71"/>
                </a:cubicBezTo>
                <a:cubicBezTo>
                  <a:pt x="119" y="71"/>
                  <a:pt x="119" y="71"/>
                  <a:pt x="119" y="71"/>
                </a:cubicBezTo>
                <a:cubicBezTo>
                  <a:pt x="119" y="71"/>
                  <a:pt x="119" y="70"/>
                  <a:pt x="119" y="70"/>
                </a:cubicBezTo>
                <a:cubicBezTo>
                  <a:pt x="118" y="70"/>
                  <a:pt x="118" y="70"/>
                  <a:pt x="118" y="70"/>
                </a:cubicBezTo>
                <a:cubicBezTo>
                  <a:pt x="118" y="70"/>
                  <a:pt x="118" y="70"/>
                  <a:pt x="118" y="70"/>
                </a:cubicBezTo>
                <a:cubicBezTo>
                  <a:pt x="118" y="70"/>
                  <a:pt x="118" y="69"/>
                  <a:pt x="118" y="69"/>
                </a:cubicBezTo>
                <a:cubicBezTo>
                  <a:pt x="118" y="70"/>
                  <a:pt x="118" y="69"/>
                  <a:pt x="118" y="69"/>
                </a:cubicBezTo>
                <a:cubicBezTo>
                  <a:pt x="118" y="69"/>
                  <a:pt x="118" y="69"/>
                  <a:pt x="118" y="69"/>
                </a:cubicBezTo>
                <a:cubicBezTo>
                  <a:pt x="118" y="69"/>
                  <a:pt x="118" y="69"/>
                  <a:pt x="118" y="69"/>
                </a:cubicBezTo>
                <a:cubicBezTo>
                  <a:pt x="118" y="69"/>
                  <a:pt x="118" y="69"/>
                  <a:pt x="118" y="69"/>
                </a:cubicBezTo>
                <a:cubicBezTo>
                  <a:pt x="118" y="69"/>
                  <a:pt x="118" y="68"/>
                  <a:pt x="118" y="68"/>
                </a:cubicBezTo>
                <a:cubicBezTo>
                  <a:pt x="118" y="68"/>
                  <a:pt x="118" y="68"/>
                  <a:pt x="118" y="67"/>
                </a:cubicBezTo>
                <a:cubicBezTo>
                  <a:pt x="118" y="67"/>
                  <a:pt x="119" y="67"/>
                  <a:pt x="119" y="67"/>
                </a:cubicBezTo>
                <a:cubicBezTo>
                  <a:pt x="119" y="67"/>
                  <a:pt x="119" y="67"/>
                  <a:pt x="119" y="67"/>
                </a:cubicBezTo>
                <a:cubicBezTo>
                  <a:pt x="119" y="67"/>
                  <a:pt x="118" y="67"/>
                  <a:pt x="118" y="67"/>
                </a:cubicBezTo>
                <a:cubicBezTo>
                  <a:pt x="118" y="67"/>
                  <a:pt x="118" y="67"/>
                  <a:pt x="118" y="67"/>
                </a:cubicBezTo>
                <a:cubicBezTo>
                  <a:pt x="119" y="67"/>
                  <a:pt x="119" y="66"/>
                  <a:pt x="119" y="66"/>
                </a:cubicBezTo>
                <a:cubicBezTo>
                  <a:pt x="120" y="66"/>
                  <a:pt x="120" y="66"/>
                  <a:pt x="120" y="66"/>
                </a:cubicBezTo>
                <a:cubicBezTo>
                  <a:pt x="120" y="66"/>
                  <a:pt x="121" y="66"/>
                  <a:pt x="121" y="66"/>
                </a:cubicBezTo>
                <a:cubicBezTo>
                  <a:pt x="121" y="66"/>
                  <a:pt x="120" y="66"/>
                  <a:pt x="120" y="65"/>
                </a:cubicBezTo>
                <a:cubicBezTo>
                  <a:pt x="120" y="65"/>
                  <a:pt x="120" y="65"/>
                  <a:pt x="120" y="65"/>
                </a:cubicBezTo>
                <a:cubicBezTo>
                  <a:pt x="121" y="65"/>
                  <a:pt x="121" y="65"/>
                  <a:pt x="122" y="65"/>
                </a:cubicBezTo>
                <a:cubicBezTo>
                  <a:pt x="122" y="65"/>
                  <a:pt x="122" y="64"/>
                  <a:pt x="123" y="64"/>
                </a:cubicBezTo>
                <a:cubicBezTo>
                  <a:pt x="123" y="64"/>
                  <a:pt x="123" y="65"/>
                  <a:pt x="123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4"/>
                  <a:pt x="123" y="64"/>
                  <a:pt x="123" y="64"/>
                </a:cubicBezTo>
                <a:cubicBezTo>
                  <a:pt x="123" y="64"/>
                  <a:pt x="124" y="64"/>
                  <a:pt x="124" y="63"/>
                </a:cubicBezTo>
                <a:cubicBezTo>
                  <a:pt x="124" y="63"/>
                  <a:pt x="124" y="63"/>
                  <a:pt x="125" y="62"/>
                </a:cubicBezTo>
                <a:cubicBezTo>
                  <a:pt x="125" y="62"/>
                  <a:pt x="125" y="63"/>
                  <a:pt x="125" y="62"/>
                </a:cubicBezTo>
                <a:cubicBezTo>
                  <a:pt x="125" y="62"/>
                  <a:pt x="125" y="62"/>
                  <a:pt x="125" y="62"/>
                </a:cubicBezTo>
                <a:cubicBezTo>
                  <a:pt x="125" y="62"/>
                  <a:pt x="125" y="62"/>
                  <a:pt x="125" y="62"/>
                </a:cubicBezTo>
                <a:cubicBezTo>
                  <a:pt x="126" y="62"/>
                  <a:pt x="126" y="61"/>
                  <a:pt x="126" y="61"/>
                </a:cubicBezTo>
                <a:cubicBezTo>
                  <a:pt x="126" y="61"/>
                  <a:pt x="126" y="61"/>
                  <a:pt x="127" y="61"/>
                </a:cubicBezTo>
                <a:cubicBezTo>
                  <a:pt x="127" y="61"/>
                  <a:pt x="127" y="61"/>
                  <a:pt x="127" y="61"/>
                </a:cubicBezTo>
                <a:cubicBezTo>
                  <a:pt x="127" y="61"/>
                  <a:pt x="126" y="61"/>
                  <a:pt x="126" y="61"/>
                </a:cubicBezTo>
                <a:cubicBezTo>
                  <a:pt x="127" y="60"/>
                  <a:pt x="127" y="60"/>
                  <a:pt x="127" y="60"/>
                </a:cubicBezTo>
                <a:cubicBezTo>
                  <a:pt x="127" y="60"/>
                  <a:pt x="127" y="59"/>
                  <a:pt x="127" y="59"/>
                </a:cubicBezTo>
                <a:cubicBezTo>
                  <a:pt x="128" y="59"/>
                  <a:pt x="128" y="59"/>
                  <a:pt x="128" y="59"/>
                </a:cubicBezTo>
                <a:cubicBezTo>
                  <a:pt x="128" y="59"/>
                  <a:pt x="128" y="59"/>
                  <a:pt x="128" y="59"/>
                </a:cubicBezTo>
                <a:cubicBezTo>
                  <a:pt x="128" y="59"/>
                  <a:pt x="128" y="59"/>
                  <a:pt x="127" y="59"/>
                </a:cubicBezTo>
                <a:cubicBezTo>
                  <a:pt x="127" y="58"/>
                  <a:pt x="128" y="58"/>
                  <a:pt x="128" y="58"/>
                </a:cubicBezTo>
                <a:cubicBezTo>
                  <a:pt x="128" y="58"/>
                  <a:pt x="128" y="58"/>
                  <a:pt x="128" y="58"/>
                </a:cubicBezTo>
                <a:cubicBezTo>
                  <a:pt x="128" y="58"/>
                  <a:pt x="128" y="58"/>
                  <a:pt x="128" y="58"/>
                </a:cubicBezTo>
                <a:cubicBezTo>
                  <a:pt x="128" y="58"/>
                  <a:pt x="128" y="58"/>
                  <a:pt x="128" y="58"/>
                </a:cubicBezTo>
                <a:cubicBezTo>
                  <a:pt x="128" y="58"/>
                  <a:pt x="128" y="58"/>
                  <a:pt x="128" y="58"/>
                </a:cubicBezTo>
                <a:cubicBezTo>
                  <a:pt x="128" y="57"/>
                  <a:pt x="129" y="57"/>
                  <a:pt x="129" y="57"/>
                </a:cubicBezTo>
                <a:cubicBezTo>
                  <a:pt x="129" y="57"/>
                  <a:pt x="129" y="57"/>
                  <a:pt x="129" y="57"/>
                </a:cubicBezTo>
                <a:cubicBezTo>
                  <a:pt x="129" y="57"/>
                  <a:pt x="129" y="57"/>
                  <a:pt x="129" y="56"/>
                </a:cubicBezTo>
                <a:cubicBezTo>
                  <a:pt x="130" y="56"/>
                  <a:pt x="130" y="57"/>
                  <a:pt x="130" y="57"/>
                </a:cubicBezTo>
                <a:cubicBezTo>
                  <a:pt x="130" y="56"/>
                  <a:pt x="130" y="56"/>
                  <a:pt x="130" y="56"/>
                </a:cubicBezTo>
                <a:cubicBezTo>
                  <a:pt x="130" y="56"/>
                  <a:pt x="130" y="56"/>
                  <a:pt x="130" y="56"/>
                </a:cubicBezTo>
                <a:cubicBezTo>
                  <a:pt x="130" y="56"/>
                  <a:pt x="130" y="56"/>
                  <a:pt x="130" y="56"/>
                </a:cubicBezTo>
                <a:cubicBezTo>
                  <a:pt x="130" y="56"/>
                  <a:pt x="131" y="55"/>
                  <a:pt x="131" y="55"/>
                </a:cubicBezTo>
                <a:cubicBezTo>
                  <a:pt x="131" y="55"/>
                  <a:pt x="131" y="55"/>
                  <a:pt x="131" y="55"/>
                </a:cubicBezTo>
                <a:cubicBezTo>
                  <a:pt x="131" y="56"/>
                  <a:pt x="131" y="56"/>
                  <a:pt x="131" y="56"/>
                </a:cubicBezTo>
                <a:cubicBezTo>
                  <a:pt x="131" y="56"/>
                  <a:pt x="131" y="56"/>
                  <a:pt x="131" y="56"/>
                </a:cubicBezTo>
                <a:cubicBezTo>
                  <a:pt x="131" y="56"/>
                  <a:pt x="131" y="56"/>
                  <a:pt x="131" y="55"/>
                </a:cubicBezTo>
                <a:cubicBezTo>
                  <a:pt x="131" y="55"/>
                  <a:pt x="131" y="55"/>
                  <a:pt x="131" y="55"/>
                </a:cubicBezTo>
                <a:cubicBezTo>
                  <a:pt x="132" y="55"/>
                  <a:pt x="132" y="55"/>
                  <a:pt x="132" y="55"/>
                </a:cubicBezTo>
                <a:cubicBezTo>
                  <a:pt x="132" y="55"/>
                  <a:pt x="132" y="55"/>
                  <a:pt x="132" y="55"/>
                </a:cubicBezTo>
                <a:cubicBezTo>
                  <a:pt x="132" y="55"/>
                  <a:pt x="132" y="55"/>
                  <a:pt x="132" y="54"/>
                </a:cubicBezTo>
                <a:cubicBezTo>
                  <a:pt x="132" y="54"/>
                  <a:pt x="132" y="54"/>
                  <a:pt x="132" y="54"/>
                </a:cubicBezTo>
                <a:cubicBezTo>
                  <a:pt x="132" y="54"/>
                  <a:pt x="132" y="54"/>
                  <a:pt x="133" y="54"/>
                </a:cubicBezTo>
                <a:cubicBezTo>
                  <a:pt x="133" y="53"/>
                  <a:pt x="133" y="54"/>
                  <a:pt x="133" y="53"/>
                </a:cubicBezTo>
                <a:cubicBezTo>
                  <a:pt x="133" y="53"/>
                  <a:pt x="134" y="53"/>
                  <a:pt x="134" y="53"/>
                </a:cubicBezTo>
                <a:cubicBezTo>
                  <a:pt x="134" y="53"/>
                  <a:pt x="134" y="53"/>
                  <a:pt x="135" y="53"/>
                </a:cubicBezTo>
                <a:cubicBezTo>
                  <a:pt x="135" y="53"/>
                  <a:pt x="135" y="52"/>
                  <a:pt x="136" y="52"/>
                </a:cubicBezTo>
                <a:cubicBezTo>
                  <a:pt x="136" y="52"/>
                  <a:pt x="136" y="52"/>
                  <a:pt x="136" y="52"/>
                </a:cubicBezTo>
                <a:cubicBezTo>
                  <a:pt x="136" y="52"/>
                  <a:pt x="136" y="52"/>
                  <a:pt x="136" y="52"/>
                </a:cubicBezTo>
                <a:cubicBezTo>
                  <a:pt x="136" y="52"/>
                  <a:pt x="136" y="53"/>
                  <a:pt x="136" y="53"/>
                </a:cubicBezTo>
                <a:cubicBezTo>
                  <a:pt x="136" y="53"/>
                  <a:pt x="136" y="52"/>
                  <a:pt x="136" y="52"/>
                </a:cubicBezTo>
                <a:cubicBezTo>
                  <a:pt x="137" y="52"/>
                  <a:pt x="137" y="52"/>
                  <a:pt x="137" y="51"/>
                </a:cubicBezTo>
                <a:cubicBezTo>
                  <a:pt x="137" y="51"/>
                  <a:pt x="137" y="51"/>
                  <a:pt x="137" y="51"/>
                </a:cubicBezTo>
                <a:cubicBezTo>
                  <a:pt x="137" y="52"/>
                  <a:pt x="137" y="52"/>
                  <a:pt x="138" y="52"/>
                </a:cubicBezTo>
                <a:cubicBezTo>
                  <a:pt x="138" y="50"/>
                  <a:pt x="138" y="51"/>
                  <a:pt x="139" y="51"/>
                </a:cubicBezTo>
                <a:cubicBezTo>
                  <a:pt x="139" y="51"/>
                  <a:pt x="140" y="51"/>
                  <a:pt x="140" y="50"/>
                </a:cubicBezTo>
                <a:cubicBezTo>
                  <a:pt x="140" y="50"/>
                  <a:pt x="140" y="50"/>
                  <a:pt x="140" y="50"/>
                </a:cubicBezTo>
                <a:cubicBezTo>
                  <a:pt x="141" y="50"/>
                  <a:pt x="141" y="49"/>
                  <a:pt x="142" y="50"/>
                </a:cubicBezTo>
                <a:cubicBezTo>
                  <a:pt x="142" y="50"/>
                  <a:pt x="141" y="50"/>
                  <a:pt x="141" y="51"/>
                </a:cubicBezTo>
                <a:cubicBezTo>
                  <a:pt x="141" y="51"/>
                  <a:pt x="141" y="51"/>
                  <a:pt x="142" y="51"/>
                </a:cubicBezTo>
                <a:cubicBezTo>
                  <a:pt x="142" y="51"/>
                  <a:pt x="143" y="50"/>
                  <a:pt x="143" y="49"/>
                </a:cubicBezTo>
                <a:cubicBezTo>
                  <a:pt x="143" y="50"/>
                  <a:pt x="143" y="50"/>
                  <a:pt x="143" y="51"/>
                </a:cubicBezTo>
                <a:cubicBezTo>
                  <a:pt x="144" y="50"/>
                  <a:pt x="144" y="50"/>
                  <a:pt x="144" y="49"/>
                </a:cubicBezTo>
                <a:cubicBezTo>
                  <a:pt x="144" y="49"/>
                  <a:pt x="145" y="49"/>
                  <a:pt x="145" y="49"/>
                </a:cubicBezTo>
                <a:cubicBezTo>
                  <a:pt x="145" y="50"/>
                  <a:pt x="145" y="50"/>
                  <a:pt x="145" y="51"/>
                </a:cubicBezTo>
                <a:cubicBezTo>
                  <a:pt x="145" y="51"/>
                  <a:pt x="145" y="51"/>
                  <a:pt x="145" y="51"/>
                </a:cubicBezTo>
                <a:cubicBezTo>
                  <a:pt x="145" y="50"/>
                  <a:pt x="145" y="50"/>
                  <a:pt x="146" y="50"/>
                </a:cubicBezTo>
                <a:cubicBezTo>
                  <a:pt x="146" y="50"/>
                  <a:pt x="146" y="50"/>
                  <a:pt x="147" y="50"/>
                </a:cubicBezTo>
                <a:cubicBezTo>
                  <a:pt x="147" y="50"/>
                  <a:pt x="147" y="50"/>
                  <a:pt x="148" y="50"/>
                </a:cubicBezTo>
                <a:cubicBezTo>
                  <a:pt x="148" y="50"/>
                  <a:pt x="148" y="50"/>
                  <a:pt x="148" y="50"/>
                </a:cubicBezTo>
                <a:cubicBezTo>
                  <a:pt x="148" y="51"/>
                  <a:pt x="148" y="51"/>
                  <a:pt x="148" y="51"/>
                </a:cubicBezTo>
                <a:cubicBezTo>
                  <a:pt x="147" y="51"/>
                  <a:pt x="147" y="51"/>
                  <a:pt x="146" y="51"/>
                </a:cubicBezTo>
                <a:cubicBezTo>
                  <a:pt x="146" y="52"/>
                  <a:pt x="146" y="52"/>
                  <a:pt x="147" y="52"/>
                </a:cubicBezTo>
                <a:cubicBezTo>
                  <a:pt x="147" y="52"/>
                  <a:pt x="148" y="52"/>
                  <a:pt x="148" y="52"/>
                </a:cubicBezTo>
                <a:cubicBezTo>
                  <a:pt x="148" y="52"/>
                  <a:pt x="149" y="52"/>
                  <a:pt x="149" y="52"/>
                </a:cubicBezTo>
                <a:cubicBezTo>
                  <a:pt x="149" y="52"/>
                  <a:pt x="149" y="52"/>
                  <a:pt x="150" y="52"/>
                </a:cubicBezTo>
                <a:cubicBezTo>
                  <a:pt x="150" y="52"/>
                  <a:pt x="150" y="53"/>
                  <a:pt x="151" y="53"/>
                </a:cubicBezTo>
                <a:cubicBezTo>
                  <a:pt x="151" y="53"/>
                  <a:pt x="151" y="53"/>
                  <a:pt x="151" y="53"/>
                </a:cubicBezTo>
                <a:cubicBezTo>
                  <a:pt x="151" y="53"/>
                  <a:pt x="151" y="53"/>
                  <a:pt x="151" y="53"/>
                </a:cubicBezTo>
                <a:cubicBezTo>
                  <a:pt x="152" y="53"/>
                  <a:pt x="153" y="53"/>
                  <a:pt x="153" y="53"/>
                </a:cubicBezTo>
                <a:cubicBezTo>
                  <a:pt x="154" y="53"/>
                  <a:pt x="154" y="53"/>
                  <a:pt x="155" y="54"/>
                </a:cubicBezTo>
                <a:cubicBezTo>
                  <a:pt x="155" y="54"/>
                  <a:pt x="155" y="54"/>
                  <a:pt x="156" y="54"/>
                </a:cubicBezTo>
                <a:cubicBezTo>
                  <a:pt x="156" y="54"/>
                  <a:pt x="157" y="55"/>
                  <a:pt x="157" y="55"/>
                </a:cubicBezTo>
                <a:cubicBezTo>
                  <a:pt x="158" y="55"/>
                  <a:pt x="158" y="55"/>
                  <a:pt x="159" y="55"/>
                </a:cubicBezTo>
                <a:cubicBezTo>
                  <a:pt x="159" y="56"/>
                  <a:pt x="160" y="56"/>
                  <a:pt x="160" y="56"/>
                </a:cubicBezTo>
                <a:cubicBezTo>
                  <a:pt x="160" y="57"/>
                  <a:pt x="160" y="57"/>
                  <a:pt x="160" y="57"/>
                </a:cubicBezTo>
                <a:cubicBezTo>
                  <a:pt x="160" y="58"/>
                  <a:pt x="160" y="58"/>
                  <a:pt x="159" y="59"/>
                </a:cubicBezTo>
                <a:cubicBezTo>
                  <a:pt x="157" y="60"/>
                  <a:pt x="154" y="59"/>
                  <a:pt x="152" y="58"/>
                </a:cubicBezTo>
                <a:cubicBezTo>
                  <a:pt x="152" y="58"/>
                  <a:pt x="151" y="58"/>
                  <a:pt x="151" y="58"/>
                </a:cubicBezTo>
                <a:cubicBezTo>
                  <a:pt x="151" y="58"/>
                  <a:pt x="151" y="57"/>
                  <a:pt x="150" y="57"/>
                </a:cubicBezTo>
                <a:cubicBezTo>
                  <a:pt x="150" y="58"/>
                  <a:pt x="151" y="58"/>
                  <a:pt x="151" y="59"/>
                </a:cubicBezTo>
                <a:cubicBezTo>
                  <a:pt x="151" y="59"/>
                  <a:pt x="152" y="59"/>
                  <a:pt x="152" y="59"/>
                </a:cubicBezTo>
                <a:cubicBezTo>
                  <a:pt x="153" y="60"/>
                  <a:pt x="153" y="60"/>
                  <a:pt x="152" y="60"/>
                </a:cubicBezTo>
                <a:cubicBezTo>
                  <a:pt x="152" y="61"/>
                  <a:pt x="153" y="62"/>
                  <a:pt x="153" y="63"/>
                </a:cubicBezTo>
                <a:cubicBezTo>
                  <a:pt x="153" y="63"/>
                  <a:pt x="154" y="63"/>
                  <a:pt x="154" y="63"/>
                </a:cubicBezTo>
                <a:cubicBezTo>
                  <a:pt x="154" y="63"/>
                  <a:pt x="154" y="63"/>
                  <a:pt x="154" y="63"/>
                </a:cubicBezTo>
                <a:cubicBezTo>
                  <a:pt x="155" y="63"/>
                  <a:pt x="155" y="63"/>
                  <a:pt x="155" y="63"/>
                </a:cubicBezTo>
                <a:cubicBezTo>
                  <a:pt x="156" y="64"/>
                  <a:pt x="157" y="64"/>
                  <a:pt x="156" y="63"/>
                </a:cubicBezTo>
                <a:cubicBezTo>
                  <a:pt x="156" y="63"/>
                  <a:pt x="156" y="63"/>
                  <a:pt x="156" y="63"/>
                </a:cubicBezTo>
                <a:cubicBezTo>
                  <a:pt x="155" y="62"/>
                  <a:pt x="155" y="62"/>
                  <a:pt x="155" y="62"/>
                </a:cubicBezTo>
                <a:cubicBezTo>
                  <a:pt x="155" y="61"/>
                  <a:pt x="155" y="61"/>
                  <a:pt x="155" y="61"/>
                </a:cubicBezTo>
                <a:cubicBezTo>
                  <a:pt x="156" y="62"/>
                  <a:pt x="157" y="62"/>
                  <a:pt x="158" y="62"/>
                </a:cubicBezTo>
                <a:cubicBezTo>
                  <a:pt x="158" y="62"/>
                  <a:pt x="158" y="62"/>
                  <a:pt x="159" y="62"/>
                </a:cubicBezTo>
                <a:cubicBezTo>
                  <a:pt x="159" y="62"/>
                  <a:pt x="159" y="62"/>
                  <a:pt x="159" y="62"/>
                </a:cubicBezTo>
                <a:cubicBezTo>
                  <a:pt x="160" y="61"/>
                  <a:pt x="159" y="61"/>
                  <a:pt x="159" y="60"/>
                </a:cubicBezTo>
                <a:cubicBezTo>
                  <a:pt x="159" y="59"/>
                  <a:pt x="161" y="60"/>
                  <a:pt x="161" y="59"/>
                </a:cubicBezTo>
                <a:cubicBezTo>
                  <a:pt x="162" y="58"/>
                  <a:pt x="163" y="59"/>
                  <a:pt x="163" y="59"/>
                </a:cubicBezTo>
                <a:cubicBezTo>
                  <a:pt x="163" y="59"/>
                  <a:pt x="163" y="59"/>
                  <a:pt x="163" y="59"/>
                </a:cubicBezTo>
                <a:cubicBezTo>
                  <a:pt x="163" y="59"/>
                  <a:pt x="164" y="59"/>
                  <a:pt x="164" y="59"/>
                </a:cubicBezTo>
                <a:cubicBezTo>
                  <a:pt x="164" y="58"/>
                  <a:pt x="164" y="58"/>
                  <a:pt x="164" y="57"/>
                </a:cubicBezTo>
                <a:cubicBezTo>
                  <a:pt x="163" y="57"/>
                  <a:pt x="163" y="57"/>
                  <a:pt x="163" y="57"/>
                </a:cubicBezTo>
                <a:cubicBezTo>
                  <a:pt x="163" y="57"/>
                  <a:pt x="163" y="57"/>
                  <a:pt x="163" y="57"/>
                </a:cubicBezTo>
                <a:cubicBezTo>
                  <a:pt x="163" y="56"/>
                  <a:pt x="164" y="56"/>
                  <a:pt x="164" y="56"/>
                </a:cubicBezTo>
                <a:cubicBezTo>
                  <a:pt x="164" y="55"/>
                  <a:pt x="163" y="55"/>
                  <a:pt x="163" y="54"/>
                </a:cubicBezTo>
                <a:cubicBezTo>
                  <a:pt x="164" y="54"/>
                  <a:pt x="164" y="55"/>
                  <a:pt x="164" y="55"/>
                </a:cubicBezTo>
                <a:cubicBezTo>
                  <a:pt x="164" y="55"/>
                  <a:pt x="165" y="55"/>
                  <a:pt x="165" y="54"/>
                </a:cubicBezTo>
                <a:cubicBezTo>
                  <a:pt x="166" y="55"/>
                  <a:pt x="166" y="56"/>
                  <a:pt x="166" y="56"/>
                </a:cubicBezTo>
                <a:cubicBezTo>
                  <a:pt x="166" y="56"/>
                  <a:pt x="165" y="56"/>
                  <a:pt x="164" y="57"/>
                </a:cubicBezTo>
                <a:cubicBezTo>
                  <a:pt x="165" y="57"/>
                  <a:pt x="166" y="58"/>
                  <a:pt x="167" y="58"/>
                </a:cubicBezTo>
                <a:cubicBezTo>
                  <a:pt x="167" y="58"/>
                  <a:pt x="167" y="58"/>
                  <a:pt x="168" y="58"/>
                </a:cubicBezTo>
                <a:cubicBezTo>
                  <a:pt x="168" y="57"/>
                  <a:pt x="168" y="57"/>
                  <a:pt x="168" y="56"/>
                </a:cubicBezTo>
                <a:cubicBezTo>
                  <a:pt x="168" y="56"/>
                  <a:pt x="169" y="56"/>
                  <a:pt x="169" y="56"/>
                </a:cubicBezTo>
                <a:cubicBezTo>
                  <a:pt x="170" y="56"/>
                  <a:pt x="171" y="55"/>
                  <a:pt x="171" y="55"/>
                </a:cubicBezTo>
                <a:cubicBezTo>
                  <a:pt x="172" y="55"/>
                  <a:pt x="173" y="55"/>
                  <a:pt x="173" y="54"/>
                </a:cubicBezTo>
                <a:cubicBezTo>
                  <a:pt x="173" y="54"/>
                  <a:pt x="173" y="55"/>
                  <a:pt x="173" y="55"/>
                </a:cubicBezTo>
                <a:cubicBezTo>
                  <a:pt x="173" y="55"/>
                  <a:pt x="173" y="55"/>
                  <a:pt x="173" y="55"/>
                </a:cubicBezTo>
                <a:cubicBezTo>
                  <a:pt x="174" y="55"/>
                  <a:pt x="173" y="54"/>
                  <a:pt x="175" y="54"/>
                </a:cubicBezTo>
                <a:cubicBezTo>
                  <a:pt x="175" y="54"/>
                  <a:pt x="175" y="54"/>
                  <a:pt x="175" y="55"/>
                </a:cubicBezTo>
                <a:cubicBezTo>
                  <a:pt x="175" y="55"/>
                  <a:pt x="175" y="55"/>
                  <a:pt x="174" y="55"/>
                </a:cubicBezTo>
                <a:cubicBezTo>
                  <a:pt x="174" y="55"/>
                  <a:pt x="174" y="55"/>
                  <a:pt x="174" y="55"/>
                </a:cubicBezTo>
                <a:cubicBezTo>
                  <a:pt x="175" y="55"/>
                  <a:pt x="175" y="55"/>
                  <a:pt x="176" y="55"/>
                </a:cubicBezTo>
                <a:cubicBezTo>
                  <a:pt x="176" y="55"/>
                  <a:pt x="176" y="55"/>
                  <a:pt x="176" y="55"/>
                </a:cubicBezTo>
                <a:cubicBezTo>
                  <a:pt x="176" y="55"/>
                  <a:pt x="176" y="55"/>
                  <a:pt x="177" y="54"/>
                </a:cubicBezTo>
                <a:cubicBezTo>
                  <a:pt x="177" y="54"/>
                  <a:pt x="178" y="54"/>
                  <a:pt x="178" y="54"/>
                </a:cubicBezTo>
                <a:cubicBezTo>
                  <a:pt x="178" y="54"/>
                  <a:pt x="179" y="55"/>
                  <a:pt x="179" y="54"/>
                </a:cubicBezTo>
                <a:cubicBezTo>
                  <a:pt x="179" y="54"/>
                  <a:pt x="179" y="54"/>
                  <a:pt x="180" y="54"/>
                </a:cubicBezTo>
                <a:cubicBezTo>
                  <a:pt x="180" y="54"/>
                  <a:pt x="181" y="54"/>
                  <a:pt x="181" y="54"/>
                </a:cubicBezTo>
                <a:cubicBezTo>
                  <a:pt x="181" y="54"/>
                  <a:pt x="181" y="54"/>
                  <a:pt x="181" y="54"/>
                </a:cubicBezTo>
                <a:cubicBezTo>
                  <a:pt x="181" y="55"/>
                  <a:pt x="181" y="55"/>
                  <a:pt x="182" y="55"/>
                </a:cubicBezTo>
                <a:cubicBezTo>
                  <a:pt x="182" y="55"/>
                  <a:pt x="182" y="54"/>
                  <a:pt x="182" y="54"/>
                </a:cubicBezTo>
                <a:cubicBezTo>
                  <a:pt x="183" y="54"/>
                  <a:pt x="183" y="54"/>
                  <a:pt x="183" y="53"/>
                </a:cubicBezTo>
                <a:cubicBezTo>
                  <a:pt x="183" y="53"/>
                  <a:pt x="183" y="53"/>
                  <a:pt x="183" y="52"/>
                </a:cubicBezTo>
                <a:cubicBezTo>
                  <a:pt x="183" y="52"/>
                  <a:pt x="183" y="52"/>
                  <a:pt x="183" y="52"/>
                </a:cubicBezTo>
                <a:cubicBezTo>
                  <a:pt x="183" y="52"/>
                  <a:pt x="183" y="52"/>
                  <a:pt x="183" y="52"/>
                </a:cubicBezTo>
                <a:cubicBezTo>
                  <a:pt x="184" y="52"/>
                  <a:pt x="185" y="52"/>
                  <a:pt x="186" y="52"/>
                </a:cubicBezTo>
                <a:cubicBezTo>
                  <a:pt x="188" y="53"/>
                  <a:pt x="190" y="54"/>
                  <a:pt x="192" y="55"/>
                </a:cubicBezTo>
                <a:cubicBezTo>
                  <a:pt x="192" y="55"/>
                  <a:pt x="192" y="55"/>
                  <a:pt x="192" y="55"/>
                </a:cubicBezTo>
                <a:cubicBezTo>
                  <a:pt x="192" y="55"/>
                  <a:pt x="193" y="54"/>
                  <a:pt x="193" y="54"/>
                </a:cubicBezTo>
                <a:cubicBezTo>
                  <a:pt x="192" y="54"/>
                  <a:pt x="192" y="54"/>
                  <a:pt x="192" y="53"/>
                </a:cubicBezTo>
                <a:cubicBezTo>
                  <a:pt x="191" y="53"/>
                  <a:pt x="192" y="53"/>
                  <a:pt x="192" y="52"/>
                </a:cubicBezTo>
                <a:cubicBezTo>
                  <a:pt x="191" y="52"/>
                  <a:pt x="190" y="52"/>
                  <a:pt x="190" y="52"/>
                </a:cubicBezTo>
                <a:cubicBezTo>
                  <a:pt x="190" y="51"/>
                  <a:pt x="191" y="51"/>
                  <a:pt x="191" y="50"/>
                </a:cubicBezTo>
                <a:cubicBezTo>
                  <a:pt x="190" y="50"/>
                  <a:pt x="190" y="50"/>
                  <a:pt x="190" y="50"/>
                </a:cubicBezTo>
                <a:cubicBezTo>
                  <a:pt x="190" y="49"/>
                  <a:pt x="191" y="48"/>
                  <a:pt x="192" y="48"/>
                </a:cubicBezTo>
                <a:cubicBezTo>
                  <a:pt x="192" y="47"/>
                  <a:pt x="192" y="47"/>
                  <a:pt x="192" y="47"/>
                </a:cubicBezTo>
                <a:cubicBezTo>
                  <a:pt x="192" y="47"/>
                  <a:pt x="192" y="47"/>
                  <a:pt x="192" y="46"/>
                </a:cubicBezTo>
                <a:cubicBezTo>
                  <a:pt x="189" y="44"/>
                  <a:pt x="186" y="42"/>
                  <a:pt x="183" y="40"/>
                </a:cubicBezTo>
                <a:cubicBezTo>
                  <a:pt x="183" y="40"/>
                  <a:pt x="183" y="40"/>
                  <a:pt x="183" y="40"/>
                </a:cubicBezTo>
                <a:cubicBezTo>
                  <a:pt x="183" y="40"/>
                  <a:pt x="183" y="40"/>
                  <a:pt x="183" y="40"/>
                </a:cubicBezTo>
                <a:cubicBezTo>
                  <a:pt x="183" y="40"/>
                  <a:pt x="183" y="41"/>
                  <a:pt x="183" y="41"/>
                </a:cubicBezTo>
                <a:cubicBezTo>
                  <a:pt x="182" y="41"/>
                  <a:pt x="182" y="41"/>
                  <a:pt x="182" y="41"/>
                </a:cubicBezTo>
                <a:cubicBezTo>
                  <a:pt x="182" y="41"/>
                  <a:pt x="181" y="41"/>
                  <a:pt x="181" y="41"/>
                </a:cubicBezTo>
                <a:cubicBezTo>
                  <a:pt x="181" y="41"/>
                  <a:pt x="181" y="41"/>
                  <a:pt x="181" y="41"/>
                </a:cubicBezTo>
                <a:cubicBezTo>
                  <a:pt x="181" y="41"/>
                  <a:pt x="180" y="41"/>
                  <a:pt x="181" y="41"/>
                </a:cubicBezTo>
                <a:cubicBezTo>
                  <a:pt x="181" y="41"/>
                  <a:pt x="181" y="42"/>
                  <a:pt x="181" y="42"/>
                </a:cubicBezTo>
                <a:cubicBezTo>
                  <a:pt x="181" y="42"/>
                  <a:pt x="181" y="42"/>
                  <a:pt x="181" y="42"/>
                </a:cubicBezTo>
                <a:cubicBezTo>
                  <a:pt x="181" y="42"/>
                  <a:pt x="180" y="42"/>
                  <a:pt x="180" y="42"/>
                </a:cubicBezTo>
                <a:cubicBezTo>
                  <a:pt x="180" y="42"/>
                  <a:pt x="180" y="42"/>
                  <a:pt x="179" y="42"/>
                </a:cubicBezTo>
                <a:cubicBezTo>
                  <a:pt x="179" y="42"/>
                  <a:pt x="179" y="42"/>
                  <a:pt x="179" y="42"/>
                </a:cubicBezTo>
                <a:cubicBezTo>
                  <a:pt x="179" y="42"/>
                  <a:pt x="179" y="42"/>
                  <a:pt x="179" y="42"/>
                </a:cubicBezTo>
                <a:cubicBezTo>
                  <a:pt x="179" y="43"/>
                  <a:pt x="179" y="43"/>
                  <a:pt x="180" y="43"/>
                </a:cubicBezTo>
                <a:cubicBezTo>
                  <a:pt x="180" y="43"/>
                  <a:pt x="180" y="43"/>
                  <a:pt x="180" y="43"/>
                </a:cubicBezTo>
                <a:cubicBezTo>
                  <a:pt x="179" y="43"/>
                  <a:pt x="179" y="44"/>
                  <a:pt x="179" y="44"/>
                </a:cubicBezTo>
                <a:cubicBezTo>
                  <a:pt x="178" y="44"/>
                  <a:pt x="178" y="44"/>
                  <a:pt x="177" y="44"/>
                </a:cubicBezTo>
                <a:cubicBezTo>
                  <a:pt x="176" y="43"/>
                  <a:pt x="176" y="44"/>
                  <a:pt x="175" y="43"/>
                </a:cubicBezTo>
                <a:cubicBezTo>
                  <a:pt x="175" y="43"/>
                  <a:pt x="175" y="43"/>
                  <a:pt x="175" y="43"/>
                </a:cubicBezTo>
                <a:cubicBezTo>
                  <a:pt x="176" y="43"/>
                  <a:pt x="176" y="42"/>
                  <a:pt x="177" y="42"/>
                </a:cubicBezTo>
                <a:cubicBezTo>
                  <a:pt x="177" y="42"/>
                  <a:pt x="177" y="42"/>
                  <a:pt x="177" y="42"/>
                </a:cubicBezTo>
                <a:cubicBezTo>
                  <a:pt x="177" y="42"/>
                  <a:pt x="177" y="42"/>
                  <a:pt x="177" y="42"/>
                </a:cubicBezTo>
                <a:cubicBezTo>
                  <a:pt x="177" y="42"/>
                  <a:pt x="177" y="42"/>
                  <a:pt x="177" y="42"/>
                </a:cubicBezTo>
                <a:cubicBezTo>
                  <a:pt x="177" y="41"/>
                  <a:pt x="178" y="41"/>
                  <a:pt x="178" y="41"/>
                </a:cubicBezTo>
                <a:cubicBezTo>
                  <a:pt x="178" y="41"/>
                  <a:pt x="178" y="41"/>
                  <a:pt x="178" y="41"/>
                </a:cubicBezTo>
                <a:cubicBezTo>
                  <a:pt x="178" y="40"/>
                  <a:pt x="178" y="40"/>
                  <a:pt x="178" y="40"/>
                </a:cubicBezTo>
                <a:cubicBezTo>
                  <a:pt x="178" y="40"/>
                  <a:pt x="179" y="40"/>
                  <a:pt x="179" y="39"/>
                </a:cubicBezTo>
                <a:cubicBezTo>
                  <a:pt x="179" y="39"/>
                  <a:pt x="179" y="40"/>
                  <a:pt x="179" y="40"/>
                </a:cubicBezTo>
                <a:cubicBezTo>
                  <a:pt x="180" y="39"/>
                  <a:pt x="180" y="39"/>
                  <a:pt x="181" y="38"/>
                </a:cubicBezTo>
                <a:cubicBezTo>
                  <a:pt x="165" y="29"/>
                  <a:pt x="147" y="24"/>
                  <a:pt x="128" y="24"/>
                </a:cubicBezTo>
                <a:cubicBezTo>
                  <a:pt x="112" y="24"/>
                  <a:pt x="97" y="28"/>
                  <a:pt x="83" y="34"/>
                </a:cubicBezTo>
                <a:moveTo>
                  <a:pt x="84" y="39"/>
                </a:moveTo>
                <a:cubicBezTo>
                  <a:pt x="84" y="39"/>
                  <a:pt x="84" y="39"/>
                  <a:pt x="84" y="39"/>
                </a:cubicBezTo>
                <a:cubicBezTo>
                  <a:pt x="84" y="39"/>
                  <a:pt x="84" y="39"/>
                  <a:pt x="84" y="39"/>
                </a:cubicBezTo>
                <a:cubicBezTo>
                  <a:pt x="84" y="39"/>
                  <a:pt x="84" y="39"/>
                  <a:pt x="84" y="39"/>
                </a:cubicBezTo>
                <a:cubicBezTo>
                  <a:pt x="84" y="39"/>
                  <a:pt x="84" y="39"/>
                  <a:pt x="84" y="39"/>
                </a:cubicBezTo>
                <a:moveTo>
                  <a:pt x="174" y="99"/>
                </a:moveTo>
                <a:cubicBezTo>
                  <a:pt x="174" y="99"/>
                  <a:pt x="174" y="99"/>
                  <a:pt x="173" y="99"/>
                </a:cubicBezTo>
                <a:cubicBezTo>
                  <a:pt x="173" y="99"/>
                  <a:pt x="173" y="98"/>
                  <a:pt x="173" y="98"/>
                </a:cubicBezTo>
                <a:cubicBezTo>
                  <a:pt x="174" y="98"/>
                  <a:pt x="174" y="98"/>
                  <a:pt x="174" y="97"/>
                </a:cubicBezTo>
                <a:cubicBezTo>
                  <a:pt x="174" y="97"/>
                  <a:pt x="173" y="97"/>
                  <a:pt x="173" y="97"/>
                </a:cubicBezTo>
                <a:cubicBezTo>
                  <a:pt x="173" y="97"/>
                  <a:pt x="173" y="97"/>
                  <a:pt x="172" y="97"/>
                </a:cubicBezTo>
                <a:cubicBezTo>
                  <a:pt x="172" y="97"/>
                  <a:pt x="172" y="97"/>
                  <a:pt x="172" y="97"/>
                </a:cubicBezTo>
                <a:cubicBezTo>
                  <a:pt x="172" y="96"/>
                  <a:pt x="172" y="96"/>
                  <a:pt x="172" y="95"/>
                </a:cubicBezTo>
                <a:cubicBezTo>
                  <a:pt x="171" y="95"/>
                  <a:pt x="171" y="95"/>
                  <a:pt x="171" y="95"/>
                </a:cubicBezTo>
                <a:cubicBezTo>
                  <a:pt x="171" y="95"/>
                  <a:pt x="171" y="95"/>
                  <a:pt x="171" y="95"/>
                </a:cubicBezTo>
                <a:cubicBezTo>
                  <a:pt x="171" y="95"/>
                  <a:pt x="171" y="95"/>
                  <a:pt x="171" y="95"/>
                </a:cubicBezTo>
                <a:cubicBezTo>
                  <a:pt x="171" y="95"/>
                  <a:pt x="172" y="95"/>
                  <a:pt x="172" y="95"/>
                </a:cubicBezTo>
                <a:cubicBezTo>
                  <a:pt x="172" y="95"/>
                  <a:pt x="172" y="95"/>
                  <a:pt x="172" y="95"/>
                </a:cubicBezTo>
                <a:cubicBezTo>
                  <a:pt x="172" y="95"/>
                  <a:pt x="172" y="94"/>
                  <a:pt x="172" y="94"/>
                </a:cubicBezTo>
                <a:cubicBezTo>
                  <a:pt x="172" y="94"/>
                  <a:pt x="172" y="94"/>
                  <a:pt x="172" y="94"/>
                </a:cubicBezTo>
                <a:cubicBezTo>
                  <a:pt x="172" y="94"/>
                  <a:pt x="172" y="94"/>
                  <a:pt x="172" y="94"/>
                </a:cubicBezTo>
                <a:cubicBezTo>
                  <a:pt x="172" y="94"/>
                  <a:pt x="172" y="93"/>
                  <a:pt x="173" y="93"/>
                </a:cubicBezTo>
                <a:cubicBezTo>
                  <a:pt x="173" y="93"/>
                  <a:pt x="174" y="94"/>
                  <a:pt x="174" y="94"/>
                </a:cubicBezTo>
                <a:cubicBezTo>
                  <a:pt x="174" y="94"/>
                  <a:pt x="174" y="94"/>
                  <a:pt x="174" y="94"/>
                </a:cubicBezTo>
                <a:cubicBezTo>
                  <a:pt x="174" y="93"/>
                  <a:pt x="174" y="93"/>
                  <a:pt x="174" y="93"/>
                </a:cubicBezTo>
                <a:cubicBezTo>
                  <a:pt x="174" y="93"/>
                  <a:pt x="174" y="92"/>
                  <a:pt x="174" y="92"/>
                </a:cubicBezTo>
                <a:cubicBezTo>
                  <a:pt x="174" y="92"/>
                  <a:pt x="174" y="92"/>
                  <a:pt x="174" y="92"/>
                </a:cubicBezTo>
                <a:cubicBezTo>
                  <a:pt x="174" y="92"/>
                  <a:pt x="174" y="91"/>
                  <a:pt x="174" y="91"/>
                </a:cubicBezTo>
                <a:cubicBezTo>
                  <a:pt x="174" y="91"/>
                  <a:pt x="174" y="91"/>
                  <a:pt x="173" y="91"/>
                </a:cubicBezTo>
                <a:cubicBezTo>
                  <a:pt x="173" y="91"/>
                  <a:pt x="173" y="91"/>
                  <a:pt x="173" y="91"/>
                </a:cubicBezTo>
                <a:cubicBezTo>
                  <a:pt x="173" y="91"/>
                  <a:pt x="172" y="91"/>
                  <a:pt x="172" y="91"/>
                </a:cubicBezTo>
                <a:cubicBezTo>
                  <a:pt x="171" y="91"/>
                  <a:pt x="171" y="92"/>
                  <a:pt x="170" y="92"/>
                </a:cubicBezTo>
                <a:cubicBezTo>
                  <a:pt x="170" y="92"/>
                  <a:pt x="170" y="92"/>
                  <a:pt x="170" y="92"/>
                </a:cubicBezTo>
                <a:cubicBezTo>
                  <a:pt x="170" y="92"/>
                  <a:pt x="169" y="92"/>
                  <a:pt x="169" y="92"/>
                </a:cubicBezTo>
                <a:cubicBezTo>
                  <a:pt x="169" y="93"/>
                  <a:pt x="169" y="93"/>
                  <a:pt x="169" y="93"/>
                </a:cubicBezTo>
                <a:cubicBezTo>
                  <a:pt x="169" y="93"/>
                  <a:pt x="169" y="93"/>
                  <a:pt x="169" y="93"/>
                </a:cubicBezTo>
                <a:cubicBezTo>
                  <a:pt x="169" y="93"/>
                  <a:pt x="168" y="93"/>
                  <a:pt x="168" y="93"/>
                </a:cubicBezTo>
                <a:cubicBezTo>
                  <a:pt x="168" y="93"/>
                  <a:pt x="168" y="93"/>
                  <a:pt x="168" y="93"/>
                </a:cubicBezTo>
                <a:cubicBezTo>
                  <a:pt x="168" y="93"/>
                  <a:pt x="167" y="94"/>
                  <a:pt x="167" y="94"/>
                </a:cubicBezTo>
                <a:cubicBezTo>
                  <a:pt x="167" y="94"/>
                  <a:pt x="167" y="94"/>
                  <a:pt x="167" y="95"/>
                </a:cubicBezTo>
                <a:cubicBezTo>
                  <a:pt x="167" y="95"/>
                  <a:pt x="167" y="95"/>
                  <a:pt x="167" y="95"/>
                </a:cubicBezTo>
                <a:cubicBezTo>
                  <a:pt x="167" y="95"/>
                  <a:pt x="167" y="95"/>
                  <a:pt x="167" y="95"/>
                </a:cubicBezTo>
                <a:cubicBezTo>
                  <a:pt x="167" y="95"/>
                  <a:pt x="168" y="96"/>
                  <a:pt x="168" y="96"/>
                </a:cubicBezTo>
                <a:cubicBezTo>
                  <a:pt x="168" y="96"/>
                  <a:pt x="168" y="96"/>
                  <a:pt x="168" y="96"/>
                </a:cubicBezTo>
                <a:cubicBezTo>
                  <a:pt x="168" y="96"/>
                  <a:pt x="168" y="96"/>
                  <a:pt x="168" y="96"/>
                </a:cubicBezTo>
                <a:cubicBezTo>
                  <a:pt x="168" y="96"/>
                  <a:pt x="168" y="96"/>
                  <a:pt x="168" y="96"/>
                </a:cubicBezTo>
                <a:cubicBezTo>
                  <a:pt x="168" y="96"/>
                  <a:pt x="168" y="96"/>
                  <a:pt x="168" y="96"/>
                </a:cubicBezTo>
                <a:cubicBezTo>
                  <a:pt x="168" y="96"/>
                  <a:pt x="167" y="97"/>
                  <a:pt x="168" y="97"/>
                </a:cubicBezTo>
                <a:cubicBezTo>
                  <a:pt x="168" y="97"/>
                  <a:pt x="168" y="97"/>
                  <a:pt x="168" y="97"/>
                </a:cubicBezTo>
                <a:cubicBezTo>
                  <a:pt x="168" y="97"/>
                  <a:pt x="168" y="97"/>
                  <a:pt x="168" y="97"/>
                </a:cubicBezTo>
                <a:cubicBezTo>
                  <a:pt x="168" y="98"/>
                  <a:pt x="168" y="98"/>
                  <a:pt x="169" y="98"/>
                </a:cubicBezTo>
                <a:cubicBezTo>
                  <a:pt x="169" y="98"/>
                  <a:pt x="169" y="98"/>
                  <a:pt x="169" y="98"/>
                </a:cubicBezTo>
                <a:cubicBezTo>
                  <a:pt x="169" y="99"/>
                  <a:pt x="169" y="99"/>
                  <a:pt x="169" y="99"/>
                </a:cubicBezTo>
                <a:cubicBezTo>
                  <a:pt x="170" y="99"/>
                  <a:pt x="170" y="99"/>
                  <a:pt x="170" y="100"/>
                </a:cubicBezTo>
                <a:cubicBezTo>
                  <a:pt x="170" y="100"/>
                  <a:pt x="170" y="100"/>
                  <a:pt x="170" y="100"/>
                </a:cubicBezTo>
                <a:cubicBezTo>
                  <a:pt x="170" y="100"/>
                  <a:pt x="171" y="100"/>
                  <a:pt x="171" y="101"/>
                </a:cubicBezTo>
                <a:cubicBezTo>
                  <a:pt x="171" y="101"/>
                  <a:pt x="171" y="101"/>
                  <a:pt x="171" y="101"/>
                </a:cubicBezTo>
                <a:cubicBezTo>
                  <a:pt x="171" y="101"/>
                  <a:pt x="171" y="101"/>
                  <a:pt x="171" y="101"/>
                </a:cubicBezTo>
                <a:cubicBezTo>
                  <a:pt x="170" y="100"/>
                  <a:pt x="170" y="101"/>
                  <a:pt x="170" y="102"/>
                </a:cubicBezTo>
                <a:cubicBezTo>
                  <a:pt x="170" y="102"/>
                  <a:pt x="170" y="102"/>
                  <a:pt x="170" y="102"/>
                </a:cubicBezTo>
                <a:cubicBezTo>
                  <a:pt x="170" y="102"/>
                  <a:pt x="170" y="102"/>
                  <a:pt x="170" y="102"/>
                </a:cubicBezTo>
                <a:cubicBezTo>
                  <a:pt x="170" y="102"/>
                  <a:pt x="170" y="102"/>
                  <a:pt x="170" y="102"/>
                </a:cubicBezTo>
                <a:cubicBezTo>
                  <a:pt x="170" y="102"/>
                  <a:pt x="170" y="102"/>
                  <a:pt x="169" y="102"/>
                </a:cubicBezTo>
                <a:cubicBezTo>
                  <a:pt x="169" y="102"/>
                  <a:pt x="169" y="102"/>
                  <a:pt x="169" y="102"/>
                </a:cubicBezTo>
                <a:cubicBezTo>
                  <a:pt x="169" y="103"/>
                  <a:pt x="169" y="104"/>
                  <a:pt x="169" y="105"/>
                </a:cubicBezTo>
                <a:cubicBezTo>
                  <a:pt x="170" y="105"/>
                  <a:pt x="170" y="105"/>
                  <a:pt x="171" y="105"/>
                </a:cubicBezTo>
                <a:cubicBezTo>
                  <a:pt x="171" y="106"/>
                  <a:pt x="173" y="106"/>
                  <a:pt x="174" y="106"/>
                </a:cubicBezTo>
                <a:cubicBezTo>
                  <a:pt x="174" y="106"/>
                  <a:pt x="175" y="106"/>
                  <a:pt x="175" y="106"/>
                </a:cubicBezTo>
                <a:cubicBezTo>
                  <a:pt x="175" y="105"/>
                  <a:pt x="175" y="104"/>
                  <a:pt x="175" y="104"/>
                </a:cubicBezTo>
                <a:cubicBezTo>
                  <a:pt x="175" y="104"/>
                  <a:pt x="175" y="104"/>
                  <a:pt x="175" y="103"/>
                </a:cubicBezTo>
                <a:cubicBezTo>
                  <a:pt x="175" y="103"/>
                  <a:pt x="175" y="103"/>
                  <a:pt x="175" y="103"/>
                </a:cubicBezTo>
                <a:cubicBezTo>
                  <a:pt x="175" y="102"/>
                  <a:pt x="175" y="102"/>
                  <a:pt x="175" y="102"/>
                </a:cubicBezTo>
                <a:cubicBezTo>
                  <a:pt x="175" y="102"/>
                  <a:pt x="174" y="102"/>
                  <a:pt x="174" y="102"/>
                </a:cubicBezTo>
                <a:cubicBezTo>
                  <a:pt x="174" y="102"/>
                  <a:pt x="174" y="102"/>
                  <a:pt x="174" y="102"/>
                </a:cubicBezTo>
                <a:cubicBezTo>
                  <a:pt x="174" y="102"/>
                  <a:pt x="174" y="102"/>
                  <a:pt x="174" y="102"/>
                </a:cubicBezTo>
                <a:cubicBezTo>
                  <a:pt x="175" y="102"/>
                  <a:pt x="175" y="102"/>
                  <a:pt x="175" y="102"/>
                </a:cubicBezTo>
                <a:cubicBezTo>
                  <a:pt x="175" y="102"/>
                  <a:pt x="175" y="102"/>
                  <a:pt x="175" y="102"/>
                </a:cubicBezTo>
                <a:cubicBezTo>
                  <a:pt x="175" y="102"/>
                  <a:pt x="175" y="102"/>
                  <a:pt x="175" y="102"/>
                </a:cubicBezTo>
                <a:cubicBezTo>
                  <a:pt x="175" y="101"/>
                  <a:pt x="175" y="101"/>
                  <a:pt x="175" y="101"/>
                </a:cubicBezTo>
                <a:cubicBezTo>
                  <a:pt x="175" y="101"/>
                  <a:pt x="175" y="101"/>
                  <a:pt x="175" y="101"/>
                </a:cubicBezTo>
                <a:cubicBezTo>
                  <a:pt x="174" y="101"/>
                  <a:pt x="174" y="101"/>
                  <a:pt x="174" y="101"/>
                </a:cubicBezTo>
                <a:cubicBezTo>
                  <a:pt x="174" y="101"/>
                  <a:pt x="174" y="100"/>
                  <a:pt x="174" y="100"/>
                </a:cubicBezTo>
                <a:cubicBezTo>
                  <a:pt x="174" y="100"/>
                  <a:pt x="174" y="100"/>
                  <a:pt x="174" y="100"/>
                </a:cubicBezTo>
                <a:cubicBezTo>
                  <a:pt x="174" y="100"/>
                  <a:pt x="175" y="100"/>
                  <a:pt x="175" y="100"/>
                </a:cubicBezTo>
                <a:cubicBezTo>
                  <a:pt x="175" y="100"/>
                  <a:pt x="175" y="100"/>
                  <a:pt x="175" y="100"/>
                </a:cubicBezTo>
                <a:cubicBezTo>
                  <a:pt x="175" y="100"/>
                  <a:pt x="175" y="100"/>
                  <a:pt x="175" y="100"/>
                </a:cubicBezTo>
                <a:cubicBezTo>
                  <a:pt x="175" y="100"/>
                  <a:pt x="175" y="100"/>
                  <a:pt x="175" y="100"/>
                </a:cubicBezTo>
                <a:cubicBezTo>
                  <a:pt x="175" y="100"/>
                  <a:pt x="175" y="100"/>
                  <a:pt x="175" y="100"/>
                </a:cubicBezTo>
                <a:cubicBezTo>
                  <a:pt x="175" y="100"/>
                  <a:pt x="175" y="100"/>
                  <a:pt x="175" y="100"/>
                </a:cubicBezTo>
                <a:cubicBezTo>
                  <a:pt x="176" y="100"/>
                  <a:pt x="176" y="100"/>
                  <a:pt x="176" y="100"/>
                </a:cubicBezTo>
                <a:cubicBezTo>
                  <a:pt x="176" y="100"/>
                  <a:pt x="176" y="100"/>
                  <a:pt x="176" y="100"/>
                </a:cubicBezTo>
                <a:cubicBezTo>
                  <a:pt x="176" y="100"/>
                  <a:pt x="176" y="100"/>
                  <a:pt x="176" y="100"/>
                </a:cubicBezTo>
                <a:cubicBezTo>
                  <a:pt x="176" y="100"/>
                  <a:pt x="176" y="100"/>
                  <a:pt x="176" y="100"/>
                </a:cubicBezTo>
                <a:cubicBezTo>
                  <a:pt x="176" y="99"/>
                  <a:pt x="176" y="99"/>
                  <a:pt x="175" y="99"/>
                </a:cubicBezTo>
                <a:cubicBezTo>
                  <a:pt x="175" y="99"/>
                  <a:pt x="175" y="98"/>
                  <a:pt x="175" y="98"/>
                </a:cubicBezTo>
                <a:cubicBezTo>
                  <a:pt x="175" y="98"/>
                  <a:pt x="174" y="98"/>
                  <a:pt x="174" y="98"/>
                </a:cubicBezTo>
                <a:cubicBezTo>
                  <a:pt x="174" y="99"/>
                  <a:pt x="174" y="99"/>
                  <a:pt x="174" y="100"/>
                </a:cubicBezTo>
                <a:cubicBezTo>
                  <a:pt x="174" y="99"/>
                  <a:pt x="174" y="99"/>
                  <a:pt x="174" y="99"/>
                </a:cubicBezTo>
                <a:cubicBezTo>
                  <a:pt x="174" y="99"/>
                  <a:pt x="174" y="99"/>
                  <a:pt x="174" y="99"/>
                </a:cubicBezTo>
                <a:cubicBezTo>
                  <a:pt x="174" y="99"/>
                  <a:pt x="174" y="99"/>
                  <a:pt x="174" y="99"/>
                </a:cubicBezTo>
                <a:moveTo>
                  <a:pt x="143" y="99"/>
                </a:moveTo>
                <a:cubicBezTo>
                  <a:pt x="143" y="99"/>
                  <a:pt x="143" y="99"/>
                  <a:pt x="143" y="99"/>
                </a:cubicBezTo>
                <a:cubicBezTo>
                  <a:pt x="143" y="99"/>
                  <a:pt x="143" y="99"/>
                  <a:pt x="143" y="99"/>
                </a:cubicBezTo>
                <a:cubicBezTo>
                  <a:pt x="143" y="99"/>
                  <a:pt x="143" y="99"/>
                  <a:pt x="143" y="99"/>
                </a:cubicBezTo>
                <a:cubicBezTo>
                  <a:pt x="143" y="99"/>
                  <a:pt x="143" y="99"/>
                  <a:pt x="143" y="99"/>
                </a:cubicBezTo>
                <a:cubicBezTo>
                  <a:pt x="143" y="99"/>
                  <a:pt x="143" y="99"/>
                  <a:pt x="143" y="99"/>
                </a:cubicBezTo>
                <a:moveTo>
                  <a:pt x="177" y="44"/>
                </a:moveTo>
                <a:cubicBezTo>
                  <a:pt x="178" y="44"/>
                  <a:pt x="178" y="44"/>
                  <a:pt x="178" y="44"/>
                </a:cubicBezTo>
                <a:cubicBezTo>
                  <a:pt x="178" y="46"/>
                  <a:pt x="177" y="45"/>
                  <a:pt x="177" y="47"/>
                </a:cubicBezTo>
                <a:cubicBezTo>
                  <a:pt x="177" y="48"/>
                  <a:pt x="177" y="49"/>
                  <a:pt x="178" y="49"/>
                </a:cubicBezTo>
                <a:cubicBezTo>
                  <a:pt x="178" y="49"/>
                  <a:pt x="179" y="49"/>
                  <a:pt x="179" y="50"/>
                </a:cubicBezTo>
                <a:cubicBezTo>
                  <a:pt x="178" y="50"/>
                  <a:pt x="178" y="50"/>
                  <a:pt x="177" y="50"/>
                </a:cubicBezTo>
                <a:cubicBezTo>
                  <a:pt x="177" y="50"/>
                  <a:pt x="177" y="50"/>
                  <a:pt x="176" y="50"/>
                </a:cubicBezTo>
                <a:cubicBezTo>
                  <a:pt x="176" y="50"/>
                  <a:pt x="176" y="50"/>
                  <a:pt x="176" y="50"/>
                </a:cubicBezTo>
                <a:cubicBezTo>
                  <a:pt x="175" y="50"/>
                  <a:pt x="175" y="50"/>
                  <a:pt x="175" y="50"/>
                </a:cubicBezTo>
                <a:cubicBezTo>
                  <a:pt x="175" y="49"/>
                  <a:pt x="175" y="49"/>
                  <a:pt x="175" y="49"/>
                </a:cubicBezTo>
                <a:cubicBezTo>
                  <a:pt x="175" y="49"/>
                  <a:pt x="175" y="49"/>
                  <a:pt x="176" y="49"/>
                </a:cubicBezTo>
                <a:cubicBezTo>
                  <a:pt x="175" y="49"/>
                  <a:pt x="174" y="48"/>
                  <a:pt x="174" y="48"/>
                </a:cubicBezTo>
                <a:cubicBezTo>
                  <a:pt x="173" y="48"/>
                  <a:pt x="173" y="48"/>
                  <a:pt x="172" y="48"/>
                </a:cubicBezTo>
                <a:cubicBezTo>
                  <a:pt x="172" y="48"/>
                  <a:pt x="172" y="48"/>
                  <a:pt x="172" y="48"/>
                </a:cubicBezTo>
                <a:cubicBezTo>
                  <a:pt x="172" y="47"/>
                  <a:pt x="172" y="47"/>
                  <a:pt x="172" y="47"/>
                </a:cubicBezTo>
                <a:cubicBezTo>
                  <a:pt x="173" y="47"/>
                  <a:pt x="173" y="47"/>
                  <a:pt x="173" y="47"/>
                </a:cubicBezTo>
                <a:cubicBezTo>
                  <a:pt x="174" y="47"/>
                  <a:pt x="174" y="46"/>
                  <a:pt x="174" y="46"/>
                </a:cubicBezTo>
                <a:cubicBezTo>
                  <a:pt x="174" y="46"/>
                  <a:pt x="174" y="46"/>
                  <a:pt x="173" y="45"/>
                </a:cubicBezTo>
                <a:cubicBezTo>
                  <a:pt x="173" y="45"/>
                  <a:pt x="174" y="45"/>
                  <a:pt x="174" y="45"/>
                </a:cubicBezTo>
                <a:cubicBezTo>
                  <a:pt x="174" y="45"/>
                  <a:pt x="174" y="45"/>
                  <a:pt x="174" y="45"/>
                </a:cubicBezTo>
                <a:cubicBezTo>
                  <a:pt x="175" y="45"/>
                  <a:pt x="175" y="44"/>
                  <a:pt x="175" y="44"/>
                </a:cubicBezTo>
                <a:cubicBezTo>
                  <a:pt x="176" y="44"/>
                  <a:pt x="177" y="44"/>
                  <a:pt x="177" y="44"/>
                </a:cubicBezTo>
                <a:moveTo>
                  <a:pt x="143" y="29"/>
                </a:moveTo>
                <a:cubicBezTo>
                  <a:pt x="142" y="29"/>
                  <a:pt x="142" y="29"/>
                  <a:pt x="142" y="30"/>
                </a:cubicBezTo>
                <a:cubicBezTo>
                  <a:pt x="141" y="30"/>
                  <a:pt x="141" y="30"/>
                  <a:pt x="141" y="30"/>
                </a:cubicBezTo>
                <a:cubicBezTo>
                  <a:pt x="140" y="30"/>
                  <a:pt x="140" y="30"/>
                  <a:pt x="140" y="30"/>
                </a:cubicBezTo>
                <a:cubicBezTo>
                  <a:pt x="139" y="30"/>
                  <a:pt x="138" y="30"/>
                  <a:pt x="137" y="30"/>
                </a:cubicBezTo>
                <a:cubicBezTo>
                  <a:pt x="137" y="30"/>
                  <a:pt x="137" y="30"/>
                  <a:pt x="137" y="30"/>
                </a:cubicBezTo>
                <a:cubicBezTo>
                  <a:pt x="137" y="29"/>
                  <a:pt x="137" y="29"/>
                  <a:pt x="138" y="28"/>
                </a:cubicBezTo>
                <a:cubicBezTo>
                  <a:pt x="138" y="28"/>
                  <a:pt x="138" y="28"/>
                  <a:pt x="138" y="28"/>
                </a:cubicBezTo>
                <a:cubicBezTo>
                  <a:pt x="136" y="28"/>
                  <a:pt x="134" y="29"/>
                  <a:pt x="133" y="28"/>
                </a:cubicBezTo>
                <a:cubicBezTo>
                  <a:pt x="133" y="28"/>
                  <a:pt x="133" y="28"/>
                  <a:pt x="133" y="28"/>
                </a:cubicBezTo>
                <a:cubicBezTo>
                  <a:pt x="134" y="28"/>
                  <a:pt x="134" y="28"/>
                  <a:pt x="134" y="27"/>
                </a:cubicBezTo>
                <a:cubicBezTo>
                  <a:pt x="135" y="27"/>
                  <a:pt x="135" y="27"/>
                  <a:pt x="135" y="26"/>
                </a:cubicBezTo>
                <a:cubicBezTo>
                  <a:pt x="135" y="26"/>
                  <a:pt x="136" y="27"/>
                  <a:pt x="136" y="27"/>
                </a:cubicBezTo>
                <a:cubicBezTo>
                  <a:pt x="137" y="28"/>
                  <a:pt x="137" y="27"/>
                  <a:pt x="138" y="28"/>
                </a:cubicBezTo>
                <a:cubicBezTo>
                  <a:pt x="138" y="28"/>
                  <a:pt x="138" y="27"/>
                  <a:pt x="138" y="27"/>
                </a:cubicBezTo>
                <a:cubicBezTo>
                  <a:pt x="139" y="27"/>
                  <a:pt x="139" y="27"/>
                  <a:pt x="139" y="26"/>
                </a:cubicBezTo>
                <a:cubicBezTo>
                  <a:pt x="139" y="27"/>
                  <a:pt x="139" y="27"/>
                  <a:pt x="139" y="28"/>
                </a:cubicBezTo>
                <a:cubicBezTo>
                  <a:pt x="139" y="28"/>
                  <a:pt x="139" y="28"/>
                  <a:pt x="139" y="28"/>
                </a:cubicBezTo>
                <a:cubicBezTo>
                  <a:pt x="140" y="27"/>
                  <a:pt x="140" y="27"/>
                  <a:pt x="141" y="27"/>
                </a:cubicBezTo>
                <a:cubicBezTo>
                  <a:pt x="141" y="27"/>
                  <a:pt x="141" y="27"/>
                  <a:pt x="141" y="27"/>
                </a:cubicBezTo>
                <a:cubicBezTo>
                  <a:pt x="141" y="27"/>
                  <a:pt x="141" y="27"/>
                  <a:pt x="141" y="27"/>
                </a:cubicBezTo>
                <a:cubicBezTo>
                  <a:pt x="142" y="27"/>
                  <a:pt x="142" y="27"/>
                  <a:pt x="143" y="27"/>
                </a:cubicBezTo>
                <a:cubicBezTo>
                  <a:pt x="143" y="27"/>
                  <a:pt x="143" y="28"/>
                  <a:pt x="144" y="28"/>
                </a:cubicBezTo>
                <a:cubicBezTo>
                  <a:pt x="144" y="28"/>
                  <a:pt x="144" y="28"/>
                  <a:pt x="144" y="28"/>
                </a:cubicBezTo>
                <a:cubicBezTo>
                  <a:pt x="144" y="28"/>
                  <a:pt x="144" y="28"/>
                  <a:pt x="144" y="28"/>
                </a:cubicBezTo>
                <a:cubicBezTo>
                  <a:pt x="143" y="28"/>
                  <a:pt x="143" y="29"/>
                  <a:pt x="143" y="29"/>
                </a:cubicBezTo>
                <a:moveTo>
                  <a:pt x="134" y="30"/>
                </a:moveTo>
                <a:cubicBezTo>
                  <a:pt x="135" y="30"/>
                  <a:pt x="135" y="30"/>
                  <a:pt x="135" y="30"/>
                </a:cubicBezTo>
                <a:cubicBezTo>
                  <a:pt x="136" y="30"/>
                  <a:pt x="136" y="31"/>
                  <a:pt x="136" y="31"/>
                </a:cubicBezTo>
                <a:cubicBezTo>
                  <a:pt x="136" y="31"/>
                  <a:pt x="136" y="31"/>
                  <a:pt x="136" y="31"/>
                </a:cubicBezTo>
                <a:cubicBezTo>
                  <a:pt x="135" y="31"/>
                  <a:pt x="135" y="32"/>
                  <a:pt x="135" y="32"/>
                </a:cubicBezTo>
                <a:cubicBezTo>
                  <a:pt x="134" y="32"/>
                  <a:pt x="134" y="33"/>
                  <a:pt x="134" y="33"/>
                </a:cubicBezTo>
                <a:cubicBezTo>
                  <a:pt x="134" y="34"/>
                  <a:pt x="134" y="34"/>
                  <a:pt x="134" y="34"/>
                </a:cubicBezTo>
                <a:cubicBezTo>
                  <a:pt x="133" y="34"/>
                  <a:pt x="133" y="34"/>
                  <a:pt x="133" y="34"/>
                </a:cubicBezTo>
                <a:cubicBezTo>
                  <a:pt x="132" y="35"/>
                  <a:pt x="132" y="35"/>
                  <a:pt x="132" y="36"/>
                </a:cubicBezTo>
                <a:cubicBezTo>
                  <a:pt x="132" y="36"/>
                  <a:pt x="132" y="36"/>
                  <a:pt x="132" y="36"/>
                </a:cubicBezTo>
                <a:cubicBezTo>
                  <a:pt x="131" y="36"/>
                  <a:pt x="129" y="35"/>
                  <a:pt x="129" y="35"/>
                </a:cubicBezTo>
                <a:cubicBezTo>
                  <a:pt x="129" y="35"/>
                  <a:pt x="129" y="35"/>
                  <a:pt x="129" y="35"/>
                </a:cubicBezTo>
                <a:cubicBezTo>
                  <a:pt x="129" y="35"/>
                  <a:pt x="129" y="34"/>
                  <a:pt x="129" y="34"/>
                </a:cubicBezTo>
                <a:cubicBezTo>
                  <a:pt x="130" y="34"/>
                  <a:pt x="131" y="34"/>
                  <a:pt x="132" y="34"/>
                </a:cubicBezTo>
                <a:cubicBezTo>
                  <a:pt x="131" y="34"/>
                  <a:pt x="131" y="33"/>
                  <a:pt x="131" y="33"/>
                </a:cubicBezTo>
                <a:cubicBezTo>
                  <a:pt x="130" y="33"/>
                  <a:pt x="130" y="34"/>
                  <a:pt x="129" y="34"/>
                </a:cubicBezTo>
                <a:cubicBezTo>
                  <a:pt x="128" y="34"/>
                  <a:pt x="128" y="33"/>
                  <a:pt x="128" y="33"/>
                </a:cubicBezTo>
                <a:cubicBezTo>
                  <a:pt x="128" y="33"/>
                  <a:pt x="128" y="33"/>
                  <a:pt x="128" y="33"/>
                </a:cubicBezTo>
                <a:cubicBezTo>
                  <a:pt x="129" y="33"/>
                  <a:pt x="131" y="33"/>
                  <a:pt x="131" y="32"/>
                </a:cubicBezTo>
                <a:cubicBezTo>
                  <a:pt x="131" y="32"/>
                  <a:pt x="131" y="32"/>
                  <a:pt x="131" y="32"/>
                </a:cubicBezTo>
                <a:cubicBezTo>
                  <a:pt x="131" y="32"/>
                  <a:pt x="130" y="31"/>
                  <a:pt x="130" y="31"/>
                </a:cubicBezTo>
                <a:cubicBezTo>
                  <a:pt x="129" y="31"/>
                  <a:pt x="129" y="32"/>
                  <a:pt x="128" y="32"/>
                </a:cubicBezTo>
                <a:cubicBezTo>
                  <a:pt x="127" y="33"/>
                  <a:pt x="126" y="31"/>
                  <a:pt x="126" y="31"/>
                </a:cubicBezTo>
                <a:cubicBezTo>
                  <a:pt x="126" y="31"/>
                  <a:pt x="126" y="31"/>
                  <a:pt x="127" y="30"/>
                </a:cubicBezTo>
                <a:cubicBezTo>
                  <a:pt x="127" y="30"/>
                  <a:pt x="126" y="30"/>
                  <a:pt x="126" y="30"/>
                </a:cubicBezTo>
                <a:cubicBezTo>
                  <a:pt x="126" y="30"/>
                  <a:pt x="126" y="30"/>
                  <a:pt x="125" y="30"/>
                </a:cubicBezTo>
                <a:cubicBezTo>
                  <a:pt x="125" y="30"/>
                  <a:pt x="125" y="29"/>
                  <a:pt x="125" y="29"/>
                </a:cubicBezTo>
                <a:cubicBezTo>
                  <a:pt x="125" y="29"/>
                  <a:pt x="125" y="29"/>
                  <a:pt x="126" y="29"/>
                </a:cubicBezTo>
                <a:cubicBezTo>
                  <a:pt x="126" y="29"/>
                  <a:pt x="126" y="29"/>
                  <a:pt x="127" y="29"/>
                </a:cubicBezTo>
                <a:cubicBezTo>
                  <a:pt x="127" y="29"/>
                  <a:pt x="127" y="28"/>
                  <a:pt x="128" y="28"/>
                </a:cubicBezTo>
                <a:cubicBezTo>
                  <a:pt x="128" y="29"/>
                  <a:pt x="128" y="29"/>
                  <a:pt x="128" y="29"/>
                </a:cubicBezTo>
                <a:cubicBezTo>
                  <a:pt x="128" y="29"/>
                  <a:pt x="128" y="30"/>
                  <a:pt x="129" y="30"/>
                </a:cubicBezTo>
                <a:cubicBezTo>
                  <a:pt x="129" y="30"/>
                  <a:pt x="129" y="30"/>
                  <a:pt x="129" y="30"/>
                </a:cubicBezTo>
                <a:cubicBezTo>
                  <a:pt x="129" y="29"/>
                  <a:pt x="129" y="29"/>
                  <a:pt x="129" y="29"/>
                </a:cubicBezTo>
                <a:cubicBezTo>
                  <a:pt x="129" y="28"/>
                  <a:pt x="129" y="28"/>
                  <a:pt x="129" y="29"/>
                </a:cubicBezTo>
                <a:cubicBezTo>
                  <a:pt x="130" y="29"/>
                  <a:pt x="130" y="30"/>
                  <a:pt x="131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31" y="30"/>
                  <a:pt x="130" y="29"/>
                  <a:pt x="131" y="28"/>
                </a:cubicBezTo>
                <a:cubicBezTo>
                  <a:pt x="131" y="28"/>
                  <a:pt x="131" y="28"/>
                  <a:pt x="131" y="28"/>
                </a:cubicBezTo>
                <a:cubicBezTo>
                  <a:pt x="131" y="28"/>
                  <a:pt x="132" y="28"/>
                  <a:pt x="132" y="28"/>
                </a:cubicBezTo>
                <a:cubicBezTo>
                  <a:pt x="133" y="28"/>
                  <a:pt x="133" y="28"/>
                  <a:pt x="133" y="28"/>
                </a:cubicBezTo>
                <a:cubicBezTo>
                  <a:pt x="133" y="28"/>
                  <a:pt x="133" y="28"/>
                  <a:pt x="133" y="28"/>
                </a:cubicBezTo>
                <a:cubicBezTo>
                  <a:pt x="133" y="29"/>
                  <a:pt x="133" y="29"/>
                  <a:pt x="133" y="29"/>
                </a:cubicBezTo>
                <a:cubicBezTo>
                  <a:pt x="133" y="30"/>
                  <a:pt x="133" y="30"/>
                  <a:pt x="133" y="30"/>
                </a:cubicBezTo>
                <a:cubicBezTo>
                  <a:pt x="133" y="29"/>
                  <a:pt x="133" y="29"/>
                  <a:pt x="134" y="29"/>
                </a:cubicBezTo>
                <a:cubicBezTo>
                  <a:pt x="134" y="29"/>
                  <a:pt x="134" y="30"/>
                  <a:pt x="134" y="30"/>
                </a:cubicBezTo>
                <a:moveTo>
                  <a:pt x="112" y="85"/>
                </a:moveTo>
                <a:cubicBezTo>
                  <a:pt x="112" y="85"/>
                  <a:pt x="112" y="85"/>
                  <a:pt x="112" y="85"/>
                </a:cubicBezTo>
                <a:cubicBezTo>
                  <a:pt x="113" y="85"/>
                  <a:pt x="114" y="85"/>
                  <a:pt x="114" y="85"/>
                </a:cubicBezTo>
                <a:cubicBezTo>
                  <a:pt x="114" y="85"/>
                  <a:pt x="114" y="85"/>
                  <a:pt x="114" y="85"/>
                </a:cubicBezTo>
                <a:cubicBezTo>
                  <a:pt x="114" y="85"/>
                  <a:pt x="114" y="85"/>
                  <a:pt x="114" y="85"/>
                </a:cubicBezTo>
                <a:cubicBezTo>
                  <a:pt x="113" y="85"/>
                  <a:pt x="113" y="85"/>
                  <a:pt x="113" y="85"/>
                </a:cubicBezTo>
                <a:cubicBezTo>
                  <a:pt x="113" y="85"/>
                  <a:pt x="113" y="86"/>
                  <a:pt x="112" y="86"/>
                </a:cubicBezTo>
                <a:cubicBezTo>
                  <a:pt x="112" y="86"/>
                  <a:pt x="112" y="86"/>
                  <a:pt x="112" y="86"/>
                </a:cubicBezTo>
                <a:cubicBezTo>
                  <a:pt x="111" y="86"/>
                  <a:pt x="111" y="86"/>
                  <a:pt x="111" y="86"/>
                </a:cubicBezTo>
                <a:cubicBezTo>
                  <a:pt x="111" y="86"/>
                  <a:pt x="111" y="86"/>
                  <a:pt x="111" y="86"/>
                </a:cubicBezTo>
                <a:cubicBezTo>
                  <a:pt x="110" y="86"/>
                  <a:pt x="110" y="86"/>
                  <a:pt x="110" y="86"/>
                </a:cubicBezTo>
                <a:cubicBezTo>
                  <a:pt x="110" y="86"/>
                  <a:pt x="110" y="86"/>
                  <a:pt x="110" y="86"/>
                </a:cubicBezTo>
                <a:cubicBezTo>
                  <a:pt x="109" y="86"/>
                  <a:pt x="109" y="86"/>
                  <a:pt x="108" y="86"/>
                </a:cubicBezTo>
                <a:cubicBezTo>
                  <a:pt x="108" y="87"/>
                  <a:pt x="108" y="86"/>
                  <a:pt x="107" y="86"/>
                </a:cubicBezTo>
                <a:cubicBezTo>
                  <a:pt x="107" y="86"/>
                  <a:pt x="107" y="86"/>
                  <a:pt x="107" y="86"/>
                </a:cubicBezTo>
                <a:cubicBezTo>
                  <a:pt x="106" y="86"/>
                  <a:pt x="106" y="87"/>
                  <a:pt x="106" y="87"/>
                </a:cubicBezTo>
                <a:cubicBezTo>
                  <a:pt x="106" y="87"/>
                  <a:pt x="106" y="87"/>
                  <a:pt x="106" y="87"/>
                </a:cubicBezTo>
                <a:cubicBezTo>
                  <a:pt x="106" y="87"/>
                  <a:pt x="105" y="87"/>
                  <a:pt x="105" y="87"/>
                </a:cubicBezTo>
                <a:cubicBezTo>
                  <a:pt x="105" y="87"/>
                  <a:pt x="105" y="87"/>
                  <a:pt x="105" y="86"/>
                </a:cubicBezTo>
                <a:cubicBezTo>
                  <a:pt x="106" y="86"/>
                  <a:pt x="107" y="86"/>
                  <a:pt x="107" y="85"/>
                </a:cubicBezTo>
                <a:cubicBezTo>
                  <a:pt x="107" y="85"/>
                  <a:pt x="107" y="85"/>
                  <a:pt x="107" y="85"/>
                </a:cubicBezTo>
                <a:cubicBezTo>
                  <a:pt x="108" y="85"/>
                  <a:pt x="108" y="85"/>
                  <a:pt x="108" y="85"/>
                </a:cubicBezTo>
                <a:cubicBezTo>
                  <a:pt x="108" y="85"/>
                  <a:pt x="109" y="84"/>
                  <a:pt x="109" y="84"/>
                </a:cubicBezTo>
                <a:cubicBezTo>
                  <a:pt x="109" y="84"/>
                  <a:pt x="108" y="85"/>
                  <a:pt x="108" y="85"/>
                </a:cubicBezTo>
                <a:cubicBezTo>
                  <a:pt x="108" y="85"/>
                  <a:pt x="108" y="85"/>
                  <a:pt x="108" y="85"/>
                </a:cubicBezTo>
                <a:cubicBezTo>
                  <a:pt x="108" y="85"/>
                  <a:pt x="108" y="85"/>
                  <a:pt x="108" y="85"/>
                </a:cubicBezTo>
                <a:cubicBezTo>
                  <a:pt x="108" y="84"/>
                  <a:pt x="107" y="84"/>
                  <a:pt x="107" y="84"/>
                </a:cubicBezTo>
                <a:cubicBezTo>
                  <a:pt x="107" y="84"/>
                  <a:pt x="107" y="84"/>
                  <a:pt x="106" y="84"/>
                </a:cubicBezTo>
                <a:cubicBezTo>
                  <a:pt x="106" y="84"/>
                  <a:pt x="106" y="84"/>
                  <a:pt x="106" y="84"/>
                </a:cubicBezTo>
                <a:cubicBezTo>
                  <a:pt x="106" y="84"/>
                  <a:pt x="106" y="84"/>
                  <a:pt x="106" y="84"/>
                </a:cubicBezTo>
                <a:cubicBezTo>
                  <a:pt x="106" y="84"/>
                  <a:pt x="107" y="84"/>
                  <a:pt x="107" y="83"/>
                </a:cubicBezTo>
                <a:cubicBezTo>
                  <a:pt x="107" y="83"/>
                  <a:pt x="107" y="83"/>
                  <a:pt x="107" y="82"/>
                </a:cubicBezTo>
                <a:cubicBezTo>
                  <a:pt x="107" y="82"/>
                  <a:pt x="107" y="82"/>
                  <a:pt x="107" y="82"/>
                </a:cubicBezTo>
                <a:cubicBezTo>
                  <a:pt x="107" y="82"/>
                  <a:pt x="107" y="82"/>
                  <a:pt x="107" y="82"/>
                </a:cubicBezTo>
                <a:cubicBezTo>
                  <a:pt x="107" y="82"/>
                  <a:pt x="107" y="82"/>
                  <a:pt x="107" y="82"/>
                </a:cubicBezTo>
                <a:cubicBezTo>
                  <a:pt x="107" y="82"/>
                  <a:pt x="108" y="82"/>
                  <a:pt x="109" y="82"/>
                </a:cubicBezTo>
                <a:cubicBezTo>
                  <a:pt x="109" y="82"/>
                  <a:pt x="109" y="82"/>
                  <a:pt x="109" y="82"/>
                </a:cubicBezTo>
                <a:cubicBezTo>
                  <a:pt x="108" y="81"/>
                  <a:pt x="109" y="81"/>
                  <a:pt x="109" y="80"/>
                </a:cubicBezTo>
                <a:cubicBezTo>
                  <a:pt x="109" y="80"/>
                  <a:pt x="109" y="80"/>
                  <a:pt x="109" y="80"/>
                </a:cubicBezTo>
                <a:cubicBezTo>
                  <a:pt x="108" y="80"/>
                  <a:pt x="108" y="80"/>
                  <a:pt x="108" y="80"/>
                </a:cubicBezTo>
                <a:cubicBezTo>
                  <a:pt x="108" y="80"/>
                  <a:pt x="108" y="80"/>
                  <a:pt x="108" y="80"/>
                </a:cubicBezTo>
                <a:cubicBezTo>
                  <a:pt x="108" y="80"/>
                  <a:pt x="108" y="79"/>
                  <a:pt x="108" y="79"/>
                </a:cubicBezTo>
                <a:cubicBezTo>
                  <a:pt x="108" y="79"/>
                  <a:pt x="108" y="79"/>
                  <a:pt x="107" y="79"/>
                </a:cubicBezTo>
                <a:cubicBezTo>
                  <a:pt x="107" y="79"/>
                  <a:pt x="107" y="79"/>
                  <a:pt x="107" y="79"/>
                </a:cubicBezTo>
                <a:cubicBezTo>
                  <a:pt x="107" y="79"/>
                  <a:pt x="107" y="79"/>
                  <a:pt x="107" y="79"/>
                </a:cubicBezTo>
                <a:cubicBezTo>
                  <a:pt x="106" y="79"/>
                  <a:pt x="106" y="79"/>
                  <a:pt x="106" y="79"/>
                </a:cubicBezTo>
                <a:cubicBezTo>
                  <a:pt x="106" y="79"/>
                  <a:pt x="107" y="78"/>
                  <a:pt x="107" y="78"/>
                </a:cubicBezTo>
                <a:cubicBezTo>
                  <a:pt x="106" y="78"/>
                  <a:pt x="106" y="78"/>
                  <a:pt x="106" y="78"/>
                </a:cubicBezTo>
                <a:cubicBezTo>
                  <a:pt x="106" y="78"/>
                  <a:pt x="107" y="78"/>
                  <a:pt x="107" y="77"/>
                </a:cubicBezTo>
                <a:cubicBezTo>
                  <a:pt x="107" y="77"/>
                  <a:pt x="107" y="77"/>
                  <a:pt x="107" y="77"/>
                </a:cubicBezTo>
                <a:cubicBezTo>
                  <a:pt x="106" y="77"/>
                  <a:pt x="106" y="77"/>
                  <a:pt x="106" y="77"/>
                </a:cubicBezTo>
                <a:cubicBezTo>
                  <a:pt x="106" y="77"/>
                  <a:pt x="106" y="77"/>
                  <a:pt x="106" y="78"/>
                </a:cubicBezTo>
                <a:cubicBezTo>
                  <a:pt x="106" y="78"/>
                  <a:pt x="106" y="78"/>
                  <a:pt x="106" y="78"/>
                </a:cubicBezTo>
                <a:cubicBezTo>
                  <a:pt x="105" y="77"/>
                  <a:pt x="106" y="77"/>
                  <a:pt x="106" y="76"/>
                </a:cubicBezTo>
                <a:cubicBezTo>
                  <a:pt x="106" y="76"/>
                  <a:pt x="106" y="76"/>
                  <a:pt x="106" y="76"/>
                </a:cubicBezTo>
                <a:cubicBezTo>
                  <a:pt x="106" y="76"/>
                  <a:pt x="106" y="76"/>
                  <a:pt x="106" y="76"/>
                </a:cubicBezTo>
                <a:cubicBezTo>
                  <a:pt x="105" y="76"/>
                  <a:pt x="105" y="76"/>
                  <a:pt x="105" y="77"/>
                </a:cubicBezTo>
                <a:cubicBezTo>
                  <a:pt x="105" y="77"/>
                  <a:pt x="105" y="77"/>
                  <a:pt x="105" y="76"/>
                </a:cubicBezTo>
                <a:cubicBezTo>
                  <a:pt x="105" y="76"/>
                  <a:pt x="105" y="76"/>
                  <a:pt x="105" y="76"/>
                </a:cubicBezTo>
                <a:cubicBezTo>
                  <a:pt x="105" y="75"/>
                  <a:pt x="105" y="75"/>
                  <a:pt x="105" y="75"/>
                </a:cubicBezTo>
                <a:cubicBezTo>
                  <a:pt x="105" y="75"/>
                  <a:pt x="106" y="75"/>
                  <a:pt x="106" y="75"/>
                </a:cubicBezTo>
                <a:cubicBezTo>
                  <a:pt x="106" y="75"/>
                  <a:pt x="105" y="75"/>
                  <a:pt x="105" y="75"/>
                </a:cubicBezTo>
                <a:cubicBezTo>
                  <a:pt x="105" y="74"/>
                  <a:pt x="105" y="74"/>
                  <a:pt x="106" y="74"/>
                </a:cubicBezTo>
                <a:cubicBezTo>
                  <a:pt x="106" y="74"/>
                  <a:pt x="106" y="74"/>
                  <a:pt x="106" y="74"/>
                </a:cubicBezTo>
                <a:cubicBezTo>
                  <a:pt x="106" y="74"/>
                  <a:pt x="106" y="74"/>
                  <a:pt x="106" y="74"/>
                </a:cubicBezTo>
                <a:cubicBezTo>
                  <a:pt x="106" y="74"/>
                  <a:pt x="106" y="74"/>
                  <a:pt x="106" y="74"/>
                </a:cubicBezTo>
                <a:cubicBezTo>
                  <a:pt x="106" y="73"/>
                  <a:pt x="106" y="73"/>
                  <a:pt x="106" y="73"/>
                </a:cubicBezTo>
                <a:cubicBezTo>
                  <a:pt x="106" y="73"/>
                  <a:pt x="106" y="73"/>
                  <a:pt x="106" y="73"/>
                </a:cubicBezTo>
                <a:cubicBezTo>
                  <a:pt x="106" y="73"/>
                  <a:pt x="107" y="73"/>
                  <a:pt x="107" y="73"/>
                </a:cubicBezTo>
                <a:cubicBezTo>
                  <a:pt x="107" y="73"/>
                  <a:pt x="108" y="73"/>
                  <a:pt x="108" y="73"/>
                </a:cubicBezTo>
                <a:cubicBezTo>
                  <a:pt x="108" y="73"/>
                  <a:pt x="109" y="73"/>
                  <a:pt x="108" y="73"/>
                </a:cubicBezTo>
                <a:cubicBezTo>
                  <a:pt x="108" y="74"/>
                  <a:pt x="107" y="74"/>
                  <a:pt x="107" y="75"/>
                </a:cubicBezTo>
                <a:cubicBezTo>
                  <a:pt x="107" y="75"/>
                  <a:pt x="107" y="75"/>
                  <a:pt x="107" y="75"/>
                </a:cubicBezTo>
                <a:cubicBezTo>
                  <a:pt x="108" y="75"/>
                  <a:pt x="109" y="74"/>
                  <a:pt x="110" y="75"/>
                </a:cubicBezTo>
                <a:cubicBezTo>
                  <a:pt x="110" y="75"/>
                  <a:pt x="110" y="75"/>
                  <a:pt x="110" y="75"/>
                </a:cubicBezTo>
                <a:cubicBezTo>
                  <a:pt x="109" y="76"/>
                  <a:pt x="109" y="77"/>
                  <a:pt x="108" y="77"/>
                </a:cubicBezTo>
                <a:cubicBezTo>
                  <a:pt x="108" y="77"/>
                  <a:pt x="108" y="77"/>
                  <a:pt x="108" y="77"/>
                </a:cubicBezTo>
                <a:cubicBezTo>
                  <a:pt x="109" y="77"/>
                  <a:pt x="109" y="77"/>
                  <a:pt x="109" y="77"/>
                </a:cubicBezTo>
                <a:cubicBezTo>
                  <a:pt x="109" y="77"/>
                  <a:pt x="109" y="77"/>
                  <a:pt x="109" y="77"/>
                </a:cubicBezTo>
                <a:cubicBezTo>
                  <a:pt x="109" y="77"/>
                  <a:pt x="108" y="77"/>
                  <a:pt x="108" y="77"/>
                </a:cubicBezTo>
                <a:cubicBezTo>
                  <a:pt x="108" y="77"/>
                  <a:pt x="108" y="77"/>
                  <a:pt x="108" y="77"/>
                </a:cubicBezTo>
                <a:cubicBezTo>
                  <a:pt x="108" y="78"/>
                  <a:pt x="108" y="77"/>
                  <a:pt x="109" y="77"/>
                </a:cubicBezTo>
                <a:cubicBezTo>
                  <a:pt x="109" y="77"/>
                  <a:pt x="110" y="78"/>
                  <a:pt x="110" y="78"/>
                </a:cubicBezTo>
                <a:cubicBezTo>
                  <a:pt x="110" y="79"/>
                  <a:pt x="110" y="79"/>
                  <a:pt x="110" y="79"/>
                </a:cubicBezTo>
                <a:cubicBezTo>
                  <a:pt x="111" y="80"/>
                  <a:pt x="111" y="79"/>
                  <a:pt x="111" y="80"/>
                </a:cubicBezTo>
                <a:cubicBezTo>
                  <a:pt x="111" y="80"/>
                  <a:pt x="111" y="80"/>
                  <a:pt x="112" y="80"/>
                </a:cubicBezTo>
                <a:cubicBezTo>
                  <a:pt x="112" y="81"/>
                  <a:pt x="112" y="81"/>
                  <a:pt x="112" y="81"/>
                </a:cubicBezTo>
                <a:cubicBezTo>
                  <a:pt x="112" y="82"/>
                  <a:pt x="113" y="82"/>
                  <a:pt x="112" y="82"/>
                </a:cubicBezTo>
                <a:cubicBezTo>
                  <a:pt x="112" y="82"/>
                  <a:pt x="112" y="83"/>
                  <a:pt x="112" y="83"/>
                </a:cubicBezTo>
                <a:cubicBezTo>
                  <a:pt x="113" y="82"/>
                  <a:pt x="114" y="82"/>
                  <a:pt x="114" y="83"/>
                </a:cubicBezTo>
                <a:cubicBezTo>
                  <a:pt x="114" y="83"/>
                  <a:pt x="114" y="83"/>
                  <a:pt x="114" y="83"/>
                </a:cubicBezTo>
                <a:cubicBezTo>
                  <a:pt x="114" y="84"/>
                  <a:pt x="113" y="84"/>
                  <a:pt x="112" y="85"/>
                </a:cubicBezTo>
                <a:moveTo>
                  <a:pt x="106" y="78"/>
                </a:moveTo>
                <a:cubicBezTo>
                  <a:pt x="106" y="78"/>
                  <a:pt x="106" y="78"/>
                  <a:pt x="106" y="78"/>
                </a:cubicBezTo>
                <a:cubicBezTo>
                  <a:pt x="106" y="78"/>
                  <a:pt x="106" y="78"/>
                  <a:pt x="105" y="78"/>
                </a:cubicBezTo>
                <a:cubicBezTo>
                  <a:pt x="105" y="78"/>
                  <a:pt x="105" y="78"/>
                  <a:pt x="105" y="78"/>
                </a:cubicBezTo>
                <a:cubicBezTo>
                  <a:pt x="105" y="78"/>
                  <a:pt x="105" y="78"/>
                  <a:pt x="105" y="78"/>
                </a:cubicBezTo>
                <a:cubicBezTo>
                  <a:pt x="105" y="78"/>
                  <a:pt x="105" y="78"/>
                  <a:pt x="106" y="78"/>
                </a:cubicBezTo>
                <a:moveTo>
                  <a:pt x="105" y="80"/>
                </a:moveTo>
                <a:cubicBezTo>
                  <a:pt x="105" y="80"/>
                  <a:pt x="105" y="81"/>
                  <a:pt x="104" y="81"/>
                </a:cubicBezTo>
                <a:cubicBezTo>
                  <a:pt x="105" y="81"/>
                  <a:pt x="105" y="82"/>
                  <a:pt x="105" y="82"/>
                </a:cubicBezTo>
                <a:cubicBezTo>
                  <a:pt x="105" y="83"/>
                  <a:pt x="105" y="83"/>
                  <a:pt x="105" y="83"/>
                </a:cubicBezTo>
                <a:cubicBezTo>
                  <a:pt x="104" y="83"/>
                  <a:pt x="104" y="83"/>
                  <a:pt x="104" y="83"/>
                </a:cubicBezTo>
                <a:cubicBezTo>
                  <a:pt x="104" y="83"/>
                  <a:pt x="104" y="83"/>
                  <a:pt x="104" y="84"/>
                </a:cubicBezTo>
                <a:cubicBezTo>
                  <a:pt x="104" y="84"/>
                  <a:pt x="103" y="84"/>
                  <a:pt x="103" y="84"/>
                </a:cubicBezTo>
                <a:cubicBezTo>
                  <a:pt x="103" y="84"/>
                  <a:pt x="102" y="84"/>
                  <a:pt x="102" y="84"/>
                </a:cubicBezTo>
                <a:cubicBezTo>
                  <a:pt x="102" y="84"/>
                  <a:pt x="102" y="84"/>
                  <a:pt x="102" y="84"/>
                </a:cubicBezTo>
                <a:cubicBezTo>
                  <a:pt x="101" y="84"/>
                  <a:pt x="101" y="85"/>
                  <a:pt x="101" y="85"/>
                </a:cubicBezTo>
                <a:cubicBezTo>
                  <a:pt x="101" y="84"/>
                  <a:pt x="101" y="84"/>
                  <a:pt x="101" y="84"/>
                </a:cubicBezTo>
                <a:cubicBezTo>
                  <a:pt x="100" y="84"/>
                  <a:pt x="100" y="84"/>
                  <a:pt x="100" y="84"/>
                </a:cubicBezTo>
                <a:cubicBezTo>
                  <a:pt x="100" y="84"/>
                  <a:pt x="100" y="84"/>
                  <a:pt x="100" y="84"/>
                </a:cubicBezTo>
                <a:cubicBezTo>
                  <a:pt x="100" y="84"/>
                  <a:pt x="100" y="84"/>
                  <a:pt x="100" y="84"/>
                </a:cubicBezTo>
                <a:cubicBezTo>
                  <a:pt x="100" y="84"/>
                  <a:pt x="100" y="84"/>
                  <a:pt x="100" y="84"/>
                </a:cubicBezTo>
                <a:cubicBezTo>
                  <a:pt x="100" y="84"/>
                  <a:pt x="100" y="84"/>
                  <a:pt x="100" y="84"/>
                </a:cubicBezTo>
                <a:cubicBezTo>
                  <a:pt x="100" y="83"/>
                  <a:pt x="100" y="83"/>
                  <a:pt x="100" y="83"/>
                </a:cubicBezTo>
                <a:cubicBezTo>
                  <a:pt x="100" y="83"/>
                  <a:pt x="100" y="83"/>
                  <a:pt x="101" y="83"/>
                </a:cubicBezTo>
                <a:cubicBezTo>
                  <a:pt x="101" y="83"/>
                  <a:pt x="101" y="83"/>
                  <a:pt x="101" y="83"/>
                </a:cubicBezTo>
                <a:cubicBezTo>
                  <a:pt x="101" y="83"/>
                  <a:pt x="101" y="83"/>
                  <a:pt x="101" y="83"/>
                </a:cubicBezTo>
                <a:cubicBezTo>
                  <a:pt x="101" y="83"/>
                  <a:pt x="101" y="83"/>
                  <a:pt x="101" y="83"/>
                </a:cubicBezTo>
                <a:cubicBezTo>
                  <a:pt x="101" y="83"/>
                  <a:pt x="101" y="83"/>
                  <a:pt x="101" y="83"/>
                </a:cubicBezTo>
                <a:cubicBezTo>
                  <a:pt x="101" y="83"/>
                  <a:pt x="101" y="82"/>
                  <a:pt x="101" y="82"/>
                </a:cubicBezTo>
                <a:cubicBezTo>
                  <a:pt x="101" y="82"/>
                  <a:pt x="101" y="82"/>
                  <a:pt x="101" y="82"/>
                </a:cubicBezTo>
                <a:cubicBezTo>
                  <a:pt x="101" y="82"/>
                  <a:pt x="101" y="82"/>
                  <a:pt x="102" y="82"/>
                </a:cubicBezTo>
                <a:cubicBezTo>
                  <a:pt x="102" y="82"/>
                  <a:pt x="102" y="82"/>
                  <a:pt x="102" y="82"/>
                </a:cubicBezTo>
                <a:cubicBezTo>
                  <a:pt x="101" y="82"/>
                  <a:pt x="100" y="82"/>
                  <a:pt x="100" y="81"/>
                </a:cubicBezTo>
                <a:cubicBezTo>
                  <a:pt x="100" y="81"/>
                  <a:pt x="100" y="81"/>
                  <a:pt x="100" y="81"/>
                </a:cubicBezTo>
                <a:cubicBezTo>
                  <a:pt x="100" y="81"/>
                  <a:pt x="100" y="81"/>
                  <a:pt x="100" y="81"/>
                </a:cubicBezTo>
                <a:cubicBezTo>
                  <a:pt x="100" y="81"/>
                  <a:pt x="100" y="81"/>
                  <a:pt x="101" y="81"/>
                </a:cubicBezTo>
                <a:cubicBezTo>
                  <a:pt x="100" y="81"/>
                  <a:pt x="101" y="81"/>
                  <a:pt x="101" y="81"/>
                </a:cubicBezTo>
                <a:cubicBezTo>
                  <a:pt x="101" y="81"/>
                  <a:pt x="101" y="81"/>
                  <a:pt x="101" y="81"/>
                </a:cubicBezTo>
                <a:cubicBezTo>
                  <a:pt x="100" y="81"/>
                  <a:pt x="100" y="81"/>
                  <a:pt x="100" y="81"/>
                </a:cubicBezTo>
                <a:cubicBezTo>
                  <a:pt x="100" y="81"/>
                  <a:pt x="100" y="81"/>
                  <a:pt x="100" y="81"/>
                </a:cubicBezTo>
                <a:cubicBezTo>
                  <a:pt x="100" y="80"/>
                  <a:pt x="100" y="80"/>
                  <a:pt x="100" y="80"/>
                </a:cubicBezTo>
                <a:cubicBezTo>
                  <a:pt x="101" y="80"/>
                  <a:pt x="101" y="80"/>
                  <a:pt x="102" y="80"/>
                </a:cubicBezTo>
                <a:cubicBezTo>
                  <a:pt x="102" y="80"/>
                  <a:pt x="102" y="80"/>
                  <a:pt x="102" y="80"/>
                </a:cubicBezTo>
                <a:cubicBezTo>
                  <a:pt x="102" y="80"/>
                  <a:pt x="102" y="80"/>
                  <a:pt x="102" y="79"/>
                </a:cubicBezTo>
                <a:cubicBezTo>
                  <a:pt x="102" y="79"/>
                  <a:pt x="102" y="79"/>
                  <a:pt x="102" y="79"/>
                </a:cubicBezTo>
                <a:cubicBezTo>
                  <a:pt x="102" y="79"/>
                  <a:pt x="102" y="79"/>
                  <a:pt x="102" y="79"/>
                </a:cubicBezTo>
                <a:cubicBezTo>
                  <a:pt x="102" y="79"/>
                  <a:pt x="102" y="79"/>
                  <a:pt x="102" y="79"/>
                </a:cubicBezTo>
                <a:cubicBezTo>
                  <a:pt x="102" y="79"/>
                  <a:pt x="102" y="79"/>
                  <a:pt x="103" y="78"/>
                </a:cubicBezTo>
                <a:cubicBezTo>
                  <a:pt x="103" y="79"/>
                  <a:pt x="103" y="79"/>
                  <a:pt x="103" y="79"/>
                </a:cubicBezTo>
                <a:cubicBezTo>
                  <a:pt x="104" y="79"/>
                  <a:pt x="105" y="78"/>
                  <a:pt x="105" y="79"/>
                </a:cubicBezTo>
                <a:cubicBezTo>
                  <a:pt x="105" y="79"/>
                  <a:pt x="105" y="80"/>
                  <a:pt x="105" y="80"/>
                </a:cubicBezTo>
                <a:moveTo>
                  <a:pt x="100" y="113"/>
                </a:moveTo>
                <a:cubicBezTo>
                  <a:pt x="101" y="112"/>
                  <a:pt x="101" y="112"/>
                  <a:pt x="101" y="112"/>
                </a:cubicBezTo>
                <a:cubicBezTo>
                  <a:pt x="101" y="112"/>
                  <a:pt x="101" y="111"/>
                  <a:pt x="101" y="111"/>
                </a:cubicBezTo>
                <a:cubicBezTo>
                  <a:pt x="101" y="111"/>
                  <a:pt x="102" y="110"/>
                  <a:pt x="102" y="110"/>
                </a:cubicBezTo>
                <a:cubicBezTo>
                  <a:pt x="103" y="110"/>
                  <a:pt x="104" y="110"/>
                  <a:pt x="104" y="109"/>
                </a:cubicBezTo>
                <a:cubicBezTo>
                  <a:pt x="104" y="109"/>
                  <a:pt x="105" y="107"/>
                  <a:pt x="105" y="107"/>
                </a:cubicBezTo>
                <a:cubicBezTo>
                  <a:pt x="105" y="107"/>
                  <a:pt x="105" y="107"/>
                  <a:pt x="105" y="107"/>
                </a:cubicBezTo>
                <a:cubicBezTo>
                  <a:pt x="106" y="107"/>
                  <a:pt x="106" y="108"/>
                  <a:pt x="107" y="108"/>
                </a:cubicBezTo>
                <a:cubicBezTo>
                  <a:pt x="107" y="108"/>
                  <a:pt x="108" y="107"/>
                  <a:pt x="109" y="107"/>
                </a:cubicBezTo>
                <a:cubicBezTo>
                  <a:pt x="109" y="108"/>
                  <a:pt x="109" y="108"/>
                  <a:pt x="110" y="108"/>
                </a:cubicBezTo>
                <a:cubicBezTo>
                  <a:pt x="110" y="108"/>
                  <a:pt x="110" y="107"/>
                  <a:pt x="111" y="107"/>
                </a:cubicBezTo>
                <a:cubicBezTo>
                  <a:pt x="111" y="107"/>
                  <a:pt x="111" y="107"/>
                  <a:pt x="112" y="107"/>
                </a:cubicBezTo>
                <a:cubicBezTo>
                  <a:pt x="112" y="107"/>
                  <a:pt x="112" y="107"/>
                  <a:pt x="112" y="107"/>
                </a:cubicBezTo>
                <a:cubicBezTo>
                  <a:pt x="112" y="107"/>
                  <a:pt x="112" y="106"/>
                  <a:pt x="113" y="106"/>
                </a:cubicBezTo>
                <a:cubicBezTo>
                  <a:pt x="113" y="106"/>
                  <a:pt x="114" y="106"/>
                  <a:pt x="115" y="106"/>
                </a:cubicBezTo>
                <a:cubicBezTo>
                  <a:pt x="115" y="106"/>
                  <a:pt x="115" y="106"/>
                  <a:pt x="115" y="106"/>
                </a:cubicBezTo>
                <a:cubicBezTo>
                  <a:pt x="115" y="106"/>
                  <a:pt x="116" y="106"/>
                  <a:pt x="116" y="106"/>
                </a:cubicBezTo>
                <a:cubicBezTo>
                  <a:pt x="116" y="106"/>
                  <a:pt x="116" y="106"/>
                  <a:pt x="116" y="105"/>
                </a:cubicBezTo>
                <a:cubicBezTo>
                  <a:pt x="117" y="105"/>
                  <a:pt x="118" y="106"/>
                  <a:pt x="118" y="106"/>
                </a:cubicBezTo>
                <a:cubicBezTo>
                  <a:pt x="119" y="106"/>
                  <a:pt x="119" y="105"/>
                  <a:pt x="119" y="105"/>
                </a:cubicBezTo>
                <a:cubicBezTo>
                  <a:pt x="120" y="105"/>
                  <a:pt x="120" y="105"/>
                  <a:pt x="120" y="105"/>
                </a:cubicBezTo>
                <a:cubicBezTo>
                  <a:pt x="120" y="105"/>
                  <a:pt x="120" y="105"/>
                  <a:pt x="121" y="105"/>
                </a:cubicBezTo>
                <a:cubicBezTo>
                  <a:pt x="121" y="105"/>
                  <a:pt x="121" y="106"/>
                  <a:pt x="121" y="106"/>
                </a:cubicBezTo>
                <a:cubicBezTo>
                  <a:pt x="122" y="106"/>
                  <a:pt x="123" y="105"/>
                  <a:pt x="123" y="105"/>
                </a:cubicBezTo>
                <a:cubicBezTo>
                  <a:pt x="123" y="105"/>
                  <a:pt x="123" y="105"/>
                  <a:pt x="123" y="105"/>
                </a:cubicBezTo>
                <a:cubicBezTo>
                  <a:pt x="123" y="105"/>
                  <a:pt x="124" y="105"/>
                  <a:pt x="124" y="105"/>
                </a:cubicBezTo>
                <a:cubicBezTo>
                  <a:pt x="124" y="105"/>
                  <a:pt x="124" y="105"/>
                  <a:pt x="124" y="106"/>
                </a:cubicBezTo>
                <a:cubicBezTo>
                  <a:pt x="124" y="106"/>
                  <a:pt x="124" y="106"/>
                  <a:pt x="124" y="106"/>
                </a:cubicBezTo>
                <a:cubicBezTo>
                  <a:pt x="124" y="105"/>
                  <a:pt x="125" y="105"/>
                  <a:pt x="125" y="105"/>
                </a:cubicBezTo>
                <a:cubicBezTo>
                  <a:pt x="125" y="106"/>
                  <a:pt x="123" y="106"/>
                  <a:pt x="125" y="107"/>
                </a:cubicBezTo>
                <a:cubicBezTo>
                  <a:pt x="125" y="107"/>
                  <a:pt x="125" y="107"/>
                  <a:pt x="125" y="108"/>
                </a:cubicBezTo>
                <a:cubicBezTo>
                  <a:pt x="125" y="108"/>
                  <a:pt x="124" y="109"/>
                  <a:pt x="124" y="109"/>
                </a:cubicBezTo>
                <a:cubicBezTo>
                  <a:pt x="124" y="109"/>
                  <a:pt x="124" y="110"/>
                  <a:pt x="124" y="110"/>
                </a:cubicBezTo>
                <a:cubicBezTo>
                  <a:pt x="125" y="110"/>
                  <a:pt x="125" y="110"/>
                  <a:pt x="125" y="110"/>
                </a:cubicBezTo>
                <a:cubicBezTo>
                  <a:pt x="125" y="110"/>
                  <a:pt x="125" y="110"/>
                  <a:pt x="125" y="110"/>
                </a:cubicBezTo>
                <a:cubicBezTo>
                  <a:pt x="126" y="110"/>
                  <a:pt x="126" y="111"/>
                  <a:pt x="127" y="111"/>
                </a:cubicBezTo>
                <a:cubicBezTo>
                  <a:pt x="128" y="111"/>
                  <a:pt x="128" y="111"/>
                  <a:pt x="128" y="111"/>
                </a:cubicBezTo>
                <a:cubicBezTo>
                  <a:pt x="129" y="111"/>
                  <a:pt x="129" y="111"/>
                  <a:pt x="129" y="111"/>
                </a:cubicBezTo>
                <a:cubicBezTo>
                  <a:pt x="129" y="111"/>
                  <a:pt x="129" y="111"/>
                  <a:pt x="129" y="111"/>
                </a:cubicBezTo>
                <a:cubicBezTo>
                  <a:pt x="129" y="111"/>
                  <a:pt x="129" y="111"/>
                  <a:pt x="129" y="111"/>
                </a:cubicBezTo>
                <a:cubicBezTo>
                  <a:pt x="130" y="112"/>
                  <a:pt x="130" y="113"/>
                  <a:pt x="130" y="113"/>
                </a:cubicBezTo>
                <a:cubicBezTo>
                  <a:pt x="131" y="113"/>
                  <a:pt x="132" y="113"/>
                  <a:pt x="133" y="113"/>
                </a:cubicBezTo>
                <a:cubicBezTo>
                  <a:pt x="133" y="113"/>
                  <a:pt x="134" y="114"/>
                  <a:pt x="134" y="114"/>
                </a:cubicBezTo>
                <a:cubicBezTo>
                  <a:pt x="134" y="114"/>
                  <a:pt x="135" y="114"/>
                  <a:pt x="135" y="114"/>
                </a:cubicBezTo>
                <a:cubicBezTo>
                  <a:pt x="136" y="113"/>
                  <a:pt x="135" y="113"/>
                  <a:pt x="135" y="112"/>
                </a:cubicBezTo>
                <a:cubicBezTo>
                  <a:pt x="136" y="111"/>
                  <a:pt x="137" y="111"/>
                  <a:pt x="139" y="111"/>
                </a:cubicBezTo>
                <a:cubicBezTo>
                  <a:pt x="139" y="111"/>
                  <a:pt x="139" y="112"/>
                  <a:pt x="139" y="112"/>
                </a:cubicBezTo>
                <a:cubicBezTo>
                  <a:pt x="139" y="112"/>
                  <a:pt x="140" y="112"/>
                  <a:pt x="140" y="112"/>
                </a:cubicBezTo>
                <a:cubicBezTo>
                  <a:pt x="141" y="112"/>
                  <a:pt x="141" y="112"/>
                  <a:pt x="141" y="112"/>
                </a:cubicBezTo>
                <a:cubicBezTo>
                  <a:pt x="141" y="112"/>
                  <a:pt x="141" y="112"/>
                  <a:pt x="141" y="113"/>
                </a:cubicBezTo>
                <a:cubicBezTo>
                  <a:pt x="143" y="113"/>
                  <a:pt x="143" y="113"/>
                  <a:pt x="143" y="113"/>
                </a:cubicBezTo>
                <a:cubicBezTo>
                  <a:pt x="143" y="113"/>
                  <a:pt x="144" y="113"/>
                  <a:pt x="144" y="113"/>
                </a:cubicBezTo>
                <a:cubicBezTo>
                  <a:pt x="144" y="113"/>
                  <a:pt x="145" y="113"/>
                  <a:pt x="145" y="113"/>
                </a:cubicBezTo>
                <a:cubicBezTo>
                  <a:pt x="145" y="113"/>
                  <a:pt x="145" y="113"/>
                  <a:pt x="145" y="113"/>
                </a:cubicBezTo>
                <a:cubicBezTo>
                  <a:pt x="146" y="113"/>
                  <a:pt x="146" y="114"/>
                  <a:pt x="146" y="113"/>
                </a:cubicBezTo>
                <a:cubicBezTo>
                  <a:pt x="146" y="113"/>
                  <a:pt x="146" y="113"/>
                  <a:pt x="147" y="113"/>
                </a:cubicBezTo>
                <a:cubicBezTo>
                  <a:pt x="147" y="113"/>
                  <a:pt x="148" y="112"/>
                  <a:pt x="149" y="113"/>
                </a:cubicBezTo>
                <a:cubicBezTo>
                  <a:pt x="149" y="113"/>
                  <a:pt x="149" y="113"/>
                  <a:pt x="149" y="113"/>
                </a:cubicBezTo>
                <a:cubicBezTo>
                  <a:pt x="150" y="113"/>
                  <a:pt x="150" y="113"/>
                  <a:pt x="151" y="113"/>
                </a:cubicBezTo>
                <a:cubicBezTo>
                  <a:pt x="151" y="113"/>
                  <a:pt x="151" y="113"/>
                  <a:pt x="152" y="113"/>
                </a:cubicBezTo>
                <a:cubicBezTo>
                  <a:pt x="152" y="114"/>
                  <a:pt x="152" y="114"/>
                  <a:pt x="153" y="115"/>
                </a:cubicBezTo>
                <a:cubicBezTo>
                  <a:pt x="152" y="116"/>
                  <a:pt x="152" y="117"/>
                  <a:pt x="152" y="117"/>
                </a:cubicBezTo>
                <a:cubicBezTo>
                  <a:pt x="152" y="117"/>
                  <a:pt x="152" y="117"/>
                  <a:pt x="152" y="117"/>
                </a:cubicBezTo>
                <a:cubicBezTo>
                  <a:pt x="151" y="117"/>
                  <a:pt x="150" y="116"/>
                  <a:pt x="150" y="115"/>
                </a:cubicBezTo>
                <a:cubicBezTo>
                  <a:pt x="150" y="115"/>
                  <a:pt x="150" y="115"/>
                  <a:pt x="150" y="115"/>
                </a:cubicBezTo>
                <a:cubicBezTo>
                  <a:pt x="150" y="116"/>
                  <a:pt x="151" y="116"/>
                  <a:pt x="151" y="117"/>
                </a:cubicBezTo>
                <a:cubicBezTo>
                  <a:pt x="151" y="118"/>
                  <a:pt x="151" y="118"/>
                  <a:pt x="152" y="119"/>
                </a:cubicBezTo>
                <a:cubicBezTo>
                  <a:pt x="152" y="120"/>
                  <a:pt x="153" y="121"/>
                  <a:pt x="153" y="121"/>
                </a:cubicBezTo>
                <a:cubicBezTo>
                  <a:pt x="153" y="122"/>
                  <a:pt x="153" y="122"/>
                  <a:pt x="154" y="122"/>
                </a:cubicBezTo>
                <a:cubicBezTo>
                  <a:pt x="154" y="122"/>
                  <a:pt x="154" y="122"/>
                  <a:pt x="153" y="122"/>
                </a:cubicBezTo>
                <a:cubicBezTo>
                  <a:pt x="154" y="123"/>
                  <a:pt x="154" y="123"/>
                  <a:pt x="154" y="123"/>
                </a:cubicBezTo>
                <a:cubicBezTo>
                  <a:pt x="154" y="123"/>
                  <a:pt x="154" y="124"/>
                  <a:pt x="154" y="124"/>
                </a:cubicBezTo>
                <a:cubicBezTo>
                  <a:pt x="155" y="124"/>
                  <a:pt x="155" y="125"/>
                  <a:pt x="155" y="125"/>
                </a:cubicBezTo>
                <a:cubicBezTo>
                  <a:pt x="156" y="126"/>
                  <a:pt x="155" y="128"/>
                  <a:pt x="156" y="128"/>
                </a:cubicBezTo>
                <a:cubicBezTo>
                  <a:pt x="156" y="129"/>
                  <a:pt x="157" y="129"/>
                  <a:pt x="157" y="129"/>
                </a:cubicBezTo>
                <a:cubicBezTo>
                  <a:pt x="158" y="130"/>
                  <a:pt x="158" y="132"/>
                  <a:pt x="159" y="133"/>
                </a:cubicBezTo>
                <a:cubicBezTo>
                  <a:pt x="159" y="133"/>
                  <a:pt x="159" y="133"/>
                  <a:pt x="159" y="133"/>
                </a:cubicBezTo>
                <a:cubicBezTo>
                  <a:pt x="159" y="133"/>
                  <a:pt x="159" y="132"/>
                  <a:pt x="159" y="132"/>
                </a:cubicBezTo>
                <a:cubicBezTo>
                  <a:pt x="159" y="132"/>
                  <a:pt x="159" y="133"/>
                  <a:pt x="159" y="133"/>
                </a:cubicBezTo>
                <a:cubicBezTo>
                  <a:pt x="159" y="133"/>
                  <a:pt x="160" y="133"/>
                  <a:pt x="160" y="133"/>
                </a:cubicBezTo>
                <a:cubicBezTo>
                  <a:pt x="160" y="133"/>
                  <a:pt x="160" y="134"/>
                  <a:pt x="161" y="134"/>
                </a:cubicBezTo>
                <a:cubicBezTo>
                  <a:pt x="161" y="134"/>
                  <a:pt x="161" y="134"/>
                  <a:pt x="161" y="134"/>
                </a:cubicBezTo>
                <a:cubicBezTo>
                  <a:pt x="161" y="134"/>
                  <a:pt x="161" y="135"/>
                  <a:pt x="162" y="135"/>
                </a:cubicBezTo>
                <a:cubicBezTo>
                  <a:pt x="162" y="135"/>
                  <a:pt x="163" y="136"/>
                  <a:pt x="163" y="136"/>
                </a:cubicBezTo>
                <a:cubicBezTo>
                  <a:pt x="163" y="136"/>
                  <a:pt x="162" y="137"/>
                  <a:pt x="162" y="137"/>
                </a:cubicBezTo>
                <a:cubicBezTo>
                  <a:pt x="162" y="137"/>
                  <a:pt x="162" y="137"/>
                  <a:pt x="162" y="137"/>
                </a:cubicBezTo>
                <a:cubicBezTo>
                  <a:pt x="162" y="137"/>
                  <a:pt x="162" y="137"/>
                  <a:pt x="162" y="137"/>
                </a:cubicBezTo>
                <a:cubicBezTo>
                  <a:pt x="162" y="137"/>
                  <a:pt x="162" y="137"/>
                  <a:pt x="163" y="137"/>
                </a:cubicBezTo>
                <a:cubicBezTo>
                  <a:pt x="163" y="137"/>
                  <a:pt x="163" y="138"/>
                  <a:pt x="164" y="138"/>
                </a:cubicBezTo>
                <a:cubicBezTo>
                  <a:pt x="164" y="138"/>
                  <a:pt x="164" y="138"/>
                  <a:pt x="164" y="138"/>
                </a:cubicBezTo>
                <a:cubicBezTo>
                  <a:pt x="165" y="138"/>
                  <a:pt x="165" y="138"/>
                  <a:pt x="166" y="138"/>
                </a:cubicBezTo>
                <a:cubicBezTo>
                  <a:pt x="166" y="138"/>
                  <a:pt x="166" y="138"/>
                  <a:pt x="166" y="138"/>
                </a:cubicBezTo>
                <a:cubicBezTo>
                  <a:pt x="167" y="138"/>
                  <a:pt x="167" y="138"/>
                  <a:pt x="167" y="137"/>
                </a:cubicBezTo>
                <a:cubicBezTo>
                  <a:pt x="167" y="137"/>
                  <a:pt x="167" y="137"/>
                  <a:pt x="167" y="137"/>
                </a:cubicBezTo>
                <a:cubicBezTo>
                  <a:pt x="168" y="137"/>
                  <a:pt x="168" y="137"/>
                  <a:pt x="168" y="138"/>
                </a:cubicBezTo>
                <a:cubicBezTo>
                  <a:pt x="168" y="137"/>
                  <a:pt x="169" y="137"/>
                  <a:pt x="169" y="137"/>
                </a:cubicBezTo>
                <a:cubicBezTo>
                  <a:pt x="169" y="137"/>
                  <a:pt x="169" y="137"/>
                  <a:pt x="170" y="137"/>
                </a:cubicBezTo>
                <a:cubicBezTo>
                  <a:pt x="170" y="137"/>
                  <a:pt x="171" y="137"/>
                  <a:pt x="171" y="136"/>
                </a:cubicBezTo>
                <a:cubicBezTo>
                  <a:pt x="171" y="137"/>
                  <a:pt x="172" y="137"/>
                  <a:pt x="172" y="137"/>
                </a:cubicBezTo>
                <a:cubicBezTo>
                  <a:pt x="172" y="137"/>
                  <a:pt x="172" y="137"/>
                  <a:pt x="172" y="137"/>
                </a:cubicBezTo>
                <a:cubicBezTo>
                  <a:pt x="172" y="137"/>
                  <a:pt x="172" y="137"/>
                  <a:pt x="172" y="137"/>
                </a:cubicBezTo>
                <a:cubicBezTo>
                  <a:pt x="172" y="138"/>
                  <a:pt x="172" y="138"/>
                  <a:pt x="172" y="138"/>
                </a:cubicBezTo>
                <a:cubicBezTo>
                  <a:pt x="172" y="138"/>
                  <a:pt x="171" y="138"/>
                  <a:pt x="171" y="139"/>
                </a:cubicBezTo>
                <a:cubicBezTo>
                  <a:pt x="171" y="140"/>
                  <a:pt x="171" y="140"/>
                  <a:pt x="171" y="140"/>
                </a:cubicBezTo>
                <a:cubicBezTo>
                  <a:pt x="171" y="140"/>
                  <a:pt x="171" y="140"/>
                  <a:pt x="171" y="141"/>
                </a:cubicBezTo>
                <a:cubicBezTo>
                  <a:pt x="171" y="141"/>
                  <a:pt x="170" y="141"/>
                  <a:pt x="170" y="141"/>
                </a:cubicBezTo>
                <a:cubicBezTo>
                  <a:pt x="170" y="141"/>
                  <a:pt x="170" y="141"/>
                  <a:pt x="170" y="142"/>
                </a:cubicBezTo>
                <a:cubicBezTo>
                  <a:pt x="170" y="142"/>
                  <a:pt x="170" y="142"/>
                  <a:pt x="169" y="143"/>
                </a:cubicBezTo>
                <a:cubicBezTo>
                  <a:pt x="169" y="143"/>
                  <a:pt x="169" y="143"/>
                  <a:pt x="169" y="144"/>
                </a:cubicBezTo>
                <a:cubicBezTo>
                  <a:pt x="169" y="145"/>
                  <a:pt x="168" y="145"/>
                  <a:pt x="167" y="146"/>
                </a:cubicBezTo>
                <a:cubicBezTo>
                  <a:pt x="167" y="147"/>
                  <a:pt x="166" y="147"/>
                  <a:pt x="166" y="148"/>
                </a:cubicBezTo>
                <a:cubicBezTo>
                  <a:pt x="165" y="148"/>
                  <a:pt x="164" y="149"/>
                  <a:pt x="163" y="150"/>
                </a:cubicBezTo>
                <a:cubicBezTo>
                  <a:pt x="162" y="151"/>
                  <a:pt x="161" y="151"/>
                  <a:pt x="161" y="152"/>
                </a:cubicBezTo>
                <a:cubicBezTo>
                  <a:pt x="161" y="153"/>
                  <a:pt x="161" y="153"/>
                  <a:pt x="161" y="153"/>
                </a:cubicBezTo>
                <a:cubicBezTo>
                  <a:pt x="160" y="153"/>
                  <a:pt x="160" y="153"/>
                  <a:pt x="160" y="153"/>
                </a:cubicBezTo>
                <a:cubicBezTo>
                  <a:pt x="160" y="154"/>
                  <a:pt x="159" y="154"/>
                  <a:pt x="159" y="154"/>
                </a:cubicBezTo>
                <a:cubicBezTo>
                  <a:pt x="159" y="155"/>
                  <a:pt x="158" y="155"/>
                  <a:pt x="158" y="155"/>
                </a:cubicBezTo>
                <a:cubicBezTo>
                  <a:pt x="158" y="156"/>
                  <a:pt x="158" y="156"/>
                  <a:pt x="158" y="156"/>
                </a:cubicBezTo>
                <a:cubicBezTo>
                  <a:pt x="158" y="156"/>
                  <a:pt x="158" y="156"/>
                  <a:pt x="158" y="156"/>
                </a:cubicBezTo>
                <a:cubicBezTo>
                  <a:pt x="158" y="156"/>
                  <a:pt x="157" y="158"/>
                  <a:pt x="157" y="158"/>
                </a:cubicBezTo>
                <a:cubicBezTo>
                  <a:pt x="158" y="158"/>
                  <a:pt x="158" y="159"/>
                  <a:pt x="158" y="159"/>
                </a:cubicBezTo>
                <a:cubicBezTo>
                  <a:pt x="158" y="159"/>
                  <a:pt x="158" y="159"/>
                  <a:pt x="158" y="160"/>
                </a:cubicBezTo>
                <a:cubicBezTo>
                  <a:pt x="158" y="160"/>
                  <a:pt x="158" y="160"/>
                  <a:pt x="158" y="160"/>
                </a:cubicBezTo>
                <a:cubicBezTo>
                  <a:pt x="158" y="161"/>
                  <a:pt x="158" y="162"/>
                  <a:pt x="158" y="162"/>
                </a:cubicBezTo>
                <a:cubicBezTo>
                  <a:pt x="159" y="163"/>
                  <a:pt x="159" y="163"/>
                  <a:pt x="159" y="163"/>
                </a:cubicBezTo>
                <a:cubicBezTo>
                  <a:pt x="159" y="163"/>
                  <a:pt x="159" y="164"/>
                  <a:pt x="159" y="164"/>
                </a:cubicBezTo>
                <a:cubicBezTo>
                  <a:pt x="159" y="164"/>
                  <a:pt x="159" y="165"/>
                  <a:pt x="159" y="165"/>
                </a:cubicBezTo>
                <a:cubicBezTo>
                  <a:pt x="159" y="166"/>
                  <a:pt x="159" y="166"/>
                  <a:pt x="159" y="166"/>
                </a:cubicBezTo>
                <a:cubicBezTo>
                  <a:pt x="159" y="166"/>
                  <a:pt x="159" y="167"/>
                  <a:pt x="159" y="168"/>
                </a:cubicBezTo>
                <a:cubicBezTo>
                  <a:pt x="160" y="168"/>
                  <a:pt x="160" y="168"/>
                  <a:pt x="160" y="168"/>
                </a:cubicBezTo>
                <a:cubicBezTo>
                  <a:pt x="160" y="168"/>
                  <a:pt x="160" y="168"/>
                  <a:pt x="160" y="168"/>
                </a:cubicBezTo>
                <a:cubicBezTo>
                  <a:pt x="160" y="168"/>
                  <a:pt x="160" y="168"/>
                  <a:pt x="159" y="168"/>
                </a:cubicBezTo>
                <a:cubicBezTo>
                  <a:pt x="159" y="168"/>
                  <a:pt x="159" y="169"/>
                  <a:pt x="159" y="169"/>
                </a:cubicBezTo>
                <a:cubicBezTo>
                  <a:pt x="159" y="169"/>
                  <a:pt x="159" y="170"/>
                  <a:pt x="158" y="170"/>
                </a:cubicBezTo>
                <a:cubicBezTo>
                  <a:pt x="157" y="171"/>
                  <a:pt x="156" y="171"/>
                  <a:pt x="156" y="171"/>
                </a:cubicBezTo>
                <a:cubicBezTo>
                  <a:pt x="155" y="172"/>
                  <a:pt x="155" y="173"/>
                  <a:pt x="154" y="173"/>
                </a:cubicBezTo>
                <a:cubicBezTo>
                  <a:pt x="153" y="173"/>
                  <a:pt x="153" y="174"/>
                  <a:pt x="153" y="174"/>
                </a:cubicBezTo>
                <a:cubicBezTo>
                  <a:pt x="153" y="175"/>
                  <a:pt x="153" y="175"/>
                  <a:pt x="153" y="175"/>
                </a:cubicBezTo>
                <a:cubicBezTo>
                  <a:pt x="153" y="175"/>
                  <a:pt x="153" y="175"/>
                  <a:pt x="153" y="175"/>
                </a:cubicBezTo>
                <a:cubicBezTo>
                  <a:pt x="153" y="176"/>
                  <a:pt x="153" y="176"/>
                  <a:pt x="153" y="177"/>
                </a:cubicBezTo>
                <a:cubicBezTo>
                  <a:pt x="153" y="177"/>
                  <a:pt x="153" y="177"/>
                  <a:pt x="153" y="177"/>
                </a:cubicBezTo>
                <a:cubicBezTo>
                  <a:pt x="153" y="177"/>
                  <a:pt x="154" y="178"/>
                  <a:pt x="153" y="178"/>
                </a:cubicBezTo>
                <a:cubicBezTo>
                  <a:pt x="153" y="179"/>
                  <a:pt x="153" y="179"/>
                  <a:pt x="153" y="179"/>
                </a:cubicBezTo>
                <a:cubicBezTo>
                  <a:pt x="153" y="179"/>
                  <a:pt x="153" y="179"/>
                  <a:pt x="153" y="179"/>
                </a:cubicBezTo>
                <a:cubicBezTo>
                  <a:pt x="153" y="179"/>
                  <a:pt x="153" y="179"/>
                  <a:pt x="153" y="179"/>
                </a:cubicBezTo>
                <a:cubicBezTo>
                  <a:pt x="153" y="180"/>
                  <a:pt x="152" y="180"/>
                  <a:pt x="151" y="181"/>
                </a:cubicBezTo>
                <a:cubicBezTo>
                  <a:pt x="150" y="181"/>
                  <a:pt x="150" y="181"/>
                  <a:pt x="150" y="182"/>
                </a:cubicBezTo>
                <a:cubicBezTo>
                  <a:pt x="150" y="182"/>
                  <a:pt x="150" y="182"/>
                  <a:pt x="150" y="182"/>
                </a:cubicBezTo>
                <a:cubicBezTo>
                  <a:pt x="150" y="182"/>
                  <a:pt x="150" y="182"/>
                  <a:pt x="150" y="182"/>
                </a:cubicBezTo>
                <a:cubicBezTo>
                  <a:pt x="151" y="183"/>
                  <a:pt x="150" y="184"/>
                  <a:pt x="150" y="184"/>
                </a:cubicBezTo>
                <a:cubicBezTo>
                  <a:pt x="150" y="184"/>
                  <a:pt x="150" y="184"/>
                  <a:pt x="150" y="184"/>
                </a:cubicBezTo>
                <a:cubicBezTo>
                  <a:pt x="150" y="184"/>
                  <a:pt x="150" y="185"/>
                  <a:pt x="150" y="185"/>
                </a:cubicBezTo>
                <a:cubicBezTo>
                  <a:pt x="150" y="185"/>
                  <a:pt x="149" y="186"/>
                  <a:pt x="149" y="186"/>
                </a:cubicBezTo>
                <a:cubicBezTo>
                  <a:pt x="147" y="188"/>
                  <a:pt x="146" y="189"/>
                  <a:pt x="144" y="191"/>
                </a:cubicBezTo>
                <a:cubicBezTo>
                  <a:pt x="144" y="191"/>
                  <a:pt x="144" y="191"/>
                  <a:pt x="144" y="191"/>
                </a:cubicBezTo>
                <a:cubicBezTo>
                  <a:pt x="143" y="192"/>
                  <a:pt x="142" y="192"/>
                  <a:pt x="142" y="192"/>
                </a:cubicBezTo>
                <a:cubicBezTo>
                  <a:pt x="142" y="192"/>
                  <a:pt x="142" y="192"/>
                  <a:pt x="142" y="192"/>
                </a:cubicBezTo>
                <a:cubicBezTo>
                  <a:pt x="142" y="192"/>
                  <a:pt x="141" y="192"/>
                  <a:pt x="141" y="192"/>
                </a:cubicBezTo>
                <a:cubicBezTo>
                  <a:pt x="141" y="192"/>
                  <a:pt x="141" y="192"/>
                  <a:pt x="141" y="192"/>
                </a:cubicBezTo>
                <a:cubicBezTo>
                  <a:pt x="140" y="192"/>
                  <a:pt x="140" y="192"/>
                  <a:pt x="139" y="192"/>
                </a:cubicBezTo>
                <a:cubicBezTo>
                  <a:pt x="139" y="192"/>
                  <a:pt x="139" y="192"/>
                  <a:pt x="139" y="192"/>
                </a:cubicBezTo>
                <a:cubicBezTo>
                  <a:pt x="139" y="192"/>
                  <a:pt x="138" y="192"/>
                  <a:pt x="138" y="192"/>
                </a:cubicBezTo>
                <a:cubicBezTo>
                  <a:pt x="138" y="192"/>
                  <a:pt x="137" y="192"/>
                  <a:pt x="137" y="192"/>
                </a:cubicBezTo>
                <a:cubicBezTo>
                  <a:pt x="137" y="193"/>
                  <a:pt x="136" y="192"/>
                  <a:pt x="136" y="192"/>
                </a:cubicBezTo>
                <a:cubicBezTo>
                  <a:pt x="136" y="193"/>
                  <a:pt x="135" y="193"/>
                  <a:pt x="135" y="193"/>
                </a:cubicBezTo>
                <a:cubicBezTo>
                  <a:pt x="135" y="193"/>
                  <a:pt x="135" y="193"/>
                  <a:pt x="135" y="193"/>
                </a:cubicBezTo>
                <a:cubicBezTo>
                  <a:pt x="134" y="193"/>
                  <a:pt x="134" y="192"/>
                  <a:pt x="134" y="192"/>
                </a:cubicBezTo>
                <a:cubicBezTo>
                  <a:pt x="134" y="192"/>
                  <a:pt x="134" y="192"/>
                  <a:pt x="134" y="192"/>
                </a:cubicBezTo>
                <a:cubicBezTo>
                  <a:pt x="134" y="192"/>
                  <a:pt x="134" y="192"/>
                  <a:pt x="134" y="192"/>
                </a:cubicBezTo>
                <a:cubicBezTo>
                  <a:pt x="134" y="192"/>
                  <a:pt x="134" y="192"/>
                  <a:pt x="134" y="192"/>
                </a:cubicBezTo>
                <a:cubicBezTo>
                  <a:pt x="134" y="192"/>
                  <a:pt x="134" y="192"/>
                  <a:pt x="134" y="192"/>
                </a:cubicBezTo>
                <a:cubicBezTo>
                  <a:pt x="134" y="192"/>
                  <a:pt x="133" y="192"/>
                  <a:pt x="133" y="192"/>
                </a:cubicBezTo>
                <a:cubicBezTo>
                  <a:pt x="133" y="192"/>
                  <a:pt x="133" y="192"/>
                  <a:pt x="133" y="192"/>
                </a:cubicBezTo>
                <a:cubicBezTo>
                  <a:pt x="133" y="192"/>
                  <a:pt x="133" y="192"/>
                  <a:pt x="134" y="192"/>
                </a:cubicBezTo>
                <a:cubicBezTo>
                  <a:pt x="133" y="191"/>
                  <a:pt x="133" y="191"/>
                  <a:pt x="133" y="190"/>
                </a:cubicBezTo>
                <a:cubicBezTo>
                  <a:pt x="133" y="190"/>
                  <a:pt x="133" y="190"/>
                  <a:pt x="133" y="190"/>
                </a:cubicBezTo>
                <a:cubicBezTo>
                  <a:pt x="134" y="189"/>
                  <a:pt x="133" y="188"/>
                  <a:pt x="132" y="188"/>
                </a:cubicBezTo>
                <a:cubicBezTo>
                  <a:pt x="132" y="187"/>
                  <a:pt x="132" y="186"/>
                  <a:pt x="131" y="185"/>
                </a:cubicBezTo>
                <a:cubicBezTo>
                  <a:pt x="131" y="185"/>
                  <a:pt x="130" y="184"/>
                  <a:pt x="130" y="184"/>
                </a:cubicBezTo>
                <a:cubicBezTo>
                  <a:pt x="130" y="182"/>
                  <a:pt x="130" y="182"/>
                  <a:pt x="130" y="182"/>
                </a:cubicBezTo>
                <a:cubicBezTo>
                  <a:pt x="130" y="182"/>
                  <a:pt x="130" y="182"/>
                  <a:pt x="130" y="182"/>
                </a:cubicBezTo>
                <a:cubicBezTo>
                  <a:pt x="130" y="182"/>
                  <a:pt x="129" y="181"/>
                  <a:pt x="129" y="181"/>
                </a:cubicBezTo>
                <a:cubicBezTo>
                  <a:pt x="129" y="181"/>
                  <a:pt x="129" y="181"/>
                  <a:pt x="129" y="180"/>
                </a:cubicBezTo>
                <a:cubicBezTo>
                  <a:pt x="129" y="180"/>
                  <a:pt x="129" y="180"/>
                  <a:pt x="129" y="180"/>
                </a:cubicBezTo>
                <a:cubicBezTo>
                  <a:pt x="129" y="179"/>
                  <a:pt x="129" y="179"/>
                  <a:pt x="129" y="178"/>
                </a:cubicBezTo>
                <a:cubicBezTo>
                  <a:pt x="129" y="177"/>
                  <a:pt x="128" y="176"/>
                  <a:pt x="128" y="176"/>
                </a:cubicBezTo>
                <a:cubicBezTo>
                  <a:pt x="128" y="175"/>
                  <a:pt x="127" y="174"/>
                  <a:pt x="127" y="173"/>
                </a:cubicBezTo>
                <a:cubicBezTo>
                  <a:pt x="126" y="173"/>
                  <a:pt x="126" y="172"/>
                  <a:pt x="126" y="172"/>
                </a:cubicBezTo>
                <a:cubicBezTo>
                  <a:pt x="126" y="171"/>
                  <a:pt x="126" y="170"/>
                  <a:pt x="126" y="169"/>
                </a:cubicBezTo>
                <a:cubicBezTo>
                  <a:pt x="126" y="169"/>
                  <a:pt x="126" y="167"/>
                  <a:pt x="127" y="166"/>
                </a:cubicBezTo>
                <a:cubicBezTo>
                  <a:pt x="127" y="166"/>
                  <a:pt x="127" y="166"/>
                  <a:pt x="127" y="166"/>
                </a:cubicBezTo>
                <a:cubicBezTo>
                  <a:pt x="127" y="166"/>
                  <a:pt x="127" y="166"/>
                  <a:pt x="127" y="166"/>
                </a:cubicBezTo>
                <a:cubicBezTo>
                  <a:pt x="127" y="165"/>
                  <a:pt x="127" y="165"/>
                  <a:pt x="128" y="165"/>
                </a:cubicBezTo>
                <a:cubicBezTo>
                  <a:pt x="128" y="165"/>
                  <a:pt x="128" y="164"/>
                  <a:pt x="128" y="164"/>
                </a:cubicBezTo>
                <a:cubicBezTo>
                  <a:pt x="128" y="164"/>
                  <a:pt x="128" y="163"/>
                  <a:pt x="128" y="163"/>
                </a:cubicBezTo>
                <a:cubicBezTo>
                  <a:pt x="128" y="162"/>
                  <a:pt x="127" y="161"/>
                  <a:pt x="128" y="161"/>
                </a:cubicBezTo>
                <a:cubicBezTo>
                  <a:pt x="128" y="160"/>
                  <a:pt x="127" y="160"/>
                  <a:pt x="127" y="159"/>
                </a:cubicBezTo>
                <a:cubicBezTo>
                  <a:pt x="127" y="159"/>
                  <a:pt x="127" y="159"/>
                  <a:pt x="127" y="159"/>
                </a:cubicBezTo>
                <a:cubicBezTo>
                  <a:pt x="127" y="158"/>
                  <a:pt x="127" y="158"/>
                  <a:pt x="126" y="158"/>
                </a:cubicBezTo>
                <a:cubicBezTo>
                  <a:pt x="126" y="157"/>
                  <a:pt x="126" y="157"/>
                  <a:pt x="126" y="157"/>
                </a:cubicBezTo>
                <a:cubicBezTo>
                  <a:pt x="126" y="157"/>
                  <a:pt x="126" y="156"/>
                  <a:pt x="126" y="156"/>
                </a:cubicBezTo>
                <a:cubicBezTo>
                  <a:pt x="125" y="155"/>
                  <a:pt x="125" y="155"/>
                  <a:pt x="124" y="155"/>
                </a:cubicBezTo>
                <a:cubicBezTo>
                  <a:pt x="124" y="154"/>
                  <a:pt x="124" y="154"/>
                  <a:pt x="124" y="154"/>
                </a:cubicBezTo>
                <a:cubicBezTo>
                  <a:pt x="124" y="154"/>
                  <a:pt x="124" y="154"/>
                  <a:pt x="124" y="154"/>
                </a:cubicBezTo>
                <a:cubicBezTo>
                  <a:pt x="124" y="153"/>
                  <a:pt x="123" y="153"/>
                  <a:pt x="123" y="153"/>
                </a:cubicBezTo>
                <a:cubicBezTo>
                  <a:pt x="123" y="153"/>
                  <a:pt x="123" y="153"/>
                  <a:pt x="123" y="153"/>
                </a:cubicBezTo>
                <a:cubicBezTo>
                  <a:pt x="123" y="153"/>
                  <a:pt x="123" y="153"/>
                  <a:pt x="123" y="153"/>
                </a:cubicBezTo>
                <a:cubicBezTo>
                  <a:pt x="123" y="153"/>
                  <a:pt x="123" y="152"/>
                  <a:pt x="123" y="152"/>
                </a:cubicBezTo>
                <a:cubicBezTo>
                  <a:pt x="123" y="152"/>
                  <a:pt x="123" y="152"/>
                  <a:pt x="123" y="152"/>
                </a:cubicBezTo>
                <a:cubicBezTo>
                  <a:pt x="122" y="152"/>
                  <a:pt x="122" y="152"/>
                  <a:pt x="122" y="152"/>
                </a:cubicBezTo>
                <a:cubicBezTo>
                  <a:pt x="123" y="151"/>
                  <a:pt x="123" y="151"/>
                  <a:pt x="123" y="150"/>
                </a:cubicBezTo>
                <a:cubicBezTo>
                  <a:pt x="123" y="150"/>
                  <a:pt x="123" y="150"/>
                  <a:pt x="123" y="150"/>
                </a:cubicBezTo>
                <a:cubicBezTo>
                  <a:pt x="123" y="150"/>
                  <a:pt x="123" y="150"/>
                  <a:pt x="123" y="150"/>
                </a:cubicBezTo>
                <a:cubicBezTo>
                  <a:pt x="123" y="150"/>
                  <a:pt x="123" y="150"/>
                  <a:pt x="123" y="150"/>
                </a:cubicBezTo>
                <a:cubicBezTo>
                  <a:pt x="123" y="150"/>
                  <a:pt x="123" y="150"/>
                  <a:pt x="123" y="149"/>
                </a:cubicBezTo>
                <a:cubicBezTo>
                  <a:pt x="123" y="149"/>
                  <a:pt x="123" y="149"/>
                  <a:pt x="123" y="149"/>
                </a:cubicBezTo>
                <a:cubicBezTo>
                  <a:pt x="123" y="149"/>
                  <a:pt x="123" y="149"/>
                  <a:pt x="123" y="149"/>
                </a:cubicBezTo>
                <a:cubicBezTo>
                  <a:pt x="123" y="149"/>
                  <a:pt x="123" y="148"/>
                  <a:pt x="124" y="148"/>
                </a:cubicBezTo>
                <a:cubicBezTo>
                  <a:pt x="124" y="148"/>
                  <a:pt x="123" y="148"/>
                  <a:pt x="123" y="148"/>
                </a:cubicBezTo>
                <a:cubicBezTo>
                  <a:pt x="123" y="148"/>
                  <a:pt x="124" y="147"/>
                  <a:pt x="124" y="147"/>
                </a:cubicBezTo>
                <a:cubicBezTo>
                  <a:pt x="124" y="147"/>
                  <a:pt x="123" y="147"/>
                  <a:pt x="123" y="146"/>
                </a:cubicBezTo>
                <a:cubicBezTo>
                  <a:pt x="123" y="146"/>
                  <a:pt x="123" y="146"/>
                  <a:pt x="123" y="146"/>
                </a:cubicBezTo>
                <a:cubicBezTo>
                  <a:pt x="123" y="146"/>
                  <a:pt x="123" y="146"/>
                  <a:pt x="123" y="146"/>
                </a:cubicBezTo>
                <a:cubicBezTo>
                  <a:pt x="123" y="146"/>
                  <a:pt x="123" y="146"/>
                  <a:pt x="123" y="146"/>
                </a:cubicBezTo>
                <a:cubicBezTo>
                  <a:pt x="122" y="146"/>
                  <a:pt x="123" y="146"/>
                  <a:pt x="122" y="145"/>
                </a:cubicBezTo>
                <a:cubicBezTo>
                  <a:pt x="122" y="145"/>
                  <a:pt x="122" y="145"/>
                  <a:pt x="122" y="145"/>
                </a:cubicBezTo>
                <a:cubicBezTo>
                  <a:pt x="122" y="145"/>
                  <a:pt x="122" y="145"/>
                  <a:pt x="122" y="145"/>
                </a:cubicBezTo>
                <a:cubicBezTo>
                  <a:pt x="121" y="145"/>
                  <a:pt x="121" y="145"/>
                  <a:pt x="120" y="145"/>
                </a:cubicBezTo>
                <a:cubicBezTo>
                  <a:pt x="120" y="146"/>
                  <a:pt x="118" y="145"/>
                  <a:pt x="118" y="144"/>
                </a:cubicBezTo>
                <a:cubicBezTo>
                  <a:pt x="118" y="144"/>
                  <a:pt x="118" y="144"/>
                  <a:pt x="118" y="144"/>
                </a:cubicBezTo>
                <a:cubicBezTo>
                  <a:pt x="118" y="144"/>
                  <a:pt x="118" y="144"/>
                  <a:pt x="118" y="144"/>
                </a:cubicBezTo>
                <a:cubicBezTo>
                  <a:pt x="118" y="144"/>
                  <a:pt x="118" y="144"/>
                  <a:pt x="118" y="144"/>
                </a:cubicBezTo>
                <a:cubicBezTo>
                  <a:pt x="118" y="144"/>
                  <a:pt x="118" y="144"/>
                  <a:pt x="118" y="144"/>
                </a:cubicBezTo>
                <a:cubicBezTo>
                  <a:pt x="118" y="143"/>
                  <a:pt x="117" y="143"/>
                  <a:pt x="116" y="143"/>
                </a:cubicBezTo>
                <a:cubicBezTo>
                  <a:pt x="116" y="143"/>
                  <a:pt x="116" y="143"/>
                  <a:pt x="116" y="143"/>
                </a:cubicBezTo>
                <a:cubicBezTo>
                  <a:pt x="115" y="143"/>
                  <a:pt x="114" y="143"/>
                  <a:pt x="114" y="143"/>
                </a:cubicBezTo>
                <a:cubicBezTo>
                  <a:pt x="113" y="143"/>
                  <a:pt x="113" y="144"/>
                  <a:pt x="113" y="144"/>
                </a:cubicBezTo>
                <a:cubicBezTo>
                  <a:pt x="113" y="144"/>
                  <a:pt x="112" y="144"/>
                  <a:pt x="112" y="144"/>
                </a:cubicBezTo>
                <a:cubicBezTo>
                  <a:pt x="111" y="144"/>
                  <a:pt x="110" y="145"/>
                  <a:pt x="110" y="145"/>
                </a:cubicBezTo>
                <a:cubicBezTo>
                  <a:pt x="109" y="145"/>
                  <a:pt x="109" y="144"/>
                  <a:pt x="108" y="144"/>
                </a:cubicBezTo>
                <a:cubicBezTo>
                  <a:pt x="108" y="144"/>
                  <a:pt x="108" y="144"/>
                  <a:pt x="108" y="145"/>
                </a:cubicBezTo>
                <a:cubicBezTo>
                  <a:pt x="108" y="145"/>
                  <a:pt x="108" y="144"/>
                  <a:pt x="107" y="144"/>
                </a:cubicBezTo>
                <a:cubicBezTo>
                  <a:pt x="107" y="144"/>
                  <a:pt x="106" y="144"/>
                  <a:pt x="106" y="144"/>
                </a:cubicBezTo>
                <a:cubicBezTo>
                  <a:pt x="105" y="145"/>
                  <a:pt x="105" y="145"/>
                  <a:pt x="105" y="145"/>
                </a:cubicBezTo>
                <a:cubicBezTo>
                  <a:pt x="104" y="145"/>
                  <a:pt x="104" y="145"/>
                  <a:pt x="103" y="145"/>
                </a:cubicBezTo>
                <a:cubicBezTo>
                  <a:pt x="103" y="146"/>
                  <a:pt x="102" y="145"/>
                  <a:pt x="102" y="145"/>
                </a:cubicBezTo>
                <a:cubicBezTo>
                  <a:pt x="101" y="144"/>
                  <a:pt x="101" y="144"/>
                  <a:pt x="100" y="143"/>
                </a:cubicBezTo>
                <a:cubicBezTo>
                  <a:pt x="100" y="143"/>
                  <a:pt x="99" y="143"/>
                  <a:pt x="99" y="143"/>
                </a:cubicBezTo>
                <a:cubicBezTo>
                  <a:pt x="98" y="143"/>
                  <a:pt x="98" y="142"/>
                  <a:pt x="98" y="142"/>
                </a:cubicBezTo>
                <a:cubicBezTo>
                  <a:pt x="98" y="142"/>
                  <a:pt x="98" y="142"/>
                  <a:pt x="98" y="142"/>
                </a:cubicBezTo>
                <a:cubicBezTo>
                  <a:pt x="97" y="141"/>
                  <a:pt x="97" y="141"/>
                  <a:pt x="97" y="141"/>
                </a:cubicBezTo>
                <a:cubicBezTo>
                  <a:pt x="97" y="141"/>
                  <a:pt x="97" y="141"/>
                  <a:pt x="97" y="141"/>
                </a:cubicBezTo>
                <a:cubicBezTo>
                  <a:pt x="97" y="141"/>
                  <a:pt x="97" y="141"/>
                  <a:pt x="97" y="141"/>
                </a:cubicBezTo>
                <a:cubicBezTo>
                  <a:pt x="97" y="140"/>
                  <a:pt x="97" y="140"/>
                  <a:pt x="97" y="140"/>
                </a:cubicBezTo>
                <a:cubicBezTo>
                  <a:pt x="97" y="140"/>
                  <a:pt x="97" y="140"/>
                  <a:pt x="97" y="140"/>
                </a:cubicBezTo>
                <a:cubicBezTo>
                  <a:pt x="97" y="140"/>
                  <a:pt x="97" y="140"/>
                  <a:pt x="97" y="140"/>
                </a:cubicBezTo>
                <a:cubicBezTo>
                  <a:pt x="97" y="140"/>
                  <a:pt x="96" y="140"/>
                  <a:pt x="96" y="139"/>
                </a:cubicBezTo>
                <a:cubicBezTo>
                  <a:pt x="96" y="139"/>
                  <a:pt x="96" y="139"/>
                  <a:pt x="96" y="139"/>
                </a:cubicBezTo>
                <a:cubicBezTo>
                  <a:pt x="96" y="139"/>
                  <a:pt x="95" y="139"/>
                  <a:pt x="95" y="138"/>
                </a:cubicBezTo>
                <a:cubicBezTo>
                  <a:pt x="95" y="138"/>
                  <a:pt x="95" y="138"/>
                  <a:pt x="95" y="138"/>
                </a:cubicBezTo>
                <a:cubicBezTo>
                  <a:pt x="95" y="138"/>
                  <a:pt x="95" y="138"/>
                  <a:pt x="94" y="138"/>
                </a:cubicBezTo>
                <a:cubicBezTo>
                  <a:pt x="94" y="138"/>
                  <a:pt x="94" y="138"/>
                  <a:pt x="94" y="138"/>
                </a:cubicBezTo>
                <a:cubicBezTo>
                  <a:pt x="94" y="137"/>
                  <a:pt x="94" y="137"/>
                  <a:pt x="94" y="137"/>
                </a:cubicBezTo>
                <a:cubicBezTo>
                  <a:pt x="94" y="137"/>
                  <a:pt x="94" y="137"/>
                  <a:pt x="94" y="137"/>
                </a:cubicBezTo>
                <a:cubicBezTo>
                  <a:pt x="94" y="136"/>
                  <a:pt x="94" y="137"/>
                  <a:pt x="93" y="137"/>
                </a:cubicBezTo>
                <a:cubicBezTo>
                  <a:pt x="93" y="136"/>
                  <a:pt x="93" y="136"/>
                  <a:pt x="93" y="136"/>
                </a:cubicBezTo>
                <a:cubicBezTo>
                  <a:pt x="93" y="136"/>
                  <a:pt x="93" y="136"/>
                  <a:pt x="93" y="136"/>
                </a:cubicBezTo>
                <a:cubicBezTo>
                  <a:pt x="93" y="136"/>
                  <a:pt x="93" y="136"/>
                  <a:pt x="92" y="136"/>
                </a:cubicBezTo>
                <a:cubicBezTo>
                  <a:pt x="92" y="135"/>
                  <a:pt x="92" y="135"/>
                  <a:pt x="92" y="135"/>
                </a:cubicBezTo>
                <a:cubicBezTo>
                  <a:pt x="93" y="135"/>
                  <a:pt x="93" y="135"/>
                  <a:pt x="93" y="135"/>
                </a:cubicBezTo>
                <a:cubicBezTo>
                  <a:pt x="93" y="135"/>
                  <a:pt x="93" y="134"/>
                  <a:pt x="93" y="134"/>
                </a:cubicBezTo>
                <a:cubicBezTo>
                  <a:pt x="92" y="134"/>
                  <a:pt x="92" y="133"/>
                  <a:pt x="92" y="133"/>
                </a:cubicBezTo>
                <a:cubicBezTo>
                  <a:pt x="92" y="133"/>
                  <a:pt x="92" y="133"/>
                  <a:pt x="92" y="133"/>
                </a:cubicBezTo>
                <a:cubicBezTo>
                  <a:pt x="92" y="133"/>
                  <a:pt x="93" y="132"/>
                  <a:pt x="93" y="132"/>
                </a:cubicBezTo>
                <a:cubicBezTo>
                  <a:pt x="93" y="131"/>
                  <a:pt x="93" y="131"/>
                  <a:pt x="93" y="131"/>
                </a:cubicBezTo>
                <a:cubicBezTo>
                  <a:pt x="93" y="130"/>
                  <a:pt x="94" y="128"/>
                  <a:pt x="93" y="128"/>
                </a:cubicBezTo>
                <a:cubicBezTo>
                  <a:pt x="93" y="127"/>
                  <a:pt x="93" y="126"/>
                  <a:pt x="92" y="126"/>
                </a:cubicBezTo>
                <a:cubicBezTo>
                  <a:pt x="92" y="126"/>
                  <a:pt x="92" y="126"/>
                  <a:pt x="92" y="126"/>
                </a:cubicBezTo>
                <a:cubicBezTo>
                  <a:pt x="92" y="125"/>
                  <a:pt x="92" y="125"/>
                  <a:pt x="92" y="124"/>
                </a:cubicBezTo>
                <a:cubicBezTo>
                  <a:pt x="93" y="124"/>
                  <a:pt x="93" y="124"/>
                  <a:pt x="93" y="124"/>
                </a:cubicBezTo>
                <a:cubicBezTo>
                  <a:pt x="93" y="123"/>
                  <a:pt x="93" y="123"/>
                  <a:pt x="94" y="122"/>
                </a:cubicBezTo>
                <a:cubicBezTo>
                  <a:pt x="94" y="122"/>
                  <a:pt x="94" y="121"/>
                  <a:pt x="95" y="121"/>
                </a:cubicBezTo>
                <a:cubicBezTo>
                  <a:pt x="95" y="121"/>
                  <a:pt x="95" y="121"/>
                  <a:pt x="95" y="121"/>
                </a:cubicBezTo>
                <a:cubicBezTo>
                  <a:pt x="95" y="120"/>
                  <a:pt x="95" y="120"/>
                  <a:pt x="95" y="119"/>
                </a:cubicBezTo>
                <a:cubicBezTo>
                  <a:pt x="95" y="119"/>
                  <a:pt x="96" y="119"/>
                  <a:pt x="96" y="119"/>
                </a:cubicBezTo>
                <a:cubicBezTo>
                  <a:pt x="96" y="118"/>
                  <a:pt x="96" y="117"/>
                  <a:pt x="97" y="117"/>
                </a:cubicBezTo>
                <a:cubicBezTo>
                  <a:pt x="97" y="117"/>
                  <a:pt x="98" y="117"/>
                  <a:pt x="98" y="117"/>
                </a:cubicBezTo>
                <a:cubicBezTo>
                  <a:pt x="99" y="117"/>
                  <a:pt x="100" y="115"/>
                  <a:pt x="100" y="115"/>
                </a:cubicBezTo>
                <a:cubicBezTo>
                  <a:pt x="101" y="114"/>
                  <a:pt x="100" y="114"/>
                  <a:pt x="100" y="113"/>
                </a:cubicBezTo>
                <a:moveTo>
                  <a:pt x="95" y="62"/>
                </a:moveTo>
                <a:cubicBezTo>
                  <a:pt x="95" y="62"/>
                  <a:pt x="95" y="62"/>
                  <a:pt x="95" y="62"/>
                </a:cubicBezTo>
                <a:cubicBezTo>
                  <a:pt x="95" y="63"/>
                  <a:pt x="95" y="63"/>
                  <a:pt x="94" y="63"/>
                </a:cubicBezTo>
                <a:cubicBezTo>
                  <a:pt x="94" y="63"/>
                  <a:pt x="93" y="63"/>
                  <a:pt x="93" y="64"/>
                </a:cubicBezTo>
                <a:cubicBezTo>
                  <a:pt x="92" y="64"/>
                  <a:pt x="92" y="64"/>
                  <a:pt x="92" y="64"/>
                </a:cubicBezTo>
                <a:cubicBezTo>
                  <a:pt x="91" y="64"/>
                  <a:pt x="91" y="65"/>
                  <a:pt x="90" y="65"/>
                </a:cubicBezTo>
                <a:cubicBezTo>
                  <a:pt x="90" y="64"/>
                  <a:pt x="89" y="64"/>
                  <a:pt x="89" y="64"/>
                </a:cubicBezTo>
                <a:cubicBezTo>
                  <a:pt x="89" y="64"/>
                  <a:pt x="88" y="64"/>
                  <a:pt x="88" y="64"/>
                </a:cubicBezTo>
                <a:cubicBezTo>
                  <a:pt x="88" y="64"/>
                  <a:pt x="86" y="64"/>
                  <a:pt x="86" y="64"/>
                </a:cubicBezTo>
                <a:cubicBezTo>
                  <a:pt x="86" y="63"/>
                  <a:pt x="87" y="63"/>
                  <a:pt x="87" y="63"/>
                </a:cubicBezTo>
                <a:cubicBezTo>
                  <a:pt x="86" y="63"/>
                  <a:pt x="86" y="62"/>
                  <a:pt x="86" y="62"/>
                </a:cubicBezTo>
                <a:cubicBezTo>
                  <a:pt x="86" y="62"/>
                  <a:pt x="85" y="62"/>
                  <a:pt x="85" y="62"/>
                </a:cubicBezTo>
                <a:cubicBezTo>
                  <a:pt x="84" y="62"/>
                  <a:pt x="84" y="62"/>
                  <a:pt x="84" y="62"/>
                </a:cubicBezTo>
                <a:cubicBezTo>
                  <a:pt x="84" y="62"/>
                  <a:pt x="84" y="62"/>
                  <a:pt x="84" y="62"/>
                </a:cubicBezTo>
                <a:cubicBezTo>
                  <a:pt x="85" y="62"/>
                  <a:pt x="86" y="62"/>
                  <a:pt x="87" y="61"/>
                </a:cubicBezTo>
                <a:cubicBezTo>
                  <a:pt x="87" y="61"/>
                  <a:pt x="87" y="61"/>
                  <a:pt x="87" y="61"/>
                </a:cubicBezTo>
                <a:cubicBezTo>
                  <a:pt x="87" y="61"/>
                  <a:pt x="87" y="61"/>
                  <a:pt x="87" y="61"/>
                </a:cubicBezTo>
                <a:cubicBezTo>
                  <a:pt x="86" y="61"/>
                  <a:pt x="86" y="61"/>
                  <a:pt x="86" y="60"/>
                </a:cubicBezTo>
                <a:cubicBezTo>
                  <a:pt x="85" y="60"/>
                  <a:pt x="84" y="61"/>
                  <a:pt x="84" y="60"/>
                </a:cubicBezTo>
                <a:cubicBezTo>
                  <a:pt x="84" y="60"/>
                  <a:pt x="84" y="60"/>
                  <a:pt x="84" y="60"/>
                </a:cubicBezTo>
                <a:cubicBezTo>
                  <a:pt x="84" y="60"/>
                  <a:pt x="85" y="60"/>
                  <a:pt x="85" y="60"/>
                </a:cubicBezTo>
                <a:cubicBezTo>
                  <a:pt x="85" y="60"/>
                  <a:pt x="85" y="60"/>
                  <a:pt x="85" y="60"/>
                </a:cubicBezTo>
                <a:cubicBezTo>
                  <a:pt x="85" y="60"/>
                  <a:pt x="85" y="60"/>
                  <a:pt x="84" y="60"/>
                </a:cubicBezTo>
                <a:cubicBezTo>
                  <a:pt x="85" y="59"/>
                  <a:pt x="85" y="60"/>
                  <a:pt x="86" y="59"/>
                </a:cubicBezTo>
                <a:cubicBezTo>
                  <a:pt x="86" y="59"/>
                  <a:pt x="86" y="59"/>
                  <a:pt x="86" y="59"/>
                </a:cubicBezTo>
                <a:cubicBezTo>
                  <a:pt x="86" y="59"/>
                  <a:pt x="86" y="59"/>
                  <a:pt x="85" y="59"/>
                </a:cubicBezTo>
                <a:cubicBezTo>
                  <a:pt x="85" y="59"/>
                  <a:pt x="85" y="59"/>
                  <a:pt x="85" y="59"/>
                </a:cubicBezTo>
                <a:cubicBezTo>
                  <a:pt x="85" y="59"/>
                  <a:pt x="86" y="59"/>
                  <a:pt x="86" y="59"/>
                </a:cubicBezTo>
                <a:cubicBezTo>
                  <a:pt x="86" y="59"/>
                  <a:pt x="87" y="59"/>
                  <a:pt x="87" y="60"/>
                </a:cubicBezTo>
                <a:cubicBezTo>
                  <a:pt x="87" y="60"/>
                  <a:pt x="87" y="60"/>
                  <a:pt x="87" y="60"/>
                </a:cubicBezTo>
                <a:cubicBezTo>
                  <a:pt x="87" y="61"/>
                  <a:pt x="87" y="61"/>
                  <a:pt x="87" y="61"/>
                </a:cubicBezTo>
                <a:cubicBezTo>
                  <a:pt x="88" y="61"/>
                  <a:pt x="88" y="61"/>
                  <a:pt x="88" y="61"/>
                </a:cubicBezTo>
                <a:cubicBezTo>
                  <a:pt x="88" y="60"/>
                  <a:pt x="88" y="60"/>
                  <a:pt x="88" y="60"/>
                </a:cubicBezTo>
                <a:cubicBezTo>
                  <a:pt x="88" y="60"/>
                  <a:pt x="88" y="60"/>
                  <a:pt x="88" y="59"/>
                </a:cubicBezTo>
                <a:cubicBezTo>
                  <a:pt x="89" y="59"/>
                  <a:pt x="89" y="59"/>
                  <a:pt x="89" y="59"/>
                </a:cubicBezTo>
                <a:cubicBezTo>
                  <a:pt x="89" y="59"/>
                  <a:pt x="89" y="59"/>
                  <a:pt x="89" y="59"/>
                </a:cubicBezTo>
                <a:cubicBezTo>
                  <a:pt x="89" y="60"/>
                  <a:pt x="89" y="60"/>
                  <a:pt x="89" y="60"/>
                </a:cubicBezTo>
                <a:cubicBezTo>
                  <a:pt x="90" y="60"/>
                  <a:pt x="90" y="60"/>
                  <a:pt x="90" y="60"/>
                </a:cubicBezTo>
                <a:cubicBezTo>
                  <a:pt x="90" y="60"/>
                  <a:pt x="90" y="60"/>
                  <a:pt x="90" y="60"/>
                </a:cubicBezTo>
                <a:cubicBezTo>
                  <a:pt x="90" y="60"/>
                  <a:pt x="90" y="60"/>
                  <a:pt x="90" y="60"/>
                </a:cubicBezTo>
                <a:cubicBezTo>
                  <a:pt x="90" y="59"/>
                  <a:pt x="90" y="59"/>
                  <a:pt x="90" y="59"/>
                </a:cubicBezTo>
                <a:cubicBezTo>
                  <a:pt x="90" y="60"/>
                  <a:pt x="91" y="60"/>
                  <a:pt x="91" y="60"/>
                </a:cubicBezTo>
                <a:cubicBezTo>
                  <a:pt x="91" y="60"/>
                  <a:pt x="91" y="60"/>
                  <a:pt x="91" y="59"/>
                </a:cubicBezTo>
                <a:cubicBezTo>
                  <a:pt x="92" y="59"/>
                  <a:pt x="92" y="60"/>
                  <a:pt x="93" y="59"/>
                </a:cubicBezTo>
                <a:cubicBezTo>
                  <a:pt x="93" y="59"/>
                  <a:pt x="93" y="59"/>
                  <a:pt x="93" y="59"/>
                </a:cubicBezTo>
                <a:cubicBezTo>
                  <a:pt x="93" y="59"/>
                  <a:pt x="93" y="59"/>
                  <a:pt x="94" y="59"/>
                </a:cubicBezTo>
                <a:cubicBezTo>
                  <a:pt x="94" y="59"/>
                  <a:pt x="94" y="59"/>
                  <a:pt x="95" y="59"/>
                </a:cubicBezTo>
                <a:cubicBezTo>
                  <a:pt x="95" y="59"/>
                  <a:pt x="95" y="60"/>
                  <a:pt x="95" y="60"/>
                </a:cubicBezTo>
                <a:cubicBezTo>
                  <a:pt x="95" y="60"/>
                  <a:pt x="95" y="60"/>
                  <a:pt x="95" y="60"/>
                </a:cubicBezTo>
                <a:cubicBezTo>
                  <a:pt x="95" y="60"/>
                  <a:pt x="95" y="60"/>
                  <a:pt x="95" y="60"/>
                </a:cubicBezTo>
                <a:cubicBezTo>
                  <a:pt x="95" y="60"/>
                  <a:pt x="96" y="60"/>
                  <a:pt x="96" y="60"/>
                </a:cubicBezTo>
                <a:cubicBezTo>
                  <a:pt x="96" y="61"/>
                  <a:pt x="96" y="62"/>
                  <a:pt x="96" y="62"/>
                </a:cubicBezTo>
                <a:cubicBezTo>
                  <a:pt x="96" y="62"/>
                  <a:pt x="96" y="62"/>
                  <a:pt x="95" y="62"/>
                </a:cubicBezTo>
                <a:moveTo>
                  <a:pt x="122" y="146"/>
                </a:moveTo>
                <a:cubicBezTo>
                  <a:pt x="122" y="147"/>
                  <a:pt x="122" y="147"/>
                  <a:pt x="122" y="147"/>
                </a:cubicBezTo>
                <a:cubicBezTo>
                  <a:pt x="122" y="147"/>
                  <a:pt x="122" y="147"/>
                  <a:pt x="122" y="147"/>
                </a:cubicBezTo>
                <a:cubicBezTo>
                  <a:pt x="122" y="147"/>
                  <a:pt x="122" y="147"/>
                  <a:pt x="122" y="147"/>
                </a:cubicBezTo>
                <a:cubicBezTo>
                  <a:pt x="122" y="147"/>
                  <a:pt x="122" y="146"/>
                  <a:pt x="122" y="146"/>
                </a:cubicBezTo>
                <a:cubicBezTo>
                  <a:pt x="122" y="146"/>
                  <a:pt x="122" y="146"/>
                  <a:pt x="122" y="146"/>
                </a:cubicBezTo>
                <a:moveTo>
                  <a:pt x="163" y="176"/>
                </a:moveTo>
                <a:cubicBezTo>
                  <a:pt x="163" y="176"/>
                  <a:pt x="163" y="176"/>
                  <a:pt x="163" y="176"/>
                </a:cubicBezTo>
                <a:cubicBezTo>
                  <a:pt x="163" y="176"/>
                  <a:pt x="164" y="174"/>
                  <a:pt x="164" y="174"/>
                </a:cubicBezTo>
                <a:cubicBezTo>
                  <a:pt x="164" y="173"/>
                  <a:pt x="164" y="173"/>
                  <a:pt x="164" y="173"/>
                </a:cubicBezTo>
                <a:cubicBezTo>
                  <a:pt x="164" y="173"/>
                  <a:pt x="164" y="173"/>
                  <a:pt x="164" y="173"/>
                </a:cubicBezTo>
                <a:cubicBezTo>
                  <a:pt x="164" y="172"/>
                  <a:pt x="163" y="172"/>
                  <a:pt x="163" y="171"/>
                </a:cubicBezTo>
                <a:cubicBezTo>
                  <a:pt x="164" y="171"/>
                  <a:pt x="164" y="170"/>
                  <a:pt x="164" y="170"/>
                </a:cubicBezTo>
                <a:cubicBezTo>
                  <a:pt x="164" y="170"/>
                  <a:pt x="164" y="170"/>
                  <a:pt x="164" y="170"/>
                </a:cubicBezTo>
                <a:cubicBezTo>
                  <a:pt x="165" y="170"/>
                  <a:pt x="165" y="169"/>
                  <a:pt x="165" y="169"/>
                </a:cubicBezTo>
                <a:cubicBezTo>
                  <a:pt x="165" y="169"/>
                  <a:pt x="165" y="170"/>
                  <a:pt x="165" y="169"/>
                </a:cubicBezTo>
                <a:cubicBezTo>
                  <a:pt x="165" y="169"/>
                  <a:pt x="165" y="169"/>
                  <a:pt x="165" y="169"/>
                </a:cubicBezTo>
                <a:cubicBezTo>
                  <a:pt x="166" y="169"/>
                  <a:pt x="166" y="169"/>
                  <a:pt x="166" y="169"/>
                </a:cubicBezTo>
                <a:cubicBezTo>
                  <a:pt x="166" y="169"/>
                  <a:pt x="166" y="169"/>
                  <a:pt x="166" y="169"/>
                </a:cubicBezTo>
                <a:cubicBezTo>
                  <a:pt x="166" y="169"/>
                  <a:pt x="167" y="169"/>
                  <a:pt x="167" y="169"/>
                </a:cubicBezTo>
                <a:cubicBezTo>
                  <a:pt x="167" y="169"/>
                  <a:pt x="167" y="169"/>
                  <a:pt x="167" y="169"/>
                </a:cubicBezTo>
                <a:cubicBezTo>
                  <a:pt x="167" y="169"/>
                  <a:pt x="167" y="169"/>
                  <a:pt x="167" y="169"/>
                </a:cubicBezTo>
                <a:cubicBezTo>
                  <a:pt x="167" y="168"/>
                  <a:pt x="167" y="168"/>
                  <a:pt x="167" y="168"/>
                </a:cubicBezTo>
                <a:cubicBezTo>
                  <a:pt x="167" y="168"/>
                  <a:pt x="167" y="168"/>
                  <a:pt x="167" y="168"/>
                </a:cubicBezTo>
                <a:cubicBezTo>
                  <a:pt x="167" y="168"/>
                  <a:pt x="167" y="168"/>
                  <a:pt x="167" y="168"/>
                </a:cubicBezTo>
                <a:cubicBezTo>
                  <a:pt x="167" y="168"/>
                  <a:pt x="167" y="168"/>
                  <a:pt x="168" y="168"/>
                </a:cubicBezTo>
                <a:cubicBezTo>
                  <a:pt x="168" y="168"/>
                  <a:pt x="168" y="168"/>
                  <a:pt x="168" y="168"/>
                </a:cubicBezTo>
                <a:cubicBezTo>
                  <a:pt x="168" y="168"/>
                  <a:pt x="168" y="168"/>
                  <a:pt x="168" y="167"/>
                </a:cubicBezTo>
                <a:cubicBezTo>
                  <a:pt x="168" y="167"/>
                  <a:pt x="168" y="167"/>
                  <a:pt x="168" y="167"/>
                </a:cubicBezTo>
                <a:cubicBezTo>
                  <a:pt x="168" y="167"/>
                  <a:pt x="168" y="167"/>
                  <a:pt x="168" y="167"/>
                </a:cubicBezTo>
                <a:cubicBezTo>
                  <a:pt x="168" y="167"/>
                  <a:pt x="168" y="167"/>
                  <a:pt x="168" y="167"/>
                </a:cubicBezTo>
                <a:cubicBezTo>
                  <a:pt x="168" y="167"/>
                  <a:pt x="168" y="167"/>
                  <a:pt x="168" y="166"/>
                </a:cubicBezTo>
                <a:cubicBezTo>
                  <a:pt x="168" y="166"/>
                  <a:pt x="168" y="166"/>
                  <a:pt x="168" y="166"/>
                </a:cubicBezTo>
                <a:cubicBezTo>
                  <a:pt x="168" y="167"/>
                  <a:pt x="168" y="167"/>
                  <a:pt x="168" y="167"/>
                </a:cubicBezTo>
                <a:cubicBezTo>
                  <a:pt x="169" y="167"/>
                  <a:pt x="169" y="167"/>
                  <a:pt x="169" y="166"/>
                </a:cubicBezTo>
                <a:cubicBezTo>
                  <a:pt x="169" y="166"/>
                  <a:pt x="169" y="166"/>
                  <a:pt x="169" y="165"/>
                </a:cubicBezTo>
                <a:cubicBezTo>
                  <a:pt x="169" y="165"/>
                  <a:pt x="169" y="165"/>
                  <a:pt x="170" y="165"/>
                </a:cubicBezTo>
                <a:cubicBezTo>
                  <a:pt x="170" y="165"/>
                  <a:pt x="170" y="165"/>
                  <a:pt x="170" y="166"/>
                </a:cubicBezTo>
                <a:cubicBezTo>
                  <a:pt x="171" y="166"/>
                  <a:pt x="170" y="167"/>
                  <a:pt x="171" y="168"/>
                </a:cubicBezTo>
                <a:cubicBezTo>
                  <a:pt x="171" y="168"/>
                  <a:pt x="171" y="168"/>
                  <a:pt x="171" y="169"/>
                </a:cubicBezTo>
                <a:cubicBezTo>
                  <a:pt x="171" y="169"/>
                  <a:pt x="171" y="169"/>
                  <a:pt x="171" y="169"/>
                </a:cubicBezTo>
                <a:cubicBezTo>
                  <a:pt x="170" y="169"/>
                  <a:pt x="170" y="169"/>
                  <a:pt x="170" y="169"/>
                </a:cubicBezTo>
                <a:cubicBezTo>
                  <a:pt x="170" y="169"/>
                  <a:pt x="170" y="169"/>
                  <a:pt x="170" y="169"/>
                </a:cubicBezTo>
                <a:cubicBezTo>
                  <a:pt x="170" y="169"/>
                  <a:pt x="170" y="169"/>
                  <a:pt x="170" y="169"/>
                </a:cubicBezTo>
                <a:cubicBezTo>
                  <a:pt x="170" y="169"/>
                  <a:pt x="170" y="170"/>
                  <a:pt x="170" y="170"/>
                </a:cubicBezTo>
                <a:cubicBezTo>
                  <a:pt x="170" y="170"/>
                  <a:pt x="170" y="170"/>
                  <a:pt x="170" y="171"/>
                </a:cubicBezTo>
                <a:cubicBezTo>
                  <a:pt x="170" y="171"/>
                  <a:pt x="170" y="172"/>
                  <a:pt x="170" y="172"/>
                </a:cubicBezTo>
                <a:cubicBezTo>
                  <a:pt x="169" y="174"/>
                  <a:pt x="168" y="176"/>
                  <a:pt x="168" y="178"/>
                </a:cubicBezTo>
                <a:cubicBezTo>
                  <a:pt x="168" y="179"/>
                  <a:pt x="167" y="180"/>
                  <a:pt x="167" y="181"/>
                </a:cubicBezTo>
                <a:cubicBezTo>
                  <a:pt x="167" y="181"/>
                  <a:pt x="166" y="181"/>
                  <a:pt x="166" y="181"/>
                </a:cubicBezTo>
                <a:cubicBezTo>
                  <a:pt x="165" y="181"/>
                  <a:pt x="165" y="181"/>
                  <a:pt x="165" y="181"/>
                </a:cubicBezTo>
                <a:cubicBezTo>
                  <a:pt x="164" y="181"/>
                  <a:pt x="164" y="181"/>
                  <a:pt x="163" y="180"/>
                </a:cubicBezTo>
                <a:cubicBezTo>
                  <a:pt x="163" y="180"/>
                  <a:pt x="163" y="180"/>
                  <a:pt x="163" y="180"/>
                </a:cubicBezTo>
                <a:cubicBezTo>
                  <a:pt x="163" y="180"/>
                  <a:pt x="163" y="179"/>
                  <a:pt x="163" y="179"/>
                </a:cubicBezTo>
                <a:cubicBezTo>
                  <a:pt x="163" y="179"/>
                  <a:pt x="163" y="179"/>
                  <a:pt x="163" y="178"/>
                </a:cubicBezTo>
                <a:cubicBezTo>
                  <a:pt x="163" y="178"/>
                  <a:pt x="163" y="178"/>
                  <a:pt x="163" y="177"/>
                </a:cubicBezTo>
                <a:cubicBezTo>
                  <a:pt x="162" y="177"/>
                  <a:pt x="163" y="176"/>
                  <a:pt x="163" y="176"/>
                </a:cubicBezTo>
                <a:moveTo>
                  <a:pt x="152" y="108"/>
                </a:moveTo>
                <a:cubicBezTo>
                  <a:pt x="151" y="108"/>
                  <a:pt x="151" y="108"/>
                  <a:pt x="151" y="108"/>
                </a:cubicBezTo>
                <a:cubicBezTo>
                  <a:pt x="151" y="108"/>
                  <a:pt x="151" y="108"/>
                  <a:pt x="150" y="108"/>
                </a:cubicBezTo>
                <a:cubicBezTo>
                  <a:pt x="150" y="108"/>
                  <a:pt x="150" y="108"/>
                  <a:pt x="150" y="108"/>
                </a:cubicBezTo>
                <a:cubicBezTo>
                  <a:pt x="150" y="108"/>
                  <a:pt x="150" y="108"/>
                  <a:pt x="150" y="108"/>
                </a:cubicBezTo>
                <a:cubicBezTo>
                  <a:pt x="150" y="108"/>
                  <a:pt x="150" y="108"/>
                  <a:pt x="150" y="108"/>
                </a:cubicBezTo>
                <a:cubicBezTo>
                  <a:pt x="150" y="108"/>
                  <a:pt x="150" y="107"/>
                  <a:pt x="150" y="107"/>
                </a:cubicBezTo>
                <a:cubicBezTo>
                  <a:pt x="151" y="107"/>
                  <a:pt x="151" y="107"/>
                  <a:pt x="151" y="107"/>
                </a:cubicBezTo>
                <a:cubicBezTo>
                  <a:pt x="151" y="107"/>
                  <a:pt x="152" y="107"/>
                  <a:pt x="152" y="107"/>
                </a:cubicBezTo>
                <a:cubicBezTo>
                  <a:pt x="152" y="107"/>
                  <a:pt x="152" y="107"/>
                  <a:pt x="152" y="108"/>
                </a:cubicBezTo>
                <a:cubicBezTo>
                  <a:pt x="152" y="108"/>
                  <a:pt x="152" y="108"/>
                  <a:pt x="152" y="108"/>
                </a:cubicBezTo>
                <a:moveTo>
                  <a:pt x="141" y="108"/>
                </a:moveTo>
                <a:cubicBezTo>
                  <a:pt x="141" y="108"/>
                  <a:pt x="141" y="108"/>
                  <a:pt x="141" y="108"/>
                </a:cubicBezTo>
                <a:cubicBezTo>
                  <a:pt x="140" y="108"/>
                  <a:pt x="140" y="108"/>
                  <a:pt x="139" y="108"/>
                </a:cubicBezTo>
                <a:cubicBezTo>
                  <a:pt x="139" y="107"/>
                  <a:pt x="139" y="107"/>
                  <a:pt x="140" y="107"/>
                </a:cubicBezTo>
                <a:cubicBezTo>
                  <a:pt x="140" y="107"/>
                  <a:pt x="140" y="107"/>
                  <a:pt x="140" y="107"/>
                </a:cubicBezTo>
                <a:cubicBezTo>
                  <a:pt x="140" y="107"/>
                  <a:pt x="140" y="107"/>
                  <a:pt x="140" y="107"/>
                </a:cubicBezTo>
                <a:cubicBezTo>
                  <a:pt x="140" y="107"/>
                  <a:pt x="140" y="107"/>
                  <a:pt x="140" y="107"/>
                </a:cubicBezTo>
                <a:cubicBezTo>
                  <a:pt x="140" y="107"/>
                  <a:pt x="140" y="107"/>
                  <a:pt x="140" y="107"/>
                </a:cubicBezTo>
                <a:cubicBezTo>
                  <a:pt x="140" y="107"/>
                  <a:pt x="140" y="107"/>
                  <a:pt x="140" y="107"/>
                </a:cubicBezTo>
                <a:cubicBezTo>
                  <a:pt x="140" y="107"/>
                  <a:pt x="140" y="107"/>
                  <a:pt x="140" y="107"/>
                </a:cubicBezTo>
                <a:cubicBezTo>
                  <a:pt x="140" y="107"/>
                  <a:pt x="140" y="107"/>
                  <a:pt x="140" y="107"/>
                </a:cubicBezTo>
                <a:cubicBezTo>
                  <a:pt x="140" y="107"/>
                  <a:pt x="140" y="107"/>
                  <a:pt x="140" y="107"/>
                </a:cubicBezTo>
                <a:cubicBezTo>
                  <a:pt x="141" y="107"/>
                  <a:pt x="141" y="107"/>
                  <a:pt x="141" y="107"/>
                </a:cubicBezTo>
                <a:cubicBezTo>
                  <a:pt x="141" y="108"/>
                  <a:pt x="142" y="108"/>
                  <a:pt x="142" y="108"/>
                </a:cubicBezTo>
                <a:cubicBezTo>
                  <a:pt x="142" y="108"/>
                  <a:pt x="142" y="108"/>
                  <a:pt x="142" y="108"/>
                </a:cubicBezTo>
                <a:cubicBezTo>
                  <a:pt x="142" y="108"/>
                  <a:pt x="142" y="108"/>
                  <a:pt x="142" y="108"/>
                </a:cubicBezTo>
                <a:cubicBezTo>
                  <a:pt x="142" y="108"/>
                  <a:pt x="142" y="108"/>
                  <a:pt x="142" y="108"/>
                </a:cubicBezTo>
                <a:cubicBezTo>
                  <a:pt x="142" y="108"/>
                  <a:pt x="143" y="108"/>
                  <a:pt x="143" y="108"/>
                </a:cubicBezTo>
                <a:cubicBezTo>
                  <a:pt x="143" y="108"/>
                  <a:pt x="143" y="108"/>
                  <a:pt x="143" y="108"/>
                </a:cubicBezTo>
                <a:cubicBezTo>
                  <a:pt x="142" y="108"/>
                  <a:pt x="141" y="108"/>
                  <a:pt x="141" y="108"/>
                </a:cubicBezTo>
                <a:moveTo>
                  <a:pt x="130" y="105"/>
                </a:moveTo>
                <a:cubicBezTo>
                  <a:pt x="130" y="105"/>
                  <a:pt x="130" y="106"/>
                  <a:pt x="129" y="106"/>
                </a:cubicBezTo>
                <a:cubicBezTo>
                  <a:pt x="129" y="105"/>
                  <a:pt x="128" y="105"/>
                  <a:pt x="127" y="105"/>
                </a:cubicBezTo>
                <a:cubicBezTo>
                  <a:pt x="127" y="105"/>
                  <a:pt x="127" y="105"/>
                  <a:pt x="127" y="104"/>
                </a:cubicBezTo>
                <a:cubicBezTo>
                  <a:pt x="127" y="104"/>
                  <a:pt x="127" y="104"/>
                  <a:pt x="128" y="104"/>
                </a:cubicBezTo>
                <a:cubicBezTo>
                  <a:pt x="128" y="104"/>
                  <a:pt x="129" y="104"/>
                  <a:pt x="129" y="104"/>
                </a:cubicBezTo>
                <a:cubicBezTo>
                  <a:pt x="130" y="104"/>
                  <a:pt x="130" y="104"/>
                  <a:pt x="130" y="104"/>
                </a:cubicBezTo>
                <a:cubicBezTo>
                  <a:pt x="130" y="104"/>
                  <a:pt x="130" y="104"/>
                  <a:pt x="130" y="104"/>
                </a:cubicBezTo>
                <a:cubicBezTo>
                  <a:pt x="130" y="104"/>
                  <a:pt x="130" y="105"/>
                  <a:pt x="130" y="105"/>
                </a:cubicBezTo>
                <a:cubicBezTo>
                  <a:pt x="130" y="105"/>
                  <a:pt x="130" y="105"/>
                  <a:pt x="130" y="105"/>
                </a:cubicBezTo>
                <a:moveTo>
                  <a:pt x="123" y="102"/>
                </a:moveTo>
                <a:cubicBezTo>
                  <a:pt x="123" y="102"/>
                  <a:pt x="123" y="102"/>
                  <a:pt x="123" y="102"/>
                </a:cubicBezTo>
                <a:cubicBezTo>
                  <a:pt x="123" y="102"/>
                  <a:pt x="123" y="102"/>
                  <a:pt x="123" y="102"/>
                </a:cubicBezTo>
                <a:cubicBezTo>
                  <a:pt x="122" y="103"/>
                  <a:pt x="122" y="103"/>
                  <a:pt x="122" y="103"/>
                </a:cubicBezTo>
                <a:cubicBezTo>
                  <a:pt x="121" y="102"/>
                  <a:pt x="122" y="102"/>
                  <a:pt x="122" y="101"/>
                </a:cubicBezTo>
                <a:cubicBezTo>
                  <a:pt x="122" y="101"/>
                  <a:pt x="122" y="100"/>
                  <a:pt x="122" y="100"/>
                </a:cubicBezTo>
                <a:cubicBezTo>
                  <a:pt x="122" y="100"/>
                  <a:pt x="122" y="100"/>
                  <a:pt x="122" y="100"/>
                </a:cubicBezTo>
                <a:cubicBezTo>
                  <a:pt x="122" y="100"/>
                  <a:pt x="122" y="100"/>
                  <a:pt x="123" y="100"/>
                </a:cubicBezTo>
                <a:cubicBezTo>
                  <a:pt x="123" y="100"/>
                  <a:pt x="124" y="100"/>
                  <a:pt x="123" y="101"/>
                </a:cubicBezTo>
                <a:cubicBezTo>
                  <a:pt x="123" y="101"/>
                  <a:pt x="123" y="101"/>
                  <a:pt x="123" y="101"/>
                </a:cubicBezTo>
                <a:cubicBezTo>
                  <a:pt x="123" y="101"/>
                  <a:pt x="123" y="101"/>
                  <a:pt x="123" y="102"/>
                </a:cubicBezTo>
                <a:moveTo>
                  <a:pt x="123" y="99"/>
                </a:moveTo>
                <a:cubicBezTo>
                  <a:pt x="123" y="99"/>
                  <a:pt x="123" y="99"/>
                  <a:pt x="123" y="99"/>
                </a:cubicBezTo>
                <a:cubicBezTo>
                  <a:pt x="122" y="99"/>
                  <a:pt x="122" y="99"/>
                  <a:pt x="122" y="99"/>
                </a:cubicBezTo>
                <a:cubicBezTo>
                  <a:pt x="122" y="99"/>
                  <a:pt x="122" y="99"/>
                  <a:pt x="122" y="99"/>
                </a:cubicBezTo>
                <a:cubicBezTo>
                  <a:pt x="122" y="99"/>
                  <a:pt x="122" y="99"/>
                  <a:pt x="122" y="99"/>
                </a:cubicBezTo>
                <a:cubicBezTo>
                  <a:pt x="122" y="99"/>
                  <a:pt x="122" y="99"/>
                  <a:pt x="122" y="99"/>
                </a:cubicBezTo>
                <a:cubicBezTo>
                  <a:pt x="122" y="99"/>
                  <a:pt x="122" y="99"/>
                  <a:pt x="122" y="99"/>
                </a:cubicBezTo>
                <a:cubicBezTo>
                  <a:pt x="122" y="99"/>
                  <a:pt x="122" y="99"/>
                  <a:pt x="122" y="99"/>
                </a:cubicBezTo>
                <a:cubicBezTo>
                  <a:pt x="122" y="99"/>
                  <a:pt x="122" y="99"/>
                  <a:pt x="122" y="99"/>
                </a:cubicBezTo>
                <a:cubicBezTo>
                  <a:pt x="122" y="99"/>
                  <a:pt x="122" y="99"/>
                  <a:pt x="122" y="99"/>
                </a:cubicBezTo>
                <a:cubicBezTo>
                  <a:pt x="122" y="98"/>
                  <a:pt x="122" y="98"/>
                  <a:pt x="122" y="98"/>
                </a:cubicBezTo>
                <a:cubicBezTo>
                  <a:pt x="122" y="98"/>
                  <a:pt x="122" y="98"/>
                  <a:pt x="122" y="98"/>
                </a:cubicBezTo>
                <a:cubicBezTo>
                  <a:pt x="122" y="98"/>
                  <a:pt x="122" y="98"/>
                  <a:pt x="122" y="98"/>
                </a:cubicBezTo>
                <a:cubicBezTo>
                  <a:pt x="122" y="98"/>
                  <a:pt x="122" y="98"/>
                  <a:pt x="122" y="98"/>
                </a:cubicBezTo>
                <a:cubicBezTo>
                  <a:pt x="122" y="98"/>
                  <a:pt x="123" y="97"/>
                  <a:pt x="123" y="97"/>
                </a:cubicBezTo>
                <a:cubicBezTo>
                  <a:pt x="123" y="97"/>
                  <a:pt x="123" y="97"/>
                  <a:pt x="123" y="97"/>
                </a:cubicBezTo>
                <a:cubicBezTo>
                  <a:pt x="123" y="97"/>
                  <a:pt x="123" y="97"/>
                  <a:pt x="123" y="97"/>
                </a:cubicBezTo>
                <a:cubicBezTo>
                  <a:pt x="123" y="97"/>
                  <a:pt x="123" y="97"/>
                  <a:pt x="123" y="97"/>
                </a:cubicBezTo>
                <a:cubicBezTo>
                  <a:pt x="123" y="98"/>
                  <a:pt x="123" y="99"/>
                  <a:pt x="123" y="99"/>
                </a:cubicBezTo>
                <a:cubicBezTo>
                  <a:pt x="123" y="99"/>
                  <a:pt x="123" y="99"/>
                  <a:pt x="123" y="99"/>
                </a:cubicBezTo>
                <a:moveTo>
                  <a:pt x="87" y="43"/>
                </a:moveTo>
                <a:cubicBezTo>
                  <a:pt x="87" y="43"/>
                  <a:pt x="87" y="43"/>
                  <a:pt x="87" y="43"/>
                </a:cubicBezTo>
                <a:cubicBezTo>
                  <a:pt x="87" y="43"/>
                  <a:pt x="87" y="43"/>
                  <a:pt x="87" y="43"/>
                </a:cubicBezTo>
                <a:cubicBezTo>
                  <a:pt x="87" y="43"/>
                  <a:pt x="86" y="43"/>
                  <a:pt x="86" y="43"/>
                </a:cubicBezTo>
                <a:cubicBezTo>
                  <a:pt x="86" y="43"/>
                  <a:pt x="85" y="43"/>
                  <a:pt x="84" y="43"/>
                </a:cubicBezTo>
                <a:cubicBezTo>
                  <a:pt x="84" y="43"/>
                  <a:pt x="84" y="43"/>
                  <a:pt x="84" y="42"/>
                </a:cubicBezTo>
                <a:cubicBezTo>
                  <a:pt x="84" y="42"/>
                  <a:pt x="85" y="42"/>
                  <a:pt x="85" y="42"/>
                </a:cubicBezTo>
                <a:cubicBezTo>
                  <a:pt x="86" y="42"/>
                  <a:pt x="86" y="42"/>
                  <a:pt x="87" y="42"/>
                </a:cubicBezTo>
                <a:cubicBezTo>
                  <a:pt x="87" y="42"/>
                  <a:pt x="87" y="42"/>
                  <a:pt x="87" y="42"/>
                </a:cubicBezTo>
                <a:cubicBezTo>
                  <a:pt x="87" y="42"/>
                  <a:pt x="87" y="42"/>
                  <a:pt x="87" y="42"/>
                </a:cubicBezTo>
                <a:cubicBezTo>
                  <a:pt x="87" y="42"/>
                  <a:pt x="87" y="42"/>
                  <a:pt x="87" y="42"/>
                </a:cubicBezTo>
                <a:cubicBezTo>
                  <a:pt x="87" y="42"/>
                  <a:pt x="86" y="42"/>
                  <a:pt x="86" y="43"/>
                </a:cubicBezTo>
                <a:cubicBezTo>
                  <a:pt x="87" y="43"/>
                  <a:pt x="87" y="43"/>
                  <a:pt x="87" y="43"/>
                </a:cubicBezTo>
                <a:cubicBezTo>
                  <a:pt x="87" y="43"/>
                  <a:pt x="87" y="43"/>
                  <a:pt x="87" y="43"/>
                </a:cubicBezTo>
                <a:moveTo>
                  <a:pt x="85" y="42"/>
                </a:moveTo>
                <a:cubicBezTo>
                  <a:pt x="85" y="42"/>
                  <a:pt x="85" y="42"/>
                  <a:pt x="85" y="42"/>
                </a:cubicBezTo>
                <a:cubicBezTo>
                  <a:pt x="85" y="42"/>
                  <a:pt x="84" y="42"/>
                  <a:pt x="84" y="42"/>
                </a:cubicBezTo>
                <a:cubicBezTo>
                  <a:pt x="84" y="42"/>
                  <a:pt x="84" y="42"/>
                  <a:pt x="84" y="42"/>
                </a:cubicBezTo>
                <a:cubicBezTo>
                  <a:pt x="84" y="42"/>
                  <a:pt x="84" y="42"/>
                  <a:pt x="84" y="42"/>
                </a:cubicBezTo>
                <a:cubicBezTo>
                  <a:pt x="84" y="42"/>
                  <a:pt x="84" y="42"/>
                  <a:pt x="84" y="42"/>
                </a:cubicBezTo>
                <a:cubicBezTo>
                  <a:pt x="84" y="42"/>
                  <a:pt x="85" y="42"/>
                  <a:pt x="85" y="42"/>
                </a:cubicBezTo>
                <a:cubicBezTo>
                  <a:pt x="85" y="42"/>
                  <a:pt x="86" y="41"/>
                  <a:pt x="86" y="41"/>
                </a:cubicBezTo>
                <a:cubicBezTo>
                  <a:pt x="86" y="41"/>
                  <a:pt x="86" y="41"/>
                  <a:pt x="86" y="41"/>
                </a:cubicBezTo>
                <a:cubicBezTo>
                  <a:pt x="86" y="42"/>
                  <a:pt x="86" y="42"/>
                  <a:pt x="85" y="42"/>
                </a:cubicBezTo>
                <a:moveTo>
                  <a:pt x="83" y="41"/>
                </a:moveTo>
                <a:cubicBezTo>
                  <a:pt x="83" y="41"/>
                  <a:pt x="84" y="41"/>
                  <a:pt x="84" y="41"/>
                </a:cubicBezTo>
                <a:cubicBezTo>
                  <a:pt x="84" y="41"/>
                  <a:pt x="84" y="41"/>
                  <a:pt x="84" y="41"/>
                </a:cubicBezTo>
                <a:cubicBezTo>
                  <a:pt x="84" y="41"/>
                  <a:pt x="83" y="42"/>
                  <a:pt x="83" y="42"/>
                </a:cubicBezTo>
                <a:cubicBezTo>
                  <a:pt x="83" y="42"/>
                  <a:pt x="83" y="41"/>
                  <a:pt x="83" y="41"/>
                </a:cubicBezTo>
                <a:moveTo>
                  <a:pt x="85" y="37"/>
                </a:moveTo>
                <a:cubicBezTo>
                  <a:pt x="85" y="37"/>
                  <a:pt x="85" y="36"/>
                  <a:pt x="85" y="36"/>
                </a:cubicBezTo>
                <a:cubicBezTo>
                  <a:pt x="85" y="36"/>
                  <a:pt x="84" y="36"/>
                  <a:pt x="84" y="36"/>
                </a:cubicBezTo>
                <a:cubicBezTo>
                  <a:pt x="84" y="36"/>
                  <a:pt x="85" y="36"/>
                  <a:pt x="85" y="35"/>
                </a:cubicBezTo>
                <a:cubicBezTo>
                  <a:pt x="85" y="36"/>
                  <a:pt x="85" y="36"/>
                  <a:pt x="86" y="36"/>
                </a:cubicBezTo>
                <a:cubicBezTo>
                  <a:pt x="86" y="36"/>
                  <a:pt x="86" y="36"/>
                  <a:pt x="86" y="36"/>
                </a:cubicBezTo>
                <a:cubicBezTo>
                  <a:pt x="86" y="36"/>
                  <a:pt x="86" y="36"/>
                  <a:pt x="86" y="36"/>
                </a:cubicBezTo>
                <a:cubicBezTo>
                  <a:pt x="86" y="36"/>
                  <a:pt x="85" y="37"/>
                  <a:pt x="85" y="37"/>
                </a:cubicBezTo>
                <a:moveTo>
                  <a:pt x="84" y="37"/>
                </a:moveTo>
                <a:cubicBezTo>
                  <a:pt x="84" y="37"/>
                  <a:pt x="84" y="37"/>
                  <a:pt x="84" y="37"/>
                </a:cubicBezTo>
                <a:cubicBezTo>
                  <a:pt x="84" y="37"/>
                  <a:pt x="84" y="37"/>
                  <a:pt x="84" y="37"/>
                </a:cubicBezTo>
                <a:cubicBezTo>
                  <a:pt x="85" y="37"/>
                  <a:pt x="85" y="37"/>
                  <a:pt x="84" y="37"/>
                </a:cubicBezTo>
                <a:moveTo>
                  <a:pt x="84" y="37"/>
                </a:moveTo>
                <a:cubicBezTo>
                  <a:pt x="84" y="37"/>
                  <a:pt x="84" y="37"/>
                  <a:pt x="84" y="37"/>
                </a:cubicBezTo>
                <a:cubicBezTo>
                  <a:pt x="84" y="37"/>
                  <a:pt x="84" y="37"/>
                  <a:pt x="84" y="37"/>
                </a:cubicBezTo>
                <a:cubicBezTo>
                  <a:pt x="84" y="37"/>
                  <a:pt x="84" y="37"/>
                  <a:pt x="84" y="37"/>
                </a:cubicBezTo>
                <a:moveTo>
                  <a:pt x="85" y="39"/>
                </a:moveTo>
                <a:cubicBezTo>
                  <a:pt x="85" y="39"/>
                  <a:pt x="84" y="39"/>
                  <a:pt x="84" y="39"/>
                </a:cubicBezTo>
                <a:cubicBezTo>
                  <a:pt x="84" y="39"/>
                  <a:pt x="84" y="38"/>
                  <a:pt x="85" y="38"/>
                </a:cubicBezTo>
                <a:cubicBezTo>
                  <a:pt x="85" y="38"/>
                  <a:pt x="85" y="38"/>
                  <a:pt x="85" y="38"/>
                </a:cubicBezTo>
                <a:cubicBezTo>
                  <a:pt x="85" y="39"/>
                  <a:pt x="85" y="39"/>
                  <a:pt x="85" y="39"/>
                </a:cubicBezTo>
                <a:cubicBezTo>
                  <a:pt x="85" y="39"/>
                  <a:pt x="85" y="39"/>
                  <a:pt x="85" y="39"/>
                </a:cubicBezTo>
                <a:moveTo>
                  <a:pt x="86" y="47"/>
                </a:moveTo>
                <a:cubicBezTo>
                  <a:pt x="86" y="47"/>
                  <a:pt x="86" y="47"/>
                  <a:pt x="86" y="47"/>
                </a:cubicBezTo>
                <a:cubicBezTo>
                  <a:pt x="86" y="47"/>
                  <a:pt x="86" y="47"/>
                  <a:pt x="86" y="47"/>
                </a:cubicBezTo>
                <a:cubicBezTo>
                  <a:pt x="86" y="47"/>
                  <a:pt x="85" y="47"/>
                  <a:pt x="85" y="48"/>
                </a:cubicBezTo>
                <a:cubicBezTo>
                  <a:pt x="85" y="48"/>
                  <a:pt x="85" y="48"/>
                  <a:pt x="85" y="48"/>
                </a:cubicBezTo>
                <a:cubicBezTo>
                  <a:pt x="85" y="48"/>
                  <a:pt x="85" y="48"/>
                  <a:pt x="85" y="48"/>
                </a:cubicBezTo>
                <a:cubicBezTo>
                  <a:pt x="85" y="48"/>
                  <a:pt x="85" y="48"/>
                  <a:pt x="84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4" y="48"/>
                  <a:pt x="84" y="47"/>
                  <a:pt x="84" y="47"/>
                </a:cubicBezTo>
                <a:cubicBezTo>
                  <a:pt x="84" y="47"/>
                  <a:pt x="85" y="47"/>
                  <a:pt x="85" y="47"/>
                </a:cubicBezTo>
                <a:cubicBezTo>
                  <a:pt x="85" y="47"/>
                  <a:pt x="85" y="46"/>
                  <a:pt x="86" y="46"/>
                </a:cubicBezTo>
                <a:cubicBezTo>
                  <a:pt x="86" y="46"/>
                  <a:pt x="86" y="46"/>
                  <a:pt x="86" y="46"/>
                </a:cubicBezTo>
                <a:cubicBezTo>
                  <a:pt x="86" y="46"/>
                  <a:pt x="86" y="47"/>
                  <a:pt x="86" y="47"/>
                </a:cubicBezTo>
                <a:cubicBezTo>
                  <a:pt x="86" y="47"/>
                  <a:pt x="86" y="47"/>
                  <a:pt x="86" y="47"/>
                </a:cubicBezTo>
                <a:moveTo>
                  <a:pt x="66" y="74"/>
                </a:moveTo>
                <a:cubicBezTo>
                  <a:pt x="66" y="74"/>
                  <a:pt x="67" y="73"/>
                  <a:pt x="67" y="73"/>
                </a:cubicBezTo>
                <a:cubicBezTo>
                  <a:pt x="67" y="73"/>
                  <a:pt x="67" y="73"/>
                  <a:pt x="67" y="73"/>
                </a:cubicBezTo>
                <a:cubicBezTo>
                  <a:pt x="67" y="73"/>
                  <a:pt x="67" y="73"/>
                  <a:pt x="67" y="73"/>
                </a:cubicBezTo>
                <a:cubicBezTo>
                  <a:pt x="67" y="74"/>
                  <a:pt x="67" y="74"/>
                  <a:pt x="66" y="74"/>
                </a:cubicBezTo>
                <a:cubicBezTo>
                  <a:pt x="66" y="74"/>
                  <a:pt x="66" y="74"/>
                  <a:pt x="66" y="74"/>
                </a:cubicBezTo>
                <a:moveTo>
                  <a:pt x="59" y="100"/>
                </a:moveTo>
                <a:cubicBezTo>
                  <a:pt x="59" y="100"/>
                  <a:pt x="59" y="100"/>
                  <a:pt x="59" y="100"/>
                </a:cubicBezTo>
                <a:cubicBezTo>
                  <a:pt x="59" y="100"/>
                  <a:pt x="59" y="100"/>
                  <a:pt x="59" y="100"/>
                </a:cubicBezTo>
                <a:cubicBezTo>
                  <a:pt x="59" y="100"/>
                  <a:pt x="59" y="100"/>
                  <a:pt x="59" y="100"/>
                </a:cubicBezTo>
                <a:cubicBezTo>
                  <a:pt x="59" y="100"/>
                  <a:pt x="59" y="100"/>
                  <a:pt x="59" y="100"/>
                </a:cubicBezTo>
                <a:cubicBezTo>
                  <a:pt x="59" y="99"/>
                  <a:pt x="59" y="99"/>
                  <a:pt x="59" y="99"/>
                </a:cubicBezTo>
                <a:cubicBezTo>
                  <a:pt x="59" y="99"/>
                  <a:pt x="59" y="99"/>
                  <a:pt x="59" y="99"/>
                </a:cubicBezTo>
                <a:cubicBezTo>
                  <a:pt x="59" y="99"/>
                  <a:pt x="59" y="99"/>
                  <a:pt x="59" y="99"/>
                </a:cubicBezTo>
                <a:cubicBezTo>
                  <a:pt x="58" y="99"/>
                  <a:pt x="58" y="99"/>
                  <a:pt x="57" y="100"/>
                </a:cubicBezTo>
                <a:cubicBezTo>
                  <a:pt x="57" y="100"/>
                  <a:pt x="57" y="100"/>
                  <a:pt x="57" y="100"/>
                </a:cubicBezTo>
                <a:cubicBezTo>
                  <a:pt x="57" y="100"/>
                  <a:pt x="57" y="100"/>
                  <a:pt x="57" y="100"/>
                </a:cubicBezTo>
                <a:cubicBezTo>
                  <a:pt x="57" y="100"/>
                  <a:pt x="58" y="99"/>
                  <a:pt x="58" y="99"/>
                </a:cubicBezTo>
                <a:cubicBezTo>
                  <a:pt x="58" y="99"/>
                  <a:pt x="58" y="99"/>
                  <a:pt x="58" y="99"/>
                </a:cubicBezTo>
                <a:cubicBezTo>
                  <a:pt x="58" y="99"/>
                  <a:pt x="58" y="99"/>
                  <a:pt x="57" y="99"/>
                </a:cubicBezTo>
                <a:cubicBezTo>
                  <a:pt x="57" y="99"/>
                  <a:pt x="57" y="99"/>
                  <a:pt x="57" y="99"/>
                </a:cubicBezTo>
                <a:cubicBezTo>
                  <a:pt x="57" y="99"/>
                  <a:pt x="57" y="99"/>
                  <a:pt x="57" y="99"/>
                </a:cubicBezTo>
                <a:cubicBezTo>
                  <a:pt x="57" y="99"/>
                  <a:pt x="57" y="99"/>
                  <a:pt x="57" y="99"/>
                </a:cubicBezTo>
                <a:cubicBezTo>
                  <a:pt x="57" y="99"/>
                  <a:pt x="57" y="99"/>
                  <a:pt x="57" y="99"/>
                </a:cubicBezTo>
                <a:cubicBezTo>
                  <a:pt x="57" y="99"/>
                  <a:pt x="57" y="99"/>
                  <a:pt x="57" y="99"/>
                </a:cubicBezTo>
                <a:cubicBezTo>
                  <a:pt x="56" y="99"/>
                  <a:pt x="56" y="99"/>
                  <a:pt x="56" y="99"/>
                </a:cubicBezTo>
                <a:cubicBezTo>
                  <a:pt x="55" y="99"/>
                  <a:pt x="55" y="99"/>
                  <a:pt x="54" y="99"/>
                </a:cubicBezTo>
                <a:cubicBezTo>
                  <a:pt x="54" y="99"/>
                  <a:pt x="53" y="99"/>
                  <a:pt x="53" y="99"/>
                </a:cubicBezTo>
                <a:cubicBezTo>
                  <a:pt x="53" y="99"/>
                  <a:pt x="53" y="99"/>
                  <a:pt x="53" y="98"/>
                </a:cubicBezTo>
                <a:cubicBezTo>
                  <a:pt x="53" y="98"/>
                  <a:pt x="54" y="98"/>
                  <a:pt x="54" y="97"/>
                </a:cubicBezTo>
                <a:cubicBezTo>
                  <a:pt x="54" y="97"/>
                  <a:pt x="54" y="97"/>
                  <a:pt x="54" y="97"/>
                </a:cubicBezTo>
                <a:cubicBezTo>
                  <a:pt x="54" y="97"/>
                  <a:pt x="54" y="97"/>
                  <a:pt x="54" y="97"/>
                </a:cubicBezTo>
                <a:cubicBezTo>
                  <a:pt x="54" y="97"/>
                  <a:pt x="54" y="97"/>
                  <a:pt x="55" y="97"/>
                </a:cubicBezTo>
                <a:cubicBezTo>
                  <a:pt x="54" y="96"/>
                  <a:pt x="54" y="96"/>
                  <a:pt x="54" y="96"/>
                </a:cubicBezTo>
                <a:cubicBezTo>
                  <a:pt x="54" y="95"/>
                  <a:pt x="55" y="94"/>
                  <a:pt x="56" y="93"/>
                </a:cubicBezTo>
                <a:cubicBezTo>
                  <a:pt x="56" y="93"/>
                  <a:pt x="57" y="93"/>
                  <a:pt x="57" y="93"/>
                </a:cubicBezTo>
                <a:cubicBezTo>
                  <a:pt x="57" y="93"/>
                  <a:pt x="57" y="93"/>
                  <a:pt x="57" y="93"/>
                </a:cubicBezTo>
                <a:cubicBezTo>
                  <a:pt x="57" y="93"/>
                  <a:pt x="57" y="93"/>
                  <a:pt x="57" y="93"/>
                </a:cubicBezTo>
                <a:cubicBezTo>
                  <a:pt x="57" y="93"/>
                  <a:pt x="57" y="93"/>
                  <a:pt x="57" y="93"/>
                </a:cubicBezTo>
                <a:cubicBezTo>
                  <a:pt x="57" y="93"/>
                  <a:pt x="57" y="93"/>
                  <a:pt x="57" y="93"/>
                </a:cubicBezTo>
                <a:cubicBezTo>
                  <a:pt x="57" y="94"/>
                  <a:pt x="56" y="95"/>
                  <a:pt x="56" y="96"/>
                </a:cubicBezTo>
                <a:cubicBezTo>
                  <a:pt x="56" y="96"/>
                  <a:pt x="56" y="95"/>
                  <a:pt x="57" y="95"/>
                </a:cubicBezTo>
                <a:cubicBezTo>
                  <a:pt x="57" y="95"/>
                  <a:pt x="57" y="95"/>
                  <a:pt x="57" y="95"/>
                </a:cubicBezTo>
                <a:cubicBezTo>
                  <a:pt x="57" y="96"/>
                  <a:pt x="57" y="96"/>
                  <a:pt x="57" y="96"/>
                </a:cubicBezTo>
                <a:cubicBezTo>
                  <a:pt x="57" y="96"/>
                  <a:pt x="57" y="96"/>
                  <a:pt x="57" y="96"/>
                </a:cubicBezTo>
                <a:cubicBezTo>
                  <a:pt x="57" y="96"/>
                  <a:pt x="57" y="96"/>
                  <a:pt x="57" y="96"/>
                </a:cubicBezTo>
                <a:cubicBezTo>
                  <a:pt x="57" y="96"/>
                  <a:pt x="58" y="97"/>
                  <a:pt x="58" y="96"/>
                </a:cubicBezTo>
                <a:cubicBezTo>
                  <a:pt x="58" y="96"/>
                  <a:pt x="58" y="96"/>
                  <a:pt x="58" y="96"/>
                </a:cubicBezTo>
                <a:cubicBezTo>
                  <a:pt x="59" y="96"/>
                  <a:pt x="59" y="96"/>
                  <a:pt x="60" y="96"/>
                </a:cubicBezTo>
                <a:cubicBezTo>
                  <a:pt x="59" y="97"/>
                  <a:pt x="59" y="97"/>
                  <a:pt x="59" y="97"/>
                </a:cubicBezTo>
                <a:cubicBezTo>
                  <a:pt x="59" y="97"/>
                  <a:pt x="59" y="97"/>
                  <a:pt x="59" y="97"/>
                </a:cubicBezTo>
                <a:cubicBezTo>
                  <a:pt x="59" y="97"/>
                  <a:pt x="59" y="97"/>
                  <a:pt x="59" y="97"/>
                </a:cubicBezTo>
                <a:cubicBezTo>
                  <a:pt x="59" y="97"/>
                  <a:pt x="59" y="97"/>
                  <a:pt x="59" y="98"/>
                </a:cubicBezTo>
                <a:cubicBezTo>
                  <a:pt x="59" y="98"/>
                  <a:pt x="60" y="97"/>
                  <a:pt x="60" y="97"/>
                </a:cubicBezTo>
                <a:cubicBezTo>
                  <a:pt x="60" y="97"/>
                  <a:pt x="60" y="97"/>
                  <a:pt x="60" y="97"/>
                </a:cubicBezTo>
                <a:cubicBezTo>
                  <a:pt x="60" y="98"/>
                  <a:pt x="60" y="98"/>
                  <a:pt x="60" y="98"/>
                </a:cubicBezTo>
                <a:cubicBezTo>
                  <a:pt x="60" y="98"/>
                  <a:pt x="60" y="98"/>
                  <a:pt x="59" y="98"/>
                </a:cubicBezTo>
                <a:cubicBezTo>
                  <a:pt x="59" y="98"/>
                  <a:pt x="59" y="98"/>
                  <a:pt x="59" y="98"/>
                </a:cubicBezTo>
                <a:cubicBezTo>
                  <a:pt x="59" y="98"/>
                  <a:pt x="59" y="99"/>
                  <a:pt x="59" y="99"/>
                </a:cubicBezTo>
                <a:cubicBezTo>
                  <a:pt x="59" y="99"/>
                  <a:pt x="59" y="99"/>
                  <a:pt x="59" y="99"/>
                </a:cubicBezTo>
                <a:cubicBezTo>
                  <a:pt x="60" y="99"/>
                  <a:pt x="60" y="99"/>
                  <a:pt x="60" y="98"/>
                </a:cubicBezTo>
                <a:cubicBezTo>
                  <a:pt x="60" y="98"/>
                  <a:pt x="60" y="98"/>
                  <a:pt x="60" y="99"/>
                </a:cubicBezTo>
                <a:cubicBezTo>
                  <a:pt x="60" y="99"/>
                  <a:pt x="60" y="99"/>
                  <a:pt x="60" y="99"/>
                </a:cubicBezTo>
                <a:cubicBezTo>
                  <a:pt x="60" y="99"/>
                  <a:pt x="60" y="99"/>
                  <a:pt x="60" y="99"/>
                </a:cubicBezTo>
                <a:cubicBezTo>
                  <a:pt x="60" y="99"/>
                  <a:pt x="60" y="100"/>
                  <a:pt x="60" y="100"/>
                </a:cubicBezTo>
                <a:cubicBezTo>
                  <a:pt x="60" y="100"/>
                  <a:pt x="60" y="100"/>
                  <a:pt x="59" y="100"/>
                </a:cubicBezTo>
                <a:moveTo>
                  <a:pt x="59" y="166"/>
                </a:moveTo>
                <a:cubicBezTo>
                  <a:pt x="59" y="166"/>
                  <a:pt x="58" y="166"/>
                  <a:pt x="57" y="166"/>
                </a:cubicBezTo>
                <a:cubicBezTo>
                  <a:pt x="57" y="166"/>
                  <a:pt x="57" y="165"/>
                  <a:pt x="57" y="164"/>
                </a:cubicBezTo>
                <a:cubicBezTo>
                  <a:pt x="58" y="164"/>
                  <a:pt x="59" y="164"/>
                  <a:pt x="59" y="165"/>
                </a:cubicBezTo>
                <a:cubicBezTo>
                  <a:pt x="59" y="165"/>
                  <a:pt x="59" y="166"/>
                  <a:pt x="59" y="166"/>
                </a:cubicBezTo>
                <a:moveTo>
                  <a:pt x="58" y="54"/>
                </a:moveTo>
                <a:cubicBezTo>
                  <a:pt x="59" y="55"/>
                  <a:pt x="58" y="55"/>
                  <a:pt x="58" y="55"/>
                </a:cubicBezTo>
                <a:cubicBezTo>
                  <a:pt x="58" y="55"/>
                  <a:pt x="58" y="55"/>
                  <a:pt x="58" y="55"/>
                </a:cubicBezTo>
                <a:cubicBezTo>
                  <a:pt x="58" y="55"/>
                  <a:pt x="58" y="55"/>
                  <a:pt x="58" y="54"/>
                </a:cubicBezTo>
                <a:moveTo>
                  <a:pt x="50" y="101"/>
                </a:moveTo>
                <a:cubicBezTo>
                  <a:pt x="50" y="101"/>
                  <a:pt x="51" y="100"/>
                  <a:pt x="51" y="100"/>
                </a:cubicBezTo>
                <a:cubicBezTo>
                  <a:pt x="51" y="100"/>
                  <a:pt x="51" y="100"/>
                  <a:pt x="52" y="100"/>
                </a:cubicBezTo>
                <a:cubicBezTo>
                  <a:pt x="52" y="100"/>
                  <a:pt x="51" y="101"/>
                  <a:pt x="51" y="101"/>
                </a:cubicBezTo>
                <a:cubicBezTo>
                  <a:pt x="51" y="101"/>
                  <a:pt x="51" y="101"/>
                  <a:pt x="51" y="101"/>
                </a:cubicBezTo>
                <a:cubicBezTo>
                  <a:pt x="51" y="101"/>
                  <a:pt x="51" y="101"/>
                  <a:pt x="51" y="101"/>
                </a:cubicBezTo>
                <a:cubicBezTo>
                  <a:pt x="51" y="101"/>
                  <a:pt x="52" y="100"/>
                  <a:pt x="52" y="101"/>
                </a:cubicBezTo>
                <a:cubicBezTo>
                  <a:pt x="52" y="102"/>
                  <a:pt x="51" y="102"/>
                  <a:pt x="50" y="101"/>
                </a:cubicBezTo>
                <a:moveTo>
                  <a:pt x="44" y="138"/>
                </a:moveTo>
                <a:cubicBezTo>
                  <a:pt x="44" y="138"/>
                  <a:pt x="44" y="138"/>
                  <a:pt x="43" y="138"/>
                </a:cubicBezTo>
                <a:cubicBezTo>
                  <a:pt x="43" y="138"/>
                  <a:pt x="43" y="138"/>
                  <a:pt x="43" y="137"/>
                </a:cubicBezTo>
                <a:cubicBezTo>
                  <a:pt x="43" y="137"/>
                  <a:pt x="43" y="137"/>
                  <a:pt x="43" y="137"/>
                </a:cubicBezTo>
                <a:cubicBezTo>
                  <a:pt x="44" y="137"/>
                  <a:pt x="45" y="137"/>
                  <a:pt x="45" y="137"/>
                </a:cubicBezTo>
                <a:cubicBezTo>
                  <a:pt x="45" y="138"/>
                  <a:pt x="45" y="138"/>
                  <a:pt x="44" y="138"/>
                </a:cubicBezTo>
                <a:moveTo>
                  <a:pt x="44" y="152"/>
                </a:moveTo>
                <a:cubicBezTo>
                  <a:pt x="44" y="152"/>
                  <a:pt x="44" y="152"/>
                  <a:pt x="44" y="152"/>
                </a:cubicBezTo>
                <a:cubicBezTo>
                  <a:pt x="44" y="152"/>
                  <a:pt x="44" y="152"/>
                  <a:pt x="44" y="152"/>
                </a:cubicBezTo>
                <a:cubicBezTo>
                  <a:pt x="44" y="152"/>
                  <a:pt x="44" y="152"/>
                  <a:pt x="44" y="152"/>
                </a:cubicBezTo>
                <a:cubicBezTo>
                  <a:pt x="44" y="152"/>
                  <a:pt x="44" y="152"/>
                  <a:pt x="44" y="152"/>
                </a:cubicBezTo>
                <a:cubicBezTo>
                  <a:pt x="45" y="152"/>
                  <a:pt x="45" y="152"/>
                  <a:pt x="45" y="152"/>
                </a:cubicBezTo>
                <a:cubicBezTo>
                  <a:pt x="45" y="152"/>
                  <a:pt x="45" y="152"/>
                  <a:pt x="45" y="152"/>
                </a:cubicBezTo>
                <a:cubicBezTo>
                  <a:pt x="44" y="152"/>
                  <a:pt x="45" y="152"/>
                  <a:pt x="44" y="152"/>
                </a:cubicBezTo>
                <a:cubicBezTo>
                  <a:pt x="44" y="152"/>
                  <a:pt x="44" y="152"/>
                  <a:pt x="43" y="152"/>
                </a:cubicBezTo>
                <a:cubicBezTo>
                  <a:pt x="43" y="152"/>
                  <a:pt x="43" y="152"/>
                  <a:pt x="43" y="152"/>
                </a:cubicBezTo>
                <a:cubicBezTo>
                  <a:pt x="43" y="152"/>
                  <a:pt x="44" y="152"/>
                  <a:pt x="44" y="152"/>
                </a:cubicBezTo>
                <a:cubicBezTo>
                  <a:pt x="44" y="152"/>
                  <a:pt x="44" y="152"/>
                  <a:pt x="44" y="152"/>
                </a:cubicBezTo>
                <a:moveTo>
                  <a:pt x="41" y="137"/>
                </a:moveTo>
                <a:cubicBezTo>
                  <a:pt x="41" y="137"/>
                  <a:pt x="40" y="137"/>
                  <a:pt x="40" y="137"/>
                </a:cubicBezTo>
                <a:cubicBezTo>
                  <a:pt x="40" y="137"/>
                  <a:pt x="40" y="138"/>
                  <a:pt x="40" y="138"/>
                </a:cubicBezTo>
                <a:cubicBezTo>
                  <a:pt x="39" y="137"/>
                  <a:pt x="39" y="137"/>
                  <a:pt x="39" y="137"/>
                </a:cubicBezTo>
                <a:cubicBezTo>
                  <a:pt x="39" y="138"/>
                  <a:pt x="39" y="138"/>
                  <a:pt x="38" y="138"/>
                </a:cubicBezTo>
                <a:cubicBezTo>
                  <a:pt x="38" y="138"/>
                  <a:pt x="38" y="138"/>
                  <a:pt x="38" y="138"/>
                </a:cubicBezTo>
                <a:cubicBezTo>
                  <a:pt x="37" y="138"/>
                  <a:pt x="37" y="138"/>
                  <a:pt x="37" y="138"/>
                </a:cubicBezTo>
                <a:cubicBezTo>
                  <a:pt x="36" y="138"/>
                  <a:pt x="36" y="138"/>
                  <a:pt x="36" y="138"/>
                </a:cubicBezTo>
                <a:cubicBezTo>
                  <a:pt x="36" y="138"/>
                  <a:pt x="36" y="138"/>
                  <a:pt x="35" y="138"/>
                </a:cubicBezTo>
                <a:cubicBezTo>
                  <a:pt x="35" y="138"/>
                  <a:pt x="35" y="138"/>
                  <a:pt x="35" y="137"/>
                </a:cubicBezTo>
                <a:cubicBezTo>
                  <a:pt x="35" y="137"/>
                  <a:pt x="35" y="137"/>
                  <a:pt x="35" y="137"/>
                </a:cubicBezTo>
                <a:cubicBezTo>
                  <a:pt x="35" y="137"/>
                  <a:pt x="35" y="137"/>
                  <a:pt x="35" y="137"/>
                </a:cubicBezTo>
                <a:cubicBezTo>
                  <a:pt x="36" y="137"/>
                  <a:pt x="37" y="137"/>
                  <a:pt x="37" y="137"/>
                </a:cubicBezTo>
                <a:cubicBezTo>
                  <a:pt x="37" y="137"/>
                  <a:pt x="37" y="137"/>
                  <a:pt x="37" y="137"/>
                </a:cubicBezTo>
                <a:cubicBezTo>
                  <a:pt x="37" y="137"/>
                  <a:pt x="37" y="137"/>
                  <a:pt x="37" y="136"/>
                </a:cubicBezTo>
                <a:cubicBezTo>
                  <a:pt x="37" y="136"/>
                  <a:pt x="36" y="136"/>
                  <a:pt x="36" y="136"/>
                </a:cubicBezTo>
                <a:cubicBezTo>
                  <a:pt x="36" y="136"/>
                  <a:pt x="36" y="136"/>
                  <a:pt x="36" y="136"/>
                </a:cubicBezTo>
                <a:cubicBezTo>
                  <a:pt x="36" y="136"/>
                  <a:pt x="36" y="136"/>
                  <a:pt x="36" y="136"/>
                </a:cubicBezTo>
                <a:cubicBezTo>
                  <a:pt x="36" y="136"/>
                  <a:pt x="36" y="136"/>
                  <a:pt x="36" y="136"/>
                </a:cubicBezTo>
                <a:cubicBezTo>
                  <a:pt x="37" y="136"/>
                  <a:pt x="37" y="136"/>
                  <a:pt x="38" y="136"/>
                </a:cubicBezTo>
                <a:cubicBezTo>
                  <a:pt x="38" y="136"/>
                  <a:pt x="38" y="136"/>
                  <a:pt x="38" y="136"/>
                </a:cubicBezTo>
                <a:cubicBezTo>
                  <a:pt x="38" y="136"/>
                  <a:pt x="39" y="136"/>
                  <a:pt x="39" y="136"/>
                </a:cubicBezTo>
                <a:cubicBezTo>
                  <a:pt x="39" y="136"/>
                  <a:pt x="39" y="136"/>
                  <a:pt x="39" y="136"/>
                </a:cubicBezTo>
                <a:cubicBezTo>
                  <a:pt x="39" y="136"/>
                  <a:pt x="40" y="136"/>
                  <a:pt x="40" y="136"/>
                </a:cubicBezTo>
                <a:cubicBezTo>
                  <a:pt x="40" y="137"/>
                  <a:pt x="42" y="137"/>
                  <a:pt x="42" y="137"/>
                </a:cubicBezTo>
                <a:cubicBezTo>
                  <a:pt x="42" y="137"/>
                  <a:pt x="42" y="138"/>
                  <a:pt x="42" y="138"/>
                </a:cubicBezTo>
                <a:cubicBezTo>
                  <a:pt x="41" y="138"/>
                  <a:pt x="41" y="137"/>
                  <a:pt x="41" y="137"/>
                </a:cubicBezTo>
                <a:moveTo>
                  <a:pt x="34" y="115"/>
                </a:moveTo>
                <a:cubicBezTo>
                  <a:pt x="34" y="115"/>
                  <a:pt x="34" y="115"/>
                  <a:pt x="34" y="115"/>
                </a:cubicBezTo>
                <a:cubicBezTo>
                  <a:pt x="34" y="115"/>
                  <a:pt x="34" y="115"/>
                  <a:pt x="34" y="115"/>
                </a:cubicBezTo>
                <a:cubicBezTo>
                  <a:pt x="34" y="115"/>
                  <a:pt x="34" y="115"/>
                  <a:pt x="34" y="115"/>
                </a:cubicBezTo>
                <a:moveTo>
                  <a:pt x="33" y="115"/>
                </a:moveTo>
                <a:cubicBezTo>
                  <a:pt x="33" y="115"/>
                  <a:pt x="34" y="115"/>
                  <a:pt x="34" y="115"/>
                </a:cubicBezTo>
                <a:cubicBezTo>
                  <a:pt x="34" y="115"/>
                  <a:pt x="34" y="115"/>
                  <a:pt x="34" y="115"/>
                </a:cubicBezTo>
                <a:cubicBezTo>
                  <a:pt x="33" y="115"/>
                  <a:pt x="33" y="115"/>
                  <a:pt x="33" y="115"/>
                </a:cubicBezTo>
                <a:moveTo>
                  <a:pt x="33" y="115"/>
                </a:move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lose/>
                <a:moveTo>
                  <a:pt x="32" y="138"/>
                </a:moveTo>
                <a:cubicBezTo>
                  <a:pt x="32" y="138"/>
                  <a:pt x="32" y="138"/>
                  <a:pt x="32" y="138"/>
                </a:cubicBezTo>
                <a:cubicBezTo>
                  <a:pt x="31" y="138"/>
                  <a:pt x="30" y="138"/>
                  <a:pt x="30" y="138"/>
                </a:cubicBezTo>
                <a:cubicBezTo>
                  <a:pt x="30" y="137"/>
                  <a:pt x="31" y="137"/>
                  <a:pt x="31" y="137"/>
                </a:cubicBezTo>
                <a:cubicBezTo>
                  <a:pt x="31" y="137"/>
                  <a:pt x="32" y="138"/>
                  <a:pt x="33" y="138"/>
                </a:cubicBezTo>
                <a:cubicBezTo>
                  <a:pt x="33" y="138"/>
                  <a:pt x="33" y="138"/>
                  <a:pt x="33" y="138"/>
                </a:cubicBezTo>
                <a:cubicBezTo>
                  <a:pt x="32" y="138"/>
                  <a:pt x="32" y="138"/>
                  <a:pt x="32" y="138"/>
                </a:cubicBezTo>
                <a:moveTo>
                  <a:pt x="206" y="140"/>
                </a:moveTo>
                <a:cubicBezTo>
                  <a:pt x="206" y="140"/>
                  <a:pt x="206" y="139"/>
                  <a:pt x="206" y="139"/>
                </a:cubicBezTo>
                <a:cubicBezTo>
                  <a:pt x="206" y="140"/>
                  <a:pt x="207" y="140"/>
                  <a:pt x="207" y="141"/>
                </a:cubicBezTo>
                <a:cubicBezTo>
                  <a:pt x="207" y="141"/>
                  <a:pt x="207" y="141"/>
                  <a:pt x="207" y="141"/>
                </a:cubicBezTo>
                <a:cubicBezTo>
                  <a:pt x="207" y="141"/>
                  <a:pt x="208" y="142"/>
                  <a:pt x="208" y="142"/>
                </a:cubicBezTo>
                <a:cubicBezTo>
                  <a:pt x="208" y="143"/>
                  <a:pt x="207" y="144"/>
                  <a:pt x="206" y="143"/>
                </a:cubicBezTo>
                <a:cubicBezTo>
                  <a:pt x="206" y="143"/>
                  <a:pt x="205" y="143"/>
                  <a:pt x="205" y="142"/>
                </a:cubicBezTo>
                <a:cubicBezTo>
                  <a:pt x="205" y="141"/>
                  <a:pt x="205" y="141"/>
                  <a:pt x="205" y="141"/>
                </a:cubicBezTo>
                <a:cubicBezTo>
                  <a:pt x="205" y="141"/>
                  <a:pt x="205" y="141"/>
                  <a:pt x="205" y="140"/>
                </a:cubicBezTo>
                <a:cubicBezTo>
                  <a:pt x="205" y="140"/>
                  <a:pt x="205" y="140"/>
                  <a:pt x="205" y="140"/>
                </a:cubicBezTo>
                <a:cubicBezTo>
                  <a:pt x="205" y="140"/>
                  <a:pt x="205" y="140"/>
                  <a:pt x="205" y="140"/>
                </a:cubicBezTo>
                <a:cubicBezTo>
                  <a:pt x="205" y="140"/>
                  <a:pt x="205" y="140"/>
                  <a:pt x="206" y="140"/>
                </a:cubicBezTo>
                <a:moveTo>
                  <a:pt x="123" y="75"/>
                </a:moveTo>
                <a:cubicBezTo>
                  <a:pt x="123" y="75"/>
                  <a:pt x="123" y="75"/>
                  <a:pt x="123" y="75"/>
                </a:cubicBezTo>
                <a:cubicBezTo>
                  <a:pt x="124" y="75"/>
                  <a:pt x="124" y="75"/>
                  <a:pt x="124" y="74"/>
                </a:cubicBezTo>
                <a:cubicBezTo>
                  <a:pt x="124" y="74"/>
                  <a:pt x="124" y="74"/>
                  <a:pt x="124" y="74"/>
                </a:cubicBezTo>
                <a:cubicBezTo>
                  <a:pt x="124" y="74"/>
                  <a:pt x="124" y="74"/>
                  <a:pt x="124" y="74"/>
                </a:cubicBezTo>
                <a:cubicBezTo>
                  <a:pt x="124" y="75"/>
                  <a:pt x="124" y="75"/>
                  <a:pt x="124" y="75"/>
                </a:cubicBezTo>
                <a:cubicBezTo>
                  <a:pt x="124" y="75"/>
                  <a:pt x="124" y="75"/>
                  <a:pt x="124" y="76"/>
                </a:cubicBezTo>
                <a:cubicBezTo>
                  <a:pt x="123" y="76"/>
                  <a:pt x="123" y="76"/>
                  <a:pt x="122" y="76"/>
                </a:cubicBezTo>
                <a:cubicBezTo>
                  <a:pt x="122" y="76"/>
                  <a:pt x="122" y="76"/>
                  <a:pt x="122" y="76"/>
                </a:cubicBezTo>
                <a:cubicBezTo>
                  <a:pt x="122" y="76"/>
                  <a:pt x="122" y="76"/>
                  <a:pt x="122" y="76"/>
                </a:cubicBezTo>
                <a:cubicBezTo>
                  <a:pt x="122" y="76"/>
                  <a:pt x="122" y="76"/>
                  <a:pt x="122" y="75"/>
                </a:cubicBezTo>
                <a:cubicBezTo>
                  <a:pt x="122" y="75"/>
                  <a:pt x="123" y="75"/>
                  <a:pt x="123" y="75"/>
                </a:cubicBezTo>
                <a:moveTo>
                  <a:pt x="126" y="78"/>
                </a:moveTo>
                <a:cubicBezTo>
                  <a:pt x="126" y="78"/>
                  <a:pt x="126" y="78"/>
                  <a:pt x="126" y="78"/>
                </a:cubicBezTo>
                <a:cubicBezTo>
                  <a:pt x="126" y="78"/>
                  <a:pt x="126" y="77"/>
                  <a:pt x="126" y="77"/>
                </a:cubicBezTo>
                <a:cubicBezTo>
                  <a:pt x="126" y="77"/>
                  <a:pt x="126" y="77"/>
                  <a:pt x="127" y="77"/>
                </a:cubicBezTo>
                <a:cubicBezTo>
                  <a:pt x="127" y="78"/>
                  <a:pt x="127" y="78"/>
                  <a:pt x="126" y="78"/>
                </a:cubicBezTo>
                <a:cubicBezTo>
                  <a:pt x="126" y="78"/>
                  <a:pt x="126" y="78"/>
                  <a:pt x="126" y="78"/>
                </a:cubicBezTo>
                <a:cubicBezTo>
                  <a:pt x="126" y="78"/>
                  <a:pt x="126" y="78"/>
                  <a:pt x="127" y="78"/>
                </a:cubicBezTo>
                <a:cubicBezTo>
                  <a:pt x="127" y="79"/>
                  <a:pt x="127" y="78"/>
                  <a:pt x="126" y="79"/>
                </a:cubicBezTo>
                <a:cubicBezTo>
                  <a:pt x="126" y="79"/>
                  <a:pt x="126" y="79"/>
                  <a:pt x="126" y="79"/>
                </a:cubicBezTo>
                <a:cubicBezTo>
                  <a:pt x="126" y="79"/>
                  <a:pt x="126" y="79"/>
                  <a:pt x="126" y="79"/>
                </a:cubicBezTo>
                <a:cubicBezTo>
                  <a:pt x="126" y="79"/>
                  <a:pt x="125" y="79"/>
                  <a:pt x="125" y="79"/>
                </a:cubicBezTo>
                <a:cubicBezTo>
                  <a:pt x="125" y="78"/>
                  <a:pt x="125" y="78"/>
                  <a:pt x="126" y="77"/>
                </a:cubicBezTo>
                <a:cubicBezTo>
                  <a:pt x="126" y="77"/>
                  <a:pt x="126" y="77"/>
                  <a:pt x="126" y="78"/>
                </a:cubicBezTo>
                <a:moveTo>
                  <a:pt x="40" y="107"/>
                </a:moveTo>
                <a:cubicBezTo>
                  <a:pt x="40" y="107"/>
                  <a:pt x="40" y="107"/>
                  <a:pt x="40" y="107"/>
                </a:cubicBezTo>
                <a:cubicBezTo>
                  <a:pt x="40" y="107"/>
                  <a:pt x="40" y="107"/>
                  <a:pt x="40" y="107"/>
                </a:cubicBezTo>
                <a:cubicBezTo>
                  <a:pt x="40" y="107"/>
                  <a:pt x="40" y="107"/>
                  <a:pt x="40" y="107"/>
                </a:cubicBezTo>
                <a:cubicBezTo>
                  <a:pt x="40" y="107"/>
                  <a:pt x="40" y="107"/>
                  <a:pt x="40" y="107"/>
                </a:cubicBezTo>
                <a:cubicBezTo>
                  <a:pt x="40" y="107"/>
                  <a:pt x="40" y="107"/>
                  <a:pt x="40" y="107"/>
                </a:cubicBezTo>
                <a:moveTo>
                  <a:pt x="40" y="107"/>
                </a:moveTo>
                <a:cubicBezTo>
                  <a:pt x="40" y="107"/>
                  <a:pt x="40" y="107"/>
                  <a:pt x="40" y="107"/>
                </a:cubicBezTo>
                <a:cubicBezTo>
                  <a:pt x="40" y="107"/>
                  <a:pt x="40" y="107"/>
                  <a:pt x="40" y="107"/>
                </a:cubicBezTo>
                <a:close/>
                <a:moveTo>
                  <a:pt x="33" y="114"/>
                </a:moveTo>
                <a:cubicBezTo>
                  <a:pt x="33" y="114"/>
                  <a:pt x="33" y="114"/>
                  <a:pt x="33" y="114"/>
                </a:cubicBezTo>
                <a:cubicBezTo>
                  <a:pt x="33" y="114"/>
                  <a:pt x="33" y="114"/>
                  <a:pt x="33" y="114"/>
                </a:cubicBezTo>
                <a:cubicBezTo>
                  <a:pt x="33" y="114"/>
                  <a:pt x="33" y="114"/>
                  <a:pt x="33" y="114"/>
                </a:cubicBezTo>
                <a:moveTo>
                  <a:pt x="33" y="115"/>
                </a:moveTo>
                <a:cubicBezTo>
                  <a:pt x="33" y="114"/>
                  <a:pt x="33" y="114"/>
                  <a:pt x="33" y="114"/>
                </a:cubicBezTo>
                <a:cubicBezTo>
                  <a:pt x="33" y="114"/>
                  <a:pt x="33" y="114"/>
                  <a:pt x="33" y="115"/>
                </a:cubicBezTo>
                <a:close/>
                <a:moveTo>
                  <a:pt x="33" y="114"/>
                </a:moveTo>
                <a:cubicBezTo>
                  <a:pt x="33" y="114"/>
                  <a:pt x="33" y="114"/>
                  <a:pt x="33" y="114"/>
                </a:cubicBezTo>
                <a:cubicBezTo>
                  <a:pt x="33" y="114"/>
                  <a:pt x="33" y="114"/>
                  <a:pt x="33" y="114"/>
                </a:cubicBezTo>
                <a:close/>
                <a:moveTo>
                  <a:pt x="33" y="114"/>
                </a:moveTo>
                <a:cubicBezTo>
                  <a:pt x="33" y="114"/>
                  <a:pt x="33" y="114"/>
                  <a:pt x="33" y="114"/>
                </a:cubicBezTo>
                <a:cubicBezTo>
                  <a:pt x="33" y="114"/>
                  <a:pt x="33" y="114"/>
                  <a:pt x="33" y="114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solidFill>
                <a:srgbClr val="302F33"/>
              </a:solidFill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8990377" y="2152481"/>
            <a:ext cx="2089504" cy="1254049"/>
            <a:chOff x="8779234" y="2030754"/>
            <a:chExt cx="2089504" cy="1254049"/>
          </a:xfrm>
        </p:grpSpPr>
        <p:sp>
          <p:nvSpPr>
            <p:cNvPr id="25" name="矩形 24"/>
            <p:cNvSpPr/>
            <p:nvPr/>
          </p:nvSpPr>
          <p:spPr>
            <a:xfrm>
              <a:off x="8819588" y="2030754"/>
              <a:ext cx="1554480" cy="384810"/>
            </a:xfrm>
            <a:prstGeom prst="rect">
              <a:avLst/>
            </a:prstGeom>
          </p:spPr>
          <p:txBody>
            <a:bodyPr wrap="none">
              <a:spAutoFit/>
            </a:bodyPr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302F33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点击输入标题</a:t>
              </a:r>
              <a:endParaRPr lang="zh-CN" altLang="en-US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8779234" y="2362783"/>
              <a:ext cx="2089504" cy="922020"/>
            </a:xfrm>
            <a:prstGeom prst="rect">
              <a:avLst/>
            </a:prstGeom>
          </p:spPr>
          <p:txBody>
            <a:bodyPr wrap="square" anchor="ctr">
              <a:spAutoFit/>
            </a:bodyPr>
            <a:p>
              <a:pPr algn="just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rgbClr val="302F33"/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请在此输入详细的文字介绍信息，表达图表的含义。</a:t>
              </a:r>
              <a:endParaRPr lang="zh-CN" altLang="en-US" sz="14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543605" y="1700808"/>
            <a:ext cx="2089504" cy="1222095"/>
            <a:chOff x="8779234" y="2030754"/>
            <a:chExt cx="2089504" cy="1222095"/>
          </a:xfrm>
        </p:grpSpPr>
        <p:sp>
          <p:nvSpPr>
            <p:cNvPr id="28" name="矩形 27"/>
            <p:cNvSpPr/>
            <p:nvPr/>
          </p:nvSpPr>
          <p:spPr>
            <a:xfrm>
              <a:off x="8819588" y="2030754"/>
              <a:ext cx="1554480" cy="384810"/>
            </a:xfrm>
            <a:prstGeom prst="rect">
              <a:avLst/>
            </a:prstGeom>
          </p:spPr>
          <p:txBody>
            <a:bodyPr wrap="none">
              <a:spAutoFit/>
            </a:bodyPr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302F33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点击输入标题</a:t>
              </a:r>
              <a:endParaRPr lang="zh-CN" altLang="en-US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8779234" y="2330829"/>
              <a:ext cx="2089504" cy="922020"/>
            </a:xfrm>
            <a:prstGeom prst="rect">
              <a:avLst/>
            </a:prstGeom>
          </p:spPr>
          <p:txBody>
            <a:bodyPr wrap="square" anchor="ctr">
              <a:spAutoFit/>
            </a:bodyPr>
            <a:p>
              <a:pPr algn="just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rgbClr val="302F33"/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请在此输入详细的文字介绍信息，表达图表的含义。</a:t>
              </a:r>
              <a:endParaRPr lang="zh-CN" altLang="en-US" sz="14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7550014" y="4634994"/>
            <a:ext cx="2089504" cy="1250664"/>
            <a:chOff x="8779234" y="2030754"/>
            <a:chExt cx="2089504" cy="1250664"/>
          </a:xfrm>
        </p:grpSpPr>
        <p:sp>
          <p:nvSpPr>
            <p:cNvPr id="35" name="矩形 34"/>
            <p:cNvSpPr/>
            <p:nvPr/>
          </p:nvSpPr>
          <p:spPr>
            <a:xfrm>
              <a:off x="8819588" y="2030754"/>
              <a:ext cx="1554480" cy="384810"/>
            </a:xfrm>
            <a:prstGeom prst="rect">
              <a:avLst/>
            </a:prstGeom>
          </p:spPr>
          <p:txBody>
            <a:bodyPr wrap="none">
              <a:spAutoFit/>
            </a:bodyPr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302F33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点击输入标题</a:t>
              </a:r>
              <a:endParaRPr lang="zh-CN" altLang="en-US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8779234" y="2359398"/>
              <a:ext cx="2089504" cy="922020"/>
            </a:xfrm>
            <a:prstGeom prst="rect">
              <a:avLst/>
            </a:prstGeom>
          </p:spPr>
          <p:txBody>
            <a:bodyPr wrap="square" anchor="ctr">
              <a:spAutoFit/>
            </a:bodyPr>
            <a:p>
              <a:pPr algn="just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rgbClr val="302F33"/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请在此输入详细的文字介绍信息，表达图表的含义。</a:t>
              </a:r>
              <a:endParaRPr lang="zh-CN" altLang="en-US" sz="14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061077" y="4634994"/>
            <a:ext cx="2089504" cy="1250664"/>
            <a:chOff x="8779234" y="2030754"/>
            <a:chExt cx="2089504" cy="1250664"/>
          </a:xfrm>
        </p:grpSpPr>
        <p:sp>
          <p:nvSpPr>
            <p:cNvPr id="38" name="矩形 37"/>
            <p:cNvSpPr/>
            <p:nvPr/>
          </p:nvSpPr>
          <p:spPr>
            <a:xfrm>
              <a:off x="8819588" y="2030754"/>
              <a:ext cx="1554480" cy="384810"/>
            </a:xfrm>
            <a:prstGeom prst="rect">
              <a:avLst/>
            </a:prstGeom>
          </p:spPr>
          <p:txBody>
            <a:bodyPr wrap="none">
              <a:spAutoFit/>
            </a:bodyPr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302F33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点击输入标题</a:t>
              </a:r>
              <a:endParaRPr lang="zh-CN" altLang="en-US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8779234" y="2359398"/>
              <a:ext cx="2089504" cy="922020"/>
            </a:xfrm>
            <a:prstGeom prst="rect">
              <a:avLst/>
            </a:prstGeom>
          </p:spPr>
          <p:txBody>
            <a:bodyPr wrap="square" anchor="ctr">
              <a:spAutoFit/>
            </a:bodyPr>
            <a:p>
              <a:pPr algn="just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rgbClr val="302F33"/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请在此输入详细的文字介绍信息，表达图表的含义。</a:t>
              </a:r>
              <a:endParaRPr lang="zh-CN" altLang="en-US" sz="14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5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5" grpId="0" bldLvl="0" animBg="1"/>
      <p:bldP spid="11" grpId="0" bldLvl="0" animBg="1"/>
      <p:bldP spid="12" grpId="0" bldLvl="0" animBg="1"/>
      <p:bldP spid="19" grpId="0" bldLvl="0" animBg="1"/>
      <p:bldP spid="6" grpId="0" bldLvl="0" animBg="1"/>
      <p:bldP spid="21" grpId="0" bldLvl="0" animBg="1"/>
      <p:bldP spid="22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0" y="6675120"/>
            <a:ext cx="12191365" cy="168910"/>
          </a:xfrm>
          <a:prstGeom prst="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388620" y="527050"/>
            <a:ext cx="10671175" cy="1397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同侧圆角矩形 3"/>
          <p:cNvSpPr/>
          <p:nvPr/>
        </p:nvSpPr>
        <p:spPr>
          <a:xfrm rot="10800000">
            <a:off x="11158855" y="3810"/>
            <a:ext cx="579120" cy="537210"/>
          </a:xfrm>
          <a:prstGeom prst="round2Same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pic>
        <p:nvPicPr>
          <p:cNvPr id="20" name="图片 19" descr="b30851bed45d32008e221b83b96f33e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4160" y="179070"/>
            <a:ext cx="1039495" cy="298450"/>
          </a:xfrm>
          <a:prstGeom prst="rect">
            <a:avLst/>
          </a:prstGeom>
        </p:spPr>
      </p:pic>
      <p:sp>
        <p:nvSpPr>
          <p:cNvPr id="55" name="文本框 9"/>
          <p:cNvSpPr txBox="1"/>
          <p:nvPr/>
        </p:nvSpPr>
        <p:spPr>
          <a:xfrm>
            <a:off x="1303566" y="145916"/>
            <a:ext cx="1944216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p>
            <a:pPr marL="0" lvl="1"/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添加文字标题</a:t>
            </a:r>
            <a:endParaRPr lang="zh-CN" altLang="en-US" sz="2000" b="1" kern="0" dirty="0" smtClean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171555" y="161290"/>
            <a:ext cx="826770" cy="2641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p>
            <a:pPr marL="0" lvl="1"/>
            <a:r>
              <a:rPr lang="en-US" altLang="zh-CN" sz="1200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LOGO</a:t>
            </a:r>
            <a:endParaRPr lang="en-US" altLang="zh-CN" sz="1200" b="1" kern="0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Rectangle 2"/>
          <p:cNvSpPr/>
          <p:nvPr/>
        </p:nvSpPr>
        <p:spPr>
          <a:xfrm>
            <a:off x="-987" y="1528260"/>
            <a:ext cx="10967459" cy="2332788"/>
          </a:xfrm>
          <a:prstGeom prst="rect">
            <a:avLst/>
          </a:prstGeom>
          <a:solidFill>
            <a:schemeClr val="tx1">
              <a:lumMod val="95000"/>
              <a:lumOff val="5000"/>
              <a:alpha val="5098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302F33"/>
              </a:solidFill>
            </a:endParaRPr>
          </a:p>
        </p:txBody>
      </p:sp>
      <p:sp>
        <p:nvSpPr>
          <p:cNvPr id="5" name="Rectangle 2"/>
          <p:cNvSpPr/>
          <p:nvPr/>
        </p:nvSpPr>
        <p:spPr>
          <a:xfrm>
            <a:off x="6096600" y="1528260"/>
            <a:ext cx="4883150" cy="2332788"/>
          </a:xfrm>
          <a:prstGeom prst="rect">
            <a:avLst/>
          </a:prstGeom>
          <a:blipFill rotWithShape="1">
            <a:blip r:embed="rId2"/>
            <a:srcRect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302F33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422190" y="1992852"/>
            <a:ext cx="1243529" cy="416560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zh-CN" altLang="en-US" sz="2000" b="1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矩形 47"/>
          <p:cNvSpPr>
            <a:spLocks noChangeArrowheads="1"/>
          </p:cNvSpPr>
          <p:nvPr/>
        </p:nvSpPr>
        <p:spPr bwMode="auto">
          <a:xfrm>
            <a:off x="1344072" y="2424900"/>
            <a:ext cx="4359786" cy="1197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302F33"/>
                </a:solidFill>
                <a:sym typeface="微软雅黑" panose="020B050302020402020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</a:t>
            </a:r>
            <a:endParaRPr lang="zh-CN" altLang="en-US" sz="1400" dirty="0">
              <a:solidFill>
                <a:srgbClr val="302F33"/>
              </a:solidFill>
              <a:sym typeface="微软雅黑" panose="020B050302020402020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3013924" y="4106501"/>
            <a:ext cx="1135936" cy="1135936"/>
            <a:chOff x="1677608" y="2996952"/>
            <a:chExt cx="1395643" cy="1395643"/>
          </a:xfrm>
        </p:grpSpPr>
        <p:sp>
          <p:nvSpPr>
            <p:cNvPr id="14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302F33"/>
                </a:solidFill>
              </a:endParaRPr>
            </a:p>
          </p:txBody>
        </p:sp>
        <p:sp>
          <p:nvSpPr>
            <p:cNvPr id="15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gradFill>
              <a:gsLst>
                <a:gs pos="0">
                  <a:srgbClr val="FECF40"/>
                </a:gs>
                <a:gs pos="100000">
                  <a:srgbClr val="C00000"/>
                </a:gs>
              </a:gsLst>
              <a:lin ang="5400000" scaled="0"/>
            </a:gra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rgbClr val="302F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  <a:endParaRPr lang="en-US" sz="2800" dirty="0">
                <a:solidFill>
                  <a:srgbClr val="30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3354948" y="4459030"/>
            <a:ext cx="439420" cy="428625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en-US" altLang="zh-CN" sz="2200" b="1" dirty="0" smtClean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</a:rPr>
              <a:t>01</a:t>
            </a:r>
            <a:endParaRPr lang="en-US" altLang="zh-CN" sz="2200" b="1" dirty="0" smtClean="0">
              <a:solidFill>
                <a:srgbClr val="302F33"/>
              </a:solidFill>
              <a:latin typeface="Impact MT Std" pitchFamily="34" charset="0"/>
              <a:ea typeface="微软雅黑" panose="020B050302020402020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2350038" y="5314866"/>
            <a:ext cx="2450418" cy="1004449"/>
            <a:chOff x="8779234" y="1963160"/>
            <a:chExt cx="2450418" cy="1004449"/>
          </a:xfrm>
        </p:grpSpPr>
        <p:sp>
          <p:nvSpPr>
            <p:cNvPr id="18" name="矩形 17"/>
            <p:cNvSpPr/>
            <p:nvPr/>
          </p:nvSpPr>
          <p:spPr>
            <a:xfrm>
              <a:off x="9233388" y="1963160"/>
              <a:ext cx="1554480" cy="3848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302F33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点击输入标题</a:t>
              </a:r>
              <a:endParaRPr lang="zh-CN" altLang="en-US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8779234" y="2322449"/>
              <a:ext cx="2450418" cy="64516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rgbClr val="302F33"/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请在此输入详细的文字介绍信息，表达图表的含义。</a:t>
              </a:r>
              <a:endParaRPr lang="zh-CN" altLang="en-US" sz="14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525314" y="4106501"/>
            <a:ext cx="1135936" cy="1135936"/>
            <a:chOff x="1677608" y="2996952"/>
            <a:chExt cx="1395643" cy="1395643"/>
          </a:xfrm>
        </p:grpSpPr>
        <p:sp>
          <p:nvSpPr>
            <p:cNvPr id="21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302F33"/>
                </a:solidFill>
              </a:endParaRPr>
            </a:p>
          </p:txBody>
        </p:sp>
        <p:sp>
          <p:nvSpPr>
            <p:cNvPr id="22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gradFill>
              <a:gsLst>
                <a:gs pos="0">
                  <a:srgbClr val="FECF40"/>
                </a:gs>
                <a:gs pos="100000">
                  <a:srgbClr val="C00000"/>
                </a:gs>
              </a:gsLst>
              <a:lin ang="5400000" scaled="0"/>
            </a:gra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rgbClr val="302F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  <a:endParaRPr lang="en-US" sz="2800" dirty="0">
                <a:solidFill>
                  <a:srgbClr val="30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5841573" y="4459030"/>
            <a:ext cx="473075" cy="428625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en-US" altLang="zh-CN" sz="2200" b="1" dirty="0" smtClean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</a:rPr>
              <a:t>02</a:t>
            </a:r>
            <a:endParaRPr lang="en-US" altLang="zh-CN" sz="2200" b="1" dirty="0" smtClean="0">
              <a:solidFill>
                <a:srgbClr val="302F33"/>
              </a:solidFill>
              <a:latin typeface="Impact MT Std" pitchFamily="34" charset="0"/>
              <a:ea typeface="微软雅黑" panose="020B050302020402020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870318" y="5314866"/>
            <a:ext cx="2450418" cy="1004449"/>
            <a:chOff x="8779234" y="1963160"/>
            <a:chExt cx="2450418" cy="1004449"/>
          </a:xfrm>
        </p:grpSpPr>
        <p:sp>
          <p:nvSpPr>
            <p:cNvPr id="26" name="矩形 25"/>
            <p:cNvSpPr/>
            <p:nvPr/>
          </p:nvSpPr>
          <p:spPr>
            <a:xfrm>
              <a:off x="9233388" y="1963160"/>
              <a:ext cx="1554480" cy="3848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302F33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点击输入标题</a:t>
              </a:r>
              <a:endParaRPr lang="zh-CN" altLang="en-US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8779234" y="2322449"/>
              <a:ext cx="2450418" cy="64516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rgbClr val="302F33"/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请在此输入详细的文字介绍信息，表达图表的含义。</a:t>
              </a:r>
              <a:endParaRPr lang="zh-CN" altLang="en-US" sz="14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117602" y="4106501"/>
            <a:ext cx="1135936" cy="1135936"/>
            <a:chOff x="1677608" y="2996952"/>
            <a:chExt cx="1395643" cy="1395643"/>
          </a:xfrm>
        </p:grpSpPr>
        <p:sp>
          <p:nvSpPr>
            <p:cNvPr id="29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302F33"/>
                </a:solidFill>
              </a:endParaRPr>
            </a:p>
          </p:txBody>
        </p:sp>
        <p:sp>
          <p:nvSpPr>
            <p:cNvPr id="34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gradFill>
              <a:gsLst>
                <a:gs pos="0">
                  <a:srgbClr val="FECF40"/>
                </a:gs>
                <a:gs pos="100000">
                  <a:srgbClr val="C00000"/>
                </a:gs>
              </a:gsLst>
              <a:lin ang="5400000" scaled="0"/>
            </a:gra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rgbClr val="302F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  <a:endParaRPr lang="en-US" sz="2800" dirty="0">
                <a:solidFill>
                  <a:srgbClr val="30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sp>
        <p:nvSpPr>
          <p:cNvPr id="35" name="矩形 34"/>
          <p:cNvSpPr/>
          <p:nvPr/>
        </p:nvSpPr>
        <p:spPr>
          <a:xfrm>
            <a:off x="8426241" y="4459030"/>
            <a:ext cx="480695" cy="428625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en-US" altLang="zh-CN" sz="2200" b="1" dirty="0" smtClean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</a:rPr>
              <a:t>03</a:t>
            </a:r>
            <a:endParaRPr lang="en-US" altLang="zh-CN" sz="2200" b="1" dirty="0" smtClean="0">
              <a:solidFill>
                <a:srgbClr val="302F33"/>
              </a:solidFill>
              <a:latin typeface="Impact MT Std" pitchFamily="34" charset="0"/>
              <a:ea typeface="微软雅黑" panose="020B050302020402020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7462606" y="5314866"/>
            <a:ext cx="2450418" cy="1004449"/>
            <a:chOff x="8779234" y="1963160"/>
            <a:chExt cx="2450418" cy="1004449"/>
          </a:xfrm>
        </p:grpSpPr>
        <p:sp>
          <p:nvSpPr>
            <p:cNvPr id="37" name="矩形 36"/>
            <p:cNvSpPr/>
            <p:nvPr/>
          </p:nvSpPr>
          <p:spPr>
            <a:xfrm>
              <a:off x="9233388" y="1963160"/>
              <a:ext cx="1554480" cy="3848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302F33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点击输入标题</a:t>
              </a:r>
              <a:endParaRPr lang="zh-CN" altLang="en-US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8779234" y="2322449"/>
              <a:ext cx="2450418" cy="64516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rgbClr val="302F33"/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请在此输入详细的文字介绍信息，表达图表的含义。</a:t>
              </a:r>
              <a:endParaRPr lang="zh-CN" altLang="en-US" sz="14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0"/>
                            </p:stCondLst>
                            <p:childTnLst>
                              <p:par>
                                <p:cTn id="6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000"/>
                            </p:stCondLst>
                            <p:childTnLst>
                              <p:par>
                                <p:cTn id="9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500"/>
                            </p:stCondLst>
                            <p:childTnLst>
                              <p:par>
                                <p:cTn id="9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5" grpId="0" bldLvl="0" animBg="1"/>
      <p:bldP spid="11" grpId="0"/>
      <p:bldP spid="12" grpId="0"/>
      <p:bldP spid="16" grpId="0"/>
      <p:bldP spid="23" grpId="0"/>
      <p:bldP spid="3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0" y="6675120"/>
            <a:ext cx="12191365" cy="168910"/>
          </a:xfrm>
          <a:prstGeom prst="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388620" y="527050"/>
            <a:ext cx="10671175" cy="1397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同侧圆角矩形 3"/>
          <p:cNvSpPr/>
          <p:nvPr/>
        </p:nvSpPr>
        <p:spPr>
          <a:xfrm rot="10800000">
            <a:off x="11158855" y="3810"/>
            <a:ext cx="579120" cy="537210"/>
          </a:xfrm>
          <a:prstGeom prst="round2Same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 descr="b30851bed45d32008e221b83b96f33e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4160" y="179070"/>
            <a:ext cx="1039495" cy="298450"/>
          </a:xfrm>
          <a:prstGeom prst="rect">
            <a:avLst/>
          </a:prstGeom>
        </p:spPr>
      </p:pic>
      <p:sp>
        <p:nvSpPr>
          <p:cNvPr id="55" name="文本框 9"/>
          <p:cNvSpPr txBox="1"/>
          <p:nvPr/>
        </p:nvSpPr>
        <p:spPr>
          <a:xfrm>
            <a:off x="1303566" y="145916"/>
            <a:ext cx="1944216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p>
            <a:pPr marL="0" lvl="1"/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添加文字标题</a:t>
            </a:r>
            <a:endParaRPr lang="zh-CN" altLang="en-US" sz="2000" b="1" kern="0" dirty="0" smtClean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171555" y="161290"/>
            <a:ext cx="826770" cy="2641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p>
            <a:pPr marL="0" lvl="1"/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LOGO</a:t>
            </a:r>
            <a:endParaRPr lang="en-US" altLang="zh-CN" sz="1200" b="1" kern="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1525730" y="1574751"/>
            <a:ext cx="4765782" cy="1236181"/>
            <a:chOff x="1525730" y="1574751"/>
            <a:chExt cx="4765782" cy="1236181"/>
          </a:xfrm>
        </p:grpSpPr>
        <p:sp>
          <p:nvSpPr>
            <p:cNvPr id="39" name="Freeform 5"/>
            <p:cNvSpPr/>
            <p:nvPr/>
          </p:nvSpPr>
          <p:spPr bwMode="auto">
            <a:xfrm>
              <a:off x="1525730" y="1757517"/>
              <a:ext cx="3784933" cy="786796"/>
            </a:xfrm>
            <a:custGeom>
              <a:avLst/>
              <a:gdLst>
                <a:gd name="T0" fmla="*/ 2907 w 3244"/>
                <a:gd name="T1" fmla="*/ 674 h 674"/>
                <a:gd name="T2" fmla="*/ 3244 w 3244"/>
                <a:gd name="T3" fmla="*/ 337 h 674"/>
                <a:gd name="T4" fmla="*/ 2907 w 3244"/>
                <a:gd name="T5" fmla="*/ 0 h 674"/>
                <a:gd name="T6" fmla="*/ 337 w 3244"/>
                <a:gd name="T7" fmla="*/ 0 h 674"/>
                <a:gd name="T8" fmla="*/ 0 w 3244"/>
                <a:gd name="T9" fmla="*/ 337 h 674"/>
                <a:gd name="T10" fmla="*/ 337 w 3244"/>
                <a:gd name="T11" fmla="*/ 674 h 674"/>
                <a:gd name="T12" fmla="*/ 2907 w 3244"/>
                <a:gd name="T13" fmla="*/ 674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44" h="674">
                  <a:moveTo>
                    <a:pt x="2907" y="674"/>
                  </a:moveTo>
                  <a:cubicBezTo>
                    <a:pt x="3093" y="674"/>
                    <a:pt x="3244" y="523"/>
                    <a:pt x="3244" y="337"/>
                  </a:cubicBezTo>
                  <a:cubicBezTo>
                    <a:pt x="3244" y="151"/>
                    <a:pt x="3093" y="0"/>
                    <a:pt x="2907" y="0"/>
                  </a:cubicBezTo>
                  <a:cubicBezTo>
                    <a:pt x="337" y="0"/>
                    <a:pt x="337" y="0"/>
                    <a:pt x="337" y="0"/>
                  </a:cubicBezTo>
                  <a:cubicBezTo>
                    <a:pt x="151" y="0"/>
                    <a:pt x="0" y="151"/>
                    <a:pt x="0" y="337"/>
                  </a:cubicBezTo>
                  <a:cubicBezTo>
                    <a:pt x="0" y="523"/>
                    <a:pt x="151" y="674"/>
                    <a:pt x="337" y="674"/>
                  </a:cubicBezTo>
                  <a:lnTo>
                    <a:pt x="2907" y="674"/>
                  </a:lnTo>
                  <a:close/>
                </a:path>
              </a:pathLst>
            </a:custGeom>
            <a:solidFill>
              <a:srgbClr val="E65307"/>
            </a:solidFill>
            <a:ln>
              <a:noFill/>
            </a:ln>
            <a:effectLst>
              <a:innerShdw blurRad="63500" dist="1016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n>
                  <a:solidFill>
                    <a:srgbClr val="127210"/>
                  </a:solidFill>
                </a:ln>
                <a:solidFill>
                  <a:schemeClr val="lt1"/>
                </a:solidFill>
              </a:endParaRPr>
            </a:p>
          </p:txBody>
        </p:sp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48040" y="1574751"/>
              <a:ext cx="4243472" cy="1236181"/>
            </a:xfrm>
            <a:prstGeom prst="rect">
              <a:avLst/>
            </a:prstGeom>
          </p:spPr>
        </p:pic>
        <p:grpSp>
          <p:nvGrpSpPr>
            <p:cNvPr id="41" name="组合 40"/>
            <p:cNvGrpSpPr/>
            <p:nvPr/>
          </p:nvGrpSpPr>
          <p:grpSpPr>
            <a:xfrm>
              <a:off x="1671721" y="1944658"/>
              <a:ext cx="504001" cy="302664"/>
              <a:chOff x="4370388" y="1439863"/>
              <a:chExt cx="608012" cy="365125"/>
            </a:xfrm>
          </p:grpSpPr>
          <p:sp>
            <p:nvSpPr>
              <p:cNvPr id="44" name="Freeform 25"/>
              <p:cNvSpPr>
                <a:spLocks noEditPoints="1"/>
              </p:cNvSpPr>
              <p:nvPr/>
            </p:nvSpPr>
            <p:spPr bwMode="auto">
              <a:xfrm>
                <a:off x="4605338" y="1439863"/>
                <a:ext cx="373062" cy="365125"/>
              </a:xfrm>
              <a:custGeom>
                <a:avLst/>
                <a:gdLst>
                  <a:gd name="T0" fmla="*/ 117 w 117"/>
                  <a:gd name="T1" fmla="*/ 58 h 116"/>
                  <a:gd name="T2" fmla="*/ 101 w 117"/>
                  <a:gd name="T3" fmla="*/ 51 h 116"/>
                  <a:gd name="T4" fmla="*/ 106 w 117"/>
                  <a:gd name="T5" fmla="*/ 39 h 116"/>
                  <a:gd name="T6" fmla="*/ 99 w 117"/>
                  <a:gd name="T7" fmla="*/ 26 h 116"/>
                  <a:gd name="T8" fmla="*/ 86 w 117"/>
                  <a:gd name="T9" fmla="*/ 24 h 116"/>
                  <a:gd name="T10" fmla="*/ 87 w 117"/>
                  <a:gd name="T11" fmla="*/ 7 h 116"/>
                  <a:gd name="T12" fmla="*/ 74 w 117"/>
                  <a:gd name="T13" fmla="*/ 17 h 116"/>
                  <a:gd name="T14" fmla="*/ 65 w 117"/>
                  <a:gd name="T15" fmla="*/ 7 h 116"/>
                  <a:gd name="T16" fmla="*/ 51 w 117"/>
                  <a:gd name="T17" fmla="*/ 7 h 116"/>
                  <a:gd name="T18" fmla="*/ 43 w 117"/>
                  <a:gd name="T19" fmla="*/ 17 h 116"/>
                  <a:gd name="T20" fmla="*/ 29 w 117"/>
                  <a:gd name="T21" fmla="*/ 7 h 116"/>
                  <a:gd name="T22" fmla="*/ 30 w 117"/>
                  <a:gd name="T23" fmla="*/ 24 h 116"/>
                  <a:gd name="T24" fmla="*/ 18 w 117"/>
                  <a:gd name="T25" fmla="*/ 26 h 116"/>
                  <a:gd name="T26" fmla="*/ 10 w 117"/>
                  <a:gd name="T27" fmla="*/ 39 h 116"/>
                  <a:gd name="T28" fmla="*/ 15 w 117"/>
                  <a:gd name="T29" fmla="*/ 51 h 116"/>
                  <a:gd name="T30" fmla="*/ 0 w 117"/>
                  <a:gd name="T31" fmla="*/ 58 h 116"/>
                  <a:gd name="T32" fmla="*/ 15 w 117"/>
                  <a:gd name="T33" fmla="*/ 65 h 116"/>
                  <a:gd name="T34" fmla="*/ 10 w 117"/>
                  <a:gd name="T35" fmla="*/ 77 h 116"/>
                  <a:gd name="T36" fmla="*/ 18 w 117"/>
                  <a:gd name="T37" fmla="*/ 90 h 116"/>
                  <a:gd name="T38" fmla="*/ 30 w 117"/>
                  <a:gd name="T39" fmla="*/ 92 h 116"/>
                  <a:gd name="T40" fmla="*/ 29 w 117"/>
                  <a:gd name="T41" fmla="*/ 108 h 116"/>
                  <a:gd name="T42" fmla="*/ 43 w 117"/>
                  <a:gd name="T43" fmla="*/ 99 h 116"/>
                  <a:gd name="T44" fmla="*/ 51 w 117"/>
                  <a:gd name="T45" fmla="*/ 109 h 116"/>
                  <a:gd name="T46" fmla="*/ 65 w 117"/>
                  <a:gd name="T47" fmla="*/ 109 h 116"/>
                  <a:gd name="T48" fmla="*/ 74 w 117"/>
                  <a:gd name="T49" fmla="*/ 99 h 116"/>
                  <a:gd name="T50" fmla="*/ 87 w 117"/>
                  <a:gd name="T51" fmla="*/ 108 h 116"/>
                  <a:gd name="T52" fmla="*/ 86 w 117"/>
                  <a:gd name="T53" fmla="*/ 92 h 116"/>
                  <a:gd name="T54" fmla="*/ 99 w 117"/>
                  <a:gd name="T55" fmla="*/ 90 h 116"/>
                  <a:gd name="T56" fmla="*/ 106 w 117"/>
                  <a:gd name="T57" fmla="*/ 77 h 116"/>
                  <a:gd name="T58" fmla="*/ 101 w 117"/>
                  <a:gd name="T59" fmla="*/ 65 h 116"/>
                  <a:gd name="T60" fmla="*/ 58 w 117"/>
                  <a:gd name="T61" fmla="*/ 94 h 116"/>
                  <a:gd name="T62" fmla="*/ 58 w 117"/>
                  <a:gd name="T63" fmla="*/ 21 h 116"/>
                  <a:gd name="T64" fmla="*/ 58 w 117"/>
                  <a:gd name="T65" fmla="*/ 94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7" h="116">
                    <a:moveTo>
                      <a:pt x="109" y="65"/>
                    </a:moveTo>
                    <a:cubicBezTo>
                      <a:pt x="113" y="65"/>
                      <a:pt x="117" y="62"/>
                      <a:pt x="117" y="58"/>
                    </a:cubicBezTo>
                    <a:cubicBezTo>
                      <a:pt x="117" y="54"/>
                      <a:pt x="113" y="51"/>
                      <a:pt x="109" y="51"/>
                    </a:cubicBezTo>
                    <a:cubicBezTo>
                      <a:pt x="101" y="51"/>
                      <a:pt x="101" y="51"/>
                      <a:pt x="101" y="51"/>
                    </a:cubicBezTo>
                    <a:cubicBezTo>
                      <a:pt x="101" y="48"/>
                      <a:pt x="100" y="45"/>
                      <a:pt x="99" y="43"/>
                    </a:cubicBezTo>
                    <a:cubicBezTo>
                      <a:pt x="106" y="39"/>
                      <a:pt x="106" y="39"/>
                      <a:pt x="106" y="39"/>
                    </a:cubicBezTo>
                    <a:cubicBezTo>
                      <a:pt x="110" y="37"/>
                      <a:pt x="111" y="32"/>
                      <a:pt x="109" y="29"/>
                    </a:cubicBezTo>
                    <a:cubicBezTo>
                      <a:pt x="107" y="25"/>
                      <a:pt x="102" y="24"/>
                      <a:pt x="99" y="26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0" y="28"/>
                      <a:pt x="88" y="26"/>
                      <a:pt x="86" y="24"/>
                    </a:cubicBezTo>
                    <a:cubicBezTo>
                      <a:pt x="90" y="17"/>
                      <a:pt x="90" y="17"/>
                      <a:pt x="90" y="17"/>
                    </a:cubicBezTo>
                    <a:cubicBezTo>
                      <a:pt x="92" y="14"/>
                      <a:pt x="91" y="9"/>
                      <a:pt x="87" y="7"/>
                    </a:cubicBezTo>
                    <a:cubicBezTo>
                      <a:pt x="84" y="5"/>
                      <a:pt x="80" y="7"/>
                      <a:pt x="78" y="10"/>
                    </a:cubicBezTo>
                    <a:cubicBezTo>
                      <a:pt x="74" y="17"/>
                      <a:pt x="74" y="17"/>
                      <a:pt x="74" y="17"/>
                    </a:cubicBezTo>
                    <a:cubicBezTo>
                      <a:pt x="71" y="16"/>
                      <a:pt x="68" y="15"/>
                      <a:pt x="65" y="15"/>
                    </a:cubicBezTo>
                    <a:cubicBezTo>
                      <a:pt x="65" y="7"/>
                      <a:pt x="65" y="7"/>
                      <a:pt x="65" y="7"/>
                    </a:cubicBezTo>
                    <a:cubicBezTo>
                      <a:pt x="65" y="3"/>
                      <a:pt x="62" y="0"/>
                      <a:pt x="58" y="0"/>
                    </a:cubicBezTo>
                    <a:cubicBezTo>
                      <a:pt x="54" y="0"/>
                      <a:pt x="51" y="3"/>
                      <a:pt x="51" y="7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48" y="15"/>
                      <a:pt x="46" y="16"/>
                      <a:pt x="43" y="17"/>
                    </a:cubicBezTo>
                    <a:cubicBezTo>
                      <a:pt x="39" y="10"/>
                      <a:pt x="39" y="10"/>
                      <a:pt x="39" y="10"/>
                    </a:cubicBezTo>
                    <a:cubicBezTo>
                      <a:pt x="37" y="7"/>
                      <a:pt x="33" y="5"/>
                      <a:pt x="29" y="7"/>
                    </a:cubicBezTo>
                    <a:cubicBezTo>
                      <a:pt x="26" y="9"/>
                      <a:pt x="24" y="14"/>
                      <a:pt x="26" y="17"/>
                    </a:cubicBezTo>
                    <a:cubicBezTo>
                      <a:pt x="30" y="24"/>
                      <a:pt x="30" y="24"/>
                      <a:pt x="30" y="24"/>
                    </a:cubicBezTo>
                    <a:cubicBezTo>
                      <a:pt x="28" y="26"/>
                      <a:pt x="26" y="28"/>
                      <a:pt x="25" y="30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4" y="24"/>
                      <a:pt x="10" y="25"/>
                      <a:pt x="8" y="29"/>
                    </a:cubicBezTo>
                    <a:cubicBezTo>
                      <a:pt x="6" y="32"/>
                      <a:pt x="7" y="37"/>
                      <a:pt x="10" y="39"/>
                    </a:cubicBezTo>
                    <a:cubicBezTo>
                      <a:pt x="17" y="43"/>
                      <a:pt x="17" y="43"/>
                      <a:pt x="17" y="43"/>
                    </a:cubicBezTo>
                    <a:cubicBezTo>
                      <a:pt x="16" y="45"/>
                      <a:pt x="16" y="48"/>
                      <a:pt x="15" y="51"/>
                    </a:cubicBezTo>
                    <a:cubicBezTo>
                      <a:pt x="7" y="51"/>
                      <a:pt x="7" y="51"/>
                      <a:pt x="7" y="51"/>
                    </a:cubicBezTo>
                    <a:cubicBezTo>
                      <a:pt x="3" y="51"/>
                      <a:pt x="0" y="54"/>
                      <a:pt x="0" y="58"/>
                    </a:cubicBezTo>
                    <a:cubicBezTo>
                      <a:pt x="0" y="62"/>
                      <a:pt x="3" y="65"/>
                      <a:pt x="7" y="65"/>
                    </a:cubicBezTo>
                    <a:cubicBezTo>
                      <a:pt x="15" y="65"/>
                      <a:pt x="15" y="65"/>
                      <a:pt x="15" y="65"/>
                    </a:cubicBezTo>
                    <a:cubicBezTo>
                      <a:pt x="16" y="68"/>
                      <a:pt x="16" y="71"/>
                      <a:pt x="17" y="73"/>
                    </a:cubicBezTo>
                    <a:cubicBezTo>
                      <a:pt x="10" y="77"/>
                      <a:pt x="10" y="77"/>
                      <a:pt x="10" y="77"/>
                    </a:cubicBezTo>
                    <a:cubicBezTo>
                      <a:pt x="7" y="79"/>
                      <a:pt x="6" y="84"/>
                      <a:pt x="8" y="87"/>
                    </a:cubicBezTo>
                    <a:cubicBezTo>
                      <a:pt x="10" y="91"/>
                      <a:pt x="14" y="92"/>
                      <a:pt x="18" y="90"/>
                    </a:cubicBezTo>
                    <a:cubicBezTo>
                      <a:pt x="25" y="86"/>
                      <a:pt x="25" y="86"/>
                      <a:pt x="25" y="86"/>
                    </a:cubicBezTo>
                    <a:cubicBezTo>
                      <a:pt x="26" y="88"/>
                      <a:pt x="28" y="90"/>
                      <a:pt x="30" y="92"/>
                    </a:cubicBezTo>
                    <a:cubicBezTo>
                      <a:pt x="26" y="99"/>
                      <a:pt x="26" y="99"/>
                      <a:pt x="26" y="99"/>
                    </a:cubicBezTo>
                    <a:cubicBezTo>
                      <a:pt x="24" y="102"/>
                      <a:pt x="26" y="106"/>
                      <a:pt x="29" y="108"/>
                    </a:cubicBezTo>
                    <a:cubicBezTo>
                      <a:pt x="33" y="110"/>
                      <a:pt x="37" y="109"/>
                      <a:pt x="39" y="106"/>
                    </a:cubicBezTo>
                    <a:cubicBezTo>
                      <a:pt x="43" y="99"/>
                      <a:pt x="43" y="99"/>
                      <a:pt x="43" y="99"/>
                    </a:cubicBezTo>
                    <a:cubicBezTo>
                      <a:pt x="46" y="100"/>
                      <a:pt x="48" y="101"/>
                      <a:pt x="51" y="101"/>
                    </a:cubicBezTo>
                    <a:cubicBezTo>
                      <a:pt x="51" y="109"/>
                      <a:pt x="51" y="109"/>
                      <a:pt x="51" y="109"/>
                    </a:cubicBezTo>
                    <a:cubicBezTo>
                      <a:pt x="51" y="113"/>
                      <a:pt x="54" y="116"/>
                      <a:pt x="58" y="116"/>
                    </a:cubicBezTo>
                    <a:cubicBezTo>
                      <a:pt x="62" y="116"/>
                      <a:pt x="65" y="113"/>
                      <a:pt x="65" y="109"/>
                    </a:cubicBezTo>
                    <a:cubicBezTo>
                      <a:pt x="65" y="101"/>
                      <a:pt x="65" y="101"/>
                      <a:pt x="65" y="101"/>
                    </a:cubicBezTo>
                    <a:cubicBezTo>
                      <a:pt x="68" y="101"/>
                      <a:pt x="71" y="100"/>
                      <a:pt x="74" y="99"/>
                    </a:cubicBezTo>
                    <a:cubicBezTo>
                      <a:pt x="78" y="106"/>
                      <a:pt x="78" y="106"/>
                      <a:pt x="78" y="106"/>
                    </a:cubicBezTo>
                    <a:cubicBezTo>
                      <a:pt x="80" y="109"/>
                      <a:pt x="84" y="110"/>
                      <a:pt x="87" y="108"/>
                    </a:cubicBezTo>
                    <a:cubicBezTo>
                      <a:pt x="91" y="106"/>
                      <a:pt x="92" y="102"/>
                      <a:pt x="90" y="99"/>
                    </a:cubicBezTo>
                    <a:cubicBezTo>
                      <a:pt x="86" y="92"/>
                      <a:pt x="86" y="92"/>
                      <a:pt x="86" y="92"/>
                    </a:cubicBezTo>
                    <a:cubicBezTo>
                      <a:pt x="88" y="90"/>
                      <a:pt x="90" y="88"/>
                      <a:pt x="92" y="86"/>
                    </a:cubicBezTo>
                    <a:cubicBezTo>
                      <a:pt x="99" y="90"/>
                      <a:pt x="99" y="90"/>
                      <a:pt x="99" y="90"/>
                    </a:cubicBezTo>
                    <a:cubicBezTo>
                      <a:pt x="102" y="92"/>
                      <a:pt x="107" y="91"/>
                      <a:pt x="109" y="87"/>
                    </a:cubicBezTo>
                    <a:cubicBezTo>
                      <a:pt x="111" y="84"/>
                      <a:pt x="110" y="79"/>
                      <a:pt x="106" y="77"/>
                    </a:cubicBezTo>
                    <a:cubicBezTo>
                      <a:pt x="99" y="73"/>
                      <a:pt x="99" y="73"/>
                      <a:pt x="99" y="73"/>
                    </a:cubicBezTo>
                    <a:cubicBezTo>
                      <a:pt x="100" y="71"/>
                      <a:pt x="101" y="68"/>
                      <a:pt x="101" y="65"/>
                    </a:cubicBezTo>
                    <a:lnTo>
                      <a:pt x="109" y="65"/>
                    </a:lnTo>
                    <a:close/>
                    <a:moveTo>
                      <a:pt x="58" y="94"/>
                    </a:moveTo>
                    <a:cubicBezTo>
                      <a:pt x="38" y="94"/>
                      <a:pt x="22" y="78"/>
                      <a:pt x="22" y="58"/>
                    </a:cubicBezTo>
                    <a:cubicBezTo>
                      <a:pt x="22" y="38"/>
                      <a:pt x="38" y="21"/>
                      <a:pt x="58" y="21"/>
                    </a:cubicBezTo>
                    <a:cubicBezTo>
                      <a:pt x="78" y="21"/>
                      <a:pt x="95" y="38"/>
                      <a:pt x="95" y="58"/>
                    </a:cubicBezTo>
                    <a:cubicBezTo>
                      <a:pt x="95" y="78"/>
                      <a:pt x="78" y="94"/>
                      <a:pt x="58" y="94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5" name="Freeform 26"/>
              <p:cNvSpPr>
                <a:spLocks noEditPoints="1"/>
              </p:cNvSpPr>
              <p:nvPr/>
            </p:nvSpPr>
            <p:spPr bwMode="auto">
              <a:xfrm>
                <a:off x="4370388" y="1552576"/>
                <a:ext cx="244475" cy="242888"/>
              </a:xfrm>
              <a:custGeom>
                <a:avLst/>
                <a:gdLst>
                  <a:gd name="T0" fmla="*/ 70 w 77"/>
                  <a:gd name="T1" fmla="*/ 31 h 77"/>
                  <a:gd name="T2" fmla="*/ 64 w 77"/>
                  <a:gd name="T3" fmla="*/ 31 h 77"/>
                  <a:gd name="T4" fmla="*/ 61 w 77"/>
                  <a:gd name="T5" fmla="*/ 26 h 77"/>
                  <a:gd name="T6" fmla="*/ 66 w 77"/>
                  <a:gd name="T7" fmla="*/ 21 h 77"/>
                  <a:gd name="T8" fmla="*/ 66 w 77"/>
                  <a:gd name="T9" fmla="*/ 11 h 77"/>
                  <a:gd name="T10" fmla="*/ 56 w 77"/>
                  <a:gd name="T11" fmla="*/ 11 h 77"/>
                  <a:gd name="T12" fmla="*/ 51 w 77"/>
                  <a:gd name="T13" fmla="*/ 16 h 77"/>
                  <a:gd name="T14" fmla="*/ 46 w 77"/>
                  <a:gd name="T15" fmla="*/ 14 h 77"/>
                  <a:gd name="T16" fmla="*/ 46 w 77"/>
                  <a:gd name="T17" fmla="*/ 7 h 77"/>
                  <a:gd name="T18" fmla="*/ 39 w 77"/>
                  <a:gd name="T19" fmla="*/ 0 h 77"/>
                  <a:gd name="T20" fmla="*/ 32 w 77"/>
                  <a:gd name="T21" fmla="*/ 7 h 77"/>
                  <a:gd name="T22" fmla="*/ 32 w 77"/>
                  <a:gd name="T23" fmla="*/ 14 h 77"/>
                  <a:gd name="T24" fmla="*/ 26 w 77"/>
                  <a:gd name="T25" fmla="*/ 16 h 77"/>
                  <a:gd name="T26" fmla="*/ 22 w 77"/>
                  <a:gd name="T27" fmla="*/ 11 h 77"/>
                  <a:gd name="T28" fmla="*/ 11 w 77"/>
                  <a:gd name="T29" fmla="*/ 11 h 77"/>
                  <a:gd name="T30" fmla="*/ 11 w 77"/>
                  <a:gd name="T31" fmla="*/ 21 h 77"/>
                  <a:gd name="T32" fmla="*/ 16 w 77"/>
                  <a:gd name="T33" fmla="*/ 26 h 77"/>
                  <a:gd name="T34" fmla="*/ 14 w 77"/>
                  <a:gd name="T35" fmla="*/ 31 h 77"/>
                  <a:gd name="T36" fmla="*/ 7 w 77"/>
                  <a:gd name="T37" fmla="*/ 31 h 77"/>
                  <a:gd name="T38" fmla="*/ 0 w 77"/>
                  <a:gd name="T39" fmla="*/ 38 h 77"/>
                  <a:gd name="T40" fmla="*/ 7 w 77"/>
                  <a:gd name="T41" fmla="*/ 46 h 77"/>
                  <a:gd name="T42" fmla="*/ 14 w 77"/>
                  <a:gd name="T43" fmla="*/ 46 h 77"/>
                  <a:gd name="T44" fmla="*/ 16 w 77"/>
                  <a:gd name="T45" fmla="*/ 51 h 77"/>
                  <a:gd name="T46" fmla="*/ 11 w 77"/>
                  <a:gd name="T47" fmla="*/ 56 h 77"/>
                  <a:gd name="T48" fmla="*/ 11 w 77"/>
                  <a:gd name="T49" fmla="*/ 66 h 77"/>
                  <a:gd name="T50" fmla="*/ 22 w 77"/>
                  <a:gd name="T51" fmla="*/ 66 h 77"/>
                  <a:gd name="T52" fmla="*/ 26 w 77"/>
                  <a:gd name="T53" fmla="*/ 61 h 77"/>
                  <a:gd name="T54" fmla="*/ 32 w 77"/>
                  <a:gd name="T55" fmla="*/ 63 h 77"/>
                  <a:gd name="T56" fmla="*/ 32 w 77"/>
                  <a:gd name="T57" fmla="*/ 70 h 77"/>
                  <a:gd name="T58" fmla="*/ 39 w 77"/>
                  <a:gd name="T59" fmla="*/ 77 h 77"/>
                  <a:gd name="T60" fmla="*/ 46 w 77"/>
                  <a:gd name="T61" fmla="*/ 70 h 77"/>
                  <a:gd name="T62" fmla="*/ 46 w 77"/>
                  <a:gd name="T63" fmla="*/ 63 h 77"/>
                  <a:gd name="T64" fmla="*/ 51 w 77"/>
                  <a:gd name="T65" fmla="*/ 61 h 77"/>
                  <a:gd name="T66" fmla="*/ 56 w 77"/>
                  <a:gd name="T67" fmla="*/ 66 h 77"/>
                  <a:gd name="T68" fmla="*/ 66 w 77"/>
                  <a:gd name="T69" fmla="*/ 66 h 77"/>
                  <a:gd name="T70" fmla="*/ 66 w 77"/>
                  <a:gd name="T71" fmla="*/ 56 h 77"/>
                  <a:gd name="T72" fmla="*/ 61 w 77"/>
                  <a:gd name="T73" fmla="*/ 51 h 77"/>
                  <a:gd name="T74" fmla="*/ 64 w 77"/>
                  <a:gd name="T75" fmla="*/ 46 h 77"/>
                  <a:gd name="T76" fmla="*/ 70 w 77"/>
                  <a:gd name="T77" fmla="*/ 46 h 77"/>
                  <a:gd name="T78" fmla="*/ 77 w 77"/>
                  <a:gd name="T79" fmla="*/ 38 h 77"/>
                  <a:gd name="T80" fmla="*/ 70 w 77"/>
                  <a:gd name="T81" fmla="*/ 31 h 77"/>
                  <a:gd name="T82" fmla="*/ 39 w 77"/>
                  <a:gd name="T83" fmla="*/ 57 h 77"/>
                  <a:gd name="T84" fmla="*/ 20 w 77"/>
                  <a:gd name="T85" fmla="*/ 38 h 77"/>
                  <a:gd name="T86" fmla="*/ 39 w 77"/>
                  <a:gd name="T87" fmla="*/ 20 h 77"/>
                  <a:gd name="T88" fmla="*/ 57 w 77"/>
                  <a:gd name="T89" fmla="*/ 38 h 77"/>
                  <a:gd name="T90" fmla="*/ 39 w 77"/>
                  <a:gd name="T91" fmla="*/ 5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77" h="77">
                    <a:moveTo>
                      <a:pt x="70" y="31"/>
                    </a:moveTo>
                    <a:cubicBezTo>
                      <a:pt x="64" y="31"/>
                      <a:pt x="64" y="31"/>
                      <a:pt x="64" y="31"/>
                    </a:cubicBezTo>
                    <a:cubicBezTo>
                      <a:pt x="63" y="29"/>
                      <a:pt x="62" y="28"/>
                      <a:pt x="61" y="26"/>
                    </a:cubicBezTo>
                    <a:cubicBezTo>
                      <a:pt x="66" y="21"/>
                      <a:pt x="66" y="21"/>
                      <a:pt x="66" y="21"/>
                    </a:cubicBezTo>
                    <a:cubicBezTo>
                      <a:pt x="69" y="18"/>
                      <a:pt x="69" y="14"/>
                      <a:pt x="66" y="11"/>
                    </a:cubicBezTo>
                    <a:cubicBezTo>
                      <a:pt x="63" y="8"/>
                      <a:pt x="59" y="8"/>
                      <a:pt x="56" y="11"/>
                    </a:cubicBezTo>
                    <a:cubicBezTo>
                      <a:pt x="51" y="16"/>
                      <a:pt x="51" y="16"/>
                      <a:pt x="51" y="16"/>
                    </a:cubicBezTo>
                    <a:cubicBezTo>
                      <a:pt x="50" y="15"/>
                      <a:pt x="48" y="14"/>
                      <a:pt x="46" y="14"/>
                    </a:cubicBezTo>
                    <a:cubicBezTo>
                      <a:pt x="46" y="7"/>
                      <a:pt x="46" y="7"/>
                      <a:pt x="46" y="7"/>
                    </a:cubicBezTo>
                    <a:cubicBezTo>
                      <a:pt x="46" y="3"/>
                      <a:pt x="43" y="0"/>
                      <a:pt x="39" y="0"/>
                    </a:cubicBezTo>
                    <a:cubicBezTo>
                      <a:pt x="35" y="0"/>
                      <a:pt x="32" y="3"/>
                      <a:pt x="32" y="7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30" y="14"/>
                      <a:pt x="28" y="15"/>
                      <a:pt x="26" y="16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19" y="8"/>
                      <a:pt x="14" y="8"/>
                      <a:pt x="11" y="11"/>
                    </a:cubicBezTo>
                    <a:cubicBezTo>
                      <a:pt x="9" y="14"/>
                      <a:pt x="9" y="18"/>
                      <a:pt x="11" y="21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8"/>
                      <a:pt x="15" y="29"/>
                      <a:pt x="14" y="31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3" y="31"/>
                      <a:pt x="0" y="34"/>
                      <a:pt x="0" y="38"/>
                    </a:cubicBezTo>
                    <a:cubicBezTo>
                      <a:pt x="0" y="42"/>
                      <a:pt x="3" y="46"/>
                      <a:pt x="7" y="46"/>
                    </a:cubicBezTo>
                    <a:cubicBezTo>
                      <a:pt x="14" y="46"/>
                      <a:pt x="14" y="46"/>
                      <a:pt x="14" y="46"/>
                    </a:cubicBezTo>
                    <a:cubicBezTo>
                      <a:pt x="15" y="47"/>
                      <a:pt x="15" y="49"/>
                      <a:pt x="16" y="51"/>
                    </a:cubicBezTo>
                    <a:cubicBezTo>
                      <a:pt x="11" y="56"/>
                      <a:pt x="11" y="56"/>
                      <a:pt x="11" y="56"/>
                    </a:cubicBezTo>
                    <a:cubicBezTo>
                      <a:pt x="9" y="58"/>
                      <a:pt x="9" y="63"/>
                      <a:pt x="11" y="66"/>
                    </a:cubicBezTo>
                    <a:cubicBezTo>
                      <a:pt x="14" y="69"/>
                      <a:pt x="19" y="69"/>
                      <a:pt x="22" y="66"/>
                    </a:cubicBezTo>
                    <a:cubicBezTo>
                      <a:pt x="26" y="61"/>
                      <a:pt x="26" y="61"/>
                      <a:pt x="26" y="61"/>
                    </a:cubicBezTo>
                    <a:cubicBezTo>
                      <a:pt x="28" y="62"/>
                      <a:pt x="30" y="63"/>
                      <a:pt x="32" y="63"/>
                    </a:cubicBezTo>
                    <a:cubicBezTo>
                      <a:pt x="32" y="70"/>
                      <a:pt x="32" y="70"/>
                      <a:pt x="32" y="70"/>
                    </a:cubicBezTo>
                    <a:cubicBezTo>
                      <a:pt x="32" y="74"/>
                      <a:pt x="35" y="77"/>
                      <a:pt x="39" y="77"/>
                    </a:cubicBezTo>
                    <a:cubicBezTo>
                      <a:pt x="43" y="77"/>
                      <a:pt x="46" y="74"/>
                      <a:pt x="46" y="70"/>
                    </a:cubicBezTo>
                    <a:cubicBezTo>
                      <a:pt x="46" y="63"/>
                      <a:pt x="46" y="63"/>
                      <a:pt x="46" y="63"/>
                    </a:cubicBezTo>
                    <a:cubicBezTo>
                      <a:pt x="48" y="63"/>
                      <a:pt x="50" y="62"/>
                      <a:pt x="51" y="61"/>
                    </a:cubicBezTo>
                    <a:cubicBezTo>
                      <a:pt x="56" y="66"/>
                      <a:pt x="56" y="66"/>
                      <a:pt x="56" y="66"/>
                    </a:cubicBezTo>
                    <a:cubicBezTo>
                      <a:pt x="59" y="69"/>
                      <a:pt x="63" y="69"/>
                      <a:pt x="66" y="66"/>
                    </a:cubicBezTo>
                    <a:cubicBezTo>
                      <a:pt x="69" y="63"/>
                      <a:pt x="69" y="58"/>
                      <a:pt x="66" y="56"/>
                    </a:cubicBezTo>
                    <a:cubicBezTo>
                      <a:pt x="61" y="51"/>
                      <a:pt x="61" y="51"/>
                      <a:pt x="61" y="51"/>
                    </a:cubicBezTo>
                    <a:cubicBezTo>
                      <a:pt x="62" y="49"/>
                      <a:pt x="63" y="47"/>
                      <a:pt x="64" y="46"/>
                    </a:cubicBezTo>
                    <a:cubicBezTo>
                      <a:pt x="70" y="46"/>
                      <a:pt x="70" y="46"/>
                      <a:pt x="70" y="46"/>
                    </a:cubicBezTo>
                    <a:cubicBezTo>
                      <a:pt x="74" y="46"/>
                      <a:pt x="77" y="42"/>
                      <a:pt x="77" y="38"/>
                    </a:cubicBezTo>
                    <a:cubicBezTo>
                      <a:pt x="77" y="34"/>
                      <a:pt x="74" y="31"/>
                      <a:pt x="70" y="31"/>
                    </a:cubicBezTo>
                    <a:moveTo>
                      <a:pt x="39" y="57"/>
                    </a:moveTo>
                    <a:cubicBezTo>
                      <a:pt x="29" y="57"/>
                      <a:pt x="20" y="49"/>
                      <a:pt x="20" y="38"/>
                    </a:cubicBezTo>
                    <a:cubicBezTo>
                      <a:pt x="20" y="28"/>
                      <a:pt x="29" y="20"/>
                      <a:pt x="39" y="20"/>
                    </a:cubicBezTo>
                    <a:cubicBezTo>
                      <a:pt x="49" y="20"/>
                      <a:pt x="57" y="28"/>
                      <a:pt x="57" y="38"/>
                    </a:cubicBezTo>
                    <a:cubicBezTo>
                      <a:pt x="57" y="49"/>
                      <a:pt x="49" y="57"/>
                      <a:pt x="39" y="57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sp>
          <p:nvSpPr>
            <p:cNvPr id="42" name="文本框 45"/>
            <p:cNvSpPr txBox="1"/>
            <p:nvPr/>
          </p:nvSpPr>
          <p:spPr>
            <a:xfrm>
              <a:off x="2462245" y="1907925"/>
              <a:ext cx="4010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en-US" altLang="zh-CN" sz="2400" b="1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01</a:t>
              </a:r>
              <a:endParaRPr lang="zh-CN" altLang="en-US" sz="2400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43" name="文本框 44"/>
            <p:cNvSpPr txBox="1"/>
            <p:nvPr/>
          </p:nvSpPr>
          <p:spPr>
            <a:xfrm>
              <a:off x="3462477" y="1969480"/>
              <a:ext cx="1350198" cy="417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  <a:endParaRPr lang="zh-CN" altLang="en-US" sz="20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462415" y="1556792"/>
            <a:ext cx="4785557" cy="1236181"/>
            <a:chOff x="6462415" y="1556792"/>
            <a:chExt cx="4785557" cy="1236181"/>
          </a:xfrm>
        </p:grpSpPr>
        <p:sp>
          <p:nvSpPr>
            <p:cNvPr id="47" name="Freeform 6"/>
            <p:cNvSpPr/>
            <p:nvPr/>
          </p:nvSpPr>
          <p:spPr bwMode="auto">
            <a:xfrm>
              <a:off x="6462415" y="1722425"/>
              <a:ext cx="3784933" cy="786796"/>
            </a:xfrm>
            <a:custGeom>
              <a:avLst/>
              <a:gdLst>
                <a:gd name="T0" fmla="*/ 2907 w 3244"/>
                <a:gd name="T1" fmla="*/ 675 h 675"/>
                <a:gd name="T2" fmla="*/ 3244 w 3244"/>
                <a:gd name="T3" fmla="*/ 337 h 675"/>
                <a:gd name="T4" fmla="*/ 2907 w 3244"/>
                <a:gd name="T5" fmla="*/ 0 h 675"/>
                <a:gd name="T6" fmla="*/ 337 w 3244"/>
                <a:gd name="T7" fmla="*/ 0 h 675"/>
                <a:gd name="T8" fmla="*/ 0 w 3244"/>
                <a:gd name="T9" fmla="*/ 337 h 675"/>
                <a:gd name="T10" fmla="*/ 337 w 3244"/>
                <a:gd name="T11" fmla="*/ 675 h 675"/>
                <a:gd name="T12" fmla="*/ 2907 w 3244"/>
                <a:gd name="T13" fmla="*/ 675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44" h="675">
                  <a:moveTo>
                    <a:pt x="2907" y="675"/>
                  </a:moveTo>
                  <a:cubicBezTo>
                    <a:pt x="3093" y="675"/>
                    <a:pt x="3244" y="523"/>
                    <a:pt x="3244" y="337"/>
                  </a:cubicBezTo>
                  <a:cubicBezTo>
                    <a:pt x="3244" y="151"/>
                    <a:pt x="3093" y="0"/>
                    <a:pt x="2907" y="0"/>
                  </a:cubicBezTo>
                  <a:cubicBezTo>
                    <a:pt x="337" y="0"/>
                    <a:pt x="337" y="0"/>
                    <a:pt x="337" y="0"/>
                  </a:cubicBezTo>
                  <a:cubicBezTo>
                    <a:pt x="151" y="0"/>
                    <a:pt x="0" y="151"/>
                    <a:pt x="0" y="337"/>
                  </a:cubicBezTo>
                  <a:cubicBezTo>
                    <a:pt x="0" y="523"/>
                    <a:pt x="151" y="675"/>
                    <a:pt x="337" y="675"/>
                  </a:cubicBezTo>
                  <a:lnTo>
                    <a:pt x="2907" y="675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innerShdw blurRad="63500" dist="1016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n>
                  <a:solidFill>
                    <a:srgbClr val="127210"/>
                  </a:solidFill>
                </a:ln>
                <a:solidFill>
                  <a:schemeClr val="lt1"/>
                </a:solidFill>
              </a:endParaRPr>
            </a:p>
          </p:txBody>
        </p:sp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04500" y="1556792"/>
              <a:ext cx="4243472" cy="1236181"/>
            </a:xfrm>
            <a:prstGeom prst="rect">
              <a:avLst/>
            </a:prstGeom>
          </p:spPr>
        </p:pic>
        <p:sp>
          <p:nvSpPr>
            <p:cNvPr id="49" name="Freeform 30"/>
            <p:cNvSpPr>
              <a:spLocks noEditPoints="1"/>
            </p:cNvSpPr>
            <p:nvPr/>
          </p:nvSpPr>
          <p:spPr bwMode="auto">
            <a:xfrm>
              <a:off x="6643935" y="1957476"/>
              <a:ext cx="435573" cy="314508"/>
            </a:xfrm>
            <a:custGeom>
              <a:avLst/>
              <a:gdLst>
                <a:gd name="T0" fmla="*/ 47 w 165"/>
                <a:gd name="T1" fmla="*/ 57 h 121"/>
                <a:gd name="T2" fmla="*/ 60 w 165"/>
                <a:gd name="T3" fmla="*/ 82 h 121"/>
                <a:gd name="T4" fmla="*/ 98 w 165"/>
                <a:gd name="T5" fmla="*/ 78 h 121"/>
                <a:gd name="T6" fmla="*/ 104 w 165"/>
                <a:gd name="T7" fmla="*/ 68 h 121"/>
                <a:gd name="T8" fmla="*/ 77 w 165"/>
                <a:gd name="T9" fmla="*/ 28 h 121"/>
                <a:gd name="T10" fmla="*/ 141 w 165"/>
                <a:gd name="T11" fmla="*/ 121 h 121"/>
                <a:gd name="T12" fmla="*/ 117 w 165"/>
                <a:gd name="T13" fmla="*/ 91 h 121"/>
                <a:gd name="T14" fmla="*/ 77 w 165"/>
                <a:gd name="T15" fmla="*/ 94 h 121"/>
                <a:gd name="T16" fmla="*/ 30 w 165"/>
                <a:gd name="T17" fmla="*/ 115 h 121"/>
                <a:gd name="T18" fmla="*/ 30 w 165"/>
                <a:gd name="T19" fmla="*/ 55 h 121"/>
                <a:gd name="T20" fmla="*/ 43 w 165"/>
                <a:gd name="T21" fmla="*/ 45 h 121"/>
                <a:gd name="T22" fmla="*/ 34 w 165"/>
                <a:gd name="T23" fmla="*/ 39 h 121"/>
                <a:gd name="T24" fmla="*/ 5 w 165"/>
                <a:gd name="T25" fmla="*/ 24 h 121"/>
                <a:gd name="T26" fmla="*/ 42 w 165"/>
                <a:gd name="T27" fmla="*/ 24 h 121"/>
                <a:gd name="T28" fmla="*/ 50 w 165"/>
                <a:gd name="T29" fmla="*/ 32 h 121"/>
                <a:gd name="T30" fmla="*/ 104 w 165"/>
                <a:gd name="T31" fmla="*/ 33 h 121"/>
                <a:gd name="T32" fmla="*/ 110 w 165"/>
                <a:gd name="T33" fmla="*/ 24 h 121"/>
                <a:gd name="T34" fmla="*/ 159 w 165"/>
                <a:gd name="T35" fmla="*/ 24 h 121"/>
                <a:gd name="T36" fmla="*/ 118 w 165"/>
                <a:gd name="T37" fmla="*/ 42 h 121"/>
                <a:gd name="T38" fmla="*/ 113 w 165"/>
                <a:gd name="T39" fmla="*/ 57 h 121"/>
                <a:gd name="T40" fmla="*/ 125 w 165"/>
                <a:gd name="T41" fmla="*/ 79 h 121"/>
                <a:gd name="T42" fmla="*/ 165 w 165"/>
                <a:gd name="T43" fmla="*/ 97 h 121"/>
                <a:gd name="T44" fmla="*/ 41 w 165"/>
                <a:gd name="T45" fmla="*/ 64 h 121"/>
                <a:gd name="T46" fmla="*/ 7 w 165"/>
                <a:gd name="T47" fmla="*/ 85 h 121"/>
                <a:gd name="T48" fmla="*/ 53 w 165"/>
                <a:gd name="T49" fmla="*/ 85 h 121"/>
                <a:gd name="T50" fmla="*/ 116 w 165"/>
                <a:gd name="T51" fmla="*/ 27 h 121"/>
                <a:gd name="T52" fmla="*/ 123 w 165"/>
                <a:gd name="T53" fmla="*/ 39 h 121"/>
                <a:gd name="T54" fmla="*/ 153 w 165"/>
                <a:gd name="T55" fmla="*/ 24 h 121"/>
                <a:gd name="T56" fmla="*/ 116 w 165"/>
                <a:gd name="T57" fmla="*/ 24 h 121"/>
                <a:gd name="T58" fmla="*/ 23 w 165"/>
                <a:gd name="T59" fmla="*/ 12 h 121"/>
                <a:gd name="T60" fmla="*/ 23 w 165"/>
                <a:gd name="T61" fmla="*/ 37 h 121"/>
                <a:gd name="T62" fmla="*/ 28 w 165"/>
                <a:gd name="T63" fmla="*/ 27 h 121"/>
                <a:gd name="T64" fmla="*/ 158 w 165"/>
                <a:gd name="T65" fmla="*/ 97 h 121"/>
                <a:gd name="T66" fmla="*/ 123 w 165"/>
                <a:gd name="T67" fmla="*/ 97 h 121"/>
                <a:gd name="T68" fmla="*/ 158 w 165"/>
                <a:gd name="T69" fmla="*/ 9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5" h="121">
                  <a:moveTo>
                    <a:pt x="77" y="28"/>
                  </a:moveTo>
                  <a:cubicBezTo>
                    <a:pt x="61" y="28"/>
                    <a:pt x="47" y="41"/>
                    <a:pt x="47" y="57"/>
                  </a:cubicBezTo>
                  <a:cubicBezTo>
                    <a:pt x="47" y="58"/>
                    <a:pt x="47" y="59"/>
                    <a:pt x="48" y="60"/>
                  </a:cubicBezTo>
                  <a:cubicBezTo>
                    <a:pt x="55" y="65"/>
                    <a:pt x="59" y="73"/>
                    <a:pt x="60" y="82"/>
                  </a:cubicBezTo>
                  <a:cubicBezTo>
                    <a:pt x="65" y="85"/>
                    <a:pt x="71" y="87"/>
                    <a:pt x="77" y="87"/>
                  </a:cubicBezTo>
                  <a:cubicBezTo>
                    <a:pt x="85" y="87"/>
                    <a:pt x="92" y="83"/>
                    <a:pt x="98" y="78"/>
                  </a:cubicBezTo>
                  <a:cubicBezTo>
                    <a:pt x="97" y="76"/>
                    <a:pt x="97" y="73"/>
                    <a:pt x="98" y="71"/>
                  </a:cubicBezTo>
                  <a:cubicBezTo>
                    <a:pt x="100" y="69"/>
                    <a:pt x="102" y="68"/>
                    <a:pt x="104" y="68"/>
                  </a:cubicBezTo>
                  <a:cubicBezTo>
                    <a:pt x="105" y="65"/>
                    <a:pt x="106" y="61"/>
                    <a:pt x="106" y="57"/>
                  </a:cubicBezTo>
                  <a:cubicBezTo>
                    <a:pt x="106" y="41"/>
                    <a:pt x="93" y="28"/>
                    <a:pt x="77" y="28"/>
                  </a:cubicBezTo>
                  <a:moveTo>
                    <a:pt x="165" y="97"/>
                  </a:moveTo>
                  <a:cubicBezTo>
                    <a:pt x="165" y="111"/>
                    <a:pt x="154" y="121"/>
                    <a:pt x="141" y="121"/>
                  </a:cubicBezTo>
                  <a:cubicBezTo>
                    <a:pt x="127" y="121"/>
                    <a:pt x="116" y="111"/>
                    <a:pt x="116" y="97"/>
                  </a:cubicBezTo>
                  <a:cubicBezTo>
                    <a:pt x="116" y="95"/>
                    <a:pt x="117" y="93"/>
                    <a:pt x="117" y="91"/>
                  </a:cubicBezTo>
                  <a:cubicBezTo>
                    <a:pt x="115" y="90"/>
                    <a:pt x="106" y="84"/>
                    <a:pt x="103" y="83"/>
                  </a:cubicBezTo>
                  <a:cubicBezTo>
                    <a:pt x="96" y="90"/>
                    <a:pt x="87" y="94"/>
                    <a:pt x="77" y="94"/>
                  </a:cubicBezTo>
                  <a:cubicBezTo>
                    <a:pt x="71" y="94"/>
                    <a:pt x="65" y="92"/>
                    <a:pt x="60" y="90"/>
                  </a:cubicBezTo>
                  <a:cubicBezTo>
                    <a:pt x="58" y="104"/>
                    <a:pt x="45" y="115"/>
                    <a:pt x="30" y="115"/>
                  </a:cubicBezTo>
                  <a:cubicBezTo>
                    <a:pt x="13" y="115"/>
                    <a:pt x="0" y="102"/>
                    <a:pt x="0" y="85"/>
                  </a:cubicBezTo>
                  <a:cubicBezTo>
                    <a:pt x="0" y="68"/>
                    <a:pt x="13" y="55"/>
                    <a:pt x="30" y="55"/>
                  </a:cubicBezTo>
                  <a:cubicBezTo>
                    <a:pt x="34" y="55"/>
                    <a:pt x="37" y="55"/>
                    <a:pt x="40" y="56"/>
                  </a:cubicBezTo>
                  <a:cubicBezTo>
                    <a:pt x="40" y="52"/>
                    <a:pt x="41" y="48"/>
                    <a:pt x="43" y="45"/>
                  </a:cubicBezTo>
                  <a:cubicBezTo>
                    <a:pt x="42" y="45"/>
                    <a:pt x="42" y="45"/>
                    <a:pt x="42" y="45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1" y="41"/>
                    <a:pt x="27" y="43"/>
                    <a:pt x="23" y="43"/>
                  </a:cubicBezTo>
                  <a:cubicBezTo>
                    <a:pt x="13" y="43"/>
                    <a:pt x="5" y="34"/>
                    <a:pt x="5" y="24"/>
                  </a:cubicBezTo>
                  <a:cubicBezTo>
                    <a:pt x="5" y="14"/>
                    <a:pt x="13" y="6"/>
                    <a:pt x="23" y="6"/>
                  </a:cubicBezTo>
                  <a:cubicBezTo>
                    <a:pt x="34" y="6"/>
                    <a:pt x="42" y="14"/>
                    <a:pt x="42" y="24"/>
                  </a:cubicBezTo>
                  <a:cubicBezTo>
                    <a:pt x="42" y="25"/>
                    <a:pt x="42" y="26"/>
                    <a:pt x="42" y="27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57" y="25"/>
                    <a:pt x="66" y="21"/>
                    <a:pt x="77" y="21"/>
                  </a:cubicBezTo>
                  <a:cubicBezTo>
                    <a:pt x="88" y="21"/>
                    <a:pt x="98" y="26"/>
                    <a:pt x="104" y="33"/>
                  </a:cubicBezTo>
                  <a:cubicBezTo>
                    <a:pt x="111" y="30"/>
                    <a:pt x="111" y="30"/>
                    <a:pt x="111" y="30"/>
                  </a:cubicBezTo>
                  <a:cubicBezTo>
                    <a:pt x="110" y="28"/>
                    <a:pt x="110" y="26"/>
                    <a:pt x="110" y="24"/>
                  </a:cubicBezTo>
                  <a:cubicBezTo>
                    <a:pt x="110" y="11"/>
                    <a:pt x="121" y="0"/>
                    <a:pt x="135" y="0"/>
                  </a:cubicBezTo>
                  <a:cubicBezTo>
                    <a:pt x="148" y="0"/>
                    <a:pt x="159" y="11"/>
                    <a:pt x="159" y="24"/>
                  </a:cubicBezTo>
                  <a:cubicBezTo>
                    <a:pt x="159" y="38"/>
                    <a:pt x="148" y="49"/>
                    <a:pt x="135" y="49"/>
                  </a:cubicBezTo>
                  <a:cubicBezTo>
                    <a:pt x="128" y="49"/>
                    <a:pt x="122" y="46"/>
                    <a:pt x="118" y="42"/>
                  </a:cubicBezTo>
                  <a:cubicBezTo>
                    <a:pt x="111" y="46"/>
                    <a:pt x="111" y="46"/>
                    <a:pt x="111" y="46"/>
                  </a:cubicBezTo>
                  <a:cubicBezTo>
                    <a:pt x="113" y="49"/>
                    <a:pt x="113" y="53"/>
                    <a:pt x="113" y="57"/>
                  </a:cubicBezTo>
                  <a:cubicBezTo>
                    <a:pt x="113" y="62"/>
                    <a:pt x="112" y="66"/>
                    <a:pt x="111" y="70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9" y="75"/>
                    <a:pt x="135" y="73"/>
                    <a:pt x="141" y="73"/>
                  </a:cubicBezTo>
                  <a:cubicBezTo>
                    <a:pt x="154" y="73"/>
                    <a:pt x="165" y="84"/>
                    <a:pt x="165" y="97"/>
                  </a:cubicBezTo>
                  <a:moveTo>
                    <a:pt x="53" y="85"/>
                  </a:moveTo>
                  <a:cubicBezTo>
                    <a:pt x="53" y="76"/>
                    <a:pt x="48" y="68"/>
                    <a:pt x="41" y="64"/>
                  </a:cubicBezTo>
                  <a:cubicBezTo>
                    <a:pt x="38" y="63"/>
                    <a:pt x="34" y="62"/>
                    <a:pt x="30" y="62"/>
                  </a:cubicBezTo>
                  <a:cubicBezTo>
                    <a:pt x="17" y="62"/>
                    <a:pt x="7" y="72"/>
                    <a:pt x="7" y="85"/>
                  </a:cubicBezTo>
                  <a:cubicBezTo>
                    <a:pt x="7" y="98"/>
                    <a:pt x="17" y="108"/>
                    <a:pt x="30" y="108"/>
                  </a:cubicBezTo>
                  <a:cubicBezTo>
                    <a:pt x="43" y="108"/>
                    <a:pt x="53" y="98"/>
                    <a:pt x="53" y="85"/>
                  </a:cubicBezTo>
                  <a:close/>
                  <a:moveTo>
                    <a:pt x="116" y="24"/>
                  </a:moveTo>
                  <a:cubicBezTo>
                    <a:pt x="116" y="25"/>
                    <a:pt x="116" y="26"/>
                    <a:pt x="116" y="27"/>
                  </a:cubicBezTo>
                  <a:cubicBezTo>
                    <a:pt x="119" y="26"/>
                    <a:pt x="123" y="27"/>
                    <a:pt x="125" y="30"/>
                  </a:cubicBezTo>
                  <a:cubicBezTo>
                    <a:pt x="126" y="33"/>
                    <a:pt x="126" y="37"/>
                    <a:pt x="123" y="39"/>
                  </a:cubicBezTo>
                  <a:cubicBezTo>
                    <a:pt x="126" y="41"/>
                    <a:pt x="130" y="43"/>
                    <a:pt x="135" y="43"/>
                  </a:cubicBezTo>
                  <a:cubicBezTo>
                    <a:pt x="145" y="43"/>
                    <a:pt x="153" y="35"/>
                    <a:pt x="153" y="24"/>
                  </a:cubicBezTo>
                  <a:cubicBezTo>
                    <a:pt x="153" y="14"/>
                    <a:pt x="145" y="6"/>
                    <a:pt x="135" y="6"/>
                  </a:cubicBezTo>
                  <a:cubicBezTo>
                    <a:pt x="124" y="6"/>
                    <a:pt x="116" y="14"/>
                    <a:pt x="116" y="24"/>
                  </a:cubicBezTo>
                  <a:moveTo>
                    <a:pt x="36" y="24"/>
                  </a:moveTo>
                  <a:cubicBezTo>
                    <a:pt x="36" y="17"/>
                    <a:pt x="30" y="12"/>
                    <a:pt x="23" y="12"/>
                  </a:cubicBezTo>
                  <a:cubicBezTo>
                    <a:pt x="17" y="12"/>
                    <a:pt x="11" y="17"/>
                    <a:pt x="11" y="24"/>
                  </a:cubicBezTo>
                  <a:cubicBezTo>
                    <a:pt x="11" y="31"/>
                    <a:pt x="17" y="37"/>
                    <a:pt x="23" y="37"/>
                  </a:cubicBezTo>
                  <a:cubicBezTo>
                    <a:pt x="25" y="37"/>
                    <a:pt x="27" y="36"/>
                    <a:pt x="29" y="36"/>
                  </a:cubicBezTo>
                  <a:cubicBezTo>
                    <a:pt x="27" y="33"/>
                    <a:pt x="27" y="30"/>
                    <a:pt x="28" y="27"/>
                  </a:cubicBezTo>
                  <a:cubicBezTo>
                    <a:pt x="30" y="25"/>
                    <a:pt x="33" y="24"/>
                    <a:pt x="36" y="24"/>
                  </a:cubicBezTo>
                  <a:moveTo>
                    <a:pt x="158" y="97"/>
                  </a:moveTo>
                  <a:cubicBezTo>
                    <a:pt x="158" y="87"/>
                    <a:pt x="150" y="79"/>
                    <a:pt x="141" y="79"/>
                  </a:cubicBezTo>
                  <a:cubicBezTo>
                    <a:pt x="131" y="79"/>
                    <a:pt x="123" y="87"/>
                    <a:pt x="123" y="97"/>
                  </a:cubicBezTo>
                  <a:cubicBezTo>
                    <a:pt x="123" y="107"/>
                    <a:pt x="131" y="115"/>
                    <a:pt x="141" y="115"/>
                  </a:cubicBezTo>
                  <a:cubicBezTo>
                    <a:pt x="150" y="115"/>
                    <a:pt x="158" y="107"/>
                    <a:pt x="158" y="9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50" name="文本框 45"/>
            <p:cNvSpPr txBox="1"/>
            <p:nvPr/>
          </p:nvSpPr>
          <p:spPr>
            <a:xfrm>
              <a:off x="7433730" y="1883897"/>
              <a:ext cx="4651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en-US" altLang="zh-CN" sz="2400" b="1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02</a:t>
              </a:r>
              <a:endParaRPr lang="zh-CN" altLang="en-US" sz="2400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51" name="文本框 45"/>
            <p:cNvSpPr txBox="1"/>
            <p:nvPr/>
          </p:nvSpPr>
          <p:spPr>
            <a:xfrm>
              <a:off x="8506841" y="1969480"/>
              <a:ext cx="1350198" cy="417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  <a:endParaRPr lang="zh-CN" altLang="en-US" sz="20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550772" y="4004571"/>
            <a:ext cx="4785557" cy="1236181"/>
            <a:chOff x="1550772" y="4004571"/>
            <a:chExt cx="4785557" cy="1236181"/>
          </a:xfrm>
        </p:grpSpPr>
        <p:sp>
          <p:nvSpPr>
            <p:cNvPr id="53" name="Freeform 7"/>
            <p:cNvSpPr/>
            <p:nvPr/>
          </p:nvSpPr>
          <p:spPr bwMode="auto">
            <a:xfrm>
              <a:off x="1550772" y="4186076"/>
              <a:ext cx="3784933" cy="786796"/>
            </a:xfrm>
            <a:custGeom>
              <a:avLst/>
              <a:gdLst>
                <a:gd name="T0" fmla="*/ 2907 w 3244"/>
                <a:gd name="T1" fmla="*/ 674 h 674"/>
                <a:gd name="T2" fmla="*/ 3244 w 3244"/>
                <a:gd name="T3" fmla="*/ 337 h 674"/>
                <a:gd name="T4" fmla="*/ 2907 w 3244"/>
                <a:gd name="T5" fmla="*/ 0 h 674"/>
                <a:gd name="T6" fmla="*/ 337 w 3244"/>
                <a:gd name="T7" fmla="*/ 0 h 674"/>
                <a:gd name="T8" fmla="*/ 0 w 3244"/>
                <a:gd name="T9" fmla="*/ 337 h 674"/>
                <a:gd name="T10" fmla="*/ 337 w 3244"/>
                <a:gd name="T11" fmla="*/ 674 h 674"/>
                <a:gd name="T12" fmla="*/ 2907 w 3244"/>
                <a:gd name="T13" fmla="*/ 674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44" h="674">
                  <a:moveTo>
                    <a:pt x="2907" y="674"/>
                  </a:moveTo>
                  <a:cubicBezTo>
                    <a:pt x="3093" y="674"/>
                    <a:pt x="3244" y="523"/>
                    <a:pt x="3244" y="337"/>
                  </a:cubicBezTo>
                  <a:cubicBezTo>
                    <a:pt x="3244" y="151"/>
                    <a:pt x="3093" y="0"/>
                    <a:pt x="2907" y="0"/>
                  </a:cubicBezTo>
                  <a:cubicBezTo>
                    <a:pt x="337" y="0"/>
                    <a:pt x="337" y="0"/>
                    <a:pt x="337" y="0"/>
                  </a:cubicBezTo>
                  <a:cubicBezTo>
                    <a:pt x="151" y="0"/>
                    <a:pt x="0" y="151"/>
                    <a:pt x="0" y="337"/>
                  </a:cubicBezTo>
                  <a:cubicBezTo>
                    <a:pt x="0" y="523"/>
                    <a:pt x="151" y="674"/>
                    <a:pt x="337" y="674"/>
                  </a:cubicBezTo>
                  <a:lnTo>
                    <a:pt x="2907" y="674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innerShdw blurRad="63500" dist="1143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n>
                  <a:solidFill>
                    <a:srgbClr val="127210"/>
                  </a:solidFill>
                </a:ln>
                <a:solidFill>
                  <a:schemeClr val="lt1"/>
                </a:solidFill>
              </a:endParaRPr>
            </a:p>
          </p:txBody>
        </p:sp>
        <p:pic>
          <p:nvPicPr>
            <p:cNvPr id="54" name="图片 5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92857" y="4004571"/>
              <a:ext cx="4243472" cy="1236181"/>
            </a:xfrm>
            <a:prstGeom prst="rect">
              <a:avLst/>
            </a:prstGeom>
          </p:spPr>
        </p:pic>
        <p:grpSp>
          <p:nvGrpSpPr>
            <p:cNvPr id="5" name="组合 4"/>
            <p:cNvGrpSpPr/>
            <p:nvPr/>
          </p:nvGrpSpPr>
          <p:grpSpPr>
            <a:xfrm>
              <a:off x="1767823" y="4425150"/>
              <a:ext cx="359249" cy="310560"/>
              <a:chOff x="4456113" y="6981826"/>
              <a:chExt cx="433387" cy="374650"/>
            </a:xfrm>
          </p:grpSpPr>
          <p:sp>
            <p:nvSpPr>
              <p:cNvPr id="58" name="Freeform 27"/>
              <p:cNvSpPr>
                <a:spLocks noEditPoints="1"/>
              </p:cNvSpPr>
              <p:nvPr/>
            </p:nvSpPr>
            <p:spPr bwMode="auto">
              <a:xfrm>
                <a:off x="4456113" y="6981826"/>
                <a:ext cx="306387" cy="374650"/>
              </a:xfrm>
              <a:custGeom>
                <a:avLst/>
                <a:gdLst>
                  <a:gd name="T0" fmla="*/ 67 w 96"/>
                  <a:gd name="T1" fmla="*/ 48 h 119"/>
                  <a:gd name="T2" fmla="*/ 76 w 96"/>
                  <a:gd name="T3" fmla="*/ 28 h 119"/>
                  <a:gd name="T4" fmla="*/ 48 w 96"/>
                  <a:gd name="T5" fmla="*/ 0 h 119"/>
                  <a:gd name="T6" fmla="*/ 20 w 96"/>
                  <a:gd name="T7" fmla="*/ 28 h 119"/>
                  <a:gd name="T8" fmla="*/ 29 w 96"/>
                  <a:gd name="T9" fmla="*/ 48 h 119"/>
                  <a:gd name="T10" fmla="*/ 0 w 96"/>
                  <a:gd name="T11" fmla="*/ 92 h 119"/>
                  <a:gd name="T12" fmla="*/ 0 w 96"/>
                  <a:gd name="T13" fmla="*/ 119 h 119"/>
                  <a:gd name="T14" fmla="*/ 96 w 96"/>
                  <a:gd name="T15" fmla="*/ 119 h 119"/>
                  <a:gd name="T16" fmla="*/ 96 w 96"/>
                  <a:gd name="T17" fmla="*/ 92 h 119"/>
                  <a:gd name="T18" fmla="*/ 67 w 96"/>
                  <a:gd name="T19" fmla="*/ 48 h 119"/>
                  <a:gd name="T20" fmla="*/ 27 w 96"/>
                  <a:gd name="T21" fmla="*/ 28 h 119"/>
                  <a:gd name="T22" fmla="*/ 48 w 96"/>
                  <a:gd name="T23" fmla="*/ 8 h 119"/>
                  <a:gd name="T24" fmla="*/ 69 w 96"/>
                  <a:gd name="T25" fmla="*/ 28 h 119"/>
                  <a:gd name="T26" fmla="*/ 59 w 96"/>
                  <a:gd name="T27" fmla="*/ 46 h 119"/>
                  <a:gd name="T28" fmla="*/ 48 w 96"/>
                  <a:gd name="T29" fmla="*/ 49 h 119"/>
                  <a:gd name="T30" fmla="*/ 37 w 96"/>
                  <a:gd name="T31" fmla="*/ 46 h 119"/>
                  <a:gd name="T32" fmla="*/ 27 w 96"/>
                  <a:gd name="T33" fmla="*/ 28 h 119"/>
                  <a:gd name="T34" fmla="*/ 83 w 96"/>
                  <a:gd name="T35" fmla="*/ 107 h 119"/>
                  <a:gd name="T36" fmla="*/ 13 w 96"/>
                  <a:gd name="T37" fmla="*/ 107 h 119"/>
                  <a:gd name="T38" fmla="*/ 13 w 96"/>
                  <a:gd name="T39" fmla="*/ 92 h 119"/>
                  <a:gd name="T40" fmla="*/ 48 w 96"/>
                  <a:gd name="T41" fmla="*/ 57 h 119"/>
                  <a:gd name="T42" fmla="*/ 83 w 96"/>
                  <a:gd name="T43" fmla="*/ 92 h 119"/>
                  <a:gd name="T44" fmla="*/ 83 w 96"/>
                  <a:gd name="T45" fmla="*/ 107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6" h="119">
                    <a:moveTo>
                      <a:pt x="67" y="48"/>
                    </a:moveTo>
                    <a:cubicBezTo>
                      <a:pt x="73" y="43"/>
                      <a:pt x="76" y="36"/>
                      <a:pt x="76" y="28"/>
                    </a:cubicBezTo>
                    <a:cubicBezTo>
                      <a:pt x="76" y="13"/>
                      <a:pt x="63" y="0"/>
                      <a:pt x="48" y="0"/>
                    </a:cubicBezTo>
                    <a:cubicBezTo>
                      <a:pt x="33" y="0"/>
                      <a:pt x="20" y="13"/>
                      <a:pt x="20" y="28"/>
                    </a:cubicBezTo>
                    <a:cubicBezTo>
                      <a:pt x="20" y="36"/>
                      <a:pt x="24" y="43"/>
                      <a:pt x="29" y="48"/>
                    </a:cubicBezTo>
                    <a:cubicBezTo>
                      <a:pt x="12" y="56"/>
                      <a:pt x="0" y="73"/>
                      <a:pt x="0" y="92"/>
                    </a:cubicBezTo>
                    <a:cubicBezTo>
                      <a:pt x="0" y="119"/>
                      <a:pt x="0" y="119"/>
                      <a:pt x="0" y="119"/>
                    </a:cubicBezTo>
                    <a:cubicBezTo>
                      <a:pt x="96" y="119"/>
                      <a:pt x="96" y="119"/>
                      <a:pt x="96" y="119"/>
                    </a:cubicBezTo>
                    <a:cubicBezTo>
                      <a:pt x="96" y="92"/>
                      <a:pt x="96" y="92"/>
                      <a:pt x="96" y="92"/>
                    </a:cubicBezTo>
                    <a:cubicBezTo>
                      <a:pt x="96" y="73"/>
                      <a:pt x="84" y="56"/>
                      <a:pt x="67" y="48"/>
                    </a:cubicBezTo>
                    <a:moveTo>
                      <a:pt x="27" y="28"/>
                    </a:moveTo>
                    <a:cubicBezTo>
                      <a:pt x="27" y="17"/>
                      <a:pt x="37" y="8"/>
                      <a:pt x="48" y="8"/>
                    </a:cubicBezTo>
                    <a:cubicBezTo>
                      <a:pt x="59" y="8"/>
                      <a:pt x="69" y="17"/>
                      <a:pt x="69" y="28"/>
                    </a:cubicBezTo>
                    <a:cubicBezTo>
                      <a:pt x="69" y="36"/>
                      <a:pt x="65" y="42"/>
                      <a:pt x="59" y="46"/>
                    </a:cubicBezTo>
                    <a:cubicBezTo>
                      <a:pt x="56" y="48"/>
                      <a:pt x="52" y="49"/>
                      <a:pt x="48" y="49"/>
                    </a:cubicBezTo>
                    <a:cubicBezTo>
                      <a:pt x="44" y="49"/>
                      <a:pt x="40" y="48"/>
                      <a:pt x="37" y="46"/>
                    </a:cubicBezTo>
                    <a:cubicBezTo>
                      <a:pt x="31" y="42"/>
                      <a:pt x="27" y="36"/>
                      <a:pt x="27" y="28"/>
                    </a:cubicBezTo>
                    <a:moveTo>
                      <a:pt x="83" y="107"/>
                    </a:moveTo>
                    <a:cubicBezTo>
                      <a:pt x="13" y="107"/>
                      <a:pt x="13" y="107"/>
                      <a:pt x="13" y="107"/>
                    </a:cubicBezTo>
                    <a:cubicBezTo>
                      <a:pt x="13" y="92"/>
                      <a:pt x="13" y="92"/>
                      <a:pt x="13" y="92"/>
                    </a:cubicBezTo>
                    <a:cubicBezTo>
                      <a:pt x="13" y="73"/>
                      <a:pt x="29" y="57"/>
                      <a:pt x="48" y="57"/>
                    </a:cubicBezTo>
                    <a:cubicBezTo>
                      <a:pt x="68" y="57"/>
                      <a:pt x="83" y="73"/>
                      <a:pt x="83" y="92"/>
                    </a:cubicBezTo>
                    <a:lnTo>
                      <a:pt x="83" y="10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9" name="Freeform 28"/>
              <p:cNvSpPr/>
              <p:nvPr/>
            </p:nvSpPr>
            <p:spPr bwMode="auto">
              <a:xfrm>
                <a:off x="4749800" y="6988176"/>
                <a:ext cx="139700" cy="195263"/>
              </a:xfrm>
              <a:custGeom>
                <a:avLst/>
                <a:gdLst>
                  <a:gd name="T0" fmla="*/ 22 w 44"/>
                  <a:gd name="T1" fmla="*/ 62 h 62"/>
                  <a:gd name="T2" fmla="*/ 19 w 44"/>
                  <a:gd name="T3" fmla="*/ 58 h 62"/>
                  <a:gd name="T4" fmla="*/ 19 w 44"/>
                  <a:gd name="T5" fmla="*/ 37 h 62"/>
                  <a:gd name="T6" fmla="*/ 22 w 44"/>
                  <a:gd name="T7" fmla="*/ 37 h 62"/>
                  <a:gd name="T8" fmla="*/ 37 w 44"/>
                  <a:gd name="T9" fmla="*/ 22 h 62"/>
                  <a:gd name="T10" fmla="*/ 22 w 44"/>
                  <a:gd name="T11" fmla="*/ 7 h 62"/>
                  <a:gd name="T12" fmla="*/ 8 w 44"/>
                  <a:gd name="T13" fmla="*/ 22 h 62"/>
                  <a:gd name="T14" fmla="*/ 4 w 44"/>
                  <a:gd name="T15" fmla="*/ 26 h 62"/>
                  <a:gd name="T16" fmla="*/ 0 w 44"/>
                  <a:gd name="T17" fmla="*/ 22 h 62"/>
                  <a:gd name="T18" fmla="*/ 22 w 44"/>
                  <a:gd name="T19" fmla="*/ 0 h 62"/>
                  <a:gd name="T20" fmla="*/ 44 w 44"/>
                  <a:gd name="T21" fmla="*/ 22 h 62"/>
                  <a:gd name="T22" fmla="*/ 26 w 44"/>
                  <a:gd name="T23" fmla="*/ 44 h 62"/>
                  <a:gd name="T24" fmla="*/ 26 w 44"/>
                  <a:gd name="T25" fmla="*/ 58 h 62"/>
                  <a:gd name="T26" fmla="*/ 22 w 44"/>
                  <a:gd name="T27" fmla="*/ 6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4" h="62">
                    <a:moveTo>
                      <a:pt x="22" y="62"/>
                    </a:moveTo>
                    <a:cubicBezTo>
                      <a:pt x="20" y="62"/>
                      <a:pt x="19" y="60"/>
                      <a:pt x="19" y="58"/>
                    </a:cubicBezTo>
                    <a:cubicBezTo>
                      <a:pt x="19" y="37"/>
                      <a:pt x="19" y="37"/>
                      <a:pt x="19" y="37"/>
                    </a:cubicBezTo>
                    <a:cubicBezTo>
                      <a:pt x="22" y="37"/>
                      <a:pt x="22" y="37"/>
                      <a:pt x="22" y="37"/>
                    </a:cubicBezTo>
                    <a:cubicBezTo>
                      <a:pt x="31" y="37"/>
                      <a:pt x="37" y="30"/>
                      <a:pt x="37" y="22"/>
                    </a:cubicBezTo>
                    <a:cubicBezTo>
                      <a:pt x="37" y="14"/>
                      <a:pt x="31" y="7"/>
                      <a:pt x="22" y="7"/>
                    </a:cubicBezTo>
                    <a:cubicBezTo>
                      <a:pt x="14" y="7"/>
                      <a:pt x="8" y="14"/>
                      <a:pt x="8" y="22"/>
                    </a:cubicBezTo>
                    <a:cubicBezTo>
                      <a:pt x="8" y="24"/>
                      <a:pt x="6" y="26"/>
                      <a:pt x="4" y="26"/>
                    </a:cubicBezTo>
                    <a:cubicBezTo>
                      <a:pt x="2" y="26"/>
                      <a:pt x="0" y="24"/>
                      <a:pt x="0" y="22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34" y="0"/>
                      <a:pt x="44" y="10"/>
                      <a:pt x="44" y="22"/>
                    </a:cubicBezTo>
                    <a:cubicBezTo>
                      <a:pt x="44" y="33"/>
                      <a:pt x="36" y="42"/>
                      <a:pt x="26" y="44"/>
                    </a:cubicBezTo>
                    <a:cubicBezTo>
                      <a:pt x="26" y="58"/>
                      <a:pt x="26" y="58"/>
                      <a:pt x="26" y="58"/>
                    </a:cubicBezTo>
                    <a:cubicBezTo>
                      <a:pt x="26" y="60"/>
                      <a:pt x="24" y="62"/>
                      <a:pt x="22" y="62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0" name="Oval 29"/>
              <p:cNvSpPr>
                <a:spLocks noChangeArrowheads="1"/>
              </p:cNvSpPr>
              <p:nvPr/>
            </p:nvSpPr>
            <p:spPr bwMode="auto">
              <a:xfrm>
                <a:off x="4803775" y="7196138"/>
                <a:ext cx="34925" cy="3333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sp>
          <p:nvSpPr>
            <p:cNvPr id="56" name="文本框 45"/>
            <p:cNvSpPr txBox="1"/>
            <p:nvPr/>
          </p:nvSpPr>
          <p:spPr>
            <a:xfrm>
              <a:off x="2462245" y="4337871"/>
              <a:ext cx="47000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en-US" altLang="zh-CN" sz="2400" b="1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03</a:t>
              </a:r>
              <a:endParaRPr lang="zh-CN" altLang="en-US" sz="2400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57" name="文本框 46"/>
            <p:cNvSpPr txBox="1"/>
            <p:nvPr/>
          </p:nvSpPr>
          <p:spPr>
            <a:xfrm>
              <a:off x="3539494" y="4410197"/>
              <a:ext cx="1350198" cy="417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  <a:endParaRPr lang="zh-CN" altLang="en-US" sz="20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6539902" y="3890361"/>
            <a:ext cx="4793453" cy="1236181"/>
            <a:chOff x="6539902" y="3890361"/>
            <a:chExt cx="4793453" cy="1236181"/>
          </a:xfrm>
        </p:grpSpPr>
        <p:sp>
          <p:nvSpPr>
            <p:cNvPr id="62" name="Freeform 8"/>
            <p:cNvSpPr/>
            <p:nvPr/>
          </p:nvSpPr>
          <p:spPr bwMode="auto">
            <a:xfrm>
              <a:off x="6539902" y="4083246"/>
              <a:ext cx="3784933" cy="788230"/>
            </a:xfrm>
            <a:custGeom>
              <a:avLst/>
              <a:gdLst>
                <a:gd name="T0" fmla="*/ 2907 w 3244"/>
                <a:gd name="T1" fmla="*/ 675 h 675"/>
                <a:gd name="T2" fmla="*/ 3244 w 3244"/>
                <a:gd name="T3" fmla="*/ 337 h 675"/>
                <a:gd name="T4" fmla="*/ 2907 w 3244"/>
                <a:gd name="T5" fmla="*/ 0 h 675"/>
                <a:gd name="T6" fmla="*/ 337 w 3244"/>
                <a:gd name="T7" fmla="*/ 0 h 675"/>
                <a:gd name="T8" fmla="*/ 0 w 3244"/>
                <a:gd name="T9" fmla="*/ 337 h 675"/>
                <a:gd name="T10" fmla="*/ 337 w 3244"/>
                <a:gd name="T11" fmla="*/ 675 h 675"/>
                <a:gd name="T12" fmla="*/ 2907 w 3244"/>
                <a:gd name="T13" fmla="*/ 675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44" h="675">
                  <a:moveTo>
                    <a:pt x="2907" y="675"/>
                  </a:moveTo>
                  <a:cubicBezTo>
                    <a:pt x="3093" y="675"/>
                    <a:pt x="3244" y="523"/>
                    <a:pt x="3244" y="337"/>
                  </a:cubicBezTo>
                  <a:cubicBezTo>
                    <a:pt x="3244" y="151"/>
                    <a:pt x="3093" y="0"/>
                    <a:pt x="2907" y="0"/>
                  </a:cubicBezTo>
                  <a:cubicBezTo>
                    <a:pt x="337" y="0"/>
                    <a:pt x="337" y="0"/>
                    <a:pt x="337" y="0"/>
                  </a:cubicBezTo>
                  <a:cubicBezTo>
                    <a:pt x="151" y="0"/>
                    <a:pt x="0" y="151"/>
                    <a:pt x="0" y="337"/>
                  </a:cubicBezTo>
                  <a:cubicBezTo>
                    <a:pt x="0" y="523"/>
                    <a:pt x="151" y="675"/>
                    <a:pt x="337" y="675"/>
                  </a:cubicBezTo>
                  <a:lnTo>
                    <a:pt x="2907" y="675"/>
                  </a:lnTo>
                  <a:close/>
                </a:path>
              </a:pathLst>
            </a:custGeom>
            <a:solidFill>
              <a:srgbClr val="E65307"/>
            </a:solidFill>
            <a:ln>
              <a:noFill/>
            </a:ln>
            <a:effectLst>
              <a:innerShdw blurRad="63500" dist="1143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n>
                  <a:solidFill>
                    <a:srgbClr val="127210"/>
                  </a:solidFill>
                </a:ln>
              </a:endParaRPr>
            </a:p>
          </p:txBody>
        </p:sp>
        <p:pic>
          <p:nvPicPr>
            <p:cNvPr id="63" name="图片 6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89883" y="3890361"/>
              <a:ext cx="4243472" cy="1236181"/>
            </a:xfrm>
            <a:prstGeom prst="rect">
              <a:avLst/>
            </a:prstGeom>
          </p:spPr>
        </p:pic>
        <p:grpSp>
          <p:nvGrpSpPr>
            <p:cNvPr id="64" name="组合 63"/>
            <p:cNvGrpSpPr/>
            <p:nvPr/>
          </p:nvGrpSpPr>
          <p:grpSpPr>
            <a:xfrm>
              <a:off x="6796431" y="4337871"/>
              <a:ext cx="285557" cy="278977"/>
              <a:chOff x="4503738" y="9809163"/>
              <a:chExt cx="344487" cy="336550"/>
            </a:xfrm>
          </p:grpSpPr>
          <p:sp>
            <p:nvSpPr>
              <p:cNvPr id="67" name="Freeform 23"/>
              <p:cNvSpPr>
                <a:spLocks noEditPoints="1"/>
              </p:cNvSpPr>
              <p:nvPr/>
            </p:nvSpPr>
            <p:spPr bwMode="auto">
              <a:xfrm>
                <a:off x="4503738" y="9809163"/>
                <a:ext cx="344487" cy="336550"/>
              </a:xfrm>
              <a:custGeom>
                <a:avLst/>
                <a:gdLst>
                  <a:gd name="T0" fmla="*/ 105 w 108"/>
                  <a:gd name="T1" fmla="*/ 95 h 107"/>
                  <a:gd name="T2" fmla="*/ 76 w 108"/>
                  <a:gd name="T3" fmla="*/ 66 h 107"/>
                  <a:gd name="T4" fmla="*/ 83 w 108"/>
                  <a:gd name="T5" fmla="*/ 42 h 107"/>
                  <a:gd name="T6" fmla="*/ 42 w 108"/>
                  <a:gd name="T7" fmla="*/ 0 h 107"/>
                  <a:gd name="T8" fmla="*/ 0 w 108"/>
                  <a:gd name="T9" fmla="*/ 42 h 107"/>
                  <a:gd name="T10" fmla="*/ 42 w 108"/>
                  <a:gd name="T11" fmla="*/ 83 h 107"/>
                  <a:gd name="T12" fmla="*/ 66 w 108"/>
                  <a:gd name="T13" fmla="*/ 76 h 107"/>
                  <a:gd name="T14" fmla="*/ 95 w 108"/>
                  <a:gd name="T15" fmla="*/ 105 h 107"/>
                  <a:gd name="T16" fmla="*/ 100 w 108"/>
                  <a:gd name="T17" fmla="*/ 107 h 107"/>
                  <a:gd name="T18" fmla="*/ 105 w 108"/>
                  <a:gd name="T19" fmla="*/ 105 h 107"/>
                  <a:gd name="T20" fmla="*/ 105 w 108"/>
                  <a:gd name="T21" fmla="*/ 95 h 107"/>
                  <a:gd name="T22" fmla="*/ 7 w 108"/>
                  <a:gd name="T23" fmla="*/ 42 h 107"/>
                  <a:gd name="T24" fmla="*/ 42 w 108"/>
                  <a:gd name="T25" fmla="*/ 7 h 107"/>
                  <a:gd name="T26" fmla="*/ 76 w 108"/>
                  <a:gd name="T27" fmla="*/ 42 h 107"/>
                  <a:gd name="T28" fmla="*/ 42 w 108"/>
                  <a:gd name="T29" fmla="*/ 76 h 107"/>
                  <a:gd name="T30" fmla="*/ 7 w 108"/>
                  <a:gd name="T31" fmla="*/ 42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8" h="107">
                    <a:moveTo>
                      <a:pt x="105" y="95"/>
                    </a:moveTo>
                    <a:cubicBezTo>
                      <a:pt x="76" y="66"/>
                      <a:pt x="76" y="66"/>
                      <a:pt x="76" y="66"/>
                    </a:cubicBezTo>
                    <a:cubicBezTo>
                      <a:pt x="81" y="59"/>
                      <a:pt x="83" y="51"/>
                      <a:pt x="83" y="42"/>
                    </a:cubicBezTo>
                    <a:cubicBezTo>
                      <a:pt x="83" y="19"/>
                      <a:pt x="65" y="0"/>
                      <a:pt x="42" y="0"/>
                    </a:cubicBezTo>
                    <a:cubicBezTo>
                      <a:pt x="19" y="0"/>
                      <a:pt x="0" y="19"/>
                      <a:pt x="0" y="42"/>
                    </a:cubicBezTo>
                    <a:cubicBezTo>
                      <a:pt x="0" y="65"/>
                      <a:pt x="19" y="83"/>
                      <a:pt x="42" y="83"/>
                    </a:cubicBezTo>
                    <a:cubicBezTo>
                      <a:pt x="51" y="83"/>
                      <a:pt x="59" y="81"/>
                      <a:pt x="66" y="76"/>
                    </a:cubicBezTo>
                    <a:cubicBezTo>
                      <a:pt x="95" y="105"/>
                      <a:pt x="95" y="105"/>
                      <a:pt x="95" y="105"/>
                    </a:cubicBezTo>
                    <a:cubicBezTo>
                      <a:pt x="96" y="106"/>
                      <a:pt x="98" y="107"/>
                      <a:pt x="100" y="107"/>
                    </a:cubicBezTo>
                    <a:cubicBezTo>
                      <a:pt x="101" y="107"/>
                      <a:pt x="103" y="106"/>
                      <a:pt x="105" y="105"/>
                    </a:cubicBezTo>
                    <a:cubicBezTo>
                      <a:pt x="108" y="102"/>
                      <a:pt x="108" y="97"/>
                      <a:pt x="105" y="95"/>
                    </a:cubicBezTo>
                    <a:moveTo>
                      <a:pt x="7" y="42"/>
                    </a:moveTo>
                    <a:cubicBezTo>
                      <a:pt x="7" y="23"/>
                      <a:pt x="23" y="7"/>
                      <a:pt x="42" y="7"/>
                    </a:cubicBezTo>
                    <a:cubicBezTo>
                      <a:pt x="61" y="7"/>
                      <a:pt x="76" y="23"/>
                      <a:pt x="76" y="42"/>
                    </a:cubicBezTo>
                    <a:cubicBezTo>
                      <a:pt x="76" y="61"/>
                      <a:pt x="61" y="76"/>
                      <a:pt x="42" y="76"/>
                    </a:cubicBezTo>
                    <a:cubicBezTo>
                      <a:pt x="23" y="76"/>
                      <a:pt x="7" y="61"/>
                      <a:pt x="7" y="42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8" name="Freeform 24"/>
              <p:cNvSpPr/>
              <p:nvPr/>
            </p:nvSpPr>
            <p:spPr bwMode="auto">
              <a:xfrm>
                <a:off x="4567238" y="9869488"/>
                <a:ext cx="138112" cy="138113"/>
              </a:xfrm>
              <a:custGeom>
                <a:avLst/>
                <a:gdLst>
                  <a:gd name="T0" fmla="*/ 39 w 43"/>
                  <a:gd name="T1" fmla="*/ 18 h 44"/>
                  <a:gd name="T2" fmla="*/ 25 w 43"/>
                  <a:gd name="T3" fmla="*/ 18 h 44"/>
                  <a:gd name="T4" fmla="*/ 25 w 43"/>
                  <a:gd name="T5" fmla="*/ 4 h 44"/>
                  <a:gd name="T6" fmla="*/ 21 w 43"/>
                  <a:gd name="T7" fmla="*/ 0 h 44"/>
                  <a:gd name="T8" fmla="*/ 18 w 43"/>
                  <a:gd name="T9" fmla="*/ 4 h 44"/>
                  <a:gd name="T10" fmla="*/ 18 w 43"/>
                  <a:gd name="T11" fmla="*/ 18 h 44"/>
                  <a:gd name="T12" fmla="*/ 3 w 43"/>
                  <a:gd name="T13" fmla="*/ 18 h 44"/>
                  <a:gd name="T14" fmla="*/ 0 w 43"/>
                  <a:gd name="T15" fmla="*/ 22 h 44"/>
                  <a:gd name="T16" fmla="*/ 3 w 43"/>
                  <a:gd name="T17" fmla="*/ 26 h 44"/>
                  <a:gd name="T18" fmla="*/ 18 w 43"/>
                  <a:gd name="T19" fmla="*/ 26 h 44"/>
                  <a:gd name="T20" fmla="*/ 18 w 43"/>
                  <a:gd name="T21" fmla="*/ 40 h 44"/>
                  <a:gd name="T22" fmla="*/ 21 w 43"/>
                  <a:gd name="T23" fmla="*/ 44 h 44"/>
                  <a:gd name="T24" fmla="*/ 25 w 43"/>
                  <a:gd name="T25" fmla="*/ 40 h 44"/>
                  <a:gd name="T26" fmla="*/ 25 w 43"/>
                  <a:gd name="T27" fmla="*/ 26 h 44"/>
                  <a:gd name="T28" fmla="*/ 39 w 43"/>
                  <a:gd name="T29" fmla="*/ 26 h 44"/>
                  <a:gd name="T30" fmla="*/ 43 w 43"/>
                  <a:gd name="T31" fmla="*/ 22 h 44"/>
                  <a:gd name="T32" fmla="*/ 39 w 43"/>
                  <a:gd name="T33" fmla="*/ 1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3" h="44">
                    <a:moveTo>
                      <a:pt x="39" y="18"/>
                    </a:moveTo>
                    <a:cubicBezTo>
                      <a:pt x="25" y="18"/>
                      <a:pt x="25" y="18"/>
                      <a:pt x="25" y="18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2"/>
                      <a:pt x="23" y="0"/>
                      <a:pt x="21" y="0"/>
                    </a:cubicBezTo>
                    <a:cubicBezTo>
                      <a:pt x="19" y="0"/>
                      <a:pt x="18" y="2"/>
                      <a:pt x="18" y="4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1" y="18"/>
                      <a:pt x="0" y="20"/>
                      <a:pt x="0" y="22"/>
                    </a:cubicBezTo>
                    <a:cubicBezTo>
                      <a:pt x="0" y="24"/>
                      <a:pt x="1" y="26"/>
                      <a:pt x="3" y="26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8" y="40"/>
                      <a:pt x="18" y="40"/>
                      <a:pt x="18" y="40"/>
                    </a:cubicBezTo>
                    <a:cubicBezTo>
                      <a:pt x="18" y="42"/>
                      <a:pt x="19" y="44"/>
                      <a:pt x="21" y="44"/>
                    </a:cubicBezTo>
                    <a:cubicBezTo>
                      <a:pt x="23" y="44"/>
                      <a:pt x="25" y="42"/>
                      <a:pt x="25" y="40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1" y="26"/>
                      <a:pt x="43" y="24"/>
                      <a:pt x="43" y="22"/>
                    </a:cubicBezTo>
                    <a:cubicBezTo>
                      <a:pt x="43" y="20"/>
                      <a:pt x="41" y="18"/>
                      <a:pt x="39" y="18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sp>
          <p:nvSpPr>
            <p:cNvPr id="65" name="文本框 45"/>
            <p:cNvSpPr txBox="1"/>
            <p:nvPr/>
          </p:nvSpPr>
          <p:spPr>
            <a:xfrm>
              <a:off x="7484512" y="4199597"/>
              <a:ext cx="4651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en-US" altLang="zh-CN" sz="2400" b="1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04</a:t>
              </a:r>
              <a:endParaRPr lang="zh-CN" altLang="en-US" sz="2400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66" name="文本框 47"/>
            <p:cNvSpPr txBox="1"/>
            <p:nvPr/>
          </p:nvSpPr>
          <p:spPr>
            <a:xfrm>
              <a:off x="8531004" y="4259270"/>
              <a:ext cx="1350198" cy="417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  <a:endParaRPr lang="zh-CN" altLang="en-US" sz="20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69" name="文本框 48"/>
          <p:cNvSpPr txBox="1"/>
          <p:nvPr/>
        </p:nvSpPr>
        <p:spPr>
          <a:xfrm>
            <a:off x="1657864" y="2852936"/>
            <a:ext cx="4300738" cy="748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sz="1200" dirty="0">
                <a:solidFill>
                  <a:schemeClr val="tx1"/>
                </a:solidFill>
                <a:ea typeface="微软雅黑" panose="020B0503020204020204" charset="-122"/>
              </a:rPr>
              <a:t>您的内容打在这里，或者通过复制您的文本后，在此框中选择粘贴，并选择只保留文字。您的内容打在这里，或者通过复制您的文本后，在此框中</a:t>
            </a:r>
            <a:endParaRPr sz="1200" dirty="0">
              <a:solidFill>
                <a:schemeClr val="tx1"/>
              </a:solidFill>
              <a:ea typeface="微软雅黑" panose="020B0503020204020204" charset="-122"/>
            </a:endParaRPr>
          </a:p>
        </p:txBody>
      </p:sp>
      <p:sp>
        <p:nvSpPr>
          <p:cNvPr id="70" name="文本框 49"/>
          <p:cNvSpPr txBox="1"/>
          <p:nvPr/>
        </p:nvSpPr>
        <p:spPr>
          <a:xfrm>
            <a:off x="6671590" y="2755860"/>
            <a:ext cx="4300738" cy="748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sz="12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您的内容打在这里，或者通过复制您的文本后，在此框中选择粘贴，并选择只保留文字。您的内容打在这里，或者通过复制您的文本后，在此框中</a:t>
            </a:r>
            <a:endParaRPr sz="12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文本框 50"/>
          <p:cNvSpPr txBox="1"/>
          <p:nvPr/>
        </p:nvSpPr>
        <p:spPr>
          <a:xfrm>
            <a:off x="1767823" y="5276161"/>
            <a:ext cx="4300738" cy="748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sz="1200" dirty="0">
                <a:solidFill>
                  <a:schemeClr val="tx1"/>
                </a:solidFill>
                <a:ea typeface="微软雅黑" panose="020B0503020204020204" charset="-122"/>
              </a:rPr>
              <a:t>您的内容打在这里，或者通过复制您的文本后，在此框中选择粘贴，并选择只保留文字。您的内容打在这里，或者通过复制您的文本后，在此框中</a:t>
            </a:r>
            <a:endParaRPr sz="1200" dirty="0">
              <a:solidFill>
                <a:schemeClr val="tx1"/>
              </a:solidFill>
              <a:ea typeface="微软雅黑" panose="020B0503020204020204" charset="-122"/>
            </a:endParaRPr>
          </a:p>
        </p:txBody>
      </p:sp>
      <p:sp>
        <p:nvSpPr>
          <p:cNvPr id="72" name="文本框 51"/>
          <p:cNvSpPr txBox="1"/>
          <p:nvPr/>
        </p:nvSpPr>
        <p:spPr>
          <a:xfrm>
            <a:off x="6671270" y="5229200"/>
            <a:ext cx="4300738" cy="748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sz="1200" dirty="0">
                <a:solidFill>
                  <a:schemeClr val="tx1"/>
                </a:solidFill>
                <a:ea typeface="微软雅黑" panose="020B0503020204020204" charset="-122"/>
              </a:rPr>
              <a:t>您的内容打在这里，或者通过复制您的文本后，在此框中选择粘贴，并选择只保留文字。您的内容打在这里，或者通过复制您的文本后，在此框中</a:t>
            </a:r>
            <a:endParaRPr sz="1200" dirty="0">
              <a:solidFill>
                <a:schemeClr val="tx1"/>
              </a:solidFill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70" grpId="0"/>
      <p:bldP spid="71" grpId="0"/>
      <p:bldP spid="7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 220"/>
          <p:cNvSpPr/>
          <p:nvPr/>
        </p:nvSpPr>
        <p:spPr>
          <a:xfrm flipH="1">
            <a:off x="3889375" y="1856105"/>
            <a:ext cx="8301990" cy="3253105"/>
          </a:xfrm>
          <a:custGeom>
            <a:avLst/>
            <a:gdLst>
              <a:gd name="connsiteX0" fmla="*/ 0 w 12362"/>
              <a:gd name="connsiteY0" fmla="*/ 0 h 5123"/>
              <a:gd name="connsiteX1" fmla="*/ 10980 w 12362"/>
              <a:gd name="connsiteY1" fmla="*/ 13 h 5123"/>
              <a:gd name="connsiteX2" fmla="*/ 12362 w 12362"/>
              <a:gd name="connsiteY2" fmla="*/ 2562 h 5123"/>
              <a:gd name="connsiteX3" fmla="*/ 10935 w 12362"/>
              <a:gd name="connsiteY3" fmla="*/ 5003 h 5123"/>
              <a:gd name="connsiteX4" fmla="*/ 0 w 12362"/>
              <a:gd name="connsiteY4" fmla="*/ 5123 h 5123"/>
              <a:gd name="connsiteX5" fmla="*/ 0 w 12362"/>
              <a:gd name="connsiteY5" fmla="*/ 0 h 5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362" h="5123">
                <a:moveTo>
                  <a:pt x="0" y="0"/>
                </a:moveTo>
                <a:lnTo>
                  <a:pt x="10980" y="13"/>
                </a:lnTo>
                <a:lnTo>
                  <a:pt x="12362" y="2562"/>
                </a:lnTo>
                <a:lnTo>
                  <a:pt x="10935" y="5003"/>
                </a:lnTo>
                <a:lnTo>
                  <a:pt x="0" y="5123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六边形 4"/>
          <p:cNvSpPr/>
          <p:nvPr/>
        </p:nvSpPr>
        <p:spPr>
          <a:xfrm>
            <a:off x="4184650" y="2106295"/>
            <a:ext cx="3169920" cy="2645410"/>
          </a:xfrm>
          <a:prstGeom prst="hexagon">
            <a:avLst/>
          </a:prstGeom>
          <a:blipFill rotWithShape="1"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35" y="6675120"/>
            <a:ext cx="12191365" cy="168910"/>
          </a:xfrm>
          <a:prstGeom prst="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0" name=" 220"/>
          <p:cNvSpPr/>
          <p:nvPr/>
        </p:nvSpPr>
        <p:spPr>
          <a:xfrm>
            <a:off x="-13970" y="2430145"/>
            <a:ext cx="4822190" cy="2269490"/>
          </a:xfrm>
          <a:custGeom>
            <a:avLst/>
            <a:gdLst>
              <a:gd name="connsiteX0" fmla="*/ 0 w 8151"/>
              <a:gd name="connsiteY0" fmla="*/ 10 h 3574"/>
              <a:gd name="connsiteX1" fmla="*/ 7060 w 8151"/>
              <a:gd name="connsiteY1" fmla="*/ 0 h 3574"/>
              <a:gd name="connsiteX2" fmla="*/ 8151 w 8151"/>
              <a:gd name="connsiteY2" fmla="*/ 1792 h 3574"/>
              <a:gd name="connsiteX3" fmla="*/ 6948 w 8151"/>
              <a:gd name="connsiteY3" fmla="*/ 3497 h 3574"/>
              <a:gd name="connsiteX4" fmla="*/ 0 w 8151"/>
              <a:gd name="connsiteY4" fmla="*/ 3574 h 3574"/>
              <a:gd name="connsiteX5" fmla="*/ 0 w 8151"/>
              <a:gd name="connsiteY5" fmla="*/ 10 h 3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51" h="3574">
                <a:moveTo>
                  <a:pt x="0" y="10"/>
                </a:moveTo>
                <a:lnTo>
                  <a:pt x="7060" y="0"/>
                </a:lnTo>
                <a:lnTo>
                  <a:pt x="8151" y="1792"/>
                </a:lnTo>
                <a:lnTo>
                  <a:pt x="6948" y="3497"/>
                </a:lnTo>
                <a:lnTo>
                  <a:pt x="0" y="3574"/>
                </a:lnTo>
                <a:lnTo>
                  <a:pt x="0" y="10"/>
                </a:lnTo>
                <a:close/>
              </a:path>
            </a:pathLst>
          </a:cu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1" name="TextBox 59"/>
          <p:cNvSpPr txBox="1">
            <a:spLocks noChangeArrowheads="1"/>
          </p:cNvSpPr>
          <p:nvPr/>
        </p:nvSpPr>
        <p:spPr bwMode="auto">
          <a:xfrm flipH="1">
            <a:off x="1635382" y="2553429"/>
            <a:ext cx="1782258" cy="1858645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685800">
              <a:defRPr/>
            </a:pPr>
            <a:r>
              <a:rPr lang="en-US" altLang="zh-CN" sz="11500" kern="0" dirty="0" smtClean="0">
                <a:solidFill>
                  <a:schemeClr val="bg1"/>
                </a:solidFill>
                <a:latin typeface="Impact" panose="020B0806030902050204" charset="0"/>
                <a:ea typeface="微软雅黑" panose="020B0503020204020204" charset="-122"/>
              </a:rPr>
              <a:t>03</a:t>
            </a:r>
            <a:endParaRPr lang="en-US" altLang="zh-CN" sz="11500" kern="0" dirty="0" smtClean="0">
              <a:solidFill>
                <a:schemeClr val="bg1"/>
              </a:solidFill>
              <a:latin typeface="Impact" panose="020B0806030902050204" charset="0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463791" y="2553582"/>
            <a:ext cx="3855720" cy="822960"/>
          </a:xfrm>
          <a:prstGeom prst="rect">
            <a:avLst/>
          </a:prstGeom>
          <a:noFill/>
        </p:spPr>
        <p:txBody>
          <a:bodyPr vert="horz" wrap="none" rtlCol="0" anchor="ctr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rPr>
              <a:t>此处添加标题</a:t>
            </a:r>
            <a:endParaRPr lang="zh-CN" altLang="en-US" sz="4800" b="1" dirty="0" smtClean="0">
              <a:solidFill>
                <a:schemeClr val="tx1"/>
              </a:solidFill>
              <a:latin typeface="黑体" panose="02010600030101010101" charset="-122"/>
              <a:ea typeface="黑体" panose="02010600030101010101" charset="-122"/>
            </a:endParaRPr>
          </a:p>
        </p:txBody>
      </p:sp>
      <p:sp>
        <p:nvSpPr>
          <p:cNvPr id="16" name="矩形 47"/>
          <p:cNvSpPr>
            <a:spLocks noChangeArrowheads="1"/>
          </p:cNvSpPr>
          <p:nvPr/>
        </p:nvSpPr>
        <p:spPr bwMode="auto">
          <a:xfrm>
            <a:off x="7463790" y="3376295"/>
            <a:ext cx="4573270" cy="674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/>
                </a:solidFill>
                <a:sym typeface="微软雅黑" panose="020B0503020204020204" charset="-122"/>
              </a:rPr>
              <a:t>请点击录入本章节的概括性描述文字或者复制粘贴，请添加说明文字，图像描述及总结</a:t>
            </a:r>
            <a:r>
              <a:rPr lang="zh-CN" altLang="en-US" sz="1600" dirty="0" smtClean="0">
                <a:solidFill>
                  <a:schemeClr val="tx1"/>
                </a:solidFill>
                <a:sym typeface="微软雅黑" panose="020B0503020204020204" charset="-122"/>
              </a:rPr>
              <a:t>。</a:t>
            </a:r>
            <a:endParaRPr lang="zh-CN" altLang="en-US" sz="1600" dirty="0" smtClean="0">
              <a:solidFill>
                <a:schemeClr val="tx1"/>
              </a:solidFill>
              <a:sym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0" y="6675120"/>
            <a:ext cx="12191365" cy="168910"/>
          </a:xfrm>
          <a:prstGeom prst="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388620" y="527050"/>
            <a:ext cx="10671175" cy="1397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同侧圆角矩形 3"/>
          <p:cNvSpPr/>
          <p:nvPr/>
        </p:nvSpPr>
        <p:spPr>
          <a:xfrm rot="10800000">
            <a:off x="11158855" y="3810"/>
            <a:ext cx="579120" cy="537210"/>
          </a:xfrm>
          <a:prstGeom prst="round2Same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 descr="b30851bed45d32008e221b83b96f33e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4160" y="179070"/>
            <a:ext cx="1039495" cy="298450"/>
          </a:xfrm>
          <a:prstGeom prst="rect">
            <a:avLst/>
          </a:prstGeom>
        </p:spPr>
      </p:pic>
      <p:sp>
        <p:nvSpPr>
          <p:cNvPr id="55" name="文本框 9"/>
          <p:cNvSpPr txBox="1"/>
          <p:nvPr/>
        </p:nvSpPr>
        <p:spPr>
          <a:xfrm>
            <a:off x="1303566" y="145916"/>
            <a:ext cx="1944216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p>
            <a:pPr marL="0" lvl="1"/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添加文字标题</a:t>
            </a:r>
            <a:endParaRPr lang="zh-CN" altLang="en-US" sz="2000" b="1" kern="0" dirty="0" smtClean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171555" y="161290"/>
            <a:ext cx="826770" cy="2641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p>
            <a:pPr marL="0" lvl="1"/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LOGO</a:t>
            </a:r>
            <a:endParaRPr lang="en-US" altLang="zh-CN" sz="1200" b="1" kern="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" name="Group 60"/>
          <p:cNvGrpSpPr/>
          <p:nvPr/>
        </p:nvGrpSpPr>
        <p:grpSpPr>
          <a:xfrm>
            <a:off x="8647450" y="2458223"/>
            <a:ext cx="2557703" cy="3642617"/>
            <a:chOff x="6478443" y="1016361"/>
            <a:chExt cx="1918277" cy="2731963"/>
          </a:xfrm>
        </p:grpSpPr>
        <p:sp>
          <p:nvSpPr>
            <p:cNvPr id="6" name="Rounded Rectangle 53"/>
            <p:cNvSpPr/>
            <p:nvPr/>
          </p:nvSpPr>
          <p:spPr>
            <a:xfrm>
              <a:off x="6478443" y="1016361"/>
              <a:ext cx="1918277" cy="2731963"/>
            </a:xfrm>
            <a:prstGeom prst="roundRect">
              <a:avLst>
                <a:gd name="adj" fmla="val 11205"/>
              </a:avLst>
            </a:prstGeom>
            <a:gradFill>
              <a:gsLst>
                <a:gs pos="0">
                  <a:srgbClr val="FECF40"/>
                </a:gs>
                <a:gs pos="100000">
                  <a:srgbClr val="C00000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/>
            </a:p>
          </p:txBody>
        </p:sp>
        <p:sp>
          <p:nvSpPr>
            <p:cNvPr id="7" name="Oval 37"/>
            <p:cNvSpPr/>
            <p:nvPr/>
          </p:nvSpPr>
          <p:spPr>
            <a:xfrm>
              <a:off x="6911081" y="1319774"/>
              <a:ext cx="1053000" cy="1053000"/>
            </a:xfrm>
            <a:prstGeom prst="ellipse">
              <a:avLst/>
            </a:prstGeom>
            <a:blipFill rotWithShape="1">
              <a:blip r:embed="rId2" cstate="print"/>
              <a:srcRect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265" dirty="0">
                <a:solidFill>
                  <a:schemeClr val="accent2"/>
                </a:solidFill>
                <a:latin typeface="FontAwesome" pitchFamily="2" charset="0"/>
              </a:endParaRPr>
            </a:p>
          </p:txBody>
        </p:sp>
      </p:grpSp>
      <p:grpSp>
        <p:nvGrpSpPr>
          <p:cNvPr id="8" name="Group 59"/>
          <p:cNvGrpSpPr/>
          <p:nvPr/>
        </p:nvGrpSpPr>
        <p:grpSpPr>
          <a:xfrm>
            <a:off x="6096992" y="2458223"/>
            <a:ext cx="2864940" cy="3642617"/>
            <a:chOff x="4565600" y="1016361"/>
            <a:chExt cx="2148705" cy="2731963"/>
          </a:xfrm>
        </p:grpSpPr>
        <p:grpSp>
          <p:nvGrpSpPr>
            <p:cNvPr id="9" name="Group 56"/>
            <p:cNvGrpSpPr/>
            <p:nvPr/>
          </p:nvGrpSpPr>
          <p:grpSpPr>
            <a:xfrm>
              <a:off x="4565600" y="1016361"/>
              <a:ext cx="2148705" cy="2731963"/>
              <a:chOff x="4565600" y="1016361"/>
              <a:chExt cx="2148705" cy="2731963"/>
            </a:xfrm>
          </p:grpSpPr>
          <p:sp>
            <p:nvSpPr>
              <p:cNvPr id="11" name="Rounded Rectangle 51"/>
              <p:cNvSpPr/>
              <p:nvPr/>
            </p:nvSpPr>
            <p:spPr>
              <a:xfrm>
                <a:off x="4565600" y="1016361"/>
                <a:ext cx="1918277" cy="2731963"/>
              </a:xfrm>
              <a:prstGeom prst="roundRect">
                <a:avLst>
                  <a:gd name="adj" fmla="val 11205"/>
                </a:avLst>
              </a:prstGeom>
              <a:gradFill>
                <a:gsLst>
                  <a:gs pos="0">
                    <a:srgbClr val="FECF40"/>
                  </a:gs>
                  <a:gs pos="100000">
                    <a:srgbClr val="C00000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555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2" name="Isosceles Triangle 47"/>
              <p:cNvSpPr/>
              <p:nvPr/>
            </p:nvSpPr>
            <p:spPr>
              <a:xfrm rot="5400000">
                <a:off x="6351188" y="2267128"/>
                <a:ext cx="495806" cy="230428"/>
              </a:xfrm>
              <a:prstGeom prst="triangle">
                <a:avLst>
                  <a:gd name="adj" fmla="val 50000"/>
                </a:avLst>
              </a:prstGeom>
              <a:solidFill>
                <a:srgbClr val="E6530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555" dirty="0"/>
              </a:p>
            </p:txBody>
          </p:sp>
        </p:grpSp>
        <p:sp>
          <p:nvSpPr>
            <p:cNvPr id="13" name="Oval 43"/>
            <p:cNvSpPr/>
            <p:nvPr/>
          </p:nvSpPr>
          <p:spPr>
            <a:xfrm>
              <a:off x="4998238" y="1319774"/>
              <a:ext cx="1053000" cy="1053000"/>
            </a:xfrm>
            <a:prstGeom prst="ellipse">
              <a:avLst/>
            </a:prstGeom>
            <a:blipFill rotWithShape="1">
              <a:blip r:embed="rId3" cstate="print"/>
              <a:srcRect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265" dirty="0">
                <a:solidFill>
                  <a:schemeClr val="accent3"/>
                </a:solidFill>
                <a:latin typeface="FontAwesome" pitchFamily="2" charset="0"/>
              </a:endParaRPr>
            </a:p>
          </p:txBody>
        </p:sp>
      </p:grpSp>
      <p:cxnSp>
        <p:nvCxnSpPr>
          <p:cNvPr id="14" name="Straight Connector 25"/>
          <p:cNvCxnSpPr/>
          <p:nvPr/>
        </p:nvCxnSpPr>
        <p:spPr>
          <a:xfrm>
            <a:off x="1052500" y="2301466"/>
            <a:ext cx="10106051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58"/>
          <p:cNvGrpSpPr/>
          <p:nvPr/>
        </p:nvGrpSpPr>
        <p:grpSpPr>
          <a:xfrm>
            <a:off x="3546910" y="2458223"/>
            <a:ext cx="2864940" cy="3642617"/>
            <a:chOff x="2653038" y="1016361"/>
            <a:chExt cx="2148705" cy="2731963"/>
          </a:xfrm>
        </p:grpSpPr>
        <p:grpSp>
          <p:nvGrpSpPr>
            <p:cNvPr id="16" name="Group 55"/>
            <p:cNvGrpSpPr/>
            <p:nvPr/>
          </p:nvGrpSpPr>
          <p:grpSpPr>
            <a:xfrm>
              <a:off x="2653038" y="1016361"/>
              <a:ext cx="2148705" cy="2731963"/>
              <a:chOff x="2653038" y="1016361"/>
              <a:chExt cx="2148705" cy="2731963"/>
            </a:xfrm>
          </p:grpSpPr>
          <p:sp>
            <p:nvSpPr>
              <p:cNvPr id="17" name="Rounded Rectangle 50"/>
              <p:cNvSpPr/>
              <p:nvPr/>
            </p:nvSpPr>
            <p:spPr>
              <a:xfrm>
                <a:off x="2653038" y="1016361"/>
                <a:ext cx="1918277" cy="2731963"/>
              </a:xfrm>
              <a:prstGeom prst="roundRect">
                <a:avLst>
                  <a:gd name="adj" fmla="val 11205"/>
                </a:avLst>
              </a:prstGeom>
              <a:gradFill>
                <a:gsLst>
                  <a:gs pos="0">
                    <a:srgbClr val="FECF40"/>
                  </a:gs>
                  <a:gs pos="100000">
                    <a:srgbClr val="C00000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555" dirty="0"/>
              </a:p>
            </p:txBody>
          </p:sp>
          <p:sp>
            <p:nvSpPr>
              <p:cNvPr id="18" name="Isosceles Triangle 46"/>
              <p:cNvSpPr/>
              <p:nvPr/>
            </p:nvSpPr>
            <p:spPr>
              <a:xfrm rot="5400000">
                <a:off x="4438626" y="2267128"/>
                <a:ext cx="495806" cy="230428"/>
              </a:xfrm>
              <a:prstGeom prst="triangle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555" dirty="0"/>
              </a:p>
            </p:txBody>
          </p:sp>
        </p:grpSp>
        <p:sp>
          <p:nvSpPr>
            <p:cNvPr id="19" name="Oval 33"/>
            <p:cNvSpPr/>
            <p:nvPr/>
          </p:nvSpPr>
          <p:spPr>
            <a:xfrm>
              <a:off x="3085676" y="1319774"/>
              <a:ext cx="1053000" cy="1053000"/>
            </a:xfrm>
            <a:prstGeom prst="ellipse">
              <a:avLst/>
            </a:prstGeom>
            <a:blipFill rotWithShape="1">
              <a:blip r:embed="rId4" cstate="print"/>
              <a:srcRect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265" dirty="0">
                <a:solidFill>
                  <a:schemeClr val="bg2"/>
                </a:solidFill>
                <a:latin typeface="FontAwesome" pitchFamily="2" charset="0"/>
              </a:endParaRPr>
            </a:p>
          </p:txBody>
        </p:sp>
      </p:grpSp>
      <p:grpSp>
        <p:nvGrpSpPr>
          <p:cNvPr id="21" name="Group 57"/>
          <p:cNvGrpSpPr/>
          <p:nvPr/>
        </p:nvGrpSpPr>
        <p:grpSpPr>
          <a:xfrm>
            <a:off x="998009" y="2458223"/>
            <a:ext cx="2864941" cy="3642617"/>
            <a:chOff x="741363" y="1016361"/>
            <a:chExt cx="2148706" cy="2731963"/>
          </a:xfrm>
        </p:grpSpPr>
        <p:grpSp>
          <p:nvGrpSpPr>
            <p:cNvPr id="22" name="Group 54"/>
            <p:cNvGrpSpPr/>
            <p:nvPr/>
          </p:nvGrpSpPr>
          <p:grpSpPr>
            <a:xfrm>
              <a:off x="741363" y="1016361"/>
              <a:ext cx="2148706" cy="2731963"/>
              <a:chOff x="741363" y="1016361"/>
              <a:chExt cx="2148706" cy="2731963"/>
            </a:xfrm>
          </p:grpSpPr>
          <p:sp>
            <p:nvSpPr>
              <p:cNvPr id="23" name="Rounded Rectangle 49"/>
              <p:cNvSpPr/>
              <p:nvPr/>
            </p:nvSpPr>
            <p:spPr>
              <a:xfrm>
                <a:off x="741363" y="1016361"/>
                <a:ext cx="1918277" cy="2731963"/>
              </a:xfrm>
              <a:prstGeom prst="roundRect">
                <a:avLst>
                  <a:gd name="adj" fmla="val 11205"/>
                </a:avLst>
              </a:prstGeom>
              <a:gradFill>
                <a:gsLst>
                  <a:gs pos="0">
                    <a:srgbClr val="FECF40"/>
                  </a:gs>
                  <a:gs pos="100000">
                    <a:srgbClr val="C00000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555" dirty="0"/>
              </a:p>
            </p:txBody>
          </p:sp>
          <p:sp>
            <p:nvSpPr>
              <p:cNvPr id="24" name="Isosceles Triangle 45"/>
              <p:cNvSpPr/>
              <p:nvPr/>
            </p:nvSpPr>
            <p:spPr>
              <a:xfrm rot="5400000">
                <a:off x="2526952" y="2267128"/>
                <a:ext cx="495806" cy="230428"/>
              </a:xfrm>
              <a:prstGeom prst="triangle">
                <a:avLst>
                  <a:gd name="adj" fmla="val 50000"/>
                </a:avLst>
              </a:prstGeom>
              <a:solidFill>
                <a:srgbClr val="E6530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555" dirty="0"/>
              </a:p>
            </p:txBody>
          </p:sp>
        </p:grpSp>
        <p:sp>
          <p:nvSpPr>
            <p:cNvPr id="25" name="Oval 40"/>
            <p:cNvSpPr/>
            <p:nvPr/>
          </p:nvSpPr>
          <p:spPr>
            <a:xfrm>
              <a:off x="1174001" y="1319774"/>
              <a:ext cx="1053000" cy="1053000"/>
            </a:xfrm>
            <a:prstGeom prst="ellipse">
              <a:avLst/>
            </a:prstGeom>
            <a:blipFill rotWithShape="1">
              <a:blip r:embed="rId5" cstate="print"/>
              <a:srcRect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265" dirty="0">
                <a:solidFill>
                  <a:schemeClr val="tx2">
                    <a:lumMod val="75000"/>
                  </a:schemeClr>
                </a:solidFill>
                <a:latin typeface="FontAwesome" pitchFamily="2" charset="0"/>
              </a:endParaRPr>
            </a:p>
          </p:txBody>
        </p:sp>
      </p:grpSp>
      <p:sp>
        <p:nvSpPr>
          <p:cNvPr id="26" name="矩形 25"/>
          <p:cNvSpPr>
            <a:spLocks noChangeArrowheads="1"/>
          </p:cNvSpPr>
          <p:nvPr/>
        </p:nvSpPr>
        <p:spPr bwMode="auto">
          <a:xfrm>
            <a:off x="998009" y="1265652"/>
            <a:ext cx="10160542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/>
                </a:solidFill>
                <a:sym typeface="微软雅黑" panose="020B0503020204020204" charset="-122"/>
              </a:rPr>
              <a:t>在此录入上述图表的综合描述说明，在此录入上述图表的综合描述说明</a:t>
            </a:r>
            <a:r>
              <a:rPr lang="zh-CN" altLang="en-US" sz="1400" dirty="0" smtClean="0">
                <a:solidFill>
                  <a:schemeClr val="tx1"/>
                </a:solidFill>
                <a:sym typeface="微软雅黑" panose="020B0503020204020204" charset="-122"/>
              </a:rPr>
              <a:t>，</a:t>
            </a:r>
            <a:r>
              <a:rPr lang="zh-CN" altLang="en-US" sz="1400" dirty="0">
                <a:solidFill>
                  <a:schemeClr val="tx1"/>
                </a:solidFill>
                <a:sym typeface="微软雅黑" panose="020B0503020204020204" charset="-122"/>
              </a:rPr>
              <a:t>在此录入上述图表的综合描述说明，</a:t>
            </a:r>
            <a:r>
              <a:rPr lang="zh-CN" altLang="en-US" sz="1400" dirty="0" smtClean="0">
                <a:solidFill>
                  <a:schemeClr val="tx1"/>
                </a:solidFill>
                <a:sym typeface="微软雅黑" panose="020B0503020204020204" charset="-122"/>
              </a:rPr>
              <a:t>在此</a:t>
            </a:r>
            <a:r>
              <a:rPr lang="zh-CN" altLang="en-US" sz="1400" dirty="0">
                <a:solidFill>
                  <a:schemeClr val="tx1"/>
                </a:solidFill>
                <a:sym typeface="微软雅黑" panose="020B0503020204020204" charset="-122"/>
              </a:rPr>
              <a:t>录入上述图表的综合描述说明。在此录入上述图表的综合描述说明，在此录入上述图表</a:t>
            </a:r>
            <a:r>
              <a:rPr lang="zh-CN" altLang="en-US" sz="1400" dirty="0" smtClean="0">
                <a:solidFill>
                  <a:schemeClr val="tx1"/>
                </a:solidFill>
                <a:sym typeface="微软雅黑" panose="020B0503020204020204" charset="-122"/>
              </a:rPr>
              <a:t>的描述</a:t>
            </a:r>
            <a:r>
              <a:rPr lang="zh-CN" altLang="en-US" sz="1400" dirty="0">
                <a:solidFill>
                  <a:schemeClr val="tx1"/>
                </a:solidFill>
                <a:sym typeface="微软雅黑" panose="020B0503020204020204" charset="-122"/>
              </a:rPr>
              <a:t>说明，在此录入上述图表的综合描述说明，在此录入上述图表的综合描述说明。</a:t>
            </a:r>
            <a:endParaRPr lang="zh-CN" altLang="en-US" sz="1400" dirty="0">
              <a:solidFill>
                <a:schemeClr val="tx1"/>
              </a:solidFill>
              <a:sym typeface="微软雅黑" panose="020B050302020402020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622854" y="4477003"/>
            <a:ext cx="1299210" cy="448945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zh-CN" altLang="en-US" sz="2200" b="1" dirty="0" smtClean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矩形 47"/>
          <p:cNvSpPr>
            <a:spLocks noChangeArrowheads="1"/>
          </p:cNvSpPr>
          <p:nvPr/>
        </p:nvSpPr>
        <p:spPr bwMode="auto">
          <a:xfrm>
            <a:off x="1158437" y="4970762"/>
            <a:ext cx="2228045" cy="792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rPr>
              <a:t>在此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rPr>
              <a:t>录入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rPr>
              <a:t>上述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rPr>
              <a:t>图表的综合描述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rPr>
              <a:t>说明，在此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rPr>
              <a:t>录入上述图表的综合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rPr>
              <a:t>描述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rPr>
              <a:t>说明。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175342" y="4477003"/>
            <a:ext cx="1299210" cy="448945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zh-CN" altLang="en-US" sz="2200" b="1" dirty="0" smtClean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矩形 47"/>
          <p:cNvSpPr>
            <a:spLocks noChangeArrowheads="1"/>
          </p:cNvSpPr>
          <p:nvPr/>
        </p:nvSpPr>
        <p:spPr bwMode="auto">
          <a:xfrm>
            <a:off x="3710925" y="4970762"/>
            <a:ext cx="2228045" cy="792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rPr>
              <a:t>在此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rPr>
              <a:t>录入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rPr>
              <a:t>上述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rPr>
              <a:t>图表的综合描述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rPr>
              <a:t>说明，在此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rPr>
              <a:t>录入上述图表的综合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rPr>
              <a:t>描述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rPr>
              <a:t>说明。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9280318" y="4477003"/>
            <a:ext cx="1299210" cy="448945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zh-CN" altLang="en-US" sz="2200" b="1" dirty="0" smtClean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矩形 47"/>
          <p:cNvSpPr>
            <a:spLocks noChangeArrowheads="1"/>
          </p:cNvSpPr>
          <p:nvPr/>
        </p:nvSpPr>
        <p:spPr bwMode="auto">
          <a:xfrm>
            <a:off x="8815901" y="4970762"/>
            <a:ext cx="2228045" cy="792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rPr>
              <a:t>在此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rPr>
              <a:t>录入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rPr>
              <a:t>上述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rPr>
              <a:t>图表的综合描述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rPr>
              <a:t>说明，在此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rPr>
              <a:t>录入上述图表的综合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rPr>
              <a:t>描述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rPr>
              <a:t>说明。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727830" y="4477003"/>
            <a:ext cx="1299210" cy="448945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zh-CN" altLang="en-US" sz="2200" b="1" dirty="0" smtClean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矩形 47"/>
          <p:cNvSpPr>
            <a:spLocks noChangeArrowheads="1"/>
          </p:cNvSpPr>
          <p:nvPr/>
        </p:nvSpPr>
        <p:spPr bwMode="auto">
          <a:xfrm>
            <a:off x="6263413" y="4970762"/>
            <a:ext cx="2228045" cy="792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rPr>
              <a:t>在此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rPr>
              <a:t>录入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rPr>
              <a:t>上述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rPr>
              <a:t>图表的综合描述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rPr>
              <a:t>说明，在此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rPr>
              <a:t>录入上述图表的综合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rPr>
              <a:t>描述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rPr>
              <a:t>说明。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sym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4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4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0" y="6675120"/>
            <a:ext cx="12191365" cy="168910"/>
          </a:xfrm>
          <a:prstGeom prst="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388620" y="527050"/>
            <a:ext cx="10671175" cy="1397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同侧圆角矩形 3"/>
          <p:cNvSpPr/>
          <p:nvPr/>
        </p:nvSpPr>
        <p:spPr>
          <a:xfrm rot="10800000">
            <a:off x="11158855" y="3810"/>
            <a:ext cx="579120" cy="537210"/>
          </a:xfrm>
          <a:prstGeom prst="round2Same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 descr="b30851bed45d32008e221b83b96f33e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4160" y="179070"/>
            <a:ext cx="1039495" cy="298450"/>
          </a:xfrm>
          <a:prstGeom prst="rect">
            <a:avLst/>
          </a:prstGeom>
        </p:spPr>
      </p:pic>
      <p:sp>
        <p:nvSpPr>
          <p:cNvPr id="55" name="文本框 9"/>
          <p:cNvSpPr txBox="1"/>
          <p:nvPr/>
        </p:nvSpPr>
        <p:spPr>
          <a:xfrm>
            <a:off x="1303566" y="145916"/>
            <a:ext cx="1944216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p>
            <a:pPr marL="0" lvl="1"/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添加文字标题</a:t>
            </a:r>
            <a:endParaRPr lang="zh-CN" altLang="en-US" sz="2000" b="1" kern="0" dirty="0" smtClean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171555" y="161290"/>
            <a:ext cx="826770" cy="2641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p>
            <a:pPr marL="0" lvl="1"/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LOGO</a:t>
            </a:r>
            <a:endParaRPr lang="en-US" altLang="zh-CN" sz="1200" b="1" kern="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41" name="Straight Connector 247"/>
          <p:cNvCxnSpPr/>
          <p:nvPr/>
        </p:nvCxnSpPr>
        <p:spPr>
          <a:xfrm>
            <a:off x="1042975" y="5477608"/>
            <a:ext cx="10106051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Group 74"/>
          <p:cNvGrpSpPr/>
          <p:nvPr/>
        </p:nvGrpSpPr>
        <p:grpSpPr>
          <a:xfrm>
            <a:off x="2178725" y="1739195"/>
            <a:ext cx="1228949" cy="3456420"/>
            <a:chOff x="1634044" y="1304396"/>
            <a:chExt cx="921712" cy="2592315"/>
          </a:xfrm>
        </p:grpSpPr>
        <p:sp>
          <p:nvSpPr>
            <p:cNvPr id="44" name="Rounded Rectangle 38"/>
            <p:cNvSpPr/>
            <p:nvPr/>
          </p:nvSpPr>
          <p:spPr>
            <a:xfrm>
              <a:off x="1634044" y="1304396"/>
              <a:ext cx="921712" cy="2592315"/>
            </a:xfrm>
            <a:prstGeom prst="roundRect">
              <a:avLst>
                <a:gd name="adj" fmla="val 50000"/>
              </a:avLst>
            </a:prstGeom>
            <a:solidFill>
              <a:srgbClr val="E653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/>
            </a:p>
          </p:txBody>
        </p:sp>
        <p:grpSp>
          <p:nvGrpSpPr>
            <p:cNvPr id="45" name="Group 46"/>
            <p:cNvGrpSpPr/>
            <p:nvPr/>
          </p:nvGrpSpPr>
          <p:grpSpPr>
            <a:xfrm>
              <a:off x="1703480" y="3032606"/>
              <a:ext cx="782840" cy="782838"/>
              <a:chOff x="1703480" y="3032606"/>
              <a:chExt cx="782840" cy="782838"/>
            </a:xfrm>
          </p:grpSpPr>
          <p:sp>
            <p:nvSpPr>
              <p:cNvPr id="49" name="Oval 44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tx2">
                      <a:lumMod val="75000"/>
                    </a:schemeClr>
                  </a:solidFill>
                </a:endParaRPr>
              </a:p>
            </p:txBody>
          </p:sp>
          <p:sp>
            <p:nvSpPr>
              <p:cNvPr id="50" name="Oval 45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46" name="Group 61"/>
            <p:cNvGrpSpPr/>
            <p:nvPr/>
          </p:nvGrpSpPr>
          <p:grpSpPr>
            <a:xfrm>
              <a:off x="1728094" y="1477217"/>
              <a:ext cx="733614" cy="2108390"/>
              <a:chOff x="1728094" y="1477217"/>
              <a:chExt cx="733614" cy="2108390"/>
            </a:xfrm>
          </p:grpSpPr>
          <p:sp>
            <p:nvSpPr>
              <p:cNvPr id="47" name="Text Placeholder 3"/>
              <p:cNvSpPr txBox="1"/>
              <p:nvPr/>
            </p:nvSpPr>
            <p:spPr>
              <a:xfrm>
                <a:off x="1907297" y="3262442"/>
                <a:ext cx="375205" cy="323165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1218565">
                  <a:spcBef>
                    <a:spcPct val="20000"/>
                  </a:spcBef>
                  <a:defRPr/>
                </a:pPr>
                <a:r>
                  <a:rPr lang="zh-CN" altLang="en-US" sz="14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输入标签</a:t>
                </a:r>
                <a:endParaRPr 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8" name="Rectangle 60"/>
              <p:cNvSpPr/>
              <p:nvPr/>
            </p:nvSpPr>
            <p:spPr>
              <a:xfrm>
                <a:off x="1728094" y="1477217"/>
                <a:ext cx="733614" cy="4796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218565">
                  <a:spcBef>
                    <a:spcPct val="20000"/>
                  </a:spcBef>
                  <a:defRPr/>
                </a:pPr>
                <a:r>
                  <a:rPr lang="en-US" sz="3555" b="1" dirty="0">
                    <a:solidFill>
                      <a:schemeClr val="bg1"/>
                    </a:solidFill>
                  </a:rPr>
                  <a:t>90%</a:t>
                </a:r>
                <a:endParaRPr lang="en-US" sz="3555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51" name="Group 75"/>
          <p:cNvGrpSpPr/>
          <p:nvPr/>
        </p:nvGrpSpPr>
        <p:grpSpPr>
          <a:xfrm>
            <a:off x="3830125" y="2276860"/>
            <a:ext cx="1228949" cy="2918755"/>
            <a:chOff x="2872594" y="1707645"/>
            <a:chExt cx="921712" cy="2189066"/>
          </a:xfrm>
        </p:grpSpPr>
        <p:sp>
          <p:nvSpPr>
            <p:cNvPr id="52" name="Rounded Rectangle 40"/>
            <p:cNvSpPr/>
            <p:nvPr/>
          </p:nvSpPr>
          <p:spPr>
            <a:xfrm>
              <a:off x="2872594" y="1707645"/>
              <a:ext cx="921712" cy="2189066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/>
            </a:p>
          </p:txBody>
        </p:sp>
        <p:grpSp>
          <p:nvGrpSpPr>
            <p:cNvPr id="53" name="Group 47"/>
            <p:cNvGrpSpPr/>
            <p:nvPr/>
          </p:nvGrpSpPr>
          <p:grpSpPr>
            <a:xfrm>
              <a:off x="2942030" y="3032606"/>
              <a:ext cx="782840" cy="782838"/>
              <a:chOff x="1703480" y="3032606"/>
              <a:chExt cx="782840" cy="782838"/>
            </a:xfrm>
          </p:grpSpPr>
          <p:sp>
            <p:nvSpPr>
              <p:cNvPr id="57" name="Oval 48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58" name="Oval 49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54" name="Group 62"/>
            <p:cNvGrpSpPr/>
            <p:nvPr/>
          </p:nvGrpSpPr>
          <p:grpSpPr>
            <a:xfrm>
              <a:off x="2961359" y="1825998"/>
              <a:ext cx="733614" cy="1759608"/>
              <a:chOff x="1728094" y="1750267"/>
              <a:chExt cx="733614" cy="1759608"/>
            </a:xfrm>
          </p:grpSpPr>
          <p:sp>
            <p:nvSpPr>
              <p:cNvPr id="5" name="Text Placeholder 3"/>
              <p:cNvSpPr txBox="1"/>
              <p:nvPr/>
            </p:nvSpPr>
            <p:spPr>
              <a:xfrm>
                <a:off x="1911900" y="3186710"/>
                <a:ext cx="381193" cy="323165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1218565">
                  <a:spcBef>
                    <a:spcPct val="20000"/>
                  </a:spcBef>
                  <a:defRPr/>
                </a:pP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输入标签</a:t>
                </a:r>
                <a:endPara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56" name="Rectangle 64"/>
              <p:cNvSpPr/>
              <p:nvPr/>
            </p:nvSpPr>
            <p:spPr>
              <a:xfrm>
                <a:off x="1728094" y="1750267"/>
                <a:ext cx="733614" cy="47965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218565">
                  <a:spcBef>
                    <a:spcPct val="20000"/>
                  </a:spcBef>
                  <a:defRPr/>
                </a:pPr>
                <a:r>
                  <a:rPr lang="en-US" sz="3555" b="1" dirty="0">
                    <a:solidFill>
                      <a:schemeClr val="bg1"/>
                    </a:solidFill>
                  </a:rPr>
                  <a:t>80%</a:t>
                </a:r>
                <a:endParaRPr lang="en-US" sz="3555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59" name="Group 76"/>
          <p:cNvGrpSpPr/>
          <p:nvPr/>
        </p:nvGrpSpPr>
        <p:grpSpPr>
          <a:xfrm>
            <a:off x="5481525" y="971102"/>
            <a:ext cx="1228949" cy="4224513"/>
            <a:chOff x="4106521" y="728326"/>
            <a:chExt cx="921712" cy="3168385"/>
          </a:xfrm>
        </p:grpSpPr>
        <p:sp>
          <p:nvSpPr>
            <p:cNvPr id="60" name="Rounded Rectangle 41"/>
            <p:cNvSpPr/>
            <p:nvPr/>
          </p:nvSpPr>
          <p:spPr>
            <a:xfrm>
              <a:off x="4106521" y="728326"/>
              <a:ext cx="921712" cy="3168385"/>
            </a:xfrm>
            <a:prstGeom prst="roundRect">
              <a:avLst>
                <a:gd name="adj" fmla="val 50000"/>
              </a:avLst>
            </a:prstGeom>
            <a:solidFill>
              <a:srgbClr val="E653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/>
            </a:p>
          </p:txBody>
        </p:sp>
        <p:grpSp>
          <p:nvGrpSpPr>
            <p:cNvPr id="61" name="Group 50"/>
            <p:cNvGrpSpPr/>
            <p:nvPr/>
          </p:nvGrpSpPr>
          <p:grpSpPr>
            <a:xfrm>
              <a:off x="4175957" y="3032606"/>
              <a:ext cx="782840" cy="782838"/>
              <a:chOff x="1703480" y="3032606"/>
              <a:chExt cx="782840" cy="782838"/>
            </a:xfrm>
          </p:grpSpPr>
          <p:sp>
            <p:nvSpPr>
              <p:cNvPr id="65" name="Oval 51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66" name="Oval 52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rgbClr val="FF3F3F"/>
                  </a:solidFill>
                </a:endParaRPr>
              </a:p>
            </p:txBody>
          </p:sp>
        </p:grpSp>
        <p:grpSp>
          <p:nvGrpSpPr>
            <p:cNvPr id="62" name="Group 65"/>
            <p:cNvGrpSpPr/>
            <p:nvPr/>
          </p:nvGrpSpPr>
          <p:grpSpPr>
            <a:xfrm>
              <a:off x="4115305" y="958754"/>
              <a:ext cx="906739" cy="2626851"/>
              <a:chOff x="1647068" y="1174197"/>
              <a:chExt cx="906739" cy="2626851"/>
            </a:xfrm>
          </p:grpSpPr>
          <p:sp>
            <p:nvSpPr>
              <p:cNvPr id="63" name="Text Placeholder 3"/>
              <p:cNvSpPr txBox="1"/>
              <p:nvPr/>
            </p:nvSpPr>
            <p:spPr>
              <a:xfrm>
                <a:off x="1924450" y="3477883"/>
                <a:ext cx="349379" cy="323165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1218565">
                  <a:spcBef>
                    <a:spcPct val="20000"/>
                  </a:spcBef>
                  <a:defRPr/>
                </a:pP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输入标签</a:t>
                </a:r>
                <a:endPara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64" name="Rectangle 67"/>
              <p:cNvSpPr/>
              <p:nvPr/>
            </p:nvSpPr>
            <p:spPr>
              <a:xfrm>
                <a:off x="1647068" y="1174197"/>
                <a:ext cx="906739" cy="4796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218565">
                  <a:spcBef>
                    <a:spcPct val="20000"/>
                  </a:spcBef>
                  <a:defRPr/>
                </a:pPr>
                <a:r>
                  <a:rPr lang="en-US" sz="3555" b="1" dirty="0">
                    <a:solidFill>
                      <a:schemeClr val="bg1"/>
                    </a:solidFill>
                  </a:rPr>
                  <a:t>100%</a:t>
                </a:r>
                <a:endParaRPr lang="en-US" sz="3555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67" name="Group 79"/>
          <p:cNvGrpSpPr/>
          <p:nvPr/>
        </p:nvGrpSpPr>
        <p:grpSpPr>
          <a:xfrm>
            <a:off x="8784325" y="1739195"/>
            <a:ext cx="1228949" cy="3456420"/>
            <a:chOff x="6588245" y="1304396"/>
            <a:chExt cx="921712" cy="2592315"/>
          </a:xfrm>
        </p:grpSpPr>
        <p:sp>
          <p:nvSpPr>
            <p:cNvPr id="68" name="Rounded Rectangle 43"/>
            <p:cNvSpPr/>
            <p:nvPr/>
          </p:nvSpPr>
          <p:spPr>
            <a:xfrm>
              <a:off x="6588245" y="1304396"/>
              <a:ext cx="921712" cy="2592315"/>
            </a:xfrm>
            <a:prstGeom prst="roundRect">
              <a:avLst>
                <a:gd name="adj" fmla="val 50000"/>
              </a:avLst>
            </a:prstGeom>
            <a:solidFill>
              <a:srgbClr val="E653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/>
            </a:p>
          </p:txBody>
        </p:sp>
        <p:grpSp>
          <p:nvGrpSpPr>
            <p:cNvPr id="69" name="Group 56"/>
            <p:cNvGrpSpPr/>
            <p:nvPr/>
          </p:nvGrpSpPr>
          <p:grpSpPr>
            <a:xfrm>
              <a:off x="6657681" y="3032606"/>
              <a:ext cx="782840" cy="782838"/>
              <a:chOff x="1703480" y="3032606"/>
              <a:chExt cx="782840" cy="782838"/>
            </a:xfrm>
          </p:grpSpPr>
          <p:sp>
            <p:nvSpPr>
              <p:cNvPr id="73" name="Oval 57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74" name="Oval 58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rgbClr val="00B0F0"/>
                  </a:solidFill>
                </a:endParaRPr>
              </a:p>
            </p:txBody>
          </p:sp>
        </p:grpSp>
        <p:grpSp>
          <p:nvGrpSpPr>
            <p:cNvPr id="70" name="Group 68"/>
            <p:cNvGrpSpPr/>
            <p:nvPr/>
          </p:nvGrpSpPr>
          <p:grpSpPr>
            <a:xfrm>
              <a:off x="6677010" y="1477217"/>
              <a:ext cx="733614" cy="2108388"/>
              <a:chOff x="1728094" y="1477217"/>
              <a:chExt cx="733614" cy="2108388"/>
            </a:xfrm>
          </p:grpSpPr>
          <p:sp>
            <p:nvSpPr>
              <p:cNvPr id="71" name="Text Placeholder 3"/>
              <p:cNvSpPr txBox="1"/>
              <p:nvPr/>
            </p:nvSpPr>
            <p:spPr>
              <a:xfrm>
                <a:off x="1950645" y="3262440"/>
                <a:ext cx="299080" cy="323165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1218565">
                  <a:spcBef>
                    <a:spcPct val="20000"/>
                  </a:spcBef>
                  <a:defRPr/>
                </a:pP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输入标签</a:t>
                </a:r>
                <a:endPara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72" name="Rectangle 70"/>
              <p:cNvSpPr/>
              <p:nvPr/>
            </p:nvSpPr>
            <p:spPr>
              <a:xfrm>
                <a:off x="1728094" y="1477217"/>
                <a:ext cx="733614" cy="4796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218565">
                  <a:spcBef>
                    <a:spcPct val="20000"/>
                  </a:spcBef>
                  <a:defRPr/>
                </a:pPr>
                <a:r>
                  <a:rPr lang="en-US" sz="3555" b="1" dirty="0">
                    <a:solidFill>
                      <a:schemeClr val="bg1"/>
                    </a:solidFill>
                  </a:rPr>
                  <a:t>90%</a:t>
                </a:r>
                <a:endParaRPr lang="en-US" sz="3555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75" name="Group 78"/>
          <p:cNvGrpSpPr/>
          <p:nvPr/>
        </p:nvGrpSpPr>
        <p:grpSpPr>
          <a:xfrm>
            <a:off x="7132925" y="2507288"/>
            <a:ext cx="1228949" cy="2663083"/>
            <a:chOff x="5349694" y="1880466"/>
            <a:chExt cx="921712" cy="1997312"/>
          </a:xfrm>
        </p:grpSpPr>
        <p:sp>
          <p:nvSpPr>
            <p:cNvPr id="76" name="Rounded Rectangle 42"/>
            <p:cNvSpPr/>
            <p:nvPr/>
          </p:nvSpPr>
          <p:spPr>
            <a:xfrm>
              <a:off x="5349694" y="1880466"/>
              <a:ext cx="921712" cy="1997312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/>
            </a:p>
          </p:txBody>
        </p:sp>
        <p:grpSp>
          <p:nvGrpSpPr>
            <p:cNvPr id="77" name="Group 77"/>
            <p:cNvGrpSpPr/>
            <p:nvPr/>
          </p:nvGrpSpPr>
          <p:grpSpPr>
            <a:xfrm>
              <a:off x="5419130" y="1960262"/>
              <a:ext cx="782840" cy="1840285"/>
              <a:chOff x="5419130" y="1960262"/>
              <a:chExt cx="782840" cy="1840285"/>
            </a:xfrm>
          </p:grpSpPr>
          <p:grpSp>
            <p:nvGrpSpPr>
              <p:cNvPr id="78" name="Group 53"/>
              <p:cNvGrpSpPr/>
              <p:nvPr/>
            </p:nvGrpSpPr>
            <p:grpSpPr>
              <a:xfrm>
                <a:off x="5419130" y="3017709"/>
                <a:ext cx="782840" cy="782838"/>
                <a:chOff x="1703480" y="3032606"/>
                <a:chExt cx="782840" cy="782838"/>
              </a:xfrm>
            </p:grpSpPr>
            <p:sp>
              <p:nvSpPr>
                <p:cNvPr id="101" name="Oval 54"/>
                <p:cNvSpPr/>
                <p:nvPr/>
              </p:nvSpPr>
              <p:spPr>
                <a:xfrm>
                  <a:off x="1758217" y="3087343"/>
                  <a:ext cx="673367" cy="67336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65" dirty="0">
                    <a:solidFill>
                      <a:schemeClr val="accent2"/>
                    </a:solidFill>
                  </a:endParaRPr>
                </a:p>
              </p:txBody>
            </p:sp>
            <p:sp>
              <p:nvSpPr>
                <p:cNvPr id="107" name="Oval 55"/>
                <p:cNvSpPr/>
                <p:nvPr/>
              </p:nvSpPr>
              <p:spPr>
                <a:xfrm>
                  <a:off x="1703480" y="3032606"/>
                  <a:ext cx="782840" cy="782838"/>
                </a:xfrm>
                <a:prstGeom prst="ellipse">
                  <a:avLst/>
                </a:prstGeom>
                <a:noFill/>
                <a:ln w="19050">
                  <a:solidFill>
                    <a:schemeClr val="bg1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65" dirty="0">
                    <a:solidFill>
                      <a:srgbClr val="FFC000"/>
                    </a:solidFill>
                  </a:endParaRPr>
                </a:p>
              </p:txBody>
            </p:sp>
          </p:grpSp>
          <p:grpSp>
            <p:nvGrpSpPr>
              <p:cNvPr id="79" name="Group 71"/>
              <p:cNvGrpSpPr/>
              <p:nvPr/>
            </p:nvGrpSpPr>
            <p:grpSpPr>
              <a:xfrm>
                <a:off x="5441579" y="1960262"/>
                <a:ext cx="733614" cy="1610449"/>
                <a:chOff x="1728093" y="1865481"/>
                <a:chExt cx="733614" cy="1610449"/>
              </a:xfrm>
            </p:grpSpPr>
            <p:sp>
              <p:nvSpPr>
                <p:cNvPr id="80" name="Text Placeholder 3"/>
                <p:cNvSpPr txBox="1"/>
                <p:nvPr/>
              </p:nvSpPr>
              <p:spPr>
                <a:xfrm>
                  <a:off x="1953286" y="3152765"/>
                  <a:ext cx="283226" cy="323165"/>
                </a:xfrm>
                <a:prstGeom prst="rect">
                  <a:avLst/>
                </a:prstGeom>
              </p:spPr>
              <p:txBody>
                <a:bodyPr wrap="square" lIns="0" tIns="0" rIns="0" bIns="0" anchor="ctr" anchorCtr="0">
                  <a:spAutoFit/>
                </a:bodyPr>
                <a:lstStyle>
                  <a:lvl1pPr marL="0" indent="0" algn="ctr">
                    <a:buNone/>
                    <a:defRPr sz="16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defRPr>
                  </a:lvl1pPr>
                  <a:lvl2pPr marL="457200" indent="0">
                    <a:buNone/>
                    <a:defRPr sz="1200"/>
                  </a:lvl2pPr>
                  <a:lvl3pPr marL="914400" indent="0">
                    <a:buNone/>
                    <a:defRPr sz="1000"/>
                  </a:lvl3pPr>
                  <a:lvl4pPr marL="1371600" indent="0">
                    <a:buNone/>
                    <a:defRPr sz="900"/>
                  </a:lvl4pPr>
                  <a:lvl5pPr marL="1828800" indent="0">
                    <a:buNone/>
                    <a:defRPr sz="900"/>
                  </a:lvl5pPr>
                  <a:lvl6pPr marL="2286000" indent="0">
                    <a:buNone/>
                    <a:defRPr sz="900"/>
                  </a:lvl6pPr>
                  <a:lvl7pPr marL="2743200" indent="0">
                    <a:buNone/>
                    <a:defRPr sz="900"/>
                  </a:lvl7pPr>
                  <a:lvl8pPr marL="3200400" indent="0">
                    <a:buNone/>
                    <a:defRPr sz="900"/>
                  </a:lvl8pPr>
                  <a:lvl9pPr marL="3657600" indent="0">
                    <a:buNone/>
                    <a:defRPr sz="900"/>
                  </a:lvl9pPr>
                </a:lstStyle>
                <a:p>
                  <a:pPr defTabSz="1218565">
                    <a:spcBef>
                      <a:spcPct val="20000"/>
                    </a:spcBef>
                    <a:defRPr/>
                  </a:pPr>
                  <a:r>
                    <a:rPr lang="zh-CN" altLang="en-US" sz="1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输入标签</a:t>
                  </a:r>
                  <a:endParaRPr lang="en-US" altLang="zh-CN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95" name="Rectangle 73"/>
                <p:cNvSpPr/>
                <p:nvPr/>
              </p:nvSpPr>
              <p:spPr>
                <a:xfrm>
                  <a:off x="1728093" y="1865481"/>
                  <a:ext cx="733614" cy="47965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1218565">
                    <a:spcBef>
                      <a:spcPct val="20000"/>
                    </a:spcBef>
                    <a:defRPr/>
                  </a:pPr>
                  <a:r>
                    <a:rPr lang="en-US" sz="3555" b="1" dirty="0">
                      <a:solidFill>
                        <a:schemeClr val="bg1"/>
                      </a:solidFill>
                    </a:rPr>
                    <a:t>70%</a:t>
                  </a:r>
                  <a:endParaRPr lang="en-US" sz="3555" b="1" dirty="0">
                    <a:solidFill>
                      <a:schemeClr val="bg1"/>
                    </a:solidFill>
                  </a:endParaRPr>
                </a:p>
              </p:txBody>
            </p:sp>
          </p:grpSp>
        </p:grpSp>
      </p:grpSp>
      <p:sp>
        <p:nvSpPr>
          <p:cNvPr id="108" name="TextBox 107"/>
          <p:cNvSpPr txBox="1"/>
          <p:nvPr/>
        </p:nvSpPr>
        <p:spPr>
          <a:xfrm>
            <a:off x="1034781" y="5612315"/>
            <a:ext cx="10122441" cy="84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charset="-122"/>
                <a:ea typeface="微软雅黑" panose="020B050302020402020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charset="-122"/>
                <a:ea typeface="微软雅黑" panose="020B050302020402020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charset="-122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charset="-122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charset="-122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charset="-122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/>
                </a:solidFill>
                <a:sym typeface="微软雅黑" panose="020B0503020204020204" charset="-122"/>
              </a:rPr>
              <a:t>在此录入上述图表的综合描述说明</a:t>
            </a:r>
            <a:r>
              <a:rPr lang="zh-CN" altLang="en-US" dirty="0" smtClean="0">
                <a:solidFill>
                  <a:schemeClr val="tx1"/>
                </a:solidFill>
                <a:sym typeface="微软雅黑" panose="020B0503020204020204" charset="-122"/>
              </a:rPr>
              <a:t>，</a:t>
            </a:r>
            <a:r>
              <a:rPr lang="zh-CN" altLang="en-US" dirty="0">
                <a:solidFill>
                  <a:schemeClr val="tx1"/>
                </a:solidFill>
                <a:sym typeface="微软雅黑" panose="020B0503020204020204" charset="-122"/>
              </a:rPr>
              <a:t>在此录入上述图表的综合描述说明，</a:t>
            </a:r>
            <a:r>
              <a:rPr lang="zh-CN" altLang="en-US" dirty="0" smtClean="0">
                <a:solidFill>
                  <a:schemeClr val="tx1"/>
                </a:solidFill>
                <a:sym typeface="微软雅黑" panose="020B0503020204020204" charset="-122"/>
              </a:rPr>
              <a:t>在此</a:t>
            </a:r>
            <a:r>
              <a:rPr lang="zh-CN" altLang="en-US" dirty="0">
                <a:solidFill>
                  <a:schemeClr val="tx1"/>
                </a:solidFill>
                <a:sym typeface="微软雅黑" panose="020B0503020204020204" charset="-122"/>
              </a:rPr>
              <a:t>录入上述图表的综合描述说明。在此录入上述图表的描述说明</a:t>
            </a:r>
            <a:r>
              <a:rPr lang="zh-CN" altLang="en-US" dirty="0" smtClean="0">
                <a:solidFill>
                  <a:schemeClr val="tx1"/>
                </a:solidFill>
                <a:sym typeface="微软雅黑" panose="020B0503020204020204" charset="-122"/>
              </a:rPr>
              <a:t>，</a:t>
            </a:r>
            <a:r>
              <a:rPr lang="zh-CN" altLang="en-US" dirty="0">
                <a:solidFill>
                  <a:schemeClr val="tx1"/>
                </a:solidFill>
                <a:sym typeface="微软雅黑" panose="020B0503020204020204" charset="-122"/>
              </a:rPr>
              <a:t>在此录入上述图表的综合描述说明，</a:t>
            </a:r>
            <a:r>
              <a:rPr lang="zh-CN" altLang="en-US" dirty="0" smtClean="0">
                <a:solidFill>
                  <a:schemeClr val="tx1"/>
                </a:solidFill>
                <a:sym typeface="微软雅黑" panose="020B0503020204020204" charset="-122"/>
              </a:rPr>
              <a:t>在此</a:t>
            </a:r>
            <a:r>
              <a:rPr lang="zh-CN" altLang="en-US" dirty="0">
                <a:solidFill>
                  <a:schemeClr val="tx1"/>
                </a:solidFill>
                <a:sym typeface="微软雅黑" panose="020B0503020204020204" charset="-122"/>
              </a:rPr>
              <a:t>录入上述图表的综合描述说明</a:t>
            </a:r>
            <a:r>
              <a:rPr lang="zh-CN" altLang="en-US" dirty="0" smtClean="0">
                <a:solidFill>
                  <a:schemeClr val="tx1"/>
                </a:solidFill>
                <a:sym typeface="微软雅黑" panose="020B0503020204020204" charset="-122"/>
              </a:rPr>
              <a:t>，</a:t>
            </a:r>
            <a:r>
              <a:rPr lang="zh-CN" altLang="en-US" dirty="0">
                <a:solidFill>
                  <a:schemeClr val="tx1"/>
                </a:solidFill>
                <a:sym typeface="微软雅黑" panose="020B0503020204020204" charset="-122"/>
              </a:rPr>
              <a:t>在此录入上述图表的综合描述说明，</a:t>
            </a:r>
            <a:r>
              <a:rPr lang="zh-CN" altLang="en-US" dirty="0" smtClean="0">
                <a:solidFill>
                  <a:schemeClr val="tx1"/>
                </a:solidFill>
                <a:sym typeface="微软雅黑" panose="020B0503020204020204" charset="-122"/>
              </a:rPr>
              <a:t>在此</a:t>
            </a:r>
            <a:r>
              <a:rPr lang="zh-CN" altLang="en-US" dirty="0">
                <a:solidFill>
                  <a:schemeClr val="tx1"/>
                </a:solidFill>
                <a:sym typeface="微软雅黑" panose="020B0503020204020204" charset="-122"/>
              </a:rPr>
              <a:t>录入上述图表的综合描述说明，在此录入上述图表的综合描述说明。</a:t>
            </a:r>
            <a:endParaRPr lang="zh-CN" altLang="en-US" dirty="0">
              <a:solidFill>
                <a:schemeClr val="tx1"/>
              </a:solidFill>
              <a:sym typeface="微软雅黑" panose="020B0503020204020204" charset="-122"/>
            </a:endParaRPr>
          </a:p>
        </p:txBody>
      </p:sp>
      <p:sp>
        <p:nvSpPr>
          <p:cNvPr id="109" name="文本框 13"/>
          <p:cNvSpPr txBox="1"/>
          <p:nvPr/>
        </p:nvSpPr>
        <p:spPr>
          <a:xfrm>
            <a:off x="2271306" y="2794682"/>
            <a:ext cx="1072669" cy="8125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的综合描述说明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0" name="文本框 13"/>
          <p:cNvSpPr txBox="1"/>
          <p:nvPr/>
        </p:nvSpPr>
        <p:spPr>
          <a:xfrm>
            <a:off x="3908265" y="3192861"/>
            <a:ext cx="1058228" cy="8125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的综合描述说明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1" name="文本框 13"/>
          <p:cNvSpPr txBox="1"/>
          <p:nvPr/>
        </p:nvSpPr>
        <p:spPr>
          <a:xfrm>
            <a:off x="8870594" y="2794682"/>
            <a:ext cx="1072669" cy="8125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的综合描述说明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2" name="文本框 13"/>
          <p:cNvSpPr txBox="1"/>
          <p:nvPr/>
        </p:nvSpPr>
        <p:spPr>
          <a:xfrm>
            <a:off x="7230245" y="3192861"/>
            <a:ext cx="1058228" cy="8125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的综合描述说明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3" name="文本框 13"/>
          <p:cNvSpPr txBox="1"/>
          <p:nvPr/>
        </p:nvSpPr>
        <p:spPr>
          <a:xfrm>
            <a:off x="5562251" y="2055347"/>
            <a:ext cx="1058228" cy="1772785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的综合描述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说明，在此录入上述图表的综合描述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说明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18" presetClass="entr" presetSubtype="3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75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/>
      <p:bldP spid="109" grpId="0"/>
      <p:bldP spid="110" grpId="0"/>
      <p:bldP spid="111" grpId="0"/>
      <p:bldP spid="112" grpId="0"/>
      <p:bldP spid="1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0" y="6675120"/>
            <a:ext cx="12191365" cy="168910"/>
          </a:xfrm>
          <a:prstGeom prst="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388620" y="527050"/>
            <a:ext cx="10671175" cy="1397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同侧圆角矩形 3"/>
          <p:cNvSpPr/>
          <p:nvPr/>
        </p:nvSpPr>
        <p:spPr>
          <a:xfrm rot="10800000">
            <a:off x="11158855" y="3810"/>
            <a:ext cx="579120" cy="537210"/>
          </a:xfrm>
          <a:prstGeom prst="round2Same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 descr="b30851bed45d32008e221b83b96f33e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4160" y="179070"/>
            <a:ext cx="1039495" cy="298450"/>
          </a:xfrm>
          <a:prstGeom prst="rect">
            <a:avLst/>
          </a:prstGeom>
        </p:spPr>
      </p:pic>
      <p:sp>
        <p:nvSpPr>
          <p:cNvPr id="55" name="文本框 9"/>
          <p:cNvSpPr txBox="1"/>
          <p:nvPr/>
        </p:nvSpPr>
        <p:spPr>
          <a:xfrm>
            <a:off x="1303566" y="145916"/>
            <a:ext cx="1944216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p>
            <a:pPr marL="0" lvl="1"/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添加文字标题</a:t>
            </a:r>
            <a:endParaRPr lang="zh-CN" altLang="en-US" sz="2000" b="1" kern="0" dirty="0" smtClean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171555" y="161290"/>
            <a:ext cx="826770" cy="2641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p>
            <a:pPr marL="0" lvl="1"/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LOGO</a:t>
            </a:r>
            <a:endParaRPr lang="en-US" altLang="zh-CN" sz="1200" b="1" kern="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6138862" y="1176362"/>
            <a:ext cx="765175" cy="765175"/>
          </a:xfrm>
          <a:prstGeom prst="ellipse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b="1" dirty="0">
                <a:solidFill>
                  <a:schemeClr val="bg1">
                    <a:lumMod val="65000"/>
                  </a:schemeClr>
                </a:solidFill>
              </a:rPr>
              <a:t>start</a:t>
            </a:r>
            <a:endParaRPr lang="zh-CN" altLang="en-US" sz="1400" b="1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6" name="直接连接符 5"/>
          <p:cNvCxnSpPr>
            <a:stCxn id="33" idx="7"/>
            <a:endCxn id="5" idx="2"/>
          </p:cNvCxnSpPr>
          <p:nvPr/>
        </p:nvCxnSpPr>
        <p:spPr>
          <a:xfrm flipV="1">
            <a:off x="4897437" y="1558950"/>
            <a:ext cx="1241425" cy="612775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>
            <a:stCxn id="33" idx="5"/>
          </p:cNvCxnSpPr>
          <p:nvPr/>
        </p:nvCxnSpPr>
        <p:spPr>
          <a:xfrm>
            <a:off x="4897437" y="2760687"/>
            <a:ext cx="2024063" cy="484188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V="1">
            <a:off x="5019675" y="3568725"/>
            <a:ext cx="2006600" cy="750887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4897437" y="4724425"/>
            <a:ext cx="2122488" cy="34290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V="1">
            <a:off x="5834062" y="5308625"/>
            <a:ext cx="1241425" cy="612775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5029200" y="5472137"/>
            <a:ext cx="763587" cy="765175"/>
          </a:xfrm>
          <a:prstGeom prst="ellipse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b="1" dirty="0">
                <a:solidFill>
                  <a:schemeClr val="bg1">
                    <a:lumMod val="65000"/>
                  </a:schemeClr>
                </a:solidFill>
              </a:rPr>
              <a:t>end</a:t>
            </a:r>
            <a:endParaRPr lang="zh-CN" altLang="en-US" sz="1400" b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079122" y="1682493"/>
            <a:ext cx="3137152" cy="1383831"/>
            <a:chOff x="1481200" y="4382357"/>
            <a:chExt cx="3137152" cy="1383831"/>
          </a:xfrm>
        </p:grpSpPr>
        <p:sp>
          <p:nvSpPr>
            <p:cNvPr id="14" name="矩形 13"/>
            <p:cNvSpPr/>
            <p:nvPr/>
          </p:nvSpPr>
          <p:spPr>
            <a:xfrm>
              <a:off x="1481200" y="4806566"/>
              <a:ext cx="2841876" cy="95962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输入您的内容或者通过右键复制粘贴您的内容，并选择只保留文字。</a:t>
              </a:r>
              <a:r>
                <a:rPr lang="zh-CN" altLang="en-US" sz="12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输入您的内容或者通过右键复制粘贴您的内容，并选择只保留文字</a:t>
              </a:r>
              <a:r>
                <a:rPr lang="zh-CN" alt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。</a:t>
              </a:r>
              <a:endParaRPr lang="zh-CN" altLang="en-US" sz="1200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Rectangle 84"/>
            <p:cNvSpPr>
              <a:spLocks noChangeArrowheads="1"/>
            </p:cNvSpPr>
            <p:nvPr/>
          </p:nvSpPr>
          <p:spPr bwMode="auto">
            <a:xfrm>
              <a:off x="2723706" y="4382357"/>
              <a:ext cx="1894646" cy="48135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b="1" dirty="0" smtClean="0">
                  <a:solidFill>
                    <a:srgbClr val="E65307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charset="0"/>
                </a:rPr>
                <a:t>第一阶段</a:t>
              </a:r>
              <a:endParaRPr lang="zh-CN" altLang="en-US" b="1" dirty="0" smtClean="0">
                <a:solidFill>
                  <a:srgbClr val="E65307"/>
                </a:solidFill>
                <a:latin typeface="微软雅黑" panose="020B0503020204020204" charset="-122"/>
                <a:ea typeface="微软雅黑" panose="020B0503020204020204" charset="-122"/>
                <a:sym typeface="Impact" panose="020B080603090205020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015161" y="2372991"/>
            <a:ext cx="2879976" cy="1359839"/>
            <a:chOff x="1443100" y="4406349"/>
            <a:chExt cx="2879976" cy="1359839"/>
          </a:xfrm>
        </p:grpSpPr>
        <p:sp>
          <p:nvSpPr>
            <p:cNvPr id="17" name="矩形 16"/>
            <p:cNvSpPr/>
            <p:nvPr/>
          </p:nvSpPr>
          <p:spPr>
            <a:xfrm>
              <a:off x="1481200" y="4806566"/>
              <a:ext cx="2841876" cy="95962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输入您的内容或者通过右键复制粘贴您的内容，并选择只保留文字。</a:t>
              </a:r>
              <a:r>
                <a:rPr lang="zh-CN" altLang="en-US" sz="12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输入您的内容或者通过右键复制粘贴您的内容，并选择只保留文字</a:t>
              </a:r>
              <a:r>
                <a:rPr lang="zh-CN" alt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。</a:t>
              </a:r>
              <a:endParaRPr lang="zh-CN" altLang="en-US" sz="1200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ectangle 84"/>
            <p:cNvSpPr>
              <a:spLocks noChangeArrowheads="1"/>
            </p:cNvSpPr>
            <p:nvPr/>
          </p:nvSpPr>
          <p:spPr bwMode="auto">
            <a:xfrm>
              <a:off x="1443100" y="4406349"/>
              <a:ext cx="1894646" cy="48135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r>
                <a:rPr lang="zh-CN" altLang="en-US" b="1" dirty="0" smtClean="0">
                  <a:solidFill>
                    <a:srgbClr val="E65307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charset="0"/>
                </a:rPr>
                <a:t>第二阶段</a:t>
              </a:r>
              <a:endParaRPr lang="zh-CN" altLang="en-US" b="1" dirty="0" smtClean="0">
                <a:solidFill>
                  <a:srgbClr val="E65307"/>
                </a:solidFill>
                <a:latin typeface="微软雅黑" panose="020B0503020204020204" charset="-122"/>
                <a:ea typeface="微软雅黑" panose="020B0503020204020204" charset="-122"/>
                <a:sym typeface="Impact" panose="020B0806030902050204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039560" y="3732830"/>
            <a:ext cx="3137152" cy="1383831"/>
            <a:chOff x="1481200" y="4382357"/>
            <a:chExt cx="3137152" cy="1383831"/>
          </a:xfrm>
        </p:grpSpPr>
        <p:sp>
          <p:nvSpPr>
            <p:cNvPr id="21" name="矩形 20"/>
            <p:cNvSpPr/>
            <p:nvPr/>
          </p:nvSpPr>
          <p:spPr>
            <a:xfrm>
              <a:off x="1481200" y="4806566"/>
              <a:ext cx="2841876" cy="95962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输入您的内容或者通过右键复制粘贴您的内容，并选择只保留文字。</a:t>
              </a:r>
              <a:r>
                <a:rPr lang="zh-CN" altLang="en-US" sz="12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输入您的内容或者通过右键复制粘贴您的内容，并选择只保留文字</a:t>
              </a:r>
              <a:r>
                <a:rPr lang="zh-CN" alt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。</a:t>
              </a:r>
              <a:endParaRPr lang="zh-CN" altLang="en-US" sz="1200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84"/>
            <p:cNvSpPr>
              <a:spLocks noChangeArrowheads="1"/>
            </p:cNvSpPr>
            <p:nvPr/>
          </p:nvSpPr>
          <p:spPr bwMode="auto">
            <a:xfrm>
              <a:off x="2723706" y="4382357"/>
              <a:ext cx="1894646" cy="48135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b="1" dirty="0">
                  <a:solidFill>
                    <a:srgbClr val="E65307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charset="0"/>
                </a:rPr>
                <a:t>第三</a:t>
              </a:r>
              <a:r>
                <a:rPr lang="zh-CN" altLang="en-US" b="1" dirty="0" smtClean="0">
                  <a:solidFill>
                    <a:srgbClr val="E65307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charset="0"/>
                </a:rPr>
                <a:t>阶段</a:t>
              </a:r>
              <a:endParaRPr lang="zh-CN" altLang="en-US" b="1" dirty="0" smtClean="0">
                <a:solidFill>
                  <a:srgbClr val="E65307"/>
                </a:solidFill>
                <a:latin typeface="微软雅黑" panose="020B0503020204020204" charset="-122"/>
                <a:ea typeface="微软雅黑" panose="020B0503020204020204" charset="-122"/>
                <a:sym typeface="Impact" panose="020B080603090205020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015161" y="4436741"/>
            <a:ext cx="2879976" cy="1359839"/>
            <a:chOff x="1443100" y="4406349"/>
            <a:chExt cx="2879976" cy="1359839"/>
          </a:xfrm>
        </p:grpSpPr>
        <p:sp>
          <p:nvSpPr>
            <p:cNvPr id="24" name="矩形 23"/>
            <p:cNvSpPr/>
            <p:nvPr/>
          </p:nvSpPr>
          <p:spPr>
            <a:xfrm>
              <a:off x="1481200" y="4806566"/>
              <a:ext cx="2841876" cy="95962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输入您的内容或者通过右键复制粘贴您的内容，并选择只保留文字。</a:t>
              </a:r>
              <a:r>
                <a:rPr lang="zh-CN" altLang="en-US" sz="12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输入您的内容或者通过右键复制粘贴您的内容，并选择只保留文字</a:t>
              </a:r>
              <a:r>
                <a:rPr lang="zh-CN" alt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。</a:t>
              </a:r>
              <a:endParaRPr lang="zh-CN" altLang="en-US" sz="1200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Rectangle 84"/>
            <p:cNvSpPr>
              <a:spLocks noChangeArrowheads="1"/>
            </p:cNvSpPr>
            <p:nvPr/>
          </p:nvSpPr>
          <p:spPr bwMode="auto">
            <a:xfrm>
              <a:off x="1443100" y="4406349"/>
              <a:ext cx="1894646" cy="48135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r>
                <a:rPr lang="zh-CN" altLang="en-US" b="1" dirty="0" smtClean="0">
                  <a:solidFill>
                    <a:srgbClr val="E65307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charset="0"/>
                </a:rPr>
                <a:t>第四阶段</a:t>
              </a:r>
              <a:endParaRPr lang="zh-CN" altLang="en-US" b="1" dirty="0" smtClean="0">
                <a:solidFill>
                  <a:srgbClr val="E65307"/>
                </a:solidFill>
                <a:latin typeface="微软雅黑" panose="020B0503020204020204" charset="-122"/>
                <a:ea typeface="微软雅黑" panose="020B0503020204020204" charset="-122"/>
                <a:sym typeface="Impact" panose="020B0806030902050204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904037" y="2809900"/>
            <a:ext cx="833438" cy="831850"/>
            <a:chOff x="6904037" y="2532063"/>
            <a:chExt cx="833438" cy="831850"/>
          </a:xfrm>
        </p:grpSpPr>
        <p:grpSp>
          <p:nvGrpSpPr>
            <p:cNvPr id="27" name="组合 26"/>
            <p:cNvGrpSpPr/>
            <p:nvPr/>
          </p:nvGrpSpPr>
          <p:grpSpPr bwMode="auto">
            <a:xfrm>
              <a:off x="6904037" y="2532063"/>
              <a:ext cx="833438" cy="831850"/>
              <a:chOff x="3176812" y="2273198"/>
              <a:chExt cx="2641825" cy="2726239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3176812" y="2273198"/>
                <a:ext cx="2641825" cy="2726239"/>
              </a:xfrm>
              <a:prstGeom prst="ellipse">
                <a:avLst/>
              </a:prstGeom>
              <a:gradFill flip="none" rotWithShape="1">
                <a:gsLst>
                  <a:gs pos="57000">
                    <a:schemeClr val="accent1">
                      <a:lumMod val="5000"/>
                      <a:lumOff val="95000"/>
                    </a:schemeClr>
                  </a:gs>
                  <a:gs pos="92000">
                    <a:schemeClr val="bg1">
                      <a:lumMod val="7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1"/>
                <a:tileRect/>
              </a:gradFill>
              <a:ln>
                <a:noFill/>
              </a:ln>
              <a:effectLst>
                <a:outerShdw blurRad="127000" dist="254000" dir="7200000" sx="99000" sy="99000" algn="tr" rotWithShape="0">
                  <a:prstClr val="black">
                    <a:alpha val="3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9" name="椭圆 28"/>
              <p:cNvSpPr/>
              <p:nvPr/>
            </p:nvSpPr>
            <p:spPr>
              <a:xfrm>
                <a:off x="3267389" y="2366847"/>
                <a:ext cx="2460671" cy="2538940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0" name="Freeform 10"/>
            <p:cNvSpPr>
              <a:spLocks noEditPoints="1"/>
            </p:cNvSpPr>
            <p:nvPr/>
          </p:nvSpPr>
          <p:spPr bwMode="auto">
            <a:xfrm>
              <a:off x="7052696" y="2680494"/>
              <a:ext cx="536120" cy="534987"/>
            </a:xfrm>
            <a:custGeom>
              <a:avLst/>
              <a:gdLst>
                <a:gd name="T0" fmla="*/ 133112 w 689"/>
                <a:gd name="T1" fmla="*/ 513932 h 688"/>
                <a:gd name="T2" fmla="*/ 618646 w 689"/>
                <a:gd name="T3" fmla="*/ 234100 h 688"/>
                <a:gd name="T4" fmla="*/ 540087 w 689"/>
                <a:gd name="T5" fmla="*/ 658747 h 688"/>
                <a:gd name="T6" fmla="*/ 211671 w 689"/>
                <a:gd name="T7" fmla="*/ 90374 h 688"/>
                <a:gd name="T8" fmla="*/ 540087 w 689"/>
                <a:gd name="T9" fmla="*/ 658747 h 688"/>
                <a:gd name="T10" fmla="*/ 175665 w 689"/>
                <a:gd name="T11" fmla="*/ 489977 h 688"/>
                <a:gd name="T12" fmla="*/ 576093 w 689"/>
                <a:gd name="T13" fmla="*/ 259144 h 688"/>
                <a:gd name="T14" fmla="*/ 501899 w 689"/>
                <a:gd name="T15" fmla="*/ 591239 h 688"/>
                <a:gd name="T16" fmla="*/ 250950 w 689"/>
                <a:gd name="T17" fmla="*/ 157882 h 688"/>
                <a:gd name="T18" fmla="*/ 501899 w 689"/>
                <a:gd name="T19" fmla="*/ 591239 h 688"/>
                <a:gd name="T20" fmla="*/ 376425 w 689"/>
                <a:gd name="T21" fmla="*/ 409403 h 688"/>
                <a:gd name="T22" fmla="*/ 376425 w 689"/>
                <a:gd name="T23" fmla="*/ 338629 h 688"/>
                <a:gd name="T24" fmla="*/ 391700 w 689"/>
                <a:gd name="T25" fmla="*/ 172037 h 688"/>
                <a:gd name="T26" fmla="*/ 375333 w 689"/>
                <a:gd name="T27" fmla="*/ 187280 h 688"/>
                <a:gd name="T28" fmla="*/ 360058 w 689"/>
                <a:gd name="T29" fmla="*/ 146993 h 688"/>
                <a:gd name="T30" fmla="*/ 376425 w 689"/>
                <a:gd name="T31" fmla="*/ 131749 h 688"/>
                <a:gd name="T32" fmla="*/ 391700 w 689"/>
                <a:gd name="T33" fmla="*/ 172037 h 688"/>
                <a:gd name="T34" fmla="*/ 376425 w 689"/>
                <a:gd name="T35" fmla="*/ 617372 h 688"/>
                <a:gd name="T36" fmla="*/ 360058 w 689"/>
                <a:gd name="T37" fmla="*/ 602128 h 688"/>
                <a:gd name="T38" fmla="*/ 375333 w 689"/>
                <a:gd name="T39" fmla="*/ 561841 h 688"/>
                <a:gd name="T40" fmla="*/ 391700 w 689"/>
                <a:gd name="T41" fmla="*/ 577085 h 688"/>
                <a:gd name="T42" fmla="*/ 173483 w 689"/>
                <a:gd name="T43" fmla="*/ 354961 h 688"/>
                <a:gd name="T44" fmla="*/ 188758 w 689"/>
                <a:gd name="T45" fmla="*/ 372383 h 688"/>
                <a:gd name="T46" fmla="*/ 148388 w 689"/>
                <a:gd name="T47" fmla="*/ 387627 h 688"/>
                <a:gd name="T48" fmla="*/ 133112 w 689"/>
                <a:gd name="T49" fmla="*/ 370205 h 688"/>
                <a:gd name="T50" fmla="*/ 173483 w 689"/>
                <a:gd name="T51" fmla="*/ 354961 h 688"/>
                <a:gd name="T52" fmla="*/ 618646 w 689"/>
                <a:gd name="T53" fmla="*/ 370205 h 688"/>
                <a:gd name="T54" fmla="*/ 603370 w 689"/>
                <a:gd name="T55" fmla="*/ 387627 h 688"/>
                <a:gd name="T56" fmla="*/ 563000 w 689"/>
                <a:gd name="T57" fmla="*/ 372383 h 688"/>
                <a:gd name="T58" fmla="*/ 578275 w 689"/>
                <a:gd name="T59" fmla="*/ 354961 h 688"/>
                <a:gd name="T60" fmla="*/ 396064 w 689"/>
                <a:gd name="T61" fmla="*/ 374561 h 688"/>
                <a:gd name="T62" fmla="*/ 356785 w 689"/>
                <a:gd name="T63" fmla="*/ 374561 h 688"/>
                <a:gd name="T64" fmla="*/ 376425 w 689"/>
                <a:gd name="T65" fmla="*/ 218857 h 688"/>
                <a:gd name="T66" fmla="*/ 396064 w 689"/>
                <a:gd name="T67" fmla="*/ 374561 h 688"/>
                <a:gd name="T68" fmla="*/ 285864 w 689"/>
                <a:gd name="T69" fmla="*/ 467112 h 688"/>
                <a:gd name="T70" fmla="*/ 358967 w 689"/>
                <a:gd name="T71" fmla="*/ 365850 h 688"/>
                <a:gd name="T72" fmla="*/ 387335 w 689"/>
                <a:gd name="T73" fmla="*/ 393071 h 68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689"/>
                <a:gd name="T112" fmla="*/ 0 h 688"/>
                <a:gd name="T113" fmla="*/ 689 w 689"/>
                <a:gd name="T114" fmla="*/ 688 h 688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689" h="688">
                  <a:moveTo>
                    <a:pt x="216" y="121"/>
                  </a:moveTo>
                  <a:cubicBezTo>
                    <a:pt x="94" y="192"/>
                    <a:pt x="51" y="350"/>
                    <a:pt x="122" y="472"/>
                  </a:cubicBezTo>
                  <a:cubicBezTo>
                    <a:pt x="193" y="595"/>
                    <a:pt x="350" y="637"/>
                    <a:pt x="473" y="566"/>
                  </a:cubicBezTo>
                  <a:cubicBezTo>
                    <a:pt x="596" y="495"/>
                    <a:pt x="638" y="338"/>
                    <a:pt x="567" y="215"/>
                  </a:cubicBezTo>
                  <a:cubicBezTo>
                    <a:pt x="496" y="93"/>
                    <a:pt x="339" y="51"/>
                    <a:pt x="216" y="121"/>
                  </a:cubicBezTo>
                  <a:close/>
                  <a:moveTo>
                    <a:pt x="495" y="605"/>
                  </a:moveTo>
                  <a:cubicBezTo>
                    <a:pt x="351" y="688"/>
                    <a:pt x="167" y="638"/>
                    <a:pt x="83" y="495"/>
                  </a:cubicBezTo>
                  <a:cubicBezTo>
                    <a:pt x="0" y="351"/>
                    <a:pt x="50" y="166"/>
                    <a:pt x="194" y="83"/>
                  </a:cubicBezTo>
                  <a:cubicBezTo>
                    <a:pt x="338" y="0"/>
                    <a:pt x="523" y="49"/>
                    <a:pt x="606" y="193"/>
                  </a:cubicBezTo>
                  <a:cubicBezTo>
                    <a:pt x="689" y="337"/>
                    <a:pt x="639" y="522"/>
                    <a:pt x="495" y="605"/>
                  </a:cubicBezTo>
                  <a:close/>
                  <a:moveTo>
                    <a:pt x="238" y="160"/>
                  </a:moveTo>
                  <a:cubicBezTo>
                    <a:pt x="137" y="219"/>
                    <a:pt x="102" y="349"/>
                    <a:pt x="161" y="450"/>
                  </a:cubicBezTo>
                  <a:cubicBezTo>
                    <a:pt x="219" y="551"/>
                    <a:pt x="349" y="586"/>
                    <a:pt x="451" y="528"/>
                  </a:cubicBezTo>
                  <a:cubicBezTo>
                    <a:pt x="552" y="469"/>
                    <a:pt x="587" y="339"/>
                    <a:pt x="528" y="238"/>
                  </a:cubicBezTo>
                  <a:cubicBezTo>
                    <a:pt x="470" y="136"/>
                    <a:pt x="340" y="102"/>
                    <a:pt x="238" y="160"/>
                  </a:cubicBezTo>
                  <a:close/>
                  <a:moveTo>
                    <a:pt x="460" y="543"/>
                  </a:moveTo>
                  <a:cubicBezTo>
                    <a:pt x="350" y="607"/>
                    <a:pt x="209" y="569"/>
                    <a:pt x="145" y="459"/>
                  </a:cubicBezTo>
                  <a:cubicBezTo>
                    <a:pt x="82" y="349"/>
                    <a:pt x="120" y="208"/>
                    <a:pt x="230" y="145"/>
                  </a:cubicBezTo>
                  <a:cubicBezTo>
                    <a:pt x="339" y="81"/>
                    <a:pt x="480" y="119"/>
                    <a:pt x="544" y="229"/>
                  </a:cubicBezTo>
                  <a:cubicBezTo>
                    <a:pt x="607" y="339"/>
                    <a:pt x="570" y="480"/>
                    <a:pt x="460" y="543"/>
                  </a:cubicBezTo>
                  <a:close/>
                  <a:moveTo>
                    <a:pt x="377" y="344"/>
                  </a:moveTo>
                  <a:cubicBezTo>
                    <a:pt x="377" y="362"/>
                    <a:pt x="362" y="376"/>
                    <a:pt x="345" y="376"/>
                  </a:cubicBezTo>
                  <a:cubicBezTo>
                    <a:pt x="327" y="376"/>
                    <a:pt x="312" y="362"/>
                    <a:pt x="312" y="344"/>
                  </a:cubicBezTo>
                  <a:cubicBezTo>
                    <a:pt x="312" y="326"/>
                    <a:pt x="327" y="311"/>
                    <a:pt x="345" y="311"/>
                  </a:cubicBezTo>
                  <a:cubicBezTo>
                    <a:pt x="362" y="311"/>
                    <a:pt x="377" y="326"/>
                    <a:pt x="377" y="344"/>
                  </a:cubicBezTo>
                  <a:close/>
                  <a:moveTo>
                    <a:pt x="359" y="158"/>
                  </a:moveTo>
                  <a:cubicBezTo>
                    <a:pt x="359" y="166"/>
                    <a:pt x="353" y="172"/>
                    <a:pt x="345" y="172"/>
                  </a:cubicBezTo>
                  <a:lnTo>
                    <a:pt x="344" y="172"/>
                  </a:lnTo>
                  <a:cubicBezTo>
                    <a:pt x="336" y="172"/>
                    <a:pt x="330" y="166"/>
                    <a:pt x="330" y="158"/>
                  </a:cubicBezTo>
                  <a:lnTo>
                    <a:pt x="330" y="135"/>
                  </a:lnTo>
                  <a:cubicBezTo>
                    <a:pt x="330" y="127"/>
                    <a:pt x="336" y="121"/>
                    <a:pt x="344" y="121"/>
                  </a:cubicBezTo>
                  <a:lnTo>
                    <a:pt x="345" y="121"/>
                  </a:lnTo>
                  <a:cubicBezTo>
                    <a:pt x="353" y="121"/>
                    <a:pt x="359" y="127"/>
                    <a:pt x="359" y="135"/>
                  </a:cubicBezTo>
                  <a:lnTo>
                    <a:pt x="359" y="158"/>
                  </a:lnTo>
                  <a:close/>
                  <a:moveTo>
                    <a:pt x="359" y="553"/>
                  </a:moveTo>
                  <a:cubicBezTo>
                    <a:pt x="359" y="560"/>
                    <a:pt x="353" y="567"/>
                    <a:pt x="345" y="567"/>
                  </a:cubicBezTo>
                  <a:lnTo>
                    <a:pt x="344" y="567"/>
                  </a:lnTo>
                  <a:cubicBezTo>
                    <a:pt x="336" y="567"/>
                    <a:pt x="330" y="560"/>
                    <a:pt x="330" y="553"/>
                  </a:cubicBezTo>
                  <a:lnTo>
                    <a:pt x="330" y="530"/>
                  </a:lnTo>
                  <a:cubicBezTo>
                    <a:pt x="330" y="522"/>
                    <a:pt x="336" y="516"/>
                    <a:pt x="344" y="516"/>
                  </a:cubicBezTo>
                  <a:lnTo>
                    <a:pt x="345" y="516"/>
                  </a:lnTo>
                  <a:cubicBezTo>
                    <a:pt x="353" y="516"/>
                    <a:pt x="359" y="522"/>
                    <a:pt x="359" y="530"/>
                  </a:cubicBezTo>
                  <a:lnTo>
                    <a:pt x="359" y="553"/>
                  </a:lnTo>
                  <a:close/>
                  <a:moveTo>
                    <a:pt x="159" y="326"/>
                  </a:moveTo>
                  <a:cubicBezTo>
                    <a:pt x="166" y="326"/>
                    <a:pt x="173" y="333"/>
                    <a:pt x="173" y="340"/>
                  </a:cubicBezTo>
                  <a:lnTo>
                    <a:pt x="173" y="342"/>
                  </a:lnTo>
                  <a:cubicBezTo>
                    <a:pt x="173" y="350"/>
                    <a:pt x="166" y="356"/>
                    <a:pt x="159" y="356"/>
                  </a:cubicBezTo>
                  <a:lnTo>
                    <a:pt x="136" y="356"/>
                  </a:lnTo>
                  <a:cubicBezTo>
                    <a:pt x="128" y="356"/>
                    <a:pt x="122" y="350"/>
                    <a:pt x="122" y="342"/>
                  </a:cubicBezTo>
                  <a:lnTo>
                    <a:pt x="122" y="340"/>
                  </a:lnTo>
                  <a:cubicBezTo>
                    <a:pt x="122" y="333"/>
                    <a:pt x="128" y="326"/>
                    <a:pt x="136" y="326"/>
                  </a:cubicBezTo>
                  <a:lnTo>
                    <a:pt x="159" y="326"/>
                  </a:lnTo>
                  <a:close/>
                  <a:moveTo>
                    <a:pt x="553" y="326"/>
                  </a:moveTo>
                  <a:cubicBezTo>
                    <a:pt x="561" y="326"/>
                    <a:pt x="567" y="333"/>
                    <a:pt x="567" y="340"/>
                  </a:cubicBezTo>
                  <a:lnTo>
                    <a:pt x="567" y="342"/>
                  </a:lnTo>
                  <a:cubicBezTo>
                    <a:pt x="567" y="350"/>
                    <a:pt x="561" y="356"/>
                    <a:pt x="553" y="356"/>
                  </a:cubicBezTo>
                  <a:lnTo>
                    <a:pt x="530" y="356"/>
                  </a:lnTo>
                  <a:cubicBezTo>
                    <a:pt x="523" y="356"/>
                    <a:pt x="516" y="350"/>
                    <a:pt x="516" y="342"/>
                  </a:cubicBezTo>
                  <a:lnTo>
                    <a:pt x="516" y="340"/>
                  </a:lnTo>
                  <a:cubicBezTo>
                    <a:pt x="516" y="333"/>
                    <a:pt x="523" y="326"/>
                    <a:pt x="530" y="326"/>
                  </a:cubicBezTo>
                  <a:lnTo>
                    <a:pt x="553" y="326"/>
                  </a:lnTo>
                  <a:close/>
                  <a:moveTo>
                    <a:pt x="363" y="344"/>
                  </a:moveTo>
                  <a:cubicBezTo>
                    <a:pt x="363" y="354"/>
                    <a:pt x="355" y="362"/>
                    <a:pt x="345" y="362"/>
                  </a:cubicBezTo>
                  <a:cubicBezTo>
                    <a:pt x="335" y="362"/>
                    <a:pt x="327" y="354"/>
                    <a:pt x="327" y="344"/>
                  </a:cubicBezTo>
                  <a:lnTo>
                    <a:pt x="327" y="219"/>
                  </a:lnTo>
                  <a:cubicBezTo>
                    <a:pt x="327" y="209"/>
                    <a:pt x="335" y="201"/>
                    <a:pt x="345" y="201"/>
                  </a:cubicBezTo>
                  <a:cubicBezTo>
                    <a:pt x="355" y="201"/>
                    <a:pt x="363" y="209"/>
                    <a:pt x="363" y="219"/>
                  </a:cubicBezTo>
                  <a:lnTo>
                    <a:pt x="363" y="344"/>
                  </a:lnTo>
                  <a:close/>
                  <a:moveTo>
                    <a:pt x="289" y="427"/>
                  </a:moveTo>
                  <a:cubicBezTo>
                    <a:pt x="281" y="435"/>
                    <a:pt x="269" y="436"/>
                    <a:pt x="262" y="429"/>
                  </a:cubicBezTo>
                  <a:cubicBezTo>
                    <a:pt x="255" y="422"/>
                    <a:pt x="255" y="409"/>
                    <a:pt x="263" y="402"/>
                  </a:cubicBezTo>
                  <a:lnTo>
                    <a:pt x="329" y="336"/>
                  </a:lnTo>
                  <a:cubicBezTo>
                    <a:pt x="337" y="328"/>
                    <a:pt x="349" y="327"/>
                    <a:pt x="356" y="334"/>
                  </a:cubicBezTo>
                  <a:cubicBezTo>
                    <a:pt x="363" y="341"/>
                    <a:pt x="362" y="354"/>
                    <a:pt x="355" y="361"/>
                  </a:cubicBezTo>
                  <a:lnTo>
                    <a:pt x="289" y="42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91434" tIns="45717" rIns="91434" bIns="45717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5930" indent="190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3130" indent="190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0330" indent="190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7530" indent="190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186237" y="2049487"/>
            <a:ext cx="833438" cy="833438"/>
            <a:chOff x="4186237" y="1771650"/>
            <a:chExt cx="833438" cy="833438"/>
          </a:xfrm>
        </p:grpSpPr>
        <p:grpSp>
          <p:nvGrpSpPr>
            <p:cNvPr id="32" name="组合 31"/>
            <p:cNvGrpSpPr/>
            <p:nvPr/>
          </p:nvGrpSpPr>
          <p:grpSpPr bwMode="auto">
            <a:xfrm>
              <a:off x="4186237" y="1771650"/>
              <a:ext cx="833438" cy="833438"/>
              <a:chOff x="3176812" y="2273198"/>
              <a:chExt cx="2641825" cy="2726239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3176812" y="2273198"/>
                <a:ext cx="2641825" cy="2726239"/>
              </a:xfrm>
              <a:prstGeom prst="ellipse">
                <a:avLst/>
              </a:prstGeom>
              <a:gradFill flip="none" rotWithShape="1">
                <a:gsLst>
                  <a:gs pos="57000">
                    <a:schemeClr val="accent1">
                      <a:lumMod val="5000"/>
                      <a:lumOff val="95000"/>
                    </a:schemeClr>
                  </a:gs>
                  <a:gs pos="92000">
                    <a:schemeClr val="bg1">
                      <a:lumMod val="7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1"/>
                <a:tileRect/>
              </a:gradFill>
              <a:ln>
                <a:noFill/>
              </a:ln>
              <a:effectLst>
                <a:outerShdw blurRad="127000" dist="254000" dir="7200000" sx="99000" sy="99000" algn="tr" rotWithShape="0">
                  <a:prstClr val="black">
                    <a:alpha val="3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4" name="椭圆 33"/>
              <p:cNvSpPr/>
              <p:nvPr/>
            </p:nvSpPr>
            <p:spPr>
              <a:xfrm>
                <a:off x="3267389" y="2366669"/>
                <a:ext cx="2460671" cy="2539297"/>
              </a:xfrm>
              <a:prstGeom prst="ellipse">
                <a:avLst/>
              </a:prstGeom>
              <a:solidFill>
                <a:srgbClr val="E6530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5" name="Freeform 18"/>
            <p:cNvSpPr>
              <a:spLocks noEditPoints="1"/>
            </p:cNvSpPr>
            <p:nvPr/>
          </p:nvSpPr>
          <p:spPr bwMode="auto">
            <a:xfrm>
              <a:off x="4369197" y="1953745"/>
              <a:ext cx="443177" cy="469247"/>
            </a:xfrm>
            <a:custGeom>
              <a:avLst/>
              <a:gdLst>
                <a:gd name="T0" fmla="*/ 308844 w 568"/>
                <a:gd name="T1" fmla="*/ 627293 h 601"/>
                <a:gd name="T2" fmla="*/ 309935 w 568"/>
                <a:gd name="T3" fmla="*/ 363917 h 601"/>
                <a:gd name="T4" fmla="*/ 494368 w 568"/>
                <a:gd name="T5" fmla="*/ 328946 h 601"/>
                <a:gd name="T6" fmla="*/ 378688 w 568"/>
                <a:gd name="T7" fmla="*/ 374846 h 601"/>
                <a:gd name="T8" fmla="*/ 103675 w 568"/>
                <a:gd name="T9" fmla="*/ 233869 h 601"/>
                <a:gd name="T10" fmla="*/ 138598 w 568"/>
                <a:gd name="T11" fmla="*/ 238240 h 601"/>
                <a:gd name="T12" fmla="*/ 183342 w 568"/>
                <a:gd name="T13" fmla="*/ 242612 h 601"/>
                <a:gd name="T14" fmla="*/ 182250 w 568"/>
                <a:gd name="T15" fmla="*/ 213105 h 601"/>
                <a:gd name="T16" fmla="*/ 309935 w 568"/>
                <a:gd name="T17" fmla="*/ 331132 h 601"/>
                <a:gd name="T18" fmla="*/ 450715 w 568"/>
                <a:gd name="T19" fmla="*/ 228405 h 601"/>
                <a:gd name="T20" fmla="*/ 482364 w 568"/>
                <a:gd name="T21" fmla="*/ 222940 h 601"/>
                <a:gd name="T22" fmla="*/ 499825 w 568"/>
                <a:gd name="T23" fmla="*/ 229497 h 601"/>
                <a:gd name="T24" fmla="*/ 453989 w 568"/>
                <a:gd name="T25" fmla="*/ 279768 h 601"/>
                <a:gd name="T26" fmla="*/ 533656 w 568"/>
                <a:gd name="T27" fmla="*/ 372660 h 601"/>
                <a:gd name="T28" fmla="*/ 509647 w 568"/>
                <a:gd name="T29" fmla="*/ 287418 h 601"/>
                <a:gd name="T30" fmla="*/ 509647 w 568"/>
                <a:gd name="T31" fmla="*/ 546423 h 601"/>
                <a:gd name="T32" fmla="*/ 539112 w 568"/>
                <a:gd name="T33" fmla="*/ 539865 h 601"/>
                <a:gd name="T34" fmla="*/ 338309 w 568"/>
                <a:gd name="T35" fmla="*/ 650243 h 601"/>
                <a:gd name="T36" fmla="*/ 311026 w 568"/>
                <a:gd name="T37" fmla="*/ 656800 h 601"/>
                <a:gd name="T38" fmla="*/ 81849 w 568"/>
                <a:gd name="T39" fmla="*/ 539865 h 601"/>
                <a:gd name="T40" fmla="*/ 111315 w 568"/>
                <a:gd name="T41" fmla="*/ 546423 h 601"/>
                <a:gd name="T42" fmla="*/ 111315 w 568"/>
                <a:gd name="T43" fmla="*/ 287418 h 601"/>
                <a:gd name="T44" fmla="*/ 87306 w 568"/>
                <a:gd name="T45" fmla="*/ 372660 h 601"/>
                <a:gd name="T46" fmla="*/ 154968 w 568"/>
                <a:gd name="T47" fmla="*/ 275397 h 601"/>
                <a:gd name="T48" fmla="*/ 67662 w 568"/>
                <a:gd name="T49" fmla="*/ 437138 h 601"/>
                <a:gd name="T50" fmla="*/ 80758 w 568"/>
                <a:gd name="T51" fmla="*/ 463366 h 601"/>
                <a:gd name="T52" fmla="*/ 92762 w 568"/>
                <a:gd name="T53" fmla="*/ 487409 h 601"/>
                <a:gd name="T54" fmla="*/ 49109 w 568"/>
                <a:gd name="T55" fmla="*/ 519101 h 601"/>
                <a:gd name="T56" fmla="*/ 30557 w 568"/>
                <a:gd name="T57" fmla="*/ 412003 h 601"/>
                <a:gd name="T58" fmla="*/ 58931 w 568"/>
                <a:gd name="T59" fmla="*/ 363917 h 601"/>
                <a:gd name="T60" fmla="*/ 516194 w 568"/>
                <a:gd name="T61" fmla="*/ 416374 h 601"/>
                <a:gd name="T62" fmla="*/ 505281 w 568"/>
                <a:gd name="T63" fmla="*/ 443695 h 601"/>
                <a:gd name="T64" fmla="*/ 496551 w 568"/>
                <a:gd name="T65" fmla="*/ 471016 h 601"/>
                <a:gd name="T66" fmla="*/ 491094 w 568"/>
                <a:gd name="T67" fmla="*/ 491780 h 601"/>
                <a:gd name="T68" fmla="*/ 526016 w 568"/>
                <a:gd name="T69" fmla="*/ 396703 h 601"/>
                <a:gd name="T70" fmla="*/ 559847 w 568"/>
                <a:gd name="T71" fmla="*/ 393424 h 601"/>
                <a:gd name="T72" fmla="*/ 307752 w 568"/>
                <a:gd name="T73" fmla="*/ 0 h 601"/>
                <a:gd name="T74" fmla="*/ 456172 w 568"/>
                <a:gd name="T75" fmla="*/ 116934 h 601"/>
                <a:gd name="T76" fmla="*/ 429980 w 568"/>
                <a:gd name="T77" fmla="*/ 195619 h 601"/>
                <a:gd name="T78" fmla="*/ 398332 w 568"/>
                <a:gd name="T79" fmla="*/ 88520 h 601"/>
                <a:gd name="T80" fmla="*/ 211716 w 568"/>
                <a:gd name="T81" fmla="*/ 199991 h 601"/>
                <a:gd name="T82" fmla="*/ 165881 w 568"/>
                <a:gd name="T83" fmla="*/ 168298 h 601"/>
                <a:gd name="T84" fmla="*/ 216081 w 568"/>
                <a:gd name="T85" fmla="*/ 44807 h 60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568"/>
                <a:gd name="T130" fmla="*/ 0 h 601"/>
                <a:gd name="T131" fmla="*/ 568 w 568"/>
                <a:gd name="T132" fmla="*/ 601 h 601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568" h="601">
                  <a:moveTo>
                    <a:pt x="266" y="331"/>
                  </a:moveTo>
                  <a:lnTo>
                    <a:pt x="266" y="571"/>
                  </a:lnTo>
                  <a:cubicBezTo>
                    <a:pt x="272" y="573"/>
                    <a:pt x="277" y="575"/>
                    <a:pt x="283" y="574"/>
                  </a:cubicBezTo>
                  <a:cubicBezTo>
                    <a:pt x="290" y="574"/>
                    <a:pt x="297" y="572"/>
                    <a:pt x="303" y="570"/>
                  </a:cubicBezTo>
                  <a:lnTo>
                    <a:pt x="303" y="331"/>
                  </a:lnTo>
                  <a:cubicBezTo>
                    <a:pt x="297" y="332"/>
                    <a:pt x="290" y="333"/>
                    <a:pt x="284" y="333"/>
                  </a:cubicBezTo>
                  <a:cubicBezTo>
                    <a:pt x="278" y="333"/>
                    <a:pt x="272" y="332"/>
                    <a:pt x="266" y="331"/>
                  </a:cubicBezTo>
                  <a:close/>
                  <a:moveTo>
                    <a:pt x="347" y="343"/>
                  </a:moveTo>
                  <a:lnTo>
                    <a:pt x="453" y="301"/>
                  </a:lnTo>
                  <a:lnTo>
                    <a:pt x="453" y="345"/>
                  </a:lnTo>
                  <a:lnTo>
                    <a:pt x="347" y="386"/>
                  </a:lnTo>
                  <a:lnTo>
                    <a:pt x="347" y="343"/>
                  </a:lnTo>
                  <a:close/>
                  <a:moveTo>
                    <a:pt x="142" y="252"/>
                  </a:moveTo>
                  <a:lnTo>
                    <a:pt x="99" y="228"/>
                  </a:lnTo>
                  <a:cubicBezTo>
                    <a:pt x="94" y="225"/>
                    <a:pt x="93" y="219"/>
                    <a:pt x="95" y="214"/>
                  </a:cubicBezTo>
                  <a:cubicBezTo>
                    <a:pt x="98" y="209"/>
                    <a:pt x="104" y="208"/>
                    <a:pt x="109" y="210"/>
                  </a:cubicBezTo>
                  <a:lnTo>
                    <a:pt x="149" y="233"/>
                  </a:lnTo>
                  <a:lnTo>
                    <a:pt x="127" y="218"/>
                  </a:lnTo>
                  <a:cubicBezTo>
                    <a:pt x="123" y="215"/>
                    <a:pt x="122" y="209"/>
                    <a:pt x="125" y="204"/>
                  </a:cubicBezTo>
                  <a:cubicBezTo>
                    <a:pt x="128" y="200"/>
                    <a:pt x="134" y="199"/>
                    <a:pt x="138" y="202"/>
                  </a:cubicBezTo>
                  <a:lnTo>
                    <a:pt x="168" y="222"/>
                  </a:lnTo>
                  <a:lnTo>
                    <a:pt x="154" y="209"/>
                  </a:lnTo>
                  <a:cubicBezTo>
                    <a:pt x="150" y="205"/>
                    <a:pt x="149" y="199"/>
                    <a:pt x="153" y="195"/>
                  </a:cubicBezTo>
                  <a:cubicBezTo>
                    <a:pt x="157" y="191"/>
                    <a:pt x="163" y="191"/>
                    <a:pt x="167" y="195"/>
                  </a:cubicBezTo>
                  <a:lnTo>
                    <a:pt x="282" y="303"/>
                  </a:lnTo>
                  <a:cubicBezTo>
                    <a:pt x="283" y="303"/>
                    <a:pt x="283" y="303"/>
                    <a:pt x="283" y="304"/>
                  </a:cubicBezTo>
                  <a:cubicBezTo>
                    <a:pt x="283" y="303"/>
                    <a:pt x="284" y="303"/>
                    <a:pt x="284" y="303"/>
                  </a:cubicBezTo>
                  <a:lnTo>
                    <a:pt x="399" y="195"/>
                  </a:lnTo>
                  <a:cubicBezTo>
                    <a:pt x="403" y="191"/>
                    <a:pt x="409" y="191"/>
                    <a:pt x="413" y="195"/>
                  </a:cubicBezTo>
                  <a:cubicBezTo>
                    <a:pt x="417" y="199"/>
                    <a:pt x="417" y="205"/>
                    <a:pt x="413" y="209"/>
                  </a:cubicBezTo>
                  <a:lnTo>
                    <a:pt x="399" y="222"/>
                  </a:lnTo>
                  <a:lnTo>
                    <a:pt x="428" y="202"/>
                  </a:lnTo>
                  <a:cubicBezTo>
                    <a:pt x="432" y="199"/>
                    <a:pt x="438" y="200"/>
                    <a:pt x="442" y="204"/>
                  </a:cubicBezTo>
                  <a:cubicBezTo>
                    <a:pt x="445" y="209"/>
                    <a:pt x="444" y="215"/>
                    <a:pt x="439" y="218"/>
                  </a:cubicBezTo>
                  <a:lnTo>
                    <a:pt x="417" y="233"/>
                  </a:lnTo>
                  <a:lnTo>
                    <a:pt x="458" y="210"/>
                  </a:lnTo>
                  <a:cubicBezTo>
                    <a:pt x="462" y="208"/>
                    <a:pt x="468" y="209"/>
                    <a:pt x="471" y="214"/>
                  </a:cubicBezTo>
                  <a:cubicBezTo>
                    <a:pt x="474" y="219"/>
                    <a:pt x="472" y="225"/>
                    <a:pt x="467" y="228"/>
                  </a:cubicBezTo>
                  <a:lnTo>
                    <a:pt x="416" y="256"/>
                  </a:lnTo>
                  <a:lnTo>
                    <a:pt x="494" y="224"/>
                  </a:lnTo>
                  <a:lnTo>
                    <a:pt x="494" y="342"/>
                  </a:lnTo>
                  <a:cubicBezTo>
                    <a:pt x="492" y="342"/>
                    <a:pt x="491" y="342"/>
                    <a:pt x="489" y="341"/>
                  </a:cubicBezTo>
                  <a:lnTo>
                    <a:pt x="473" y="339"/>
                  </a:lnTo>
                  <a:lnTo>
                    <a:pt x="467" y="351"/>
                  </a:lnTo>
                  <a:lnTo>
                    <a:pt x="467" y="263"/>
                  </a:lnTo>
                  <a:lnTo>
                    <a:pt x="329" y="322"/>
                  </a:lnTo>
                  <a:lnTo>
                    <a:pt x="329" y="559"/>
                  </a:lnTo>
                  <a:lnTo>
                    <a:pt x="467" y="500"/>
                  </a:lnTo>
                  <a:lnTo>
                    <a:pt x="467" y="483"/>
                  </a:lnTo>
                  <a:cubicBezTo>
                    <a:pt x="472" y="486"/>
                    <a:pt x="477" y="488"/>
                    <a:pt x="482" y="490"/>
                  </a:cubicBezTo>
                  <a:cubicBezTo>
                    <a:pt x="486" y="492"/>
                    <a:pt x="490" y="493"/>
                    <a:pt x="494" y="494"/>
                  </a:cubicBezTo>
                  <a:lnTo>
                    <a:pt x="494" y="518"/>
                  </a:lnTo>
                  <a:lnTo>
                    <a:pt x="321" y="591"/>
                  </a:lnTo>
                  <a:cubicBezTo>
                    <a:pt x="318" y="592"/>
                    <a:pt x="314" y="594"/>
                    <a:pt x="310" y="595"/>
                  </a:cubicBezTo>
                  <a:lnTo>
                    <a:pt x="303" y="598"/>
                  </a:lnTo>
                  <a:cubicBezTo>
                    <a:pt x="297" y="599"/>
                    <a:pt x="291" y="601"/>
                    <a:pt x="285" y="601"/>
                  </a:cubicBezTo>
                  <a:cubicBezTo>
                    <a:pt x="271" y="601"/>
                    <a:pt x="258" y="598"/>
                    <a:pt x="247" y="590"/>
                  </a:cubicBezTo>
                  <a:lnTo>
                    <a:pt x="75" y="518"/>
                  </a:lnTo>
                  <a:lnTo>
                    <a:pt x="75" y="494"/>
                  </a:lnTo>
                  <a:cubicBezTo>
                    <a:pt x="79" y="493"/>
                    <a:pt x="83" y="492"/>
                    <a:pt x="87" y="490"/>
                  </a:cubicBezTo>
                  <a:cubicBezTo>
                    <a:pt x="91" y="488"/>
                    <a:pt x="96" y="486"/>
                    <a:pt x="102" y="483"/>
                  </a:cubicBezTo>
                  <a:lnTo>
                    <a:pt x="102" y="500"/>
                  </a:lnTo>
                  <a:lnTo>
                    <a:pt x="240" y="559"/>
                  </a:lnTo>
                  <a:lnTo>
                    <a:pt x="240" y="322"/>
                  </a:lnTo>
                  <a:lnTo>
                    <a:pt x="102" y="263"/>
                  </a:lnTo>
                  <a:lnTo>
                    <a:pt x="102" y="351"/>
                  </a:lnTo>
                  <a:lnTo>
                    <a:pt x="95" y="339"/>
                  </a:lnTo>
                  <a:lnTo>
                    <a:pt x="80" y="341"/>
                  </a:lnTo>
                  <a:cubicBezTo>
                    <a:pt x="78" y="342"/>
                    <a:pt x="77" y="342"/>
                    <a:pt x="75" y="342"/>
                  </a:cubicBezTo>
                  <a:lnTo>
                    <a:pt x="75" y="224"/>
                  </a:lnTo>
                  <a:lnTo>
                    <a:pt x="142" y="252"/>
                  </a:lnTo>
                  <a:close/>
                  <a:moveTo>
                    <a:pt x="86" y="363"/>
                  </a:moveTo>
                  <a:cubicBezTo>
                    <a:pt x="89" y="369"/>
                    <a:pt x="91" y="375"/>
                    <a:pt x="94" y="381"/>
                  </a:cubicBezTo>
                  <a:lnTo>
                    <a:pt x="62" y="400"/>
                  </a:lnTo>
                  <a:lnTo>
                    <a:pt x="97" y="387"/>
                  </a:lnTo>
                  <a:cubicBezTo>
                    <a:pt x="99" y="393"/>
                    <a:pt x="102" y="399"/>
                    <a:pt x="104" y="406"/>
                  </a:cubicBezTo>
                  <a:lnTo>
                    <a:pt x="74" y="424"/>
                  </a:lnTo>
                  <a:lnTo>
                    <a:pt x="106" y="411"/>
                  </a:lnTo>
                  <a:cubicBezTo>
                    <a:pt x="108" y="418"/>
                    <a:pt x="110" y="424"/>
                    <a:pt x="112" y="431"/>
                  </a:cubicBezTo>
                  <a:lnTo>
                    <a:pt x="85" y="446"/>
                  </a:lnTo>
                  <a:lnTo>
                    <a:pt x="113" y="435"/>
                  </a:lnTo>
                  <a:cubicBezTo>
                    <a:pt x="115" y="440"/>
                    <a:pt x="116" y="445"/>
                    <a:pt x="117" y="450"/>
                  </a:cubicBezTo>
                  <a:cubicBezTo>
                    <a:pt x="111" y="454"/>
                    <a:pt x="66" y="483"/>
                    <a:pt x="45" y="475"/>
                  </a:cubicBezTo>
                  <a:cubicBezTo>
                    <a:pt x="23" y="467"/>
                    <a:pt x="2" y="437"/>
                    <a:pt x="1" y="410"/>
                  </a:cubicBezTo>
                  <a:cubicBezTo>
                    <a:pt x="0" y="383"/>
                    <a:pt x="70" y="366"/>
                    <a:pt x="86" y="363"/>
                  </a:cubicBezTo>
                  <a:close/>
                  <a:moveTo>
                    <a:pt x="28" y="377"/>
                  </a:moveTo>
                  <a:lnTo>
                    <a:pt x="45" y="369"/>
                  </a:lnTo>
                  <a:lnTo>
                    <a:pt x="54" y="360"/>
                  </a:lnTo>
                  <a:lnTo>
                    <a:pt x="54" y="333"/>
                  </a:lnTo>
                  <a:cubicBezTo>
                    <a:pt x="38" y="340"/>
                    <a:pt x="31" y="356"/>
                    <a:pt x="28" y="377"/>
                  </a:cubicBezTo>
                  <a:close/>
                  <a:moveTo>
                    <a:pt x="482" y="363"/>
                  </a:moveTo>
                  <a:cubicBezTo>
                    <a:pt x="479" y="369"/>
                    <a:pt x="476" y="375"/>
                    <a:pt x="473" y="381"/>
                  </a:cubicBezTo>
                  <a:lnTo>
                    <a:pt x="505" y="400"/>
                  </a:lnTo>
                  <a:lnTo>
                    <a:pt x="471" y="387"/>
                  </a:lnTo>
                  <a:cubicBezTo>
                    <a:pt x="468" y="393"/>
                    <a:pt x="465" y="399"/>
                    <a:pt x="463" y="406"/>
                  </a:cubicBezTo>
                  <a:lnTo>
                    <a:pt x="493" y="424"/>
                  </a:lnTo>
                  <a:lnTo>
                    <a:pt x="461" y="411"/>
                  </a:lnTo>
                  <a:cubicBezTo>
                    <a:pt x="459" y="418"/>
                    <a:pt x="457" y="424"/>
                    <a:pt x="455" y="431"/>
                  </a:cubicBezTo>
                  <a:lnTo>
                    <a:pt x="482" y="446"/>
                  </a:lnTo>
                  <a:lnTo>
                    <a:pt x="454" y="435"/>
                  </a:lnTo>
                  <a:cubicBezTo>
                    <a:pt x="453" y="440"/>
                    <a:pt x="451" y="445"/>
                    <a:pt x="450" y="450"/>
                  </a:cubicBezTo>
                  <a:cubicBezTo>
                    <a:pt x="456" y="454"/>
                    <a:pt x="501" y="483"/>
                    <a:pt x="523" y="475"/>
                  </a:cubicBezTo>
                  <a:cubicBezTo>
                    <a:pt x="544" y="467"/>
                    <a:pt x="566" y="437"/>
                    <a:pt x="567" y="410"/>
                  </a:cubicBezTo>
                  <a:cubicBezTo>
                    <a:pt x="568" y="383"/>
                    <a:pt x="497" y="366"/>
                    <a:pt x="482" y="363"/>
                  </a:cubicBezTo>
                  <a:close/>
                  <a:moveTo>
                    <a:pt x="540" y="377"/>
                  </a:moveTo>
                  <a:lnTo>
                    <a:pt x="522" y="369"/>
                  </a:lnTo>
                  <a:lnTo>
                    <a:pt x="513" y="360"/>
                  </a:lnTo>
                  <a:lnTo>
                    <a:pt x="513" y="333"/>
                  </a:lnTo>
                  <a:cubicBezTo>
                    <a:pt x="529" y="340"/>
                    <a:pt x="536" y="356"/>
                    <a:pt x="540" y="377"/>
                  </a:cubicBezTo>
                  <a:close/>
                  <a:moveTo>
                    <a:pt x="282" y="0"/>
                  </a:moveTo>
                  <a:cubicBezTo>
                    <a:pt x="315" y="0"/>
                    <a:pt x="344" y="16"/>
                    <a:pt x="366" y="41"/>
                  </a:cubicBezTo>
                  <a:cubicBezTo>
                    <a:pt x="379" y="58"/>
                    <a:pt x="390" y="78"/>
                    <a:pt x="395" y="101"/>
                  </a:cubicBezTo>
                  <a:cubicBezTo>
                    <a:pt x="403" y="99"/>
                    <a:pt x="415" y="98"/>
                    <a:pt x="418" y="107"/>
                  </a:cubicBezTo>
                  <a:cubicBezTo>
                    <a:pt x="423" y="120"/>
                    <a:pt x="421" y="151"/>
                    <a:pt x="412" y="154"/>
                  </a:cubicBezTo>
                  <a:cubicBezTo>
                    <a:pt x="408" y="156"/>
                    <a:pt x="403" y="156"/>
                    <a:pt x="398" y="155"/>
                  </a:cubicBezTo>
                  <a:cubicBezTo>
                    <a:pt x="398" y="163"/>
                    <a:pt x="396" y="171"/>
                    <a:pt x="394" y="179"/>
                  </a:cubicBezTo>
                  <a:cubicBezTo>
                    <a:pt x="386" y="180"/>
                    <a:pt x="378" y="182"/>
                    <a:pt x="370" y="183"/>
                  </a:cubicBezTo>
                  <a:cubicBezTo>
                    <a:pt x="375" y="169"/>
                    <a:pt x="377" y="154"/>
                    <a:pt x="377" y="138"/>
                  </a:cubicBezTo>
                  <a:cubicBezTo>
                    <a:pt x="377" y="117"/>
                    <a:pt x="373" y="98"/>
                    <a:pt x="365" y="81"/>
                  </a:cubicBezTo>
                  <a:cubicBezTo>
                    <a:pt x="301" y="132"/>
                    <a:pt x="218" y="95"/>
                    <a:pt x="197" y="86"/>
                  </a:cubicBezTo>
                  <a:cubicBezTo>
                    <a:pt x="190" y="101"/>
                    <a:pt x="187" y="119"/>
                    <a:pt x="187" y="138"/>
                  </a:cubicBezTo>
                  <a:cubicBezTo>
                    <a:pt x="187" y="154"/>
                    <a:pt x="189" y="169"/>
                    <a:pt x="194" y="183"/>
                  </a:cubicBezTo>
                  <a:cubicBezTo>
                    <a:pt x="186" y="181"/>
                    <a:pt x="178" y="180"/>
                    <a:pt x="170" y="179"/>
                  </a:cubicBezTo>
                  <a:cubicBezTo>
                    <a:pt x="168" y="171"/>
                    <a:pt x="167" y="163"/>
                    <a:pt x="166" y="155"/>
                  </a:cubicBezTo>
                  <a:cubicBezTo>
                    <a:pt x="161" y="156"/>
                    <a:pt x="156" y="156"/>
                    <a:pt x="152" y="154"/>
                  </a:cubicBezTo>
                  <a:cubicBezTo>
                    <a:pt x="143" y="151"/>
                    <a:pt x="141" y="120"/>
                    <a:pt x="146" y="107"/>
                  </a:cubicBezTo>
                  <a:cubicBezTo>
                    <a:pt x="149" y="98"/>
                    <a:pt x="161" y="99"/>
                    <a:pt x="169" y="101"/>
                  </a:cubicBezTo>
                  <a:cubicBezTo>
                    <a:pt x="174" y="78"/>
                    <a:pt x="185" y="58"/>
                    <a:pt x="198" y="41"/>
                  </a:cubicBezTo>
                  <a:cubicBezTo>
                    <a:pt x="220" y="16"/>
                    <a:pt x="249" y="0"/>
                    <a:pt x="28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91434" tIns="45717" rIns="91434" bIns="45717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5930" indent="190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3130" indent="190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0330" indent="190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7530" indent="190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186237" y="3973537"/>
            <a:ext cx="833438" cy="833438"/>
            <a:chOff x="4186237" y="3695700"/>
            <a:chExt cx="833438" cy="833438"/>
          </a:xfrm>
        </p:grpSpPr>
        <p:grpSp>
          <p:nvGrpSpPr>
            <p:cNvPr id="37" name="组合 36"/>
            <p:cNvGrpSpPr/>
            <p:nvPr/>
          </p:nvGrpSpPr>
          <p:grpSpPr bwMode="auto">
            <a:xfrm>
              <a:off x="4186237" y="3695700"/>
              <a:ext cx="833438" cy="833438"/>
              <a:chOff x="3176812" y="2273198"/>
              <a:chExt cx="2641825" cy="2726239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3176812" y="2273198"/>
                <a:ext cx="2641825" cy="2726239"/>
              </a:xfrm>
              <a:prstGeom prst="ellipse">
                <a:avLst/>
              </a:prstGeom>
              <a:gradFill flip="none" rotWithShape="1">
                <a:gsLst>
                  <a:gs pos="57000">
                    <a:schemeClr val="accent1">
                      <a:lumMod val="5000"/>
                      <a:lumOff val="95000"/>
                    </a:schemeClr>
                  </a:gs>
                  <a:gs pos="92000">
                    <a:schemeClr val="bg1">
                      <a:lumMod val="7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1"/>
                <a:tileRect/>
              </a:gradFill>
              <a:ln>
                <a:noFill/>
              </a:ln>
              <a:effectLst>
                <a:outerShdw blurRad="127000" dist="254000" dir="7200000" sx="99000" sy="99000" algn="tr" rotWithShape="0">
                  <a:prstClr val="black">
                    <a:alpha val="3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3267389" y="2366669"/>
                <a:ext cx="2460671" cy="2539297"/>
              </a:xfrm>
              <a:prstGeom prst="ellipse">
                <a:avLst/>
              </a:prstGeom>
              <a:solidFill>
                <a:srgbClr val="E6530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0" name="Freeform 22"/>
            <p:cNvSpPr>
              <a:spLocks noEditPoints="1"/>
            </p:cNvSpPr>
            <p:nvPr/>
          </p:nvSpPr>
          <p:spPr bwMode="auto">
            <a:xfrm>
              <a:off x="4388950" y="3900451"/>
              <a:ext cx="418487" cy="415498"/>
            </a:xfrm>
            <a:custGeom>
              <a:avLst/>
              <a:gdLst>
                <a:gd name="T0" fmla="*/ 603014 w 612"/>
                <a:gd name="T1" fmla="*/ 570152 h 605"/>
                <a:gd name="T2" fmla="*/ 534316 w 612"/>
                <a:gd name="T3" fmla="*/ 570152 h 605"/>
                <a:gd name="T4" fmla="*/ 643360 w 612"/>
                <a:gd name="T5" fmla="*/ 64566 h 605"/>
                <a:gd name="T6" fmla="*/ 553944 w 612"/>
                <a:gd name="T7" fmla="*/ 0 h 605"/>
                <a:gd name="T8" fmla="*/ 314047 w 612"/>
                <a:gd name="T9" fmla="*/ 214491 h 605"/>
                <a:gd name="T10" fmla="*/ 279153 w 612"/>
                <a:gd name="T11" fmla="*/ 263736 h 605"/>
                <a:gd name="T12" fmla="*/ 249711 w 612"/>
                <a:gd name="T13" fmla="*/ 277963 h 605"/>
                <a:gd name="T14" fmla="*/ 252982 w 612"/>
                <a:gd name="T15" fmla="*/ 369888 h 605"/>
                <a:gd name="T16" fmla="*/ 59974 w 612"/>
                <a:gd name="T17" fmla="*/ 538416 h 605"/>
                <a:gd name="T18" fmla="*/ 38165 w 612"/>
                <a:gd name="T19" fmla="*/ 662077 h 605"/>
                <a:gd name="T20" fmla="*/ 138486 w 612"/>
                <a:gd name="T21" fmla="*/ 561398 h 605"/>
                <a:gd name="T22" fmla="*/ 295510 w 612"/>
                <a:gd name="T23" fmla="*/ 412567 h 605"/>
                <a:gd name="T24" fmla="*/ 383835 w 612"/>
                <a:gd name="T25" fmla="*/ 412567 h 605"/>
                <a:gd name="T26" fmla="*/ 408915 w 612"/>
                <a:gd name="T27" fmla="*/ 356756 h 605"/>
                <a:gd name="T28" fmla="*/ 447081 w 612"/>
                <a:gd name="T29" fmla="*/ 349095 h 605"/>
                <a:gd name="T30" fmla="*/ 643360 w 612"/>
                <a:gd name="T31" fmla="*/ 64566 h 605"/>
                <a:gd name="T32" fmla="*/ 260615 w 612"/>
                <a:gd name="T33" fmla="*/ 215585 h 605"/>
                <a:gd name="T34" fmla="*/ 268248 w 612"/>
                <a:gd name="T35" fmla="*/ 207925 h 605"/>
                <a:gd name="T36" fmla="*/ 290057 w 612"/>
                <a:gd name="T37" fmla="*/ 187132 h 605"/>
                <a:gd name="T38" fmla="*/ 142848 w 612"/>
                <a:gd name="T39" fmla="*/ 1094 h 605"/>
                <a:gd name="T40" fmla="*/ 186465 w 612"/>
                <a:gd name="T41" fmla="*/ 106151 h 605"/>
                <a:gd name="T42" fmla="*/ 14176 w 612"/>
                <a:gd name="T43" fmla="*/ 129132 h 605"/>
                <a:gd name="T44" fmla="*/ 153752 w 612"/>
                <a:gd name="T45" fmla="*/ 297661 h 605"/>
                <a:gd name="T46" fmla="*/ 201732 w 612"/>
                <a:gd name="T47" fmla="*/ 287812 h 605"/>
                <a:gd name="T48" fmla="*/ 240987 w 612"/>
                <a:gd name="T49" fmla="*/ 235284 h 605"/>
                <a:gd name="T50" fmla="*/ 445990 w 612"/>
                <a:gd name="T51" fmla="*/ 402718 h 605"/>
                <a:gd name="T52" fmla="*/ 410006 w 612"/>
                <a:gd name="T53" fmla="*/ 438831 h 605"/>
                <a:gd name="T54" fmla="*/ 491789 w 612"/>
                <a:gd name="T55" fmla="*/ 578907 h 605"/>
                <a:gd name="T56" fmla="*/ 576843 w 612"/>
                <a:gd name="T57" fmla="*/ 662077 h 605"/>
                <a:gd name="T58" fmla="*/ 650993 w 612"/>
                <a:gd name="T59" fmla="*/ 549360 h 605"/>
                <a:gd name="T60" fmla="*/ 465618 w 612"/>
                <a:gd name="T61" fmla="*/ 383020 h 605"/>
                <a:gd name="T62" fmla="*/ 437267 w 612"/>
                <a:gd name="T63" fmla="*/ 385208 h 60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612"/>
                <a:gd name="T97" fmla="*/ 0 h 605"/>
                <a:gd name="T98" fmla="*/ 612 w 612"/>
                <a:gd name="T99" fmla="*/ 605 h 60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612" h="605">
                  <a:moveTo>
                    <a:pt x="522" y="490"/>
                  </a:moveTo>
                  <a:cubicBezTo>
                    <a:pt x="539" y="490"/>
                    <a:pt x="553" y="504"/>
                    <a:pt x="553" y="521"/>
                  </a:cubicBezTo>
                  <a:cubicBezTo>
                    <a:pt x="553" y="539"/>
                    <a:pt x="539" y="553"/>
                    <a:pt x="522" y="553"/>
                  </a:cubicBezTo>
                  <a:cubicBezTo>
                    <a:pt x="504" y="553"/>
                    <a:pt x="490" y="539"/>
                    <a:pt x="490" y="521"/>
                  </a:cubicBezTo>
                  <a:cubicBezTo>
                    <a:pt x="490" y="504"/>
                    <a:pt x="504" y="490"/>
                    <a:pt x="522" y="490"/>
                  </a:cubicBezTo>
                  <a:close/>
                  <a:moveTo>
                    <a:pt x="590" y="59"/>
                  </a:moveTo>
                  <a:lnTo>
                    <a:pt x="548" y="17"/>
                  </a:lnTo>
                  <a:cubicBezTo>
                    <a:pt x="537" y="5"/>
                    <a:pt x="522" y="0"/>
                    <a:pt x="508" y="0"/>
                  </a:cubicBezTo>
                  <a:cubicBezTo>
                    <a:pt x="493" y="0"/>
                    <a:pt x="478" y="5"/>
                    <a:pt x="467" y="17"/>
                  </a:cubicBezTo>
                  <a:lnTo>
                    <a:pt x="288" y="196"/>
                  </a:lnTo>
                  <a:cubicBezTo>
                    <a:pt x="293" y="207"/>
                    <a:pt x="289" y="223"/>
                    <a:pt x="281" y="231"/>
                  </a:cubicBezTo>
                  <a:cubicBezTo>
                    <a:pt x="275" y="237"/>
                    <a:pt x="265" y="241"/>
                    <a:pt x="256" y="241"/>
                  </a:cubicBezTo>
                  <a:cubicBezTo>
                    <a:pt x="252" y="241"/>
                    <a:pt x="249" y="240"/>
                    <a:pt x="245" y="239"/>
                  </a:cubicBezTo>
                  <a:lnTo>
                    <a:pt x="229" y="254"/>
                  </a:lnTo>
                  <a:cubicBezTo>
                    <a:pt x="207" y="277"/>
                    <a:pt x="207" y="313"/>
                    <a:pt x="229" y="335"/>
                  </a:cubicBezTo>
                  <a:lnTo>
                    <a:pt x="232" y="338"/>
                  </a:lnTo>
                  <a:lnTo>
                    <a:pt x="92" y="478"/>
                  </a:lnTo>
                  <a:lnTo>
                    <a:pt x="55" y="492"/>
                  </a:lnTo>
                  <a:lnTo>
                    <a:pt x="0" y="570"/>
                  </a:lnTo>
                  <a:lnTo>
                    <a:pt x="35" y="605"/>
                  </a:lnTo>
                  <a:lnTo>
                    <a:pt x="113" y="551"/>
                  </a:lnTo>
                  <a:lnTo>
                    <a:pt x="127" y="513"/>
                  </a:lnTo>
                  <a:lnTo>
                    <a:pt x="267" y="373"/>
                  </a:lnTo>
                  <a:lnTo>
                    <a:pt x="271" y="377"/>
                  </a:lnTo>
                  <a:cubicBezTo>
                    <a:pt x="283" y="388"/>
                    <a:pt x="297" y="394"/>
                    <a:pt x="312" y="394"/>
                  </a:cubicBezTo>
                  <a:cubicBezTo>
                    <a:pt x="326" y="394"/>
                    <a:pt x="341" y="388"/>
                    <a:pt x="352" y="377"/>
                  </a:cubicBezTo>
                  <a:lnTo>
                    <a:pt x="368" y="361"/>
                  </a:lnTo>
                  <a:cubicBezTo>
                    <a:pt x="363" y="351"/>
                    <a:pt x="367" y="335"/>
                    <a:pt x="375" y="326"/>
                  </a:cubicBezTo>
                  <a:cubicBezTo>
                    <a:pt x="381" y="320"/>
                    <a:pt x="391" y="317"/>
                    <a:pt x="399" y="317"/>
                  </a:cubicBezTo>
                  <a:cubicBezTo>
                    <a:pt x="403" y="317"/>
                    <a:pt x="407" y="317"/>
                    <a:pt x="410" y="319"/>
                  </a:cubicBezTo>
                  <a:lnTo>
                    <a:pt x="590" y="139"/>
                  </a:lnTo>
                  <a:cubicBezTo>
                    <a:pt x="612" y="117"/>
                    <a:pt x="612" y="81"/>
                    <a:pt x="590" y="59"/>
                  </a:cubicBezTo>
                  <a:close/>
                  <a:moveTo>
                    <a:pt x="221" y="215"/>
                  </a:moveTo>
                  <a:lnTo>
                    <a:pt x="239" y="197"/>
                  </a:lnTo>
                  <a:lnTo>
                    <a:pt x="255" y="206"/>
                  </a:lnTo>
                  <a:lnTo>
                    <a:pt x="246" y="190"/>
                  </a:lnTo>
                  <a:lnTo>
                    <a:pt x="264" y="172"/>
                  </a:lnTo>
                  <a:lnTo>
                    <a:pt x="266" y="171"/>
                  </a:lnTo>
                  <a:cubicBezTo>
                    <a:pt x="270" y="161"/>
                    <a:pt x="272" y="151"/>
                    <a:pt x="272" y="141"/>
                  </a:cubicBezTo>
                  <a:cubicBezTo>
                    <a:pt x="272" y="69"/>
                    <a:pt x="203" y="0"/>
                    <a:pt x="131" y="1"/>
                  </a:cubicBezTo>
                  <a:cubicBezTo>
                    <a:pt x="131" y="1"/>
                    <a:pt x="123" y="9"/>
                    <a:pt x="118" y="13"/>
                  </a:cubicBezTo>
                  <a:cubicBezTo>
                    <a:pt x="176" y="71"/>
                    <a:pt x="171" y="62"/>
                    <a:pt x="171" y="97"/>
                  </a:cubicBezTo>
                  <a:cubicBezTo>
                    <a:pt x="171" y="126"/>
                    <a:pt x="125" y="171"/>
                    <a:pt x="97" y="171"/>
                  </a:cubicBezTo>
                  <a:cubicBezTo>
                    <a:pt x="61" y="171"/>
                    <a:pt x="72" y="177"/>
                    <a:pt x="13" y="118"/>
                  </a:cubicBezTo>
                  <a:cubicBezTo>
                    <a:pt x="9" y="123"/>
                    <a:pt x="1" y="131"/>
                    <a:pt x="1" y="131"/>
                  </a:cubicBezTo>
                  <a:cubicBezTo>
                    <a:pt x="2" y="203"/>
                    <a:pt x="70" y="272"/>
                    <a:pt x="141" y="272"/>
                  </a:cubicBezTo>
                  <a:cubicBezTo>
                    <a:pt x="154" y="272"/>
                    <a:pt x="168" y="267"/>
                    <a:pt x="182" y="261"/>
                  </a:cubicBezTo>
                  <a:lnTo>
                    <a:pt x="185" y="263"/>
                  </a:lnTo>
                  <a:cubicBezTo>
                    <a:pt x="189" y="251"/>
                    <a:pt x="196" y="240"/>
                    <a:pt x="206" y="231"/>
                  </a:cubicBezTo>
                  <a:lnTo>
                    <a:pt x="221" y="215"/>
                  </a:lnTo>
                  <a:close/>
                  <a:moveTo>
                    <a:pt x="401" y="352"/>
                  </a:moveTo>
                  <a:lnTo>
                    <a:pt x="409" y="368"/>
                  </a:lnTo>
                  <a:lnTo>
                    <a:pt x="392" y="385"/>
                  </a:lnTo>
                  <a:lnTo>
                    <a:pt x="376" y="401"/>
                  </a:lnTo>
                  <a:cubicBezTo>
                    <a:pt x="367" y="410"/>
                    <a:pt x="356" y="417"/>
                    <a:pt x="343" y="422"/>
                  </a:cubicBezTo>
                  <a:lnTo>
                    <a:pt x="451" y="529"/>
                  </a:lnTo>
                  <a:lnTo>
                    <a:pt x="502" y="597"/>
                  </a:lnTo>
                  <a:lnTo>
                    <a:pt x="529" y="605"/>
                  </a:lnTo>
                  <a:lnTo>
                    <a:pt x="604" y="529"/>
                  </a:lnTo>
                  <a:lnTo>
                    <a:pt x="597" y="502"/>
                  </a:lnTo>
                  <a:lnTo>
                    <a:pt x="529" y="451"/>
                  </a:lnTo>
                  <a:lnTo>
                    <a:pt x="427" y="350"/>
                  </a:lnTo>
                  <a:lnTo>
                    <a:pt x="417" y="360"/>
                  </a:lnTo>
                  <a:lnTo>
                    <a:pt x="401" y="3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91434" tIns="45717" rIns="91434" bIns="45717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5930" indent="190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3130" indent="190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0330" indent="190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7530" indent="190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7000875" y="4630762"/>
            <a:ext cx="833437" cy="833438"/>
            <a:chOff x="7000875" y="4352925"/>
            <a:chExt cx="833437" cy="833438"/>
          </a:xfrm>
        </p:grpSpPr>
        <p:grpSp>
          <p:nvGrpSpPr>
            <p:cNvPr id="42" name="组合 41"/>
            <p:cNvGrpSpPr/>
            <p:nvPr/>
          </p:nvGrpSpPr>
          <p:grpSpPr bwMode="auto">
            <a:xfrm>
              <a:off x="7000875" y="4352925"/>
              <a:ext cx="833437" cy="833438"/>
              <a:chOff x="3176812" y="2273198"/>
              <a:chExt cx="2641825" cy="2726239"/>
            </a:xfrm>
          </p:grpSpPr>
          <p:sp>
            <p:nvSpPr>
              <p:cNvPr id="43" name="椭圆 42"/>
              <p:cNvSpPr/>
              <p:nvPr/>
            </p:nvSpPr>
            <p:spPr>
              <a:xfrm>
                <a:off x="3176812" y="2273198"/>
                <a:ext cx="2641825" cy="2726239"/>
              </a:xfrm>
              <a:prstGeom prst="ellipse">
                <a:avLst/>
              </a:prstGeom>
              <a:solidFill>
                <a:srgbClr val="E46C0A"/>
              </a:solidFill>
              <a:ln>
                <a:solidFill>
                  <a:srgbClr val="00A1DA"/>
                </a:solidFill>
              </a:ln>
              <a:effectLst>
                <a:outerShdw blurRad="127000" dist="254000" dir="7200000" sx="99000" sy="99000" algn="tr" rotWithShape="0">
                  <a:prstClr val="black">
                    <a:alpha val="3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4" name="椭圆 43"/>
              <p:cNvSpPr/>
              <p:nvPr/>
            </p:nvSpPr>
            <p:spPr>
              <a:xfrm>
                <a:off x="3267389" y="2366669"/>
                <a:ext cx="2460671" cy="253929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组合 44"/>
            <p:cNvGrpSpPr/>
            <p:nvPr/>
          </p:nvGrpSpPr>
          <p:grpSpPr bwMode="auto">
            <a:xfrm>
              <a:off x="7161213" y="4572177"/>
              <a:ext cx="465703" cy="430321"/>
              <a:chOff x="2438399" y="4906963"/>
              <a:chExt cx="465137" cy="430213"/>
            </a:xfrm>
            <a:solidFill>
              <a:schemeClr val="bg1"/>
            </a:solidFill>
          </p:grpSpPr>
          <p:sp>
            <p:nvSpPr>
              <p:cNvPr id="46" name="Freeform 43"/>
              <p:cNvSpPr>
                <a:spLocks noEditPoints="1"/>
              </p:cNvSpPr>
              <p:nvPr/>
            </p:nvSpPr>
            <p:spPr bwMode="auto">
              <a:xfrm>
                <a:off x="2438399" y="5080001"/>
                <a:ext cx="230187" cy="231775"/>
              </a:xfrm>
              <a:custGeom>
                <a:avLst/>
                <a:gdLst>
                  <a:gd name="T0" fmla="*/ 66236 w 351"/>
                  <a:gd name="T1" fmla="*/ 156924 h 353"/>
                  <a:gd name="T2" fmla="*/ 112798 w 351"/>
                  <a:gd name="T3" fmla="*/ 78134 h 353"/>
                  <a:gd name="T4" fmla="*/ 153458 w 351"/>
                  <a:gd name="T5" fmla="*/ 99145 h 353"/>
                  <a:gd name="T6" fmla="*/ 123291 w 351"/>
                  <a:gd name="T7" fmla="*/ 0 h 353"/>
                  <a:gd name="T8" fmla="*/ 656 w 351"/>
                  <a:gd name="T9" fmla="*/ 20354 h 353"/>
                  <a:gd name="T10" fmla="*/ 36725 w 351"/>
                  <a:gd name="T11" fmla="*/ 39395 h 353"/>
                  <a:gd name="T12" fmla="*/ 9181 w 351"/>
                  <a:gd name="T13" fmla="*/ 80760 h 353"/>
                  <a:gd name="T14" fmla="*/ 19018 w 351"/>
                  <a:gd name="T15" fmla="*/ 131974 h 353"/>
                  <a:gd name="T16" fmla="*/ 78696 w 351"/>
                  <a:gd name="T17" fmla="*/ 217987 h 353"/>
                  <a:gd name="T18" fmla="*/ 66236 w 351"/>
                  <a:gd name="T19" fmla="*/ 156924 h 353"/>
                  <a:gd name="T20" fmla="*/ 219038 w 351"/>
                  <a:gd name="T21" fmla="*/ 140509 h 353"/>
                  <a:gd name="T22" fmla="*/ 219038 w 351"/>
                  <a:gd name="T23" fmla="*/ 140509 h 353"/>
                  <a:gd name="T24" fmla="*/ 86566 w 351"/>
                  <a:gd name="T25" fmla="*/ 145106 h 353"/>
                  <a:gd name="T26" fmla="*/ 81975 w 351"/>
                  <a:gd name="T27" fmla="*/ 185157 h 353"/>
                  <a:gd name="T28" fmla="*/ 94436 w 351"/>
                  <a:gd name="T29" fmla="*/ 223239 h 353"/>
                  <a:gd name="T30" fmla="*/ 121324 w 351"/>
                  <a:gd name="T31" fmla="*/ 231775 h 353"/>
                  <a:gd name="T32" fmla="*/ 230187 w 351"/>
                  <a:gd name="T33" fmla="*/ 226522 h 353"/>
                  <a:gd name="T34" fmla="*/ 219038 w 351"/>
                  <a:gd name="T35" fmla="*/ 140509 h 35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351"/>
                  <a:gd name="T55" fmla="*/ 0 h 353"/>
                  <a:gd name="T56" fmla="*/ 351 w 351"/>
                  <a:gd name="T57" fmla="*/ 353 h 353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351" h="353">
                    <a:moveTo>
                      <a:pt x="101" y="239"/>
                    </a:moveTo>
                    <a:cubicBezTo>
                      <a:pt x="102" y="212"/>
                      <a:pt x="149" y="149"/>
                      <a:pt x="172" y="119"/>
                    </a:cubicBezTo>
                    <a:lnTo>
                      <a:pt x="234" y="151"/>
                    </a:lnTo>
                    <a:lnTo>
                      <a:pt x="188" y="0"/>
                    </a:lnTo>
                    <a:lnTo>
                      <a:pt x="1" y="31"/>
                    </a:lnTo>
                    <a:lnTo>
                      <a:pt x="56" y="60"/>
                    </a:lnTo>
                    <a:cubicBezTo>
                      <a:pt x="43" y="77"/>
                      <a:pt x="24" y="104"/>
                      <a:pt x="14" y="123"/>
                    </a:cubicBezTo>
                    <a:cubicBezTo>
                      <a:pt x="0" y="154"/>
                      <a:pt x="14" y="172"/>
                      <a:pt x="29" y="201"/>
                    </a:cubicBezTo>
                    <a:cubicBezTo>
                      <a:pt x="44" y="230"/>
                      <a:pt x="120" y="332"/>
                      <a:pt x="120" y="332"/>
                    </a:cubicBezTo>
                    <a:cubicBezTo>
                      <a:pt x="120" y="332"/>
                      <a:pt x="100" y="276"/>
                      <a:pt x="101" y="239"/>
                    </a:cubicBezTo>
                    <a:close/>
                    <a:moveTo>
                      <a:pt x="334" y="214"/>
                    </a:moveTo>
                    <a:lnTo>
                      <a:pt x="334" y="214"/>
                    </a:lnTo>
                    <a:lnTo>
                      <a:pt x="132" y="221"/>
                    </a:lnTo>
                    <a:cubicBezTo>
                      <a:pt x="132" y="221"/>
                      <a:pt x="115" y="229"/>
                      <a:pt x="125" y="282"/>
                    </a:cubicBezTo>
                    <a:cubicBezTo>
                      <a:pt x="133" y="322"/>
                      <a:pt x="144" y="340"/>
                      <a:pt x="144" y="340"/>
                    </a:cubicBezTo>
                    <a:cubicBezTo>
                      <a:pt x="144" y="340"/>
                      <a:pt x="151" y="352"/>
                      <a:pt x="185" y="353"/>
                    </a:cubicBezTo>
                    <a:cubicBezTo>
                      <a:pt x="214" y="353"/>
                      <a:pt x="351" y="345"/>
                      <a:pt x="351" y="345"/>
                    </a:cubicBezTo>
                    <a:lnTo>
                      <a:pt x="334" y="2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5930" indent="1905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3130" indent="1905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0330" indent="1905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7530" indent="1905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7" name="Freeform 44"/>
              <p:cNvSpPr>
                <a:spLocks noEditPoints="1"/>
              </p:cNvSpPr>
              <p:nvPr/>
            </p:nvSpPr>
            <p:spPr bwMode="auto">
              <a:xfrm>
                <a:off x="2522537" y="4906963"/>
                <a:ext cx="295275" cy="161925"/>
              </a:xfrm>
              <a:custGeom>
                <a:avLst/>
                <a:gdLst>
                  <a:gd name="T0" fmla="*/ 145669 w 450"/>
                  <a:gd name="T1" fmla="*/ 27534 h 247"/>
                  <a:gd name="T2" fmla="*/ 187008 w 450"/>
                  <a:gd name="T3" fmla="*/ 111446 h 247"/>
                  <a:gd name="T4" fmla="*/ 148294 w 450"/>
                  <a:gd name="T5" fmla="*/ 132425 h 247"/>
                  <a:gd name="T6" fmla="*/ 263123 w 450"/>
                  <a:gd name="T7" fmla="*/ 148158 h 247"/>
                  <a:gd name="T8" fmla="*/ 295275 w 450"/>
                  <a:gd name="T9" fmla="*/ 53101 h 247"/>
                  <a:gd name="T10" fmla="*/ 260498 w 450"/>
                  <a:gd name="T11" fmla="*/ 72112 h 247"/>
                  <a:gd name="T12" fmla="*/ 240157 w 450"/>
                  <a:gd name="T13" fmla="*/ 24912 h 247"/>
                  <a:gd name="T14" fmla="*/ 192257 w 450"/>
                  <a:gd name="T15" fmla="*/ 3278 h 247"/>
                  <a:gd name="T16" fmla="*/ 87926 w 450"/>
                  <a:gd name="T17" fmla="*/ 1967 h 247"/>
                  <a:gd name="T18" fmla="*/ 145669 w 450"/>
                  <a:gd name="T19" fmla="*/ 27534 h 247"/>
                  <a:gd name="T20" fmla="*/ 78084 w 450"/>
                  <a:gd name="T21" fmla="*/ 161925 h 247"/>
                  <a:gd name="T22" fmla="*/ 78084 w 450"/>
                  <a:gd name="T23" fmla="*/ 161925 h 247"/>
                  <a:gd name="T24" fmla="*/ 145013 w 450"/>
                  <a:gd name="T25" fmla="*/ 51134 h 247"/>
                  <a:gd name="T26" fmla="*/ 113517 w 450"/>
                  <a:gd name="T27" fmla="*/ 24256 h 247"/>
                  <a:gd name="T28" fmla="*/ 75459 w 450"/>
                  <a:gd name="T29" fmla="*/ 11800 h 247"/>
                  <a:gd name="T30" fmla="*/ 53806 w 450"/>
                  <a:gd name="T31" fmla="*/ 28845 h 247"/>
                  <a:gd name="T32" fmla="*/ 0 w 450"/>
                  <a:gd name="T33" fmla="*/ 121280 h 247"/>
                  <a:gd name="T34" fmla="*/ 78084 w 450"/>
                  <a:gd name="T35" fmla="*/ 161925 h 24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450"/>
                  <a:gd name="T55" fmla="*/ 0 h 247"/>
                  <a:gd name="T56" fmla="*/ 450 w 450"/>
                  <a:gd name="T57" fmla="*/ 247 h 24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450" h="247">
                    <a:moveTo>
                      <a:pt x="222" y="42"/>
                    </a:moveTo>
                    <a:cubicBezTo>
                      <a:pt x="245" y="58"/>
                      <a:pt x="273" y="134"/>
                      <a:pt x="285" y="170"/>
                    </a:cubicBezTo>
                    <a:lnTo>
                      <a:pt x="226" y="202"/>
                    </a:lnTo>
                    <a:lnTo>
                      <a:pt x="401" y="226"/>
                    </a:lnTo>
                    <a:lnTo>
                      <a:pt x="450" y="81"/>
                    </a:lnTo>
                    <a:lnTo>
                      <a:pt x="397" y="110"/>
                    </a:lnTo>
                    <a:cubicBezTo>
                      <a:pt x="389" y="89"/>
                      <a:pt x="377" y="57"/>
                      <a:pt x="366" y="38"/>
                    </a:cubicBezTo>
                    <a:cubicBezTo>
                      <a:pt x="347" y="8"/>
                      <a:pt x="325" y="10"/>
                      <a:pt x="293" y="5"/>
                    </a:cubicBezTo>
                    <a:cubicBezTo>
                      <a:pt x="260" y="0"/>
                      <a:pt x="134" y="3"/>
                      <a:pt x="134" y="3"/>
                    </a:cubicBezTo>
                    <a:cubicBezTo>
                      <a:pt x="134" y="3"/>
                      <a:pt x="192" y="19"/>
                      <a:pt x="222" y="42"/>
                    </a:cubicBezTo>
                    <a:close/>
                    <a:moveTo>
                      <a:pt x="119" y="247"/>
                    </a:moveTo>
                    <a:lnTo>
                      <a:pt x="119" y="247"/>
                    </a:lnTo>
                    <a:lnTo>
                      <a:pt x="221" y="78"/>
                    </a:lnTo>
                    <a:cubicBezTo>
                      <a:pt x="221" y="78"/>
                      <a:pt x="223" y="60"/>
                      <a:pt x="173" y="37"/>
                    </a:cubicBezTo>
                    <a:cubicBezTo>
                      <a:pt x="136" y="19"/>
                      <a:pt x="115" y="18"/>
                      <a:pt x="115" y="18"/>
                    </a:cubicBezTo>
                    <a:cubicBezTo>
                      <a:pt x="115" y="18"/>
                      <a:pt x="100" y="17"/>
                      <a:pt x="82" y="44"/>
                    </a:cubicBezTo>
                    <a:cubicBezTo>
                      <a:pt x="66" y="68"/>
                      <a:pt x="0" y="185"/>
                      <a:pt x="0" y="185"/>
                    </a:cubicBezTo>
                    <a:lnTo>
                      <a:pt x="119" y="2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5930" indent="1905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3130" indent="1905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0330" indent="1905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7530" indent="1905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8" name="Freeform 45"/>
              <p:cNvSpPr>
                <a:spLocks noEditPoints="1"/>
              </p:cNvSpPr>
              <p:nvPr/>
            </p:nvSpPr>
            <p:spPr bwMode="auto">
              <a:xfrm>
                <a:off x="2692399" y="5038726"/>
                <a:ext cx="211137" cy="298450"/>
              </a:xfrm>
              <a:custGeom>
                <a:avLst/>
                <a:gdLst>
                  <a:gd name="T0" fmla="*/ 166824 w 324"/>
                  <a:gd name="T1" fmla="*/ 172613 h 453"/>
                  <a:gd name="T2" fmla="*/ 74289 w 324"/>
                  <a:gd name="T3" fmla="*/ 174590 h 453"/>
                  <a:gd name="T4" fmla="*/ 68424 w 324"/>
                  <a:gd name="T5" fmla="*/ 130448 h 453"/>
                  <a:gd name="T6" fmla="*/ 0 w 324"/>
                  <a:gd name="T7" fmla="*/ 218073 h 453"/>
                  <a:gd name="T8" fmla="*/ 89277 w 324"/>
                  <a:gd name="T9" fmla="*/ 298450 h 453"/>
                  <a:gd name="T10" fmla="*/ 84715 w 324"/>
                  <a:gd name="T11" fmla="*/ 258261 h 453"/>
                  <a:gd name="T12" fmla="*/ 134893 w 324"/>
                  <a:gd name="T13" fmla="*/ 259579 h 453"/>
                  <a:gd name="T14" fmla="*/ 172689 w 324"/>
                  <a:gd name="T15" fmla="*/ 224661 h 453"/>
                  <a:gd name="T16" fmla="*/ 211137 w 324"/>
                  <a:gd name="T17" fmla="*/ 130448 h 453"/>
                  <a:gd name="T18" fmla="*/ 166824 w 324"/>
                  <a:gd name="T19" fmla="*/ 172613 h 453"/>
                  <a:gd name="T20" fmla="*/ 66469 w 324"/>
                  <a:gd name="T21" fmla="*/ 54024 h 453"/>
                  <a:gd name="T22" fmla="*/ 66469 w 324"/>
                  <a:gd name="T23" fmla="*/ 54024 h 453"/>
                  <a:gd name="T24" fmla="*/ 145320 w 324"/>
                  <a:gd name="T25" fmla="*/ 162072 h 453"/>
                  <a:gd name="T26" fmla="*/ 181812 w 324"/>
                  <a:gd name="T27" fmla="*/ 144284 h 453"/>
                  <a:gd name="T28" fmla="*/ 206575 w 324"/>
                  <a:gd name="T29" fmla="*/ 114636 h 453"/>
                  <a:gd name="T30" fmla="*/ 198756 w 324"/>
                  <a:gd name="T31" fmla="*/ 88283 h 453"/>
                  <a:gd name="T32" fmla="*/ 132286 w 324"/>
                  <a:gd name="T33" fmla="*/ 0 h 453"/>
                  <a:gd name="T34" fmla="*/ 66469 w 324"/>
                  <a:gd name="T35" fmla="*/ 54024 h 45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324"/>
                  <a:gd name="T55" fmla="*/ 0 h 453"/>
                  <a:gd name="T56" fmla="*/ 324 w 324"/>
                  <a:gd name="T57" fmla="*/ 453 h 453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324" h="453">
                    <a:moveTo>
                      <a:pt x="256" y="262"/>
                    </a:moveTo>
                    <a:cubicBezTo>
                      <a:pt x="232" y="276"/>
                      <a:pt x="152" y="269"/>
                      <a:pt x="114" y="265"/>
                    </a:cubicBezTo>
                    <a:lnTo>
                      <a:pt x="105" y="198"/>
                    </a:lnTo>
                    <a:lnTo>
                      <a:pt x="0" y="331"/>
                    </a:lnTo>
                    <a:lnTo>
                      <a:pt x="137" y="453"/>
                    </a:lnTo>
                    <a:lnTo>
                      <a:pt x="130" y="392"/>
                    </a:lnTo>
                    <a:cubicBezTo>
                      <a:pt x="152" y="394"/>
                      <a:pt x="186" y="396"/>
                      <a:pt x="207" y="394"/>
                    </a:cubicBezTo>
                    <a:cubicBezTo>
                      <a:pt x="242" y="390"/>
                      <a:pt x="249" y="369"/>
                      <a:pt x="265" y="341"/>
                    </a:cubicBezTo>
                    <a:cubicBezTo>
                      <a:pt x="281" y="314"/>
                      <a:pt x="324" y="198"/>
                      <a:pt x="324" y="198"/>
                    </a:cubicBezTo>
                    <a:cubicBezTo>
                      <a:pt x="324" y="198"/>
                      <a:pt x="288" y="243"/>
                      <a:pt x="256" y="262"/>
                    </a:cubicBezTo>
                    <a:close/>
                    <a:moveTo>
                      <a:pt x="102" y="82"/>
                    </a:moveTo>
                    <a:lnTo>
                      <a:pt x="102" y="82"/>
                    </a:lnTo>
                    <a:lnTo>
                      <a:pt x="223" y="246"/>
                    </a:lnTo>
                    <a:cubicBezTo>
                      <a:pt x="223" y="246"/>
                      <a:pt x="239" y="255"/>
                      <a:pt x="279" y="219"/>
                    </a:cubicBezTo>
                    <a:cubicBezTo>
                      <a:pt x="308" y="192"/>
                      <a:pt x="317" y="174"/>
                      <a:pt x="317" y="174"/>
                    </a:cubicBezTo>
                    <a:cubicBezTo>
                      <a:pt x="317" y="174"/>
                      <a:pt x="323" y="161"/>
                      <a:pt x="305" y="134"/>
                    </a:cubicBezTo>
                    <a:cubicBezTo>
                      <a:pt x="288" y="108"/>
                      <a:pt x="203" y="0"/>
                      <a:pt x="203" y="0"/>
                    </a:cubicBezTo>
                    <a:lnTo>
                      <a:pt x="102" y="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5930" indent="1905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3130" indent="1905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0330" indent="1905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7530" indent="1905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2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0" y="6675120"/>
            <a:ext cx="12191365" cy="168910"/>
          </a:xfrm>
          <a:prstGeom prst="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388620" y="527050"/>
            <a:ext cx="10671175" cy="1397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同侧圆角矩形 3"/>
          <p:cNvSpPr/>
          <p:nvPr/>
        </p:nvSpPr>
        <p:spPr>
          <a:xfrm rot="10800000">
            <a:off x="11158855" y="3810"/>
            <a:ext cx="579120" cy="537210"/>
          </a:xfrm>
          <a:prstGeom prst="round2Same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 descr="b30851bed45d32008e221b83b96f33e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4160" y="179070"/>
            <a:ext cx="1039495" cy="298450"/>
          </a:xfrm>
          <a:prstGeom prst="rect">
            <a:avLst/>
          </a:prstGeom>
        </p:spPr>
      </p:pic>
      <p:sp>
        <p:nvSpPr>
          <p:cNvPr id="55" name="文本框 9"/>
          <p:cNvSpPr txBox="1"/>
          <p:nvPr/>
        </p:nvSpPr>
        <p:spPr>
          <a:xfrm>
            <a:off x="1303566" y="145916"/>
            <a:ext cx="1944216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p>
            <a:pPr marL="0" lvl="1"/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添加文字标题</a:t>
            </a:r>
            <a:endParaRPr lang="zh-CN" altLang="en-US" sz="2000" b="1" kern="0" dirty="0" smtClean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171555" y="161290"/>
            <a:ext cx="826770" cy="2641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p>
            <a:pPr marL="0" lvl="1"/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LOGO</a:t>
            </a:r>
            <a:endParaRPr lang="en-US" altLang="zh-CN" sz="1200" b="1" kern="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7524246" y="2031338"/>
            <a:ext cx="2491742" cy="2491742"/>
          </a:xfrm>
          <a:prstGeom prst="ellips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4799062" y="2026498"/>
            <a:ext cx="2584280" cy="2491742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8086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2225482" y="1980944"/>
            <a:ext cx="2491742" cy="2491742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同心圆 4"/>
          <p:cNvSpPr/>
          <p:nvPr/>
        </p:nvSpPr>
        <p:spPr>
          <a:xfrm>
            <a:off x="7340574" y="1816324"/>
            <a:ext cx="2859088" cy="2859087"/>
          </a:xfrm>
          <a:prstGeom prst="donut">
            <a:avLst>
              <a:gd name="adj" fmla="val 7351"/>
            </a:avLst>
          </a:prstGeom>
          <a:solidFill>
            <a:srgbClr val="E65307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defTabSz="713105"/>
            <a:endParaRPr lang="zh-CN" altLang="en-US" sz="1405">
              <a:solidFill>
                <a:schemeClr val="tx1"/>
              </a:solidFill>
            </a:endParaRPr>
          </a:p>
        </p:txBody>
      </p:sp>
      <p:sp>
        <p:nvSpPr>
          <p:cNvPr id="6" name="同心圆 5"/>
          <p:cNvSpPr/>
          <p:nvPr/>
        </p:nvSpPr>
        <p:spPr>
          <a:xfrm>
            <a:off x="4688489" y="1814736"/>
            <a:ext cx="2859088" cy="2860675"/>
          </a:xfrm>
          <a:prstGeom prst="donut">
            <a:avLst>
              <a:gd name="adj" fmla="val 7351"/>
            </a:avLst>
          </a:prstGeom>
          <a:solidFill>
            <a:srgbClr val="FFC00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defTabSz="713105"/>
            <a:endParaRPr lang="zh-CN" altLang="en-US" sz="1405">
              <a:solidFill>
                <a:schemeClr val="tx1"/>
              </a:solidFill>
            </a:endParaRPr>
          </a:p>
        </p:txBody>
      </p:sp>
      <p:sp>
        <p:nvSpPr>
          <p:cNvPr id="7" name="同心圆 6"/>
          <p:cNvSpPr/>
          <p:nvPr/>
        </p:nvSpPr>
        <p:spPr>
          <a:xfrm>
            <a:off x="2041809" y="1797274"/>
            <a:ext cx="2859088" cy="2859087"/>
          </a:xfrm>
          <a:prstGeom prst="donut">
            <a:avLst>
              <a:gd name="adj" fmla="val 7351"/>
            </a:avLst>
          </a:prstGeom>
          <a:solidFill>
            <a:srgbClr val="E65307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defTabSz="71310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5">
              <a:solidFill>
                <a:schemeClr val="tx1"/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8077174" y="1095599"/>
            <a:ext cx="1296988" cy="1670050"/>
            <a:chOff x="8041289" y="1286833"/>
            <a:chExt cx="1296988" cy="1670050"/>
          </a:xfrm>
        </p:grpSpPr>
        <p:grpSp>
          <p:nvGrpSpPr>
            <p:cNvPr id="9" name="组合 23"/>
            <p:cNvGrpSpPr/>
            <p:nvPr/>
          </p:nvGrpSpPr>
          <p:grpSpPr bwMode="auto">
            <a:xfrm rot="5400000">
              <a:off x="8041601" y="1660207"/>
              <a:ext cx="1296364" cy="1296988"/>
              <a:chOff x="4531729" y="3883599"/>
              <a:chExt cx="1296144" cy="1296144"/>
            </a:xfrm>
          </p:grpSpPr>
          <p:sp>
            <p:nvSpPr>
              <p:cNvPr id="11" name="泪滴形 10"/>
              <p:cNvSpPr/>
              <p:nvPr/>
            </p:nvSpPr>
            <p:spPr>
              <a:xfrm rot="13500000">
                <a:off x="4531417" y="3883287"/>
                <a:ext cx="1296144" cy="1296768"/>
              </a:xfrm>
              <a:prstGeom prst="teardrop">
                <a:avLst/>
              </a:prstGeom>
              <a:solidFill>
                <a:srgbClr val="E6530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 defTabSz="71310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5">
                  <a:solidFill>
                    <a:srgbClr val="E65307"/>
                  </a:solidFill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4718393" y="4070263"/>
                <a:ext cx="922815" cy="922815"/>
              </a:xfrm>
              <a:prstGeom prst="ellipse">
                <a:avLst/>
              </a:prstGeom>
              <a:solidFill>
                <a:schemeClr val="bg1"/>
              </a:solidFill>
              <a:ln w="12700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 defTabSz="71310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5">
                  <a:solidFill>
                    <a:srgbClr val="E65307"/>
                  </a:solidFill>
                </a:endParaRPr>
              </a:p>
            </p:txBody>
          </p:sp>
        </p:grpSp>
        <p:sp>
          <p:nvSpPr>
            <p:cNvPr id="13" name="椭圆 12"/>
            <p:cNvSpPr/>
            <p:nvPr/>
          </p:nvSpPr>
          <p:spPr bwMode="auto">
            <a:xfrm rot="12600000">
              <a:off x="8569705" y="1286833"/>
              <a:ext cx="258369" cy="25824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defTabSz="71310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5">
                <a:solidFill>
                  <a:srgbClr val="E65307"/>
                </a:solidFill>
              </a:endParaRPr>
            </a:p>
          </p:txBody>
        </p:sp>
        <p:sp>
          <p:nvSpPr>
            <p:cNvPr id="14" name="文本框 29"/>
            <p:cNvSpPr txBox="1"/>
            <p:nvPr/>
          </p:nvSpPr>
          <p:spPr bwMode="auto">
            <a:xfrm>
              <a:off x="8352439" y="2045658"/>
              <a:ext cx="650875" cy="5238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p>
              <a:pPr defTabSz="71310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b="1" dirty="0">
                  <a:solidFill>
                    <a:srgbClr val="E65307"/>
                  </a:solidFill>
                  <a:latin typeface="Broadway" pitchFamily="82" charset="0"/>
                  <a:ea typeface="+mn-ea"/>
                </a:rPr>
                <a:t>03</a:t>
              </a:r>
              <a:endParaRPr lang="en-US" altLang="zh-CN" sz="2800" b="1" dirty="0">
                <a:solidFill>
                  <a:srgbClr val="E65307"/>
                </a:solidFill>
                <a:latin typeface="Broadway" pitchFamily="82" charset="0"/>
                <a:ea typeface="+mn-ea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456839" y="1071786"/>
            <a:ext cx="1295400" cy="1671638"/>
            <a:chOff x="5456839" y="1263020"/>
            <a:chExt cx="1295400" cy="1671638"/>
          </a:xfrm>
        </p:grpSpPr>
        <p:grpSp>
          <p:nvGrpSpPr>
            <p:cNvPr id="16" name="组合 34"/>
            <p:cNvGrpSpPr/>
            <p:nvPr/>
          </p:nvGrpSpPr>
          <p:grpSpPr bwMode="auto">
            <a:xfrm>
              <a:off x="5456839" y="1638640"/>
              <a:ext cx="1295400" cy="1296018"/>
              <a:chOff x="4892010" y="2159626"/>
              <a:chExt cx="1296144" cy="1296144"/>
            </a:xfrm>
          </p:grpSpPr>
          <p:grpSp>
            <p:nvGrpSpPr>
              <p:cNvPr id="17" name="组合 13"/>
              <p:cNvGrpSpPr/>
              <p:nvPr/>
            </p:nvGrpSpPr>
            <p:grpSpPr bwMode="auto">
              <a:xfrm rot="5400000">
                <a:off x="4892010" y="2159626"/>
                <a:ext cx="1296144" cy="1296144"/>
                <a:chOff x="2980776" y="2908566"/>
                <a:chExt cx="1296144" cy="1296144"/>
              </a:xfrm>
            </p:grpSpPr>
            <p:sp>
              <p:nvSpPr>
                <p:cNvPr id="18" name="泪滴形 17"/>
                <p:cNvSpPr/>
                <p:nvPr/>
              </p:nvSpPr>
              <p:spPr>
                <a:xfrm rot="13500000">
                  <a:off x="2981085" y="2908875"/>
                  <a:ext cx="1296144" cy="1295526"/>
                </a:xfrm>
                <a:prstGeom prst="teardrop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p>
                  <a:pPr algn="ctr" defTabSz="713105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405">
                    <a:solidFill>
                      <a:srgbClr val="E65307"/>
                    </a:solidFill>
                  </a:endParaRPr>
                </a:p>
              </p:txBody>
            </p:sp>
            <p:sp>
              <p:nvSpPr>
                <p:cNvPr id="19" name="椭圆 18"/>
                <p:cNvSpPr/>
                <p:nvPr/>
              </p:nvSpPr>
              <p:spPr>
                <a:xfrm>
                  <a:off x="3167441" y="3095411"/>
                  <a:ext cx="922815" cy="922815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254000" dist="1270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p>
                  <a:pPr algn="ctr" defTabSz="713105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405">
                    <a:solidFill>
                      <a:srgbClr val="E65307"/>
                    </a:solidFill>
                  </a:endParaRPr>
                </a:p>
              </p:txBody>
            </p:sp>
          </p:grpSp>
          <p:sp>
            <p:nvSpPr>
              <p:cNvPr id="21" name="文本框 28"/>
              <p:cNvSpPr txBox="1"/>
              <p:nvPr/>
            </p:nvSpPr>
            <p:spPr>
              <a:xfrm>
                <a:off x="5217635" y="2536518"/>
                <a:ext cx="649660" cy="522339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p>
                <a:pPr defTabSz="71310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800" b="1" dirty="0">
                    <a:solidFill>
                      <a:srgbClr val="E65307"/>
                    </a:solidFill>
                    <a:latin typeface="Broadway" pitchFamily="82" charset="0"/>
                    <a:ea typeface="+mn-ea"/>
                  </a:rPr>
                  <a:t>02</a:t>
                </a:r>
                <a:endParaRPr lang="en-US" altLang="zh-CN" sz="2800" b="1" dirty="0">
                  <a:solidFill>
                    <a:srgbClr val="E65307"/>
                  </a:solidFill>
                  <a:latin typeface="Broadway" pitchFamily="82" charset="0"/>
                  <a:ea typeface="+mn-ea"/>
                </a:endParaRPr>
              </a:p>
            </p:txBody>
          </p:sp>
        </p:grpSp>
        <p:sp>
          <p:nvSpPr>
            <p:cNvPr id="22" name="椭圆 21"/>
            <p:cNvSpPr/>
            <p:nvPr/>
          </p:nvSpPr>
          <p:spPr bwMode="auto">
            <a:xfrm rot="12600000">
              <a:off x="5986053" y="1263020"/>
              <a:ext cx="258053" cy="258176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defTabSz="71310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5">
                <a:solidFill>
                  <a:srgbClr val="E65307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841909" y="1052736"/>
            <a:ext cx="1295400" cy="1668463"/>
            <a:chOff x="2872389" y="1243970"/>
            <a:chExt cx="1295400" cy="1668463"/>
          </a:xfrm>
        </p:grpSpPr>
        <p:grpSp>
          <p:nvGrpSpPr>
            <p:cNvPr id="24" name="组合 39"/>
            <p:cNvGrpSpPr/>
            <p:nvPr/>
          </p:nvGrpSpPr>
          <p:grpSpPr bwMode="auto">
            <a:xfrm>
              <a:off x="2872389" y="1616311"/>
              <a:ext cx="1295400" cy="1296122"/>
              <a:chOff x="1301082" y="2093483"/>
              <a:chExt cx="1296144" cy="1296144"/>
            </a:xfrm>
          </p:grpSpPr>
          <p:grpSp>
            <p:nvGrpSpPr>
              <p:cNvPr id="25" name="组合 9"/>
              <p:cNvGrpSpPr/>
              <p:nvPr/>
            </p:nvGrpSpPr>
            <p:grpSpPr bwMode="auto">
              <a:xfrm rot="5400000">
                <a:off x="1301082" y="2093483"/>
                <a:ext cx="1296144" cy="1296144"/>
                <a:chOff x="1208199" y="1992052"/>
                <a:chExt cx="1296144" cy="1296144"/>
              </a:xfrm>
            </p:grpSpPr>
            <p:sp>
              <p:nvSpPr>
                <p:cNvPr id="26" name="泪滴形 25"/>
                <p:cNvSpPr/>
                <p:nvPr/>
              </p:nvSpPr>
              <p:spPr>
                <a:xfrm rot="13500000">
                  <a:off x="1208560" y="1992413"/>
                  <a:ext cx="1296144" cy="1295422"/>
                </a:xfrm>
                <a:prstGeom prst="teardrop">
                  <a:avLst/>
                </a:prstGeom>
                <a:solidFill>
                  <a:srgbClr val="E6530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p>
                  <a:pPr algn="ctr" defTabSz="713105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405">
                    <a:solidFill>
                      <a:srgbClr val="E65307"/>
                    </a:solidFill>
                  </a:endParaRPr>
                </a:p>
              </p:txBody>
            </p:sp>
            <p:sp>
              <p:nvSpPr>
                <p:cNvPr id="27" name="椭圆 26"/>
                <p:cNvSpPr/>
                <p:nvPr/>
              </p:nvSpPr>
              <p:spPr>
                <a:xfrm>
                  <a:off x="1378391" y="2172596"/>
                  <a:ext cx="922815" cy="922815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254000" dist="1270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p>
                  <a:pPr algn="ctr" defTabSz="713105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405" dirty="0">
                    <a:solidFill>
                      <a:srgbClr val="E65307"/>
                    </a:solidFill>
                  </a:endParaRPr>
                </a:p>
              </p:txBody>
            </p:sp>
          </p:grpSp>
          <p:sp>
            <p:nvSpPr>
              <p:cNvPr id="28" name="文本框 27"/>
              <p:cNvSpPr txBox="1"/>
              <p:nvPr/>
            </p:nvSpPr>
            <p:spPr>
              <a:xfrm>
                <a:off x="1634648" y="2464098"/>
                <a:ext cx="629011" cy="52229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p>
                <a:pPr defTabSz="71310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800" b="1" dirty="0">
                    <a:solidFill>
                      <a:srgbClr val="E65307"/>
                    </a:solidFill>
                    <a:latin typeface="Broadway" pitchFamily="82" charset="0"/>
                    <a:ea typeface="+mn-ea"/>
                  </a:rPr>
                  <a:t>01</a:t>
                </a:r>
                <a:endParaRPr lang="en-US" altLang="zh-CN" sz="2800" b="1" dirty="0">
                  <a:solidFill>
                    <a:srgbClr val="E65307"/>
                  </a:solidFill>
                  <a:latin typeface="Broadway" pitchFamily="82" charset="0"/>
                  <a:ea typeface="+mn-ea"/>
                </a:endParaRPr>
              </a:p>
            </p:txBody>
          </p:sp>
        </p:grpSp>
        <p:sp>
          <p:nvSpPr>
            <p:cNvPr id="29" name="椭圆 28"/>
            <p:cNvSpPr/>
            <p:nvPr/>
          </p:nvSpPr>
          <p:spPr bwMode="auto">
            <a:xfrm rot="12600000">
              <a:off x="3391061" y="1243970"/>
              <a:ext cx="258053" cy="258197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defTabSz="71310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5">
                <a:solidFill>
                  <a:srgbClr val="E65307"/>
                </a:solidFill>
              </a:endParaRPr>
            </a:p>
          </p:txBody>
        </p:sp>
      </p:grpSp>
      <p:sp>
        <p:nvSpPr>
          <p:cNvPr id="30" name="TextBox 25"/>
          <p:cNvSpPr txBox="1">
            <a:spLocks noChangeArrowheads="1"/>
          </p:cNvSpPr>
          <p:nvPr/>
        </p:nvSpPr>
        <p:spPr bwMode="auto">
          <a:xfrm>
            <a:off x="2333749" y="4677885"/>
            <a:ext cx="2144240" cy="5302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p>
            <a:pPr algn="ctr">
              <a:lnSpc>
                <a:spcPct val="120000"/>
              </a:lnSpc>
            </a:pPr>
            <a:r>
              <a:rPr sz="2400" b="1" dirty="0" smtClean="0">
                <a:solidFill>
                  <a:srgbClr val="E65307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此处添加标题</a:t>
            </a:r>
            <a:endParaRPr sz="2400" b="1" dirty="0" smtClean="0">
              <a:solidFill>
                <a:srgbClr val="E65307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26"/>
          <p:cNvSpPr txBox="1">
            <a:spLocks noChangeArrowheads="1"/>
          </p:cNvSpPr>
          <p:nvPr/>
        </p:nvSpPr>
        <p:spPr bwMode="auto">
          <a:xfrm>
            <a:off x="5105400" y="4686935"/>
            <a:ext cx="2159635" cy="5302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p>
            <a:pPr algn="ctr">
              <a:lnSpc>
                <a:spcPct val="120000"/>
              </a:lnSpc>
            </a:pPr>
            <a:r>
              <a:rPr lang="zh-CN" altLang="en-US" sz="2400" b="1" dirty="0" smtClean="0">
                <a:solidFill>
                  <a:srgbClr val="E65307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  <a:endParaRPr lang="zh-CN" altLang="en-US" sz="2400" b="1" dirty="0" smtClean="0">
              <a:solidFill>
                <a:srgbClr val="E6530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TextBox 27"/>
          <p:cNvSpPr txBox="1">
            <a:spLocks noChangeArrowheads="1"/>
          </p:cNvSpPr>
          <p:nvPr/>
        </p:nvSpPr>
        <p:spPr bwMode="auto">
          <a:xfrm>
            <a:off x="7732395" y="4696460"/>
            <a:ext cx="2159635" cy="5302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p>
            <a:pPr algn="ctr">
              <a:lnSpc>
                <a:spcPct val="120000"/>
              </a:lnSpc>
            </a:pPr>
            <a:r>
              <a:rPr sz="2400" b="1" dirty="0" smtClean="0">
                <a:solidFill>
                  <a:srgbClr val="E65307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  <a:endParaRPr sz="2400" b="1" dirty="0" smtClean="0">
              <a:solidFill>
                <a:srgbClr val="E6530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TextBox 28"/>
          <p:cNvSpPr txBox="1">
            <a:spLocks noChangeArrowheads="1"/>
          </p:cNvSpPr>
          <p:nvPr/>
        </p:nvSpPr>
        <p:spPr bwMode="auto">
          <a:xfrm>
            <a:off x="1270670" y="5373216"/>
            <a:ext cx="9937104" cy="9677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p>
            <a:pPr>
              <a:lnSpc>
                <a:spcPct val="120000"/>
              </a:lnSpc>
            </a:pPr>
            <a:r>
              <a:rPr sz="12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您的内容打在这里，或者通过复制您的文本后，在此框中选择粘贴，并选择只保留文字。您的内容打在这里，或者通过复制您的文本后，在此框中您的内容打在这里，或者通过复制您的文本后，在此框中选择粘贴，并选择只保留文字。您的内容打在这里，或者通过复制您的文本后，在此框中您的内容打在这里，或者通过复制您的文本后，在此框中选择粘贴，并选择只保留文字。您的内容打在这里，或者通过复制您的文本后，在此框中您的内容打在这里，或者通过复制您的文本后，在此框中选择粘贴，并选择只保留文字。您的内容打在这里，或者通过复制您的文本后，在此框中</a:t>
            </a:r>
            <a:endParaRPr sz="12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 220"/>
          <p:cNvSpPr/>
          <p:nvPr/>
        </p:nvSpPr>
        <p:spPr>
          <a:xfrm flipH="1">
            <a:off x="3889375" y="1856105"/>
            <a:ext cx="8301990" cy="3253105"/>
          </a:xfrm>
          <a:custGeom>
            <a:avLst/>
            <a:gdLst>
              <a:gd name="connsiteX0" fmla="*/ 0 w 12362"/>
              <a:gd name="connsiteY0" fmla="*/ 0 h 5123"/>
              <a:gd name="connsiteX1" fmla="*/ 10980 w 12362"/>
              <a:gd name="connsiteY1" fmla="*/ 13 h 5123"/>
              <a:gd name="connsiteX2" fmla="*/ 12362 w 12362"/>
              <a:gd name="connsiteY2" fmla="*/ 2562 h 5123"/>
              <a:gd name="connsiteX3" fmla="*/ 10935 w 12362"/>
              <a:gd name="connsiteY3" fmla="*/ 5003 h 5123"/>
              <a:gd name="connsiteX4" fmla="*/ 0 w 12362"/>
              <a:gd name="connsiteY4" fmla="*/ 5123 h 5123"/>
              <a:gd name="connsiteX5" fmla="*/ 0 w 12362"/>
              <a:gd name="connsiteY5" fmla="*/ 0 h 5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362" h="5123">
                <a:moveTo>
                  <a:pt x="0" y="0"/>
                </a:moveTo>
                <a:lnTo>
                  <a:pt x="10980" y="13"/>
                </a:lnTo>
                <a:lnTo>
                  <a:pt x="12362" y="2562"/>
                </a:lnTo>
                <a:lnTo>
                  <a:pt x="10935" y="5003"/>
                </a:lnTo>
                <a:lnTo>
                  <a:pt x="0" y="5123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六边形 4"/>
          <p:cNvSpPr/>
          <p:nvPr/>
        </p:nvSpPr>
        <p:spPr>
          <a:xfrm>
            <a:off x="4184650" y="2106295"/>
            <a:ext cx="3169920" cy="2645410"/>
          </a:xfrm>
          <a:prstGeom prst="hexagon">
            <a:avLst/>
          </a:prstGeom>
          <a:blipFill rotWithShape="1"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35" y="6675120"/>
            <a:ext cx="12191365" cy="168910"/>
          </a:xfrm>
          <a:prstGeom prst="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0" name=" 220"/>
          <p:cNvSpPr/>
          <p:nvPr/>
        </p:nvSpPr>
        <p:spPr>
          <a:xfrm>
            <a:off x="-13970" y="2430145"/>
            <a:ext cx="4822190" cy="2269490"/>
          </a:xfrm>
          <a:custGeom>
            <a:avLst/>
            <a:gdLst>
              <a:gd name="connsiteX0" fmla="*/ 0 w 8151"/>
              <a:gd name="connsiteY0" fmla="*/ 10 h 3574"/>
              <a:gd name="connsiteX1" fmla="*/ 7060 w 8151"/>
              <a:gd name="connsiteY1" fmla="*/ 0 h 3574"/>
              <a:gd name="connsiteX2" fmla="*/ 8151 w 8151"/>
              <a:gd name="connsiteY2" fmla="*/ 1792 h 3574"/>
              <a:gd name="connsiteX3" fmla="*/ 6948 w 8151"/>
              <a:gd name="connsiteY3" fmla="*/ 3497 h 3574"/>
              <a:gd name="connsiteX4" fmla="*/ 0 w 8151"/>
              <a:gd name="connsiteY4" fmla="*/ 3574 h 3574"/>
              <a:gd name="connsiteX5" fmla="*/ 0 w 8151"/>
              <a:gd name="connsiteY5" fmla="*/ 10 h 3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51" h="3574">
                <a:moveTo>
                  <a:pt x="0" y="10"/>
                </a:moveTo>
                <a:lnTo>
                  <a:pt x="7060" y="0"/>
                </a:lnTo>
                <a:lnTo>
                  <a:pt x="8151" y="1792"/>
                </a:lnTo>
                <a:lnTo>
                  <a:pt x="6948" y="3497"/>
                </a:lnTo>
                <a:lnTo>
                  <a:pt x="0" y="3574"/>
                </a:lnTo>
                <a:lnTo>
                  <a:pt x="0" y="10"/>
                </a:lnTo>
                <a:close/>
              </a:path>
            </a:pathLst>
          </a:cu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1" name="TextBox 59"/>
          <p:cNvSpPr txBox="1">
            <a:spLocks noChangeArrowheads="1"/>
          </p:cNvSpPr>
          <p:nvPr/>
        </p:nvSpPr>
        <p:spPr bwMode="auto">
          <a:xfrm flipH="1">
            <a:off x="1635382" y="2553429"/>
            <a:ext cx="1782258" cy="1858645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685800">
              <a:defRPr/>
            </a:pPr>
            <a:r>
              <a:rPr lang="en-US" altLang="zh-CN" sz="11500" kern="0" dirty="0" smtClean="0">
                <a:solidFill>
                  <a:schemeClr val="bg1"/>
                </a:solidFill>
                <a:latin typeface="Impact" panose="020B0806030902050204" charset="0"/>
                <a:ea typeface="微软雅黑" panose="020B0503020204020204" charset="-122"/>
              </a:rPr>
              <a:t>04</a:t>
            </a:r>
            <a:endParaRPr lang="en-US" altLang="zh-CN" sz="11500" kern="0" dirty="0" smtClean="0">
              <a:solidFill>
                <a:schemeClr val="bg1"/>
              </a:solidFill>
              <a:latin typeface="Impact" panose="020B0806030902050204" charset="0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463791" y="2553582"/>
            <a:ext cx="3855720" cy="822960"/>
          </a:xfrm>
          <a:prstGeom prst="rect">
            <a:avLst/>
          </a:prstGeom>
          <a:noFill/>
        </p:spPr>
        <p:txBody>
          <a:bodyPr vert="horz" wrap="none" rtlCol="0" anchor="ctr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rPr>
              <a:t>此处添加标题</a:t>
            </a:r>
            <a:endParaRPr lang="zh-CN" altLang="en-US" sz="4800" b="1" dirty="0" smtClean="0">
              <a:solidFill>
                <a:schemeClr val="tx1"/>
              </a:solidFill>
              <a:latin typeface="黑体" panose="02010600030101010101" charset="-122"/>
              <a:ea typeface="黑体" panose="02010600030101010101" charset="-122"/>
            </a:endParaRPr>
          </a:p>
        </p:txBody>
      </p:sp>
      <p:sp>
        <p:nvSpPr>
          <p:cNvPr id="16" name="矩形 47"/>
          <p:cNvSpPr>
            <a:spLocks noChangeArrowheads="1"/>
          </p:cNvSpPr>
          <p:nvPr/>
        </p:nvSpPr>
        <p:spPr bwMode="auto">
          <a:xfrm>
            <a:off x="7463790" y="3376295"/>
            <a:ext cx="4573270" cy="674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/>
                </a:solidFill>
                <a:sym typeface="微软雅黑" panose="020B0503020204020204" charset="-122"/>
              </a:rPr>
              <a:t>请点击录入本章节的概括性描述文字或者复制粘贴，请添加说明文字，图像描述及总结</a:t>
            </a:r>
            <a:r>
              <a:rPr lang="zh-CN" altLang="en-US" sz="1600" dirty="0" smtClean="0">
                <a:solidFill>
                  <a:schemeClr val="tx1"/>
                </a:solidFill>
                <a:sym typeface="微软雅黑" panose="020B0503020204020204" charset="-122"/>
              </a:rPr>
              <a:t>。</a:t>
            </a:r>
            <a:endParaRPr lang="zh-CN" altLang="en-US" sz="1600" dirty="0" smtClean="0">
              <a:solidFill>
                <a:schemeClr val="tx1"/>
              </a:solidFill>
              <a:sym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0" y="6675120"/>
            <a:ext cx="12191365" cy="168910"/>
          </a:xfrm>
          <a:prstGeom prst="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388620" y="527050"/>
            <a:ext cx="10671175" cy="1397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同侧圆角矩形 3"/>
          <p:cNvSpPr/>
          <p:nvPr/>
        </p:nvSpPr>
        <p:spPr>
          <a:xfrm rot="10800000">
            <a:off x="11158855" y="3810"/>
            <a:ext cx="579120" cy="537210"/>
          </a:xfrm>
          <a:prstGeom prst="round2Same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 descr="b30851bed45d32008e221b83b96f33e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4160" y="179070"/>
            <a:ext cx="1039495" cy="298450"/>
          </a:xfrm>
          <a:prstGeom prst="rect">
            <a:avLst/>
          </a:prstGeom>
        </p:spPr>
      </p:pic>
      <p:sp>
        <p:nvSpPr>
          <p:cNvPr id="55" name="文本框 9"/>
          <p:cNvSpPr txBox="1"/>
          <p:nvPr/>
        </p:nvSpPr>
        <p:spPr>
          <a:xfrm>
            <a:off x="1303566" y="145916"/>
            <a:ext cx="1944216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p>
            <a:pPr marL="0" lvl="1"/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添加文字标题</a:t>
            </a:r>
            <a:endParaRPr lang="zh-CN" altLang="en-US" sz="2000" b="1" kern="0" dirty="0" smtClean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171555" y="161290"/>
            <a:ext cx="826770" cy="2641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p>
            <a:pPr marL="0" lvl="1"/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LOGO</a:t>
            </a:r>
            <a:endParaRPr lang="en-US" altLang="zh-CN" sz="1200" b="1" kern="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0" y="1786234"/>
            <a:ext cx="12190413" cy="3670501"/>
          </a:xfrm>
          <a:prstGeom prst="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grpSp>
        <p:nvGrpSpPr>
          <p:cNvPr id="18" name="组合 17"/>
          <p:cNvGrpSpPr/>
          <p:nvPr/>
        </p:nvGrpSpPr>
        <p:grpSpPr bwMode="auto">
          <a:xfrm>
            <a:off x="1347091" y="1196752"/>
            <a:ext cx="4013200" cy="4965700"/>
            <a:chOff x="0" y="0"/>
            <a:chExt cx="4013321" cy="4966128"/>
          </a:xfrm>
        </p:grpSpPr>
        <p:pic>
          <p:nvPicPr>
            <p:cNvPr id="19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53" t="8440" r="6203" b="10136"/>
            <a:stretch>
              <a:fillRect/>
            </a:stretch>
          </p:blipFill>
          <p:spPr bwMode="auto">
            <a:xfrm>
              <a:off x="0" y="0"/>
              <a:ext cx="4013321" cy="4966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589697" y="589534"/>
              <a:ext cx="2838784" cy="3697941"/>
            </a:xfrm>
            <a:prstGeom prst="rect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buFont typeface="Arial" panose="020B0604020202020204" pitchFamily="34" charset="0"/>
                <a:buNone/>
              </a:pPr>
              <a:endParaRPr lang="zh-CN" altLang="zh-CN" sz="320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sp>
        <p:nvSpPr>
          <p:cNvPr id="21" name="文本框 43"/>
          <p:cNvSpPr txBox="1"/>
          <p:nvPr/>
        </p:nvSpPr>
        <p:spPr>
          <a:xfrm>
            <a:off x="6095206" y="3070467"/>
            <a:ext cx="5326659" cy="1844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您的内容打在这里，或者通过复制您的文本后，在此框中选择粘贴，并选择只保留文字。您的内容打在这里，或者通过复制您的文本后，在此框中您的内容打在这里，或者通过复制您的文本后，在此框中选择粘贴，并选择只保留文字。您的内容打在这里，或者通过复制您的文本后，在此框中您的内容打在这里，或者通过复制您的文本后，在此框中选择粘贴，并选择只保留文字。您的内容打在这里，或者通过复制您的文本后，在此框中您的内容打在这里，或者通过复制您的文本后，在此框中选择粘贴，并选择只保留文字。您的内容打在这里，或者通过复制您的文本后，在此框中</a:t>
            </a:r>
            <a:endParaRPr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10216205" y="5661249"/>
            <a:ext cx="847553" cy="868132"/>
            <a:chOff x="9911629" y="5483247"/>
            <a:chExt cx="847553" cy="810090"/>
          </a:xfrm>
        </p:grpSpPr>
        <p:sp>
          <p:nvSpPr>
            <p:cNvPr id="23" name="椭圆 22"/>
            <p:cNvSpPr/>
            <p:nvPr/>
          </p:nvSpPr>
          <p:spPr>
            <a:xfrm rot="10800000" flipH="1" flipV="1">
              <a:off x="9911629" y="5483247"/>
              <a:ext cx="847553" cy="810090"/>
            </a:xfrm>
            <a:prstGeom prst="ellipse">
              <a:avLst/>
            </a:prstGeom>
            <a:solidFill>
              <a:srgbClr val="E65307"/>
            </a:solidFill>
            <a:ln>
              <a:noFill/>
            </a:ln>
            <a:effectLst>
              <a:outerShdw blurRad="177800" dist="114300" dir="8100000" algn="tr" rotWithShape="0">
                <a:prstClr val="black">
                  <a:alpha val="40000"/>
                </a:prstClr>
              </a:outerShdw>
            </a:effectLst>
          </p:spPr>
          <p:txBody>
            <a:bodyPr lIns="107527" tIns="53764" rIns="107527" bIns="53764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2100">
                <a:solidFill>
                  <a:schemeClr val="bg1">
                    <a:lumMod val="9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</a:endParaRPr>
            </a:p>
          </p:txBody>
        </p:sp>
        <p:sp>
          <p:nvSpPr>
            <p:cNvPr id="24" name="Freeform 338"/>
            <p:cNvSpPr>
              <a:spLocks noEditPoints="1"/>
            </p:cNvSpPr>
            <p:nvPr/>
          </p:nvSpPr>
          <p:spPr bwMode="auto">
            <a:xfrm>
              <a:off x="10176030" y="5720268"/>
              <a:ext cx="356849" cy="305505"/>
            </a:xfrm>
            <a:custGeom>
              <a:avLst/>
              <a:gdLst>
                <a:gd name="T0" fmla="*/ 105 w 139"/>
                <a:gd name="T1" fmla="*/ 1 h 119"/>
                <a:gd name="T2" fmla="*/ 125 w 139"/>
                <a:gd name="T3" fmla="*/ 3 h 119"/>
                <a:gd name="T4" fmla="*/ 128 w 139"/>
                <a:gd name="T5" fmla="*/ 3 h 119"/>
                <a:gd name="T6" fmla="*/ 136 w 139"/>
                <a:gd name="T7" fmla="*/ 5 h 119"/>
                <a:gd name="T8" fmla="*/ 139 w 139"/>
                <a:gd name="T9" fmla="*/ 16 h 119"/>
                <a:gd name="T10" fmla="*/ 139 w 139"/>
                <a:gd name="T11" fmla="*/ 113 h 119"/>
                <a:gd name="T12" fmla="*/ 138 w 139"/>
                <a:gd name="T13" fmla="*/ 117 h 119"/>
                <a:gd name="T14" fmla="*/ 26 w 139"/>
                <a:gd name="T15" fmla="*/ 117 h 119"/>
                <a:gd name="T16" fmla="*/ 22 w 139"/>
                <a:gd name="T17" fmla="*/ 106 h 119"/>
                <a:gd name="T18" fmla="*/ 15 w 139"/>
                <a:gd name="T19" fmla="*/ 106 h 119"/>
                <a:gd name="T20" fmla="*/ 0 w 139"/>
                <a:gd name="T21" fmla="*/ 93 h 119"/>
                <a:gd name="T22" fmla="*/ 0 w 139"/>
                <a:gd name="T23" fmla="*/ 5 h 119"/>
                <a:gd name="T24" fmla="*/ 18 w 139"/>
                <a:gd name="T25" fmla="*/ 86 h 119"/>
                <a:gd name="T26" fmla="*/ 18 w 139"/>
                <a:gd name="T27" fmla="*/ 86 h 119"/>
                <a:gd name="T28" fmla="*/ 90 w 139"/>
                <a:gd name="T29" fmla="*/ 80 h 119"/>
                <a:gd name="T30" fmla="*/ 18 w 139"/>
                <a:gd name="T31" fmla="*/ 66 h 119"/>
                <a:gd name="T32" fmla="*/ 18 w 139"/>
                <a:gd name="T33" fmla="*/ 66 h 119"/>
                <a:gd name="T34" fmla="*/ 90 w 139"/>
                <a:gd name="T35" fmla="*/ 60 h 119"/>
                <a:gd name="T36" fmla="*/ 77 w 139"/>
                <a:gd name="T37" fmla="*/ 36 h 119"/>
                <a:gd name="T38" fmla="*/ 79 w 139"/>
                <a:gd name="T39" fmla="*/ 47 h 119"/>
                <a:gd name="T40" fmla="*/ 92 w 139"/>
                <a:gd name="T41" fmla="*/ 45 h 119"/>
                <a:gd name="T42" fmla="*/ 90 w 139"/>
                <a:gd name="T43" fmla="*/ 34 h 119"/>
                <a:gd name="T44" fmla="*/ 83 w 139"/>
                <a:gd name="T45" fmla="*/ 25 h 119"/>
                <a:gd name="T46" fmla="*/ 84 w 139"/>
                <a:gd name="T47" fmla="*/ 22 h 119"/>
                <a:gd name="T48" fmla="*/ 92 w 139"/>
                <a:gd name="T49" fmla="*/ 22 h 119"/>
                <a:gd name="T50" fmla="*/ 84 w 139"/>
                <a:gd name="T51" fmla="*/ 18 h 119"/>
                <a:gd name="T52" fmla="*/ 77 w 139"/>
                <a:gd name="T53" fmla="*/ 27 h 119"/>
                <a:gd name="T54" fmla="*/ 83 w 139"/>
                <a:gd name="T55" fmla="*/ 34 h 119"/>
                <a:gd name="T56" fmla="*/ 84 w 139"/>
                <a:gd name="T57" fmla="*/ 42 h 119"/>
                <a:gd name="T58" fmla="*/ 83 w 139"/>
                <a:gd name="T59" fmla="*/ 36 h 119"/>
                <a:gd name="T60" fmla="*/ 33 w 139"/>
                <a:gd name="T61" fmla="*/ 18 h 119"/>
                <a:gd name="T62" fmla="*/ 17 w 139"/>
                <a:gd name="T63" fmla="*/ 18 h 119"/>
                <a:gd name="T64" fmla="*/ 28 w 139"/>
                <a:gd name="T65" fmla="*/ 47 h 119"/>
                <a:gd name="T66" fmla="*/ 48 w 139"/>
                <a:gd name="T67" fmla="*/ 44 h 119"/>
                <a:gd name="T68" fmla="*/ 48 w 139"/>
                <a:gd name="T69" fmla="*/ 29 h 119"/>
                <a:gd name="T70" fmla="*/ 48 w 139"/>
                <a:gd name="T71" fmla="*/ 18 h 119"/>
                <a:gd name="T72" fmla="*/ 48 w 139"/>
                <a:gd name="T73" fmla="*/ 47 h 119"/>
                <a:gd name="T74" fmla="*/ 66 w 139"/>
                <a:gd name="T75" fmla="*/ 18 h 119"/>
                <a:gd name="T76" fmla="*/ 48 w 139"/>
                <a:gd name="T77" fmla="*/ 18 h 119"/>
                <a:gd name="T78" fmla="*/ 64 w 139"/>
                <a:gd name="T79" fmla="*/ 47 h 119"/>
                <a:gd name="T80" fmla="*/ 106 w 139"/>
                <a:gd name="T81" fmla="*/ 12 h 119"/>
                <a:gd name="T82" fmla="*/ 106 w 139"/>
                <a:gd name="T83" fmla="*/ 82 h 119"/>
                <a:gd name="T84" fmla="*/ 112 w 139"/>
                <a:gd name="T85" fmla="*/ 97 h 119"/>
                <a:gd name="T86" fmla="*/ 114 w 139"/>
                <a:gd name="T87" fmla="*/ 93 h 119"/>
                <a:gd name="T88" fmla="*/ 116 w 139"/>
                <a:gd name="T89" fmla="*/ 14 h 119"/>
                <a:gd name="T90" fmla="*/ 116 w 139"/>
                <a:gd name="T91" fmla="*/ 12 h 119"/>
                <a:gd name="T92" fmla="*/ 106 w 139"/>
                <a:gd name="T93" fmla="*/ 12 h 119"/>
                <a:gd name="T94" fmla="*/ 125 w 139"/>
                <a:gd name="T95" fmla="*/ 12 h 119"/>
                <a:gd name="T96" fmla="*/ 125 w 139"/>
                <a:gd name="T97" fmla="*/ 14 h 119"/>
                <a:gd name="T98" fmla="*/ 125 w 139"/>
                <a:gd name="T99" fmla="*/ 80 h 119"/>
                <a:gd name="T100" fmla="*/ 119 w 139"/>
                <a:gd name="T101" fmla="*/ 102 h 119"/>
                <a:gd name="T102" fmla="*/ 114 w 139"/>
                <a:gd name="T103" fmla="*/ 106 h 119"/>
                <a:gd name="T104" fmla="*/ 130 w 139"/>
                <a:gd name="T105" fmla="*/ 16 h 119"/>
                <a:gd name="T106" fmla="*/ 130 w 139"/>
                <a:gd name="T107" fmla="*/ 14 h 119"/>
                <a:gd name="T108" fmla="*/ 127 w 139"/>
                <a:gd name="T109" fmla="*/ 12 h 119"/>
                <a:gd name="T110" fmla="*/ 97 w 139"/>
                <a:gd name="T111" fmla="*/ 9 h 119"/>
                <a:gd name="T112" fmla="*/ 9 w 139"/>
                <a:gd name="T113" fmla="*/ 82 h 119"/>
                <a:gd name="T114" fmla="*/ 11 w 139"/>
                <a:gd name="T115" fmla="*/ 93 h 119"/>
                <a:gd name="T116" fmla="*/ 99 w 139"/>
                <a:gd name="T117" fmla="*/ 97 h 119"/>
                <a:gd name="T118" fmla="*/ 97 w 139"/>
                <a:gd name="T119" fmla="*/ 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9" h="119">
                  <a:moveTo>
                    <a:pt x="4" y="0"/>
                  </a:moveTo>
                  <a:lnTo>
                    <a:pt x="101" y="0"/>
                  </a:lnTo>
                  <a:lnTo>
                    <a:pt x="101" y="0"/>
                  </a:lnTo>
                  <a:lnTo>
                    <a:pt x="105" y="1"/>
                  </a:lnTo>
                  <a:lnTo>
                    <a:pt x="106" y="3"/>
                  </a:lnTo>
                  <a:lnTo>
                    <a:pt x="106" y="3"/>
                  </a:lnTo>
                  <a:lnTo>
                    <a:pt x="108" y="3"/>
                  </a:lnTo>
                  <a:lnTo>
                    <a:pt x="125" y="3"/>
                  </a:lnTo>
                  <a:lnTo>
                    <a:pt x="125" y="3"/>
                  </a:lnTo>
                  <a:lnTo>
                    <a:pt x="127" y="3"/>
                  </a:lnTo>
                  <a:lnTo>
                    <a:pt x="127" y="3"/>
                  </a:lnTo>
                  <a:lnTo>
                    <a:pt x="128" y="3"/>
                  </a:lnTo>
                  <a:lnTo>
                    <a:pt x="128" y="3"/>
                  </a:lnTo>
                  <a:lnTo>
                    <a:pt x="132" y="3"/>
                  </a:lnTo>
                  <a:lnTo>
                    <a:pt x="136" y="5"/>
                  </a:lnTo>
                  <a:lnTo>
                    <a:pt x="136" y="5"/>
                  </a:lnTo>
                  <a:lnTo>
                    <a:pt x="138" y="9"/>
                  </a:lnTo>
                  <a:lnTo>
                    <a:pt x="139" y="14"/>
                  </a:lnTo>
                  <a:lnTo>
                    <a:pt x="139" y="14"/>
                  </a:lnTo>
                  <a:lnTo>
                    <a:pt x="139" y="16"/>
                  </a:lnTo>
                  <a:lnTo>
                    <a:pt x="139" y="16"/>
                  </a:lnTo>
                  <a:lnTo>
                    <a:pt x="139" y="113"/>
                  </a:lnTo>
                  <a:lnTo>
                    <a:pt x="139" y="113"/>
                  </a:lnTo>
                  <a:lnTo>
                    <a:pt x="139" y="113"/>
                  </a:lnTo>
                  <a:lnTo>
                    <a:pt x="139" y="113"/>
                  </a:lnTo>
                  <a:lnTo>
                    <a:pt x="139" y="113"/>
                  </a:lnTo>
                  <a:lnTo>
                    <a:pt x="139" y="113"/>
                  </a:lnTo>
                  <a:lnTo>
                    <a:pt x="138" y="117"/>
                  </a:lnTo>
                  <a:lnTo>
                    <a:pt x="134" y="119"/>
                  </a:lnTo>
                  <a:lnTo>
                    <a:pt x="134" y="119"/>
                  </a:lnTo>
                  <a:lnTo>
                    <a:pt x="132" y="117"/>
                  </a:lnTo>
                  <a:lnTo>
                    <a:pt x="26" y="117"/>
                  </a:lnTo>
                  <a:lnTo>
                    <a:pt x="26" y="117"/>
                  </a:lnTo>
                  <a:lnTo>
                    <a:pt x="22" y="117"/>
                  </a:lnTo>
                  <a:lnTo>
                    <a:pt x="22" y="113"/>
                  </a:lnTo>
                  <a:lnTo>
                    <a:pt x="22" y="106"/>
                  </a:lnTo>
                  <a:lnTo>
                    <a:pt x="15" y="106"/>
                  </a:lnTo>
                  <a:lnTo>
                    <a:pt x="15" y="106"/>
                  </a:lnTo>
                  <a:lnTo>
                    <a:pt x="15" y="106"/>
                  </a:lnTo>
                  <a:lnTo>
                    <a:pt x="15" y="106"/>
                  </a:lnTo>
                  <a:lnTo>
                    <a:pt x="9" y="104"/>
                  </a:lnTo>
                  <a:lnTo>
                    <a:pt x="4" y="99"/>
                  </a:lnTo>
                  <a:lnTo>
                    <a:pt x="4" y="99"/>
                  </a:lnTo>
                  <a:lnTo>
                    <a:pt x="0" y="93"/>
                  </a:lnTo>
                  <a:lnTo>
                    <a:pt x="0" y="82"/>
                  </a:lnTo>
                  <a:lnTo>
                    <a:pt x="0" y="82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1"/>
                  </a:lnTo>
                  <a:lnTo>
                    <a:pt x="4" y="0"/>
                  </a:lnTo>
                  <a:lnTo>
                    <a:pt x="4" y="0"/>
                  </a:lnTo>
                  <a:close/>
                  <a:moveTo>
                    <a:pt x="18" y="86"/>
                  </a:moveTo>
                  <a:lnTo>
                    <a:pt x="18" y="89"/>
                  </a:lnTo>
                  <a:lnTo>
                    <a:pt x="90" y="89"/>
                  </a:lnTo>
                  <a:lnTo>
                    <a:pt x="90" y="86"/>
                  </a:lnTo>
                  <a:lnTo>
                    <a:pt x="18" y="86"/>
                  </a:lnTo>
                  <a:lnTo>
                    <a:pt x="18" y="86"/>
                  </a:lnTo>
                  <a:close/>
                  <a:moveTo>
                    <a:pt x="18" y="75"/>
                  </a:moveTo>
                  <a:lnTo>
                    <a:pt x="18" y="80"/>
                  </a:lnTo>
                  <a:lnTo>
                    <a:pt x="90" y="80"/>
                  </a:lnTo>
                  <a:lnTo>
                    <a:pt x="90" y="75"/>
                  </a:lnTo>
                  <a:lnTo>
                    <a:pt x="18" y="75"/>
                  </a:lnTo>
                  <a:lnTo>
                    <a:pt x="18" y="75"/>
                  </a:lnTo>
                  <a:close/>
                  <a:moveTo>
                    <a:pt x="18" y="66"/>
                  </a:moveTo>
                  <a:lnTo>
                    <a:pt x="18" y="71"/>
                  </a:lnTo>
                  <a:lnTo>
                    <a:pt x="90" y="71"/>
                  </a:lnTo>
                  <a:lnTo>
                    <a:pt x="90" y="66"/>
                  </a:lnTo>
                  <a:lnTo>
                    <a:pt x="18" y="66"/>
                  </a:lnTo>
                  <a:lnTo>
                    <a:pt x="18" y="66"/>
                  </a:lnTo>
                  <a:close/>
                  <a:moveTo>
                    <a:pt x="18" y="56"/>
                  </a:moveTo>
                  <a:lnTo>
                    <a:pt x="18" y="60"/>
                  </a:lnTo>
                  <a:lnTo>
                    <a:pt x="90" y="60"/>
                  </a:lnTo>
                  <a:lnTo>
                    <a:pt x="90" y="56"/>
                  </a:lnTo>
                  <a:lnTo>
                    <a:pt x="18" y="56"/>
                  </a:lnTo>
                  <a:lnTo>
                    <a:pt x="18" y="56"/>
                  </a:lnTo>
                  <a:close/>
                  <a:moveTo>
                    <a:pt x="77" y="36"/>
                  </a:moveTo>
                  <a:lnTo>
                    <a:pt x="77" y="42"/>
                  </a:lnTo>
                  <a:lnTo>
                    <a:pt x="77" y="42"/>
                  </a:lnTo>
                  <a:lnTo>
                    <a:pt x="77" y="45"/>
                  </a:lnTo>
                  <a:lnTo>
                    <a:pt x="79" y="47"/>
                  </a:lnTo>
                  <a:lnTo>
                    <a:pt x="84" y="47"/>
                  </a:lnTo>
                  <a:lnTo>
                    <a:pt x="84" y="47"/>
                  </a:lnTo>
                  <a:lnTo>
                    <a:pt x="90" y="47"/>
                  </a:lnTo>
                  <a:lnTo>
                    <a:pt x="92" y="45"/>
                  </a:lnTo>
                  <a:lnTo>
                    <a:pt x="92" y="42"/>
                  </a:lnTo>
                  <a:lnTo>
                    <a:pt x="92" y="38"/>
                  </a:lnTo>
                  <a:lnTo>
                    <a:pt x="92" y="38"/>
                  </a:lnTo>
                  <a:lnTo>
                    <a:pt x="90" y="34"/>
                  </a:lnTo>
                  <a:lnTo>
                    <a:pt x="90" y="34"/>
                  </a:lnTo>
                  <a:lnTo>
                    <a:pt x="84" y="29"/>
                  </a:lnTo>
                  <a:lnTo>
                    <a:pt x="84" y="29"/>
                  </a:lnTo>
                  <a:lnTo>
                    <a:pt x="83" y="25"/>
                  </a:lnTo>
                  <a:lnTo>
                    <a:pt x="83" y="23"/>
                  </a:lnTo>
                  <a:lnTo>
                    <a:pt x="83" y="23"/>
                  </a:lnTo>
                  <a:lnTo>
                    <a:pt x="84" y="22"/>
                  </a:lnTo>
                  <a:lnTo>
                    <a:pt x="84" y="22"/>
                  </a:lnTo>
                  <a:lnTo>
                    <a:pt x="84" y="22"/>
                  </a:lnTo>
                  <a:lnTo>
                    <a:pt x="84" y="27"/>
                  </a:lnTo>
                  <a:lnTo>
                    <a:pt x="92" y="27"/>
                  </a:lnTo>
                  <a:lnTo>
                    <a:pt x="92" y="22"/>
                  </a:lnTo>
                  <a:lnTo>
                    <a:pt x="92" y="22"/>
                  </a:lnTo>
                  <a:lnTo>
                    <a:pt x="90" y="18"/>
                  </a:lnTo>
                  <a:lnTo>
                    <a:pt x="84" y="18"/>
                  </a:lnTo>
                  <a:lnTo>
                    <a:pt x="84" y="18"/>
                  </a:lnTo>
                  <a:lnTo>
                    <a:pt x="79" y="18"/>
                  </a:lnTo>
                  <a:lnTo>
                    <a:pt x="77" y="20"/>
                  </a:lnTo>
                  <a:lnTo>
                    <a:pt x="77" y="23"/>
                  </a:lnTo>
                  <a:lnTo>
                    <a:pt x="77" y="27"/>
                  </a:lnTo>
                  <a:lnTo>
                    <a:pt x="77" y="27"/>
                  </a:lnTo>
                  <a:lnTo>
                    <a:pt x="77" y="29"/>
                  </a:lnTo>
                  <a:lnTo>
                    <a:pt x="77" y="29"/>
                  </a:lnTo>
                  <a:lnTo>
                    <a:pt x="83" y="34"/>
                  </a:lnTo>
                  <a:lnTo>
                    <a:pt x="83" y="34"/>
                  </a:lnTo>
                  <a:lnTo>
                    <a:pt x="84" y="38"/>
                  </a:lnTo>
                  <a:lnTo>
                    <a:pt x="84" y="42"/>
                  </a:lnTo>
                  <a:lnTo>
                    <a:pt x="84" y="42"/>
                  </a:lnTo>
                  <a:lnTo>
                    <a:pt x="84" y="44"/>
                  </a:lnTo>
                  <a:lnTo>
                    <a:pt x="84" y="44"/>
                  </a:lnTo>
                  <a:lnTo>
                    <a:pt x="83" y="42"/>
                  </a:lnTo>
                  <a:lnTo>
                    <a:pt x="83" y="36"/>
                  </a:lnTo>
                  <a:lnTo>
                    <a:pt x="77" y="36"/>
                  </a:lnTo>
                  <a:lnTo>
                    <a:pt x="77" y="36"/>
                  </a:lnTo>
                  <a:close/>
                  <a:moveTo>
                    <a:pt x="33" y="47"/>
                  </a:moveTo>
                  <a:lnTo>
                    <a:pt x="33" y="18"/>
                  </a:lnTo>
                  <a:lnTo>
                    <a:pt x="28" y="18"/>
                  </a:lnTo>
                  <a:lnTo>
                    <a:pt x="28" y="31"/>
                  </a:lnTo>
                  <a:lnTo>
                    <a:pt x="24" y="18"/>
                  </a:lnTo>
                  <a:lnTo>
                    <a:pt x="17" y="18"/>
                  </a:lnTo>
                  <a:lnTo>
                    <a:pt x="17" y="47"/>
                  </a:lnTo>
                  <a:lnTo>
                    <a:pt x="22" y="47"/>
                  </a:lnTo>
                  <a:lnTo>
                    <a:pt x="22" y="31"/>
                  </a:lnTo>
                  <a:lnTo>
                    <a:pt x="28" y="47"/>
                  </a:lnTo>
                  <a:lnTo>
                    <a:pt x="33" y="47"/>
                  </a:lnTo>
                  <a:lnTo>
                    <a:pt x="33" y="47"/>
                  </a:lnTo>
                  <a:close/>
                  <a:moveTo>
                    <a:pt x="48" y="47"/>
                  </a:moveTo>
                  <a:lnTo>
                    <a:pt x="48" y="44"/>
                  </a:lnTo>
                  <a:lnTo>
                    <a:pt x="42" y="44"/>
                  </a:lnTo>
                  <a:lnTo>
                    <a:pt x="42" y="33"/>
                  </a:lnTo>
                  <a:lnTo>
                    <a:pt x="48" y="33"/>
                  </a:lnTo>
                  <a:lnTo>
                    <a:pt x="48" y="29"/>
                  </a:lnTo>
                  <a:lnTo>
                    <a:pt x="42" y="29"/>
                  </a:lnTo>
                  <a:lnTo>
                    <a:pt x="42" y="22"/>
                  </a:lnTo>
                  <a:lnTo>
                    <a:pt x="48" y="22"/>
                  </a:lnTo>
                  <a:lnTo>
                    <a:pt x="48" y="18"/>
                  </a:lnTo>
                  <a:lnTo>
                    <a:pt x="35" y="18"/>
                  </a:lnTo>
                  <a:lnTo>
                    <a:pt x="35" y="47"/>
                  </a:lnTo>
                  <a:lnTo>
                    <a:pt x="48" y="47"/>
                  </a:lnTo>
                  <a:lnTo>
                    <a:pt x="48" y="47"/>
                  </a:lnTo>
                  <a:close/>
                  <a:moveTo>
                    <a:pt x="75" y="18"/>
                  </a:moveTo>
                  <a:lnTo>
                    <a:pt x="70" y="18"/>
                  </a:lnTo>
                  <a:lnTo>
                    <a:pt x="68" y="31"/>
                  </a:lnTo>
                  <a:lnTo>
                    <a:pt x="66" y="18"/>
                  </a:lnTo>
                  <a:lnTo>
                    <a:pt x="59" y="18"/>
                  </a:lnTo>
                  <a:lnTo>
                    <a:pt x="57" y="31"/>
                  </a:lnTo>
                  <a:lnTo>
                    <a:pt x="55" y="18"/>
                  </a:lnTo>
                  <a:lnTo>
                    <a:pt x="48" y="18"/>
                  </a:lnTo>
                  <a:lnTo>
                    <a:pt x="53" y="47"/>
                  </a:lnTo>
                  <a:lnTo>
                    <a:pt x="59" y="47"/>
                  </a:lnTo>
                  <a:lnTo>
                    <a:pt x="61" y="31"/>
                  </a:lnTo>
                  <a:lnTo>
                    <a:pt x="64" y="47"/>
                  </a:lnTo>
                  <a:lnTo>
                    <a:pt x="72" y="47"/>
                  </a:lnTo>
                  <a:lnTo>
                    <a:pt x="75" y="18"/>
                  </a:lnTo>
                  <a:lnTo>
                    <a:pt x="75" y="18"/>
                  </a:lnTo>
                  <a:close/>
                  <a:moveTo>
                    <a:pt x="106" y="12"/>
                  </a:moveTo>
                  <a:lnTo>
                    <a:pt x="106" y="80"/>
                  </a:lnTo>
                  <a:lnTo>
                    <a:pt x="106" y="80"/>
                  </a:lnTo>
                  <a:lnTo>
                    <a:pt x="106" y="82"/>
                  </a:lnTo>
                  <a:lnTo>
                    <a:pt x="106" y="82"/>
                  </a:lnTo>
                  <a:lnTo>
                    <a:pt x="106" y="89"/>
                  </a:lnTo>
                  <a:lnTo>
                    <a:pt x="108" y="95"/>
                  </a:lnTo>
                  <a:lnTo>
                    <a:pt x="108" y="95"/>
                  </a:lnTo>
                  <a:lnTo>
                    <a:pt x="112" y="97"/>
                  </a:lnTo>
                  <a:lnTo>
                    <a:pt x="112" y="97"/>
                  </a:lnTo>
                  <a:lnTo>
                    <a:pt x="112" y="97"/>
                  </a:lnTo>
                  <a:lnTo>
                    <a:pt x="114" y="93"/>
                  </a:lnTo>
                  <a:lnTo>
                    <a:pt x="114" y="93"/>
                  </a:lnTo>
                  <a:lnTo>
                    <a:pt x="116" y="80"/>
                  </a:lnTo>
                  <a:lnTo>
                    <a:pt x="116" y="80"/>
                  </a:lnTo>
                  <a:lnTo>
                    <a:pt x="116" y="80"/>
                  </a:lnTo>
                  <a:lnTo>
                    <a:pt x="116" y="14"/>
                  </a:lnTo>
                  <a:lnTo>
                    <a:pt x="116" y="14"/>
                  </a:lnTo>
                  <a:lnTo>
                    <a:pt x="116" y="14"/>
                  </a:lnTo>
                  <a:lnTo>
                    <a:pt x="116" y="14"/>
                  </a:lnTo>
                  <a:lnTo>
                    <a:pt x="116" y="12"/>
                  </a:lnTo>
                  <a:lnTo>
                    <a:pt x="108" y="12"/>
                  </a:lnTo>
                  <a:lnTo>
                    <a:pt x="108" y="12"/>
                  </a:lnTo>
                  <a:lnTo>
                    <a:pt x="106" y="12"/>
                  </a:lnTo>
                  <a:lnTo>
                    <a:pt x="106" y="12"/>
                  </a:lnTo>
                  <a:close/>
                  <a:moveTo>
                    <a:pt x="127" y="12"/>
                  </a:moveTo>
                  <a:lnTo>
                    <a:pt x="127" y="12"/>
                  </a:lnTo>
                  <a:lnTo>
                    <a:pt x="125" y="12"/>
                  </a:lnTo>
                  <a:lnTo>
                    <a:pt x="125" y="12"/>
                  </a:lnTo>
                  <a:lnTo>
                    <a:pt x="125" y="12"/>
                  </a:lnTo>
                  <a:lnTo>
                    <a:pt x="125" y="12"/>
                  </a:lnTo>
                  <a:lnTo>
                    <a:pt x="125" y="14"/>
                  </a:lnTo>
                  <a:lnTo>
                    <a:pt x="125" y="14"/>
                  </a:lnTo>
                  <a:lnTo>
                    <a:pt x="125" y="14"/>
                  </a:lnTo>
                  <a:lnTo>
                    <a:pt x="125" y="80"/>
                  </a:lnTo>
                  <a:lnTo>
                    <a:pt x="125" y="80"/>
                  </a:lnTo>
                  <a:lnTo>
                    <a:pt x="125" y="80"/>
                  </a:lnTo>
                  <a:lnTo>
                    <a:pt x="123" y="89"/>
                  </a:lnTo>
                  <a:lnTo>
                    <a:pt x="123" y="97"/>
                  </a:lnTo>
                  <a:lnTo>
                    <a:pt x="123" y="97"/>
                  </a:lnTo>
                  <a:lnTo>
                    <a:pt x="119" y="102"/>
                  </a:lnTo>
                  <a:lnTo>
                    <a:pt x="114" y="106"/>
                  </a:lnTo>
                  <a:lnTo>
                    <a:pt x="114" y="106"/>
                  </a:lnTo>
                  <a:lnTo>
                    <a:pt x="114" y="106"/>
                  </a:lnTo>
                  <a:lnTo>
                    <a:pt x="114" y="106"/>
                  </a:lnTo>
                  <a:lnTo>
                    <a:pt x="31" y="106"/>
                  </a:lnTo>
                  <a:lnTo>
                    <a:pt x="31" y="108"/>
                  </a:lnTo>
                  <a:lnTo>
                    <a:pt x="130" y="108"/>
                  </a:lnTo>
                  <a:lnTo>
                    <a:pt x="130" y="16"/>
                  </a:lnTo>
                  <a:lnTo>
                    <a:pt x="130" y="16"/>
                  </a:lnTo>
                  <a:lnTo>
                    <a:pt x="130" y="14"/>
                  </a:lnTo>
                  <a:lnTo>
                    <a:pt x="130" y="14"/>
                  </a:lnTo>
                  <a:lnTo>
                    <a:pt x="130" y="14"/>
                  </a:lnTo>
                  <a:lnTo>
                    <a:pt x="128" y="12"/>
                  </a:lnTo>
                  <a:lnTo>
                    <a:pt x="128" y="12"/>
                  </a:lnTo>
                  <a:lnTo>
                    <a:pt x="127" y="12"/>
                  </a:lnTo>
                  <a:lnTo>
                    <a:pt x="127" y="12"/>
                  </a:lnTo>
                  <a:lnTo>
                    <a:pt x="127" y="12"/>
                  </a:lnTo>
                  <a:lnTo>
                    <a:pt x="127" y="12"/>
                  </a:lnTo>
                  <a:lnTo>
                    <a:pt x="127" y="12"/>
                  </a:lnTo>
                  <a:close/>
                  <a:moveTo>
                    <a:pt x="97" y="9"/>
                  </a:moveTo>
                  <a:lnTo>
                    <a:pt x="9" y="9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9" y="89"/>
                  </a:lnTo>
                  <a:lnTo>
                    <a:pt x="11" y="93"/>
                  </a:lnTo>
                  <a:lnTo>
                    <a:pt x="11" y="93"/>
                  </a:lnTo>
                  <a:lnTo>
                    <a:pt x="17" y="97"/>
                  </a:lnTo>
                  <a:lnTo>
                    <a:pt x="99" y="97"/>
                  </a:lnTo>
                  <a:lnTo>
                    <a:pt x="99" y="97"/>
                  </a:lnTo>
                  <a:lnTo>
                    <a:pt x="97" y="89"/>
                  </a:lnTo>
                  <a:lnTo>
                    <a:pt x="97" y="80"/>
                  </a:lnTo>
                  <a:lnTo>
                    <a:pt x="97" y="80"/>
                  </a:lnTo>
                  <a:lnTo>
                    <a:pt x="97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895296" y="5662218"/>
            <a:ext cx="847553" cy="868132"/>
            <a:chOff x="8615485" y="5503266"/>
            <a:chExt cx="847553" cy="810090"/>
          </a:xfrm>
        </p:grpSpPr>
        <p:sp>
          <p:nvSpPr>
            <p:cNvPr id="26" name="椭圆 25"/>
            <p:cNvSpPr/>
            <p:nvPr/>
          </p:nvSpPr>
          <p:spPr>
            <a:xfrm rot="10800000" flipH="1" flipV="1">
              <a:off x="8615485" y="5503266"/>
              <a:ext cx="847553" cy="81009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177800" dist="114300" dir="8100000" algn="tr" rotWithShape="0">
                <a:prstClr val="black">
                  <a:alpha val="40000"/>
                </a:prstClr>
              </a:outerShdw>
            </a:effectLst>
          </p:spPr>
          <p:txBody>
            <a:bodyPr lIns="107527" tIns="53764" rIns="107527" bIns="53764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2100">
                <a:solidFill>
                  <a:schemeClr val="bg1">
                    <a:lumMod val="9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</a:endParaRPr>
            </a:p>
          </p:txBody>
        </p:sp>
        <p:sp>
          <p:nvSpPr>
            <p:cNvPr id="27" name="Freeform 440"/>
            <p:cNvSpPr>
              <a:spLocks noEditPoints="1"/>
            </p:cNvSpPr>
            <p:nvPr/>
          </p:nvSpPr>
          <p:spPr bwMode="auto">
            <a:xfrm>
              <a:off x="8860612" y="5763043"/>
              <a:ext cx="395357" cy="277264"/>
            </a:xfrm>
            <a:custGeom>
              <a:avLst/>
              <a:gdLst>
                <a:gd name="T0" fmla="*/ 35 w 154"/>
                <a:gd name="T1" fmla="*/ 97 h 108"/>
                <a:gd name="T2" fmla="*/ 35 w 154"/>
                <a:gd name="T3" fmla="*/ 5 h 108"/>
                <a:gd name="T4" fmla="*/ 7 w 154"/>
                <a:gd name="T5" fmla="*/ 5 h 108"/>
                <a:gd name="T6" fmla="*/ 7 w 154"/>
                <a:gd name="T7" fmla="*/ 97 h 108"/>
                <a:gd name="T8" fmla="*/ 0 w 154"/>
                <a:gd name="T9" fmla="*/ 97 h 108"/>
                <a:gd name="T10" fmla="*/ 0 w 154"/>
                <a:gd name="T11" fmla="*/ 108 h 108"/>
                <a:gd name="T12" fmla="*/ 154 w 154"/>
                <a:gd name="T13" fmla="*/ 108 h 108"/>
                <a:gd name="T14" fmla="*/ 154 w 154"/>
                <a:gd name="T15" fmla="*/ 97 h 108"/>
                <a:gd name="T16" fmla="*/ 149 w 154"/>
                <a:gd name="T17" fmla="*/ 97 h 108"/>
                <a:gd name="T18" fmla="*/ 149 w 154"/>
                <a:gd name="T19" fmla="*/ 44 h 108"/>
                <a:gd name="T20" fmla="*/ 121 w 154"/>
                <a:gd name="T21" fmla="*/ 44 h 108"/>
                <a:gd name="T22" fmla="*/ 121 w 154"/>
                <a:gd name="T23" fmla="*/ 97 h 108"/>
                <a:gd name="T24" fmla="*/ 110 w 154"/>
                <a:gd name="T25" fmla="*/ 97 h 108"/>
                <a:gd name="T26" fmla="*/ 110 w 154"/>
                <a:gd name="T27" fmla="*/ 64 h 108"/>
                <a:gd name="T28" fmla="*/ 83 w 154"/>
                <a:gd name="T29" fmla="*/ 64 h 108"/>
                <a:gd name="T30" fmla="*/ 83 w 154"/>
                <a:gd name="T31" fmla="*/ 97 h 108"/>
                <a:gd name="T32" fmla="*/ 73 w 154"/>
                <a:gd name="T33" fmla="*/ 97 h 108"/>
                <a:gd name="T34" fmla="*/ 73 w 154"/>
                <a:gd name="T35" fmla="*/ 29 h 108"/>
                <a:gd name="T36" fmla="*/ 46 w 154"/>
                <a:gd name="T37" fmla="*/ 29 h 108"/>
                <a:gd name="T38" fmla="*/ 46 w 154"/>
                <a:gd name="T39" fmla="*/ 97 h 108"/>
                <a:gd name="T40" fmla="*/ 35 w 154"/>
                <a:gd name="T41" fmla="*/ 97 h 108"/>
                <a:gd name="T42" fmla="*/ 35 w 154"/>
                <a:gd name="T43" fmla="*/ 97 h 108"/>
                <a:gd name="T44" fmla="*/ 83 w 154"/>
                <a:gd name="T45" fmla="*/ 25 h 108"/>
                <a:gd name="T46" fmla="*/ 83 w 154"/>
                <a:gd name="T47" fmla="*/ 9 h 108"/>
                <a:gd name="T48" fmla="*/ 112 w 154"/>
                <a:gd name="T49" fmla="*/ 9 h 108"/>
                <a:gd name="T50" fmla="*/ 112 w 154"/>
                <a:gd name="T51" fmla="*/ 0 h 108"/>
                <a:gd name="T52" fmla="*/ 139 w 154"/>
                <a:gd name="T53" fmla="*/ 16 h 108"/>
                <a:gd name="T54" fmla="*/ 112 w 154"/>
                <a:gd name="T55" fmla="*/ 35 h 108"/>
                <a:gd name="T56" fmla="*/ 112 w 154"/>
                <a:gd name="T57" fmla="*/ 25 h 108"/>
                <a:gd name="T58" fmla="*/ 83 w 154"/>
                <a:gd name="T59" fmla="*/ 2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4" h="108">
                  <a:moveTo>
                    <a:pt x="35" y="97"/>
                  </a:moveTo>
                  <a:lnTo>
                    <a:pt x="35" y="5"/>
                  </a:lnTo>
                  <a:lnTo>
                    <a:pt x="7" y="5"/>
                  </a:lnTo>
                  <a:lnTo>
                    <a:pt x="7" y="97"/>
                  </a:lnTo>
                  <a:lnTo>
                    <a:pt x="0" y="97"/>
                  </a:lnTo>
                  <a:lnTo>
                    <a:pt x="0" y="108"/>
                  </a:lnTo>
                  <a:lnTo>
                    <a:pt x="154" y="108"/>
                  </a:lnTo>
                  <a:lnTo>
                    <a:pt x="154" y="97"/>
                  </a:lnTo>
                  <a:lnTo>
                    <a:pt x="149" y="97"/>
                  </a:lnTo>
                  <a:lnTo>
                    <a:pt x="149" y="44"/>
                  </a:lnTo>
                  <a:lnTo>
                    <a:pt x="121" y="44"/>
                  </a:lnTo>
                  <a:lnTo>
                    <a:pt x="121" y="97"/>
                  </a:lnTo>
                  <a:lnTo>
                    <a:pt x="110" y="97"/>
                  </a:lnTo>
                  <a:lnTo>
                    <a:pt x="110" y="64"/>
                  </a:lnTo>
                  <a:lnTo>
                    <a:pt x="83" y="64"/>
                  </a:lnTo>
                  <a:lnTo>
                    <a:pt x="83" y="97"/>
                  </a:lnTo>
                  <a:lnTo>
                    <a:pt x="73" y="97"/>
                  </a:lnTo>
                  <a:lnTo>
                    <a:pt x="73" y="29"/>
                  </a:lnTo>
                  <a:lnTo>
                    <a:pt x="46" y="29"/>
                  </a:lnTo>
                  <a:lnTo>
                    <a:pt x="46" y="97"/>
                  </a:lnTo>
                  <a:lnTo>
                    <a:pt x="35" y="97"/>
                  </a:lnTo>
                  <a:lnTo>
                    <a:pt x="35" y="97"/>
                  </a:lnTo>
                  <a:close/>
                  <a:moveTo>
                    <a:pt x="83" y="25"/>
                  </a:moveTo>
                  <a:lnTo>
                    <a:pt x="83" y="9"/>
                  </a:lnTo>
                  <a:lnTo>
                    <a:pt x="112" y="9"/>
                  </a:lnTo>
                  <a:lnTo>
                    <a:pt x="112" y="0"/>
                  </a:lnTo>
                  <a:lnTo>
                    <a:pt x="139" y="16"/>
                  </a:lnTo>
                  <a:lnTo>
                    <a:pt x="112" y="35"/>
                  </a:lnTo>
                  <a:lnTo>
                    <a:pt x="112" y="25"/>
                  </a:lnTo>
                  <a:lnTo>
                    <a:pt x="83" y="2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7572936" y="5661248"/>
            <a:ext cx="847553" cy="868132"/>
            <a:chOff x="7268360" y="5483246"/>
            <a:chExt cx="847553" cy="810090"/>
          </a:xfrm>
        </p:grpSpPr>
        <p:sp>
          <p:nvSpPr>
            <p:cNvPr id="29" name="椭圆 28"/>
            <p:cNvSpPr/>
            <p:nvPr/>
          </p:nvSpPr>
          <p:spPr>
            <a:xfrm rot="10800000" flipH="1" flipV="1">
              <a:off x="7268360" y="5483246"/>
              <a:ext cx="847553" cy="810090"/>
            </a:xfrm>
            <a:prstGeom prst="ellipse">
              <a:avLst/>
            </a:prstGeom>
            <a:solidFill>
              <a:srgbClr val="E65307"/>
            </a:solidFill>
            <a:ln>
              <a:noFill/>
            </a:ln>
            <a:effectLst>
              <a:outerShdw blurRad="177800" dist="114300" dir="8100000" algn="tr" rotWithShape="0">
                <a:prstClr val="black">
                  <a:alpha val="40000"/>
                </a:prstClr>
              </a:outerShdw>
            </a:effectLst>
          </p:spPr>
          <p:txBody>
            <a:bodyPr lIns="107527" tIns="53764" rIns="107527" bIns="53764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2100">
                <a:solidFill>
                  <a:schemeClr val="bg1">
                    <a:lumMod val="9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</a:endParaRPr>
            </a:p>
          </p:txBody>
        </p:sp>
        <p:sp>
          <p:nvSpPr>
            <p:cNvPr id="30" name="Freeform 455"/>
            <p:cNvSpPr>
              <a:spLocks noEditPoints="1"/>
            </p:cNvSpPr>
            <p:nvPr/>
          </p:nvSpPr>
          <p:spPr bwMode="auto">
            <a:xfrm>
              <a:off x="7539181" y="5731374"/>
              <a:ext cx="282397" cy="315774"/>
            </a:xfrm>
            <a:custGeom>
              <a:avLst/>
              <a:gdLst>
                <a:gd name="T0" fmla="*/ 33 w 110"/>
                <a:gd name="T1" fmla="*/ 9 h 123"/>
                <a:gd name="T2" fmla="*/ 32 w 110"/>
                <a:gd name="T3" fmla="*/ 20 h 123"/>
                <a:gd name="T4" fmla="*/ 33 w 110"/>
                <a:gd name="T5" fmla="*/ 29 h 123"/>
                <a:gd name="T6" fmla="*/ 32 w 110"/>
                <a:gd name="T7" fmla="*/ 39 h 123"/>
                <a:gd name="T8" fmla="*/ 28 w 110"/>
                <a:gd name="T9" fmla="*/ 39 h 123"/>
                <a:gd name="T10" fmla="*/ 22 w 110"/>
                <a:gd name="T11" fmla="*/ 29 h 123"/>
                <a:gd name="T12" fmla="*/ 21 w 110"/>
                <a:gd name="T13" fmla="*/ 20 h 123"/>
                <a:gd name="T14" fmla="*/ 28 w 110"/>
                <a:gd name="T15" fmla="*/ 2 h 123"/>
                <a:gd name="T16" fmla="*/ 32 w 110"/>
                <a:gd name="T17" fmla="*/ 0 h 123"/>
                <a:gd name="T18" fmla="*/ 103 w 110"/>
                <a:gd name="T19" fmla="*/ 9 h 123"/>
                <a:gd name="T20" fmla="*/ 8 w 110"/>
                <a:gd name="T21" fmla="*/ 110 h 123"/>
                <a:gd name="T22" fmla="*/ 94 w 110"/>
                <a:gd name="T23" fmla="*/ 108 h 123"/>
                <a:gd name="T24" fmla="*/ 8 w 110"/>
                <a:gd name="T25" fmla="*/ 105 h 123"/>
                <a:gd name="T26" fmla="*/ 94 w 110"/>
                <a:gd name="T27" fmla="*/ 103 h 123"/>
                <a:gd name="T28" fmla="*/ 8 w 110"/>
                <a:gd name="T29" fmla="*/ 99 h 123"/>
                <a:gd name="T30" fmla="*/ 94 w 110"/>
                <a:gd name="T31" fmla="*/ 97 h 123"/>
                <a:gd name="T32" fmla="*/ 99 w 110"/>
                <a:gd name="T33" fmla="*/ 85 h 123"/>
                <a:gd name="T34" fmla="*/ 103 w 110"/>
                <a:gd name="T35" fmla="*/ 86 h 123"/>
                <a:gd name="T36" fmla="*/ 109 w 110"/>
                <a:gd name="T37" fmla="*/ 96 h 123"/>
                <a:gd name="T38" fmla="*/ 110 w 110"/>
                <a:gd name="T39" fmla="*/ 105 h 123"/>
                <a:gd name="T40" fmla="*/ 103 w 110"/>
                <a:gd name="T41" fmla="*/ 121 h 123"/>
                <a:gd name="T42" fmla="*/ 99 w 110"/>
                <a:gd name="T43" fmla="*/ 123 h 123"/>
                <a:gd name="T44" fmla="*/ 98 w 110"/>
                <a:gd name="T45" fmla="*/ 112 h 123"/>
                <a:gd name="T46" fmla="*/ 99 w 110"/>
                <a:gd name="T47" fmla="*/ 105 h 123"/>
                <a:gd name="T48" fmla="*/ 99 w 110"/>
                <a:gd name="T49" fmla="*/ 99 h 123"/>
                <a:gd name="T50" fmla="*/ 0 w 110"/>
                <a:gd name="T51" fmla="*/ 94 h 123"/>
                <a:gd name="T52" fmla="*/ 19 w 110"/>
                <a:gd name="T53" fmla="*/ 68 h 123"/>
                <a:gd name="T54" fmla="*/ 79 w 110"/>
                <a:gd name="T55" fmla="*/ 66 h 123"/>
                <a:gd name="T56" fmla="*/ 19 w 110"/>
                <a:gd name="T57" fmla="*/ 63 h 123"/>
                <a:gd name="T58" fmla="*/ 79 w 110"/>
                <a:gd name="T59" fmla="*/ 61 h 123"/>
                <a:gd name="T60" fmla="*/ 19 w 110"/>
                <a:gd name="T61" fmla="*/ 57 h 123"/>
                <a:gd name="T62" fmla="*/ 79 w 110"/>
                <a:gd name="T63" fmla="*/ 55 h 123"/>
                <a:gd name="T64" fmla="*/ 85 w 110"/>
                <a:gd name="T65" fmla="*/ 42 h 123"/>
                <a:gd name="T66" fmla="*/ 88 w 110"/>
                <a:gd name="T67" fmla="*/ 44 h 123"/>
                <a:gd name="T68" fmla="*/ 94 w 110"/>
                <a:gd name="T69" fmla="*/ 53 h 123"/>
                <a:gd name="T70" fmla="*/ 96 w 110"/>
                <a:gd name="T71" fmla="*/ 63 h 123"/>
                <a:gd name="T72" fmla="*/ 88 w 110"/>
                <a:gd name="T73" fmla="*/ 79 h 123"/>
                <a:gd name="T74" fmla="*/ 85 w 110"/>
                <a:gd name="T75" fmla="*/ 81 h 123"/>
                <a:gd name="T76" fmla="*/ 81 w 110"/>
                <a:gd name="T77" fmla="*/ 72 h 123"/>
                <a:gd name="T78" fmla="*/ 85 w 110"/>
                <a:gd name="T79" fmla="*/ 63 h 123"/>
                <a:gd name="T80" fmla="*/ 85 w 110"/>
                <a:gd name="T81" fmla="*/ 57 h 123"/>
                <a:gd name="T82" fmla="*/ 11 w 110"/>
                <a:gd name="T83" fmla="*/ 52 h 123"/>
                <a:gd name="T84" fmla="*/ 98 w 110"/>
                <a:gd name="T85" fmla="*/ 26 h 123"/>
                <a:gd name="T86" fmla="*/ 37 w 110"/>
                <a:gd name="T87" fmla="*/ 24 h 123"/>
                <a:gd name="T88" fmla="*/ 98 w 110"/>
                <a:gd name="T89" fmla="*/ 22 h 123"/>
                <a:gd name="T90" fmla="*/ 37 w 110"/>
                <a:gd name="T91" fmla="*/ 18 h 123"/>
                <a:gd name="T92" fmla="*/ 98 w 110"/>
                <a:gd name="T93" fmla="*/ 17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0" h="123">
                  <a:moveTo>
                    <a:pt x="103" y="9"/>
                  </a:moveTo>
                  <a:lnTo>
                    <a:pt x="33" y="9"/>
                  </a:lnTo>
                  <a:lnTo>
                    <a:pt x="33" y="9"/>
                  </a:lnTo>
                  <a:lnTo>
                    <a:pt x="32" y="15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4"/>
                  </a:lnTo>
                  <a:lnTo>
                    <a:pt x="33" y="29"/>
                  </a:lnTo>
                  <a:lnTo>
                    <a:pt x="105" y="29"/>
                  </a:lnTo>
                  <a:lnTo>
                    <a:pt x="105" y="39"/>
                  </a:lnTo>
                  <a:lnTo>
                    <a:pt x="32" y="39"/>
                  </a:lnTo>
                  <a:lnTo>
                    <a:pt x="30" y="39"/>
                  </a:lnTo>
                  <a:lnTo>
                    <a:pt x="28" y="39"/>
                  </a:lnTo>
                  <a:lnTo>
                    <a:pt x="28" y="39"/>
                  </a:lnTo>
                  <a:lnTo>
                    <a:pt x="28" y="37"/>
                  </a:lnTo>
                  <a:lnTo>
                    <a:pt x="28" y="37"/>
                  </a:lnTo>
                  <a:lnTo>
                    <a:pt x="22" y="29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22" y="11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0" y="0"/>
                  </a:lnTo>
                  <a:lnTo>
                    <a:pt x="32" y="0"/>
                  </a:lnTo>
                  <a:lnTo>
                    <a:pt x="103" y="0"/>
                  </a:lnTo>
                  <a:lnTo>
                    <a:pt x="103" y="9"/>
                  </a:lnTo>
                  <a:lnTo>
                    <a:pt x="103" y="9"/>
                  </a:lnTo>
                  <a:close/>
                  <a:moveTo>
                    <a:pt x="94" y="108"/>
                  </a:moveTo>
                  <a:lnTo>
                    <a:pt x="8" y="108"/>
                  </a:lnTo>
                  <a:lnTo>
                    <a:pt x="8" y="110"/>
                  </a:lnTo>
                  <a:lnTo>
                    <a:pt x="94" y="110"/>
                  </a:lnTo>
                  <a:lnTo>
                    <a:pt x="94" y="108"/>
                  </a:lnTo>
                  <a:lnTo>
                    <a:pt x="94" y="108"/>
                  </a:lnTo>
                  <a:close/>
                  <a:moveTo>
                    <a:pt x="94" y="103"/>
                  </a:moveTo>
                  <a:lnTo>
                    <a:pt x="8" y="103"/>
                  </a:lnTo>
                  <a:lnTo>
                    <a:pt x="8" y="105"/>
                  </a:lnTo>
                  <a:lnTo>
                    <a:pt x="94" y="105"/>
                  </a:lnTo>
                  <a:lnTo>
                    <a:pt x="94" y="103"/>
                  </a:lnTo>
                  <a:lnTo>
                    <a:pt x="94" y="103"/>
                  </a:lnTo>
                  <a:close/>
                  <a:moveTo>
                    <a:pt x="94" y="97"/>
                  </a:moveTo>
                  <a:lnTo>
                    <a:pt x="8" y="97"/>
                  </a:lnTo>
                  <a:lnTo>
                    <a:pt x="8" y="99"/>
                  </a:lnTo>
                  <a:lnTo>
                    <a:pt x="94" y="99"/>
                  </a:lnTo>
                  <a:lnTo>
                    <a:pt x="94" y="97"/>
                  </a:lnTo>
                  <a:lnTo>
                    <a:pt x="94" y="97"/>
                  </a:lnTo>
                  <a:close/>
                  <a:moveTo>
                    <a:pt x="0" y="94"/>
                  </a:moveTo>
                  <a:lnTo>
                    <a:pt x="0" y="85"/>
                  </a:lnTo>
                  <a:lnTo>
                    <a:pt x="99" y="85"/>
                  </a:lnTo>
                  <a:lnTo>
                    <a:pt x="101" y="85"/>
                  </a:lnTo>
                  <a:lnTo>
                    <a:pt x="103" y="86"/>
                  </a:lnTo>
                  <a:lnTo>
                    <a:pt x="103" y="86"/>
                  </a:lnTo>
                  <a:lnTo>
                    <a:pt x="103" y="86"/>
                  </a:lnTo>
                  <a:lnTo>
                    <a:pt x="103" y="86"/>
                  </a:lnTo>
                  <a:lnTo>
                    <a:pt x="109" y="96"/>
                  </a:lnTo>
                  <a:lnTo>
                    <a:pt x="110" y="105"/>
                  </a:lnTo>
                  <a:lnTo>
                    <a:pt x="110" y="105"/>
                  </a:lnTo>
                  <a:lnTo>
                    <a:pt x="110" y="105"/>
                  </a:lnTo>
                  <a:lnTo>
                    <a:pt x="109" y="114"/>
                  </a:lnTo>
                  <a:lnTo>
                    <a:pt x="103" y="121"/>
                  </a:lnTo>
                  <a:lnTo>
                    <a:pt x="103" y="121"/>
                  </a:lnTo>
                  <a:lnTo>
                    <a:pt x="103" y="121"/>
                  </a:lnTo>
                  <a:lnTo>
                    <a:pt x="101" y="123"/>
                  </a:lnTo>
                  <a:lnTo>
                    <a:pt x="99" y="123"/>
                  </a:lnTo>
                  <a:lnTo>
                    <a:pt x="0" y="123"/>
                  </a:lnTo>
                  <a:lnTo>
                    <a:pt x="0" y="112"/>
                  </a:lnTo>
                  <a:lnTo>
                    <a:pt x="98" y="112"/>
                  </a:lnTo>
                  <a:lnTo>
                    <a:pt x="98" y="112"/>
                  </a:lnTo>
                  <a:lnTo>
                    <a:pt x="99" y="108"/>
                  </a:lnTo>
                  <a:lnTo>
                    <a:pt x="99" y="105"/>
                  </a:lnTo>
                  <a:lnTo>
                    <a:pt x="99" y="105"/>
                  </a:lnTo>
                  <a:lnTo>
                    <a:pt x="99" y="105"/>
                  </a:lnTo>
                  <a:lnTo>
                    <a:pt x="99" y="99"/>
                  </a:lnTo>
                  <a:lnTo>
                    <a:pt x="98" y="94"/>
                  </a:lnTo>
                  <a:lnTo>
                    <a:pt x="0" y="94"/>
                  </a:lnTo>
                  <a:lnTo>
                    <a:pt x="0" y="94"/>
                  </a:lnTo>
                  <a:close/>
                  <a:moveTo>
                    <a:pt x="79" y="66"/>
                  </a:moveTo>
                  <a:lnTo>
                    <a:pt x="19" y="66"/>
                  </a:lnTo>
                  <a:lnTo>
                    <a:pt x="19" y="68"/>
                  </a:lnTo>
                  <a:lnTo>
                    <a:pt x="79" y="68"/>
                  </a:lnTo>
                  <a:lnTo>
                    <a:pt x="79" y="66"/>
                  </a:lnTo>
                  <a:lnTo>
                    <a:pt x="79" y="66"/>
                  </a:lnTo>
                  <a:close/>
                  <a:moveTo>
                    <a:pt x="79" y="61"/>
                  </a:moveTo>
                  <a:lnTo>
                    <a:pt x="19" y="61"/>
                  </a:lnTo>
                  <a:lnTo>
                    <a:pt x="19" y="63"/>
                  </a:lnTo>
                  <a:lnTo>
                    <a:pt x="79" y="63"/>
                  </a:lnTo>
                  <a:lnTo>
                    <a:pt x="79" y="61"/>
                  </a:lnTo>
                  <a:lnTo>
                    <a:pt x="79" y="61"/>
                  </a:lnTo>
                  <a:close/>
                  <a:moveTo>
                    <a:pt x="79" y="55"/>
                  </a:moveTo>
                  <a:lnTo>
                    <a:pt x="19" y="55"/>
                  </a:lnTo>
                  <a:lnTo>
                    <a:pt x="19" y="57"/>
                  </a:lnTo>
                  <a:lnTo>
                    <a:pt x="79" y="57"/>
                  </a:lnTo>
                  <a:lnTo>
                    <a:pt x="79" y="55"/>
                  </a:lnTo>
                  <a:lnTo>
                    <a:pt x="79" y="55"/>
                  </a:lnTo>
                  <a:close/>
                  <a:moveTo>
                    <a:pt x="11" y="52"/>
                  </a:moveTo>
                  <a:lnTo>
                    <a:pt x="11" y="42"/>
                  </a:lnTo>
                  <a:lnTo>
                    <a:pt x="85" y="42"/>
                  </a:lnTo>
                  <a:lnTo>
                    <a:pt x="87" y="42"/>
                  </a:lnTo>
                  <a:lnTo>
                    <a:pt x="88" y="44"/>
                  </a:lnTo>
                  <a:lnTo>
                    <a:pt x="88" y="44"/>
                  </a:lnTo>
                  <a:lnTo>
                    <a:pt x="88" y="44"/>
                  </a:lnTo>
                  <a:lnTo>
                    <a:pt x="88" y="44"/>
                  </a:lnTo>
                  <a:lnTo>
                    <a:pt x="94" y="53"/>
                  </a:lnTo>
                  <a:lnTo>
                    <a:pt x="96" y="63"/>
                  </a:lnTo>
                  <a:lnTo>
                    <a:pt x="96" y="63"/>
                  </a:lnTo>
                  <a:lnTo>
                    <a:pt x="96" y="63"/>
                  </a:lnTo>
                  <a:lnTo>
                    <a:pt x="94" y="72"/>
                  </a:lnTo>
                  <a:lnTo>
                    <a:pt x="88" y="79"/>
                  </a:lnTo>
                  <a:lnTo>
                    <a:pt x="88" y="79"/>
                  </a:lnTo>
                  <a:lnTo>
                    <a:pt x="87" y="79"/>
                  </a:lnTo>
                  <a:lnTo>
                    <a:pt x="87" y="81"/>
                  </a:lnTo>
                  <a:lnTo>
                    <a:pt x="85" y="81"/>
                  </a:lnTo>
                  <a:lnTo>
                    <a:pt x="11" y="81"/>
                  </a:lnTo>
                  <a:lnTo>
                    <a:pt x="11" y="72"/>
                  </a:lnTo>
                  <a:lnTo>
                    <a:pt x="81" y="72"/>
                  </a:lnTo>
                  <a:lnTo>
                    <a:pt x="81" y="72"/>
                  </a:lnTo>
                  <a:lnTo>
                    <a:pt x="85" y="66"/>
                  </a:lnTo>
                  <a:lnTo>
                    <a:pt x="85" y="63"/>
                  </a:lnTo>
                  <a:lnTo>
                    <a:pt x="85" y="63"/>
                  </a:lnTo>
                  <a:lnTo>
                    <a:pt x="85" y="63"/>
                  </a:lnTo>
                  <a:lnTo>
                    <a:pt x="85" y="57"/>
                  </a:lnTo>
                  <a:lnTo>
                    <a:pt x="81" y="52"/>
                  </a:lnTo>
                  <a:lnTo>
                    <a:pt x="11" y="52"/>
                  </a:lnTo>
                  <a:lnTo>
                    <a:pt x="11" y="52"/>
                  </a:lnTo>
                  <a:close/>
                  <a:moveTo>
                    <a:pt x="37" y="24"/>
                  </a:moveTo>
                  <a:lnTo>
                    <a:pt x="37" y="26"/>
                  </a:lnTo>
                  <a:lnTo>
                    <a:pt x="98" y="26"/>
                  </a:lnTo>
                  <a:lnTo>
                    <a:pt x="98" y="24"/>
                  </a:lnTo>
                  <a:lnTo>
                    <a:pt x="37" y="24"/>
                  </a:lnTo>
                  <a:lnTo>
                    <a:pt x="37" y="24"/>
                  </a:lnTo>
                  <a:close/>
                  <a:moveTo>
                    <a:pt x="37" y="18"/>
                  </a:moveTo>
                  <a:lnTo>
                    <a:pt x="37" y="22"/>
                  </a:lnTo>
                  <a:lnTo>
                    <a:pt x="98" y="22"/>
                  </a:lnTo>
                  <a:lnTo>
                    <a:pt x="98" y="18"/>
                  </a:lnTo>
                  <a:lnTo>
                    <a:pt x="37" y="18"/>
                  </a:lnTo>
                  <a:lnTo>
                    <a:pt x="37" y="18"/>
                  </a:lnTo>
                  <a:close/>
                  <a:moveTo>
                    <a:pt x="37" y="13"/>
                  </a:moveTo>
                  <a:lnTo>
                    <a:pt x="37" y="17"/>
                  </a:lnTo>
                  <a:lnTo>
                    <a:pt x="98" y="17"/>
                  </a:lnTo>
                  <a:lnTo>
                    <a:pt x="98" y="13"/>
                  </a:lnTo>
                  <a:lnTo>
                    <a:pt x="37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31" name="TextBox 26"/>
          <p:cNvSpPr txBox="1"/>
          <p:nvPr/>
        </p:nvSpPr>
        <p:spPr>
          <a:xfrm>
            <a:off x="5951190" y="2157509"/>
            <a:ext cx="53266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40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我们 </a:t>
            </a: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是 </a:t>
            </a:r>
            <a:r>
              <a:rPr lang="zh-CN" altLang="en-US" sz="40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未来 </a:t>
            </a: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的 </a:t>
            </a:r>
            <a:r>
              <a:rPr lang="zh-CN" altLang="en-US" sz="40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开创者</a:t>
            </a:r>
            <a:endParaRPr lang="zh-CN" altLang="en-US" sz="4000" b="1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99"/>
                            </p:stCondLst>
                            <p:childTnLst>
                              <p:par>
                                <p:cTn id="2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99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99"/>
                            </p:stCondLst>
                            <p:childTnLst>
                              <p:par>
                                <p:cTn id="3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99"/>
                            </p:stCondLst>
                            <p:childTnLst>
                              <p:par>
                                <p:cTn id="3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  <p:bldP spid="21" grpId="0"/>
      <p:bldP spid="3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0" y="6675120"/>
            <a:ext cx="12191365" cy="168910"/>
          </a:xfrm>
          <a:prstGeom prst="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388620" y="527050"/>
            <a:ext cx="10671175" cy="1397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同侧圆角矩形 3"/>
          <p:cNvSpPr/>
          <p:nvPr/>
        </p:nvSpPr>
        <p:spPr>
          <a:xfrm rot="10800000">
            <a:off x="11158855" y="3810"/>
            <a:ext cx="579120" cy="537210"/>
          </a:xfrm>
          <a:prstGeom prst="round2Same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 descr="b30851bed45d32008e221b83b96f33e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4160" y="179070"/>
            <a:ext cx="1039495" cy="298450"/>
          </a:xfrm>
          <a:prstGeom prst="rect">
            <a:avLst/>
          </a:prstGeom>
        </p:spPr>
      </p:pic>
      <p:sp>
        <p:nvSpPr>
          <p:cNvPr id="55" name="文本框 9"/>
          <p:cNvSpPr txBox="1"/>
          <p:nvPr/>
        </p:nvSpPr>
        <p:spPr>
          <a:xfrm>
            <a:off x="1303566" y="145916"/>
            <a:ext cx="1944216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p>
            <a:pPr marL="0" lvl="1"/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添加文字标题</a:t>
            </a:r>
            <a:endParaRPr lang="zh-CN" altLang="en-US" sz="2000" b="1" kern="0" dirty="0" smtClean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171555" y="161290"/>
            <a:ext cx="826770" cy="2641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p>
            <a:pPr marL="0" lvl="1"/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LOGO</a:t>
            </a:r>
            <a:endParaRPr lang="en-US" altLang="zh-CN" sz="1200" b="1" kern="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2062839" y="1705969"/>
            <a:ext cx="2936276" cy="2936276"/>
          </a:xfrm>
          <a:prstGeom prst="ellipse">
            <a:avLst/>
          </a:prstGeom>
          <a:blipFill rotWithShape="1">
            <a:blip r:embed="rId2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 flipH="1">
            <a:off x="7177198" y="1705969"/>
            <a:ext cx="2936276" cy="2936276"/>
          </a:xfrm>
          <a:prstGeom prst="ellipse">
            <a:avLst/>
          </a:prstGeom>
          <a:blipFill rotWithShape="1">
            <a:blip r:embed="rId3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4627862" y="1705969"/>
            <a:ext cx="2936276" cy="2936276"/>
          </a:xfrm>
          <a:prstGeom prst="ellipse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32" name="组合 31"/>
          <p:cNvGrpSpPr/>
          <p:nvPr/>
        </p:nvGrpSpPr>
        <p:grpSpPr>
          <a:xfrm>
            <a:off x="5898514" y="2077033"/>
            <a:ext cx="394974" cy="515661"/>
            <a:chOff x="5811231" y="2445120"/>
            <a:chExt cx="446271" cy="582632"/>
          </a:xfrm>
          <a:solidFill>
            <a:schemeClr val="bg1"/>
          </a:solidFill>
        </p:grpSpPr>
        <p:sp>
          <p:nvSpPr>
            <p:cNvPr id="33" name="Freeform 37"/>
            <p:cNvSpPr>
              <a:spLocks noEditPoints="1"/>
            </p:cNvSpPr>
            <p:nvPr/>
          </p:nvSpPr>
          <p:spPr bwMode="auto">
            <a:xfrm>
              <a:off x="5811231" y="2445120"/>
              <a:ext cx="446271" cy="582632"/>
            </a:xfrm>
            <a:custGeom>
              <a:avLst/>
              <a:gdLst>
                <a:gd name="T0" fmla="*/ 103 w 109"/>
                <a:gd name="T1" fmla="*/ 68 h 142"/>
                <a:gd name="T2" fmla="*/ 96 w 109"/>
                <a:gd name="T3" fmla="*/ 68 h 142"/>
                <a:gd name="T4" fmla="*/ 96 w 109"/>
                <a:gd name="T5" fmla="*/ 44 h 142"/>
                <a:gd name="T6" fmla="*/ 84 w 109"/>
                <a:gd name="T7" fmla="*/ 13 h 142"/>
                <a:gd name="T8" fmla="*/ 54 w 109"/>
                <a:gd name="T9" fmla="*/ 0 h 142"/>
                <a:gd name="T10" fmla="*/ 25 w 109"/>
                <a:gd name="T11" fmla="*/ 13 h 142"/>
                <a:gd name="T12" fmla="*/ 13 w 109"/>
                <a:gd name="T13" fmla="*/ 44 h 142"/>
                <a:gd name="T14" fmla="*/ 13 w 109"/>
                <a:gd name="T15" fmla="*/ 68 h 142"/>
                <a:gd name="T16" fmla="*/ 5 w 109"/>
                <a:gd name="T17" fmla="*/ 68 h 142"/>
                <a:gd name="T18" fmla="*/ 0 w 109"/>
                <a:gd name="T19" fmla="*/ 73 h 142"/>
                <a:gd name="T20" fmla="*/ 0 w 109"/>
                <a:gd name="T21" fmla="*/ 137 h 142"/>
                <a:gd name="T22" fmla="*/ 5 w 109"/>
                <a:gd name="T23" fmla="*/ 142 h 142"/>
                <a:gd name="T24" fmla="*/ 103 w 109"/>
                <a:gd name="T25" fmla="*/ 142 h 142"/>
                <a:gd name="T26" fmla="*/ 109 w 109"/>
                <a:gd name="T27" fmla="*/ 137 h 142"/>
                <a:gd name="T28" fmla="*/ 109 w 109"/>
                <a:gd name="T29" fmla="*/ 73 h 142"/>
                <a:gd name="T30" fmla="*/ 103 w 109"/>
                <a:gd name="T31" fmla="*/ 68 h 142"/>
                <a:gd name="T32" fmla="*/ 66 w 109"/>
                <a:gd name="T33" fmla="*/ 124 h 142"/>
                <a:gd name="T34" fmla="*/ 54 w 109"/>
                <a:gd name="T35" fmla="*/ 136 h 142"/>
                <a:gd name="T36" fmla="*/ 42 w 109"/>
                <a:gd name="T37" fmla="*/ 124 h 142"/>
                <a:gd name="T38" fmla="*/ 42 w 109"/>
                <a:gd name="T39" fmla="*/ 102 h 142"/>
                <a:gd name="T40" fmla="*/ 54 w 109"/>
                <a:gd name="T41" fmla="*/ 91 h 142"/>
                <a:gd name="T42" fmla="*/ 66 w 109"/>
                <a:gd name="T43" fmla="*/ 102 h 142"/>
                <a:gd name="T44" fmla="*/ 66 w 109"/>
                <a:gd name="T45" fmla="*/ 124 h 142"/>
                <a:gd name="T46" fmla="*/ 76 w 109"/>
                <a:gd name="T47" fmla="*/ 68 h 142"/>
                <a:gd name="T48" fmla="*/ 32 w 109"/>
                <a:gd name="T49" fmla="*/ 68 h 142"/>
                <a:gd name="T50" fmla="*/ 32 w 109"/>
                <a:gd name="T51" fmla="*/ 44 h 142"/>
                <a:gd name="T52" fmla="*/ 39 w 109"/>
                <a:gd name="T53" fmla="*/ 27 h 142"/>
                <a:gd name="T54" fmla="*/ 54 w 109"/>
                <a:gd name="T55" fmla="*/ 20 h 142"/>
                <a:gd name="T56" fmla="*/ 70 w 109"/>
                <a:gd name="T57" fmla="*/ 27 h 142"/>
                <a:gd name="T58" fmla="*/ 76 w 109"/>
                <a:gd name="T59" fmla="*/ 44 h 142"/>
                <a:gd name="T60" fmla="*/ 76 w 109"/>
                <a:gd name="T61" fmla="*/ 68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9" h="142">
                  <a:moveTo>
                    <a:pt x="103" y="68"/>
                  </a:moveTo>
                  <a:cubicBezTo>
                    <a:pt x="96" y="68"/>
                    <a:pt x="96" y="68"/>
                    <a:pt x="96" y="68"/>
                  </a:cubicBezTo>
                  <a:cubicBezTo>
                    <a:pt x="96" y="44"/>
                    <a:pt x="96" y="44"/>
                    <a:pt x="96" y="44"/>
                  </a:cubicBezTo>
                  <a:cubicBezTo>
                    <a:pt x="96" y="32"/>
                    <a:pt x="92" y="21"/>
                    <a:pt x="84" y="13"/>
                  </a:cubicBezTo>
                  <a:cubicBezTo>
                    <a:pt x="77" y="5"/>
                    <a:pt x="66" y="0"/>
                    <a:pt x="54" y="0"/>
                  </a:cubicBezTo>
                  <a:cubicBezTo>
                    <a:pt x="43" y="0"/>
                    <a:pt x="32" y="5"/>
                    <a:pt x="25" y="13"/>
                  </a:cubicBezTo>
                  <a:cubicBezTo>
                    <a:pt x="17" y="21"/>
                    <a:pt x="13" y="32"/>
                    <a:pt x="13" y="44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2" y="68"/>
                    <a:pt x="0" y="70"/>
                    <a:pt x="0" y="73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140"/>
                    <a:pt x="2" y="142"/>
                    <a:pt x="5" y="142"/>
                  </a:cubicBezTo>
                  <a:cubicBezTo>
                    <a:pt x="103" y="142"/>
                    <a:pt x="103" y="142"/>
                    <a:pt x="103" y="142"/>
                  </a:cubicBezTo>
                  <a:cubicBezTo>
                    <a:pt x="106" y="142"/>
                    <a:pt x="109" y="140"/>
                    <a:pt x="109" y="137"/>
                  </a:cubicBezTo>
                  <a:cubicBezTo>
                    <a:pt x="109" y="73"/>
                    <a:pt x="109" y="73"/>
                    <a:pt x="109" y="73"/>
                  </a:cubicBezTo>
                  <a:cubicBezTo>
                    <a:pt x="109" y="70"/>
                    <a:pt x="106" y="68"/>
                    <a:pt x="103" y="68"/>
                  </a:cubicBezTo>
                  <a:close/>
                  <a:moveTo>
                    <a:pt x="66" y="124"/>
                  </a:moveTo>
                  <a:cubicBezTo>
                    <a:pt x="66" y="131"/>
                    <a:pt x="61" y="136"/>
                    <a:pt x="54" y="136"/>
                  </a:cubicBezTo>
                  <a:cubicBezTo>
                    <a:pt x="48" y="136"/>
                    <a:pt x="42" y="131"/>
                    <a:pt x="42" y="124"/>
                  </a:cubicBezTo>
                  <a:cubicBezTo>
                    <a:pt x="42" y="102"/>
                    <a:pt x="42" y="102"/>
                    <a:pt x="42" y="102"/>
                  </a:cubicBezTo>
                  <a:cubicBezTo>
                    <a:pt x="42" y="96"/>
                    <a:pt x="48" y="91"/>
                    <a:pt x="54" y="91"/>
                  </a:cubicBezTo>
                  <a:cubicBezTo>
                    <a:pt x="61" y="91"/>
                    <a:pt x="66" y="96"/>
                    <a:pt x="66" y="102"/>
                  </a:cubicBezTo>
                  <a:lnTo>
                    <a:pt x="66" y="124"/>
                  </a:lnTo>
                  <a:close/>
                  <a:moveTo>
                    <a:pt x="76" y="68"/>
                  </a:moveTo>
                  <a:cubicBezTo>
                    <a:pt x="32" y="68"/>
                    <a:pt x="32" y="68"/>
                    <a:pt x="32" y="68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37"/>
                    <a:pt x="35" y="31"/>
                    <a:pt x="39" y="27"/>
                  </a:cubicBezTo>
                  <a:cubicBezTo>
                    <a:pt x="43" y="22"/>
                    <a:pt x="48" y="20"/>
                    <a:pt x="54" y="20"/>
                  </a:cubicBezTo>
                  <a:cubicBezTo>
                    <a:pt x="60" y="20"/>
                    <a:pt x="66" y="22"/>
                    <a:pt x="70" y="27"/>
                  </a:cubicBezTo>
                  <a:cubicBezTo>
                    <a:pt x="74" y="31"/>
                    <a:pt x="76" y="37"/>
                    <a:pt x="76" y="44"/>
                  </a:cubicBezTo>
                  <a:lnTo>
                    <a:pt x="76" y="6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endParaRPr lang="en-US" sz="3200"/>
            </a:p>
          </p:txBody>
        </p:sp>
        <p:sp>
          <p:nvSpPr>
            <p:cNvPr id="34" name="Freeform 38"/>
            <p:cNvSpPr/>
            <p:nvPr/>
          </p:nvSpPr>
          <p:spPr bwMode="auto">
            <a:xfrm>
              <a:off x="6004616" y="2841806"/>
              <a:ext cx="59502" cy="131403"/>
            </a:xfrm>
            <a:custGeom>
              <a:avLst/>
              <a:gdLst>
                <a:gd name="T0" fmla="*/ 7 w 14"/>
                <a:gd name="T1" fmla="*/ 0 h 32"/>
                <a:gd name="T2" fmla="*/ 0 w 14"/>
                <a:gd name="T3" fmla="*/ 7 h 32"/>
                <a:gd name="T4" fmla="*/ 0 w 14"/>
                <a:gd name="T5" fmla="*/ 25 h 32"/>
                <a:gd name="T6" fmla="*/ 7 w 14"/>
                <a:gd name="T7" fmla="*/ 32 h 32"/>
                <a:gd name="T8" fmla="*/ 14 w 14"/>
                <a:gd name="T9" fmla="*/ 25 h 32"/>
                <a:gd name="T10" fmla="*/ 14 w 14"/>
                <a:gd name="T11" fmla="*/ 7 h 32"/>
                <a:gd name="T12" fmla="*/ 7 w 14"/>
                <a:gd name="T1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32">
                  <a:moveTo>
                    <a:pt x="7" y="0"/>
                  </a:moveTo>
                  <a:cubicBezTo>
                    <a:pt x="4" y="0"/>
                    <a:pt x="0" y="3"/>
                    <a:pt x="0" y="7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9"/>
                    <a:pt x="4" y="32"/>
                    <a:pt x="7" y="32"/>
                  </a:cubicBezTo>
                  <a:cubicBezTo>
                    <a:pt x="11" y="32"/>
                    <a:pt x="14" y="29"/>
                    <a:pt x="14" y="25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endParaRPr lang="en-US" sz="3200"/>
            </a:p>
          </p:txBody>
        </p:sp>
      </p:grpSp>
      <p:sp>
        <p:nvSpPr>
          <p:cNvPr id="35" name="矩形 47"/>
          <p:cNvSpPr>
            <a:spLocks noChangeArrowheads="1"/>
          </p:cNvSpPr>
          <p:nvPr/>
        </p:nvSpPr>
        <p:spPr bwMode="auto">
          <a:xfrm>
            <a:off x="5028584" y="3201197"/>
            <a:ext cx="2134834" cy="114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右键点击图片选择设置图片格式可直接替换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图片，在此录入上述图表的综合描述说明。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6" name="矩形 3"/>
          <p:cNvSpPr>
            <a:spLocks noChangeArrowheads="1"/>
          </p:cNvSpPr>
          <p:nvPr/>
        </p:nvSpPr>
        <p:spPr bwMode="auto">
          <a:xfrm>
            <a:off x="5144335" y="2768555"/>
            <a:ext cx="1903331" cy="423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点击添加标题</a:t>
            </a:r>
            <a:endParaRPr lang="zh-CN" altLang="en-US" sz="2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1917619" y="5330786"/>
            <a:ext cx="3226716" cy="844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右键点击图片选择设置图片格式可直接替换</a:t>
            </a:r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图片。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您可以点击文字框</a:t>
            </a:r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输入，或复制粘贴。</a:t>
            </a:r>
            <a:endParaRPr lang="zh-CN" altLang="en-US" sz="140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8" name="矩形 3"/>
          <p:cNvSpPr>
            <a:spLocks noChangeArrowheads="1"/>
          </p:cNvSpPr>
          <p:nvPr/>
        </p:nvSpPr>
        <p:spPr bwMode="auto">
          <a:xfrm>
            <a:off x="2615349" y="4867117"/>
            <a:ext cx="1831256" cy="40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 b="1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点击添加标题</a:t>
            </a:r>
            <a:endParaRPr lang="zh-CN" altLang="en-US" sz="2200" b="1" dirty="0" smtClean="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39" name="矩形 47"/>
          <p:cNvSpPr>
            <a:spLocks noChangeArrowheads="1"/>
          </p:cNvSpPr>
          <p:nvPr/>
        </p:nvSpPr>
        <p:spPr bwMode="auto">
          <a:xfrm>
            <a:off x="7047666" y="5330786"/>
            <a:ext cx="3195341" cy="844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右键点击图片选择设置图片格式可直接替换</a:t>
            </a:r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图片。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您可以点击文字框</a:t>
            </a:r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输入，或复制粘贴。</a:t>
            </a:r>
            <a:endParaRPr lang="zh-CN" altLang="en-US" sz="140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40" name="矩形 3"/>
          <p:cNvSpPr>
            <a:spLocks noChangeArrowheads="1"/>
          </p:cNvSpPr>
          <p:nvPr/>
        </p:nvSpPr>
        <p:spPr bwMode="auto">
          <a:xfrm>
            <a:off x="7729708" y="4867117"/>
            <a:ext cx="1831256" cy="40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 b="1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点击添加标题</a:t>
            </a:r>
            <a:endParaRPr lang="zh-CN" altLang="en-US" sz="2200" b="1" dirty="0" smtClean="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5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5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45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5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28" grpId="0" bldLvl="0" animBg="1"/>
      <p:bldP spid="31" grpId="0" bldLvl="0" animBg="1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0" y="6675120"/>
            <a:ext cx="12191365" cy="168910"/>
          </a:xfrm>
          <a:prstGeom prst="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388620" y="527050"/>
            <a:ext cx="10671175" cy="1397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同侧圆角矩形 3"/>
          <p:cNvSpPr/>
          <p:nvPr/>
        </p:nvSpPr>
        <p:spPr>
          <a:xfrm rot="10800000">
            <a:off x="11158855" y="3810"/>
            <a:ext cx="579120" cy="537210"/>
          </a:xfrm>
          <a:prstGeom prst="round2Same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 descr="b30851bed45d32008e221b83b96f33e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4160" y="179070"/>
            <a:ext cx="1039495" cy="298450"/>
          </a:xfrm>
          <a:prstGeom prst="rect">
            <a:avLst/>
          </a:prstGeom>
        </p:spPr>
      </p:pic>
      <p:sp>
        <p:nvSpPr>
          <p:cNvPr id="55" name="文本框 9"/>
          <p:cNvSpPr txBox="1"/>
          <p:nvPr/>
        </p:nvSpPr>
        <p:spPr>
          <a:xfrm>
            <a:off x="1303566" y="145916"/>
            <a:ext cx="1944216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p>
            <a:pPr marL="0" lvl="1"/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添加文字标题</a:t>
            </a:r>
            <a:endParaRPr lang="zh-CN" altLang="en-US" sz="2000" b="1" kern="0" dirty="0" smtClean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171555" y="161290"/>
            <a:ext cx="826770" cy="2641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p>
            <a:pPr marL="0" lvl="1"/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LOGO</a:t>
            </a:r>
            <a:endParaRPr lang="en-US" altLang="zh-CN" sz="1200" b="1" kern="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37953" y="5271768"/>
            <a:ext cx="9515162" cy="756285"/>
          </a:xfrm>
          <a:prstGeom prst="rect">
            <a:avLst/>
          </a:prstGeom>
          <a:noFill/>
        </p:spPr>
        <p:txBody>
          <a:bodyPr wrap="square" lIns="103684" tIns="51842" rIns="103684" bIns="51842" rtlCol="0">
            <a:spAutoFit/>
          </a:bodyPr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您的内容打在这里，或者通过通过复制您的文本。您的内容打在这里，或者通过复制您的文本后，在此框中选择粘贴，并选择只保留文字。您的内容打在这里，或者通过通过复制您的文本。您的内容打在这里，或者通过复制您的文本后，在此框中选择粘贴</a:t>
            </a:r>
            <a:r>
              <a:rPr lang="zh-CN" altLang="en-US" sz="11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，</a:t>
            </a:r>
            <a:endParaRPr lang="zh-CN" altLang="en-US" sz="110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1286100" y="1445629"/>
            <a:ext cx="197896" cy="203680"/>
          </a:xfrm>
          <a:prstGeom prst="ellipse">
            <a:avLst/>
          </a:prstGeom>
          <a:solidFill>
            <a:srgbClr val="FC86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684" tIns="51842" rIns="103684" bIns="51842" rtlCol="0" anchor="ctr"/>
          <a:p>
            <a:pPr algn="ctr"/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1413288" y="1376507"/>
            <a:ext cx="1763750" cy="363855"/>
          </a:xfrm>
          <a:prstGeom prst="rect">
            <a:avLst/>
          </a:prstGeom>
          <a:noFill/>
        </p:spPr>
        <p:txBody>
          <a:bodyPr wrap="square" lIns="103684" tIns="51842" rIns="103684" bIns="51842" rtlCol="0">
            <a:spAutoFit/>
          </a:bodyPr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 flipV="1">
            <a:off x="2865546" y="1593636"/>
            <a:ext cx="2426777" cy="1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287629" y="2316849"/>
            <a:ext cx="1583180" cy="1078230"/>
          </a:xfrm>
          <a:prstGeom prst="rect">
            <a:avLst/>
          </a:prstGeom>
          <a:noFill/>
        </p:spPr>
        <p:txBody>
          <a:bodyPr wrap="square" lIns="103684" tIns="51842" rIns="103684" bIns="51842" rtlCol="0">
            <a:spAutoFit/>
          </a:bodyPr>
          <a:p>
            <a:r>
              <a:rPr lang="en-US" altLang="zh-CN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12,3456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0030101010101" charset="-122"/>
              <a:ea typeface="黑体" panose="02010600030101010101" charset="-122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3043792" y="1968559"/>
            <a:ext cx="494740" cy="25772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684" tIns="51842" rIns="103684" bIns="51842" rtlCol="0" anchor="ctr"/>
          <a:p>
            <a:pPr algn="ctr"/>
            <a:endParaRPr lang="zh-CN" altLang="en-US"/>
          </a:p>
        </p:txBody>
      </p:sp>
      <p:sp>
        <p:nvSpPr>
          <p:cNvPr id="23" name="圆角矩形 22"/>
          <p:cNvSpPr/>
          <p:nvPr/>
        </p:nvSpPr>
        <p:spPr>
          <a:xfrm>
            <a:off x="3630644" y="1968559"/>
            <a:ext cx="494740" cy="25772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684" tIns="51842" rIns="103684" bIns="51842" rtlCol="0" anchor="ctr"/>
          <a:p>
            <a:pPr algn="ctr"/>
            <a:endParaRPr lang="zh-CN" altLang="en-US"/>
          </a:p>
        </p:txBody>
      </p:sp>
      <p:sp>
        <p:nvSpPr>
          <p:cNvPr id="24" name="圆角矩形 23"/>
          <p:cNvSpPr/>
          <p:nvPr/>
        </p:nvSpPr>
        <p:spPr>
          <a:xfrm>
            <a:off x="4237802" y="1968559"/>
            <a:ext cx="494740" cy="25772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684" tIns="51842" rIns="103684" bIns="51842" rtlCol="0" anchor="ctr"/>
          <a:p>
            <a:pPr algn="ctr"/>
            <a:endParaRPr lang="zh-CN" altLang="en-US"/>
          </a:p>
        </p:txBody>
      </p:sp>
      <p:sp>
        <p:nvSpPr>
          <p:cNvPr id="25" name="圆角矩形 24"/>
          <p:cNvSpPr/>
          <p:nvPr/>
        </p:nvSpPr>
        <p:spPr>
          <a:xfrm>
            <a:off x="4843992" y="1968559"/>
            <a:ext cx="494740" cy="25772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684" tIns="51842" rIns="103684" bIns="51842" rtlCol="0" anchor="ctr"/>
          <a:p>
            <a:pPr algn="ctr"/>
            <a:endParaRPr lang="zh-CN" altLang="en-US"/>
          </a:p>
        </p:txBody>
      </p:sp>
      <p:sp>
        <p:nvSpPr>
          <p:cNvPr id="26" name="圆角矩形 25"/>
          <p:cNvSpPr/>
          <p:nvPr/>
        </p:nvSpPr>
        <p:spPr>
          <a:xfrm>
            <a:off x="3043792" y="3645189"/>
            <a:ext cx="494740" cy="896116"/>
          </a:xfrm>
          <a:prstGeom prst="roundRect">
            <a:avLst/>
          </a:prstGeom>
          <a:solidFill>
            <a:srgbClr val="E65307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684" tIns="51842" rIns="103684" bIns="51842" rtlCol="0" anchor="ctr"/>
          <a:p>
            <a:pPr algn="ctr"/>
            <a:endParaRPr lang="zh-CN" altLang="en-US"/>
          </a:p>
        </p:txBody>
      </p:sp>
      <p:sp>
        <p:nvSpPr>
          <p:cNvPr id="27" name="圆角矩形 26"/>
          <p:cNvSpPr/>
          <p:nvPr/>
        </p:nvSpPr>
        <p:spPr>
          <a:xfrm>
            <a:off x="3630644" y="3509615"/>
            <a:ext cx="494740" cy="103169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684" tIns="51842" rIns="103684" bIns="51842" rtlCol="0" anchor="ctr"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>
            <a:off x="4237802" y="3252669"/>
            <a:ext cx="494740" cy="1288636"/>
          </a:xfrm>
          <a:prstGeom prst="roundRect">
            <a:avLst/>
          </a:prstGeom>
          <a:solidFill>
            <a:srgbClr val="E65307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684" tIns="51842" rIns="103684" bIns="51842" rtlCol="0" anchor="ctr"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>
            <a:off x="4843992" y="2700397"/>
            <a:ext cx="494740" cy="1840908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684" tIns="51842" rIns="103684" bIns="51842" rtlCol="0" anchor="ctr"/>
          <a:p>
            <a:pPr algn="ctr"/>
            <a:endParaRPr lang="zh-CN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3029949" y="4592517"/>
            <a:ext cx="606190" cy="282575"/>
          </a:xfrm>
          <a:prstGeom prst="rect">
            <a:avLst/>
          </a:prstGeom>
          <a:noFill/>
        </p:spPr>
        <p:txBody>
          <a:bodyPr wrap="square" lIns="103684" tIns="51842" rIns="103684" bIns="51842" rtlCol="0">
            <a:spAutoFit/>
          </a:bodyPr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606013" y="4592517"/>
            <a:ext cx="606190" cy="282575"/>
          </a:xfrm>
          <a:prstGeom prst="rect">
            <a:avLst/>
          </a:prstGeom>
          <a:noFill/>
        </p:spPr>
        <p:txBody>
          <a:bodyPr wrap="square" lIns="103684" tIns="51842" rIns="103684" bIns="51842" rtlCol="0">
            <a:spAutoFit/>
          </a:bodyPr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254085" y="4592517"/>
            <a:ext cx="606190" cy="282575"/>
          </a:xfrm>
          <a:prstGeom prst="rect">
            <a:avLst/>
          </a:prstGeom>
          <a:noFill/>
        </p:spPr>
        <p:txBody>
          <a:bodyPr wrap="square" lIns="103684" tIns="51842" rIns="103684" bIns="51842" rtlCol="0">
            <a:spAutoFit/>
          </a:bodyPr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830149" y="4592517"/>
            <a:ext cx="606190" cy="282575"/>
          </a:xfrm>
          <a:prstGeom prst="rect">
            <a:avLst/>
          </a:prstGeom>
          <a:noFill/>
        </p:spPr>
        <p:txBody>
          <a:bodyPr wrap="square" lIns="103684" tIns="51842" rIns="103684" bIns="51842" rtlCol="0">
            <a:spAutoFit/>
          </a:bodyPr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413288" y="2909963"/>
            <a:ext cx="1381550" cy="429260"/>
          </a:xfrm>
          <a:prstGeom prst="rect">
            <a:avLst/>
          </a:prstGeom>
          <a:noFill/>
        </p:spPr>
        <p:txBody>
          <a:bodyPr wrap="square" lIns="103684" tIns="51842" rIns="103684" bIns="51842" rtlCol="0">
            <a:spAutoFit/>
          </a:bodyPr>
          <a:p>
            <a:pPr algn="ctr"/>
            <a:r>
              <a:rPr lang="zh-CN" altLang="en-US" sz="2000" dirty="0">
                <a:solidFill>
                  <a:srgbClr val="E65307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zh-CN" altLang="en-US" sz="2000" dirty="0">
              <a:solidFill>
                <a:srgbClr val="E6530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6567223" y="1411718"/>
            <a:ext cx="197896" cy="203680"/>
          </a:xfrm>
          <a:prstGeom prst="ellipse">
            <a:avLst/>
          </a:prstGeom>
          <a:solidFill>
            <a:srgbClr val="FC86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684" tIns="51842" rIns="103684" bIns="51842" rtlCol="0" anchor="ctr"/>
          <a:p>
            <a:pPr algn="ctr"/>
            <a:endParaRPr lang="zh-CN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6741880" y="1338099"/>
            <a:ext cx="1763750" cy="363855"/>
          </a:xfrm>
          <a:prstGeom prst="rect">
            <a:avLst/>
          </a:prstGeom>
          <a:noFill/>
        </p:spPr>
        <p:txBody>
          <a:bodyPr wrap="square" lIns="103684" tIns="51842" rIns="103684" bIns="51842" rtlCol="0">
            <a:spAutoFit/>
          </a:bodyPr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37" name="直接连接符 36"/>
          <p:cNvCxnSpPr/>
          <p:nvPr/>
        </p:nvCxnSpPr>
        <p:spPr>
          <a:xfrm flipV="1">
            <a:off x="8194138" y="1555228"/>
            <a:ext cx="2426777" cy="1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6516566" y="2251704"/>
            <a:ext cx="1583180" cy="1078230"/>
          </a:xfrm>
          <a:prstGeom prst="rect">
            <a:avLst/>
          </a:prstGeom>
          <a:noFill/>
        </p:spPr>
        <p:txBody>
          <a:bodyPr wrap="square" lIns="103684" tIns="51842" rIns="103684" bIns="51842" rtlCol="0">
            <a:spAutoFit/>
          </a:bodyPr>
          <a:p>
            <a:r>
              <a:rPr lang="en-US" altLang="zh-CN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67,8910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0030101010101" charset="-122"/>
              <a:ea typeface="黑体" panose="02010600030101010101" charset="-122"/>
            </a:endParaRPr>
          </a:p>
        </p:txBody>
      </p:sp>
      <p:sp>
        <p:nvSpPr>
          <p:cNvPr id="39" name="圆角矩形 38"/>
          <p:cNvSpPr/>
          <p:nvPr/>
        </p:nvSpPr>
        <p:spPr>
          <a:xfrm>
            <a:off x="8316659" y="1968559"/>
            <a:ext cx="494740" cy="25772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684" tIns="51842" rIns="103684" bIns="51842" rtlCol="0" anchor="ctr"/>
          <a:p>
            <a:pPr algn="ctr"/>
            <a:endParaRPr lang="zh-CN" altLang="en-US"/>
          </a:p>
        </p:txBody>
      </p:sp>
      <p:sp>
        <p:nvSpPr>
          <p:cNvPr id="40" name="圆角矩形 39"/>
          <p:cNvSpPr/>
          <p:nvPr/>
        </p:nvSpPr>
        <p:spPr>
          <a:xfrm>
            <a:off x="8964318" y="1968559"/>
            <a:ext cx="494740" cy="25772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684" tIns="51842" rIns="103684" bIns="51842" rtlCol="0" anchor="ctr"/>
          <a:p>
            <a:pPr algn="ctr"/>
            <a:endParaRPr lang="zh-CN" altLang="en-US"/>
          </a:p>
        </p:txBody>
      </p:sp>
      <p:sp>
        <p:nvSpPr>
          <p:cNvPr id="41" name="圆角矩形 40"/>
          <p:cNvSpPr/>
          <p:nvPr/>
        </p:nvSpPr>
        <p:spPr>
          <a:xfrm>
            <a:off x="9550111" y="1968559"/>
            <a:ext cx="494740" cy="25772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684" tIns="51842" rIns="103684" bIns="51842" rtlCol="0" anchor="ctr"/>
          <a:p>
            <a:pPr algn="ctr"/>
            <a:endParaRPr lang="zh-CN" altLang="en-US"/>
          </a:p>
        </p:txBody>
      </p:sp>
      <p:sp>
        <p:nvSpPr>
          <p:cNvPr id="42" name="圆角矩形 41"/>
          <p:cNvSpPr/>
          <p:nvPr/>
        </p:nvSpPr>
        <p:spPr>
          <a:xfrm>
            <a:off x="10116859" y="1968559"/>
            <a:ext cx="494740" cy="25772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684" tIns="51842" rIns="103684" bIns="51842" rtlCol="0" anchor="ctr"/>
          <a:p>
            <a:pPr algn="ctr"/>
            <a:endParaRPr lang="zh-CN" altLang="en-US"/>
          </a:p>
        </p:txBody>
      </p:sp>
      <p:sp>
        <p:nvSpPr>
          <p:cNvPr id="43" name="圆角矩形 42"/>
          <p:cNvSpPr/>
          <p:nvPr/>
        </p:nvSpPr>
        <p:spPr>
          <a:xfrm>
            <a:off x="8316659" y="3862557"/>
            <a:ext cx="494740" cy="644318"/>
          </a:xfrm>
          <a:prstGeom prst="roundRect">
            <a:avLst/>
          </a:prstGeom>
          <a:solidFill>
            <a:srgbClr val="E65307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684" tIns="51842" rIns="103684" bIns="51842" rtlCol="0" anchor="ctr"/>
          <a:p>
            <a:pPr algn="ctr"/>
            <a:endParaRPr lang="zh-CN" altLang="en-US"/>
          </a:p>
        </p:txBody>
      </p:sp>
      <p:sp>
        <p:nvSpPr>
          <p:cNvPr id="44" name="圆角矩形 43"/>
          <p:cNvSpPr/>
          <p:nvPr/>
        </p:nvSpPr>
        <p:spPr>
          <a:xfrm>
            <a:off x="8964318" y="2354723"/>
            <a:ext cx="494740" cy="2152152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684" tIns="51842" rIns="103684" bIns="51842" rtlCol="0" anchor="ctr"/>
          <a:p>
            <a:pPr algn="ctr"/>
            <a:endParaRPr lang="zh-CN" altLang="en-US"/>
          </a:p>
        </p:txBody>
      </p:sp>
      <p:sp>
        <p:nvSpPr>
          <p:cNvPr id="45" name="圆角矩形 44"/>
          <p:cNvSpPr/>
          <p:nvPr/>
        </p:nvSpPr>
        <p:spPr>
          <a:xfrm>
            <a:off x="9550111" y="3218239"/>
            <a:ext cx="494740" cy="1288636"/>
          </a:xfrm>
          <a:prstGeom prst="roundRect">
            <a:avLst/>
          </a:prstGeom>
          <a:solidFill>
            <a:srgbClr val="E65307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684" tIns="51842" rIns="103684" bIns="51842" rtlCol="0" anchor="ctr"/>
          <a:p>
            <a:pPr algn="ctr"/>
            <a:endParaRPr lang="zh-CN" altLang="en-US"/>
          </a:p>
        </p:txBody>
      </p:sp>
      <p:sp>
        <p:nvSpPr>
          <p:cNvPr id="46" name="圆角矩形 45"/>
          <p:cNvSpPr/>
          <p:nvPr/>
        </p:nvSpPr>
        <p:spPr>
          <a:xfrm>
            <a:off x="10116859" y="2518905"/>
            <a:ext cx="494740" cy="198797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684" tIns="51842" rIns="103684" bIns="51842" rtlCol="0" anchor="ctr"/>
          <a:p>
            <a:pPr algn="ctr"/>
            <a:endParaRPr lang="zh-CN" altLang="en-US"/>
          </a:p>
        </p:txBody>
      </p:sp>
      <p:sp>
        <p:nvSpPr>
          <p:cNvPr id="47" name="TextBox 46"/>
          <p:cNvSpPr txBox="1"/>
          <p:nvPr/>
        </p:nvSpPr>
        <p:spPr>
          <a:xfrm>
            <a:off x="8316659" y="4546295"/>
            <a:ext cx="606190" cy="282575"/>
          </a:xfrm>
          <a:prstGeom prst="rect">
            <a:avLst/>
          </a:prstGeom>
          <a:noFill/>
        </p:spPr>
        <p:txBody>
          <a:bodyPr wrap="square" lIns="103684" tIns="51842" rIns="103684" bIns="51842" rtlCol="0">
            <a:spAutoFit/>
          </a:bodyPr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8943921" y="4546759"/>
            <a:ext cx="606190" cy="282575"/>
          </a:xfrm>
          <a:prstGeom prst="rect">
            <a:avLst/>
          </a:prstGeom>
          <a:noFill/>
        </p:spPr>
        <p:txBody>
          <a:bodyPr wrap="square" lIns="103684" tIns="51842" rIns="103684" bIns="51842" rtlCol="0">
            <a:spAutoFit/>
          </a:bodyPr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9477432" y="4541305"/>
            <a:ext cx="606190" cy="282575"/>
          </a:xfrm>
          <a:prstGeom prst="rect">
            <a:avLst/>
          </a:prstGeom>
          <a:noFill/>
        </p:spPr>
        <p:txBody>
          <a:bodyPr wrap="square" lIns="103684" tIns="51842" rIns="103684" bIns="51842" rtlCol="0">
            <a:spAutoFit/>
          </a:bodyPr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0086733" y="4520509"/>
            <a:ext cx="606190" cy="282575"/>
          </a:xfrm>
          <a:prstGeom prst="rect">
            <a:avLst/>
          </a:prstGeom>
          <a:noFill/>
        </p:spPr>
        <p:txBody>
          <a:bodyPr wrap="square" lIns="103684" tIns="51842" rIns="103684" bIns="51842" rtlCol="0">
            <a:spAutoFit/>
          </a:bodyPr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640805" y="2840537"/>
            <a:ext cx="1381548" cy="429260"/>
          </a:xfrm>
          <a:prstGeom prst="rect">
            <a:avLst/>
          </a:prstGeom>
          <a:noFill/>
        </p:spPr>
        <p:txBody>
          <a:bodyPr wrap="square" lIns="103684" tIns="51842" rIns="103684" bIns="51842" rtlCol="0">
            <a:spAutoFit/>
          </a:bodyPr>
          <a:p>
            <a:pPr algn="ctr"/>
            <a:r>
              <a:rPr lang="zh-CN" altLang="en-US" sz="2000" dirty="0" smtClean="0">
                <a:solidFill>
                  <a:srgbClr val="E65307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zh-CN" altLang="en-US" sz="2000" dirty="0" smtClean="0">
              <a:solidFill>
                <a:srgbClr val="E6530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0"/>
                            </p:stCondLst>
                            <p:childTnLst>
                              <p:par>
                                <p:cTn id="6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4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500"/>
                            </p:stCondLst>
                            <p:childTnLst>
                              <p:par>
                                <p:cTn id="7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0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500"/>
                            </p:stCondLst>
                            <p:childTnLst>
                              <p:par>
                                <p:cTn id="8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000"/>
                            </p:stCondLst>
                            <p:childTnLst>
                              <p:par>
                                <p:cTn id="10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7500"/>
                            </p:stCondLst>
                            <p:childTnLst>
                              <p:par>
                                <p:cTn id="1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8000"/>
                            </p:stCondLst>
                            <p:childTnLst>
                              <p:par>
                                <p:cTn id="12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2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9" dur="2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 bldLvl="0" animBg="1"/>
      <p:bldP spid="19" grpId="0"/>
      <p:bldP spid="21" grpId="0"/>
      <p:bldP spid="22" grpId="0" bldLvl="0" animBg="1"/>
      <p:bldP spid="23" grpId="0" bldLvl="0" animBg="1"/>
      <p:bldP spid="24" grpId="0" bldLvl="0" animBg="1"/>
      <p:bldP spid="25" grpId="0" bldLvl="0" animBg="1"/>
      <p:bldP spid="26" grpId="0" bldLvl="0" animBg="1"/>
      <p:bldP spid="27" grpId="0" bldLvl="0" animBg="1"/>
      <p:bldP spid="28" grpId="0" bldLvl="0" animBg="1"/>
      <p:bldP spid="29" grpId="0" bldLvl="0" animBg="1"/>
      <p:bldP spid="30" grpId="0"/>
      <p:bldP spid="31" grpId="0"/>
      <p:bldP spid="32" grpId="0"/>
      <p:bldP spid="33" grpId="0"/>
      <p:bldP spid="34" grpId="0"/>
      <p:bldP spid="35" grpId="0" bldLvl="0" animBg="1"/>
      <p:bldP spid="36" grpId="0"/>
      <p:bldP spid="38" grpId="0"/>
      <p:bldP spid="39" grpId="0" bldLvl="0" animBg="1"/>
      <p:bldP spid="40" grpId="0" bldLvl="0" animBg="1"/>
      <p:bldP spid="41" grpId="0" bldLvl="0" animBg="1"/>
      <p:bldP spid="42" grpId="0" bldLvl="0" animBg="1"/>
      <p:bldP spid="43" grpId="0" bldLvl="0" animBg="1"/>
      <p:bldP spid="44" grpId="0" bldLvl="0" animBg="1"/>
      <p:bldP spid="45" grpId="0" bldLvl="0" animBg="1"/>
      <p:bldP spid="46" grpId="0" bldLvl="0" animBg="1"/>
      <p:bldP spid="47" grpId="0"/>
      <p:bldP spid="48" grpId="0"/>
      <p:bldP spid="49" grpId="0"/>
      <p:bldP spid="50" grpId="0"/>
      <p:bldP spid="5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0" y="6675120"/>
            <a:ext cx="12191365" cy="168910"/>
          </a:xfrm>
          <a:prstGeom prst="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388620" y="527050"/>
            <a:ext cx="10671175" cy="1397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同侧圆角矩形 3"/>
          <p:cNvSpPr/>
          <p:nvPr/>
        </p:nvSpPr>
        <p:spPr>
          <a:xfrm rot="10800000">
            <a:off x="11158855" y="3810"/>
            <a:ext cx="579120" cy="537210"/>
          </a:xfrm>
          <a:prstGeom prst="round2Same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 descr="b30851bed45d32008e221b83b96f33e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4160" y="179070"/>
            <a:ext cx="1039495" cy="298450"/>
          </a:xfrm>
          <a:prstGeom prst="rect">
            <a:avLst/>
          </a:prstGeom>
        </p:spPr>
      </p:pic>
      <p:sp>
        <p:nvSpPr>
          <p:cNvPr id="55" name="文本框 9"/>
          <p:cNvSpPr txBox="1"/>
          <p:nvPr/>
        </p:nvSpPr>
        <p:spPr>
          <a:xfrm>
            <a:off x="1303566" y="145916"/>
            <a:ext cx="1944216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p>
            <a:pPr marL="0" lvl="1"/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添加文字标题</a:t>
            </a:r>
            <a:endParaRPr lang="zh-CN" altLang="en-US" sz="2000" b="1" kern="0" dirty="0" smtClean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171555" y="161290"/>
            <a:ext cx="826770" cy="2641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p>
            <a:pPr marL="0" lvl="1"/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LOGO</a:t>
            </a:r>
            <a:endParaRPr lang="en-US" altLang="zh-CN" sz="1200" b="1" kern="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1" name="Pentagon 35"/>
          <p:cNvSpPr/>
          <p:nvPr/>
        </p:nvSpPr>
        <p:spPr>
          <a:xfrm>
            <a:off x="1187005" y="2005123"/>
            <a:ext cx="1863375" cy="1634448"/>
          </a:xfrm>
          <a:prstGeom prst="homePlate">
            <a:avLst>
              <a:gd name="adj" fmla="val 29885"/>
            </a:avLst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sz="22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2" name="Pentagon 66"/>
          <p:cNvSpPr/>
          <p:nvPr/>
        </p:nvSpPr>
        <p:spPr>
          <a:xfrm>
            <a:off x="3225210" y="3714785"/>
            <a:ext cx="1863375" cy="1634448"/>
          </a:xfrm>
          <a:prstGeom prst="homePlate">
            <a:avLst>
              <a:gd name="adj" fmla="val 28209"/>
            </a:avLst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altLang="zh-CN" sz="22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3" name="Pentagon 69"/>
          <p:cNvSpPr/>
          <p:nvPr/>
        </p:nvSpPr>
        <p:spPr>
          <a:xfrm>
            <a:off x="5262145" y="2005123"/>
            <a:ext cx="1863375" cy="1634448"/>
          </a:xfrm>
          <a:prstGeom prst="homePlate">
            <a:avLst>
              <a:gd name="adj" fmla="val 30723"/>
            </a:avLst>
          </a:prstGeom>
          <a:blipFill rotWithShape="1">
            <a:blip r:embed="rId4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altLang="zh-CN" sz="22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4" name="Pentagon 70"/>
          <p:cNvSpPr/>
          <p:nvPr/>
        </p:nvSpPr>
        <p:spPr>
          <a:xfrm>
            <a:off x="7300985" y="3714785"/>
            <a:ext cx="1863375" cy="1634448"/>
          </a:xfrm>
          <a:prstGeom prst="homePlate">
            <a:avLst>
              <a:gd name="adj" fmla="val 29885"/>
            </a:avLst>
          </a:prstGeom>
          <a:blipFill rotWithShape="1">
            <a:blip r:embed="rId5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altLang="zh-CN" sz="22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5" name="Pentagon 71"/>
          <p:cNvSpPr/>
          <p:nvPr/>
        </p:nvSpPr>
        <p:spPr>
          <a:xfrm>
            <a:off x="9339824" y="2005123"/>
            <a:ext cx="1863375" cy="1634448"/>
          </a:xfrm>
          <a:prstGeom prst="homePlate">
            <a:avLst>
              <a:gd name="adj" fmla="val 29885"/>
            </a:avLst>
          </a:prstGeom>
          <a:blipFill rotWithShape="1">
            <a:blip r:embed="rId6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altLang="zh-CN" sz="22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6" name="TextBox 75"/>
          <p:cNvSpPr txBox="1"/>
          <p:nvPr/>
        </p:nvSpPr>
        <p:spPr>
          <a:xfrm>
            <a:off x="3762848" y="2308138"/>
            <a:ext cx="65" cy="24622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p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7" name="TextBox 82"/>
          <p:cNvSpPr txBox="1"/>
          <p:nvPr/>
        </p:nvSpPr>
        <p:spPr>
          <a:xfrm>
            <a:off x="3223426" y="2145239"/>
            <a:ext cx="1863374" cy="129266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在此录入上述图表的综合描述说明，在此录入上述图表的描述说明，在此录入上述图表的描述说明。</a:t>
            </a:r>
            <a:endParaRPr lang="zh-CN" altLang="en-US" sz="14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88" name="TextBox 31"/>
          <p:cNvSpPr txBox="1"/>
          <p:nvPr/>
        </p:nvSpPr>
        <p:spPr>
          <a:xfrm>
            <a:off x="7301024" y="2145239"/>
            <a:ext cx="1863374" cy="129266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在此录入上述图表的综合描述说明，在此录入上述图表的描述说明，在此录入上述图表的描述说明。</a:t>
            </a:r>
            <a:endParaRPr lang="zh-CN" altLang="en-US" sz="14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89" name="TextBox 32"/>
          <p:cNvSpPr txBox="1"/>
          <p:nvPr/>
        </p:nvSpPr>
        <p:spPr>
          <a:xfrm>
            <a:off x="1187005" y="3840445"/>
            <a:ext cx="1860995" cy="129266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的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综合</a:t>
            </a:r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描述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说明，在此录入上述图表的描述说明，在此录入上述图表的描述说明。</a:t>
            </a:r>
            <a:endParaRPr lang="zh-CN" altLang="en-US" sz="14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90" name="TextBox 33"/>
          <p:cNvSpPr txBox="1"/>
          <p:nvPr/>
        </p:nvSpPr>
        <p:spPr>
          <a:xfrm>
            <a:off x="5262225" y="3840445"/>
            <a:ext cx="1863374" cy="129266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在此录入上述图表的综合描述说明，在此录入上述图表的描述说明，在此录入上述图表的描述说明。</a:t>
            </a:r>
            <a:endParaRPr lang="zh-CN" altLang="en-US" sz="14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91" name="TextBox 34"/>
          <p:cNvSpPr txBox="1"/>
          <p:nvPr/>
        </p:nvSpPr>
        <p:spPr>
          <a:xfrm>
            <a:off x="9339824" y="3840445"/>
            <a:ext cx="1863374" cy="129266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在此录入上述图表的综合描述说明，在此录入上述图表的描述说明，在此录入上述图表的描述说明。</a:t>
            </a:r>
            <a:endParaRPr lang="zh-CN" altLang="en-US" sz="14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bldLvl="0" animBg="1"/>
      <p:bldP spid="82" grpId="0" bldLvl="0" animBg="1"/>
      <p:bldP spid="83" grpId="0" bldLvl="0" animBg="1"/>
      <p:bldP spid="84" grpId="0" bldLvl="0" animBg="1"/>
      <p:bldP spid="85" grpId="0" bldLvl="0" animBg="1"/>
      <p:bldP spid="87" grpId="0"/>
      <p:bldP spid="88" grpId="0"/>
      <p:bldP spid="89" grpId="0"/>
      <p:bldP spid="90" grpId="0"/>
      <p:bldP spid="9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0" y="6675120"/>
            <a:ext cx="12191365" cy="168910"/>
          </a:xfrm>
          <a:prstGeom prst="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388620" y="527050"/>
            <a:ext cx="10671175" cy="1397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同侧圆角矩形 3"/>
          <p:cNvSpPr/>
          <p:nvPr/>
        </p:nvSpPr>
        <p:spPr>
          <a:xfrm rot="10800000">
            <a:off x="11158855" y="3810"/>
            <a:ext cx="579120" cy="537210"/>
          </a:xfrm>
          <a:prstGeom prst="round2Same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 descr="b30851bed45d32008e221b83b96f33e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4160" y="179070"/>
            <a:ext cx="1039495" cy="298450"/>
          </a:xfrm>
          <a:prstGeom prst="rect">
            <a:avLst/>
          </a:prstGeom>
        </p:spPr>
      </p:pic>
      <p:sp>
        <p:nvSpPr>
          <p:cNvPr id="55" name="文本框 9"/>
          <p:cNvSpPr txBox="1"/>
          <p:nvPr/>
        </p:nvSpPr>
        <p:spPr>
          <a:xfrm>
            <a:off x="1303566" y="145916"/>
            <a:ext cx="1944216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p>
            <a:pPr marL="0" lvl="1"/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添加文字标题</a:t>
            </a:r>
            <a:endParaRPr lang="zh-CN" altLang="en-US" sz="2000" b="1" kern="0" dirty="0" smtClean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171555" y="161290"/>
            <a:ext cx="826770" cy="2641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p>
            <a:pPr marL="0" lvl="1"/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LOGO</a:t>
            </a:r>
            <a:endParaRPr lang="en-US" altLang="zh-CN" sz="1200" b="1" kern="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462628" y="2208543"/>
            <a:ext cx="4273932" cy="788892"/>
            <a:chOff x="2713211" y="755113"/>
            <a:chExt cx="4273932" cy="788892"/>
          </a:xfrm>
        </p:grpSpPr>
        <p:sp>
          <p:nvSpPr>
            <p:cNvPr id="5" name="平行四边形 4"/>
            <p:cNvSpPr/>
            <p:nvPr/>
          </p:nvSpPr>
          <p:spPr>
            <a:xfrm>
              <a:off x="2713211" y="925441"/>
              <a:ext cx="4260897" cy="618564"/>
            </a:xfrm>
            <a:prstGeom prst="parallelogram">
              <a:avLst/>
            </a:prstGeom>
            <a:gradFill>
              <a:gsLst>
                <a:gs pos="0">
                  <a:schemeClr val="tx1">
                    <a:alpha val="27000"/>
                  </a:schemeClr>
                </a:gs>
                <a:gs pos="81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2867297" y="907513"/>
              <a:ext cx="4119846" cy="71718"/>
            </a:xfrm>
            <a:prstGeom prst="rect">
              <a:avLst/>
            </a:prstGeom>
            <a:gradFill>
              <a:gsLst>
                <a:gs pos="0">
                  <a:srgbClr val="DBDBDB"/>
                </a:gs>
                <a:gs pos="100000">
                  <a:srgbClr val="EEEEEE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梯形 11"/>
            <p:cNvSpPr/>
            <p:nvPr/>
          </p:nvSpPr>
          <p:spPr>
            <a:xfrm>
              <a:off x="2854261" y="755113"/>
              <a:ext cx="4119846" cy="134471"/>
            </a:xfrm>
            <a:prstGeom prst="trapezoid">
              <a:avLst>
                <a:gd name="adj" fmla="val 96749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TextBox 498"/>
          <p:cNvSpPr txBox="1"/>
          <p:nvPr/>
        </p:nvSpPr>
        <p:spPr>
          <a:xfrm>
            <a:off x="4238842" y="1795183"/>
            <a:ext cx="1554480" cy="3848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/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  <a:endParaRPr lang="zh-CN" altLang="en-US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UKIJ Qolyazma" pitchFamily="18" charset="0"/>
            </a:endParaRPr>
          </a:p>
        </p:txBody>
      </p:sp>
      <p:sp>
        <p:nvSpPr>
          <p:cNvPr id="14" name="TextBox 499"/>
          <p:cNvSpPr txBox="1"/>
          <p:nvPr/>
        </p:nvSpPr>
        <p:spPr>
          <a:xfrm>
            <a:off x="9253559" y="1755785"/>
            <a:ext cx="1554480" cy="3848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/>
            <a:r>
              <a:rPr lang="zh-CN" altLang="en-US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  <a:endParaRPr lang="zh-CN" altLang="en-US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UKIJ Qolyazma" pitchFamily="18" charset="0"/>
            </a:endParaRPr>
          </a:p>
        </p:txBody>
      </p:sp>
      <p:sp>
        <p:nvSpPr>
          <p:cNvPr id="15" name="TextBox 500"/>
          <p:cNvSpPr txBox="1"/>
          <p:nvPr/>
        </p:nvSpPr>
        <p:spPr>
          <a:xfrm>
            <a:off x="4238842" y="4044135"/>
            <a:ext cx="1554480" cy="3848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/>
            <a:r>
              <a:rPr lang="zh-CN" altLang="en-US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  <a:endParaRPr lang="zh-CN" altLang="en-US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UKIJ Qolyazma" pitchFamily="18" charset="0"/>
            </a:endParaRPr>
          </a:p>
        </p:txBody>
      </p:sp>
      <p:sp>
        <p:nvSpPr>
          <p:cNvPr id="16" name="TextBox 501"/>
          <p:cNvSpPr txBox="1"/>
          <p:nvPr/>
        </p:nvSpPr>
        <p:spPr>
          <a:xfrm>
            <a:off x="9253559" y="3988033"/>
            <a:ext cx="1554480" cy="3848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/>
            <a:r>
              <a:rPr lang="zh-CN" altLang="en-US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  <a:endParaRPr lang="zh-CN" altLang="en-US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UKIJ Qolyazma" pitchFamily="18" charset="0"/>
            </a:endParaRPr>
          </a:p>
        </p:txBody>
      </p:sp>
      <p:sp>
        <p:nvSpPr>
          <p:cNvPr id="17" name="TextBox 503"/>
          <p:cNvSpPr txBox="1"/>
          <p:nvPr/>
        </p:nvSpPr>
        <p:spPr>
          <a:xfrm>
            <a:off x="1485267" y="2552225"/>
            <a:ext cx="4296169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文字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TextBox 504"/>
          <p:cNvSpPr txBox="1"/>
          <p:nvPr/>
        </p:nvSpPr>
        <p:spPr>
          <a:xfrm>
            <a:off x="6552814" y="2552225"/>
            <a:ext cx="4296169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您的内容打在这里，或者通过复制您的文本后，在此框中选择粘贴，并选择只保留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文字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charset="-122"/>
              </a:rPr>
              <a:t>。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" name="TextBox 505"/>
          <p:cNvSpPr txBox="1"/>
          <p:nvPr/>
        </p:nvSpPr>
        <p:spPr>
          <a:xfrm>
            <a:off x="1485267" y="4820053"/>
            <a:ext cx="4296169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您的内容打在这里，或者通过复制您的文本后，在此框中选择粘贴，并选择只保留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文字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charset="-122"/>
              </a:rPr>
              <a:t>。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Box 506"/>
          <p:cNvSpPr txBox="1"/>
          <p:nvPr/>
        </p:nvSpPr>
        <p:spPr>
          <a:xfrm>
            <a:off x="6552814" y="4820053"/>
            <a:ext cx="4296169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您的内容打在这里，或者通过复制您的文本后，在此框中选择粘贴，并选择只保留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文字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charset="-122"/>
              </a:rPr>
              <a:t>。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6431180" y="2205347"/>
            <a:ext cx="4273932" cy="788892"/>
            <a:chOff x="2713211" y="755113"/>
            <a:chExt cx="4273932" cy="788892"/>
          </a:xfrm>
        </p:grpSpPr>
        <p:sp>
          <p:nvSpPr>
            <p:cNvPr id="22" name="平行四边形 21"/>
            <p:cNvSpPr/>
            <p:nvPr/>
          </p:nvSpPr>
          <p:spPr>
            <a:xfrm>
              <a:off x="2713211" y="925441"/>
              <a:ext cx="4260897" cy="618564"/>
            </a:xfrm>
            <a:prstGeom prst="parallelogram">
              <a:avLst/>
            </a:prstGeom>
            <a:gradFill>
              <a:gsLst>
                <a:gs pos="0">
                  <a:schemeClr val="tx1">
                    <a:alpha val="27000"/>
                  </a:schemeClr>
                </a:gs>
                <a:gs pos="81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2867297" y="907513"/>
              <a:ext cx="4119846" cy="71718"/>
            </a:xfrm>
            <a:prstGeom prst="rect">
              <a:avLst/>
            </a:prstGeom>
            <a:gradFill>
              <a:gsLst>
                <a:gs pos="0">
                  <a:srgbClr val="DBDBDB"/>
                </a:gs>
                <a:gs pos="100000">
                  <a:srgbClr val="EEEEEE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梯形 24"/>
            <p:cNvSpPr/>
            <p:nvPr/>
          </p:nvSpPr>
          <p:spPr>
            <a:xfrm>
              <a:off x="2854261" y="755113"/>
              <a:ext cx="4119846" cy="134471"/>
            </a:xfrm>
            <a:prstGeom prst="trapezoid">
              <a:avLst>
                <a:gd name="adj" fmla="val 96749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456640" y="4456472"/>
            <a:ext cx="4273932" cy="788892"/>
            <a:chOff x="2713211" y="755113"/>
            <a:chExt cx="4273932" cy="788892"/>
          </a:xfrm>
        </p:grpSpPr>
        <p:sp>
          <p:nvSpPr>
            <p:cNvPr id="27" name="平行四边形 26"/>
            <p:cNvSpPr/>
            <p:nvPr/>
          </p:nvSpPr>
          <p:spPr>
            <a:xfrm>
              <a:off x="2713211" y="925441"/>
              <a:ext cx="4260897" cy="618564"/>
            </a:xfrm>
            <a:prstGeom prst="parallelogram">
              <a:avLst/>
            </a:prstGeom>
            <a:gradFill>
              <a:gsLst>
                <a:gs pos="0">
                  <a:schemeClr val="tx1">
                    <a:alpha val="27000"/>
                  </a:schemeClr>
                </a:gs>
                <a:gs pos="81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2867297" y="907513"/>
              <a:ext cx="4119846" cy="71718"/>
            </a:xfrm>
            <a:prstGeom prst="rect">
              <a:avLst/>
            </a:prstGeom>
            <a:gradFill>
              <a:gsLst>
                <a:gs pos="0">
                  <a:srgbClr val="DBDBDB"/>
                </a:gs>
                <a:gs pos="100000">
                  <a:srgbClr val="EEEEEE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9" name="梯形 28"/>
            <p:cNvSpPr/>
            <p:nvPr/>
          </p:nvSpPr>
          <p:spPr>
            <a:xfrm>
              <a:off x="2854261" y="755113"/>
              <a:ext cx="4119846" cy="134471"/>
            </a:xfrm>
            <a:prstGeom prst="trapezoid">
              <a:avLst>
                <a:gd name="adj" fmla="val 96749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462628" y="4456472"/>
            <a:ext cx="4273932" cy="788892"/>
            <a:chOff x="2713211" y="755113"/>
            <a:chExt cx="4273932" cy="788892"/>
          </a:xfrm>
        </p:grpSpPr>
        <p:sp>
          <p:nvSpPr>
            <p:cNvPr id="35" name="平行四边形 34"/>
            <p:cNvSpPr/>
            <p:nvPr/>
          </p:nvSpPr>
          <p:spPr>
            <a:xfrm>
              <a:off x="2713211" y="925441"/>
              <a:ext cx="4260897" cy="618564"/>
            </a:xfrm>
            <a:prstGeom prst="parallelogram">
              <a:avLst/>
            </a:prstGeom>
            <a:gradFill>
              <a:gsLst>
                <a:gs pos="0">
                  <a:schemeClr val="tx1">
                    <a:alpha val="27000"/>
                  </a:schemeClr>
                </a:gs>
                <a:gs pos="81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2867297" y="907513"/>
              <a:ext cx="4119846" cy="71718"/>
            </a:xfrm>
            <a:prstGeom prst="rect">
              <a:avLst/>
            </a:prstGeom>
            <a:gradFill>
              <a:gsLst>
                <a:gs pos="0">
                  <a:srgbClr val="DBDBDB"/>
                </a:gs>
                <a:gs pos="100000">
                  <a:srgbClr val="EEEEEE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7" name="梯形 36"/>
            <p:cNvSpPr/>
            <p:nvPr/>
          </p:nvSpPr>
          <p:spPr>
            <a:xfrm>
              <a:off x="2854261" y="755113"/>
              <a:ext cx="4119846" cy="134471"/>
            </a:xfrm>
            <a:prstGeom prst="trapezoid">
              <a:avLst>
                <a:gd name="adj" fmla="val 96749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38" name="Freeform 133"/>
          <p:cNvSpPr/>
          <p:nvPr/>
        </p:nvSpPr>
        <p:spPr bwMode="auto">
          <a:xfrm>
            <a:off x="1695693" y="3758199"/>
            <a:ext cx="819366" cy="755557"/>
          </a:xfrm>
          <a:custGeom>
            <a:avLst/>
            <a:gdLst>
              <a:gd name="T0" fmla="*/ 442 w 525"/>
              <a:gd name="T1" fmla="*/ 185 h 473"/>
              <a:gd name="T2" fmla="*/ 442 w 525"/>
              <a:gd name="T3" fmla="*/ 40 h 473"/>
              <a:gd name="T4" fmla="*/ 343 w 525"/>
              <a:gd name="T5" fmla="*/ 40 h 473"/>
              <a:gd name="T6" fmla="*/ 343 w 525"/>
              <a:gd name="T7" fmla="*/ 83 h 473"/>
              <a:gd name="T8" fmla="*/ 262 w 525"/>
              <a:gd name="T9" fmla="*/ 0 h 473"/>
              <a:gd name="T10" fmla="*/ 0 w 525"/>
              <a:gd name="T11" fmla="*/ 267 h 473"/>
              <a:gd name="T12" fmla="*/ 59 w 525"/>
              <a:gd name="T13" fmla="*/ 267 h 473"/>
              <a:gd name="T14" fmla="*/ 59 w 525"/>
              <a:gd name="T15" fmla="*/ 473 h 473"/>
              <a:gd name="T16" fmla="*/ 165 w 525"/>
              <a:gd name="T17" fmla="*/ 473 h 473"/>
              <a:gd name="T18" fmla="*/ 165 w 525"/>
              <a:gd name="T19" fmla="*/ 326 h 473"/>
              <a:gd name="T20" fmla="*/ 359 w 525"/>
              <a:gd name="T21" fmla="*/ 326 h 473"/>
              <a:gd name="T22" fmla="*/ 359 w 525"/>
              <a:gd name="T23" fmla="*/ 473 h 473"/>
              <a:gd name="T24" fmla="*/ 466 w 525"/>
              <a:gd name="T25" fmla="*/ 473 h 473"/>
              <a:gd name="T26" fmla="*/ 466 w 525"/>
              <a:gd name="T27" fmla="*/ 267 h 473"/>
              <a:gd name="T28" fmla="*/ 525 w 525"/>
              <a:gd name="T29" fmla="*/ 267 h 473"/>
              <a:gd name="T30" fmla="*/ 442 w 525"/>
              <a:gd name="T31" fmla="*/ 185 h 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25" h="473">
                <a:moveTo>
                  <a:pt x="442" y="185"/>
                </a:moveTo>
                <a:lnTo>
                  <a:pt x="442" y="40"/>
                </a:lnTo>
                <a:lnTo>
                  <a:pt x="343" y="40"/>
                </a:lnTo>
                <a:lnTo>
                  <a:pt x="343" y="83"/>
                </a:lnTo>
                <a:lnTo>
                  <a:pt x="262" y="0"/>
                </a:lnTo>
                <a:lnTo>
                  <a:pt x="0" y="267"/>
                </a:lnTo>
                <a:lnTo>
                  <a:pt x="59" y="267"/>
                </a:lnTo>
                <a:lnTo>
                  <a:pt x="59" y="473"/>
                </a:lnTo>
                <a:lnTo>
                  <a:pt x="165" y="473"/>
                </a:lnTo>
                <a:lnTo>
                  <a:pt x="165" y="326"/>
                </a:lnTo>
                <a:lnTo>
                  <a:pt x="359" y="326"/>
                </a:lnTo>
                <a:lnTo>
                  <a:pt x="359" y="473"/>
                </a:lnTo>
                <a:lnTo>
                  <a:pt x="466" y="473"/>
                </a:lnTo>
                <a:lnTo>
                  <a:pt x="466" y="267"/>
                </a:lnTo>
                <a:lnTo>
                  <a:pt x="525" y="267"/>
                </a:lnTo>
                <a:lnTo>
                  <a:pt x="442" y="185"/>
                </a:lnTo>
                <a:close/>
              </a:path>
            </a:pathLst>
          </a:cu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39" name="组合 38"/>
          <p:cNvGrpSpPr/>
          <p:nvPr/>
        </p:nvGrpSpPr>
        <p:grpSpPr>
          <a:xfrm>
            <a:off x="1685588" y="1453292"/>
            <a:ext cx="953728" cy="837736"/>
            <a:chOff x="7545388" y="1652587"/>
            <a:chExt cx="822325" cy="722313"/>
          </a:xfr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effectLst>
            <a:reflection blurRad="6350" stA="52000" endA="300" endPos="35000" dir="5400000" sy="-100000" algn="bl" rotWithShape="0"/>
          </a:effectLst>
        </p:grpSpPr>
        <p:sp>
          <p:nvSpPr>
            <p:cNvPr id="40" name="Freeform 58"/>
            <p:cNvSpPr/>
            <p:nvPr/>
          </p:nvSpPr>
          <p:spPr bwMode="auto">
            <a:xfrm>
              <a:off x="7773988" y="2282825"/>
              <a:ext cx="365125" cy="92075"/>
            </a:xfrm>
            <a:custGeom>
              <a:avLst/>
              <a:gdLst>
                <a:gd name="T0" fmla="*/ 106 w 120"/>
                <a:gd name="T1" fmla="*/ 11 h 30"/>
                <a:gd name="T2" fmla="*/ 97 w 120"/>
                <a:gd name="T3" fmla="*/ 11 h 30"/>
                <a:gd name="T4" fmla="*/ 97 w 120"/>
                <a:gd name="T5" fmla="*/ 0 h 30"/>
                <a:gd name="T6" fmla="*/ 23 w 120"/>
                <a:gd name="T7" fmla="*/ 0 h 30"/>
                <a:gd name="T8" fmla="*/ 23 w 120"/>
                <a:gd name="T9" fmla="*/ 11 h 30"/>
                <a:gd name="T10" fmla="*/ 14 w 120"/>
                <a:gd name="T11" fmla="*/ 11 h 30"/>
                <a:gd name="T12" fmla="*/ 0 w 120"/>
                <a:gd name="T13" fmla="*/ 30 h 30"/>
                <a:gd name="T14" fmla="*/ 120 w 120"/>
                <a:gd name="T15" fmla="*/ 30 h 30"/>
                <a:gd name="T16" fmla="*/ 106 w 120"/>
                <a:gd name="T17" fmla="*/ 1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0" h="30">
                  <a:moveTo>
                    <a:pt x="106" y="11"/>
                  </a:moveTo>
                  <a:cubicBezTo>
                    <a:pt x="97" y="11"/>
                    <a:pt x="97" y="11"/>
                    <a:pt x="97" y="11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6" y="11"/>
                    <a:pt x="0" y="20"/>
                    <a:pt x="0" y="30"/>
                  </a:cubicBezTo>
                  <a:cubicBezTo>
                    <a:pt x="120" y="30"/>
                    <a:pt x="120" y="30"/>
                    <a:pt x="120" y="30"/>
                  </a:cubicBezTo>
                  <a:cubicBezTo>
                    <a:pt x="120" y="20"/>
                    <a:pt x="114" y="11"/>
                    <a:pt x="106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" name="Freeform 59"/>
            <p:cNvSpPr>
              <a:spLocks noEditPoints="1"/>
            </p:cNvSpPr>
            <p:nvPr/>
          </p:nvSpPr>
          <p:spPr bwMode="auto">
            <a:xfrm>
              <a:off x="7545388" y="1652587"/>
              <a:ext cx="822325" cy="612775"/>
            </a:xfrm>
            <a:custGeom>
              <a:avLst/>
              <a:gdLst>
                <a:gd name="T0" fmla="*/ 251 w 270"/>
                <a:gd name="T1" fmla="*/ 0 h 201"/>
                <a:gd name="T2" fmla="*/ 19 w 270"/>
                <a:gd name="T3" fmla="*/ 0 h 201"/>
                <a:gd name="T4" fmla="*/ 0 w 270"/>
                <a:gd name="T5" fmla="*/ 19 h 201"/>
                <a:gd name="T6" fmla="*/ 0 w 270"/>
                <a:gd name="T7" fmla="*/ 183 h 201"/>
                <a:gd name="T8" fmla="*/ 19 w 270"/>
                <a:gd name="T9" fmla="*/ 201 h 201"/>
                <a:gd name="T10" fmla="*/ 251 w 270"/>
                <a:gd name="T11" fmla="*/ 201 h 201"/>
                <a:gd name="T12" fmla="*/ 270 w 270"/>
                <a:gd name="T13" fmla="*/ 183 h 201"/>
                <a:gd name="T14" fmla="*/ 270 w 270"/>
                <a:gd name="T15" fmla="*/ 19 h 201"/>
                <a:gd name="T16" fmla="*/ 251 w 270"/>
                <a:gd name="T17" fmla="*/ 0 h 201"/>
                <a:gd name="T18" fmla="*/ 135 w 270"/>
                <a:gd name="T19" fmla="*/ 183 h 201"/>
                <a:gd name="T20" fmla="*/ 128 w 270"/>
                <a:gd name="T21" fmla="*/ 176 h 201"/>
                <a:gd name="T22" fmla="*/ 135 w 270"/>
                <a:gd name="T23" fmla="*/ 169 h 201"/>
                <a:gd name="T24" fmla="*/ 142 w 270"/>
                <a:gd name="T25" fmla="*/ 176 h 201"/>
                <a:gd name="T26" fmla="*/ 135 w 270"/>
                <a:gd name="T27" fmla="*/ 183 h 201"/>
                <a:gd name="T28" fmla="*/ 254 w 270"/>
                <a:gd name="T29" fmla="*/ 146 h 201"/>
                <a:gd name="T30" fmla="*/ 252 w 270"/>
                <a:gd name="T31" fmla="*/ 148 h 201"/>
                <a:gd name="T32" fmla="*/ 18 w 270"/>
                <a:gd name="T33" fmla="*/ 148 h 201"/>
                <a:gd name="T34" fmla="*/ 16 w 270"/>
                <a:gd name="T35" fmla="*/ 146 h 201"/>
                <a:gd name="T36" fmla="*/ 16 w 270"/>
                <a:gd name="T37" fmla="*/ 20 h 201"/>
                <a:gd name="T38" fmla="*/ 18 w 270"/>
                <a:gd name="T39" fmla="*/ 18 h 201"/>
                <a:gd name="T40" fmla="*/ 252 w 270"/>
                <a:gd name="T41" fmla="*/ 18 h 201"/>
                <a:gd name="T42" fmla="*/ 254 w 270"/>
                <a:gd name="T43" fmla="*/ 20 h 201"/>
                <a:gd name="T44" fmla="*/ 254 w 270"/>
                <a:gd name="T45" fmla="*/ 14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70" h="201">
                  <a:moveTo>
                    <a:pt x="251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9" y="0"/>
                    <a:pt x="0" y="9"/>
                    <a:pt x="0" y="19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93"/>
                    <a:pt x="9" y="201"/>
                    <a:pt x="19" y="201"/>
                  </a:cubicBezTo>
                  <a:cubicBezTo>
                    <a:pt x="251" y="201"/>
                    <a:pt x="251" y="201"/>
                    <a:pt x="251" y="201"/>
                  </a:cubicBezTo>
                  <a:cubicBezTo>
                    <a:pt x="261" y="201"/>
                    <a:pt x="270" y="193"/>
                    <a:pt x="270" y="183"/>
                  </a:cubicBezTo>
                  <a:cubicBezTo>
                    <a:pt x="270" y="19"/>
                    <a:pt x="270" y="19"/>
                    <a:pt x="270" y="19"/>
                  </a:cubicBezTo>
                  <a:cubicBezTo>
                    <a:pt x="270" y="9"/>
                    <a:pt x="261" y="0"/>
                    <a:pt x="251" y="0"/>
                  </a:cubicBezTo>
                  <a:close/>
                  <a:moveTo>
                    <a:pt x="135" y="183"/>
                  </a:moveTo>
                  <a:cubicBezTo>
                    <a:pt x="131" y="183"/>
                    <a:pt x="128" y="180"/>
                    <a:pt x="128" y="176"/>
                  </a:cubicBezTo>
                  <a:cubicBezTo>
                    <a:pt x="128" y="172"/>
                    <a:pt x="131" y="169"/>
                    <a:pt x="135" y="169"/>
                  </a:cubicBezTo>
                  <a:cubicBezTo>
                    <a:pt x="139" y="169"/>
                    <a:pt x="142" y="172"/>
                    <a:pt x="142" y="176"/>
                  </a:cubicBezTo>
                  <a:cubicBezTo>
                    <a:pt x="142" y="180"/>
                    <a:pt x="139" y="183"/>
                    <a:pt x="135" y="183"/>
                  </a:cubicBezTo>
                  <a:close/>
                  <a:moveTo>
                    <a:pt x="254" y="146"/>
                  </a:moveTo>
                  <a:cubicBezTo>
                    <a:pt x="254" y="147"/>
                    <a:pt x="253" y="148"/>
                    <a:pt x="252" y="148"/>
                  </a:cubicBezTo>
                  <a:cubicBezTo>
                    <a:pt x="18" y="148"/>
                    <a:pt x="18" y="148"/>
                    <a:pt x="18" y="148"/>
                  </a:cubicBezTo>
                  <a:cubicBezTo>
                    <a:pt x="17" y="148"/>
                    <a:pt x="16" y="147"/>
                    <a:pt x="16" y="146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7" y="18"/>
                    <a:pt x="18" y="18"/>
                  </a:cubicBezTo>
                  <a:cubicBezTo>
                    <a:pt x="252" y="18"/>
                    <a:pt x="252" y="18"/>
                    <a:pt x="252" y="18"/>
                  </a:cubicBezTo>
                  <a:cubicBezTo>
                    <a:pt x="253" y="18"/>
                    <a:pt x="254" y="19"/>
                    <a:pt x="254" y="20"/>
                  </a:cubicBezTo>
                  <a:lnTo>
                    <a:pt x="254" y="1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" name="Freeform 60"/>
            <p:cNvSpPr/>
            <p:nvPr/>
          </p:nvSpPr>
          <p:spPr bwMode="auto">
            <a:xfrm>
              <a:off x="7834313" y="1828800"/>
              <a:ext cx="244475" cy="115888"/>
            </a:xfrm>
            <a:custGeom>
              <a:avLst/>
              <a:gdLst>
                <a:gd name="T0" fmla="*/ 4 w 80"/>
                <a:gd name="T1" fmla="*/ 20 h 38"/>
                <a:gd name="T2" fmla="*/ 4 w 80"/>
                <a:gd name="T3" fmla="*/ 34 h 38"/>
                <a:gd name="T4" fmla="*/ 11 w 80"/>
                <a:gd name="T5" fmla="*/ 37 h 38"/>
                <a:gd name="T6" fmla="*/ 18 w 80"/>
                <a:gd name="T7" fmla="*/ 34 h 38"/>
                <a:gd name="T8" fmla="*/ 62 w 80"/>
                <a:gd name="T9" fmla="*/ 34 h 38"/>
                <a:gd name="T10" fmla="*/ 76 w 80"/>
                <a:gd name="T11" fmla="*/ 34 h 38"/>
                <a:gd name="T12" fmla="*/ 76 w 80"/>
                <a:gd name="T13" fmla="*/ 20 h 38"/>
                <a:gd name="T14" fmla="*/ 4 w 80"/>
                <a:gd name="T15" fmla="*/ 2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38">
                  <a:moveTo>
                    <a:pt x="4" y="20"/>
                  </a:moveTo>
                  <a:cubicBezTo>
                    <a:pt x="0" y="24"/>
                    <a:pt x="0" y="30"/>
                    <a:pt x="4" y="34"/>
                  </a:cubicBezTo>
                  <a:cubicBezTo>
                    <a:pt x="6" y="36"/>
                    <a:pt x="8" y="37"/>
                    <a:pt x="11" y="37"/>
                  </a:cubicBezTo>
                  <a:cubicBezTo>
                    <a:pt x="13" y="37"/>
                    <a:pt x="16" y="36"/>
                    <a:pt x="18" y="34"/>
                  </a:cubicBezTo>
                  <a:cubicBezTo>
                    <a:pt x="30" y="22"/>
                    <a:pt x="50" y="22"/>
                    <a:pt x="62" y="34"/>
                  </a:cubicBezTo>
                  <a:cubicBezTo>
                    <a:pt x="66" y="38"/>
                    <a:pt x="72" y="38"/>
                    <a:pt x="76" y="34"/>
                  </a:cubicBezTo>
                  <a:cubicBezTo>
                    <a:pt x="80" y="30"/>
                    <a:pt x="80" y="24"/>
                    <a:pt x="76" y="20"/>
                  </a:cubicBezTo>
                  <a:cubicBezTo>
                    <a:pt x="56" y="0"/>
                    <a:pt x="24" y="0"/>
                    <a:pt x="4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" name="Freeform 61"/>
            <p:cNvSpPr/>
            <p:nvPr/>
          </p:nvSpPr>
          <p:spPr bwMode="auto">
            <a:xfrm>
              <a:off x="7761288" y="1744662"/>
              <a:ext cx="390525" cy="127000"/>
            </a:xfrm>
            <a:custGeom>
              <a:avLst/>
              <a:gdLst>
                <a:gd name="T0" fmla="*/ 64 w 128"/>
                <a:gd name="T1" fmla="*/ 0 h 42"/>
                <a:gd name="T2" fmla="*/ 4 w 128"/>
                <a:gd name="T3" fmla="*/ 24 h 42"/>
                <a:gd name="T4" fmla="*/ 4 w 128"/>
                <a:gd name="T5" fmla="*/ 39 h 42"/>
                <a:gd name="T6" fmla="*/ 18 w 128"/>
                <a:gd name="T7" fmla="*/ 39 h 42"/>
                <a:gd name="T8" fmla="*/ 64 w 128"/>
                <a:gd name="T9" fmla="*/ 20 h 42"/>
                <a:gd name="T10" fmla="*/ 110 w 128"/>
                <a:gd name="T11" fmla="*/ 39 h 42"/>
                <a:gd name="T12" fmla="*/ 117 w 128"/>
                <a:gd name="T13" fmla="*/ 41 h 42"/>
                <a:gd name="T14" fmla="*/ 124 w 128"/>
                <a:gd name="T15" fmla="*/ 39 h 42"/>
                <a:gd name="T16" fmla="*/ 124 w 128"/>
                <a:gd name="T17" fmla="*/ 24 h 42"/>
                <a:gd name="T18" fmla="*/ 64 w 128"/>
                <a:gd name="T1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8" h="42">
                  <a:moveTo>
                    <a:pt x="64" y="0"/>
                  </a:moveTo>
                  <a:cubicBezTo>
                    <a:pt x="41" y="0"/>
                    <a:pt x="20" y="8"/>
                    <a:pt x="4" y="24"/>
                  </a:cubicBezTo>
                  <a:cubicBezTo>
                    <a:pt x="0" y="28"/>
                    <a:pt x="0" y="35"/>
                    <a:pt x="4" y="39"/>
                  </a:cubicBezTo>
                  <a:cubicBezTo>
                    <a:pt x="8" y="42"/>
                    <a:pt x="14" y="42"/>
                    <a:pt x="18" y="39"/>
                  </a:cubicBezTo>
                  <a:cubicBezTo>
                    <a:pt x="30" y="26"/>
                    <a:pt x="47" y="20"/>
                    <a:pt x="64" y="20"/>
                  </a:cubicBezTo>
                  <a:cubicBezTo>
                    <a:pt x="81" y="20"/>
                    <a:pt x="97" y="26"/>
                    <a:pt x="110" y="39"/>
                  </a:cubicBezTo>
                  <a:cubicBezTo>
                    <a:pt x="112" y="41"/>
                    <a:pt x="114" y="41"/>
                    <a:pt x="117" y="41"/>
                  </a:cubicBezTo>
                  <a:cubicBezTo>
                    <a:pt x="119" y="41"/>
                    <a:pt x="122" y="41"/>
                    <a:pt x="124" y="39"/>
                  </a:cubicBezTo>
                  <a:cubicBezTo>
                    <a:pt x="128" y="35"/>
                    <a:pt x="128" y="28"/>
                    <a:pt x="124" y="24"/>
                  </a:cubicBezTo>
                  <a:cubicBezTo>
                    <a:pt x="108" y="8"/>
                    <a:pt x="87" y="0"/>
                    <a:pt x="6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" name="Freeform 62"/>
            <p:cNvSpPr/>
            <p:nvPr/>
          </p:nvSpPr>
          <p:spPr bwMode="auto">
            <a:xfrm>
              <a:off x="7907338" y="1954212"/>
              <a:ext cx="104775" cy="100013"/>
            </a:xfrm>
            <a:custGeom>
              <a:avLst/>
              <a:gdLst>
                <a:gd name="T0" fmla="*/ 6 w 34"/>
                <a:gd name="T1" fmla="*/ 6 h 33"/>
                <a:gd name="T2" fmla="*/ 6 w 34"/>
                <a:gd name="T3" fmla="*/ 27 h 33"/>
                <a:gd name="T4" fmla="*/ 28 w 34"/>
                <a:gd name="T5" fmla="*/ 27 h 33"/>
                <a:gd name="T6" fmla="*/ 28 w 34"/>
                <a:gd name="T7" fmla="*/ 6 h 33"/>
                <a:gd name="T8" fmla="*/ 6 w 34"/>
                <a:gd name="T9" fmla="*/ 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3">
                  <a:moveTo>
                    <a:pt x="6" y="6"/>
                  </a:moveTo>
                  <a:cubicBezTo>
                    <a:pt x="0" y="12"/>
                    <a:pt x="0" y="21"/>
                    <a:pt x="6" y="27"/>
                  </a:cubicBezTo>
                  <a:cubicBezTo>
                    <a:pt x="12" y="33"/>
                    <a:pt x="22" y="33"/>
                    <a:pt x="28" y="27"/>
                  </a:cubicBezTo>
                  <a:cubicBezTo>
                    <a:pt x="34" y="21"/>
                    <a:pt x="34" y="12"/>
                    <a:pt x="28" y="6"/>
                  </a:cubicBezTo>
                  <a:cubicBezTo>
                    <a:pt x="22" y="0"/>
                    <a:pt x="12" y="0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45" name="Freeform 144"/>
          <p:cNvSpPr/>
          <p:nvPr/>
        </p:nvSpPr>
        <p:spPr bwMode="auto">
          <a:xfrm>
            <a:off x="6729510" y="1412776"/>
            <a:ext cx="805406" cy="814138"/>
          </a:xfrm>
          <a:custGeom>
            <a:avLst/>
            <a:gdLst>
              <a:gd name="T0" fmla="*/ 126 w 134"/>
              <a:gd name="T1" fmla="*/ 100 h 145"/>
              <a:gd name="T2" fmla="*/ 83 w 134"/>
              <a:gd name="T3" fmla="*/ 88 h 145"/>
              <a:gd name="T4" fmla="*/ 85 w 134"/>
              <a:gd name="T5" fmla="*/ 77 h 145"/>
              <a:gd name="T6" fmla="*/ 91 w 134"/>
              <a:gd name="T7" fmla="*/ 69 h 145"/>
              <a:gd name="T8" fmla="*/ 92 w 134"/>
              <a:gd name="T9" fmla="*/ 60 h 145"/>
              <a:gd name="T10" fmla="*/ 94 w 134"/>
              <a:gd name="T11" fmla="*/ 60 h 145"/>
              <a:gd name="T12" fmla="*/ 97 w 134"/>
              <a:gd name="T13" fmla="*/ 58 h 145"/>
              <a:gd name="T14" fmla="*/ 98 w 134"/>
              <a:gd name="T15" fmla="*/ 43 h 145"/>
              <a:gd name="T16" fmla="*/ 96 w 134"/>
              <a:gd name="T17" fmla="*/ 40 h 145"/>
              <a:gd name="T18" fmla="*/ 94 w 134"/>
              <a:gd name="T19" fmla="*/ 40 h 145"/>
              <a:gd name="T20" fmla="*/ 95 w 134"/>
              <a:gd name="T21" fmla="*/ 32 h 145"/>
              <a:gd name="T22" fmla="*/ 90 w 134"/>
              <a:gd name="T23" fmla="*/ 10 h 145"/>
              <a:gd name="T24" fmla="*/ 44 w 134"/>
              <a:gd name="T25" fmla="*/ 10 h 145"/>
              <a:gd name="T26" fmla="*/ 39 w 134"/>
              <a:gd name="T27" fmla="*/ 32 h 145"/>
              <a:gd name="T28" fmla="*/ 40 w 134"/>
              <a:gd name="T29" fmla="*/ 40 h 145"/>
              <a:gd name="T30" fmla="*/ 38 w 134"/>
              <a:gd name="T31" fmla="*/ 40 h 145"/>
              <a:gd name="T32" fmla="*/ 35 w 134"/>
              <a:gd name="T33" fmla="*/ 43 h 145"/>
              <a:gd name="T34" fmla="*/ 37 w 134"/>
              <a:gd name="T35" fmla="*/ 58 h 145"/>
              <a:gd name="T36" fmla="*/ 40 w 134"/>
              <a:gd name="T37" fmla="*/ 60 h 145"/>
              <a:gd name="T38" fmla="*/ 42 w 134"/>
              <a:gd name="T39" fmla="*/ 60 h 145"/>
              <a:gd name="T40" fmla="*/ 43 w 134"/>
              <a:gd name="T41" fmla="*/ 69 h 145"/>
              <a:gd name="T42" fmla="*/ 49 w 134"/>
              <a:gd name="T43" fmla="*/ 77 h 145"/>
              <a:gd name="T44" fmla="*/ 50 w 134"/>
              <a:gd name="T45" fmla="*/ 88 h 145"/>
              <a:gd name="T46" fmla="*/ 8 w 134"/>
              <a:gd name="T47" fmla="*/ 100 h 145"/>
              <a:gd name="T48" fmla="*/ 1 w 134"/>
              <a:gd name="T49" fmla="*/ 113 h 145"/>
              <a:gd name="T50" fmla="*/ 2 w 134"/>
              <a:gd name="T51" fmla="*/ 129 h 145"/>
              <a:gd name="T52" fmla="*/ 11 w 134"/>
              <a:gd name="T53" fmla="*/ 139 h 145"/>
              <a:gd name="T54" fmla="*/ 123 w 134"/>
              <a:gd name="T55" fmla="*/ 139 h 145"/>
              <a:gd name="T56" fmla="*/ 132 w 134"/>
              <a:gd name="T57" fmla="*/ 129 h 145"/>
              <a:gd name="T58" fmla="*/ 133 w 134"/>
              <a:gd name="T59" fmla="*/ 113 h 145"/>
              <a:gd name="T60" fmla="*/ 126 w 134"/>
              <a:gd name="T61" fmla="*/ 100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34" h="145">
                <a:moveTo>
                  <a:pt x="126" y="100"/>
                </a:moveTo>
                <a:cubicBezTo>
                  <a:pt x="113" y="93"/>
                  <a:pt x="98" y="89"/>
                  <a:pt x="83" y="88"/>
                </a:cubicBezTo>
                <a:cubicBezTo>
                  <a:pt x="84" y="84"/>
                  <a:pt x="84" y="81"/>
                  <a:pt x="85" y="77"/>
                </a:cubicBezTo>
                <a:cubicBezTo>
                  <a:pt x="88" y="75"/>
                  <a:pt x="91" y="72"/>
                  <a:pt x="91" y="69"/>
                </a:cubicBezTo>
                <a:cubicBezTo>
                  <a:pt x="91" y="66"/>
                  <a:pt x="92" y="63"/>
                  <a:pt x="92" y="60"/>
                </a:cubicBezTo>
                <a:cubicBezTo>
                  <a:pt x="92" y="60"/>
                  <a:pt x="93" y="60"/>
                  <a:pt x="94" y="60"/>
                </a:cubicBezTo>
                <a:cubicBezTo>
                  <a:pt x="95" y="61"/>
                  <a:pt x="97" y="59"/>
                  <a:pt x="97" y="58"/>
                </a:cubicBezTo>
                <a:cubicBezTo>
                  <a:pt x="98" y="43"/>
                  <a:pt x="98" y="43"/>
                  <a:pt x="98" y="43"/>
                </a:cubicBezTo>
                <a:cubicBezTo>
                  <a:pt x="98" y="41"/>
                  <a:pt x="97" y="40"/>
                  <a:pt x="96" y="40"/>
                </a:cubicBezTo>
                <a:cubicBezTo>
                  <a:pt x="95" y="40"/>
                  <a:pt x="95" y="40"/>
                  <a:pt x="94" y="40"/>
                </a:cubicBezTo>
                <a:cubicBezTo>
                  <a:pt x="94" y="37"/>
                  <a:pt x="95" y="34"/>
                  <a:pt x="95" y="32"/>
                </a:cubicBezTo>
                <a:cubicBezTo>
                  <a:pt x="95" y="28"/>
                  <a:pt x="97" y="17"/>
                  <a:pt x="90" y="10"/>
                </a:cubicBezTo>
                <a:cubicBezTo>
                  <a:pt x="79" y="0"/>
                  <a:pt x="55" y="0"/>
                  <a:pt x="44" y="10"/>
                </a:cubicBezTo>
                <a:cubicBezTo>
                  <a:pt x="36" y="17"/>
                  <a:pt x="38" y="28"/>
                  <a:pt x="39" y="32"/>
                </a:cubicBezTo>
                <a:cubicBezTo>
                  <a:pt x="39" y="34"/>
                  <a:pt x="39" y="37"/>
                  <a:pt x="40" y="40"/>
                </a:cubicBezTo>
                <a:cubicBezTo>
                  <a:pt x="39" y="40"/>
                  <a:pt x="39" y="40"/>
                  <a:pt x="38" y="40"/>
                </a:cubicBezTo>
                <a:cubicBezTo>
                  <a:pt x="36" y="40"/>
                  <a:pt x="35" y="41"/>
                  <a:pt x="35" y="43"/>
                </a:cubicBezTo>
                <a:cubicBezTo>
                  <a:pt x="37" y="58"/>
                  <a:pt x="37" y="58"/>
                  <a:pt x="37" y="58"/>
                </a:cubicBezTo>
                <a:cubicBezTo>
                  <a:pt x="37" y="59"/>
                  <a:pt x="39" y="61"/>
                  <a:pt x="40" y="60"/>
                </a:cubicBezTo>
                <a:cubicBezTo>
                  <a:pt x="41" y="60"/>
                  <a:pt x="41" y="60"/>
                  <a:pt x="42" y="60"/>
                </a:cubicBezTo>
                <a:cubicBezTo>
                  <a:pt x="42" y="63"/>
                  <a:pt x="43" y="66"/>
                  <a:pt x="43" y="69"/>
                </a:cubicBezTo>
                <a:cubicBezTo>
                  <a:pt x="43" y="72"/>
                  <a:pt x="46" y="75"/>
                  <a:pt x="49" y="77"/>
                </a:cubicBezTo>
                <a:cubicBezTo>
                  <a:pt x="49" y="81"/>
                  <a:pt x="50" y="84"/>
                  <a:pt x="50" y="88"/>
                </a:cubicBezTo>
                <a:cubicBezTo>
                  <a:pt x="36" y="89"/>
                  <a:pt x="21" y="93"/>
                  <a:pt x="8" y="100"/>
                </a:cubicBezTo>
                <a:cubicBezTo>
                  <a:pt x="3" y="102"/>
                  <a:pt x="0" y="108"/>
                  <a:pt x="1" y="113"/>
                </a:cubicBezTo>
                <a:cubicBezTo>
                  <a:pt x="1" y="118"/>
                  <a:pt x="2" y="123"/>
                  <a:pt x="2" y="129"/>
                </a:cubicBezTo>
                <a:cubicBezTo>
                  <a:pt x="3" y="133"/>
                  <a:pt x="7" y="138"/>
                  <a:pt x="11" y="139"/>
                </a:cubicBezTo>
                <a:cubicBezTo>
                  <a:pt x="48" y="145"/>
                  <a:pt x="86" y="145"/>
                  <a:pt x="123" y="139"/>
                </a:cubicBezTo>
                <a:cubicBezTo>
                  <a:pt x="127" y="138"/>
                  <a:pt x="131" y="133"/>
                  <a:pt x="132" y="129"/>
                </a:cubicBezTo>
                <a:cubicBezTo>
                  <a:pt x="132" y="123"/>
                  <a:pt x="133" y="118"/>
                  <a:pt x="133" y="113"/>
                </a:cubicBezTo>
                <a:cubicBezTo>
                  <a:pt x="134" y="108"/>
                  <a:pt x="131" y="102"/>
                  <a:pt x="126" y="100"/>
                </a:cubicBezTo>
                <a:close/>
              </a:path>
            </a:pathLst>
          </a:cu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6715854" y="3573016"/>
            <a:ext cx="892914" cy="896585"/>
            <a:chOff x="10382126" y="407580"/>
            <a:chExt cx="362393" cy="363883"/>
          </a:xfr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effectLst>
            <a:reflection blurRad="6350" stA="52000" endA="300" endPos="35000" dir="5400000" sy="-100000" algn="bl" rotWithShape="0"/>
          </a:effectLst>
        </p:grpSpPr>
        <p:sp>
          <p:nvSpPr>
            <p:cNvPr id="47" name="Freeform 112"/>
            <p:cNvSpPr/>
            <p:nvPr/>
          </p:nvSpPr>
          <p:spPr bwMode="auto">
            <a:xfrm>
              <a:off x="10517837" y="511973"/>
              <a:ext cx="73075" cy="105884"/>
            </a:xfrm>
            <a:custGeom>
              <a:avLst/>
              <a:gdLst>
                <a:gd name="T0" fmla="*/ 21 w 34"/>
                <a:gd name="T1" fmla="*/ 22 h 49"/>
                <a:gd name="T2" fmla="*/ 16 w 34"/>
                <a:gd name="T3" fmla="*/ 26 h 49"/>
                <a:gd name="T4" fmla="*/ 11 w 34"/>
                <a:gd name="T5" fmla="*/ 30 h 49"/>
                <a:gd name="T6" fmla="*/ 3 w 34"/>
                <a:gd name="T7" fmla="*/ 38 h 49"/>
                <a:gd name="T8" fmla="*/ 1 w 34"/>
                <a:gd name="T9" fmla="*/ 41 h 49"/>
                <a:gd name="T10" fmla="*/ 0 w 34"/>
                <a:gd name="T11" fmla="*/ 44 h 49"/>
                <a:gd name="T12" fmla="*/ 2 w 34"/>
                <a:gd name="T13" fmla="*/ 47 h 49"/>
                <a:gd name="T14" fmla="*/ 6 w 34"/>
                <a:gd name="T15" fmla="*/ 49 h 49"/>
                <a:gd name="T16" fmla="*/ 30 w 34"/>
                <a:gd name="T17" fmla="*/ 49 h 49"/>
                <a:gd name="T18" fmla="*/ 33 w 34"/>
                <a:gd name="T19" fmla="*/ 48 h 49"/>
                <a:gd name="T20" fmla="*/ 34 w 34"/>
                <a:gd name="T21" fmla="*/ 45 h 49"/>
                <a:gd name="T22" fmla="*/ 33 w 34"/>
                <a:gd name="T23" fmla="*/ 42 h 49"/>
                <a:gd name="T24" fmla="*/ 29 w 34"/>
                <a:gd name="T25" fmla="*/ 41 h 49"/>
                <a:gd name="T26" fmla="*/ 12 w 34"/>
                <a:gd name="T27" fmla="*/ 41 h 49"/>
                <a:gd name="T28" fmla="*/ 13 w 34"/>
                <a:gd name="T29" fmla="*/ 39 h 49"/>
                <a:gd name="T30" fmla="*/ 20 w 34"/>
                <a:gd name="T31" fmla="*/ 32 h 49"/>
                <a:gd name="T32" fmla="*/ 27 w 34"/>
                <a:gd name="T33" fmla="*/ 26 h 49"/>
                <a:gd name="T34" fmla="*/ 32 w 34"/>
                <a:gd name="T35" fmla="*/ 21 h 49"/>
                <a:gd name="T36" fmla="*/ 34 w 34"/>
                <a:gd name="T37" fmla="*/ 14 h 49"/>
                <a:gd name="T38" fmla="*/ 33 w 34"/>
                <a:gd name="T39" fmla="*/ 8 h 49"/>
                <a:gd name="T40" fmla="*/ 30 w 34"/>
                <a:gd name="T41" fmla="*/ 4 h 49"/>
                <a:gd name="T42" fmla="*/ 26 w 34"/>
                <a:gd name="T43" fmla="*/ 1 h 49"/>
                <a:gd name="T44" fmla="*/ 17 w 34"/>
                <a:gd name="T45" fmla="*/ 0 h 49"/>
                <a:gd name="T46" fmla="*/ 10 w 34"/>
                <a:gd name="T47" fmla="*/ 1 h 49"/>
                <a:gd name="T48" fmla="*/ 5 w 34"/>
                <a:gd name="T49" fmla="*/ 4 h 49"/>
                <a:gd name="T50" fmla="*/ 1 w 34"/>
                <a:gd name="T51" fmla="*/ 9 h 49"/>
                <a:gd name="T52" fmla="*/ 0 w 34"/>
                <a:gd name="T53" fmla="*/ 13 h 49"/>
                <a:gd name="T54" fmla="*/ 2 w 34"/>
                <a:gd name="T55" fmla="*/ 16 h 49"/>
                <a:gd name="T56" fmla="*/ 4 w 34"/>
                <a:gd name="T57" fmla="*/ 18 h 49"/>
                <a:gd name="T58" fmla="*/ 7 w 34"/>
                <a:gd name="T59" fmla="*/ 16 h 49"/>
                <a:gd name="T60" fmla="*/ 9 w 34"/>
                <a:gd name="T61" fmla="*/ 13 h 49"/>
                <a:gd name="T62" fmla="*/ 10 w 34"/>
                <a:gd name="T63" fmla="*/ 10 h 49"/>
                <a:gd name="T64" fmla="*/ 17 w 34"/>
                <a:gd name="T65" fmla="*/ 6 h 49"/>
                <a:gd name="T66" fmla="*/ 21 w 34"/>
                <a:gd name="T67" fmla="*/ 7 h 49"/>
                <a:gd name="T68" fmla="*/ 23 w 34"/>
                <a:gd name="T69" fmla="*/ 10 h 49"/>
                <a:gd name="T70" fmla="*/ 24 w 34"/>
                <a:gd name="T71" fmla="*/ 14 h 49"/>
                <a:gd name="T72" fmla="*/ 23 w 34"/>
                <a:gd name="T73" fmla="*/ 18 h 49"/>
                <a:gd name="T74" fmla="*/ 21 w 34"/>
                <a:gd name="T75" fmla="*/ 2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4" h="49">
                  <a:moveTo>
                    <a:pt x="21" y="22"/>
                  </a:moveTo>
                  <a:cubicBezTo>
                    <a:pt x="20" y="23"/>
                    <a:pt x="18" y="24"/>
                    <a:pt x="16" y="26"/>
                  </a:cubicBezTo>
                  <a:cubicBezTo>
                    <a:pt x="15" y="26"/>
                    <a:pt x="13" y="28"/>
                    <a:pt x="11" y="30"/>
                  </a:cubicBezTo>
                  <a:cubicBezTo>
                    <a:pt x="9" y="32"/>
                    <a:pt x="6" y="35"/>
                    <a:pt x="3" y="38"/>
                  </a:cubicBezTo>
                  <a:cubicBezTo>
                    <a:pt x="2" y="38"/>
                    <a:pt x="2" y="40"/>
                    <a:pt x="1" y="41"/>
                  </a:cubicBezTo>
                  <a:cubicBezTo>
                    <a:pt x="1" y="42"/>
                    <a:pt x="0" y="43"/>
                    <a:pt x="0" y="44"/>
                  </a:cubicBezTo>
                  <a:cubicBezTo>
                    <a:pt x="0" y="45"/>
                    <a:pt x="1" y="46"/>
                    <a:pt x="2" y="47"/>
                  </a:cubicBezTo>
                  <a:cubicBezTo>
                    <a:pt x="3" y="48"/>
                    <a:pt x="4" y="49"/>
                    <a:pt x="6" y="49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1" y="49"/>
                    <a:pt x="33" y="48"/>
                    <a:pt x="33" y="48"/>
                  </a:cubicBezTo>
                  <a:cubicBezTo>
                    <a:pt x="34" y="47"/>
                    <a:pt x="34" y="46"/>
                    <a:pt x="34" y="45"/>
                  </a:cubicBezTo>
                  <a:cubicBezTo>
                    <a:pt x="34" y="44"/>
                    <a:pt x="34" y="43"/>
                    <a:pt x="33" y="42"/>
                  </a:cubicBezTo>
                  <a:cubicBezTo>
                    <a:pt x="32" y="41"/>
                    <a:pt x="31" y="41"/>
                    <a:pt x="29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0"/>
                    <a:pt x="13" y="39"/>
                    <a:pt x="13" y="39"/>
                  </a:cubicBezTo>
                  <a:cubicBezTo>
                    <a:pt x="15" y="37"/>
                    <a:pt x="17" y="35"/>
                    <a:pt x="20" y="32"/>
                  </a:cubicBezTo>
                  <a:cubicBezTo>
                    <a:pt x="24" y="30"/>
                    <a:pt x="26" y="28"/>
                    <a:pt x="27" y="26"/>
                  </a:cubicBezTo>
                  <a:cubicBezTo>
                    <a:pt x="29" y="25"/>
                    <a:pt x="30" y="23"/>
                    <a:pt x="32" y="21"/>
                  </a:cubicBezTo>
                  <a:cubicBezTo>
                    <a:pt x="33" y="19"/>
                    <a:pt x="34" y="16"/>
                    <a:pt x="34" y="14"/>
                  </a:cubicBezTo>
                  <a:cubicBezTo>
                    <a:pt x="34" y="12"/>
                    <a:pt x="33" y="10"/>
                    <a:pt x="33" y="8"/>
                  </a:cubicBezTo>
                  <a:cubicBezTo>
                    <a:pt x="32" y="7"/>
                    <a:pt x="31" y="5"/>
                    <a:pt x="30" y="4"/>
                  </a:cubicBezTo>
                  <a:cubicBezTo>
                    <a:pt x="29" y="3"/>
                    <a:pt x="27" y="2"/>
                    <a:pt x="26" y="1"/>
                  </a:cubicBezTo>
                  <a:cubicBezTo>
                    <a:pt x="23" y="0"/>
                    <a:pt x="20" y="0"/>
                    <a:pt x="17" y="0"/>
                  </a:cubicBezTo>
                  <a:cubicBezTo>
                    <a:pt x="14" y="0"/>
                    <a:pt x="12" y="0"/>
                    <a:pt x="10" y="1"/>
                  </a:cubicBezTo>
                  <a:cubicBezTo>
                    <a:pt x="8" y="2"/>
                    <a:pt x="6" y="3"/>
                    <a:pt x="5" y="4"/>
                  </a:cubicBezTo>
                  <a:cubicBezTo>
                    <a:pt x="3" y="5"/>
                    <a:pt x="2" y="7"/>
                    <a:pt x="1" y="9"/>
                  </a:cubicBezTo>
                  <a:cubicBezTo>
                    <a:pt x="1" y="10"/>
                    <a:pt x="0" y="12"/>
                    <a:pt x="0" y="13"/>
                  </a:cubicBezTo>
                  <a:cubicBezTo>
                    <a:pt x="0" y="15"/>
                    <a:pt x="1" y="16"/>
                    <a:pt x="2" y="16"/>
                  </a:cubicBezTo>
                  <a:cubicBezTo>
                    <a:pt x="2" y="17"/>
                    <a:pt x="3" y="18"/>
                    <a:pt x="4" y="18"/>
                  </a:cubicBezTo>
                  <a:cubicBezTo>
                    <a:pt x="6" y="18"/>
                    <a:pt x="7" y="17"/>
                    <a:pt x="7" y="16"/>
                  </a:cubicBezTo>
                  <a:cubicBezTo>
                    <a:pt x="8" y="16"/>
                    <a:pt x="8" y="14"/>
                    <a:pt x="9" y="13"/>
                  </a:cubicBezTo>
                  <a:cubicBezTo>
                    <a:pt x="9" y="11"/>
                    <a:pt x="10" y="11"/>
                    <a:pt x="10" y="10"/>
                  </a:cubicBezTo>
                  <a:cubicBezTo>
                    <a:pt x="12" y="8"/>
                    <a:pt x="14" y="6"/>
                    <a:pt x="17" y="6"/>
                  </a:cubicBezTo>
                  <a:cubicBezTo>
                    <a:pt x="18" y="6"/>
                    <a:pt x="20" y="7"/>
                    <a:pt x="21" y="7"/>
                  </a:cubicBezTo>
                  <a:cubicBezTo>
                    <a:pt x="22" y="8"/>
                    <a:pt x="23" y="9"/>
                    <a:pt x="23" y="10"/>
                  </a:cubicBezTo>
                  <a:cubicBezTo>
                    <a:pt x="24" y="11"/>
                    <a:pt x="24" y="12"/>
                    <a:pt x="24" y="14"/>
                  </a:cubicBezTo>
                  <a:cubicBezTo>
                    <a:pt x="24" y="15"/>
                    <a:pt x="24" y="16"/>
                    <a:pt x="23" y="18"/>
                  </a:cubicBezTo>
                  <a:cubicBezTo>
                    <a:pt x="23" y="19"/>
                    <a:pt x="22" y="20"/>
                    <a:pt x="21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8" name="Freeform 113"/>
            <p:cNvSpPr>
              <a:spLocks noEditPoints="1"/>
            </p:cNvSpPr>
            <p:nvPr/>
          </p:nvSpPr>
          <p:spPr bwMode="auto">
            <a:xfrm>
              <a:off x="10599860" y="508990"/>
              <a:ext cx="82023" cy="108867"/>
            </a:xfrm>
            <a:custGeom>
              <a:avLst/>
              <a:gdLst>
                <a:gd name="T0" fmla="*/ 26 w 38"/>
                <a:gd name="T1" fmla="*/ 0 h 50"/>
                <a:gd name="T2" fmla="*/ 23 w 38"/>
                <a:gd name="T3" fmla="*/ 1 h 50"/>
                <a:gd name="T4" fmla="*/ 21 w 38"/>
                <a:gd name="T5" fmla="*/ 5 h 50"/>
                <a:gd name="T6" fmla="*/ 3 w 38"/>
                <a:gd name="T7" fmla="*/ 28 h 50"/>
                <a:gd name="T8" fmla="*/ 2 w 38"/>
                <a:gd name="T9" fmla="*/ 30 h 50"/>
                <a:gd name="T10" fmla="*/ 1 w 38"/>
                <a:gd name="T11" fmla="*/ 31 h 50"/>
                <a:gd name="T12" fmla="*/ 0 w 38"/>
                <a:gd name="T13" fmla="*/ 33 h 50"/>
                <a:gd name="T14" fmla="*/ 0 w 38"/>
                <a:gd name="T15" fmla="*/ 34 h 50"/>
                <a:gd name="T16" fmla="*/ 1 w 38"/>
                <a:gd name="T17" fmla="*/ 38 h 50"/>
                <a:gd name="T18" fmla="*/ 6 w 38"/>
                <a:gd name="T19" fmla="*/ 39 h 50"/>
                <a:gd name="T20" fmla="*/ 23 w 38"/>
                <a:gd name="T21" fmla="*/ 39 h 50"/>
                <a:gd name="T22" fmla="*/ 23 w 38"/>
                <a:gd name="T23" fmla="*/ 45 h 50"/>
                <a:gd name="T24" fmla="*/ 24 w 38"/>
                <a:gd name="T25" fmla="*/ 49 h 50"/>
                <a:gd name="T26" fmla="*/ 27 w 38"/>
                <a:gd name="T27" fmla="*/ 50 h 50"/>
                <a:gd name="T28" fmla="*/ 30 w 38"/>
                <a:gd name="T29" fmla="*/ 49 h 50"/>
                <a:gd name="T30" fmla="*/ 31 w 38"/>
                <a:gd name="T31" fmla="*/ 45 h 50"/>
                <a:gd name="T32" fmla="*/ 31 w 38"/>
                <a:gd name="T33" fmla="*/ 39 h 50"/>
                <a:gd name="T34" fmla="*/ 33 w 38"/>
                <a:gd name="T35" fmla="*/ 39 h 50"/>
                <a:gd name="T36" fmla="*/ 37 w 38"/>
                <a:gd name="T37" fmla="*/ 38 h 50"/>
                <a:gd name="T38" fmla="*/ 38 w 38"/>
                <a:gd name="T39" fmla="*/ 36 h 50"/>
                <a:gd name="T40" fmla="*/ 37 w 38"/>
                <a:gd name="T41" fmla="*/ 32 h 50"/>
                <a:gd name="T42" fmla="*/ 33 w 38"/>
                <a:gd name="T43" fmla="*/ 32 h 50"/>
                <a:gd name="T44" fmla="*/ 31 w 38"/>
                <a:gd name="T45" fmla="*/ 32 h 50"/>
                <a:gd name="T46" fmla="*/ 31 w 38"/>
                <a:gd name="T47" fmla="*/ 6 h 50"/>
                <a:gd name="T48" fmla="*/ 26 w 38"/>
                <a:gd name="T49" fmla="*/ 0 h 50"/>
                <a:gd name="T50" fmla="*/ 23 w 38"/>
                <a:gd name="T51" fmla="*/ 32 h 50"/>
                <a:gd name="T52" fmla="*/ 9 w 38"/>
                <a:gd name="T53" fmla="*/ 32 h 50"/>
                <a:gd name="T54" fmla="*/ 23 w 38"/>
                <a:gd name="T55" fmla="*/ 12 h 50"/>
                <a:gd name="T56" fmla="*/ 23 w 38"/>
                <a:gd name="T57" fmla="*/ 3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8" h="50">
                  <a:moveTo>
                    <a:pt x="26" y="0"/>
                  </a:moveTo>
                  <a:cubicBezTo>
                    <a:pt x="25" y="0"/>
                    <a:pt x="24" y="1"/>
                    <a:pt x="23" y="1"/>
                  </a:cubicBezTo>
                  <a:cubicBezTo>
                    <a:pt x="23" y="2"/>
                    <a:pt x="22" y="3"/>
                    <a:pt x="21" y="5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2" y="29"/>
                    <a:pt x="2" y="29"/>
                    <a:pt x="2" y="30"/>
                  </a:cubicBezTo>
                  <a:cubicBezTo>
                    <a:pt x="1" y="30"/>
                    <a:pt x="1" y="31"/>
                    <a:pt x="1" y="31"/>
                  </a:cubicBezTo>
                  <a:cubicBezTo>
                    <a:pt x="0" y="32"/>
                    <a:pt x="0" y="32"/>
                    <a:pt x="0" y="33"/>
                  </a:cubicBezTo>
                  <a:cubicBezTo>
                    <a:pt x="0" y="33"/>
                    <a:pt x="0" y="33"/>
                    <a:pt x="0" y="34"/>
                  </a:cubicBezTo>
                  <a:cubicBezTo>
                    <a:pt x="0" y="36"/>
                    <a:pt x="0" y="37"/>
                    <a:pt x="1" y="38"/>
                  </a:cubicBezTo>
                  <a:cubicBezTo>
                    <a:pt x="2" y="39"/>
                    <a:pt x="4" y="39"/>
                    <a:pt x="6" y="39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3" y="47"/>
                    <a:pt x="23" y="48"/>
                    <a:pt x="24" y="49"/>
                  </a:cubicBezTo>
                  <a:cubicBezTo>
                    <a:pt x="25" y="50"/>
                    <a:pt x="26" y="50"/>
                    <a:pt x="27" y="50"/>
                  </a:cubicBezTo>
                  <a:cubicBezTo>
                    <a:pt x="28" y="50"/>
                    <a:pt x="29" y="50"/>
                    <a:pt x="30" y="49"/>
                  </a:cubicBezTo>
                  <a:cubicBezTo>
                    <a:pt x="31" y="48"/>
                    <a:pt x="31" y="47"/>
                    <a:pt x="31" y="45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5" y="39"/>
                    <a:pt x="36" y="39"/>
                    <a:pt x="37" y="38"/>
                  </a:cubicBezTo>
                  <a:cubicBezTo>
                    <a:pt x="38" y="38"/>
                    <a:pt x="38" y="37"/>
                    <a:pt x="38" y="36"/>
                  </a:cubicBezTo>
                  <a:cubicBezTo>
                    <a:pt x="38" y="34"/>
                    <a:pt x="38" y="33"/>
                    <a:pt x="37" y="32"/>
                  </a:cubicBezTo>
                  <a:cubicBezTo>
                    <a:pt x="36" y="32"/>
                    <a:pt x="34" y="32"/>
                    <a:pt x="33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2"/>
                    <a:pt x="29" y="0"/>
                    <a:pt x="26" y="0"/>
                  </a:cubicBezTo>
                  <a:close/>
                  <a:moveTo>
                    <a:pt x="23" y="32"/>
                  </a:moveTo>
                  <a:cubicBezTo>
                    <a:pt x="9" y="32"/>
                    <a:pt x="9" y="32"/>
                    <a:pt x="9" y="32"/>
                  </a:cubicBezTo>
                  <a:cubicBezTo>
                    <a:pt x="23" y="12"/>
                    <a:pt x="23" y="12"/>
                    <a:pt x="23" y="12"/>
                  </a:cubicBezTo>
                  <a:lnTo>
                    <a:pt x="23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9" name="Freeform 114"/>
            <p:cNvSpPr/>
            <p:nvPr/>
          </p:nvSpPr>
          <p:spPr bwMode="auto">
            <a:xfrm>
              <a:off x="10464150" y="407580"/>
              <a:ext cx="280369" cy="298265"/>
            </a:xfrm>
            <a:custGeom>
              <a:avLst/>
              <a:gdLst>
                <a:gd name="T0" fmla="*/ 50 w 130"/>
                <a:gd name="T1" fmla="*/ 0 h 138"/>
                <a:gd name="T2" fmla="*/ 4 w 130"/>
                <a:gd name="T3" fmla="*/ 14 h 138"/>
                <a:gd name="T4" fmla="*/ 2 w 130"/>
                <a:gd name="T5" fmla="*/ 25 h 138"/>
                <a:gd name="T6" fmla="*/ 13 w 130"/>
                <a:gd name="T7" fmla="*/ 27 h 138"/>
                <a:gd name="T8" fmla="*/ 50 w 130"/>
                <a:gd name="T9" fmla="*/ 15 h 138"/>
                <a:gd name="T10" fmla="*/ 115 w 130"/>
                <a:gd name="T11" fmla="*/ 81 h 138"/>
                <a:gd name="T12" fmla="*/ 97 w 130"/>
                <a:gd name="T13" fmla="*/ 125 h 138"/>
                <a:gd name="T14" fmla="*/ 98 w 130"/>
                <a:gd name="T15" fmla="*/ 136 h 138"/>
                <a:gd name="T16" fmla="*/ 103 w 130"/>
                <a:gd name="T17" fmla="*/ 138 h 138"/>
                <a:gd name="T18" fmla="*/ 109 w 130"/>
                <a:gd name="T19" fmla="*/ 135 h 138"/>
                <a:gd name="T20" fmla="*/ 130 w 130"/>
                <a:gd name="T21" fmla="*/ 81 h 138"/>
                <a:gd name="T22" fmla="*/ 50 w 130"/>
                <a:gd name="T23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0" h="138">
                  <a:moveTo>
                    <a:pt x="50" y="0"/>
                  </a:moveTo>
                  <a:cubicBezTo>
                    <a:pt x="33" y="0"/>
                    <a:pt x="18" y="5"/>
                    <a:pt x="4" y="14"/>
                  </a:cubicBezTo>
                  <a:cubicBezTo>
                    <a:pt x="1" y="17"/>
                    <a:pt x="0" y="21"/>
                    <a:pt x="2" y="25"/>
                  </a:cubicBezTo>
                  <a:cubicBezTo>
                    <a:pt x="5" y="28"/>
                    <a:pt x="9" y="29"/>
                    <a:pt x="13" y="27"/>
                  </a:cubicBezTo>
                  <a:cubicBezTo>
                    <a:pt x="24" y="19"/>
                    <a:pt x="36" y="15"/>
                    <a:pt x="50" y="15"/>
                  </a:cubicBezTo>
                  <a:cubicBezTo>
                    <a:pt x="86" y="15"/>
                    <a:pt x="115" y="45"/>
                    <a:pt x="115" y="81"/>
                  </a:cubicBezTo>
                  <a:cubicBezTo>
                    <a:pt x="115" y="97"/>
                    <a:pt x="109" y="113"/>
                    <a:pt x="97" y="125"/>
                  </a:cubicBezTo>
                  <a:cubicBezTo>
                    <a:pt x="95" y="128"/>
                    <a:pt x="95" y="133"/>
                    <a:pt x="98" y="136"/>
                  </a:cubicBezTo>
                  <a:cubicBezTo>
                    <a:pt x="99" y="137"/>
                    <a:pt x="101" y="138"/>
                    <a:pt x="103" y="138"/>
                  </a:cubicBezTo>
                  <a:cubicBezTo>
                    <a:pt x="105" y="138"/>
                    <a:pt x="107" y="137"/>
                    <a:pt x="109" y="135"/>
                  </a:cubicBezTo>
                  <a:cubicBezTo>
                    <a:pt x="122" y="120"/>
                    <a:pt x="130" y="101"/>
                    <a:pt x="130" y="81"/>
                  </a:cubicBezTo>
                  <a:cubicBezTo>
                    <a:pt x="130" y="36"/>
                    <a:pt x="94" y="0"/>
                    <a:pt x="5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50" name="Freeform 115"/>
            <p:cNvSpPr>
              <a:spLocks noEditPoints="1"/>
            </p:cNvSpPr>
            <p:nvPr/>
          </p:nvSpPr>
          <p:spPr bwMode="auto">
            <a:xfrm>
              <a:off x="10382126" y="453811"/>
              <a:ext cx="298265" cy="317652"/>
            </a:xfrm>
            <a:custGeom>
              <a:avLst/>
              <a:gdLst>
                <a:gd name="T0" fmla="*/ 85 w 138"/>
                <a:gd name="T1" fmla="*/ 94 h 147"/>
                <a:gd name="T2" fmla="*/ 78 w 138"/>
                <a:gd name="T3" fmla="*/ 103 h 147"/>
                <a:gd name="T4" fmla="*/ 59 w 138"/>
                <a:gd name="T5" fmla="*/ 87 h 147"/>
                <a:gd name="T6" fmla="*/ 43 w 138"/>
                <a:gd name="T7" fmla="*/ 63 h 147"/>
                <a:gd name="T8" fmla="*/ 54 w 138"/>
                <a:gd name="T9" fmla="*/ 57 h 147"/>
                <a:gd name="T10" fmla="*/ 33 w 138"/>
                <a:gd name="T11" fmla="*/ 2 h 147"/>
                <a:gd name="T12" fmla="*/ 26 w 138"/>
                <a:gd name="T13" fmla="*/ 2 h 147"/>
                <a:gd name="T14" fmla="*/ 6 w 138"/>
                <a:gd name="T15" fmla="*/ 28 h 147"/>
                <a:gd name="T16" fmla="*/ 28 w 138"/>
                <a:gd name="T17" fmla="*/ 93 h 147"/>
                <a:gd name="T18" fmla="*/ 39 w 138"/>
                <a:gd name="T19" fmla="*/ 107 h 147"/>
                <a:gd name="T20" fmla="*/ 42 w 138"/>
                <a:gd name="T21" fmla="*/ 110 h 147"/>
                <a:gd name="T22" fmla="*/ 107 w 138"/>
                <a:gd name="T23" fmla="*/ 144 h 147"/>
                <a:gd name="T24" fmla="*/ 135 w 138"/>
                <a:gd name="T25" fmla="*/ 128 h 147"/>
                <a:gd name="T26" fmla="*/ 137 w 138"/>
                <a:gd name="T27" fmla="*/ 122 h 147"/>
                <a:gd name="T28" fmla="*/ 85 w 138"/>
                <a:gd name="T29" fmla="*/ 94 h 147"/>
                <a:gd name="T30" fmla="*/ 45 w 138"/>
                <a:gd name="T31" fmla="*/ 104 h 147"/>
                <a:gd name="T32" fmla="*/ 43 w 138"/>
                <a:gd name="T33" fmla="*/ 102 h 147"/>
                <a:gd name="T34" fmla="*/ 33 w 138"/>
                <a:gd name="T35" fmla="*/ 90 h 147"/>
                <a:gd name="T36" fmla="*/ 12 w 138"/>
                <a:gd name="T37" fmla="*/ 36 h 147"/>
                <a:gd name="T38" fmla="*/ 28 w 138"/>
                <a:gd name="T39" fmla="*/ 14 h 147"/>
                <a:gd name="T40" fmla="*/ 33 w 138"/>
                <a:gd name="T41" fmla="*/ 13 h 147"/>
                <a:gd name="T42" fmla="*/ 37 w 138"/>
                <a:gd name="T43" fmla="*/ 17 h 147"/>
                <a:gd name="T44" fmla="*/ 36 w 138"/>
                <a:gd name="T45" fmla="*/ 17 h 147"/>
                <a:gd name="T46" fmla="*/ 19 w 138"/>
                <a:gd name="T47" fmla="*/ 39 h 147"/>
                <a:gd name="T48" fmla="*/ 37 w 138"/>
                <a:gd name="T49" fmla="*/ 94 h 147"/>
                <a:gd name="T50" fmla="*/ 47 w 138"/>
                <a:gd name="T51" fmla="*/ 106 h 147"/>
                <a:gd name="T52" fmla="*/ 47 w 138"/>
                <a:gd name="T53" fmla="*/ 106 h 147"/>
                <a:gd name="T54" fmla="*/ 45 w 138"/>
                <a:gd name="T55" fmla="*/ 104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38" h="147">
                  <a:moveTo>
                    <a:pt x="85" y="94"/>
                  </a:moveTo>
                  <a:cubicBezTo>
                    <a:pt x="83" y="98"/>
                    <a:pt x="85" y="103"/>
                    <a:pt x="78" y="103"/>
                  </a:cubicBezTo>
                  <a:cubicBezTo>
                    <a:pt x="75" y="103"/>
                    <a:pt x="65" y="94"/>
                    <a:pt x="59" y="87"/>
                  </a:cubicBezTo>
                  <a:cubicBezTo>
                    <a:pt x="54" y="81"/>
                    <a:pt x="42" y="67"/>
                    <a:pt x="43" y="63"/>
                  </a:cubicBezTo>
                  <a:cubicBezTo>
                    <a:pt x="44" y="55"/>
                    <a:pt x="49" y="58"/>
                    <a:pt x="54" y="57"/>
                  </a:cubicBezTo>
                  <a:cubicBezTo>
                    <a:pt x="55" y="56"/>
                    <a:pt x="59" y="29"/>
                    <a:pt x="33" y="2"/>
                  </a:cubicBezTo>
                  <a:cubicBezTo>
                    <a:pt x="32" y="1"/>
                    <a:pt x="29" y="0"/>
                    <a:pt x="26" y="2"/>
                  </a:cubicBezTo>
                  <a:cubicBezTo>
                    <a:pt x="19" y="8"/>
                    <a:pt x="10" y="14"/>
                    <a:pt x="6" y="28"/>
                  </a:cubicBezTo>
                  <a:cubicBezTo>
                    <a:pt x="4" y="39"/>
                    <a:pt x="0" y="55"/>
                    <a:pt x="28" y="93"/>
                  </a:cubicBezTo>
                  <a:cubicBezTo>
                    <a:pt x="31" y="97"/>
                    <a:pt x="34" y="102"/>
                    <a:pt x="39" y="107"/>
                  </a:cubicBezTo>
                  <a:cubicBezTo>
                    <a:pt x="40" y="109"/>
                    <a:pt x="41" y="110"/>
                    <a:pt x="42" y="110"/>
                  </a:cubicBezTo>
                  <a:cubicBezTo>
                    <a:pt x="78" y="147"/>
                    <a:pt x="96" y="146"/>
                    <a:pt x="107" y="144"/>
                  </a:cubicBezTo>
                  <a:cubicBezTo>
                    <a:pt x="121" y="143"/>
                    <a:pt x="129" y="135"/>
                    <a:pt x="135" y="128"/>
                  </a:cubicBezTo>
                  <a:cubicBezTo>
                    <a:pt x="138" y="126"/>
                    <a:pt x="138" y="123"/>
                    <a:pt x="137" y="122"/>
                  </a:cubicBezTo>
                  <a:cubicBezTo>
                    <a:pt x="113" y="93"/>
                    <a:pt x="86" y="92"/>
                    <a:pt x="85" y="94"/>
                  </a:cubicBezTo>
                  <a:close/>
                  <a:moveTo>
                    <a:pt x="45" y="104"/>
                  </a:moveTo>
                  <a:cubicBezTo>
                    <a:pt x="44" y="103"/>
                    <a:pt x="43" y="103"/>
                    <a:pt x="43" y="102"/>
                  </a:cubicBezTo>
                  <a:cubicBezTo>
                    <a:pt x="38" y="97"/>
                    <a:pt x="35" y="93"/>
                    <a:pt x="33" y="90"/>
                  </a:cubicBezTo>
                  <a:cubicBezTo>
                    <a:pt x="7" y="59"/>
                    <a:pt x="10" y="45"/>
                    <a:pt x="12" y="36"/>
                  </a:cubicBezTo>
                  <a:cubicBezTo>
                    <a:pt x="14" y="24"/>
                    <a:pt x="21" y="19"/>
                    <a:pt x="28" y="14"/>
                  </a:cubicBezTo>
                  <a:cubicBezTo>
                    <a:pt x="30" y="12"/>
                    <a:pt x="32" y="12"/>
                    <a:pt x="33" y="13"/>
                  </a:cubicBezTo>
                  <a:cubicBezTo>
                    <a:pt x="34" y="14"/>
                    <a:pt x="36" y="15"/>
                    <a:pt x="37" y="17"/>
                  </a:cubicBezTo>
                  <a:cubicBezTo>
                    <a:pt x="37" y="17"/>
                    <a:pt x="37" y="17"/>
                    <a:pt x="36" y="17"/>
                  </a:cubicBezTo>
                  <a:cubicBezTo>
                    <a:pt x="30" y="22"/>
                    <a:pt x="22" y="27"/>
                    <a:pt x="19" y="39"/>
                  </a:cubicBezTo>
                  <a:cubicBezTo>
                    <a:pt x="17" y="48"/>
                    <a:pt x="14" y="62"/>
                    <a:pt x="37" y="94"/>
                  </a:cubicBezTo>
                  <a:cubicBezTo>
                    <a:pt x="39" y="97"/>
                    <a:pt x="42" y="101"/>
                    <a:pt x="47" y="106"/>
                  </a:cubicBezTo>
                  <a:cubicBezTo>
                    <a:pt x="47" y="106"/>
                    <a:pt x="47" y="106"/>
                    <a:pt x="47" y="106"/>
                  </a:cubicBezTo>
                  <a:cubicBezTo>
                    <a:pt x="46" y="105"/>
                    <a:pt x="46" y="105"/>
                    <a:pt x="45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50"/>
                            </p:stCondLst>
                            <p:childTnLst>
                              <p:par>
                                <p:cTn id="3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3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3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9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3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19" grpId="0"/>
      <p:bldP spid="6" grpId="0"/>
      <p:bldP spid="38" grpId="0" bldLvl="0" animBg="1"/>
      <p:bldP spid="45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8" name="文本框 8"/>
          <p:cNvSpPr txBox="1"/>
          <p:nvPr/>
        </p:nvSpPr>
        <p:spPr>
          <a:xfrm>
            <a:off x="2329180" y="2313305"/>
            <a:ext cx="7729855" cy="1219200"/>
          </a:xfrm>
          <a:prstGeom prst="rect">
            <a:avLst/>
          </a:prstGeom>
          <a:noFill/>
        </p:spPr>
        <p:txBody>
          <a:bodyPr wrap="square" lIns="121922" tIns="60960" rIns="121922" bIns="60960" rtlCol="0">
            <a:spAutoFit/>
          </a:bodyPr>
          <a:p>
            <a:pPr algn="l"/>
            <a:r>
              <a:rPr lang="zh-CN" altLang="en-US" sz="7200" b="1" dirty="0">
                <a:solidFill>
                  <a:srgbClr val="30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0030101010101" charset="-122"/>
                <a:ea typeface="黑体" panose="02010600030101010101" charset="-122"/>
              </a:rPr>
              <a:t>感谢您的下载观看</a:t>
            </a:r>
            <a:endParaRPr lang="zh-CN" altLang="en-US" sz="7200" b="1" dirty="0">
              <a:solidFill>
                <a:srgbClr val="302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0030101010101" charset="-122"/>
              <a:ea typeface="黑体" panose="02010600030101010101" charset="-122"/>
            </a:endParaRPr>
          </a:p>
        </p:txBody>
      </p:sp>
      <p:sp>
        <p:nvSpPr>
          <p:cNvPr id="5" name="文本框 8"/>
          <p:cNvSpPr txBox="1"/>
          <p:nvPr/>
        </p:nvSpPr>
        <p:spPr>
          <a:xfrm>
            <a:off x="2852420" y="3402965"/>
            <a:ext cx="6683375" cy="548640"/>
          </a:xfrm>
          <a:prstGeom prst="rect">
            <a:avLst/>
          </a:prstGeom>
          <a:noFill/>
        </p:spPr>
        <p:txBody>
          <a:bodyPr wrap="square" lIns="121922" tIns="60960" rIns="121922" bIns="60960" rtlCol="0">
            <a:spAutoFit/>
          </a:bodyPr>
          <a:p>
            <a:pPr algn="l"/>
            <a:r>
              <a:rPr lang="en-US" altLang="zh-CN" sz="2800" dirty="0">
                <a:solidFill>
                  <a:srgbClr val="302F33"/>
                </a:solidFill>
                <a:effectLst/>
                <a:latin typeface="黑体" panose="02010600030101010101" charset="-122"/>
                <a:ea typeface="黑体" panose="02010600030101010101" charset="-122"/>
              </a:rPr>
              <a:t>PPT Template of Automobile Industry</a:t>
            </a:r>
            <a:endParaRPr lang="en-US" altLang="zh-CN" sz="2800" dirty="0">
              <a:solidFill>
                <a:srgbClr val="302F33"/>
              </a:solidFill>
              <a:effectLst/>
              <a:latin typeface="黑体" panose="02010600030101010101" charset="-122"/>
              <a:ea typeface="黑体" panose="02010600030101010101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4665345" y="1911350"/>
            <a:ext cx="321119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648835" y="1515745"/>
            <a:ext cx="3214370" cy="426720"/>
          </a:xfrm>
          <a:prstGeom prst="rect">
            <a:avLst/>
          </a:prstGeom>
          <a:noFill/>
        </p:spPr>
        <p:txBody>
          <a:bodyPr wrap="square" lIns="121922" tIns="60960" rIns="121922" bIns="60960" rtlCol="0">
            <a:spAutoFit/>
          </a:bodyPr>
          <a:p>
            <a:pPr algn="dist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effectLst/>
                <a:latin typeface="黑体" panose="02010600030101010101" charset="-122"/>
                <a:ea typeface="黑体" panose="02010600030101010101" charset="-122"/>
              </a:rPr>
              <a:t>在此输入您的公司名称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  <a:effectLst/>
              <a:latin typeface="黑体" panose="02010600030101010101" charset="-122"/>
              <a:ea typeface="黑体" panose="0201060003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604385" y="908685"/>
            <a:ext cx="3419475" cy="792480"/>
          </a:xfrm>
          <a:prstGeom prst="rect">
            <a:avLst/>
          </a:prstGeom>
          <a:noFill/>
        </p:spPr>
        <p:txBody>
          <a:bodyPr wrap="square" lIns="121922" tIns="60960" rIns="121922" bIns="60960" rtlCol="0">
            <a:spAutoFit/>
          </a:bodyPr>
          <a:p>
            <a:pPr algn="l"/>
            <a:r>
              <a:rPr lang="en-US" altLang="zh-CN" sz="4400" dirty="0">
                <a:solidFill>
                  <a:schemeClr val="bg1">
                    <a:lumMod val="50000"/>
                  </a:schemeClr>
                </a:solidFill>
                <a:effectLst/>
                <a:latin typeface="黑体" panose="02010600030101010101" charset="-122"/>
                <a:ea typeface="黑体" panose="02010600030101010101" charset="-122"/>
              </a:rPr>
              <a:t>PLACED LOGO</a:t>
            </a:r>
            <a:endParaRPr lang="en-US" altLang="zh-CN" sz="4400" dirty="0">
              <a:solidFill>
                <a:schemeClr val="bg1">
                  <a:lumMod val="50000"/>
                </a:schemeClr>
              </a:solidFill>
              <a:effectLst/>
              <a:latin typeface="黑体" panose="02010600030101010101" charset="-122"/>
              <a:ea typeface="黑体" panose="02010600030101010101" charset="-122"/>
            </a:endParaRPr>
          </a:p>
        </p:txBody>
      </p:sp>
      <p:pic>
        <p:nvPicPr>
          <p:cNvPr id="20" name="图片 19" descr="b30851bed45d32008e221b83b96f33e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42210" y="4262755"/>
            <a:ext cx="6852920" cy="19659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5" grpId="0"/>
      <p:bldP spid="9" grpId="0"/>
      <p:bldP spid="10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4360</Words>
  <Application>WPS 演示</Application>
  <PresentationFormat>宽屏</PresentationFormat>
  <Paragraphs>507</Paragraphs>
  <Slides>26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8" baseType="lpstr">
      <vt:lpstr>Arial</vt:lpstr>
      <vt:lpstr>宋体</vt:lpstr>
      <vt:lpstr>Wingdings</vt:lpstr>
      <vt:lpstr>黑体</vt:lpstr>
      <vt:lpstr>微软雅黑</vt:lpstr>
      <vt:lpstr>DIN-BoldItalic</vt:lpstr>
      <vt:lpstr>Impact MT Std</vt:lpstr>
      <vt:lpstr>Impact</vt:lpstr>
      <vt:lpstr>Calibri</vt:lpstr>
      <vt:lpstr>幼圆</vt:lpstr>
      <vt:lpstr>Times New Roman</vt:lpstr>
      <vt:lpstr>Segoe UI</vt:lpstr>
      <vt:lpstr>UKIJ Qolyazma</vt:lpstr>
      <vt:lpstr>Calibri Light</vt:lpstr>
      <vt:lpstr>Agency FB</vt:lpstr>
      <vt:lpstr>FontAwesome</vt:lpstr>
      <vt:lpstr>Broadway</vt:lpstr>
      <vt:lpstr>Arial</vt:lpstr>
      <vt:lpstr>朗太書体</vt:lpstr>
      <vt:lpstr>Xenik</vt:lpstr>
      <vt:lpstr>Broadway BT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4</cp:revision>
  <dcterms:created xsi:type="dcterms:W3CDTF">2017-02-08T05:03:00Z</dcterms:created>
  <dcterms:modified xsi:type="dcterms:W3CDTF">2017-02-08T14:55:39Z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2052-10.1.0.6205</vt:lpwstr>
  </property>
</Properties>
</file>