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sldIdLst>
    <p:sldId id="256" r:id="rId3"/>
    <p:sldId id="286" r:id="rId5"/>
    <p:sldId id="278" r:id="rId6"/>
    <p:sldId id="296" r:id="rId7"/>
    <p:sldId id="293" r:id="rId8"/>
    <p:sldId id="287" r:id="rId9"/>
    <p:sldId id="288" r:id="rId10"/>
    <p:sldId id="289" r:id="rId11"/>
    <p:sldId id="297" r:id="rId12"/>
    <p:sldId id="290" r:id="rId13"/>
    <p:sldId id="295" r:id="rId14"/>
    <p:sldId id="292" r:id="rId15"/>
    <p:sldId id="279" r:id="rId16"/>
    <p:sldId id="281" r:id="rId17"/>
    <p:sldId id="298" r:id="rId18"/>
    <p:sldId id="272" r:id="rId19"/>
    <p:sldId id="274" r:id="rId20"/>
    <p:sldId id="284" r:id="rId21"/>
    <p:sldId id="285" r:id="rId22"/>
    <p:sldId id="282" r:id="rId23"/>
    <p:sldId id="294" r:id="rId24"/>
    <p:sldId id="299" r:id="rId25"/>
  </p:sldIdLst>
  <p:sldSz cx="9144000" cy="5143500" type="screen16x9"/>
  <p:notesSz cx="6858000" cy="9144000"/>
  <p:embeddedFontLst>
    <p:embeddedFont>
      <p:font typeface="汉仪小麦体简" panose="00020600040101010101" pitchFamily="18" charset="-122"/>
      <p:regular r:id="rId29"/>
    </p:embeddedFont>
    <p:embeddedFont>
      <p:font typeface="FZPangWa-M18S" panose="03000509000000000000" charset="-122"/>
      <p:regular r:id="rId30"/>
    </p:embeddedFont>
    <p:embeddedFont>
      <p:font typeface="FZShaoEr-M11S" panose="03000509000000000000" charset="-122"/>
      <p:regular r:id="rId31"/>
    </p:embeddedFont>
    <p:embeddedFont>
      <p:font typeface="FZKaTong-M19S" panose="03000509000000000000" charset="-122"/>
      <p:regular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方正胖娃简体" panose="03000509000000000000" pitchFamily="65" charset="-122"/>
      <p:regular r:id="rId37"/>
    </p:embeddedFont>
    <p:embeddedFont>
      <p:font typeface="微软雅黑" panose="020B0503020204020204" charset="-122"/>
      <p:regular r:id="rId38"/>
    </p:embeddedFont>
    <p:embeddedFont>
      <p:font typeface="微软雅黑 Light" panose="020B0502040204020203" pitchFamily="34" charset="-122"/>
      <p:regular r:id="rId39"/>
    </p:embeddedFont>
    <p:embeddedFont>
      <p:font typeface="方正稚艺简体" panose="03000509000000000000" pitchFamily="65" charset="-122"/>
      <p:regular r:id="rId40"/>
    </p:embeddedFont>
  </p:embeddedFont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533A"/>
    <a:srgbClr val="2FB4AC"/>
    <a:srgbClr val="FEF6E7"/>
    <a:srgbClr val="FD6760"/>
    <a:srgbClr val="B7471F"/>
    <a:srgbClr val="DD6236"/>
    <a:srgbClr val="F8B95D"/>
    <a:srgbClr val="73455F"/>
    <a:srgbClr val="EB6883"/>
    <a:srgbClr val="A86C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565"/>
  </p:normalViewPr>
  <p:slideViewPr>
    <p:cSldViewPr snapToGrid="0">
      <p:cViewPr varScale="1">
        <p:scale>
          <a:sx n="145" d="100"/>
          <a:sy n="145" d="100"/>
        </p:scale>
        <p:origin x="58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0" Type="http://schemas.openxmlformats.org/officeDocument/2006/relationships/font" Target="fonts/font12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11.fntdata"/><Relationship Id="rId38" Type="http://schemas.openxmlformats.org/officeDocument/2006/relationships/font" Target="fonts/font10.fntdata"/><Relationship Id="rId37" Type="http://schemas.openxmlformats.org/officeDocument/2006/relationships/font" Target="fonts/font9.fntdata"/><Relationship Id="rId36" Type="http://schemas.openxmlformats.org/officeDocument/2006/relationships/font" Target="fonts/font8.fntdata"/><Relationship Id="rId35" Type="http://schemas.openxmlformats.org/officeDocument/2006/relationships/font" Target="fonts/font7.fntdata"/><Relationship Id="rId34" Type="http://schemas.openxmlformats.org/officeDocument/2006/relationships/font" Target="fonts/font6.fntdata"/><Relationship Id="rId33" Type="http://schemas.openxmlformats.org/officeDocument/2006/relationships/font" Target="fonts/font5.fntdata"/><Relationship Id="rId32" Type="http://schemas.openxmlformats.org/officeDocument/2006/relationships/font" Target="fonts/font4.fntdata"/><Relationship Id="rId31" Type="http://schemas.openxmlformats.org/officeDocument/2006/relationships/font" Target="fonts/font3.fntdata"/><Relationship Id="rId30" Type="http://schemas.openxmlformats.org/officeDocument/2006/relationships/font" Target="fonts/font2.fntdata"/><Relationship Id="rId3" Type="http://schemas.openxmlformats.org/officeDocument/2006/relationships/slide" Target="slides/slide1.xml"/><Relationship Id="rId29" Type="http://schemas.openxmlformats.org/officeDocument/2006/relationships/font" Target="fonts/font1.fntdata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48B9ED-4FA8-457A-8C95-9715E766FC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60432-858A-4F24-8214-B61DB53ED13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45058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45059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4D6D699-6B78-438C-BBEE-F3AD4F4799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6B7E2-0617-4AC1-993F-2E58B2FF18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6B7E2-0617-4AC1-993F-2E58B2FF18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8.png"/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FEF6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4"/>
          <a:stretch>
            <a:fillRect/>
          </a:stretch>
        </p:blipFill>
        <p:spPr>
          <a:xfrm>
            <a:off x="0" y="231648"/>
            <a:ext cx="9144000" cy="491185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224" y="-146304"/>
            <a:ext cx="9412224" cy="21927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rgbClr val="FEF6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224" y="-146304"/>
            <a:ext cx="9412224" cy="219272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728" y="4263586"/>
            <a:ext cx="8912352" cy="8313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rgbClr val="FEF6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4"/>
          <a:stretch>
            <a:fillRect/>
          </a:stretch>
        </p:blipFill>
        <p:spPr>
          <a:xfrm>
            <a:off x="0" y="231648"/>
            <a:ext cx="9144000" cy="49118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rgbClr val="FEF6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263586"/>
            <a:ext cx="9144000" cy="83134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421" y="104400"/>
            <a:ext cx="8897467" cy="132137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 rot="-1680000">
            <a:off x="147299" y="-80411"/>
            <a:ext cx="60124" cy="707183"/>
          </a:xfrm>
          <a:prstGeom prst="rect">
            <a:avLst/>
          </a:prstGeom>
          <a:solidFill>
            <a:srgbClr val="B092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 rot="-1680000">
            <a:off x="511715" y="-271931"/>
            <a:ext cx="36000" cy="548424"/>
          </a:xfrm>
          <a:prstGeom prst="rect">
            <a:avLst/>
          </a:prstGeom>
          <a:solidFill>
            <a:srgbClr val="B092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28532">
            <a:off x="-40446" y="286377"/>
            <a:ext cx="729378" cy="71328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28532">
            <a:off x="427917" y="52768"/>
            <a:ext cx="429171" cy="4197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3D16-1A11-400B-A8CC-34FD56FEFD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AAB8-B394-4FEB-BF69-4B9302AFD4B2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568386"/>
            <a:ext cx="9144000" cy="83134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7824"/>
            <a:ext cx="9144000" cy="1357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3D16-1A11-400B-A8CC-34FD56FEFD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AAB8-B394-4FEB-BF69-4B9302AFD4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3D16-1A11-400B-A8CC-34FD56FEFD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AAB8-B394-4FEB-BF69-4B9302AFD4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bg>
      <p:bgPr>
        <a:solidFill>
          <a:srgbClr val="FEF6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 userDrawn="1"/>
        </p:nvSpPr>
        <p:spPr>
          <a:xfrm>
            <a:off x="2145445" y="371475"/>
            <a:ext cx="388205" cy="388205"/>
          </a:xfrm>
          <a:prstGeom prst="ellipse">
            <a:avLst/>
          </a:prstGeom>
          <a:solidFill>
            <a:srgbClr val="FAD19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2420602" y="167908"/>
            <a:ext cx="466725" cy="466725"/>
          </a:xfrm>
          <a:prstGeom prst="ellipse">
            <a:avLst/>
          </a:prstGeom>
          <a:solidFill>
            <a:srgbClr val="AFCFBD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/>
        </p:nvSpPr>
        <p:spPr>
          <a:xfrm>
            <a:off x="3697004" y="220235"/>
            <a:ext cx="302480" cy="302480"/>
          </a:xfrm>
          <a:prstGeom prst="ellipse">
            <a:avLst/>
          </a:prstGeom>
          <a:solidFill>
            <a:srgbClr val="FAD1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/>
        </p:nvSpPr>
        <p:spPr>
          <a:xfrm>
            <a:off x="5280239" y="371475"/>
            <a:ext cx="219076" cy="219076"/>
          </a:xfrm>
          <a:prstGeom prst="ellipse">
            <a:avLst/>
          </a:prstGeom>
          <a:solidFill>
            <a:srgbClr val="AFCF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2737568" y="481014"/>
            <a:ext cx="236964" cy="236964"/>
          </a:xfrm>
          <a:prstGeom prst="ellipse">
            <a:avLst/>
          </a:prstGeom>
          <a:solidFill>
            <a:srgbClr val="D2B297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/>
        </p:nvSpPr>
        <p:spPr>
          <a:xfrm>
            <a:off x="5006195" y="358346"/>
            <a:ext cx="388205" cy="388205"/>
          </a:xfrm>
          <a:prstGeom prst="ellipse">
            <a:avLst/>
          </a:prstGeom>
          <a:solidFill>
            <a:srgbClr val="CCE1DE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 userDrawn="1"/>
        </p:nvSpPr>
        <p:spPr>
          <a:xfrm>
            <a:off x="813321" y="522715"/>
            <a:ext cx="223836" cy="223836"/>
          </a:xfrm>
          <a:prstGeom prst="ellipse">
            <a:avLst/>
          </a:prstGeom>
          <a:solidFill>
            <a:srgbClr val="D1C9E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/>
        </p:nvSpPr>
        <p:spPr>
          <a:xfrm>
            <a:off x="8184295" y="329772"/>
            <a:ext cx="388205" cy="388205"/>
          </a:xfrm>
          <a:prstGeom prst="ellipse">
            <a:avLst/>
          </a:prstGeom>
          <a:solidFill>
            <a:srgbClr val="FAD1DC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 userDrawn="1"/>
        </p:nvSpPr>
        <p:spPr>
          <a:xfrm>
            <a:off x="6472030" y="358346"/>
            <a:ext cx="164370" cy="164370"/>
          </a:xfrm>
          <a:prstGeom prst="ellipse">
            <a:avLst/>
          </a:prstGeom>
          <a:solidFill>
            <a:srgbClr val="FAD194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 userDrawn="1"/>
        </p:nvSpPr>
        <p:spPr>
          <a:xfrm>
            <a:off x="6634601" y="310141"/>
            <a:ext cx="122667" cy="122667"/>
          </a:xfrm>
          <a:prstGeom prst="ellipse">
            <a:avLst/>
          </a:prstGeom>
          <a:solidFill>
            <a:srgbClr val="FCC6B7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 userDrawn="1"/>
        </p:nvSpPr>
        <p:spPr>
          <a:xfrm>
            <a:off x="6624430" y="510746"/>
            <a:ext cx="164370" cy="164370"/>
          </a:xfrm>
          <a:prstGeom prst="ellipse">
            <a:avLst/>
          </a:prstGeom>
          <a:solidFill>
            <a:srgbClr val="D1C9E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/>
        </p:nvSpPr>
        <p:spPr>
          <a:xfrm>
            <a:off x="4170861" y="912731"/>
            <a:ext cx="401139" cy="401139"/>
          </a:xfrm>
          <a:prstGeom prst="ellipse">
            <a:avLst/>
          </a:prstGeom>
          <a:solidFill>
            <a:srgbClr val="FCC6B7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51" b="10439"/>
          <a:stretch>
            <a:fillRect/>
          </a:stretch>
        </p:blipFill>
        <p:spPr>
          <a:xfrm>
            <a:off x="0" y="2486025"/>
            <a:ext cx="9144000" cy="2657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solidFill>
          <a:srgbClr val="FEF6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 userDrawn="1"/>
        </p:nvSpPr>
        <p:spPr>
          <a:xfrm>
            <a:off x="2145445" y="371475"/>
            <a:ext cx="388205" cy="388205"/>
          </a:xfrm>
          <a:prstGeom prst="ellipse">
            <a:avLst/>
          </a:prstGeom>
          <a:solidFill>
            <a:srgbClr val="FAD19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 userDrawn="1"/>
        </p:nvSpPr>
        <p:spPr>
          <a:xfrm>
            <a:off x="2420602" y="167908"/>
            <a:ext cx="466725" cy="466725"/>
          </a:xfrm>
          <a:prstGeom prst="ellipse">
            <a:avLst/>
          </a:prstGeom>
          <a:solidFill>
            <a:srgbClr val="AFCFBD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 userDrawn="1"/>
        </p:nvSpPr>
        <p:spPr>
          <a:xfrm>
            <a:off x="3697004" y="220235"/>
            <a:ext cx="302480" cy="302480"/>
          </a:xfrm>
          <a:prstGeom prst="ellipse">
            <a:avLst/>
          </a:prstGeom>
          <a:solidFill>
            <a:srgbClr val="FAD1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 userDrawn="1"/>
        </p:nvSpPr>
        <p:spPr>
          <a:xfrm>
            <a:off x="5280239" y="371475"/>
            <a:ext cx="219076" cy="219076"/>
          </a:xfrm>
          <a:prstGeom prst="ellipse">
            <a:avLst/>
          </a:prstGeom>
          <a:solidFill>
            <a:srgbClr val="AFCF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 userDrawn="1"/>
        </p:nvSpPr>
        <p:spPr>
          <a:xfrm>
            <a:off x="2737568" y="481014"/>
            <a:ext cx="236964" cy="236964"/>
          </a:xfrm>
          <a:prstGeom prst="ellipse">
            <a:avLst/>
          </a:prstGeom>
          <a:solidFill>
            <a:srgbClr val="D2B297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5006195" y="358346"/>
            <a:ext cx="388205" cy="388205"/>
          </a:xfrm>
          <a:prstGeom prst="ellipse">
            <a:avLst/>
          </a:prstGeom>
          <a:solidFill>
            <a:srgbClr val="CCE1DE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/>
        </p:nvSpPr>
        <p:spPr>
          <a:xfrm>
            <a:off x="813321" y="522715"/>
            <a:ext cx="223836" cy="223836"/>
          </a:xfrm>
          <a:prstGeom prst="ellipse">
            <a:avLst/>
          </a:prstGeom>
          <a:solidFill>
            <a:srgbClr val="D1C9E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/>
        </p:nvSpPr>
        <p:spPr>
          <a:xfrm>
            <a:off x="8184295" y="329772"/>
            <a:ext cx="388205" cy="388205"/>
          </a:xfrm>
          <a:prstGeom prst="ellipse">
            <a:avLst/>
          </a:prstGeom>
          <a:solidFill>
            <a:srgbClr val="FAD1DC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6472030" y="358346"/>
            <a:ext cx="164370" cy="164370"/>
          </a:xfrm>
          <a:prstGeom prst="ellipse">
            <a:avLst/>
          </a:prstGeom>
          <a:solidFill>
            <a:srgbClr val="FAD194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/>
        </p:nvSpPr>
        <p:spPr>
          <a:xfrm>
            <a:off x="6634601" y="310141"/>
            <a:ext cx="122667" cy="122667"/>
          </a:xfrm>
          <a:prstGeom prst="ellipse">
            <a:avLst/>
          </a:prstGeom>
          <a:solidFill>
            <a:srgbClr val="FCC6B7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 userDrawn="1"/>
        </p:nvSpPr>
        <p:spPr>
          <a:xfrm>
            <a:off x="6624430" y="510746"/>
            <a:ext cx="164370" cy="164370"/>
          </a:xfrm>
          <a:prstGeom prst="ellipse">
            <a:avLst/>
          </a:prstGeom>
          <a:solidFill>
            <a:srgbClr val="D1C9E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/>
        </p:nvSpPr>
        <p:spPr>
          <a:xfrm>
            <a:off x="4170861" y="912731"/>
            <a:ext cx="401139" cy="401139"/>
          </a:xfrm>
          <a:prstGeom prst="ellipse">
            <a:avLst/>
          </a:prstGeom>
          <a:solidFill>
            <a:srgbClr val="FCC6B7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452" y="3813271"/>
            <a:ext cx="1882598" cy="134203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" y="4412358"/>
            <a:ext cx="1719719" cy="73114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705" y="0"/>
            <a:ext cx="2852389" cy="51435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239" y="4439137"/>
            <a:ext cx="1793654" cy="7161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EF6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3D16-1A11-400B-A8CC-34FD56FEFD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AAB8-B394-4FEB-BF69-4B9302AFD4B2}" type="slidenum">
              <a:rPr lang="zh-CN" altLang="en-US" smtClean="0"/>
            </a:fld>
            <a:endParaRPr lang="zh-CN" altLang="en-US"/>
          </a:p>
        </p:txBody>
      </p:sp>
      <p:sp>
        <p:nvSpPr>
          <p:cNvPr id="5" name="椭圆 4"/>
          <p:cNvSpPr/>
          <p:nvPr userDrawn="1"/>
        </p:nvSpPr>
        <p:spPr>
          <a:xfrm>
            <a:off x="2145445" y="371475"/>
            <a:ext cx="388205" cy="388205"/>
          </a:xfrm>
          <a:prstGeom prst="ellipse">
            <a:avLst/>
          </a:prstGeom>
          <a:solidFill>
            <a:srgbClr val="FAD194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 userDrawn="1"/>
        </p:nvSpPr>
        <p:spPr>
          <a:xfrm>
            <a:off x="2420602" y="167908"/>
            <a:ext cx="466725" cy="466725"/>
          </a:xfrm>
          <a:prstGeom prst="ellipse">
            <a:avLst/>
          </a:prstGeom>
          <a:solidFill>
            <a:srgbClr val="AFCFBD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 userDrawn="1"/>
        </p:nvSpPr>
        <p:spPr>
          <a:xfrm>
            <a:off x="3697004" y="220235"/>
            <a:ext cx="302480" cy="302480"/>
          </a:xfrm>
          <a:prstGeom prst="ellipse">
            <a:avLst/>
          </a:prstGeom>
          <a:solidFill>
            <a:srgbClr val="FAD1D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 userDrawn="1"/>
        </p:nvSpPr>
        <p:spPr>
          <a:xfrm>
            <a:off x="5280239" y="371475"/>
            <a:ext cx="219076" cy="219076"/>
          </a:xfrm>
          <a:prstGeom prst="ellipse">
            <a:avLst/>
          </a:prstGeom>
          <a:solidFill>
            <a:srgbClr val="AFCFBD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 userDrawn="1"/>
        </p:nvSpPr>
        <p:spPr>
          <a:xfrm>
            <a:off x="2737568" y="481014"/>
            <a:ext cx="236964" cy="236964"/>
          </a:xfrm>
          <a:prstGeom prst="ellipse">
            <a:avLst/>
          </a:prstGeom>
          <a:solidFill>
            <a:srgbClr val="D2B297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 userDrawn="1"/>
        </p:nvSpPr>
        <p:spPr>
          <a:xfrm>
            <a:off x="5006195" y="358346"/>
            <a:ext cx="388205" cy="388205"/>
          </a:xfrm>
          <a:prstGeom prst="ellipse">
            <a:avLst/>
          </a:prstGeom>
          <a:solidFill>
            <a:srgbClr val="CCE1DE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813321" y="522715"/>
            <a:ext cx="223836" cy="223836"/>
          </a:xfrm>
          <a:prstGeom prst="ellipse">
            <a:avLst/>
          </a:prstGeom>
          <a:solidFill>
            <a:srgbClr val="D1C9E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/>
        </p:nvSpPr>
        <p:spPr>
          <a:xfrm>
            <a:off x="8184295" y="329772"/>
            <a:ext cx="388205" cy="388205"/>
          </a:xfrm>
          <a:prstGeom prst="ellipse">
            <a:avLst/>
          </a:prstGeom>
          <a:solidFill>
            <a:srgbClr val="FAD1DC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/>
        </p:nvSpPr>
        <p:spPr>
          <a:xfrm>
            <a:off x="6472030" y="358346"/>
            <a:ext cx="164370" cy="164370"/>
          </a:xfrm>
          <a:prstGeom prst="ellipse">
            <a:avLst/>
          </a:prstGeom>
          <a:solidFill>
            <a:srgbClr val="FAD194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6634601" y="310141"/>
            <a:ext cx="122667" cy="122667"/>
          </a:xfrm>
          <a:prstGeom prst="ellipse">
            <a:avLst/>
          </a:prstGeom>
          <a:solidFill>
            <a:srgbClr val="FCC6B7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/>
        </p:nvSpPr>
        <p:spPr>
          <a:xfrm>
            <a:off x="6624430" y="510746"/>
            <a:ext cx="164370" cy="164370"/>
          </a:xfrm>
          <a:prstGeom prst="ellipse">
            <a:avLst/>
          </a:prstGeom>
          <a:solidFill>
            <a:srgbClr val="D1C9E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 userDrawn="1"/>
        </p:nvSpPr>
        <p:spPr>
          <a:xfrm>
            <a:off x="4170861" y="912731"/>
            <a:ext cx="401139" cy="401139"/>
          </a:xfrm>
          <a:prstGeom prst="ellipse">
            <a:avLst/>
          </a:prstGeom>
          <a:solidFill>
            <a:srgbClr val="FCC6B7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 userDrawn="1"/>
        </p:nvSpPr>
        <p:spPr>
          <a:xfrm rot="-1680000">
            <a:off x="147299" y="-80411"/>
            <a:ext cx="60124" cy="707183"/>
          </a:xfrm>
          <a:prstGeom prst="rect">
            <a:avLst/>
          </a:prstGeom>
          <a:solidFill>
            <a:srgbClr val="B092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 userDrawn="1"/>
        </p:nvSpPr>
        <p:spPr>
          <a:xfrm rot="-1680000">
            <a:off x="511715" y="-271931"/>
            <a:ext cx="36000" cy="548424"/>
          </a:xfrm>
          <a:prstGeom prst="rect">
            <a:avLst/>
          </a:prstGeom>
          <a:solidFill>
            <a:srgbClr val="B092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642" r="34062" b="10439"/>
          <a:stretch>
            <a:fillRect/>
          </a:stretch>
        </p:blipFill>
        <p:spPr>
          <a:xfrm>
            <a:off x="-1" y="4611425"/>
            <a:ext cx="7191375" cy="53207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9" y="4729323"/>
            <a:ext cx="1095375" cy="43736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695" y="4210049"/>
            <a:ext cx="1262305" cy="95663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28532">
            <a:off x="-40446" y="286377"/>
            <a:ext cx="729378" cy="71328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28532">
            <a:off x="427917" y="52768"/>
            <a:ext cx="429171" cy="4197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3D16-1A11-400B-A8CC-34FD56FEFD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AAB8-B394-4FEB-BF69-4B9302AFD4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3D16-1A11-400B-A8CC-34FD56FEFD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AAB8-B394-4FEB-BF69-4B9302AFD4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3D16-1A11-400B-A8CC-34FD56FEFD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AAB8-B394-4FEB-BF69-4B9302AFD4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3D16-1A11-400B-A8CC-34FD56FEFD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AAB8-B394-4FEB-BF69-4B9302AFD4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4DC3D8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33D16-1A11-400B-A8CC-34FD56FEFD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6AAB8-B394-4FEB-BF69-4B9302AFD4B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image" Target="../media/image23.png"/><Relationship Id="rId7" Type="http://schemas.openxmlformats.org/officeDocument/2006/relationships/image" Target="../media/image13.jpeg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0" Type="http://schemas.openxmlformats.org/officeDocument/2006/relationships/notesSlide" Target="../notesSlides/notesSlide5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10.xml"/><Relationship Id="rId6" Type="http://schemas.openxmlformats.org/officeDocument/2006/relationships/hyperlink" Target="http://baike.baidu.com/view/6431.htm" TargetMode="External"/><Relationship Id="rId5" Type="http://schemas.openxmlformats.org/officeDocument/2006/relationships/hyperlink" Target="http://baike.baidu.com/view/36045.htm" TargetMode="External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hyperlink" Target="http://baike.baidu.com/view/3015.ht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13.jpeg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0.xml"/><Relationship Id="rId3" Type="http://schemas.openxmlformats.org/officeDocument/2006/relationships/hyperlink" Target="http://baike.baidu.com/view/36045.htm" TargetMode="External"/><Relationship Id="rId2" Type="http://schemas.openxmlformats.org/officeDocument/2006/relationships/hyperlink" Target="http://baike.baidu.com/view/3015.htm" TargetMode="External"/><Relationship Id="rId1" Type="http://schemas.openxmlformats.org/officeDocument/2006/relationships/hyperlink" Target="http://baike.baidu.com/view/6431.htm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42.jpeg"/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4385"/>
            <a:ext cx="3833560" cy="275083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274645" y="598585"/>
            <a:ext cx="3833560" cy="27508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999" y="396875"/>
            <a:ext cx="2788209" cy="2592925"/>
          </a:xfrm>
          <a:prstGeom prst="rect">
            <a:avLst/>
          </a:prstGeom>
        </p:spPr>
      </p:pic>
      <p:sp>
        <p:nvSpPr>
          <p:cNvPr id="11" name="椭圆 10"/>
          <p:cNvSpPr/>
          <p:nvPr/>
        </p:nvSpPr>
        <p:spPr>
          <a:xfrm>
            <a:off x="1718725" y="1779898"/>
            <a:ext cx="388205" cy="388205"/>
          </a:xfrm>
          <a:prstGeom prst="ellipse">
            <a:avLst/>
          </a:prstGeom>
          <a:solidFill>
            <a:srgbClr val="FAD19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993882" y="1576331"/>
            <a:ext cx="466725" cy="466725"/>
          </a:xfrm>
          <a:prstGeom prst="ellipse">
            <a:avLst/>
          </a:prstGeom>
          <a:solidFill>
            <a:srgbClr val="AFCFBD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310848" y="1889437"/>
            <a:ext cx="236964" cy="236964"/>
          </a:xfrm>
          <a:prstGeom prst="ellipse">
            <a:avLst/>
          </a:prstGeom>
          <a:solidFill>
            <a:srgbClr val="D2B297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757575" y="1738195"/>
            <a:ext cx="388205" cy="388205"/>
          </a:xfrm>
          <a:prstGeom prst="ellipse">
            <a:avLst/>
          </a:prstGeom>
          <a:solidFill>
            <a:srgbClr val="FAD1DC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045310" y="1766769"/>
            <a:ext cx="164370" cy="164370"/>
          </a:xfrm>
          <a:prstGeom prst="ellipse">
            <a:avLst/>
          </a:prstGeom>
          <a:solidFill>
            <a:srgbClr val="FAD194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207881" y="1718564"/>
            <a:ext cx="122667" cy="122667"/>
          </a:xfrm>
          <a:prstGeom prst="ellipse">
            <a:avLst/>
          </a:prstGeom>
          <a:solidFill>
            <a:srgbClr val="FCC6B7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197710" y="1919169"/>
            <a:ext cx="164370" cy="164370"/>
          </a:xfrm>
          <a:prstGeom prst="ellipse">
            <a:avLst/>
          </a:prstGeom>
          <a:solidFill>
            <a:srgbClr val="D1C9E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864905" y="2819034"/>
            <a:ext cx="5123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B533A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FZPangWa-M18S" panose="03000509000000000000" charset="-122"/>
                <a:sym typeface="+mn-lt"/>
              </a:rPr>
              <a:t>三八妇女节卡通</a:t>
            </a:r>
            <a:r>
              <a:rPr lang="en-US" altLang="zh-CN" sz="3600" b="1" dirty="0">
                <a:solidFill>
                  <a:srgbClr val="EB533A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FZPangWa-M18S" panose="03000509000000000000" charset="-122"/>
                <a:sym typeface="+mn-lt"/>
              </a:rPr>
              <a:t>PPT</a:t>
            </a:r>
            <a:r>
              <a:rPr lang="zh-CN" altLang="en-US" sz="3600" b="1" dirty="0">
                <a:solidFill>
                  <a:srgbClr val="EB533A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FZPangWa-M18S" panose="03000509000000000000" charset="-122"/>
                <a:sym typeface="+mn-lt"/>
              </a:rPr>
              <a:t>课件</a:t>
            </a:r>
            <a:endParaRPr lang="zh-CN" altLang="en-US" sz="3600" b="1" dirty="0">
              <a:solidFill>
                <a:srgbClr val="EB533A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FZPangWa-M18S" panose="03000509000000000000" charset="-122"/>
              <a:sym typeface="+mn-lt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850" y="1858345"/>
            <a:ext cx="1794079" cy="1473708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3195087" y="3465167"/>
            <a:ext cx="3002623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zh-CN" altLang="en-US" dirty="0">
                <a:solidFill>
                  <a:srgbClr val="EB533A"/>
                </a:solidFill>
              </a:rPr>
              <a:t>教师</a:t>
            </a:r>
            <a:r>
              <a:rPr kumimoji="1" lang="zh-CN" altLang="en-US" dirty="0" smtClean="0">
                <a:solidFill>
                  <a:srgbClr val="EB533A"/>
                </a:solidFill>
              </a:rPr>
              <a:t>：  </a:t>
            </a:r>
            <a:r>
              <a:rPr kumimoji="1" lang="zh-CN" altLang="en-US" dirty="0">
                <a:solidFill>
                  <a:srgbClr val="EB533A"/>
                </a:solidFill>
              </a:rPr>
              <a:t>时间：</a:t>
            </a:r>
            <a:r>
              <a:rPr kumimoji="1" lang="en-US" altLang="zh-CN" dirty="0">
                <a:solidFill>
                  <a:srgbClr val="EB533A"/>
                </a:solidFill>
              </a:rPr>
              <a:t>XX</a:t>
            </a:r>
            <a:r>
              <a:rPr kumimoji="1" lang="zh-CN" altLang="en-US" dirty="0">
                <a:solidFill>
                  <a:srgbClr val="EB533A"/>
                </a:solidFill>
              </a:rPr>
              <a:t>年</a:t>
            </a:r>
            <a:r>
              <a:rPr kumimoji="1" lang="en-US" altLang="zh-CN" dirty="0">
                <a:solidFill>
                  <a:srgbClr val="EB533A"/>
                </a:solidFill>
              </a:rPr>
              <a:t>XX</a:t>
            </a:r>
            <a:r>
              <a:rPr kumimoji="1" lang="zh-CN" altLang="en-US" dirty="0">
                <a:solidFill>
                  <a:srgbClr val="EB533A"/>
                </a:solidFill>
              </a:rPr>
              <a:t>月</a:t>
            </a:r>
            <a:endParaRPr kumimoji="1" lang="zh-CN" altLang="en-US" dirty="0">
              <a:solidFill>
                <a:srgbClr val="EB533A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8" grpId="0" animBg="1"/>
      <p:bldP spid="19" grpId="0" animBg="1"/>
      <p:bldP spid="20" grpId="0" animBg="1"/>
      <p:bldP spid="21" grpId="0" animBg="1"/>
      <p:bldP spid="24" grpId="0"/>
      <p:bldP spid="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3814" y="0"/>
            <a:ext cx="2091577" cy="2091577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295700" y="1804256"/>
            <a:ext cx="2117114" cy="1634330"/>
            <a:chOff x="714631" y="2335679"/>
            <a:chExt cx="3107213" cy="2398648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96900">
              <a:off x="1260846" y="2335679"/>
              <a:ext cx="1771214" cy="1669665"/>
            </a:xfrm>
            <a:prstGeom prst="rect">
              <a:avLst/>
            </a:prstGeom>
          </p:spPr>
        </p:pic>
        <p:sp>
          <p:nvSpPr>
            <p:cNvPr id="18" name="TextBox 1"/>
            <p:cNvSpPr txBox="1"/>
            <p:nvPr/>
          </p:nvSpPr>
          <p:spPr>
            <a:xfrm>
              <a:off x="714631" y="4147100"/>
              <a:ext cx="3107213" cy="587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EB533A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妇女节的由来</a:t>
              </a:r>
              <a:endParaRPr lang="zh-CN" altLang="en-US" sz="2000" dirty="0">
                <a:solidFill>
                  <a:srgbClr val="EB533A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164033" y="2543202"/>
            <a:ext cx="1924438" cy="1640605"/>
            <a:chOff x="6002479" y="2432379"/>
            <a:chExt cx="2824429" cy="2407856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5546" y="2432379"/>
              <a:ext cx="1747428" cy="1647241"/>
            </a:xfrm>
            <a:prstGeom prst="rect">
              <a:avLst/>
            </a:prstGeom>
          </p:spPr>
        </p:pic>
        <p:sp>
          <p:nvSpPr>
            <p:cNvPr id="23" name="TextBox 1"/>
            <p:cNvSpPr txBox="1"/>
            <p:nvPr/>
          </p:nvSpPr>
          <p:spPr>
            <a:xfrm rot="21358640">
              <a:off x="6002479" y="4253008"/>
              <a:ext cx="2824429" cy="587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EB533A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  <a:cs typeface="FZPangWa-M18S" panose="03000509000000000000" charset="-122"/>
                </a:rPr>
                <a:t>妇女节的简介</a:t>
              </a:r>
              <a:endParaRPr lang="zh-CN" altLang="en-US" sz="2000" dirty="0">
                <a:solidFill>
                  <a:srgbClr val="EB533A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FZPangWa-M18S" panose="03000509000000000000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416644" y="2009888"/>
            <a:ext cx="2287274" cy="1668558"/>
            <a:chOff x="578107" y="4167470"/>
            <a:chExt cx="3095329" cy="2258029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1105">
              <a:off x="1198906" y="4167470"/>
              <a:ext cx="1716844" cy="1564476"/>
            </a:xfrm>
            <a:prstGeom prst="rect">
              <a:avLst/>
            </a:prstGeom>
          </p:spPr>
        </p:pic>
        <p:sp>
          <p:nvSpPr>
            <p:cNvPr id="28" name="TextBox 1"/>
            <p:cNvSpPr txBox="1"/>
            <p:nvPr/>
          </p:nvSpPr>
          <p:spPr>
            <a:xfrm rot="248355">
              <a:off x="578107" y="5884037"/>
              <a:ext cx="3095329" cy="541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>
                <a:defRPr/>
              </a:pPr>
              <a:r>
                <a:rPr lang="zh-CN" altLang="en-US" sz="2000" dirty="0">
                  <a:solidFill>
                    <a:srgbClr val="EB533A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  <a:cs typeface="FZPangWa-M18S" panose="03000509000000000000" charset="-122"/>
                </a:rPr>
                <a:t>什么花代表妇女节</a:t>
              </a:r>
              <a:endParaRPr lang="zh-CN" altLang="en-US" sz="2000" spc="225" dirty="0">
                <a:solidFill>
                  <a:srgbClr val="EB533A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703918" y="2308607"/>
            <a:ext cx="2084372" cy="1727758"/>
            <a:chOff x="5888724" y="3888214"/>
            <a:chExt cx="3059160" cy="2535771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54077">
              <a:off x="6245127" y="3888214"/>
              <a:ext cx="1836677" cy="1809740"/>
            </a:xfrm>
            <a:prstGeom prst="rect">
              <a:avLst/>
            </a:prstGeom>
          </p:spPr>
        </p:pic>
        <p:sp>
          <p:nvSpPr>
            <p:cNvPr id="33" name="TextBox 1"/>
            <p:cNvSpPr txBox="1"/>
            <p:nvPr/>
          </p:nvSpPr>
          <p:spPr>
            <a:xfrm rot="21374184">
              <a:off x="5888724" y="5836757"/>
              <a:ext cx="3059160" cy="587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ctr">
                <a:defRPr/>
              </a:pPr>
              <a:r>
                <a:rPr lang="zh-CN" altLang="en-US" sz="2000" kern="10" dirty="0">
                  <a:solidFill>
                    <a:srgbClr val="EB533A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  <a:cs typeface="FZShaoEr-M11S" panose="03000509000000000000" charset="-122"/>
                </a:rPr>
                <a:t>妇女节祝福语</a:t>
              </a:r>
              <a:endParaRPr lang="zh-CN" altLang="en-US" sz="2000" spc="225" dirty="0">
                <a:solidFill>
                  <a:srgbClr val="EB533A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FZShaoEr-M11S" panose="03000509000000000000" charset="-122"/>
              </a:endParaRPr>
            </a:p>
          </p:txBody>
        </p:sp>
      </p:grpSp>
      <p:sp>
        <p:nvSpPr>
          <p:cNvPr id="35" name="TextBox 1"/>
          <p:cNvSpPr txBox="1"/>
          <p:nvPr/>
        </p:nvSpPr>
        <p:spPr>
          <a:xfrm>
            <a:off x="3900231" y="488501"/>
            <a:ext cx="1756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defRPr/>
            </a:pPr>
            <a:endParaRPr lang="zh-CN" altLang="en-US" sz="1800" b="1" spc="225" dirty="0">
              <a:solidFill>
                <a:srgbClr val="EB533A"/>
              </a:solidFill>
              <a:latin typeface="+mj-ea"/>
              <a:ea typeface="+mj-ea"/>
            </a:endParaRPr>
          </a:p>
        </p:txBody>
      </p:sp>
      <p:grpSp>
        <p:nvGrpSpPr>
          <p:cNvPr id="3" name="组 2"/>
          <p:cNvGrpSpPr/>
          <p:nvPr/>
        </p:nvGrpSpPr>
        <p:grpSpPr>
          <a:xfrm>
            <a:off x="3317554" y="857833"/>
            <a:ext cx="2357127" cy="1138008"/>
            <a:chOff x="3596655" y="893978"/>
            <a:chExt cx="1767267" cy="853227"/>
          </a:xfrm>
        </p:grpSpPr>
        <p:sp>
          <p:nvSpPr>
            <p:cNvPr id="2" name="云形 1"/>
            <p:cNvSpPr/>
            <p:nvPr/>
          </p:nvSpPr>
          <p:spPr>
            <a:xfrm>
              <a:off x="3596655" y="893978"/>
              <a:ext cx="1767267" cy="853227"/>
            </a:xfrm>
            <a:prstGeom prst="cloud">
              <a:avLst/>
            </a:prstGeom>
            <a:solidFill>
              <a:schemeClr val="bg1"/>
            </a:solidFill>
            <a:ln>
              <a:solidFill>
                <a:srgbClr val="EB53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TextBox 1"/>
            <p:cNvSpPr txBox="1"/>
            <p:nvPr/>
          </p:nvSpPr>
          <p:spPr>
            <a:xfrm>
              <a:off x="3900362" y="1085044"/>
              <a:ext cx="1207877" cy="438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ctr">
                <a:defRPr/>
              </a:pPr>
              <a:r>
                <a:rPr lang="zh-CN" altLang="en-US" sz="3200" b="1" spc="225" dirty="0">
                  <a:solidFill>
                    <a:srgbClr val="EB533A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</a:rPr>
                <a:t>目录</a:t>
              </a:r>
              <a:endParaRPr lang="zh-CN" altLang="en-US" sz="3200" b="1" spc="225" dirty="0">
                <a:solidFill>
                  <a:srgbClr val="EB533A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57"/>
          <p:cNvSpPr>
            <a:spLocks noChangeArrowheads="1"/>
          </p:cNvSpPr>
          <p:nvPr/>
        </p:nvSpPr>
        <p:spPr bwMode="auto">
          <a:xfrm>
            <a:off x="4703796" y="2100351"/>
            <a:ext cx="1957971" cy="37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000" dirty="0">
                <a:solidFill>
                  <a:srgbClr val="EA543A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FZShaoEr-M11S" panose="03000509000000000000" charset="-122"/>
                <a:sym typeface="Arial" panose="020B0604020202020204" pitchFamily="34" charset="0"/>
              </a:rPr>
              <a:t>第一章</a:t>
            </a:r>
            <a:endParaRPr lang="en-US" altLang="en-US" sz="2000" dirty="0">
              <a:solidFill>
                <a:srgbClr val="EB533A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FZShaoEr-M11S" panose="03000509000000000000" charset="-122"/>
              <a:sym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418" y="1180915"/>
            <a:ext cx="2788209" cy="259292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668627" y="2477377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rgbClr val="EB533A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FZShaoEr-M11S" panose="03000509000000000000" charset="-122"/>
              </a:rPr>
              <a:t>妇女节的由来</a:t>
            </a:r>
            <a:endParaRPr lang="zh-CN" altLang="en-US" sz="2800" dirty="0">
              <a:solidFill>
                <a:srgbClr val="EB533A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FZShaoEr-M11S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048000"/>
            <a:ext cx="2973344" cy="20955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232600" y="1801285"/>
            <a:ext cx="664797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kern="10" dirty="0">
                <a:solidFill>
                  <a:srgbClr val="EB533A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</a:rPr>
              <a:t>妇女节快到了，你们准备了什么祝福语？</a:t>
            </a:r>
            <a:endParaRPr lang="en-US" altLang="zh-CN" sz="2800" kern="10" dirty="0">
              <a:solidFill>
                <a:srgbClr val="EB533A"/>
              </a:solidFill>
              <a:latin typeface="FZShaoEr-M11S" panose="03000509000000000000" charset="-122"/>
              <a:ea typeface="FZShaoEr-M11S" panose="03000509000000000000" charset="-122"/>
              <a:cs typeface="FZShaoEr-M11S" panose="03000509000000000000" charset="-122"/>
            </a:endParaRPr>
          </a:p>
          <a:p>
            <a:pPr algn="ctr"/>
            <a:r>
              <a:rPr lang="zh-CN" altLang="en-US" sz="2800" kern="10" dirty="0">
                <a:solidFill>
                  <a:srgbClr val="EB533A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</a:rPr>
              <a:t>快和大家分享吧！</a:t>
            </a:r>
            <a:endParaRPr lang="zh-CN" altLang="en-US" sz="2800" kern="10" dirty="0">
              <a:solidFill>
                <a:srgbClr val="EB533A"/>
              </a:solidFill>
              <a:latin typeface="FZShaoEr-M11S" panose="03000509000000000000" charset="-122"/>
              <a:ea typeface="FZShaoEr-M11S" panose="03000509000000000000" charset="-122"/>
              <a:cs typeface="FZShaoEr-M11S" panose="03000509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06818" y="2875061"/>
            <a:ext cx="5099538" cy="307777"/>
          </a:xfrm>
          <a:prstGeom prst="rect">
            <a:avLst/>
          </a:prstGeom>
          <a:ln>
            <a:solidFill>
              <a:srgbClr val="EB533A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1400">
                <a:solidFill>
                  <a:srgbClr val="EB533A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请</a:t>
            </a:r>
            <a:r>
              <a:rPr lang="zh-CN" altLang="en-US" sz="1400" dirty="0">
                <a:solidFill>
                  <a:srgbClr val="EB533A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大家拿出一张纸和一支笔把祝福写下来，看看谁的最有特色   </a:t>
            </a:r>
            <a:endParaRPr lang="zh-CN" altLang="en-US" sz="1400" dirty="0">
              <a:solidFill>
                <a:srgbClr val="EB533A"/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A_KSO_Shape"/>
          <p:cNvSpPr/>
          <p:nvPr>
            <p:custDataLst>
              <p:tags r:id="rId1"/>
            </p:custDataLst>
          </p:nvPr>
        </p:nvSpPr>
        <p:spPr>
          <a:xfrm>
            <a:off x="5034984" y="1918657"/>
            <a:ext cx="355282" cy="355282"/>
          </a:xfrm>
          <a:custGeom>
            <a:avLst/>
            <a:gdLst>
              <a:gd name="connsiteX0" fmla="*/ 422617 w 720080"/>
              <a:gd name="connsiteY0" fmla="*/ 167125 h 720080"/>
              <a:gd name="connsiteX1" fmla="*/ 392320 w 720080"/>
              <a:gd name="connsiteY1" fmla="*/ 179675 h 720080"/>
              <a:gd name="connsiteX2" fmla="*/ 392320 w 720080"/>
              <a:gd name="connsiteY2" fmla="*/ 240270 h 720080"/>
              <a:gd name="connsiteX3" fmla="*/ 470117 w 720080"/>
              <a:gd name="connsiteY3" fmla="*/ 318067 h 720080"/>
              <a:gd name="connsiteX4" fmla="*/ 151276 w 720080"/>
              <a:gd name="connsiteY4" fmla="*/ 318067 h 720080"/>
              <a:gd name="connsiteX5" fmla="*/ 108429 w 720080"/>
              <a:gd name="connsiteY5" fmla="*/ 360915 h 720080"/>
              <a:gd name="connsiteX6" fmla="*/ 151276 w 720080"/>
              <a:gd name="connsiteY6" fmla="*/ 403762 h 720080"/>
              <a:gd name="connsiteX7" fmla="*/ 467182 w 720080"/>
              <a:gd name="connsiteY7" fmla="*/ 403762 h 720080"/>
              <a:gd name="connsiteX8" fmla="*/ 391132 w 720080"/>
              <a:gd name="connsiteY8" fmla="*/ 479811 h 720080"/>
              <a:gd name="connsiteX9" fmla="*/ 391132 w 720080"/>
              <a:gd name="connsiteY9" fmla="*/ 540406 h 720080"/>
              <a:gd name="connsiteX10" fmla="*/ 451727 w 720080"/>
              <a:gd name="connsiteY10" fmla="*/ 540406 h 720080"/>
              <a:gd name="connsiteX11" fmla="*/ 597086 w 720080"/>
              <a:gd name="connsiteY11" fmla="*/ 395048 h 720080"/>
              <a:gd name="connsiteX12" fmla="*/ 603450 w 720080"/>
              <a:gd name="connsiteY12" fmla="*/ 388459 h 720080"/>
              <a:gd name="connsiteX13" fmla="*/ 605656 w 720080"/>
              <a:gd name="connsiteY13" fmla="*/ 385654 h 720080"/>
              <a:gd name="connsiteX14" fmla="*/ 607314 w 720080"/>
              <a:gd name="connsiteY14" fmla="*/ 381802 h 720080"/>
              <a:gd name="connsiteX15" fmla="*/ 611651 w 720080"/>
              <a:gd name="connsiteY15" fmla="*/ 359975 h 720080"/>
              <a:gd name="connsiteX16" fmla="*/ 607314 w 720080"/>
              <a:gd name="connsiteY16" fmla="*/ 338148 h 720080"/>
              <a:gd name="connsiteX17" fmla="*/ 604581 w 720080"/>
              <a:gd name="connsiteY17" fmla="*/ 333055 h 720080"/>
              <a:gd name="connsiteX18" fmla="*/ 603896 w 720080"/>
              <a:gd name="connsiteY18" fmla="*/ 331821 h 720080"/>
              <a:gd name="connsiteX19" fmla="*/ 598273 w 720080"/>
              <a:gd name="connsiteY19" fmla="*/ 325033 h 720080"/>
              <a:gd name="connsiteX20" fmla="*/ 452915 w 720080"/>
              <a:gd name="connsiteY20" fmla="*/ 179675 h 720080"/>
              <a:gd name="connsiteX21" fmla="*/ 422617 w 720080"/>
              <a:gd name="connsiteY21" fmla="*/ 167125 h 720080"/>
              <a:gd name="connsiteX22" fmla="*/ 360040 w 720080"/>
              <a:gd name="connsiteY22" fmla="*/ 0 h 720080"/>
              <a:gd name="connsiteX23" fmla="*/ 720080 w 720080"/>
              <a:gd name="connsiteY23" fmla="*/ 360040 h 720080"/>
              <a:gd name="connsiteX24" fmla="*/ 360040 w 720080"/>
              <a:gd name="connsiteY24" fmla="*/ 720080 h 720080"/>
              <a:gd name="connsiteX25" fmla="*/ 0 w 720080"/>
              <a:gd name="connsiteY25" fmla="*/ 360040 h 720080"/>
              <a:gd name="connsiteX26" fmla="*/ 360040 w 720080"/>
              <a:gd name="connsiteY26" fmla="*/ 0 h 7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20080" h="720080">
                <a:moveTo>
                  <a:pt x="422617" y="167125"/>
                </a:moveTo>
                <a:cubicBezTo>
                  <a:pt x="411652" y="167125"/>
                  <a:pt x="400686" y="171308"/>
                  <a:pt x="392320" y="179675"/>
                </a:cubicBezTo>
                <a:cubicBezTo>
                  <a:pt x="375587" y="196408"/>
                  <a:pt x="375587" y="223537"/>
                  <a:pt x="392320" y="240270"/>
                </a:cubicBezTo>
                <a:lnTo>
                  <a:pt x="470117" y="318067"/>
                </a:lnTo>
                <a:lnTo>
                  <a:pt x="151276" y="318067"/>
                </a:lnTo>
                <a:cubicBezTo>
                  <a:pt x="127612" y="318067"/>
                  <a:pt x="108429" y="337251"/>
                  <a:pt x="108429" y="360915"/>
                </a:cubicBezTo>
                <a:cubicBezTo>
                  <a:pt x="108429" y="384578"/>
                  <a:pt x="127612" y="403762"/>
                  <a:pt x="151276" y="403762"/>
                </a:cubicBezTo>
                <a:lnTo>
                  <a:pt x="467182" y="403762"/>
                </a:lnTo>
                <a:lnTo>
                  <a:pt x="391132" y="479811"/>
                </a:lnTo>
                <a:cubicBezTo>
                  <a:pt x="374399" y="496544"/>
                  <a:pt x="374399" y="523674"/>
                  <a:pt x="391132" y="540406"/>
                </a:cubicBezTo>
                <a:cubicBezTo>
                  <a:pt x="407865" y="557139"/>
                  <a:pt x="434994" y="557139"/>
                  <a:pt x="451727" y="540406"/>
                </a:cubicBezTo>
                <a:lnTo>
                  <a:pt x="597086" y="395048"/>
                </a:lnTo>
                <a:cubicBezTo>
                  <a:pt x="599177" y="392957"/>
                  <a:pt x="601484" y="390703"/>
                  <a:pt x="603450" y="388459"/>
                </a:cubicBezTo>
                <a:lnTo>
                  <a:pt x="605656" y="385654"/>
                </a:lnTo>
                <a:lnTo>
                  <a:pt x="607314" y="381802"/>
                </a:lnTo>
                <a:cubicBezTo>
                  <a:pt x="610052" y="375572"/>
                  <a:pt x="611651" y="368060"/>
                  <a:pt x="611651" y="359975"/>
                </a:cubicBezTo>
                <a:cubicBezTo>
                  <a:pt x="611651" y="351890"/>
                  <a:pt x="610052" y="344378"/>
                  <a:pt x="607314" y="338148"/>
                </a:cubicBezTo>
                <a:lnTo>
                  <a:pt x="604581" y="333055"/>
                </a:lnTo>
                <a:lnTo>
                  <a:pt x="603896" y="331821"/>
                </a:lnTo>
                <a:cubicBezTo>
                  <a:pt x="602248" y="329405"/>
                  <a:pt x="600365" y="327125"/>
                  <a:pt x="598273" y="325033"/>
                </a:cubicBezTo>
                <a:lnTo>
                  <a:pt x="452915" y="179675"/>
                </a:lnTo>
                <a:cubicBezTo>
                  <a:pt x="444548" y="171308"/>
                  <a:pt x="433583" y="167125"/>
                  <a:pt x="422617" y="167125"/>
                </a:cubicBezTo>
                <a:close/>
                <a:moveTo>
                  <a:pt x="360040" y="0"/>
                </a:moveTo>
                <a:cubicBezTo>
                  <a:pt x="558885" y="0"/>
                  <a:pt x="720080" y="161195"/>
                  <a:pt x="720080" y="360040"/>
                </a:cubicBezTo>
                <a:cubicBezTo>
                  <a:pt x="720080" y="558885"/>
                  <a:pt x="558885" y="720080"/>
                  <a:pt x="360040" y="720080"/>
                </a:cubicBez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rgbClr val="EB53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0"/>
          </a:p>
        </p:txBody>
      </p:sp>
      <p:sp>
        <p:nvSpPr>
          <p:cNvPr id="13" name="PA_KSO_Shape_15"/>
          <p:cNvSpPr/>
          <p:nvPr>
            <p:custDataLst>
              <p:tags r:id="rId2"/>
            </p:custDataLst>
          </p:nvPr>
        </p:nvSpPr>
        <p:spPr>
          <a:xfrm>
            <a:off x="5034984" y="2893198"/>
            <a:ext cx="355282" cy="355282"/>
          </a:xfrm>
          <a:custGeom>
            <a:avLst/>
            <a:gdLst>
              <a:gd name="connsiteX0" fmla="*/ 422617 w 720080"/>
              <a:gd name="connsiteY0" fmla="*/ 167125 h 720080"/>
              <a:gd name="connsiteX1" fmla="*/ 392320 w 720080"/>
              <a:gd name="connsiteY1" fmla="*/ 179675 h 720080"/>
              <a:gd name="connsiteX2" fmla="*/ 392320 w 720080"/>
              <a:gd name="connsiteY2" fmla="*/ 240270 h 720080"/>
              <a:gd name="connsiteX3" fmla="*/ 470117 w 720080"/>
              <a:gd name="connsiteY3" fmla="*/ 318067 h 720080"/>
              <a:gd name="connsiteX4" fmla="*/ 151276 w 720080"/>
              <a:gd name="connsiteY4" fmla="*/ 318067 h 720080"/>
              <a:gd name="connsiteX5" fmla="*/ 108429 w 720080"/>
              <a:gd name="connsiteY5" fmla="*/ 360915 h 720080"/>
              <a:gd name="connsiteX6" fmla="*/ 151276 w 720080"/>
              <a:gd name="connsiteY6" fmla="*/ 403762 h 720080"/>
              <a:gd name="connsiteX7" fmla="*/ 467182 w 720080"/>
              <a:gd name="connsiteY7" fmla="*/ 403762 h 720080"/>
              <a:gd name="connsiteX8" fmla="*/ 391132 w 720080"/>
              <a:gd name="connsiteY8" fmla="*/ 479811 h 720080"/>
              <a:gd name="connsiteX9" fmla="*/ 391132 w 720080"/>
              <a:gd name="connsiteY9" fmla="*/ 540406 h 720080"/>
              <a:gd name="connsiteX10" fmla="*/ 451727 w 720080"/>
              <a:gd name="connsiteY10" fmla="*/ 540406 h 720080"/>
              <a:gd name="connsiteX11" fmla="*/ 597086 w 720080"/>
              <a:gd name="connsiteY11" fmla="*/ 395048 h 720080"/>
              <a:gd name="connsiteX12" fmla="*/ 603450 w 720080"/>
              <a:gd name="connsiteY12" fmla="*/ 388459 h 720080"/>
              <a:gd name="connsiteX13" fmla="*/ 605656 w 720080"/>
              <a:gd name="connsiteY13" fmla="*/ 385654 h 720080"/>
              <a:gd name="connsiteX14" fmla="*/ 607314 w 720080"/>
              <a:gd name="connsiteY14" fmla="*/ 381802 h 720080"/>
              <a:gd name="connsiteX15" fmla="*/ 611651 w 720080"/>
              <a:gd name="connsiteY15" fmla="*/ 359975 h 720080"/>
              <a:gd name="connsiteX16" fmla="*/ 607314 w 720080"/>
              <a:gd name="connsiteY16" fmla="*/ 338148 h 720080"/>
              <a:gd name="connsiteX17" fmla="*/ 604581 w 720080"/>
              <a:gd name="connsiteY17" fmla="*/ 333055 h 720080"/>
              <a:gd name="connsiteX18" fmla="*/ 603896 w 720080"/>
              <a:gd name="connsiteY18" fmla="*/ 331821 h 720080"/>
              <a:gd name="connsiteX19" fmla="*/ 598273 w 720080"/>
              <a:gd name="connsiteY19" fmla="*/ 325033 h 720080"/>
              <a:gd name="connsiteX20" fmla="*/ 452915 w 720080"/>
              <a:gd name="connsiteY20" fmla="*/ 179675 h 720080"/>
              <a:gd name="connsiteX21" fmla="*/ 422617 w 720080"/>
              <a:gd name="connsiteY21" fmla="*/ 167125 h 720080"/>
              <a:gd name="connsiteX22" fmla="*/ 360040 w 720080"/>
              <a:gd name="connsiteY22" fmla="*/ 0 h 720080"/>
              <a:gd name="connsiteX23" fmla="*/ 720080 w 720080"/>
              <a:gd name="connsiteY23" fmla="*/ 360040 h 720080"/>
              <a:gd name="connsiteX24" fmla="*/ 360040 w 720080"/>
              <a:gd name="connsiteY24" fmla="*/ 720080 h 720080"/>
              <a:gd name="connsiteX25" fmla="*/ 0 w 720080"/>
              <a:gd name="connsiteY25" fmla="*/ 360040 h 720080"/>
              <a:gd name="connsiteX26" fmla="*/ 360040 w 720080"/>
              <a:gd name="connsiteY26" fmla="*/ 0 h 7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20080" h="720080">
                <a:moveTo>
                  <a:pt x="422617" y="167125"/>
                </a:moveTo>
                <a:cubicBezTo>
                  <a:pt x="411652" y="167125"/>
                  <a:pt x="400686" y="171308"/>
                  <a:pt x="392320" y="179675"/>
                </a:cubicBezTo>
                <a:cubicBezTo>
                  <a:pt x="375587" y="196408"/>
                  <a:pt x="375587" y="223537"/>
                  <a:pt x="392320" y="240270"/>
                </a:cubicBezTo>
                <a:lnTo>
                  <a:pt x="470117" y="318067"/>
                </a:lnTo>
                <a:lnTo>
                  <a:pt x="151276" y="318067"/>
                </a:lnTo>
                <a:cubicBezTo>
                  <a:pt x="127612" y="318067"/>
                  <a:pt x="108429" y="337251"/>
                  <a:pt x="108429" y="360915"/>
                </a:cubicBezTo>
                <a:cubicBezTo>
                  <a:pt x="108429" y="384578"/>
                  <a:pt x="127612" y="403762"/>
                  <a:pt x="151276" y="403762"/>
                </a:cubicBezTo>
                <a:lnTo>
                  <a:pt x="467182" y="403762"/>
                </a:lnTo>
                <a:lnTo>
                  <a:pt x="391132" y="479811"/>
                </a:lnTo>
                <a:cubicBezTo>
                  <a:pt x="374399" y="496544"/>
                  <a:pt x="374399" y="523674"/>
                  <a:pt x="391132" y="540406"/>
                </a:cubicBezTo>
                <a:cubicBezTo>
                  <a:pt x="407865" y="557139"/>
                  <a:pt x="434994" y="557139"/>
                  <a:pt x="451727" y="540406"/>
                </a:cubicBezTo>
                <a:lnTo>
                  <a:pt x="597086" y="395048"/>
                </a:lnTo>
                <a:cubicBezTo>
                  <a:pt x="599177" y="392957"/>
                  <a:pt x="601484" y="390703"/>
                  <a:pt x="603450" y="388459"/>
                </a:cubicBezTo>
                <a:lnTo>
                  <a:pt x="605656" y="385654"/>
                </a:lnTo>
                <a:lnTo>
                  <a:pt x="607314" y="381802"/>
                </a:lnTo>
                <a:cubicBezTo>
                  <a:pt x="610052" y="375572"/>
                  <a:pt x="611651" y="368060"/>
                  <a:pt x="611651" y="359975"/>
                </a:cubicBezTo>
                <a:cubicBezTo>
                  <a:pt x="611651" y="351890"/>
                  <a:pt x="610052" y="344378"/>
                  <a:pt x="607314" y="338148"/>
                </a:cubicBezTo>
                <a:lnTo>
                  <a:pt x="604581" y="333055"/>
                </a:lnTo>
                <a:lnTo>
                  <a:pt x="603896" y="331821"/>
                </a:lnTo>
                <a:cubicBezTo>
                  <a:pt x="602248" y="329405"/>
                  <a:pt x="600365" y="327125"/>
                  <a:pt x="598273" y="325033"/>
                </a:cubicBezTo>
                <a:lnTo>
                  <a:pt x="452915" y="179675"/>
                </a:lnTo>
                <a:cubicBezTo>
                  <a:pt x="444548" y="171308"/>
                  <a:pt x="433583" y="167125"/>
                  <a:pt x="422617" y="167125"/>
                </a:cubicBezTo>
                <a:close/>
                <a:moveTo>
                  <a:pt x="360040" y="0"/>
                </a:moveTo>
                <a:cubicBezTo>
                  <a:pt x="558885" y="0"/>
                  <a:pt x="720080" y="161195"/>
                  <a:pt x="720080" y="360040"/>
                </a:cubicBezTo>
                <a:cubicBezTo>
                  <a:pt x="720080" y="558885"/>
                  <a:pt x="558885" y="720080"/>
                  <a:pt x="360040" y="720080"/>
                </a:cubicBez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rgbClr val="EB53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0"/>
          </a:p>
        </p:txBody>
      </p:sp>
      <p:sp>
        <p:nvSpPr>
          <p:cNvPr id="16" name="出品 26"/>
          <p:cNvSpPr txBox="1"/>
          <p:nvPr>
            <p:custDataLst>
              <p:tags r:id="rId3"/>
            </p:custDataLst>
          </p:nvPr>
        </p:nvSpPr>
        <p:spPr>
          <a:xfrm>
            <a:off x="5441558" y="185858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EB533A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</a:rPr>
              <a:t>妇女节的由来</a:t>
            </a:r>
            <a:endParaRPr lang="zh-CN" altLang="en-US" sz="1600" b="1" dirty="0">
              <a:solidFill>
                <a:srgbClr val="EB533A"/>
              </a:solidFill>
              <a:latin typeface="FZShaoEr-M11S" panose="03000509000000000000" charset="-122"/>
              <a:ea typeface="FZShaoEr-M11S" panose="03000509000000000000" charset="-122"/>
              <a:cs typeface="FZShaoEr-M11S" panose="03000509000000000000" charset="-122"/>
            </a:endParaRPr>
          </a:p>
        </p:txBody>
      </p:sp>
      <p:sp>
        <p:nvSpPr>
          <p:cNvPr id="17" name="品 15"/>
          <p:cNvSpPr txBox="1"/>
          <p:nvPr>
            <p:custDataLst>
              <p:tags r:id="rId4"/>
            </p:custDataLst>
          </p:nvPr>
        </p:nvSpPr>
        <p:spPr>
          <a:xfrm>
            <a:off x="5470500" y="2096297"/>
            <a:ext cx="30703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6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联合国从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1975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年国际妇女年开始庆祝国际妇女节，确认普通妇女争取平等参与社会的传统。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</a:endParaRPr>
          </a:p>
        </p:txBody>
      </p:sp>
      <p:sp>
        <p:nvSpPr>
          <p:cNvPr id="18" name="品 28"/>
          <p:cNvSpPr txBox="1"/>
          <p:nvPr>
            <p:custDataLst>
              <p:tags r:id="rId5"/>
            </p:custDataLst>
          </p:nvPr>
        </p:nvSpPr>
        <p:spPr>
          <a:xfrm>
            <a:off x="5441558" y="277268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EB533A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</a:rPr>
              <a:t>妇女节的由来</a:t>
            </a:r>
            <a:endParaRPr lang="zh-CN" altLang="en-US" sz="1600" b="1" dirty="0">
              <a:solidFill>
                <a:srgbClr val="EB533A"/>
              </a:solidFill>
              <a:latin typeface="FZShaoEr-M11S" panose="03000509000000000000" charset="-122"/>
              <a:ea typeface="FZShaoEr-M11S" panose="03000509000000000000" charset="-122"/>
              <a:cs typeface="FZShaoEr-M11S" panose="03000509000000000000" charset="-122"/>
            </a:endParaRPr>
          </a:p>
        </p:txBody>
      </p:sp>
      <p:sp>
        <p:nvSpPr>
          <p:cNvPr id="19" name="PA15"/>
          <p:cNvSpPr txBox="1"/>
          <p:nvPr>
            <p:custDataLst>
              <p:tags r:id="rId6"/>
            </p:custDataLst>
          </p:nvPr>
        </p:nvSpPr>
        <p:spPr>
          <a:xfrm>
            <a:off x="5470497" y="3034927"/>
            <a:ext cx="30703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2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1997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年大会通过了一项决议，请每个国家按照自己的历史和名族传统习俗，选定一年中的某一天宣布为联合国妇女权利和世界和平日。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</a:endParaRPr>
          </a:p>
        </p:txBody>
      </p:sp>
      <p:sp>
        <p:nvSpPr>
          <p:cNvPr id="24" name="矩形 57"/>
          <p:cNvSpPr>
            <a:spLocks noChangeArrowheads="1"/>
          </p:cNvSpPr>
          <p:nvPr/>
        </p:nvSpPr>
        <p:spPr bwMode="auto">
          <a:xfrm>
            <a:off x="451513" y="299048"/>
            <a:ext cx="31597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2400" dirty="0">
                <a:solidFill>
                  <a:srgbClr val="EB533A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FZPangWa-M18S" panose="03000509000000000000" charset="-122"/>
              </a:rPr>
              <a:t>妇女节的由来</a:t>
            </a:r>
            <a:endParaRPr lang="zh-CN" altLang="en-US" sz="2400" dirty="0">
              <a:solidFill>
                <a:srgbClr val="EB533A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FZPangWa-M18S" panose="03000509000000000000" charset="-122"/>
            </a:endParaRPr>
          </a:p>
        </p:txBody>
      </p:sp>
      <p:grpSp>
        <p:nvGrpSpPr>
          <p:cNvPr id="15" name="组 14"/>
          <p:cNvGrpSpPr/>
          <p:nvPr/>
        </p:nvGrpSpPr>
        <p:grpSpPr>
          <a:xfrm>
            <a:off x="451513" y="1342741"/>
            <a:ext cx="4503238" cy="3100914"/>
            <a:chOff x="514098" y="-3496541"/>
            <a:chExt cx="7469541" cy="5143500"/>
          </a:xfrm>
        </p:grpSpPr>
        <p:sp>
          <p:nvSpPr>
            <p:cNvPr id="7" name="圆角矩形 6"/>
            <p:cNvSpPr/>
            <p:nvPr/>
          </p:nvSpPr>
          <p:spPr>
            <a:xfrm>
              <a:off x="1127981" y="-2913920"/>
              <a:ext cx="6241774" cy="3926880"/>
            </a:xfrm>
            <a:prstGeom prst="roundRect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1" tIns="34281" rIns="68561" bIns="34281" rtlCol="0" anchor="ctr"/>
            <a:lstStyle/>
            <a:p>
              <a:pPr algn="ctr"/>
              <a:endParaRPr kumimoji="1" lang="zh-CN" altLang="en-US" sz="1010" dirty="0"/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098" y="-3496541"/>
              <a:ext cx="7469541" cy="51435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 autoUpdateAnimBg="0"/>
      <p:bldP spid="16" grpId="0"/>
      <p:bldP spid="17" grpId="0"/>
      <p:bldP spid="18" grpId="0"/>
      <p:bldP spid="19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5925034" y="1576276"/>
            <a:ext cx="2548328" cy="1115831"/>
            <a:chOff x="8047530" y="2101701"/>
            <a:chExt cx="3397770" cy="1487773"/>
          </a:xfrm>
        </p:grpSpPr>
        <p:sp>
          <p:nvSpPr>
            <p:cNvPr id="5" name="文本框 45"/>
            <p:cNvSpPr txBox="1">
              <a:spLocks noChangeArrowheads="1"/>
            </p:cNvSpPr>
            <p:nvPr/>
          </p:nvSpPr>
          <p:spPr bwMode="auto">
            <a:xfrm>
              <a:off x="8047530" y="2101701"/>
              <a:ext cx="2880695" cy="492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800" b="1" dirty="0">
                  <a:solidFill>
                    <a:srgbClr val="EB533A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</a:rPr>
                <a:t>妇女节的由来</a:t>
              </a:r>
              <a:endParaRPr lang="zh-CN" altLang="en-US" sz="1800" b="1" dirty="0">
                <a:solidFill>
                  <a:srgbClr val="EB533A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</a:endParaRPr>
            </a:p>
          </p:txBody>
        </p:sp>
        <p:sp>
          <p:nvSpPr>
            <p:cNvPr id="6" name="文本框 49"/>
            <p:cNvSpPr txBox="1">
              <a:spLocks noChangeArrowheads="1"/>
            </p:cNvSpPr>
            <p:nvPr/>
          </p:nvSpPr>
          <p:spPr bwMode="auto">
            <a:xfrm>
              <a:off x="8068446" y="2537819"/>
              <a:ext cx="3376854" cy="1051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>
                <a:lnSpc>
                  <a:spcPct val="150000"/>
                </a:lnSpc>
                <a:defRPr/>
              </a:pP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rPr>
                <a:t>1908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rPr>
                <a:t>年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rPr>
                <a:t>3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rPr>
                <a:t>月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rPr>
                <a:t>8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rPr>
                <a:t>日，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rPr>
                <a:t>15000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rPr>
                <a:t>名妇女在纽约市游行，要求缩短工作时间，提高劳动报酬与享有选举权，禁止使用童工。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940721" y="2937778"/>
            <a:ext cx="2532641" cy="1355862"/>
            <a:chOff x="8068445" y="3917037"/>
            <a:chExt cx="3376854" cy="1807815"/>
          </a:xfrm>
        </p:grpSpPr>
        <p:sp>
          <p:nvSpPr>
            <p:cNvPr id="7" name="文本框 45"/>
            <p:cNvSpPr txBox="1">
              <a:spLocks noChangeArrowheads="1"/>
            </p:cNvSpPr>
            <p:nvPr/>
          </p:nvSpPr>
          <p:spPr bwMode="auto">
            <a:xfrm>
              <a:off x="8068445" y="3917037"/>
              <a:ext cx="2880695" cy="492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800" b="1">
                  <a:solidFill>
                    <a:srgbClr val="EB533A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</a:rPr>
                <a:t>妇女节的由来</a:t>
              </a:r>
              <a:endParaRPr lang="zh-CN" altLang="en-US" sz="1800" b="1" dirty="0">
                <a:solidFill>
                  <a:srgbClr val="EB533A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</a:endParaRPr>
            </a:p>
          </p:txBody>
        </p:sp>
        <p:sp>
          <p:nvSpPr>
            <p:cNvPr id="8" name="文本框 49"/>
            <p:cNvSpPr txBox="1">
              <a:spLocks noChangeArrowheads="1"/>
            </p:cNvSpPr>
            <p:nvPr/>
          </p:nvSpPr>
          <p:spPr bwMode="auto">
            <a:xfrm>
              <a:off x="8068445" y="4406030"/>
              <a:ext cx="3376854" cy="1318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760"/>
                </a:lnSpc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rPr>
                <a:t>她们提出的口号是“面包和玫瑰”，面包象征经济保障，玫瑰象征较好的生活质量。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endParaRPr>
            </a:p>
            <a:p>
              <a:pPr eaLnBrk="1" hangingPunct="1">
                <a:lnSpc>
                  <a:spcPts val="1760"/>
                </a:lnSpc>
              </a:pP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88952" y="1646396"/>
            <a:ext cx="2343238" cy="1115831"/>
            <a:chOff x="678873" y="2169647"/>
            <a:chExt cx="3124317" cy="1487773"/>
          </a:xfrm>
        </p:grpSpPr>
        <p:sp>
          <p:nvSpPr>
            <p:cNvPr id="9" name="文本框 45"/>
            <p:cNvSpPr txBox="1">
              <a:spLocks noChangeArrowheads="1"/>
            </p:cNvSpPr>
            <p:nvPr/>
          </p:nvSpPr>
          <p:spPr bwMode="auto">
            <a:xfrm>
              <a:off x="863820" y="2169647"/>
              <a:ext cx="2880694" cy="492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lang="zh-CN" altLang="en-US" sz="1800" b="1">
                  <a:solidFill>
                    <a:srgbClr val="EB533A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</a:rPr>
                <a:t>妇女节的由来</a:t>
              </a:r>
              <a:endParaRPr lang="zh-CN" altLang="en-US" sz="1800" b="1" dirty="0">
                <a:solidFill>
                  <a:srgbClr val="EB533A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</a:endParaRPr>
            </a:p>
          </p:txBody>
        </p:sp>
        <p:sp>
          <p:nvSpPr>
            <p:cNvPr id="10" name="文本框 49"/>
            <p:cNvSpPr txBox="1">
              <a:spLocks noChangeArrowheads="1"/>
            </p:cNvSpPr>
            <p:nvPr/>
          </p:nvSpPr>
          <p:spPr bwMode="auto">
            <a:xfrm>
              <a:off x="678873" y="2605765"/>
              <a:ext cx="3124317" cy="1051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r">
                <a:lnSpc>
                  <a:spcPct val="150000"/>
                </a:lnSpc>
                <a:defRPr/>
              </a:pP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rPr>
                <a:t>1857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rPr>
                <a:t>年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rPr>
                <a:t>3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rPr>
                <a:t>月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rPr>
                <a:t>8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rPr>
                <a:t>日，美国纽约的服装和纺织女工举行了一次抗议，反对非人道的工作环境，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rPr>
                <a:t>12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rPr>
                <a:t>小时工作制和低薪。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60338" y="2937780"/>
            <a:ext cx="2343238" cy="1115831"/>
            <a:chOff x="640722" y="3891490"/>
            <a:chExt cx="3124317" cy="1487773"/>
          </a:xfrm>
        </p:grpSpPr>
        <p:sp>
          <p:nvSpPr>
            <p:cNvPr id="11" name="文本框 45"/>
            <p:cNvSpPr txBox="1">
              <a:spLocks noChangeArrowheads="1"/>
            </p:cNvSpPr>
            <p:nvPr/>
          </p:nvSpPr>
          <p:spPr bwMode="auto">
            <a:xfrm>
              <a:off x="825669" y="3891490"/>
              <a:ext cx="2880694" cy="492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lang="zh-CN" altLang="en-US" sz="1800" b="1">
                  <a:solidFill>
                    <a:srgbClr val="EB533A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</a:rPr>
                <a:t>妇女节的由来</a:t>
              </a:r>
              <a:endParaRPr lang="zh-CN" altLang="en-US" sz="1800" b="1" dirty="0">
                <a:solidFill>
                  <a:srgbClr val="EB533A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</a:endParaRPr>
            </a:p>
          </p:txBody>
        </p:sp>
        <p:sp>
          <p:nvSpPr>
            <p:cNvPr id="12" name="文本框 49"/>
            <p:cNvSpPr txBox="1">
              <a:spLocks noChangeArrowheads="1"/>
            </p:cNvSpPr>
            <p:nvPr/>
          </p:nvSpPr>
          <p:spPr bwMode="auto">
            <a:xfrm>
              <a:off x="640722" y="4327608"/>
              <a:ext cx="3124317" cy="1051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r">
                <a:lnSpc>
                  <a:spcPct val="150000"/>
                </a:lnSpc>
                <a:defRPr/>
              </a:pP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rPr>
                <a:t>游行者被警察围攻并赶散，两年以后，又是在三月，这些妇女组织了第一个工会。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412" y="1096976"/>
            <a:ext cx="3148930" cy="3148930"/>
          </a:xfrm>
          <a:prstGeom prst="rect">
            <a:avLst/>
          </a:prstGeom>
        </p:spPr>
      </p:pic>
      <p:sp>
        <p:nvSpPr>
          <p:cNvPr id="17" name="矩形 57"/>
          <p:cNvSpPr>
            <a:spLocks noChangeArrowheads="1"/>
          </p:cNvSpPr>
          <p:nvPr/>
        </p:nvSpPr>
        <p:spPr bwMode="auto">
          <a:xfrm>
            <a:off x="451513" y="299048"/>
            <a:ext cx="31597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2400" dirty="0">
                <a:solidFill>
                  <a:srgbClr val="EB533A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FZPangWa-M18S" panose="03000509000000000000" charset="-122"/>
              </a:rPr>
              <a:t>妇女节的由来</a:t>
            </a:r>
            <a:endParaRPr lang="zh-CN" altLang="en-US" sz="2400" dirty="0">
              <a:solidFill>
                <a:srgbClr val="EB533A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FZPangWa-M18S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03935" y="894481"/>
            <a:ext cx="4440321" cy="981182"/>
            <a:chOff x="5865931" y="1331835"/>
            <a:chExt cx="6623120" cy="1463517"/>
          </a:xfrm>
        </p:grpSpPr>
        <p:grpSp>
          <p:nvGrpSpPr>
            <p:cNvPr id="44035" name="组合 1"/>
            <p:cNvGrpSpPr/>
            <p:nvPr/>
          </p:nvGrpSpPr>
          <p:grpSpPr bwMode="auto">
            <a:xfrm>
              <a:off x="7173955" y="1387651"/>
              <a:ext cx="5315096" cy="1407701"/>
              <a:chOff x="2389705" y="2244327"/>
              <a:chExt cx="5037992" cy="1676177"/>
            </a:xfrm>
          </p:grpSpPr>
          <p:sp>
            <p:nvSpPr>
              <p:cNvPr id="6" name="TextBox 23"/>
              <p:cNvSpPr txBox="1">
                <a:spLocks noChangeArrowheads="1"/>
              </p:cNvSpPr>
              <p:nvPr/>
            </p:nvSpPr>
            <p:spPr bwMode="auto">
              <a:xfrm>
                <a:off x="2389705" y="2608592"/>
                <a:ext cx="5037992" cy="1311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40000"/>
                  </a:lnSpc>
                  <a:defRPr/>
                </a:pPr>
                <a:r>
                  <a:rPr lang="zh-CN" altLang="en-US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根据</a:t>
                </a: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国务院</a:t>
                </a:r>
                <a:r>
                  <a:rPr lang="zh-CN" altLang="en-US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发布的</a:t>
                </a:r>
                <a:r>
                  <a:rPr lang="en-US" altLang="zh-CN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《</a:t>
                </a:r>
                <a:r>
                  <a:rPr lang="zh-CN" altLang="en-US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全国年节及纪念日放假办法</a:t>
                </a:r>
                <a:r>
                  <a:rPr lang="en-US" altLang="zh-CN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》</a:t>
                </a:r>
                <a:r>
                  <a:rPr lang="zh-CN" altLang="en-US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（国务院令第</a:t>
                </a:r>
                <a:r>
                  <a:rPr lang="en-US" altLang="zh-CN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270</a:t>
                </a:r>
                <a:r>
                  <a:rPr lang="zh-CN" altLang="en-US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号）第三条规定：妇女节（</a:t>
                </a:r>
                <a:r>
                  <a:rPr lang="en-US" altLang="zh-CN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3</a:t>
                </a:r>
                <a:r>
                  <a:rPr lang="zh-CN" altLang="en-US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月</a:t>
                </a:r>
                <a:r>
                  <a:rPr lang="en-US" altLang="zh-CN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8</a:t>
                </a:r>
                <a:r>
                  <a:rPr lang="zh-CN" altLang="en-US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日）属于部分公民放假的节日及纪念日，妇女放假半天。</a:t>
                </a:r>
                <a:endPara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44037" name="TextBox 24"/>
              <p:cNvSpPr txBox="1">
                <a:spLocks noChangeArrowheads="1"/>
              </p:cNvSpPr>
              <p:nvPr/>
            </p:nvSpPr>
            <p:spPr bwMode="auto">
              <a:xfrm>
                <a:off x="2393164" y="2244327"/>
                <a:ext cx="2001649" cy="4919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200" dirty="0">
                    <a:solidFill>
                      <a:srgbClr val="EB533A"/>
                    </a:solidFill>
                    <a:latin typeface="FZShaoEr-M11S" panose="03000509000000000000" charset="-122"/>
                    <a:ea typeface="FZShaoEr-M11S" panose="03000509000000000000" charset="-122"/>
                    <a:cs typeface="FZShaoEr-M11S" panose="03000509000000000000" charset="-122"/>
                    <a:sym typeface="宋体" panose="02010600030101010101" pitchFamily="2" charset="-122"/>
                  </a:rPr>
                  <a:t>单击此处输入标题</a:t>
                </a:r>
                <a:endParaRPr lang="zh-CN" altLang="en-US" sz="1200" dirty="0">
                  <a:solidFill>
                    <a:srgbClr val="EB533A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宋体" panose="02010600030101010101" pitchFamily="2" charset="-122"/>
                </a:endParaRPr>
              </a:p>
            </p:txBody>
          </p:sp>
        </p:grpSp>
        <p:pic>
          <p:nvPicPr>
            <p:cNvPr id="44038" name="图片 12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65" t="28751" r="32999" b="49200"/>
            <a:stretch>
              <a:fillRect/>
            </a:stretch>
          </p:blipFill>
          <p:spPr bwMode="auto">
            <a:xfrm>
              <a:off x="5865931" y="1331835"/>
              <a:ext cx="970652" cy="1357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39" name="矩形 13"/>
            <p:cNvSpPr>
              <a:spLocks noChangeArrowheads="1"/>
            </p:cNvSpPr>
            <p:nvPr/>
          </p:nvSpPr>
          <p:spPr bwMode="auto">
            <a:xfrm>
              <a:off x="6006822" y="1457708"/>
              <a:ext cx="891988" cy="686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US" altLang="zh-CN" sz="2100">
                  <a:solidFill>
                    <a:schemeClr val="bg1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</a:rPr>
                <a:t>01</a:t>
              </a:r>
              <a:endParaRPr lang="zh-CN" altLang="en-US" sz="2100" dirty="0">
                <a:solidFill>
                  <a:schemeClr val="bg1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762490" y="2064076"/>
            <a:ext cx="4513266" cy="1250932"/>
            <a:chOff x="5953270" y="2970816"/>
            <a:chExt cx="6731925" cy="1865873"/>
          </a:xfrm>
        </p:grpSpPr>
        <p:pic>
          <p:nvPicPr>
            <p:cNvPr id="44034" name="图片 2" descr="453791cd8dc1fdf73295c5c4ac459e9c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598" t="70773" r="-12" b="84"/>
            <a:stretch>
              <a:fillRect/>
            </a:stretch>
          </p:blipFill>
          <p:spPr bwMode="auto">
            <a:xfrm>
              <a:off x="5953270" y="2970816"/>
              <a:ext cx="1033318" cy="1585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4040" name="组合 14"/>
            <p:cNvGrpSpPr/>
            <p:nvPr/>
          </p:nvGrpSpPr>
          <p:grpSpPr bwMode="auto">
            <a:xfrm>
              <a:off x="7173955" y="3077810"/>
              <a:ext cx="5511240" cy="1758879"/>
              <a:chOff x="2389705" y="2005520"/>
              <a:chExt cx="5223909" cy="2094332"/>
            </a:xfrm>
          </p:grpSpPr>
          <p:sp>
            <p:nvSpPr>
              <p:cNvPr id="16" name="TextBox 23"/>
              <p:cNvSpPr txBox="1">
                <a:spLocks noChangeArrowheads="1"/>
              </p:cNvSpPr>
              <p:nvPr/>
            </p:nvSpPr>
            <p:spPr bwMode="auto">
              <a:xfrm>
                <a:off x="2403249" y="2405301"/>
                <a:ext cx="5210365" cy="16945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40000"/>
                  </a:lnSpc>
                  <a:defRPr/>
                </a:pPr>
                <a:r>
                  <a:rPr lang="zh-CN" altLang="en-US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国际劳动妇女节 </a:t>
                </a:r>
                <a:r>
                  <a:rPr lang="en-US" altLang="zh-CN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(International Working Women‘s Day) </a:t>
                </a:r>
                <a:r>
                  <a:rPr lang="zh-CN" altLang="en-US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又称“合国妇女权益和国际和平日”</a:t>
                </a:r>
                <a:r>
                  <a:rPr lang="en-US" altLang="zh-CN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(U.N. Day for Women’s Rights and International Peace)</a:t>
                </a:r>
                <a:r>
                  <a:rPr lang="zh-CN" altLang="en-US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或“三八”妇女节，是全世界劳动妇女团结战斗的光辉节日。</a:t>
                </a:r>
                <a:endPara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44042" name="TextBox 24"/>
              <p:cNvSpPr txBox="1">
                <a:spLocks noChangeArrowheads="1"/>
              </p:cNvSpPr>
              <p:nvPr/>
            </p:nvSpPr>
            <p:spPr bwMode="auto">
              <a:xfrm>
                <a:off x="2389705" y="2005520"/>
                <a:ext cx="2001649" cy="4919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200" dirty="0">
                    <a:solidFill>
                      <a:srgbClr val="EB533A"/>
                    </a:solidFill>
                    <a:latin typeface="FZShaoEr-M11S" panose="03000509000000000000" charset="-122"/>
                    <a:ea typeface="FZShaoEr-M11S" panose="03000509000000000000" charset="-122"/>
                    <a:cs typeface="FZShaoEr-M11S" panose="03000509000000000000" charset="-122"/>
                    <a:sym typeface="宋体" panose="02010600030101010101" pitchFamily="2" charset="-122"/>
                  </a:rPr>
                  <a:t>单击此处输入标题</a:t>
                </a:r>
                <a:endParaRPr lang="zh-CN" altLang="en-US" sz="1200" dirty="0">
                  <a:solidFill>
                    <a:srgbClr val="EB533A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4043" name="矩形 17"/>
            <p:cNvSpPr>
              <a:spLocks noChangeArrowheads="1"/>
            </p:cNvSpPr>
            <p:nvPr/>
          </p:nvSpPr>
          <p:spPr bwMode="auto">
            <a:xfrm>
              <a:off x="6094602" y="3345713"/>
              <a:ext cx="891986" cy="686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US" altLang="zh-CN" sz="2100" dirty="0">
                  <a:solidFill>
                    <a:schemeClr val="bg1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</a:rPr>
                <a:t>02</a:t>
              </a:r>
              <a:endParaRPr lang="zh-CN" altLang="en-US" sz="2100" dirty="0">
                <a:solidFill>
                  <a:schemeClr val="bg1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762490" y="3545982"/>
            <a:ext cx="4413147" cy="892102"/>
            <a:chOff x="5976262" y="4976491"/>
            <a:chExt cx="6582587" cy="1330647"/>
          </a:xfrm>
        </p:grpSpPr>
        <p:pic>
          <p:nvPicPr>
            <p:cNvPr id="44033" name="图片 1" descr="453791cd8dc1fdf73295c5c4ac459e9c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968" t="70857" r="15428" b="6970"/>
            <a:stretch>
              <a:fillRect/>
            </a:stretch>
          </p:blipFill>
          <p:spPr bwMode="auto">
            <a:xfrm>
              <a:off x="5976262" y="4976491"/>
              <a:ext cx="1070651" cy="1330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4044" name="组合 18"/>
            <p:cNvGrpSpPr/>
            <p:nvPr/>
          </p:nvGrpSpPr>
          <p:grpSpPr bwMode="auto">
            <a:xfrm>
              <a:off x="7196946" y="5040489"/>
              <a:ext cx="5361903" cy="1035823"/>
              <a:chOff x="2411497" y="2244320"/>
              <a:chExt cx="5082358" cy="1233374"/>
            </a:xfrm>
          </p:grpSpPr>
          <p:sp>
            <p:nvSpPr>
              <p:cNvPr id="20" name="TextBox 23"/>
              <p:cNvSpPr txBox="1">
                <a:spLocks noChangeArrowheads="1"/>
              </p:cNvSpPr>
              <p:nvPr/>
            </p:nvSpPr>
            <p:spPr bwMode="auto">
              <a:xfrm>
                <a:off x="2434070" y="2739744"/>
                <a:ext cx="5059785" cy="737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在这一天，世界各大洲的妇女，不分国籍、种族、语言、文化、经济和政治的差异，共同关注妇女的人权。</a:t>
                </a:r>
                <a:endPara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endParaRPr>
              </a:p>
            </p:txBody>
          </p:sp>
          <p:sp>
            <p:nvSpPr>
              <p:cNvPr id="44046" name="TextBox 24"/>
              <p:cNvSpPr txBox="1">
                <a:spLocks noChangeArrowheads="1"/>
              </p:cNvSpPr>
              <p:nvPr/>
            </p:nvSpPr>
            <p:spPr bwMode="auto">
              <a:xfrm>
                <a:off x="2411497" y="2244320"/>
                <a:ext cx="2001649" cy="4919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200" dirty="0">
                    <a:solidFill>
                      <a:srgbClr val="EB533A"/>
                    </a:solidFill>
                    <a:latin typeface="FZShaoEr-M11S" panose="03000509000000000000" charset="-122"/>
                    <a:ea typeface="FZShaoEr-M11S" panose="03000509000000000000" charset="-122"/>
                    <a:cs typeface="FZShaoEr-M11S" panose="03000509000000000000" charset="-122"/>
                    <a:sym typeface="宋体" panose="02010600030101010101" pitchFamily="2" charset="-122"/>
                  </a:rPr>
                  <a:t>单击此处输入标题</a:t>
                </a:r>
                <a:endParaRPr lang="zh-CN" altLang="en-US" sz="1200" dirty="0">
                  <a:solidFill>
                    <a:srgbClr val="EB533A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4047" name="矩形 21"/>
            <p:cNvSpPr>
              <a:spLocks noChangeArrowheads="1"/>
            </p:cNvSpPr>
            <p:nvPr/>
          </p:nvSpPr>
          <p:spPr bwMode="auto">
            <a:xfrm>
              <a:off x="6130428" y="5146917"/>
              <a:ext cx="891988" cy="686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US" altLang="zh-CN" sz="2100">
                  <a:solidFill>
                    <a:schemeClr val="bg1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</a:rPr>
                <a:t>03</a:t>
              </a:r>
              <a:endParaRPr lang="zh-CN" altLang="en-US" sz="2100" dirty="0">
                <a:solidFill>
                  <a:schemeClr val="bg1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378959" y="-60960"/>
            <a:ext cx="4175973" cy="4730788"/>
            <a:chOff x="-738286" y="-250583"/>
            <a:chExt cx="6423660" cy="7277100"/>
          </a:xfrm>
        </p:grpSpPr>
        <p:pic>
          <p:nvPicPr>
            <p:cNvPr id="21" name="图片 20" descr="8ead4ae6cf351959e02be52ed3ce64d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738286" y="-250583"/>
              <a:ext cx="6423660" cy="7277100"/>
            </a:xfrm>
            <a:prstGeom prst="rect">
              <a:avLst/>
            </a:prstGeom>
          </p:spPr>
        </p:pic>
        <p:sp>
          <p:nvSpPr>
            <p:cNvPr id="22" name="矩形 39"/>
            <p:cNvSpPr>
              <a:spLocks noChangeArrowheads="1"/>
            </p:cNvSpPr>
            <p:nvPr/>
          </p:nvSpPr>
          <p:spPr bwMode="auto">
            <a:xfrm>
              <a:off x="1905421" y="2990097"/>
              <a:ext cx="1136245" cy="1537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square">
              <a:spAutoFit/>
            </a:bodyPr>
            <a:lstStyle>
              <a:lvl1pPr defTabSz="121729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defTabSz="121729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defTabSz="121729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defTabSz="121729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defTabSz="121729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defTabSz="12172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defTabSz="12172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defTabSz="12172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defTabSz="12172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ts val="750"/>
                </a:spcBef>
              </a:pPr>
              <a:r>
                <a:rPr lang="zh-CN" altLang="en-US" sz="2400" b="1">
                  <a:solidFill>
                    <a:srgbClr val="EB533A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</a:rPr>
                <a:t>简介</a:t>
              </a:r>
              <a:endParaRPr lang="zh-CN" altLang="en-US" sz="2400" b="1" dirty="0">
                <a:solidFill>
                  <a:srgbClr val="EB533A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</a:endParaRPr>
            </a:p>
          </p:txBody>
        </p:sp>
      </p:grpSp>
      <p:sp>
        <p:nvSpPr>
          <p:cNvPr id="23" name="矩形 57"/>
          <p:cNvSpPr>
            <a:spLocks noChangeArrowheads="1"/>
          </p:cNvSpPr>
          <p:nvPr/>
        </p:nvSpPr>
        <p:spPr bwMode="auto">
          <a:xfrm>
            <a:off x="451513" y="299048"/>
            <a:ext cx="31597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2400" dirty="0">
                <a:solidFill>
                  <a:srgbClr val="EB533A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FZPangWa-M18S" panose="03000509000000000000" charset="-122"/>
              </a:rPr>
              <a:t>妇女节的简介</a:t>
            </a:r>
            <a:endParaRPr lang="zh-CN" altLang="en-US" sz="2400" dirty="0">
              <a:solidFill>
                <a:srgbClr val="EB533A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FZPangWa-M18S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 bwMode="auto">
          <a:xfrm>
            <a:off x="4195371" y="1211223"/>
            <a:ext cx="4119572" cy="948288"/>
            <a:chOff x="1200151" y="1700213"/>
            <a:chExt cx="5492764" cy="1264385"/>
          </a:xfrm>
        </p:grpSpPr>
        <p:grpSp>
          <p:nvGrpSpPr>
            <p:cNvPr id="6" name="组合 4"/>
            <p:cNvGrpSpPr/>
            <p:nvPr/>
          </p:nvGrpSpPr>
          <p:grpSpPr bwMode="auto">
            <a:xfrm>
              <a:off x="2331025" y="1716059"/>
              <a:ext cx="4361890" cy="1248539"/>
              <a:chOff x="2331025" y="1716059"/>
              <a:chExt cx="4361890" cy="1248539"/>
            </a:xfrm>
          </p:grpSpPr>
          <p:sp>
            <p:nvSpPr>
              <p:cNvPr id="10" name="TextBox 23"/>
              <p:cNvSpPr txBox="1">
                <a:spLocks noChangeArrowheads="1"/>
              </p:cNvSpPr>
              <p:nvPr/>
            </p:nvSpPr>
            <p:spPr bwMode="auto">
              <a:xfrm>
                <a:off x="2363537" y="2123342"/>
                <a:ext cx="4329378" cy="8412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ts val="1400"/>
                  </a:lnSpc>
                  <a:defRPr/>
                </a:pPr>
                <a:r>
                  <a:rPr lang="zh-CN" altLang="en-US" sz="1000">
                    <a:solidFill>
                      <a:srgbClr val="EB533A"/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近几十年来，</a:t>
                </a:r>
                <a:r>
                  <a:rPr lang="zh-CN" altLang="en-US" sz="1000">
                    <a:solidFill>
                      <a:srgbClr val="EB533A"/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  <a:hlinkClick r:id="rId1"/>
                  </a:rPr>
                  <a:t>联合国</a:t>
                </a:r>
                <a:r>
                  <a:rPr lang="zh-CN" altLang="en-US" sz="1000">
                    <a:solidFill>
                      <a:srgbClr val="EB533A"/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的四次全球性会议加强了国际妇女运动，随着国际妇女运动的成长，妇女节取得了全球性的意义。</a:t>
                </a:r>
                <a:endParaRPr lang="zh-CN" altLang="en-US" sz="1000" dirty="0">
                  <a:solidFill>
                    <a:srgbClr val="EB533A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1" name="TextBox 24"/>
              <p:cNvSpPr txBox="1">
                <a:spLocks noChangeArrowheads="1"/>
              </p:cNvSpPr>
              <p:nvPr/>
            </p:nvSpPr>
            <p:spPr bwMode="auto">
              <a:xfrm>
                <a:off x="2331025" y="1716059"/>
                <a:ext cx="2298066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500" dirty="0">
                    <a:solidFill>
                      <a:srgbClr val="EB533A"/>
                    </a:solidFill>
                    <a:latin typeface="FZShaoEr-M11S" panose="03000509000000000000" charset="-122"/>
                    <a:ea typeface="FZShaoEr-M11S" panose="03000509000000000000" charset="-122"/>
                    <a:cs typeface="FZShaoEr-M11S" panose="03000509000000000000" charset="-122"/>
                    <a:sym typeface="宋体" panose="02010600030101010101" pitchFamily="2" charset="-122"/>
                  </a:rPr>
                  <a:t>单击此处输入标题</a:t>
                </a:r>
                <a:endParaRPr lang="zh-CN" altLang="en-US" sz="1500" dirty="0">
                  <a:solidFill>
                    <a:srgbClr val="EB533A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7" name="组合 1"/>
            <p:cNvGrpSpPr/>
            <p:nvPr/>
          </p:nvGrpSpPr>
          <p:grpSpPr bwMode="auto">
            <a:xfrm>
              <a:off x="1200151" y="1700213"/>
              <a:ext cx="1118079" cy="1154439"/>
              <a:chOff x="1200151" y="1700213"/>
              <a:chExt cx="1118079" cy="1154439"/>
            </a:xfrm>
          </p:grpSpPr>
          <p:pic>
            <p:nvPicPr>
              <p:cNvPr id="8" name="图片 1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150" t="27882" r="23213" b="16142"/>
              <a:stretch>
                <a:fillRect/>
              </a:stretch>
            </p:blipFill>
            <p:spPr bwMode="auto">
              <a:xfrm>
                <a:off x="1200151" y="1700213"/>
                <a:ext cx="1118079" cy="1154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Box 24"/>
              <p:cNvSpPr txBox="1">
                <a:spLocks noChangeArrowheads="1"/>
              </p:cNvSpPr>
              <p:nvPr/>
            </p:nvSpPr>
            <p:spPr bwMode="auto">
              <a:xfrm>
                <a:off x="1370424" y="1716058"/>
                <a:ext cx="861776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000" b="1" dirty="0">
                    <a:solidFill>
                      <a:srgbClr val="EB533A"/>
                    </a:solidFill>
                    <a:latin typeface="汉仪小麦体简" panose="00020600040101010101" pitchFamily="18" charset="-122"/>
                    <a:ea typeface="汉仪小麦体简" panose="00020600040101010101" pitchFamily="18" charset="-122"/>
                    <a:sym typeface="宋体" panose="02010600030101010101" pitchFamily="2" charset="-122"/>
                  </a:rPr>
                  <a:t>01</a:t>
                </a:r>
                <a:endParaRPr lang="zh-CN" altLang="en-US" sz="3000" b="1" dirty="0">
                  <a:solidFill>
                    <a:srgbClr val="EB533A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 bwMode="auto">
          <a:xfrm>
            <a:off x="4195371" y="2382514"/>
            <a:ext cx="4119572" cy="865829"/>
            <a:chOff x="1200151" y="1700213"/>
            <a:chExt cx="5492763" cy="1155738"/>
          </a:xfrm>
        </p:grpSpPr>
        <p:grpSp>
          <p:nvGrpSpPr>
            <p:cNvPr id="13" name="组合 10"/>
            <p:cNvGrpSpPr/>
            <p:nvPr/>
          </p:nvGrpSpPr>
          <p:grpSpPr bwMode="auto">
            <a:xfrm>
              <a:off x="2331025" y="1716058"/>
              <a:ext cx="4361889" cy="997472"/>
              <a:chOff x="2331025" y="1716058"/>
              <a:chExt cx="4361889" cy="997472"/>
            </a:xfrm>
          </p:grpSpPr>
          <p:sp>
            <p:nvSpPr>
              <p:cNvPr id="17" name="TextBox 23"/>
              <p:cNvSpPr txBox="1">
                <a:spLocks noChangeArrowheads="1"/>
              </p:cNvSpPr>
              <p:nvPr/>
            </p:nvSpPr>
            <p:spPr bwMode="auto">
              <a:xfrm>
                <a:off x="2363537" y="2145214"/>
                <a:ext cx="4329377" cy="568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ts val="1300"/>
                  </a:lnSpc>
                  <a:defRPr/>
                </a:pPr>
                <a:r>
                  <a:rPr lang="zh-CN" altLang="en-US" sz="1000">
                    <a:solidFill>
                      <a:srgbClr val="EB533A"/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这些进展使国际妇女节成为团结一致、协调努力要求归还妇女权利和参与政治、经济和社会生活的权利的日子。</a:t>
                </a:r>
                <a:endParaRPr lang="zh-CN" altLang="en-US" sz="1000" dirty="0">
                  <a:solidFill>
                    <a:srgbClr val="EB533A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8" name="TextBox 24"/>
              <p:cNvSpPr txBox="1">
                <a:spLocks noChangeArrowheads="1"/>
              </p:cNvSpPr>
              <p:nvPr/>
            </p:nvSpPr>
            <p:spPr bwMode="auto">
              <a:xfrm>
                <a:off x="2331025" y="1716058"/>
                <a:ext cx="2298065" cy="4313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500" dirty="0">
                    <a:solidFill>
                      <a:srgbClr val="EB533A"/>
                    </a:solidFill>
                    <a:latin typeface="FZShaoEr-M11S" panose="03000509000000000000" charset="-122"/>
                    <a:ea typeface="FZShaoEr-M11S" panose="03000509000000000000" charset="-122"/>
                    <a:cs typeface="FZShaoEr-M11S" panose="03000509000000000000" charset="-122"/>
                    <a:sym typeface="宋体" panose="02010600030101010101" pitchFamily="2" charset="-122"/>
                  </a:rPr>
                  <a:t>单击此处输入标题</a:t>
                </a:r>
                <a:endParaRPr lang="zh-CN" altLang="en-US" sz="1500" dirty="0">
                  <a:solidFill>
                    <a:srgbClr val="EB533A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4" name="组合 11"/>
            <p:cNvGrpSpPr/>
            <p:nvPr/>
          </p:nvGrpSpPr>
          <p:grpSpPr bwMode="auto">
            <a:xfrm>
              <a:off x="1200151" y="1700213"/>
              <a:ext cx="1119338" cy="1155738"/>
              <a:chOff x="1200151" y="1700213"/>
              <a:chExt cx="1119338" cy="1155738"/>
            </a:xfrm>
          </p:grpSpPr>
          <p:pic>
            <p:nvPicPr>
              <p:cNvPr id="15" name="图片 1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150" t="27882" r="23213" b="16142"/>
              <a:stretch>
                <a:fillRect/>
              </a:stretch>
            </p:blipFill>
            <p:spPr bwMode="auto">
              <a:xfrm>
                <a:off x="1200151" y="1700213"/>
                <a:ext cx="1119338" cy="11557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" name="TextBox 24"/>
              <p:cNvSpPr txBox="1">
                <a:spLocks noChangeArrowheads="1"/>
              </p:cNvSpPr>
              <p:nvPr/>
            </p:nvSpPr>
            <p:spPr bwMode="auto">
              <a:xfrm>
                <a:off x="1370424" y="1719850"/>
                <a:ext cx="861775" cy="7394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000" b="1" dirty="0">
                    <a:solidFill>
                      <a:srgbClr val="EB533A"/>
                    </a:solidFill>
                    <a:latin typeface="汉仪小麦体简" panose="00020600040101010101" pitchFamily="18" charset="-122"/>
                    <a:ea typeface="汉仪小麦体简" panose="00020600040101010101" pitchFamily="18" charset="-122"/>
                    <a:sym typeface="宋体" panose="02010600030101010101" pitchFamily="2" charset="-122"/>
                  </a:rPr>
                  <a:t>02</a:t>
                </a:r>
                <a:endParaRPr lang="zh-CN" altLang="en-US" sz="3000" b="1" dirty="0">
                  <a:solidFill>
                    <a:srgbClr val="EB533A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  <a:sym typeface="宋体" panose="02010600030101010101" pitchFamily="2" charset="-122"/>
                </a:endParaRPr>
              </a:p>
            </p:txBody>
          </p:sp>
        </p:grpSp>
      </p:grpSp>
      <p:sp>
        <p:nvSpPr>
          <p:cNvPr id="19" name="矩形 57"/>
          <p:cNvSpPr>
            <a:spLocks noChangeArrowheads="1"/>
          </p:cNvSpPr>
          <p:nvPr/>
        </p:nvSpPr>
        <p:spPr bwMode="auto">
          <a:xfrm>
            <a:off x="451513" y="299048"/>
            <a:ext cx="31597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2400" dirty="0">
                <a:solidFill>
                  <a:srgbClr val="EB533A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FZPangWa-M18S" panose="03000509000000000000" charset="-122"/>
              </a:rPr>
              <a:t>妇女节的由来</a:t>
            </a:r>
            <a:endParaRPr lang="zh-CN" altLang="en-US" sz="2400" dirty="0">
              <a:solidFill>
                <a:srgbClr val="EB533A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FZPangWa-M18S" panose="03000509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16" y="985624"/>
            <a:ext cx="3548276" cy="3548276"/>
          </a:xfrm>
          <a:prstGeom prst="rect">
            <a:avLst/>
          </a:prstGeom>
        </p:spPr>
      </p:pic>
      <p:grpSp>
        <p:nvGrpSpPr>
          <p:cNvPr id="20" name="组合 11"/>
          <p:cNvGrpSpPr/>
          <p:nvPr/>
        </p:nvGrpSpPr>
        <p:grpSpPr bwMode="auto">
          <a:xfrm>
            <a:off x="4195371" y="3508812"/>
            <a:ext cx="4119572" cy="950008"/>
            <a:chOff x="1200151" y="1700213"/>
            <a:chExt cx="5492762" cy="1268104"/>
          </a:xfrm>
        </p:grpSpPr>
        <p:grpSp>
          <p:nvGrpSpPr>
            <p:cNvPr id="21" name="组合 10"/>
            <p:cNvGrpSpPr/>
            <p:nvPr/>
          </p:nvGrpSpPr>
          <p:grpSpPr bwMode="auto">
            <a:xfrm>
              <a:off x="2331025" y="1716058"/>
              <a:ext cx="4361888" cy="1252259"/>
              <a:chOff x="2331025" y="1716058"/>
              <a:chExt cx="4361888" cy="1252259"/>
            </a:xfrm>
          </p:grpSpPr>
          <p:sp>
            <p:nvSpPr>
              <p:cNvPr id="25" name="TextBox 23"/>
              <p:cNvSpPr txBox="1">
                <a:spLocks noChangeArrowheads="1"/>
              </p:cNvSpPr>
              <p:nvPr/>
            </p:nvSpPr>
            <p:spPr bwMode="auto">
              <a:xfrm>
                <a:off x="2363536" y="2126114"/>
                <a:ext cx="4329377" cy="842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ts val="1400"/>
                  </a:lnSpc>
                  <a:defRPr/>
                </a:pPr>
                <a:r>
                  <a:rPr lang="en-US" altLang="zh-CN" sz="1000" dirty="0">
                    <a:solidFill>
                      <a:srgbClr val="EB533A"/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1909</a:t>
                </a:r>
                <a:r>
                  <a:rPr lang="zh-CN" altLang="en-US" sz="1000" dirty="0">
                    <a:solidFill>
                      <a:srgbClr val="EB533A"/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年</a:t>
                </a:r>
                <a:r>
                  <a:rPr lang="en-US" altLang="zh-CN" sz="1000" dirty="0">
                    <a:solidFill>
                      <a:srgbClr val="EB533A"/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3</a:t>
                </a:r>
                <a:r>
                  <a:rPr lang="zh-CN" altLang="en-US" sz="1000" dirty="0">
                    <a:solidFill>
                      <a:srgbClr val="EB533A"/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月</a:t>
                </a:r>
                <a:r>
                  <a:rPr lang="en-US" altLang="zh-CN" sz="1000" dirty="0">
                    <a:solidFill>
                      <a:srgbClr val="EB533A"/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8</a:t>
                </a:r>
                <a:r>
                  <a:rPr lang="zh-CN" altLang="en-US" sz="1000" dirty="0">
                    <a:solidFill>
                      <a:srgbClr val="EB533A"/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日，美国</a:t>
                </a:r>
                <a:r>
                  <a:rPr lang="zh-CN" altLang="en-US" sz="1000" dirty="0">
                    <a:solidFill>
                      <a:srgbClr val="EB533A"/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  <a:hlinkClick r:id="rId5"/>
                  </a:rPr>
                  <a:t>芝加哥</a:t>
                </a:r>
                <a:r>
                  <a:rPr lang="zh-CN" altLang="en-US" sz="1000" dirty="0">
                    <a:solidFill>
                      <a:srgbClr val="EB533A"/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女工团要求男女平等权利而举行示威，次年</a:t>
                </a:r>
                <a:r>
                  <a:rPr lang="en-US" altLang="zh-CN" sz="1000" dirty="0">
                    <a:solidFill>
                      <a:srgbClr val="EB533A"/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8</a:t>
                </a:r>
                <a:r>
                  <a:rPr lang="zh-CN" altLang="en-US" sz="1000" dirty="0">
                    <a:solidFill>
                      <a:srgbClr val="EB533A"/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月在</a:t>
                </a:r>
                <a:r>
                  <a:rPr lang="zh-CN" altLang="en-US" sz="1000" dirty="0">
                    <a:solidFill>
                      <a:srgbClr val="EB533A"/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  <a:hlinkClick r:id="rId6"/>
                  </a:rPr>
                  <a:t>丹麦</a:t>
                </a:r>
                <a:r>
                  <a:rPr lang="zh-CN" altLang="en-US" sz="1000" dirty="0">
                    <a:solidFill>
                      <a:srgbClr val="EB533A"/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哥本哈根召开的国际第二次社会主义者妇女大会上决定</a:t>
                </a:r>
                <a:endParaRPr lang="zh-CN" altLang="en-US" sz="1000" dirty="0">
                  <a:solidFill>
                    <a:srgbClr val="EB533A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6" name="TextBox 24"/>
              <p:cNvSpPr txBox="1">
                <a:spLocks noChangeArrowheads="1"/>
              </p:cNvSpPr>
              <p:nvPr/>
            </p:nvSpPr>
            <p:spPr bwMode="auto">
              <a:xfrm>
                <a:off x="2331025" y="1716058"/>
                <a:ext cx="2298065" cy="4313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500" dirty="0">
                    <a:solidFill>
                      <a:srgbClr val="EB533A"/>
                    </a:solidFill>
                    <a:latin typeface="FZShaoEr-M11S" panose="03000509000000000000" charset="-122"/>
                    <a:ea typeface="FZShaoEr-M11S" panose="03000509000000000000" charset="-122"/>
                    <a:cs typeface="FZShaoEr-M11S" panose="03000509000000000000" charset="-122"/>
                    <a:sym typeface="宋体" panose="02010600030101010101" pitchFamily="2" charset="-122"/>
                  </a:rPr>
                  <a:t>单击此处输入标题</a:t>
                </a:r>
                <a:endParaRPr lang="zh-CN" altLang="en-US" sz="1500" dirty="0">
                  <a:solidFill>
                    <a:srgbClr val="EB533A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22" name="组合 11"/>
            <p:cNvGrpSpPr/>
            <p:nvPr/>
          </p:nvGrpSpPr>
          <p:grpSpPr bwMode="auto">
            <a:xfrm>
              <a:off x="1200151" y="1700213"/>
              <a:ext cx="1119338" cy="1155738"/>
              <a:chOff x="1200151" y="1700213"/>
              <a:chExt cx="1119338" cy="1155738"/>
            </a:xfrm>
          </p:grpSpPr>
          <p:pic>
            <p:nvPicPr>
              <p:cNvPr id="23" name="图片 1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150" t="27882" r="23213" b="16142"/>
              <a:stretch>
                <a:fillRect/>
              </a:stretch>
            </p:blipFill>
            <p:spPr bwMode="auto">
              <a:xfrm>
                <a:off x="1200151" y="1700213"/>
                <a:ext cx="1119338" cy="11557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" name="TextBox 24"/>
              <p:cNvSpPr txBox="1">
                <a:spLocks noChangeArrowheads="1"/>
              </p:cNvSpPr>
              <p:nvPr/>
            </p:nvSpPr>
            <p:spPr bwMode="auto">
              <a:xfrm>
                <a:off x="1370424" y="1719850"/>
                <a:ext cx="861775" cy="7394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000" b="1" dirty="0">
                    <a:solidFill>
                      <a:srgbClr val="EB533A"/>
                    </a:solidFill>
                    <a:latin typeface="汉仪小麦体简" panose="00020600040101010101" pitchFamily="18" charset="-122"/>
                    <a:ea typeface="汉仪小麦体简" panose="00020600040101010101" pitchFamily="18" charset="-122"/>
                    <a:sym typeface="宋体" panose="02010600030101010101" pitchFamily="2" charset="-122"/>
                  </a:rPr>
                  <a:t>02</a:t>
                </a:r>
                <a:endParaRPr lang="zh-CN" altLang="en-US" sz="3000" b="1" dirty="0">
                  <a:solidFill>
                    <a:srgbClr val="EB533A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  <a:sym typeface="宋体" panose="02010600030101010101" pitchFamily="2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57"/>
          <p:cNvSpPr>
            <a:spLocks noChangeArrowheads="1"/>
          </p:cNvSpPr>
          <p:nvPr/>
        </p:nvSpPr>
        <p:spPr bwMode="auto">
          <a:xfrm>
            <a:off x="4703796" y="2100351"/>
            <a:ext cx="1957971" cy="37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000" dirty="0">
                <a:solidFill>
                  <a:srgbClr val="EA543A"/>
                </a:solidFill>
                <a:latin typeface="方正胖娃简体" panose="03000509000000000000" pitchFamily="65" charset="-122"/>
                <a:ea typeface="方正胖娃简体" panose="03000509000000000000" pitchFamily="65" charset="-122"/>
                <a:sym typeface="Arial" panose="020B0604020202020204" pitchFamily="34" charset="0"/>
              </a:rPr>
              <a:t>第二章</a:t>
            </a:r>
            <a:endParaRPr lang="en-US" altLang="en-US" sz="2000" dirty="0">
              <a:solidFill>
                <a:srgbClr val="EB533A"/>
              </a:solidFill>
              <a:latin typeface="方正胖娃简体" panose="03000509000000000000" pitchFamily="65" charset="-122"/>
              <a:ea typeface="方正胖娃简体" panose="03000509000000000000" pitchFamily="65" charset="-122"/>
              <a:sym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418" y="1180915"/>
            <a:ext cx="2788209" cy="259292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668627" y="2477377"/>
            <a:ext cx="23391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rgbClr val="EB533A"/>
                </a:solidFill>
                <a:latin typeface="方正胖娃简体" panose="03000509000000000000" pitchFamily="65" charset="-122"/>
                <a:ea typeface="方正胖娃简体" panose="03000509000000000000" pitchFamily="65" charset="-122"/>
              </a:rPr>
              <a:t>妇女节的</a:t>
            </a:r>
            <a:r>
              <a:rPr lang="zh-CN" altLang="en-US" sz="2800" dirty="0">
                <a:solidFill>
                  <a:srgbClr val="EB533A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FZPangWa-M18S" panose="03000509000000000000" charset="-122"/>
              </a:rPr>
              <a:t>简介</a:t>
            </a:r>
            <a:endParaRPr lang="zh-CN" altLang="en-US" sz="2800" dirty="0">
              <a:solidFill>
                <a:srgbClr val="EB533A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FZPangWa-M18S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 3"/>
          <p:cNvGrpSpPr/>
          <p:nvPr/>
        </p:nvGrpSpPr>
        <p:grpSpPr>
          <a:xfrm>
            <a:off x="3181350" y="1611820"/>
            <a:ext cx="2759869" cy="2400300"/>
            <a:chOff x="3181350" y="1611820"/>
            <a:chExt cx="2759869" cy="2400300"/>
          </a:xfrm>
        </p:grpSpPr>
        <p:sp>
          <p:nvSpPr>
            <p:cNvPr id="12" name="Freeform 9"/>
            <p:cNvSpPr/>
            <p:nvPr/>
          </p:nvSpPr>
          <p:spPr>
            <a:xfrm rot="1800000">
              <a:off x="3181350" y="2440495"/>
              <a:ext cx="1143000" cy="890588"/>
            </a:xfrm>
            <a:custGeom>
              <a:avLst/>
              <a:gdLst/>
              <a:ahLst/>
              <a:cxnLst>
                <a:cxn ang="0">
                  <a:pos x="193056" y="1054470"/>
                </a:cxn>
                <a:cxn ang="0">
                  <a:pos x="449676" y="97959"/>
                </a:cxn>
                <a:cxn ang="0">
                  <a:pos x="822781" y="4439"/>
                </a:cxn>
                <a:cxn ang="0">
                  <a:pos x="822781" y="4439"/>
                </a:cxn>
                <a:cxn ang="0">
                  <a:pos x="829285" y="4735"/>
                </a:cxn>
                <a:cxn ang="0">
                  <a:pos x="832537" y="5031"/>
                </a:cxn>
                <a:cxn ang="0">
                  <a:pos x="1928495" y="52679"/>
                </a:cxn>
                <a:cxn ang="0">
                  <a:pos x="1420871" y="1026059"/>
                </a:cxn>
                <a:cxn ang="0">
                  <a:pos x="1419097" y="1029018"/>
                </a:cxn>
                <a:cxn ang="0">
                  <a:pos x="1416437" y="1034641"/>
                </a:cxn>
                <a:cxn ang="0">
                  <a:pos x="1416141" y="1034641"/>
                </a:cxn>
                <a:cxn ang="0">
                  <a:pos x="1148582" y="1311355"/>
                </a:cxn>
                <a:cxn ang="0">
                  <a:pos x="193056" y="1054470"/>
                </a:cxn>
              </a:cxnLst>
              <a:rect l="0" t="0" r="0" b="0"/>
              <a:pathLst>
                <a:path w="6523" h="5083">
                  <a:moveTo>
                    <a:pt x="653" y="3563"/>
                  </a:moveTo>
                  <a:cubicBezTo>
                    <a:pt x="0" y="2431"/>
                    <a:pt x="389" y="983"/>
                    <a:pt x="1521" y="331"/>
                  </a:cubicBezTo>
                  <a:cubicBezTo>
                    <a:pt x="1919" y="101"/>
                    <a:pt x="2356" y="0"/>
                    <a:pt x="2783" y="15"/>
                  </a:cubicBezTo>
                  <a:lnTo>
                    <a:pt x="2783" y="15"/>
                  </a:lnTo>
                  <a:lnTo>
                    <a:pt x="2805" y="16"/>
                  </a:lnTo>
                  <a:lnTo>
                    <a:pt x="2816" y="17"/>
                  </a:lnTo>
                  <a:lnTo>
                    <a:pt x="6523" y="178"/>
                  </a:lnTo>
                  <a:lnTo>
                    <a:pt x="4806" y="3467"/>
                  </a:lnTo>
                  <a:lnTo>
                    <a:pt x="4800" y="3477"/>
                  </a:lnTo>
                  <a:lnTo>
                    <a:pt x="4791" y="3496"/>
                  </a:lnTo>
                  <a:lnTo>
                    <a:pt x="4790" y="3496"/>
                  </a:lnTo>
                  <a:cubicBezTo>
                    <a:pt x="4589" y="3874"/>
                    <a:pt x="4283" y="4201"/>
                    <a:pt x="3885" y="4431"/>
                  </a:cubicBezTo>
                  <a:cubicBezTo>
                    <a:pt x="2753" y="5083"/>
                    <a:pt x="1306" y="4695"/>
                    <a:pt x="653" y="3563"/>
                  </a:cubicBezTo>
                  <a:close/>
                </a:path>
              </a:pathLst>
            </a:custGeom>
            <a:solidFill>
              <a:srgbClr val="EA543A"/>
            </a:solidFill>
            <a:ln w="9525">
              <a:noFill/>
            </a:ln>
          </p:spPr>
          <p:txBody>
            <a:bodyPr lIns="68580" tIns="34290" rIns="68580" bIns="34290"/>
            <a:lstStyle/>
            <a:p>
              <a:endParaRPr lang="zh-CN" altLang="en-US" sz="900" noProof="1"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endParaRPr>
            </a:p>
          </p:txBody>
        </p:sp>
        <p:grpSp>
          <p:nvGrpSpPr>
            <p:cNvPr id="2" name="组 1"/>
            <p:cNvGrpSpPr/>
            <p:nvPr/>
          </p:nvGrpSpPr>
          <p:grpSpPr>
            <a:xfrm>
              <a:off x="3417094" y="1611820"/>
              <a:ext cx="2524125" cy="2400300"/>
              <a:chOff x="3417094" y="1611820"/>
              <a:chExt cx="2524125" cy="2400300"/>
            </a:xfrm>
          </p:grpSpPr>
          <p:sp>
            <p:nvSpPr>
              <p:cNvPr id="8" name="Freeform 5"/>
              <p:cNvSpPr/>
              <p:nvPr/>
            </p:nvSpPr>
            <p:spPr>
              <a:xfrm rot="1800000">
                <a:off x="4498181" y="1611820"/>
                <a:ext cx="828675" cy="1185863"/>
              </a:xfrm>
              <a:custGeom>
                <a:avLst/>
                <a:gdLst/>
                <a:ahLst/>
                <a:cxnLst>
                  <a:cxn ang="0">
                    <a:pos x="699304" y="0"/>
                  </a:cxn>
                  <a:cxn ang="0">
                    <a:pos x="1398905" y="700755"/>
                  </a:cxn>
                  <a:cxn ang="0">
                    <a:pos x="1293093" y="1071568"/>
                  </a:cxn>
                  <a:cxn ang="0">
                    <a:pos x="1293093" y="1071568"/>
                  </a:cxn>
                  <a:cxn ang="0">
                    <a:pos x="1289841" y="1076603"/>
                  </a:cxn>
                  <a:cxn ang="0">
                    <a:pos x="1288068" y="1079565"/>
                  </a:cxn>
                  <a:cxn ang="0">
                    <a:pos x="699304" y="2006600"/>
                  </a:cxn>
                  <a:cxn ang="0">
                    <a:pos x="110836" y="1079565"/>
                  </a:cxn>
                  <a:cxn ang="0">
                    <a:pos x="109063" y="1076603"/>
                  </a:cxn>
                  <a:cxn ang="0">
                    <a:pos x="105516" y="1071568"/>
                  </a:cxn>
                  <a:cxn ang="0">
                    <a:pos x="105516" y="1071568"/>
                  </a:cxn>
                  <a:cxn ang="0">
                    <a:pos x="0" y="700755"/>
                  </a:cxn>
                  <a:cxn ang="0">
                    <a:pos x="699304" y="0"/>
                  </a:cxn>
                </a:cxnLst>
                <a:rect l="0" t="0" r="0" b="0"/>
                <a:pathLst>
                  <a:path w="4733" h="6775">
                    <a:moveTo>
                      <a:pt x="2366" y="0"/>
                    </a:moveTo>
                    <a:cubicBezTo>
                      <a:pt x="3673" y="0"/>
                      <a:pt x="4733" y="1060"/>
                      <a:pt x="4733" y="2366"/>
                    </a:cubicBezTo>
                    <a:cubicBezTo>
                      <a:pt x="4733" y="2826"/>
                      <a:pt x="4602" y="3255"/>
                      <a:pt x="4375" y="3618"/>
                    </a:cubicBezTo>
                    <a:lnTo>
                      <a:pt x="4375" y="3618"/>
                    </a:lnTo>
                    <a:lnTo>
                      <a:pt x="4364" y="3635"/>
                    </a:lnTo>
                    <a:lnTo>
                      <a:pt x="4358" y="3645"/>
                    </a:lnTo>
                    <a:lnTo>
                      <a:pt x="2366" y="6775"/>
                    </a:lnTo>
                    <a:lnTo>
                      <a:pt x="375" y="3645"/>
                    </a:lnTo>
                    <a:lnTo>
                      <a:pt x="369" y="3635"/>
                    </a:lnTo>
                    <a:lnTo>
                      <a:pt x="357" y="3618"/>
                    </a:lnTo>
                    <a:lnTo>
                      <a:pt x="357" y="3618"/>
                    </a:lnTo>
                    <a:cubicBezTo>
                      <a:pt x="131" y="3255"/>
                      <a:pt x="0" y="2826"/>
                      <a:pt x="0" y="2366"/>
                    </a:cubicBezTo>
                    <a:cubicBezTo>
                      <a:pt x="0" y="1060"/>
                      <a:pt x="1060" y="0"/>
                      <a:pt x="2366" y="0"/>
                    </a:cubicBezTo>
                    <a:close/>
                  </a:path>
                </a:pathLst>
              </a:custGeom>
              <a:solidFill>
                <a:srgbClr val="EA543A"/>
              </a:solidFill>
              <a:ln w="9525">
                <a:noFill/>
              </a:ln>
            </p:spPr>
            <p:txBody>
              <a:bodyPr lIns="68580" tIns="34290" rIns="68580" bIns="34290"/>
              <a:lstStyle/>
              <a:p>
                <a:endParaRPr lang="zh-CN" altLang="en-US" sz="900" noProof="1"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endParaRPr>
              </a:p>
            </p:txBody>
          </p:sp>
          <p:sp>
            <p:nvSpPr>
              <p:cNvPr id="9" name="Freeform 6"/>
              <p:cNvSpPr/>
              <p:nvPr/>
            </p:nvSpPr>
            <p:spPr>
              <a:xfrm rot="1800000">
                <a:off x="3795713" y="2825067"/>
                <a:ext cx="831056" cy="1187053"/>
              </a:xfrm>
              <a:custGeom>
                <a:avLst/>
                <a:gdLst/>
                <a:ahLst/>
                <a:cxnLst>
                  <a:cxn ang="0">
                    <a:pos x="699304" y="2006600"/>
                  </a:cxn>
                  <a:cxn ang="0">
                    <a:pos x="1398905" y="1305652"/>
                  </a:cxn>
                  <a:cxn ang="0">
                    <a:pos x="1293093" y="935189"/>
                  </a:cxn>
                  <a:cxn ang="0">
                    <a:pos x="1293093" y="935189"/>
                  </a:cxn>
                  <a:cxn ang="0">
                    <a:pos x="1289841" y="929858"/>
                  </a:cxn>
                  <a:cxn ang="0">
                    <a:pos x="1288068" y="926897"/>
                  </a:cxn>
                  <a:cxn ang="0">
                    <a:pos x="699304" y="0"/>
                  </a:cxn>
                  <a:cxn ang="0">
                    <a:pos x="110836" y="926897"/>
                  </a:cxn>
                  <a:cxn ang="0">
                    <a:pos x="109063" y="929858"/>
                  </a:cxn>
                  <a:cxn ang="0">
                    <a:pos x="105516" y="935189"/>
                  </a:cxn>
                  <a:cxn ang="0">
                    <a:pos x="105516" y="935189"/>
                  </a:cxn>
                  <a:cxn ang="0">
                    <a:pos x="0" y="1305652"/>
                  </a:cxn>
                  <a:cxn ang="0">
                    <a:pos x="699304" y="2006600"/>
                  </a:cxn>
                </a:cxnLst>
                <a:rect l="0" t="0" r="0" b="0"/>
                <a:pathLst>
                  <a:path w="4733" h="6776">
                    <a:moveTo>
                      <a:pt x="2366" y="6776"/>
                    </a:moveTo>
                    <a:cubicBezTo>
                      <a:pt x="3673" y="6776"/>
                      <a:pt x="4733" y="5716"/>
                      <a:pt x="4733" y="4409"/>
                    </a:cubicBezTo>
                    <a:cubicBezTo>
                      <a:pt x="4733" y="3950"/>
                      <a:pt x="4602" y="3521"/>
                      <a:pt x="4375" y="3158"/>
                    </a:cubicBezTo>
                    <a:lnTo>
                      <a:pt x="4375" y="3158"/>
                    </a:lnTo>
                    <a:lnTo>
                      <a:pt x="4364" y="3140"/>
                    </a:lnTo>
                    <a:lnTo>
                      <a:pt x="4358" y="3130"/>
                    </a:lnTo>
                    <a:lnTo>
                      <a:pt x="2366" y="0"/>
                    </a:lnTo>
                    <a:lnTo>
                      <a:pt x="375" y="3130"/>
                    </a:lnTo>
                    <a:lnTo>
                      <a:pt x="369" y="3140"/>
                    </a:lnTo>
                    <a:lnTo>
                      <a:pt x="357" y="3158"/>
                    </a:lnTo>
                    <a:lnTo>
                      <a:pt x="357" y="3158"/>
                    </a:lnTo>
                    <a:cubicBezTo>
                      <a:pt x="131" y="3521"/>
                      <a:pt x="0" y="3950"/>
                      <a:pt x="0" y="4409"/>
                    </a:cubicBezTo>
                    <a:cubicBezTo>
                      <a:pt x="0" y="5716"/>
                      <a:pt x="1060" y="6776"/>
                      <a:pt x="2366" y="6776"/>
                    </a:cubicBezTo>
                    <a:close/>
                  </a:path>
                </a:pathLst>
              </a:custGeom>
              <a:solidFill>
                <a:srgbClr val="2FB4AC"/>
              </a:solidFill>
              <a:ln w="9525">
                <a:noFill/>
              </a:ln>
            </p:spPr>
            <p:txBody>
              <a:bodyPr lIns="68580" tIns="34290" rIns="68580" bIns="34290"/>
              <a:lstStyle/>
              <a:p>
                <a:endParaRPr lang="zh-CN" altLang="en-US" sz="900" noProof="1">
                  <a:solidFill>
                    <a:srgbClr val="92D050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endParaRPr>
              </a:p>
            </p:txBody>
          </p:sp>
          <p:sp>
            <p:nvSpPr>
              <p:cNvPr id="10" name="Freeform 7"/>
              <p:cNvSpPr>
                <a:spLocks noChangeArrowheads="1"/>
              </p:cNvSpPr>
              <p:nvPr/>
            </p:nvSpPr>
            <p:spPr bwMode="auto">
              <a:xfrm rot="1800000">
                <a:off x="3651647" y="1621345"/>
                <a:ext cx="1141809" cy="890588"/>
              </a:xfrm>
              <a:custGeom>
                <a:avLst/>
                <a:gdLst>
                  <a:gd name="T0" fmla="*/ 655 w 6517"/>
                  <a:gd name="T1" fmla="*/ 1516 h 5082"/>
                  <a:gd name="T2" fmla="*/ 3889 w 6517"/>
                  <a:gd name="T3" fmla="*/ 655 h 5082"/>
                  <a:gd name="T4" fmla="*/ 4792 w 6517"/>
                  <a:gd name="T5" fmla="*/ 1592 h 5082"/>
                  <a:gd name="T6" fmla="*/ 4792 w 6517"/>
                  <a:gd name="T7" fmla="*/ 1592 h 5082"/>
                  <a:gd name="T8" fmla="*/ 4802 w 6517"/>
                  <a:gd name="T9" fmla="*/ 1610 h 5082"/>
                  <a:gd name="T10" fmla="*/ 4808 w 6517"/>
                  <a:gd name="T11" fmla="*/ 1621 h 5082"/>
                  <a:gd name="T12" fmla="*/ 6517 w 6517"/>
                  <a:gd name="T13" fmla="*/ 4913 h 5082"/>
                  <a:gd name="T14" fmla="*/ 2811 w 6517"/>
                  <a:gd name="T15" fmla="*/ 5067 h 5082"/>
                  <a:gd name="T16" fmla="*/ 2799 w 6517"/>
                  <a:gd name="T17" fmla="*/ 5067 h 5082"/>
                  <a:gd name="T18" fmla="*/ 2778 w 6517"/>
                  <a:gd name="T19" fmla="*/ 5068 h 5082"/>
                  <a:gd name="T20" fmla="*/ 2778 w 6517"/>
                  <a:gd name="T21" fmla="*/ 5068 h 5082"/>
                  <a:gd name="T22" fmla="*/ 1516 w 6517"/>
                  <a:gd name="T23" fmla="*/ 4750 h 5082"/>
                  <a:gd name="T24" fmla="*/ 655 w 6517"/>
                  <a:gd name="T25" fmla="*/ 1516 h 50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517" h="5082">
                    <a:moveTo>
                      <a:pt x="655" y="1516"/>
                    </a:moveTo>
                    <a:cubicBezTo>
                      <a:pt x="1310" y="385"/>
                      <a:pt x="2759" y="0"/>
                      <a:pt x="3889" y="655"/>
                    </a:cubicBezTo>
                    <a:cubicBezTo>
                      <a:pt x="4287" y="885"/>
                      <a:pt x="4592" y="1214"/>
                      <a:pt x="4792" y="1592"/>
                    </a:cubicBezTo>
                    <a:lnTo>
                      <a:pt x="4802" y="1610"/>
                    </a:lnTo>
                    <a:lnTo>
                      <a:pt x="4808" y="1621"/>
                    </a:lnTo>
                    <a:lnTo>
                      <a:pt x="6517" y="4913"/>
                    </a:lnTo>
                    <a:lnTo>
                      <a:pt x="2811" y="5067"/>
                    </a:lnTo>
                    <a:lnTo>
                      <a:pt x="2799" y="5067"/>
                    </a:lnTo>
                    <a:lnTo>
                      <a:pt x="2778" y="5068"/>
                    </a:lnTo>
                    <a:cubicBezTo>
                      <a:pt x="2350" y="5082"/>
                      <a:pt x="1913" y="4980"/>
                      <a:pt x="1516" y="4750"/>
                    </a:cubicBezTo>
                    <a:cubicBezTo>
                      <a:pt x="385" y="4095"/>
                      <a:pt x="0" y="2647"/>
                      <a:pt x="655" y="1516"/>
                    </a:cubicBezTo>
                    <a:close/>
                  </a:path>
                </a:pathLst>
              </a:custGeom>
              <a:solidFill>
                <a:srgbClr val="2FB4AC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endParaRPr lang="zh-CN" altLang="en-US">
                  <a:solidFill>
                    <a:srgbClr val="92D050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endParaRPr>
              </a:p>
            </p:txBody>
          </p:sp>
          <p:sp>
            <p:nvSpPr>
              <p:cNvPr id="11" name="Freeform 8"/>
              <p:cNvSpPr>
                <a:spLocks noChangeArrowheads="1"/>
              </p:cNvSpPr>
              <p:nvPr/>
            </p:nvSpPr>
            <p:spPr bwMode="auto">
              <a:xfrm rot="1800000">
                <a:off x="4329113" y="3106054"/>
                <a:ext cx="1141810" cy="890588"/>
              </a:xfrm>
              <a:custGeom>
                <a:avLst/>
                <a:gdLst>
                  <a:gd name="T0" fmla="*/ 5863 w 6518"/>
                  <a:gd name="T1" fmla="*/ 3566 h 5082"/>
                  <a:gd name="T2" fmla="*/ 5002 w 6518"/>
                  <a:gd name="T3" fmla="*/ 332 h 5082"/>
                  <a:gd name="T4" fmla="*/ 3740 w 6518"/>
                  <a:gd name="T5" fmla="*/ 14 h 5082"/>
                  <a:gd name="T6" fmla="*/ 3740 w 6518"/>
                  <a:gd name="T7" fmla="*/ 14 h 5082"/>
                  <a:gd name="T8" fmla="*/ 3719 w 6518"/>
                  <a:gd name="T9" fmla="*/ 14 h 5082"/>
                  <a:gd name="T10" fmla="*/ 3707 w 6518"/>
                  <a:gd name="T11" fmla="*/ 15 h 5082"/>
                  <a:gd name="T12" fmla="*/ 0 w 6518"/>
                  <a:gd name="T13" fmla="*/ 168 h 5082"/>
                  <a:gd name="T14" fmla="*/ 1710 w 6518"/>
                  <a:gd name="T15" fmla="*/ 3461 h 5082"/>
                  <a:gd name="T16" fmla="*/ 1715 w 6518"/>
                  <a:gd name="T17" fmla="*/ 3471 h 5082"/>
                  <a:gd name="T18" fmla="*/ 1725 w 6518"/>
                  <a:gd name="T19" fmla="*/ 3490 h 5082"/>
                  <a:gd name="T20" fmla="*/ 1725 w 6518"/>
                  <a:gd name="T21" fmla="*/ 3490 h 5082"/>
                  <a:gd name="T22" fmla="*/ 2628 w 6518"/>
                  <a:gd name="T23" fmla="*/ 4427 h 5082"/>
                  <a:gd name="T24" fmla="*/ 5863 w 6518"/>
                  <a:gd name="T25" fmla="*/ 3566 h 50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518" h="5082">
                    <a:moveTo>
                      <a:pt x="5863" y="3566"/>
                    </a:moveTo>
                    <a:cubicBezTo>
                      <a:pt x="6518" y="2435"/>
                      <a:pt x="6132" y="987"/>
                      <a:pt x="5002" y="332"/>
                    </a:cubicBezTo>
                    <a:cubicBezTo>
                      <a:pt x="4604" y="101"/>
                      <a:pt x="4168" y="0"/>
                      <a:pt x="3740" y="14"/>
                    </a:cubicBezTo>
                    <a:lnTo>
                      <a:pt x="3719" y="14"/>
                    </a:lnTo>
                    <a:lnTo>
                      <a:pt x="3707" y="15"/>
                    </a:lnTo>
                    <a:lnTo>
                      <a:pt x="0" y="168"/>
                    </a:lnTo>
                    <a:lnTo>
                      <a:pt x="1710" y="3461"/>
                    </a:lnTo>
                    <a:lnTo>
                      <a:pt x="1715" y="3471"/>
                    </a:lnTo>
                    <a:lnTo>
                      <a:pt x="1725" y="3490"/>
                    </a:lnTo>
                    <a:cubicBezTo>
                      <a:pt x="1926" y="3868"/>
                      <a:pt x="2231" y="4196"/>
                      <a:pt x="2628" y="4427"/>
                    </a:cubicBezTo>
                    <a:cubicBezTo>
                      <a:pt x="3759" y="5082"/>
                      <a:pt x="5207" y="4696"/>
                      <a:pt x="5863" y="3566"/>
                    </a:cubicBezTo>
                    <a:close/>
                  </a:path>
                </a:pathLst>
              </a:custGeom>
              <a:solidFill>
                <a:srgbClr val="EA543A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endParaRPr lang="zh-CN" altLang="en-US"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endParaRPr>
              </a:p>
            </p:txBody>
          </p:sp>
          <p:sp>
            <p:nvSpPr>
              <p:cNvPr id="13" name="Freeform 10"/>
              <p:cNvSpPr/>
              <p:nvPr/>
            </p:nvSpPr>
            <p:spPr>
              <a:xfrm rot="1800000">
                <a:off x="4799410" y="2292857"/>
                <a:ext cx="1141809" cy="891779"/>
              </a:xfrm>
              <a:custGeom>
                <a:avLst/>
                <a:gdLst/>
                <a:ahLst/>
                <a:cxnLst>
                  <a:cxn ang="0">
                    <a:pos x="1735704" y="450140"/>
                  </a:cxn>
                  <a:cxn ang="0">
                    <a:pos x="779736" y="193255"/>
                  </a:cxn>
                  <a:cxn ang="0">
                    <a:pos x="512136" y="469968"/>
                  </a:cxn>
                  <a:cxn ang="0">
                    <a:pos x="512136" y="469968"/>
                  </a:cxn>
                  <a:cxn ang="0">
                    <a:pos x="509179" y="475296"/>
                  </a:cxn>
                  <a:cxn ang="0">
                    <a:pos x="507700" y="478551"/>
                  </a:cxn>
                  <a:cxn ang="0">
                    <a:pos x="0" y="1451635"/>
                  </a:cxn>
                  <a:cxn ang="0">
                    <a:pos x="1095829" y="1499579"/>
                  </a:cxn>
                  <a:cxn ang="0">
                    <a:pos x="1099378" y="1499875"/>
                  </a:cxn>
                  <a:cxn ang="0">
                    <a:pos x="1105587" y="1499875"/>
                  </a:cxn>
                  <a:cxn ang="0">
                    <a:pos x="1105587" y="1499875"/>
                  </a:cxn>
                  <a:cxn ang="0">
                    <a:pos x="1479045" y="1406651"/>
                  </a:cxn>
                  <a:cxn ang="0">
                    <a:pos x="1735704" y="450140"/>
                  </a:cxn>
                </a:cxnLst>
                <a:rect l="0" t="0" r="0" b="0"/>
                <a:pathLst>
                  <a:path w="6522" h="5083">
                    <a:moveTo>
                      <a:pt x="5870" y="1521"/>
                    </a:moveTo>
                    <a:cubicBezTo>
                      <a:pt x="5217" y="389"/>
                      <a:pt x="3769" y="0"/>
                      <a:pt x="2637" y="653"/>
                    </a:cubicBezTo>
                    <a:cubicBezTo>
                      <a:pt x="2239" y="882"/>
                      <a:pt x="1934" y="1210"/>
                      <a:pt x="1732" y="1588"/>
                    </a:cubicBezTo>
                    <a:lnTo>
                      <a:pt x="1732" y="1588"/>
                    </a:lnTo>
                    <a:lnTo>
                      <a:pt x="1722" y="1606"/>
                    </a:lnTo>
                    <a:lnTo>
                      <a:pt x="1717" y="1617"/>
                    </a:lnTo>
                    <a:lnTo>
                      <a:pt x="0" y="4905"/>
                    </a:lnTo>
                    <a:lnTo>
                      <a:pt x="3706" y="5067"/>
                    </a:lnTo>
                    <a:lnTo>
                      <a:pt x="3718" y="5068"/>
                    </a:lnTo>
                    <a:lnTo>
                      <a:pt x="3739" y="5068"/>
                    </a:lnTo>
                    <a:lnTo>
                      <a:pt x="3739" y="5068"/>
                    </a:lnTo>
                    <a:cubicBezTo>
                      <a:pt x="4167" y="5083"/>
                      <a:pt x="4604" y="4983"/>
                      <a:pt x="5002" y="4753"/>
                    </a:cubicBezTo>
                    <a:cubicBezTo>
                      <a:pt x="6134" y="4100"/>
                      <a:pt x="6522" y="2653"/>
                      <a:pt x="5870" y="1521"/>
                    </a:cubicBezTo>
                    <a:close/>
                  </a:path>
                </a:pathLst>
              </a:custGeom>
              <a:solidFill>
                <a:srgbClr val="2FB4AC"/>
              </a:solidFill>
              <a:ln w="9525">
                <a:noFill/>
              </a:ln>
            </p:spPr>
            <p:txBody>
              <a:bodyPr lIns="68580" tIns="34290" rIns="68580" bIns="34290"/>
              <a:lstStyle/>
              <a:p>
                <a:endParaRPr lang="zh-CN" altLang="en-US" sz="900" noProof="1">
                  <a:solidFill>
                    <a:srgbClr val="92D050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endParaRPr>
              </a:p>
            </p:txBody>
          </p:sp>
          <p:sp>
            <p:nvSpPr>
              <p:cNvPr id="14" name="TextBox 48"/>
              <p:cNvSpPr txBox="1"/>
              <p:nvPr/>
            </p:nvSpPr>
            <p:spPr>
              <a:xfrm>
                <a:off x="4527948" y="2430970"/>
                <a:ext cx="377428" cy="22313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68580" tIns="34290" rIns="68580" bIns="34290">
                <a:spAutoFit/>
              </a:bodyPr>
              <a:lstStyle/>
              <a:p>
                <a:pPr algn="ctr"/>
                <a:r>
                  <a:rPr lang="en-US" altLang="zh-CN" sz="1000" noProof="1">
                    <a:solidFill>
                      <a:srgbClr val="F2F2F2"/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01</a:t>
                </a:r>
                <a:endParaRPr lang="en-US" altLang="zh-CN" sz="1000" noProof="1">
                  <a:solidFill>
                    <a:srgbClr val="F2F2F2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endParaRPr>
              </a:p>
            </p:txBody>
          </p:sp>
          <p:sp>
            <p:nvSpPr>
              <p:cNvPr id="15" name="TextBox 49"/>
              <p:cNvSpPr txBox="1"/>
              <p:nvPr/>
            </p:nvSpPr>
            <p:spPr>
              <a:xfrm>
                <a:off x="4676775" y="2697670"/>
                <a:ext cx="379810" cy="22313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68580" tIns="34290" rIns="68580" bIns="34290">
                <a:spAutoFit/>
              </a:bodyPr>
              <a:lstStyle/>
              <a:p>
                <a:pPr algn="ctr"/>
                <a:r>
                  <a:rPr lang="en-US" altLang="zh-CN" sz="1000" noProof="1">
                    <a:solidFill>
                      <a:srgbClr val="F2F2F2"/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02</a:t>
                </a:r>
                <a:endParaRPr lang="en-US" altLang="zh-CN" sz="1000" noProof="1">
                  <a:solidFill>
                    <a:srgbClr val="F2F2F2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endParaRPr>
              </a:p>
            </p:txBody>
          </p:sp>
          <p:sp>
            <p:nvSpPr>
              <p:cNvPr id="16" name="TextBox 50"/>
              <p:cNvSpPr txBox="1"/>
              <p:nvPr/>
            </p:nvSpPr>
            <p:spPr>
              <a:xfrm>
                <a:off x="4519613" y="2972704"/>
                <a:ext cx="394097" cy="22313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68580" tIns="34290" rIns="68580" bIns="34290">
                <a:spAutoFit/>
              </a:bodyPr>
              <a:lstStyle/>
              <a:p>
                <a:pPr algn="ctr"/>
                <a:r>
                  <a:rPr lang="en-US" altLang="zh-CN" sz="1000" noProof="1">
                    <a:solidFill>
                      <a:srgbClr val="F2F2F2"/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03</a:t>
                </a:r>
                <a:endParaRPr lang="en-US" altLang="zh-CN" sz="1000" noProof="1">
                  <a:solidFill>
                    <a:srgbClr val="F2F2F2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endParaRPr>
              </a:p>
            </p:txBody>
          </p:sp>
          <p:sp>
            <p:nvSpPr>
              <p:cNvPr id="17" name="TextBox 51"/>
              <p:cNvSpPr txBox="1"/>
              <p:nvPr/>
            </p:nvSpPr>
            <p:spPr>
              <a:xfrm>
                <a:off x="4205288" y="2972704"/>
                <a:ext cx="378619" cy="22313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68580" tIns="34290" rIns="68580" bIns="34290">
                <a:spAutoFit/>
              </a:bodyPr>
              <a:lstStyle/>
              <a:p>
                <a:pPr algn="ctr"/>
                <a:r>
                  <a:rPr lang="en-US" altLang="zh-CN" sz="1000" noProof="1">
                    <a:solidFill>
                      <a:srgbClr val="F2F2F2"/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04</a:t>
                </a:r>
                <a:endParaRPr lang="en-US" altLang="zh-CN" sz="1000" noProof="1">
                  <a:solidFill>
                    <a:srgbClr val="F2F2F2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endParaRPr>
              </a:p>
            </p:txBody>
          </p:sp>
          <p:sp>
            <p:nvSpPr>
              <p:cNvPr id="18" name="TextBox 52"/>
              <p:cNvSpPr txBox="1"/>
              <p:nvPr/>
            </p:nvSpPr>
            <p:spPr>
              <a:xfrm>
                <a:off x="4067175" y="2707195"/>
                <a:ext cx="379810" cy="22313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68580" tIns="34290" rIns="68580" bIns="34290">
                <a:spAutoFit/>
              </a:bodyPr>
              <a:lstStyle/>
              <a:p>
                <a:pPr algn="ctr"/>
                <a:r>
                  <a:rPr lang="en-US" altLang="zh-CN" sz="1000" noProof="1">
                    <a:solidFill>
                      <a:srgbClr val="F2F2F2"/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05</a:t>
                </a:r>
                <a:endParaRPr lang="en-US" altLang="zh-CN" sz="1000" noProof="1">
                  <a:solidFill>
                    <a:srgbClr val="F2F2F2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endParaRPr>
              </a:p>
            </p:txBody>
          </p:sp>
          <p:sp>
            <p:nvSpPr>
              <p:cNvPr id="19" name="TextBox 53"/>
              <p:cNvSpPr txBox="1"/>
              <p:nvPr/>
            </p:nvSpPr>
            <p:spPr>
              <a:xfrm>
                <a:off x="4188619" y="2430970"/>
                <a:ext cx="395288" cy="22313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68580" tIns="34290" rIns="68580" bIns="34290">
                <a:spAutoFit/>
              </a:bodyPr>
              <a:lstStyle/>
              <a:p>
                <a:pPr algn="ctr"/>
                <a:r>
                  <a:rPr lang="en-US" altLang="zh-CN" sz="1000" noProof="1">
                    <a:solidFill>
                      <a:srgbClr val="F2F2F2"/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</a:rPr>
                  <a:t>06</a:t>
                </a:r>
                <a:endParaRPr lang="en-US" altLang="zh-CN" sz="1000" noProof="1">
                  <a:solidFill>
                    <a:srgbClr val="F2F2F2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endParaRPr>
              </a:p>
            </p:txBody>
          </p:sp>
          <p:sp>
            <p:nvSpPr>
              <p:cNvPr id="20" name="KSO_Shape"/>
              <p:cNvSpPr/>
              <p:nvPr/>
            </p:nvSpPr>
            <p:spPr bwMode="auto">
              <a:xfrm>
                <a:off x="4752975" y="1864232"/>
                <a:ext cx="503635" cy="344091"/>
              </a:xfrm>
              <a:custGeom>
                <a:avLst/>
                <a:gdLst>
                  <a:gd name="T0" fmla="*/ 2147483646 w 112"/>
                  <a:gd name="T1" fmla="*/ 2147483646 h 77"/>
                  <a:gd name="T2" fmla="*/ 2147483646 w 112"/>
                  <a:gd name="T3" fmla="*/ 2147483646 h 77"/>
                  <a:gd name="T4" fmla="*/ 2147483646 w 112"/>
                  <a:gd name="T5" fmla="*/ 2147483646 h 77"/>
                  <a:gd name="T6" fmla="*/ 2147483646 w 112"/>
                  <a:gd name="T7" fmla="*/ 2147483646 h 77"/>
                  <a:gd name="T8" fmla="*/ 2147483646 w 112"/>
                  <a:gd name="T9" fmla="*/ 2147483646 h 77"/>
                  <a:gd name="T10" fmla="*/ 0 w 112"/>
                  <a:gd name="T11" fmla="*/ 2147483646 h 77"/>
                  <a:gd name="T12" fmla="*/ 2147483646 w 112"/>
                  <a:gd name="T13" fmla="*/ 2147483646 h 77"/>
                  <a:gd name="T14" fmla="*/ 2147483646 w 112"/>
                  <a:gd name="T15" fmla="*/ 2147483646 h 77"/>
                  <a:gd name="T16" fmla="*/ 2147483646 w 112"/>
                  <a:gd name="T17" fmla="*/ 2147483646 h 77"/>
                  <a:gd name="T18" fmla="*/ 2147483646 w 112"/>
                  <a:gd name="T19" fmla="*/ 2147483646 h 77"/>
                  <a:gd name="T20" fmla="*/ 2147483646 w 112"/>
                  <a:gd name="T21" fmla="*/ 2147483646 h 77"/>
                  <a:gd name="T22" fmla="*/ 2147483646 w 112"/>
                  <a:gd name="T23" fmla="*/ 2147483646 h 77"/>
                  <a:gd name="T24" fmla="*/ 2147483646 w 112"/>
                  <a:gd name="T25" fmla="*/ 2147483646 h 77"/>
                  <a:gd name="T26" fmla="*/ 2147483646 w 112"/>
                  <a:gd name="T27" fmla="*/ 2147483646 h 77"/>
                  <a:gd name="T28" fmla="*/ 2147483646 w 112"/>
                  <a:gd name="T29" fmla="*/ 2147483646 h 77"/>
                  <a:gd name="T30" fmla="*/ 2147483646 w 112"/>
                  <a:gd name="T31" fmla="*/ 2147483646 h 77"/>
                  <a:gd name="T32" fmla="*/ 2147483646 w 112"/>
                  <a:gd name="T33" fmla="*/ 2147483646 h 77"/>
                  <a:gd name="T34" fmla="*/ 2147483646 w 112"/>
                  <a:gd name="T35" fmla="*/ 2147483646 h 77"/>
                  <a:gd name="T36" fmla="*/ 2147483646 w 112"/>
                  <a:gd name="T37" fmla="*/ 2147483646 h 77"/>
                  <a:gd name="T38" fmla="*/ 2147483646 w 112"/>
                  <a:gd name="T39" fmla="*/ 2147483646 h 77"/>
                  <a:gd name="T40" fmla="*/ 2147483646 w 112"/>
                  <a:gd name="T41" fmla="*/ 2147483646 h 77"/>
                  <a:gd name="T42" fmla="*/ 2147483646 w 112"/>
                  <a:gd name="T43" fmla="*/ 2147483646 h 77"/>
                  <a:gd name="T44" fmla="*/ 2147483646 w 112"/>
                  <a:gd name="T45" fmla="*/ 2147483646 h 77"/>
                  <a:gd name="T46" fmla="*/ 2147483646 w 112"/>
                  <a:gd name="T47" fmla="*/ 2147483646 h 77"/>
                  <a:gd name="T48" fmla="*/ 2147483646 w 112"/>
                  <a:gd name="T49" fmla="*/ 2147483646 h 77"/>
                  <a:gd name="T50" fmla="*/ 2147483646 w 112"/>
                  <a:gd name="T51" fmla="*/ 2147483646 h 77"/>
                  <a:gd name="T52" fmla="*/ 2147483646 w 112"/>
                  <a:gd name="T53" fmla="*/ 2147483646 h 77"/>
                  <a:gd name="T54" fmla="*/ 2147483646 w 112"/>
                  <a:gd name="T55" fmla="*/ 2147483646 h 77"/>
                  <a:gd name="T56" fmla="*/ 2147483646 w 112"/>
                  <a:gd name="T57" fmla="*/ 2147483646 h 77"/>
                  <a:gd name="T58" fmla="*/ 2147483646 w 112"/>
                  <a:gd name="T59" fmla="*/ 2147483646 h 77"/>
                  <a:gd name="T60" fmla="*/ 2147483646 w 112"/>
                  <a:gd name="T61" fmla="*/ 2147483646 h 77"/>
                  <a:gd name="T62" fmla="*/ 2147483646 w 112"/>
                  <a:gd name="T63" fmla="*/ 2147483646 h 77"/>
                  <a:gd name="T64" fmla="*/ 2147483646 w 112"/>
                  <a:gd name="T65" fmla="*/ 2147483646 h 77"/>
                  <a:gd name="T66" fmla="*/ 2147483646 w 112"/>
                  <a:gd name="T67" fmla="*/ 2147483646 h 77"/>
                  <a:gd name="T68" fmla="*/ 2147483646 w 112"/>
                  <a:gd name="T69" fmla="*/ 2147483646 h 77"/>
                  <a:gd name="T70" fmla="*/ 2147483646 w 112"/>
                  <a:gd name="T71" fmla="*/ 2147483646 h 77"/>
                  <a:gd name="T72" fmla="*/ 2147483646 w 112"/>
                  <a:gd name="T73" fmla="*/ 2147483646 h 77"/>
                  <a:gd name="T74" fmla="*/ 2147483646 w 112"/>
                  <a:gd name="T75" fmla="*/ 2147483646 h 77"/>
                  <a:gd name="T76" fmla="*/ 2147483646 w 112"/>
                  <a:gd name="T77" fmla="*/ 2147483646 h 77"/>
                  <a:gd name="T78" fmla="*/ 2147483646 w 112"/>
                  <a:gd name="T79" fmla="*/ 2147483646 h 77"/>
                  <a:gd name="T80" fmla="*/ 2147483646 w 112"/>
                  <a:gd name="T81" fmla="*/ 2147483646 h 77"/>
                  <a:gd name="T82" fmla="*/ 2147483646 w 112"/>
                  <a:gd name="T83" fmla="*/ 2147483646 h 77"/>
                  <a:gd name="T84" fmla="*/ 2147483646 w 112"/>
                  <a:gd name="T85" fmla="*/ 2147483646 h 77"/>
                  <a:gd name="T86" fmla="*/ 2147483646 w 112"/>
                  <a:gd name="T87" fmla="*/ 2147483646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68580" tIns="34290" rIns="68580" bIns="34290"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100" noProof="1">
                  <a:solidFill>
                    <a:srgbClr val="FFFFFF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endParaRPr>
              </a:p>
            </p:txBody>
          </p:sp>
          <p:sp>
            <p:nvSpPr>
              <p:cNvPr id="21" name="KSO_Shape"/>
              <p:cNvSpPr/>
              <p:nvPr/>
            </p:nvSpPr>
            <p:spPr bwMode="auto">
              <a:xfrm>
                <a:off x="5241131" y="2607182"/>
                <a:ext cx="467916" cy="463154"/>
              </a:xfrm>
              <a:custGeom>
                <a:avLst/>
                <a:gdLst>
                  <a:gd name="T0" fmla="*/ 615878 w 2390775"/>
                  <a:gd name="T1" fmla="*/ 1467970 h 2365376"/>
                  <a:gd name="T2" fmla="*/ 587250 w 2390775"/>
                  <a:gd name="T3" fmla="*/ 1401697 h 2365376"/>
                  <a:gd name="T4" fmla="*/ 1282649 w 2390775"/>
                  <a:gd name="T5" fmla="*/ 1393474 h 2365376"/>
                  <a:gd name="T6" fmla="*/ 1180915 w 2390775"/>
                  <a:gd name="T7" fmla="*/ 1446870 h 2365376"/>
                  <a:gd name="T8" fmla="*/ 1210073 w 2390775"/>
                  <a:gd name="T9" fmla="*/ 1382167 h 2365376"/>
                  <a:gd name="T10" fmla="*/ 653657 w 2390775"/>
                  <a:gd name="T11" fmla="*/ 1314699 h 2365376"/>
                  <a:gd name="T12" fmla="*/ 646041 w 2390775"/>
                  <a:gd name="T13" fmla="*/ 1180275 h 2365376"/>
                  <a:gd name="T14" fmla="*/ 589870 w 2390775"/>
                  <a:gd name="T15" fmla="*/ 1105327 h 2365376"/>
                  <a:gd name="T16" fmla="*/ 599516 w 2390775"/>
                  <a:gd name="T17" fmla="*/ 1141280 h 2365376"/>
                  <a:gd name="T18" fmla="*/ 579914 w 2390775"/>
                  <a:gd name="T19" fmla="*/ 1158779 h 2365376"/>
                  <a:gd name="T20" fmla="*/ 541333 w 2390775"/>
                  <a:gd name="T21" fmla="*/ 1105965 h 2365376"/>
                  <a:gd name="T22" fmla="*/ 1137260 w 2390775"/>
                  <a:gd name="T23" fmla="*/ 1009231 h 2365376"/>
                  <a:gd name="T24" fmla="*/ 1143562 w 2390775"/>
                  <a:gd name="T25" fmla="*/ 1026145 h 2365376"/>
                  <a:gd name="T26" fmla="*/ 1096615 w 2390775"/>
                  <a:gd name="T27" fmla="*/ 1069549 h 2365376"/>
                  <a:gd name="T28" fmla="*/ 1102602 w 2390775"/>
                  <a:gd name="T29" fmla="*/ 1001572 h 2365376"/>
                  <a:gd name="T30" fmla="*/ 972739 w 2390775"/>
                  <a:gd name="T31" fmla="*/ 835988 h 2365376"/>
                  <a:gd name="T32" fmla="*/ 989500 w 2390775"/>
                  <a:gd name="T33" fmla="*/ 1138672 h 2365376"/>
                  <a:gd name="T34" fmla="*/ 639427 w 2390775"/>
                  <a:gd name="T35" fmla="*/ 1423644 h 2365376"/>
                  <a:gd name="T36" fmla="*/ 599898 w 2390775"/>
                  <a:gd name="T37" fmla="*/ 1003302 h 2365376"/>
                  <a:gd name="T38" fmla="*/ 529694 w 2390775"/>
                  <a:gd name="T39" fmla="*/ 1090596 h 2365376"/>
                  <a:gd name="T40" fmla="*/ 602428 w 2390775"/>
                  <a:gd name="T41" fmla="*/ 868249 h 2365376"/>
                  <a:gd name="T42" fmla="*/ 861740 w 2390775"/>
                  <a:gd name="T43" fmla="*/ 924231 h 2365376"/>
                  <a:gd name="T44" fmla="*/ 755609 w 2390775"/>
                  <a:gd name="T45" fmla="*/ 542052 h 2365376"/>
                  <a:gd name="T46" fmla="*/ 929665 w 2390775"/>
                  <a:gd name="T47" fmla="*/ 525915 h 2365376"/>
                  <a:gd name="T48" fmla="*/ 909019 w 2390775"/>
                  <a:gd name="T49" fmla="*/ 571798 h 2365376"/>
                  <a:gd name="T50" fmla="*/ 936652 w 2390775"/>
                  <a:gd name="T51" fmla="*/ 586353 h 2365376"/>
                  <a:gd name="T52" fmla="*/ 928394 w 2390775"/>
                  <a:gd name="T53" fmla="*/ 688879 h 2365376"/>
                  <a:gd name="T54" fmla="*/ 840414 w 2390775"/>
                  <a:gd name="T55" fmla="*/ 772101 h 2365376"/>
                  <a:gd name="T56" fmla="*/ 742269 w 2390775"/>
                  <a:gd name="T57" fmla="*/ 675588 h 2365376"/>
                  <a:gd name="T58" fmla="*/ 738139 w 2390775"/>
                  <a:gd name="T59" fmla="*/ 608504 h 2365376"/>
                  <a:gd name="T60" fmla="*/ 761643 w 2390775"/>
                  <a:gd name="T61" fmla="*/ 510093 h 2365376"/>
                  <a:gd name="T62" fmla="*/ 617010 w 2390775"/>
                  <a:gd name="T63" fmla="*/ 449064 h 2365376"/>
                  <a:gd name="T64" fmla="*/ 350272 w 2390775"/>
                  <a:gd name="T65" fmla="*/ 638327 h 2365376"/>
                  <a:gd name="T66" fmla="*/ 215163 w 2390775"/>
                  <a:gd name="T67" fmla="*/ 939947 h 2365376"/>
                  <a:gd name="T68" fmla="*/ 256613 w 2390775"/>
                  <a:gd name="T69" fmla="*/ 1277331 h 2365376"/>
                  <a:gd name="T70" fmla="*/ 458486 w 2390775"/>
                  <a:gd name="T71" fmla="*/ 1534008 h 2365376"/>
                  <a:gd name="T72" fmla="*/ 767308 w 2390775"/>
                  <a:gd name="T73" fmla="*/ 1655225 h 2365376"/>
                  <a:gd name="T74" fmla="*/ 1101127 w 2390775"/>
                  <a:gd name="T75" fmla="*/ 1596674 h 2365376"/>
                  <a:gd name="T76" fmla="*/ 1347614 w 2390775"/>
                  <a:gd name="T77" fmla="*/ 1383040 h 2365376"/>
                  <a:gd name="T78" fmla="*/ 1453614 w 2390775"/>
                  <a:gd name="T79" fmla="*/ 1066861 h 2365376"/>
                  <a:gd name="T80" fmla="*/ 1378939 w 2390775"/>
                  <a:gd name="T81" fmla="*/ 738024 h 2365376"/>
                  <a:gd name="T82" fmla="*/ 1153652 w 2390775"/>
                  <a:gd name="T83" fmla="*/ 501602 h 2365376"/>
                  <a:gd name="T84" fmla="*/ 831224 w 2390775"/>
                  <a:gd name="T85" fmla="*/ 411085 h 2365376"/>
                  <a:gd name="T86" fmla="*/ 989432 w 2390775"/>
                  <a:gd name="T87" fmla="*/ 315187 h 2365376"/>
                  <a:gd name="T88" fmla="*/ 1471649 w 2390775"/>
                  <a:gd name="T89" fmla="*/ 671876 h 2365376"/>
                  <a:gd name="T90" fmla="*/ 1554866 w 2390775"/>
                  <a:gd name="T91" fmla="*/ 1171938 h 2365376"/>
                  <a:gd name="T92" fmla="*/ 1239716 w 2390775"/>
                  <a:gd name="T93" fmla="*/ 1647313 h 2365376"/>
                  <a:gd name="T94" fmla="*/ 646121 w 2390775"/>
                  <a:gd name="T95" fmla="*/ 1748275 h 2365376"/>
                  <a:gd name="T96" fmla="*/ 110112 w 2390775"/>
                  <a:gd name="T97" fmla="*/ 1186813 h 2365376"/>
                  <a:gd name="T98" fmla="*/ 251551 w 2390775"/>
                  <a:gd name="T99" fmla="*/ 580725 h 2365376"/>
                  <a:gd name="T100" fmla="*/ 1549044 w 2390775"/>
                  <a:gd name="T101" fmla="*/ 160116 h 2365376"/>
                  <a:gd name="T102" fmla="*/ 1461002 w 2390775"/>
                  <a:gd name="T103" fmla="*/ 284475 h 2365376"/>
                  <a:gd name="T104" fmla="*/ 1550307 w 2390775"/>
                  <a:gd name="T105" fmla="*/ 426554 h 2365376"/>
                  <a:gd name="T106" fmla="*/ 1719764 w 2390775"/>
                  <a:gd name="T107" fmla="*/ 380038 h 2365376"/>
                  <a:gd name="T108" fmla="*/ 1735543 w 2390775"/>
                  <a:gd name="T109" fmla="*/ 232579 h 2365376"/>
                  <a:gd name="T110" fmla="*/ 1705909 w 2390775"/>
                  <a:gd name="T111" fmla="*/ 94508 h 2365376"/>
                  <a:gd name="T112" fmla="*/ 1774050 w 2390775"/>
                  <a:gd name="T113" fmla="*/ 148403 h 2365376"/>
                  <a:gd name="T114" fmla="*/ 1781614 w 2390775"/>
                  <a:gd name="T115" fmla="*/ 428769 h 2365376"/>
                  <a:gd name="T116" fmla="*/ 1600166 w 2390775"/>
                  <a:gd name="T117" fmla="*/ 516104 h 2365376"/>
                  <a:gd name="T118" fmla="*/ 1452167 w 2390775"/>
                  <a:gd name="T119" fmla="*/ 455349 h 2365376"/>
                  <a:gd name="T120" fmla="*/ 1310478 w 2390775"/>
                  <a:gd name="T121" fmla="*/ 259477 h 2365376"/>
                  <a:gd name="T122" fmla="*/ 1562614 w 2390775"/>
                  <a:gd name="T123" fmla="*/ 74046 h 236537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2390775" h="2365376">
                    <a:moveTo>
                      <a:pt x="761351" y="1739900"/>
                    </a:moveTo>
                    <a:lnTo>
                      <a:pt x="791690" y="1805294"/>
                    </a:lnTo>
                    <a:lnTo>
                      <a:pt x="794883" y="1808051"/>
                    </a:lnTo>
                    <a:lnTo>
                      <a:pt x="797278" y="1811991"/>
                    </a:lnTo>
                    <a:lnTo>
                      <a:pt x="800871" y="1817112"/>
                    </a:lnTo>
                    <a:lnTo>
                      <a:pt x="803266" y="1822233"/>
                    </a:lnTo>
                    <a:lnTo>
                      <a:pt x="804065" y="1825384"/>
                    </a:lnTo>
                    <a:lnTo>
                      <a:pt x="804863" y="1828536"/>
                    </a:lnTo>
                    <a:lnTo>
                      <a:pt x="804863" y="1831687"/>
                    </a:lnTo>
                    <a:lnTo>
                      <a:pt x="804863" y="1834839"/>
                    </a:lnTo>
                    <a:lnTo>
                      <a:pt x="804065" y="1837990"/>
                    </a:lnTo>
                    <a:lnTo>
                      <a:pt x="802867" y="1841142"/>
                    </a:lnTo>
                    <a:lnTo>
                      <a:pt x="801670" y="1842718"/>
                    </a:lnTo>
                    <a:lnTo>
                      <a:pt x="799674" y="1844687"/>
                    </a:lnTo>
                    <a:lnTo>
                      <a:pt x="797278" y="1845475"/>
                    </a:lnTo>
                    <a:lnTo>
                      <a:pt x="794484" y="1845869"/>
                    </a:lnTo>
                    <a:lnTo>
                      <a:pt x="790891" y="1846263"/>
                    </a:lnTo>
                    <a:lnTo>
                      <a:pt x="787698" y="1845869"/>
                    </a:lnTo>
                    <a:lnTo>
                      <a:pt x="784105" y="1845475"/>
                    </a:lnTo>
                    <a:lnTo>
                      <a:pt x="780512" y="1844293"/>
                    </a:lnTo>
                    <a:lnTo>
                      <a:pt x="776520" y="1842718"/>
                    </a:lnTo>
                    <a:lnTo>
                      <a:pt x="772927" y="1841142"/>
                    </a:lnTo>
                    <a:lnTo>
                      <a:pt x="768935" y="1839172"/>
                    </a:lnTo>
                    <a:lnTo>
                      <a:pt x="765343" y="1836809"/>
                    </a:lnTo>
                    <a:lnTo>
                      <a:pt x="761750" y="1834051"/>
                    </a:lnTo>
                    <a:lnTo>
                      <a:pt x="758955" y="1831294"/>
                    </a:lnTo>
                    <a:lnTo>
                      <a:pt x="756161" y="1827748"/>
                    </a:lnTo>
                    <a:lnTo>
                      <a:pt x="754165" y="1824597"/>
                    </a:lnTo>
                    <a:lnTo>
                      <a:pt x="748975" y="1815536"/>
                    </a:lnTo>
                    <a:lnTo>
                      <a:pt x="745782" y="1808839"/>
                    </a:lnTo>
                    <a:lnTo>
                      <a:pt x="743387" y="1803718"/>
                    </a:lnTo>
                    <a:lnTo>
                      <a:pt x="742588" y="1799385"/>
                    </a:lnTo>
                    <a:lnTo>
                      <a:pt x="742588" y="1795051"/>
                    </a:lnTo>
                    <a:lnTo>
                      <a:pt x="743387" y="1790718"/>
                    </a:lnTo>
                    <a:lnTo>
                      <a:pt x="746181" y="1778112"/>
                    </a:lnTo>
                    <a:lnTo>
                      <a:pt x="746979" y="1774173"/>
                    </a:lnTo>
                    <a:lnTo>
                      <a:pt x="746979" y="1772203"/>
                    </a:lnTo>
                    <a:lnTo>
                      <a:pt x="746181" y="1771021"/>
                    </a:lnTo>
                    <a:lnTo>
                      <a:pt x="745383" y="1770627"/>
                    </a:lnTo>
                    <a:lnTo>
                      <a:pt x="742987" y="1770627"/>
                    </a:lnTo>
                    <a:lnTo>
                      <a:pt x="742189" y="1770233"/>
                    </a:lnTo>
                    <a:lnTo>
                      <a:pt x="741790" y="1769839"/>
                    </a:lnTo>
                    <a:lnTo>
                      <a:pt x="738596" y="1761961"/>
                    </a:lnTo>
                    <a:lnTo>
                      <a:pt x="736999" y="1758021"/>
                    </a:lnTo>
                    <a:lnTo>
                      <a:pt x="736600" y="1756052"/>
                    </a:lnTo>
                    <a:lnTo>
                      <a:pt x="736600" y="1754476"/>
                    </a:lnTo>
                    <a:lnTo>
                      <a:pt x="742189" y="1750536"/>
                    </a:lnTo>
                    <a:lnTo>
                      <a:pt x="747379" y="1747385"/>
                    </a:lnTo>
                    <a:lnTo>
                      <a:pt x="750971" y="1745021"/>
                    </a:lnTo>
                    <a:lnTo>
                      <a:pt x="754165" y="1743839"/>
                    </a:lnTo>
                    <a:lnTo>
                      <a:pt x="758556" y="1741870"/>
                    </a:lnTo>
                    <a:lnTo>
                      <a:pt x="759754" y="1741870"/>
                    </a:lnTo>
                    <a:lnTo>
                      <a:pt x="761351" y="1739900"/>
                    </a:lnTo>
                    <a:close/>
                    <a:moveTo>
                      <a:pt x="1554438" y="1730375"/>
                    </a:moveTo>
                    <a:lnTo>
                      <a:pt x="1565575" y="1730375"/>
                    </a:lnTo>
                    <a:lnTo>
                      <a:pt x="1575916" y="1730375"/>
                    </a:lnTo>
                    <a:lnTo>
                      <a:pt x="1586258" y="1731163"/>
                    </a:lnTo>
                    <a:lnTo>
                      <a:pt x="1591031" y="1731951"/>
                    </a:lnTo>
                    <a:lnTo>
                      <a:pt x="1595008" y="1733133"/>
                    </a:lnTo>
                    <a:lnTo>
                      <a:pt x="1598986" y="1734314"/>
                    </a:lnTo>
                    <a:lnTo>
                      <a:pt x="1602168" y="1735890"/>
                    </a:lnTo>
                    <a:lnTo>
                      <a:pt x="1605350" y="1737860"/>
                    </a:lnTo>
                    <a:lnTo>
                      <a:pt x="1607339" y="1739830"/>
                    </a:lnTo>
                    <a:lnTo>
                      <a:pt x="1608929" y="1741799"/>
                    </a:lnTo>
                    <a:lnTo>
                      <a:pt x="1609725" y="1744951"/>
                    </a:lnTo>
                    <a:lnTo>
                      <a:pt x="1609725" y="1747708"/>
                    </a:lnTo>
                    <a:lnTo>
                      <a:pt x="1608929" y="1751648"/>
                    </a:lnTo>
                    <a:lnTo>
                      <a:pt x="1607339" y="1755193"/>
                    </a:lnTo>
                    <a:lnTo>
                      <a:pt x="1604554" y="1759920"/>
                    </a:lnTo>
                    <a:lnTo>
                      <a:pt x="1600577" y="1764648"/>
                    </a:lnTo>
                    <a:lnTo>
                      <a:pt x="1595804" y="1769769"/>
                    </a:lnTo>
                    <a:lnTo>
                      <a:pt x="1589042" y="1776072"/>
                    </a:lnTo>
                    <a:lnTo>
                      <a:pt x="1582678" y="1781193"/>
                    </a:lnTo>
                    <a:lnTo>
                      <a:pt x="1576314" y="1786314"/>
                    </a:lnTo>
                    <a:lnTo>
                      <a:pt x="1570348" y="1790647"/>
                    </a:lnTo>
                    <a:lnTo>
                      <a:pt x="1563586" y="1794193"/>
                    </a:lnTo>
                    <a:lnTo>
                      <a:pt x="1557222" y="1797738"/>
                    </a:lnTo>
                    <a:lnTo>
                      <a:pt x="1550461" y="1800496"/>
                    </a:lnTo>
                    <a:lnTo>
                      <a:pt x="1544097" y="1802466"/>
                    </a:lnTo>
                    <a:lnTo>
                      <a:pt x="1537733" y="1804829"/>
                    </a:lnTo>
                    <a:lnTo>
                      <a:pt x="1530971" y="1806799"/>
                    </a:lnTo>
                    <a:lnTo>
                      <a:pt x="1524607" y="1807981"/>
                    </a:lnTo>
                    <a:lnTo>
                      <a:pt x="1518243" y="1809163"/>
                    </a:lnTo>
                    <a:lnTo>
                      <a:pt x="1505117" y="1811132"/>
                    </a:lnTo>
                    <a:lnTo>
                      <a:pt x="1491992" y="1812314"/>
                    </a:lnTo>
                    <a:lnTo>
                      <a:pt x="1486026" y="1813102"/>
                    </a:lnTo>
                    <a:lnTo>
                      <a:pt x="1483241" y="1813890"/>
                    </a:lnTo>
                    <a:lnTo>
                      <a:pt x="1482048" y="1814678"/>
                    </a:lnTo>
                    <a:lnTo>
                      <a:pt x="1481253" y="1815072"/>
                    </a:lnTo>
                    <a:lnTo>
                      <a:pt x="1480855" y="1815859"/>
                    </a:lnTo>
                    <a:lnTo>
                      <a:pt x="1480855" y="1817041"/>
                    </a:lnTo>
                    <a:lnTo>
                      <a:pt x="1481253" y="1818617"/>
                    </a:lnTo>
                    <a:lnTo>
                      <a:pt x="1482048" y="1819799"/>
                    </a:lnTo>
                    <a:lnTo>
                      <a:pt x="1482048" y="1821375"/>
                    </a:lnTo>
                    <a:lnTo>
                      <a:pt x="1482048" y="1821769"/>
                    </a:lnTo>
                    <a:lnTo>
                      <a:pt x="1480855" y="1822556"/>
                    </a:lnTo>
                    <a:lnTo>
                      <a:pt x="1471309" y="1830829"/>
                    </a:lnTo>
                    <a:lnTo>
                      <a:pt x="1465343" y="1834375"/>
                    </a:lnTo>
                    <a:lnTo>
                      <a:pt x="1463354" y="1835556"/>
                    </a:lnTo>
                    <a:lnTo>
                      <a:pt x="1461365" y="1836738"/>
                    </a:lnTo>
                    <a:lnTo>
                      <a:pt x="1452615" y="1830041"/>
                    </a:lnTo>
                    <a:lnTo>
                      <a:pt x="1445853" y="1824132"/>
                    </a:lnTo>
                    <a:lnTo>
                      <a:pt x="1440285" y="1819405"/>
                    </a:lnTo>
                    <a:lnTo>
                      <a:pt x="1437103" y="1815072"/>
                    </a:lnTo>
                    <a:lnTo>
                      <a:pt x="1434716" y="1812314"/>
                    </a:lnTo>
                    <a:lnTo>
                      <a:pt x="1433125" y="1810344"/>
                    </a:lnTo>
                    <a:lnTo>
                      <a:pt x="1432330" y="1808375"/>
                    </a:lnTo>
                    <a:lnTo>
                      <a:pt x="1428750" y="1806799"/>
                    </a:lnTo>
                    <a:lnTo>
                      <a:pt x="1512675" y="1734314"/>
                    </a:lnTo>
                    <a:lnTo>
                      <a:pt x="1518641" y="1733527"/>
                    </a:lnTo>
                    <a:lnTo>
                      <a:pt x="1533755" y="1731951"/>
                    </a:lnTo>
                    <a:lnTo>
                      <a:pt x="1543699" y="1731163"/>
                    </a:lnTo>
                    <a:lnTo>
                      <a:pt x="1554438" y="1730375"/>
                    </a:lnTo>
                    <a:close/>
                    <a:moveTo>
                      <a:pt x="588962" y="1535113"/>
                    </a:moveTo>
                    <a:lnTo>
                      <a:pt x="694496" y="1535113"/>
                    </a:lnTo>
                    <a:lnTo>
                      <a:pt x="694496" y="1557872"/>
                    </a:lnTo>
                    <a:lnTo>
                      <a:pt x="694894" y="1558271"/>
                    </a:lnTo>
                    <a:lnTo>
                      <a:pt x="696885" y="1560268"/>
                    </a:lnTo>
                    <a:lnTo>
                      <a:pt x="698478" y="1560667"/>
                    </a:lnTo>
                    <a:lnTo>
                      <a:pt x="700469" y="1561466"/>
                    </a:lnTo>
                    <a:lnTo>
                      <a:pt x="704053" y="1561865"/>
                    </a:lnTo>
                    <a:lnTo>
                      <a:pt x="707239" y="1561865"/>
                    </a:lnTo>
                    <a:lnTo>
                      <a:pt x="711222" y="1561865"/>
                    </a:lnTo>
                    <a:lnTo>
                      <a:pt x="714407" y="1561466"/>
                    </a:lnTo>
                    <a:lnTo>
                      <a:pt x="716797" y="1560667"/>
                    </a:lnTo>
                    <a:lnTo>
                      <a:pt x="718390" y="1560268"/>
                    </a:lnTo>
                    <a:lnTo>
                      <a:pt x="720381" y="1558271"/>
                    </a:lnTo>
                    <a:lnTo>
                      <a:pt x="720779" y="1557872"/>
                    </a:lnTo>
                    <a:lnTo>
                      <a:pt x="720779" y="1535113"/>
                    </a:lnTo>
                    <a:lnTo>
                      <a:pt x="820737" y="1535113"/>
                    </a:lnTo>
                    <a:lnTo>
                      <a:pt x="820737" y="1644117"/>
                    </a:lnTo>
                    <a:lnTo>
                      <a:pt x="820339" y="1648908"/>
                    </a:lnTo>
                    <a:lnTo>
                      <a:pt x="819144" y="1652901"/>
                    </a:lnTo>
                    <a:lnTo>
                      <a:pt x="816755" y="1656894"/>
                    </a:lnTo>
                    <a:lnTo>
                      <a:pt x="814365" y="1660088"/>
                    </a:lnTo>
                    <a:lnTo>
                      <a:pt x="810781" y="1663283"/>
                    </a:lnTo>
                    <a:lnTo>
                      <a:pt x="806799" y="1665279"/>
                    </a:lnTo>
                    <a:lnTo>
                      <a:pt x="802418" y="1666477"/>
                    </a:lnTo>
                    <a:lnTo>
                      <a:pt x="797639" y="1666876"/>
                    </a:lnTo>
                    <a:lnTo>
                      <a:pt x="612060" y="1666876"/>
                    </a:lnTo>
                    <a:lnTo>
                      <a:pt x="607281" y="1666477"/>
                    </a:lnTo>
                    <a:lnTo>
                      <a:pt x="602901" y="1665279"/>
                    </a:lnTo>
                    <a:lnTo>
                      <a:pt x="598918" y="1663283"/>
                    </a:lnTo>
                    <a:lnTo>
                      <a:pt x="595732" y="1660088"/>
                    </a:lnTo>
                    <a:lnTo>
                      <a:pt x="592546" y="1656894"/>
                    </a:lnTo>
                    <a:lnTo>
                      <a:pt x="590555" y="1652901"/>
                    </a:lnTo>
                    <a:lnTo>
                      <a:pt x="589360" y="1648908"/>
                    </a:lnTo>
                    <a:lnTo>
                      <a:pt x="588962" y="1644117"/>
                    </a:lnTo>
                    <a:lnTo>
                      <a:pt x="588962" y="1535113"/>
                    </a:lnTo>
                    <a:close/>
                    <a:moveTo>
                      <a:pt x="612060" y="1476375"/>
                    </a:moveTo>
                    <a:lnTo>
                      <a:pt x="797639" y="1476375"/>
                    </a:lnTo>
                    <a:lnTo>
                      <a:pt x="802418" y="1476769"/>
                    </a:lnTo>
                    <a:lnTo>
                      <a:pt x="806799" y="1477950"/>
                    </a:lnTo>
                    <a:lnTo>
                      <a:pt x="810781" y="1480312"/>
                    </a:lnTo>
                    <a:lnTo>
                      <a:pt x="814365" y="1483068"/>
                    </a:lnTo>
                    <a:lnTo>
                      <a:pt x="816755" y="1486611"/>
                    </a:lnTo>
                    <a:lnTo>
                      <a:pt x="819144" y="1490155"/>
                    </a:lnTo>
                    <a:lnTo>
                      <a:pt x="820339" y="1494485"/>
                    </a:lnTo>
                    <a:lnTo>
                      <a:pt x="820737" y="1498816"/>
                    </a:lnTo>
                    <a:lnTo>
                      <a:pt x="820737" y="1525588"/>
                    </a:lnTo>
                    <a:lnTo>
                      <a:pt x="588962" y="1525588"/>
                    </a:lnTo>
                    <a:lnTo>
                      <a:pt x="588962" y="1498816"/>
                    </a:lnTo>
                    <a:lnTo>
                      <a:pt x="589360" y="1494485"/>
                    </a:lnTo>
                    <a:lnTo>
                      <a:pt x="590555" y="1490155"/>
                    </a:lnTo>
                    <a:lnTo>
                      <a:pt x="592546" y="1486611"/>
                    </a:lnTo>
                    <a:lnTo>
                      <a:pt x="595732" y="1483068"/>
                    </a:lnTo>
                    <a:lnTo>
                      <a:pt x="598918" y="1480312"/>
                    </a:lnTo>
                    <a:lnTo>
                      <a:pt x="602901" y="1477950"/>
                    </a:lnTo>
                    <a:lnTo>
                      <a:pt x="607281" y="1476769"/>
                    </a:lnTo>
                    <a:lnTo>
                      <a:pt x="612060" y="1476375"/>
                    </a:lnTo>
                    <a:close/>
                    <a:moveTo>
                      <a:pt x="725449" y="1381125"/>
                    </a:moveTo>
                    <a:lnTo>
                      <a:pt x="730525" y="1381524"/>
                    </a:lnTo>
                    <a:lnTo>
                      <a:pt x="732087" y="1381524"/>
                    </a:lnTo>
                    <a:lnTo>
                      <a:pt x="734430" y="1382322"/>
                    </a:lnTo>
                    <a:lnTo>
                      <a:pt x="737554" y="1384317"/>
                    </a:lnTo>
                    <a:lnTo>
                      <a:pt x="740287" y="1386312"/>
                    </a:lnTo>
                    <a:lnTo>
                      <a:pt x="743411" y="1389505"/>
                    </a:lnTo>
                    <a:lnTo>
                      <a:pt x="746535" y="1393096"/>
                    </a:lnTo>
                    <a:lnTo>
                      <a:pt x="749659" y="1397486"/>
                    </a:lnTo>
                    <a:lnTo>
                      <a:pt x="755906" y="1407063"/>
                    </a:lnTo>
                    <a:lnTo>
                      <a:pt x="761373" y="1417837"/>
                    </a:lnTo>
                    <a:lnTo>
                      <a:pt x="766059" y="1427813"/>
                    </a:lnTo>
                    <a:lnTo>
                      <a:pt x="769182" y="1437390"/>
                    </a:lnTo>
                    <a:lnTo>
                      <a:pt x="770744" y="1441780"/>
                    </a:lnTo>
                    <a:lnTo>
                      <a:pt x="771525" y="1445770"/>
                    </a:lnTo>
                    <a:lnTo>
                      <a:pt x="771525" y="1448164"/>
                    </a:lnTo>
                    <a:lnTo>
                      <a:pt x="771525" y="1450159"/>
                    </a:lnTo>
                    <a:lnTo>
                      <a:pt x="770744" y="1451357"/>
                    </a:lnTo>
                    <a:lnTo>
                      <a:pt x="769182" y="1452155"/>
                    </a:lnTo>
                    <a:lnTo>
                      <a:pt x="768011" y="1452155"/>
                    </a:lnTo>
                    <a:lnTo>
                      <a:pt x="766449" y="1450958"/>
                    </a:lnTo>
                    <a:lnTo>
                      <a:pt x="764887" y="1449760"/>
                    </a:lnTo>
                    <a:lnTo>
                      <a:pt x="762544" y="1448563"/>
                    </a:lnTo>
                    <a:lnTo>
                      <a:pt x="759030" y="1444174"/>
                    </a:lnTo>
                    <a:lnTo>
                      <a:pt x="755516" y="1439784"/>
                    </a:lnTo>
                    <a:lnTo>
                      <a:pt x="753173" y="1434996"/>
                    </a:lnTo>
                    <a:lnTo>
                      <a:pt x="752392" y="1433400"/>
                    </a:lnTo>
                    <a:lnTo>
                      <a:pt x="752392" y="1431404"/>
                    </a:lnTo>
                    <a:lnTo>
                      <a:pt x="752001" y="1428611"/>
                    </a:lnTo>
                    <a:lnTo>
                      <a:pt x="750830" y="1426616"/>
                    </a:lnTo>
                    <a:lnTo>
                      <a:pt x="748878" y="1425419"/>
                    </a:lnTo>
                    <a:lnTo>
                      <a:pt x="746925" y="1425020"/>
                    </a:lnTo>
                    <a:lnTo>
                      <a:pt x="746144" y="1425419"/>
                    </a:lnTo>
                    <a:lnTo>
                      <a:pt x="745363" y="1425818"/>
                    </a:lnTo>
                    <a:lnTo>
                      <a:pt x="744582" y="1426616"/>
                    </a:lnTo>
                    <a:lnTo>
                      <a:pt x="743411" y="1427414"/>
                    </a:lnTo>
                    <a:lnTo>
                      <a:pt x="742630" y="1428611"/>
                    </a:lnTo>
                    <a:lnTo>
                      <a:pt x="742240" y="1430207"/>
                    </a:lnTo>
                    <a:lnTo>
                      <a:pt x="741849" y="1432602"/>
                    </a:lnTo>
                    <a:lnTo>
                      <a:pt x="741849" y="1434597"/>
                    </a:lnTo>
                    <a:lnTo>
                      <a:pt x="741459" y="1439385"/>
                    </a:lnTo>
                    <a:lnTo>
                      <a:pt x="740678" y="1443376"/>
                    </a:lnTo>
                    <a:lnTo>
                      <a:pt x="739897" y="1445371"/>
                    </a:lnTo>
                    <a:lnTo>
                      <a:pt x="739116" y="1446967"/>
                    </a:lnTo>
                    <a:lnTo>
                      <a:pt x="737944" y="1448164"/>
                    </a:lnTo>
                    <a:lnTo>
                      <a:pt x="735992" y="1449361"/>
                    </a:lnTo>
                    <a:lnTo>
                      <a:pt x="734430" y="1450558"/>
                    </a:lnTo>
                    <a:lnTo>
                      <a:pt x="732868" y="1452155"/>
                    </a:lnTo>
                    <a:lnTo>
                      <a:pt x="730525" y="1452953"/>
                    </a:lnTo>
                    <a:lnTo>
                      <a:pt x="727792" y="1453352"/>
                    </a:lnTo>
                    <a:lnTo>
                      <a:pt x="721935" y="1454150"/>
                    </a:lnTo>
                    <a:lnTo>
                      <a:pt x="715297" y="1454150"/>
                    </a:lnTo>
                    <a:lnTo>
                      <a:pt x="712173" y="1453751"/>
                    </a:lnTo>
                    <a:lnTo>
                      <a:pt x="709049" y="1452953"/>
                    </a:lnTo>
                    <a:lnTo>
                      <a:pt x="706706" y="1452155"/>
                    </a:lnTo>
                    <a:lnTo>
                      <a:pt x="703973" y="1450558"/>
                    </a:lnTo>
                    <a:lnTo>
                      <a:pt x="701240" y="1448962"/>
                    </a:lnTo>
                    <a:lnTo>
                      <a:pt x="699287" y="1447366"/>
                    </a:lnTo>
                    <a:lnTo>
                      <a:pt x="694992" y="1442977"/>
                    </a:lnTo>
                    <a:lnTo>
                      <a:pt x="691478" y="1438188"/>
                    </a:lnTo>
                    <a:lnTo>
                      <a:pt x="687963" y="1432602"/>
                    </a:lnTo>
                    <a:lnTo>
                      <a:pt x="685230" y="1427015"/>
                    </a:lnTo>
                    <a:lnTo>
                      <a:pt x="682497" y="1421029"/>
                    </a:lnTo>
                    <a:lnTo>
                      <a:pt x="680544" y="1415044"/>
                    </a:lnTo>
                    <a:lnTo>
                      <a:pt x="678982" y="1409058"/>
                    </a:lnTo>
                    <a:lnTo>
                      <a:pt x="676249" y="1399082"/>
                    </a:lnTo>
                    <a:lnTo>
                      <a:pt x="675078" y="1392298"/>
                    </a:lnTo>
                    <a:lnTo>
                      <a:pt x="674687" y="1389106"/>
                    </a:lnTo>
                    <a:lnTo>
                      <a:pt x="674687" y="1388707"/>
                    </a:lnTo>
                    <a:lnTo>
                      <a:pt x="675078" y="1388308"/>
                    </a:lnTo>
                    <a:lnTo>
                      <a:pt x="676249" y="1387909"/>
                    </a:lnTo>
                    <a:lnTo>
                      <a:pt x="679373" y="1387111"/>
                    </a:lnTo>
                    <a:lnTo>
                      <a:pt x="683278" y="1385913"/>
                    </a:lnTo>
                    <a:lnTo>
                      <a:pt x="689525" y="1384716"/>
                    </a:lnTo>
                    <a:lnTo>
                      <a:pt x="698897" y="1383120"/>
                    </a:lnTo>
                    <a:lnTo>
                      <a:pt x="715297" y="1381524"/>
                    </a:lnTo>
                    <a:lnTo>
                      <a:pt x="725449" y="1381125"/>
                    </a:lnTo>
                    <a:close/>
                    <a:moveTo>
                      <a:pt x="1433588" y="1247775"/>
                    </a:moveTo>
                    <a:lnTo>
                      <a:pt x="1439124" y="1247775"/>
                    </a:lnTo>
                    <a:lnTo>
                      <a:pt x="1444264" y="1248175"/>
                    </a:lnTo>
                    <a:lnTo>
                      <a:pt x="1448614" y="1248976"/>
                    </a:lnTo>
                    <a:lnTo>
                      <a:pt x="1451382" y="1249776"/>
                    </a:lnTo>
                    <a:lnTo>
                      <a:pt x="1453359" y="1250977"/>
                    </a:lnTo>
                    <a:lnTo>
                      <a:pt x="1454150" y="1252178"/>
                    </a:lnTo>
                    <a:lnTo>
                      <a:pt x="1454150" y="1253779"/>
                    </a:lnTo>
                    <a:lnTo>
                      <a:pt x="1453359" y="1255380"/>
                    </a:lnTo>
                    <a:lnTo>
                      <a:pt x="1452173" y="1256981"/>
                    </a:lnTo>
                    <a:lnTo>
                      <a:pt x="1450196" y="1258582"/>
                    </a:lnTo>
                    <a:lnTo>
                      <a:pt x="1447428" y="1260183"/>
                    </a:lnTo>
                    <a:lnTo>
                      <a:pt x="1441892" y="1262985"/>
                    </a:lnTo>
                    <a:lnTo>
                      <a:pt x="1435565" y="1264986"/>
                    </a:lnTo>
                    <a:lnTo>
                      <a:pt x="1432402" y="1265387"/>
                    </a:lnTo>
                    <a:lnTo>
                      <a:pt x="1429634" y="1265787"/>
                    </a:lnTo>
                    <a:lnTo>
                      <a:pt x="1427261" y="1265787"/>
                    </a:lnTo>
                    <a:lnTo>
                      <a:pt x="1425284" y="1265387"/>
                    </a:lnTo>
                    <a:lnTo>
                      <a:pt x="1423703" y="1264986"/>
                    </a:lnTo>
                    <a:lnTo>
                      <a:pt x="1422516" y="1264586"/>
                    </a:lnTo>
                    <a:lnTo>
                      <a:pt x="1420539" y="1264586"/>
                    </a:lnTo>
                    <a:lnTo>
                      <a:pt x="1419353" y="1264986"/>
                    </a:lnTo>
                    <a:lnTo>
                      <a:pt x="1418562" y="1265787"/>
                    </a:lnTo>
                    <a:lnTo>
                      <a:pt x="1417376" y="1266588"/>
                    </a:lnTo>
                    <a:lnTo>
                      <a:pt x="1416980" y="1267388"/>
                    </a:lnTo>
                    <a:lnTo>
                      <a:pt x="1416585" y="1268589"/>
                    </a:lnTo>
                    <a:lnTo>
                      <a:pt x="1416190" y="1269790"/>
                    </a:lnTo>
                    <a:lnTo>
                      <a:pt x="1416585" y="1270990"/>
                    </a:lnTo>
                    <a:lnTo>
                      <a:pt x="1416585" y="1272191"/>
                    </a:lnTo>
                    <a:lnTo>
                      <a:pt x="1417376" y="1273392"/>
                    </a:lnTo>
                    <a:lnTo>
                      <a:pt x="1418562" y="1274993"/>
                    </a:lnTo>
                    <a:lnTo>
                      <a:pt x="1419748" y="1276194"/>
                    </a:lnTo>
                    <a:lnTo>
                      <a:pt x="1422121" y="1277395"/>
                    </a:lnTo>
                    <a:lnTo>
                      <a:pt x="1424098" y="1278596"/>
                    </a:lnTo>
                    <a:lnTo>
                      <a:pt x="1428843" y="1280597"/>
                    </a:lnTo>
                    <a:lnTo>
                      <a:pt x="1430820" y="1282198"/>
                    </a:lnTo>
                    <a:lnTo>
                      <a:pt x="1432402" y="1283799"/>
                    </a:lnTo>
                    <a:lnTo>
                      <a:pt x="1433588" y="1285000"/>
                    </a:lnTo>
                    <a:lnTo>
                      <a:pt x="1435170" y="1287001"/>
                    </a:lnTo>
                    <a:lnTo>
                      <a:pt x="1436356" y="1289003"/>
                    </a:lnTo>
                    <a:lnTo>
                      <a:pt x="1436751" y="1291404"/>
                    </a:lnTo>
                    <a:lnTo>
                      <a:pt x="1437542" y="1293406"/>
                    </a:lnTo>
                    <a:lnTo>
                      <a:pt x="1437542" y="1296608"/>
                    </a:lnTo>
                    <a:lnTo>
                      <a:pt x="1437542" y="1299009"/>
                    </a:lnTo>
                    <a:lnTo>
                      <a:pt x="1437147" y="1302612"/>
                    </a:lnTo>
                    <a:lnTo>
                      <a:pt x="1436356" y="1305414"/>
                    </a:lnTo>
                    <a:lnTo>
                      <a:pt x="1435170" y="1309416"/>
                    </a:lnTo>
                    <a:lnTo>
                      <a:pt x="1431611" y="1317422"/>
                    </a:lnTo>
                    <a:lnTo>
                      <a:pt x="1430029" y="1320624"/>
                    </a:lnTo>
                    <a:lnTo>
                      <a:pt x="1428052" y="1323826"/>
                    </a:lnTo>
                    <a:lnTo>
                      <a:pt x="1425680" y="1326628"/>
                    </a:lnTo>
                    <a:lnTo>
                      <a:pt x="1423307" y="1328629"/>
                    </a:lnTo>
                    <a:lnTo>
                      <a:pt x="1420539" y="1331431"/>
                    </a:lnTo>
                    <a:lnTo>
                      <a:pt x="1417771" y="1333032"/>
                    </a:lnTo>
                    <a:lnTo>
                      <a:pt x="1414608" y="1334633"/>
                    </a:lnTo>
                    <a:lnTo>
                      <a:pt x="1411445" y="1336635"/>
                    </a:lnTo>
                    <a:lnTo>
                      <a:pt x="1404722" y="1338636"/>
                    </a:lnTo>
                    <a:lnTo>
                      <a:pt x="1397605" y="1340237"/>
                    </a:lnTo>
                    <a:lnTo>
                      <a:pt x="1390487" y="1341038"/>
                    </a:lnTo>
                    <a:lnTo>
                      <a:pt x="1383370" y="1341438"/>
                    </a:lnTo>
                    <a:lnTo>
                      <a:pt x="1376252" y="1341438"/>
                    </a:lnTo>
                    <a:lnTo>
                      <a:pt x="1369530" y="1341038"/>
                    </a:lnTo>
                    <a:lnTo>
                      <a:pt x="1358063" y="1339437"/>
                    </a:lnTo>
                    <a:lnTo>
                      <a:pt x="1350154" y="1338236"/>
                    </a:lnTo>
                    <a:lnTo>
                      <a:pt x="1347386" y="1337435"/>
                    </a:lnTo>
                    <a:lnTo>
                      <a:pt x="1347386" y="1337835"/>
                    </a:lnTo>
                    <a:lnTo>
                      <a:pt x="1346991" y="1337435"/>
                    </a:lnTo>
                    <a:lnTo>
                      <a:pt x="1346200" y="1337035"/>
                    </a:lnTo>
                    <a:lnTo>
                      <a:pt x="1346200" y="1334633"/>
                    </a:lnTo>
                    <a:lnTo>
                      <a:pt x="1346991" y="1331831"/>
                    </a:lnTo>
                    <a:lnTo>
                      <a:pt x="1347782" y="1326228"/>
                    </a:lnTo>
                    <a:lnTo>
                      <a:pt x="1349363" y="1318623"/>
                    </a:lnTo>
                    <a:lnTo>
                      <a:pt x="1351736" y="1307415"/>
                    </a:lnTo>
                    <a:lnTo>
                      <a:pt x="1355295" y="1296608"/>
                    </a:lnTo>
                    <a:lnTo>
                      <a:pt x="1357667" y="1287402"/>
                    </a:lnTo>
                    <a:lnTo>
                      <a:pt x="1361621" y="1275794"/>
                    </a:lnTo>
                    <a:lnTo>
                      <a:pt x="1363994" y="1270190"/>
                    </a:lnTo>
                    <a:lnTo>
                      <a:pt x="1364785" y="1268589"/>
                    </a:lnTo>
                    <a:lnTo>
                      <a:pt x="1366762" y="1265787"/>
                    </a:lnTo>
                    <a:lnTo>
                      <a:pt x="1369925" y="1262985"/>
                    </a:lnTo>
                    <a:lnTo>
                      <a:pt x="1373484" y="1260183"/>
                    </a:lnTo>
                    <a:lnTo>
                      <a:pt x="1378229" y="1258182"/>
                    </a:lnTo>
                    <a:lnTo>
                      <a:pt x="1383765" y="1256181"/>
                    </a:lnTo>
                    <a:lnTo>
                      <a:pt x="1389301" y="1253779"/>
                    </a:lnTo>
                    <a:lnTo>
                      <a:pt x="1395628" y="1252578"/>
                    </a:lnTo>
                    <a:lnTo>
                      <a:pt x="1401954" y="1250977"/>
                    </a:lnTo>
                    <a:lnTo>
                      <a:pt x="1415399" y="1248976"/>
                    </a:lnTo>
                    <a:lnTo>
                      <a:pt x="1428052" y="1248175"/>
                    </a:lnTo>
                    <a:lnTo>
                      <a:pt x="1433588" y="1247775"/>
                    </a:lnTo>
                    <a:close/>
                    <a:moveTo>
                      <a:pt x="1155700" y="965200"/>
                    </a:moveTo>
                    <a:lnTo>
                      <a:pt x="1161653" y="965597"/>
                    </a:lnTo>
                    <a:lnTo>
                      <a:pt x="1167209" y="966787"/>
                    </a:lnTo>
                    <a:lnTo>
                      <a:pt x="1172766" y="968770"/>
                    </a:lnTo>
                    <a:lnTo>
                      <a:pt x="1177925" y="971944"/>
                    </a:lnTo>
                    <a:lnTo>
                      <a:pt x="1182687" y="975514"/>
                    </a:lnTo>
                    <a:lnTo>
                      <a:pt x="1187450" y="980274"/>
                    </a:lnTo>
                    <a:lnTo>
                      <a:pt x="1192213" y="985431"/>
                    </a:lnTo>
                    <a:lnTo>
                      <a:pt x="1196181" y="991381"/>
                    </a:lnTo>
                    <a:lnTo>
                      <a:pt x="1200150" y="998125"/>
                    </a:lnTo>
                    <a:lnTo>
                      <a:pt x="1204119" y="1005265"/>
                    </a:lnTo>
                    <a:lnTo>
                      <a:pt x="1207691" y="1012802"/>
                    </a:lnTo>
                    <a:lnTo>
                      <a:pt x="1211659" y="1021133"/>
                    </a:lnTo>
                    <a:lnTo>
                      <a:pt x="1214437" y="1029860"/>
                    </a:lnTo>
                    <a:lnTo>
                      <a:pt x="1217613" y="1038984"/>
                    </a:lnTo>
                    <a:lnTo>
                      <a:pt x="1220787" y="1048504"/>
                    </a:lnTo>
                    <a:lnTo>
                      <a:pt x="1225947" y="1068338"/>
                    </a:lnTo>
                    <a:lnTo>
                      <a:pt x="1230313" y="1089363"/>
                    </a:lnTo>
                    <a:lnTo>
                      <a:pt x="1234678" y="1111180"/>
                    </a:lnTo>
                    <a:lnTo>
                      <a:pt x="1237853" y="1133792"/>
                    </a:lnTo>
                    <a:lnTo>
                      <a:pt x="1241028" y="1155609"/>
                    </a:lnTo>
                    <a:lnTo>
                      <a:pt x="1243013" y="1177824"/>
                    </a:lnTo>
                    <a:lnTo>
                      <a:pt x="1245394" y="1198848"/>
                    </a:lnTo>
                    <a:lnTo>
                      <a:pt x="1246981" y="1219476"/>
                    </a:lnTo>
                    <a:lnTo>
                      <a:pt x="1246187" y="1186551"/>
                    </a:lnTo>
                    <a:lnTo>
                      <a:pt x="1342231" y="1244467"/>
                    </a:lnTo>
                    <a:lnTo>
                      <a:pt x="1323181" y="1340465"/>
                    </a:lnTo>
                    <a:lnTo>
                      <a:pt x="1248966" y="1309524"/>
                    </a:lnTo>
                    <a:lnTo>
                      <a:pt x="1245394" y="1284929"/>
                    </a:lnTo>
                    <a:lnTo>
                      <a:pt x="1239441" y="1242087"/>
                    </a:lnTo>
                    <a:lnTo>
                      <a:pt x="1231106" y="1373787"/>
                    </a:lnTo>
                    <a:lnTo>
                      <a:pt x="1230709" y="1379737"/>
                    </a:lnTo>
                    <a:lnTo>
                      <a:pt x="1230313" y="1386084"/>
                    </a:lnTo>
                    <a:lnTo>
                      <a:pt x="1230709" y="1392431"/>
                    </a:lnTo>
                    <a:lnTo>
                      <a:pt x="1232297" y="1399968"/>
                    </a:lnTo>
                    <a:lnTo>
                      <a:pt x="1234281" y="1407902"/>
                    </a:lnTo>
                    <a:lnTo>
                      <a:pt x="1237059" y="1417422"/>
                    </a:lnTo>
                    <a:lnTo>
                      <a:pt x="1241822" y="1428133"/>
                    </a:lnTo>
                    <a:lnTo>
                      <a:pt x="1247775" y="1440430"/>
                    </a:lnTo>
                    <a:lnTo>
                      <a:pt x="1231106" y="1440430"/>
                    </a:lnTo>
                    <a:lnTo>
                      <a:pt x="1242219" y="1446380"/>
                    </a:lnTo>
                    <a:lnTo>
                      <a:pt x="1256109" y="1453124"/>
                    </a:lnTo>
                    <a:lnTo>
                      <a:pt x="1287066" y="1467405"/>
                    </a:lnTo>
                    <a:lnTo>
                      <a:pt x="1313259" y="1479305"/>
                    </a:lnTo>
                    <a:lnTo>
                      <a:pt x="1323975" y="1483669"/>
                    </a:lnTo>
                    <a:lnTo>
                      <a:pt x="1501775" y="1720491"/>
                    </a:lnTo>
                    <a:lnTo>
                      <a:pt x="1401763" y="1798638"/>
                    </a:lnTo>
                    <a:lnTo>
                      <a:pt x="1210469" y="1576494"/>
                    </a:lnTo>
                    <a:lnTo>
                      <a:pt x="1080294" y="1561816"/>
                    </a:lnTo>
                    <a:lnTo>
                      <a:pt x="1080294" y="1563800"/>
                    </a:lnTo>
                    <a:lnTo>
                      <a:pt x="1080294" y="1567370"/>
                    </a:lnTo>
                    <a:lnTo>
                      <a:pt x="1079500" y="1575700"/>
                    </a:lnTo>
                    <a:lnTo>
                      <a:pt x="1077516" y="1587601"/>
                    </a:lnTo>
                    <a:lnTo>
                      <a:pt x="1074341" y="1601088"/>
                    </a:lnTo>
                    <a:lnTo>
                      <a:pt x="1066403" y="1633220"/>
                    </a:lnTo>
                    <a:lnTo>
                      <a:pt x="1056878" y="1669318"/>
                    </a:lnTo>
                    <a:lnTo>
                      <a:pt x="1046956" y="1703830"/>
                    </a:lnTo>
                    <a:lnTo>
                      <a:pt x="1038622" y="1733582"/>
                    </a:lnTo>
                    <a:lnTo>
                      <a:pt x="1030288" y="1762540"/>
                    </a:lnTo>
                    <a:lnTo>
                      <a:pt x="802481" y="1785548"/>
                    </a:lnTo>
                    <a:lnTo>
                      <a:pt x="770731" y="1731201"/>
                    </a:lnTo>
                    <a:lnTo>
                      <a:pt x="904081" y="1706210"/>
                    </a:lnTo>
                    <a:lnTo>
                      <a:pt x="903685" y="1489619"/>
                    </a:lnTo>
                    <a:lnTo>
                      <a:pt x="871935" y="1482479"/>
                    </a:lnTo>
                    <a:lnTo>
                      <a:pt x="869950" y="1471768"/>
                    </a:lnTo>
                    <a:lnTo>
                      <a:pt x="867966" y="1461851"/>
                    </a:lnTo>
                    <a:lnTo>
                      <a:pt x="866378" y="1453124"/>
                    </a:lnTo>
                    <a:lnTo>
                      <a:pt x="864791" y="1445190"/>
                    </a:lnTo>
                    <a:lnTo>
                      <a:pt x="863600" y="1428926"/>
                    </a:lnTo>
                    <a:lnTo>
                      <a:pt x="862806" y="1413455"/>
                    </a:lnTo>
                    <a:lnTo>
                      <a:pt x="862013" y="1373787"/>
                    </a:lnTo>
                    <a:lnTo>
                      <a:pt x="860822" y="1346812"/>
                    </a:lnTo>
                    <a:lnTo>
                      <a:pt x="858044" y="1312697"/>
                    </a:lnTo>
                    <a:lnTo>
                      <a:pt x="854472" y="1175444"/>
                    </a:lnTo>
                    <a:lnTo>
                      <a:pt x="843756" y="1181791"/>
                    </a:lnTo>
                    <a:lnTo>
                      <a:pt x="818753" y="1197658"/>
                    </a:lnTo>
                    <a:lnTo>
                      <a:pt x="802878" y="1208369"/>
                    </a:lnTo>
                    <a:lnTo>
                      <a:pt x="786606" y="1219476"/>
                    </a:lnTo>
                    <a:lnTo>
                      <a:pt x="770731" y="1230980"/>
                    </a:lnTo>
                    <a:lnTo>
                      <a:pt x="756841" y="1242087"/>
                    </a:lnTo>
                    <a:lnTo>
                      <a:pt x="754460" y="1250021"/>
                    </a:lnTo>
                    <a:lnTo>
                      <a:pt x="752872" y="1258351"/>
                    </a:lnTo>
                    <a:lnTo>
                      <a:pt x="752078" y="1266681"/>
                    </a:lnTo>
                    <a:lnTo>
                      <a:pt x="751285" y="1275805"/>
                    </a:lnTo>
                    <a:lnTo>
                      <a:pt x="751285" y="1284532"/>
                    </a:lnTo>
                    <a:lnTo>
                      <a:pt x="751681" y="1292863"/>
                    </a:lnTo>
                    <a:lnTo>
                      <a:pt x="752078" y="1301590"/>
                    </a:lnTo>
                    <a:lnTo>
                      <a:pt x="752872" y="1310317"/>
                    </a:lnTo>
                    <a:lnTo>
                      <a:pt x="754856" y="1325788"/>
                    </a:lnTo>
                    <a:lnTo>
                      <a:pt x="756444" y="1339275"/>
                    </a:lnTo>
                    <a:lnTo>
                      <a:pt x="758031" y="1350382"/>
                    </a:lnTo>
                    <a:lnTo>
                      <a:pt x="758031" y="1354349"/>
                    </a:lnTo>
                    <a:lnTo>
                      <a:pt x="756841" y="1357523"/>
                    </a:lnTo>
                    <a:lnTo>
                      <a:pt x="727869" y="1355539"/>
                    </a:lnTo>
                    <a:lnTo>
                      <a:pt x="715566" y="1354746"/>
                    </a:lnTo>
                    <a:lnTo>
                      <a:pt x="709613" y="1354746"/>
                    </a:lnTo>
                    <a:lnTo>
                      <a:pt x="704453" y="1355143"/>
                    </a:lnTo>
                    <a:lnTo>
                      <a:pt x="698897" y="1355539"/>
                    </a:lnTo>
                    <a:lnTo>
                      <a:pt x="693341" y="1356729"/>
                    </a:lnTo>
                    <a:lnTo>
                      <a:pt x="687785" y="1357919"/>
                    </a:lnTo>
                    <a:lnTo>
                      <a:pt x="682228" y="1359903"/>
                    </a:lnTo>
                    <a:lnTo>
                      <a:pt x="677069" y="1361886"/>
                    </a:lnTo>
                    <a:lnTo>
                      <a:pt x="671116" y="1364663"/>
                    </a:lnTo>
                    <a:lnTo>
                      <a:pt x="664766" y="1367836"/>
                    </a:lnTo>
                    <a:lnTo>
                      <a:pt x="658416" y="1372200"/>
                    </a:lnTo>
                    <a:lnTo>
                      <a:pt x="657225" y="1367043"/>
                    </a:lnTo>
                    <a:lnTo>
                      <a:pt x="655241" y="1361093"/>
                    </a:lnTo>
                    <a:lnTo>
                      <a:pt x="654050" y="1355143"/>
                    </a:lnTo>
                    <a:lnTo>
                      <a:pt x="653256" y="1348399"/>
                    </a:lnTo>
                    <a:lnTo>
                      <a:pt x="651669" y="1333325"/>
                    </a:lnTo>
                    <a:lnTo>
                      <a:pt x="650875" y="1316267"/>
                    </a:lnTo>
                    <a:lnTo>
                      <a:pt x="650875" y="1296830"/>
                    </a:lnTo>
                    <a:lnTo>
                      <a:pt x="651272" y="1274615"/>
                    </a:lnTo>
                    <a:lnTo>
                      <a:pt x="652066" y="1251211"/>
                    </a:lnTo>
                    <a:lnTo>
                      <a:pt x="653653" y="1225029"/>
                    </a:lnTo>
                    <a:lnTo>
                      <a:pt x="660797" y="1208369"/>
                    </a:lnTo>
                    <a:lnTo>
                      <a:pt x="667147" y="1194881"/>
                    </a:lnTo>
                    <a:lnTo>
                      <a:pt x="670322" y="1188931"/>
                    </a:lnTo>
                    <a:lnTo>
                      <a:pt x="673497" y="1183774"/>
                    </a:lnTo>
                    <a:lnTo>
                      <a:pt x="680244" y="1174254"/>
                    </a:lnTo>
                    <a:lnTo>
                      <a:pt x="687388" y="1164733"/>
                    </a:lnTo>
                    <a:lnTo>
                      <a:pt x="696119" y="1155213"/>
                    </a:lnTo>
                    <a:lnTo>
                      <a:pt x="706438" y="1143312"/>
                    </a:lnTo>
                    <a:lnTo>
                      <a:pt x="718741" y="1129031"/>
                    </a:lnTo>
                    <a:lnTo>
                      <a:pt x="738585" y="1108007"/>
                    </a:lnTo>
                    <a:lnTo>
                      <a:pt x="756047" y="1088966"/>
                    </a:lnTo>
                    <a:lnTo>
                      <a:pt x="785416" y="1057231"/>
                    </a:lnTo>
                    <a:lnTo>
                      <a:pt x="797719" y="1043744"/>
                    </a:lnTo>
                    <a:lnTo>
                      <a:pt x="809228" y="1032240"/>
                    </a:lnTo>
                    <a:lnTo>
                      <a:pt x="820738" y="1021926"/>
                    </a:lnTo>
                    <a:lnTo>
                      <a:pt x="831056" y="1012802"/>
                    </a:lnTo>
                    <a:lnTo>
                      <a:pt x="836613" y="1008439"/>
                    </a:lnTo>
                    <a:lnTo>
                      <a:pt x="842169" y="1004869"/>
                    </a:lnTo>
                    <a:lnTo>
                      <a:pt x="848122" y="1000902"/>
                    </a:lnTo>
                    <a:lnTo>
                      <a:pt x="854075" y="997331"/>
                    </a:lnTo>
                    <a:lnTo>
                      <a:pt x="860028" y="994555"/>
                    </a:lnTo>
                    <a:lnTo>
                      <a:pt x="866378" y="991381"/>
                    </a:lnTo>
                    <a:lnTo>
                      <a:pt x="873125" y="988208"/>
                    </a:lnTo>
                    <a:lnTo>
                      <a:pt x="880269" y="985828"/>
                    </a:lnTo>
                    <a:lnTo>
                      <a:pt x="895350" y="980274"/>
                    </a:lnTo>
                    <a:lnTo>
                      <a:pt x="912416" y="975117"/>
                    </a:lnTo>
                    <a:lnTo>
                      <a:pt x="932260" y="970753"/>
                    </a:lnTo>
                    <a:lnTo>
                      <a:pt x="954881" y="965597"/>
                    </a:lnTo>
                    <a:lnTo>
                      <a:pt x="963613" y="965993"/>
                    </a:lnTo>
                    <a:lnTo>
                      <a:pt x="979488" y="966787"/>
                    </a:lnTo>
                    <a:lnTo>
                      <a:pt x="1004491" y="968373"/>
                    </a:lnTo>
                    <a:lnTo>
                      <a:pt x="1089819" y="1240103"/>
                    </a:lnTo>
                    <a:lnTo>
                      <a:pt x="1081484" y="1159179"/>
                    </a:lnTo>
                    <a:lnTo>
                      <a:pt x="1077516" y="1013199"/>
                    </a:lnTo>
                    <a:lnTo>
                      <a:pt x="1071959" y="999315"/>
                    </a:lnTo>
                    <a:lnTo>
                      <a:pt x="1083072" y="980671"/>
                    </a:lnTo>
                    <a:lnTo>
                      <a:pt x="1107281" y="980671"/>
                    </a:lnTo>
                    <a:lnTo>
                      <a:pt x="1117600" y="999315"/>
                    </a:lnTo>
                    <a:lnTo>
                      <a:pt x="1112837" y="1015579"/>
                    </a:lnTo>
                    <a:lnTo>
                      <a:pt x="1142206" y="1228203"/>
                    </a:lnTo>
                    <a:lnTo>
                      <a:pt x="1137841" y="971944"/>
                    </a:lnTo>
                    <a:lnTo>
                      <a:pt x="1146572" y="967580"/>
                    </a:lnTo>
                    <a:lnTo>
                      <a:pt x="1148953" y="966390"/>
                    </a:lnTo>
                    <a:lnTo>
                      <a:pt x="1149350" y="965597"/>
                    </a:lnTo>
                    <a:lnTo>
                      <a:pt x="1155700" y="965200"/>
                    </a:lnTo>
                    <a:close/>
                    <a:moveTo>
                      <a:pt x="931148" y="736601"/>
                    </a:moveTo>
                    <a:lnTo>
                      <a:pt x="929554" y="751285"/>
                    </a:lnTo>
                    <a:lnTo>
                      <a:pt x="928757" y="762794"/>
                    </a:lnTo>
                    <a:lnTo>
                      <a:pt x="929155" y="762794"/>
                    </a:lnTo>
                    <a:lnTo>
                      <a:pt x="929554" y="751285"/>
                    </a:lnTo>
                    <a:lnTo>
                      <a:pt x="930351" y="746126"/>
                    </a:lnTo>
                    <a:lnTo>
                      <a:pt x="931148" y="741363"/>
                    </a:lnTo>
                    <a:lnTo>
                      <a:pt x="931148" y="736601"/>
                    </a:lnTo>
                    <a:close/>
                    <a:moveTo>
                      <a:pt x="949086" y="679054"/>
                    </a:moveTo>
                    <a:lnTo>
                      <a:pt x="948289" y="679847"/>
                    </a:lnTo>
                    <a:lnTo>
                      <a:pt x="945499" y="681435"/>
                    </a:lnTo>
                    <a:lnTo>
                      <a:pt x="943904" y="683419"/>
                    </a:lnTo>
                    <a:lnTo>
                      <a:pt x="941911" y="686991"/>
                    </a:lnTo>
                    <a:lnTo>
                      <a:pt x="945897" y="682625"/>
                    </a:lnTo>
                    <a:lnTo>
                      <a:pt x="948289" y="681038"/>
                    </a:lnTo>
                    <a:lnTo>
                      <a:pt x="950282" y="679054"/>
                    </a:lnTo>
                    <a:lnTo>
                      <a:pt x="949086" y="679054"/>
                    </a:lnTo>
                    <a:close/>
                    <a:moveTo>
                      <a:pt x="1038375" y="620713"/>
                    </a:moveTo>
                    <a:lnTo>
                      <a:pt x="1049138" y="620713"/>
                    </a:lnTo>
                    <a:lnTo>
                      <a:pt x="1059502" y="621110"/>
                    </a:lnTo>
                    <a:lnTo>
                      <a:pt x="1069866" y="622300"/>
                    </a:lnTo>
                    <a:lnTo>
                      <a:pt x="1079432" y="623491"/>
                    </a:lnTo>
                    <a:lnTo>
                      <a:pt x="1088999" y="625872"/>
                    </a:lnTo>
                    <a:lnTo>
                      <a:pt x="1098167" y="627857"/>
                    </a:lnTo>
                    <a:lnTo>
                      <a:pt x="1106937" y="630238"/>
                    </a:lnTo>
                    <a:lnTo>
                      <a:pt x="1115307" y="633413"/>
                    </a:lnTo>
                    <a:lnTo>
                      <a:pt x="1123678" y="636191"/>
                    </a:lnTo>
                    <a:lnTo>
                      <a:pt x="1130853" y="639763"/>
                    </a:lnTo>
                    <a:lnTo>
                      <a:pt x="1138028" y="642938"/>
                    </a:lnTo>
                    <a:lnTo>
                      <a:pt x="1144805" y="646510"/>
                    </a:lnTo>
                    <a:lnTo>
                      <a:pt x="1156365" y="652860"/>
                    </a:lnTo>
                    <a:lnTo>
                      <a:pt x="1166729" y="659607"/>
                    </a:lnTo>
                    <a:lnTo>
                      <a:pt x="1174701" y="664766"/>
                    </a:lnTo>
                    <a:lnTo>
                      <a:pt x="1180680" y="669529"/>
                    </a:lnTo>
                    <a:lnTo>
                      <a:pt x="1185862" y="673497"/>
                    </a:lnTo>
                    <a:lnTo>
                      <a:pt x="1185862" y="676275"/>
                    </a:lnTo>
                    <a:lnTo>
                      <a:pt x="1185862" y="684213"/>
                    </a:lnTo>
                    <a:lnTo>
                      <a:pt x="1185065" y="688975"/>
                    </a:lnTo>
                    <a:lnTo>
                      <a:pt x="1183869" y="694532"/>
                    </a:lnTo>
                    <a:lnTo>
                      <a:pt x="1182274" y="700088"/>
                    </a:lnTo>
                    <a:lnTo>
                      <a:pt x="1180281" y="704850"/>
                    </a:lnTo>
                    <a:lnTo>
                      <a:pt x="1179086" y="707629"/>
                    </a:lnTo>
                    <a:lnTo>
                      <a:pt x="1177093" y="710010"/>
                    </a:lnTo>
                    <a:lnTo>
                      <a:pt x="1175498" y="711994"/>
                    </a:lnTo>
                    <a:lnTo>
                      <a:pt x="1173505" y="713979"/>
                    </a:lnTo>
                    <a:lnTo>
                      <a:pt x="1170715" y="715963"/>
                    </a:lnTo>
                    <a:lnTo>
                      <a:pt x="1168323" y="717154"/>
                    </a:lnTo>
                    <a:lnTo>
                      <a:pt x="1165533" y="718344"/>
                    </a:lnTo>
                    <a:lnTo>
                      <a:pt x="1161945" y="719138"/>
                    </a:lnTo>
                    <a:lnTo>
                      <a:pt x="1158756" y="719535"/>
                    </a:lnTo>
                    <a:lnTo>
                      <a:pt x="1154770" y="719535"/>
                    </a:lnTo>
                    <a:lnTo>
                      <a:pt x="1150784" y="719138"/>
                    </a:lnTo>
                    <a:lnTo>
                      <a:pt x="1146001" y="718344"/>
                    </a:lnTo>
                    <a:lnTo>
                      <a:pt x="1140819" y="717154"/>
                    </a:lnTo>
                    <a:lnTo>
                      <a:pt x="1135238" y="715566"/>
                    </a:lnTo>
                    <a:lnTo>
                      <a:pt x="1129259" y="712788"/>
                    </a:lnTo>
                    <a:lnTo>
                      <a:pt x="1123678" y="710010"/>
                    </a:lnTo>
                    <a:lnTo>
                      <a:pt x="1120091" y="708819"/>
                    </a:lnTo>
                    <a:lnTo>
                      <a:pt x="1114112" y="707629"/>
                    </a:lnTo>
                    <a:lnTo>
                      <a:pt x="1098964" y="704850"/>
                    </a:lnTo>
                    <a:lnTo>
                      <a:pt x="1083418" y="702072"/>
                    </a:lnTo>
                    <a:lnTo>
                      <a:pt x="1077439" y="700882"/>
                    </a:lnTo>
                    <a:lnTo>
                      <a:pt x="1073852" y="700088"/>
                    </a:lnTo>
                    <a:lnTo>
                      <a:pt x="1104545" y="714772"/>
                    </a:lnTo>
                    <a:lnTo>
                      <a:pt x="1118895" y="721122"/>
                    </a:lnTo>
                    <a:lnTo>
                      <a:pt x="1125671" y="723504"/>
                    </a:lnTo>
                    <a:lnTo>
                      <a:pt x="1132448" y="725885"/>
                    </a:lnTo>
                    <a:lnTo>
                      <a:pt x="1138826" y="728266"/>
                    </a:lnTo>
                    <a:lnTo>
                      <a:pt x="1144805" y="729457"/>
                    </a:lnTo>
                    <a:lnTo>
                      <a:pt x="1150784" y="730647"/>
                    </a:lnTo>
                    <a:lnTo>
                      <a:pt x="1155966" y="731044"/>
                    </a:lnTo>
                    <a:lnTo>
                      <a:pt x="1161148" y="730647"/>
                    </a:lnTo>
                    <a:lnTo>
                      <a:pt x="1165931" y="729457"/>
                    </a:lnTo>
                    <a:lnTo>
                      <a:pt x="1170316" y="727869"/>
                    </a:lnTo>
                    <a:lnTo>
                      <a:pt x="1174302" y="725091"/>
                    </a:lnTo>
                    <a:lnTo>
                      <a:pt x="1175498" y="735410"/>
                    </a:lnTo>
                    <a:lnTo>
                      <a:pt x="1175897" y="744935"/>
                    </a:lnTo>
                    <a:lnTo>
                      <a:pt x="1175498" y="753666"/>
                    </a:lnTo>
                    <a:lnTo>
                      <a:pt x="1175099" y="762397"/>
                    </a:lnTo>
                    <a:lnTo>
                      <a:pt x="1176694" y="761207"/>
                    </a:lnTo>
                    <a:lnTo>
                      <a:pt x="1177491" y="760413"/>
                    </a:lnTo>
                    <a:lnTo>
                      <a:pt x="1178687" y="760016"/>
                    </a:lnTo>
                    <a:lnTo>
                      <a:pt x="1179086" y="760413"/>
                    </a:lnTo>
                    <a:lnTo>
                      <a:pt x="1179484" y="761207"/>
                    </a:lnTo>
                    <a:lnTo>
                      <a:pt x="1179883" y="763985"/>
                    </a:lnTo>
                    <a:lnTo>
                      <a:pt x="1180281" y="767954"/>
                    </a:lnTo>
                    <a:lnTo>
                      <a:pt x="1180281" y="773113"/>
                    </a:lnTo>
                    <a:lnTo>
                      <a:pt x="1179086" y="785813"/>
                    </a:lnTo>
                    <a:lnTo>
                      <a:pt x="1177491" y="800498"/>
                    </a:lnTo>
                    <a:lnTo>
                      <a:pt x="1175498" y="814388"/>
                    </a:lnTo>
                    <a:lnTo>
                      <a:pt x="1173505" y="826294"/>
                    </a:lnTo>
                    <a:lnTo>
                      <a:pt x="1171911" y="833438"/>
                    </a:lnTo>
                    <a:lnTo>
                      <a:pt x="1170715" y="834629"/>
                    </a:lnTo>
                    <a:lnTo>
                      <a:pt x="1170316" y="834232"/>
                    </a:lnTo>
                    <a:lnTo>
                      <a:pt x="1169519" y="842169"/>
                    </a:lnTo>
                    <a:lnTo>
                      <a:pt x="1168323" y="849710"/>
                    </a:lnTo>
                    <a:lnTo>
                      <a:pt x="1166729" y="856854"/>
                    </a:lnTo>
                    <a:lnTo>
                      <a:pt x="1165134" y="863998"/>
                    </a:lnTo>
                    <a:lnTo>
                      <a:pt x="1162742" y="870744"/>
                    </a:lnTo>
                    <a:lnTo>
                      <a:pt x="1160351" y="877491"/>
                    </a:lnTo>
                    <a:lnTo>
                      <a:pt x="1157959" y="883841"/>
                    </a:lnTo>
                    <a:lnTo>
                      <a:pt x="1154770" y="890191"/>
                    </a:lnTo>
                    <a:lnTo>
                      <a:pt x="1151980" y="896541"/>
                    </a:lnTo>
                    <a:lnTo>
                      <a:pt x="1148791" y="902098"/>
                    </a:lnTo>
                    <a:lnTo>
                      <a:pt x="1145602" y="907654"/>
                    </a:lnTo>
                    <a:lnTo>
                      <a:pt x="1141616" y="913210"/>
                    </a:lnTo>
                    <a:lnTo>
                      <a:pt x="1138028" y="918370"/>
                    </a:lnTo>
                    <a:lnTo>
                      <a:pt x="1134042" y="923529"/>
                    </a:lnTo>
                    <a:lnTo>
                      <a:pt x="1126070" y="932260"/>
                    </a:lnTo>
                    <a:lnTo>
                      <a:pt x="1117699" y="940595"/>
                    </a:lnTo>
                    <a:lnTo>
                      <a:pt x="1108531" y="947738"/>
                    </a:lnTo>
                    <a:lnTo>
                      <a:pt x="1099762" y="954088"/>
                    </a:lnTo>
                    <a:lnTo>
                      <a:pt x="1090593" y="959248"/>
                    </a:lnTo>
                    <a:lnTo>
                      <a:pt x="1081027" y="963216"/>
                    </a:lnTo>
                    <a:lnTo>
                      <a:pt x="1077041" y="964804"/>
                    </a:lnTo>
                    <a:lnTo>
                      <a:pt x="1072257" y="966391"/>
                    </a:lnTo>
                    <a:lnTo>
                      <a:pt x="1067474" y="967185"/>
                    </a:lnTo>
                    <a:lnTo>
                      <a:pt x="1063488" y="967979"/>
                    </a:lnTo>
                    <a:lnTo>
                      <a:pt x="1059103" y="968376"/>
                    </a:lnTo>
                    <a:lnTo>
                      <a:pt x="1054719" y="968376"/>
                    </a:lnTo>
                    <a:lnTo>
                      <a:pt x="1051530" y="968376"/>
                    </a:lnTo>
                    <a:lnTo>
                      <a:pt x="1047543" y="967979"/>
                    </a:lnTo>
                    <a:lnTo>
                      <a:pt x="1043956" y="967185"/>
                    </a:lnTo>
                    <a:lnTo>
                      <a:pt x="1039970" y="965995"/>
                    </a:lnTo>
                    <a:lnTo>
                      <a:pt x="1031998" y="962820"/>
                    </a:lnTo>
                    <a:lnTo>
                      <a:pt x="1023627" y="958851"/>
                    </a:lnTo>
                    <a:lnTo>
                      <a:pt x="1014857" y="953295"/>
                    </a:lnTo>
                    <a:lnTo>
                      <a:pt x="1006088" y="947341"/>
                    </a:lnTo>
                    <a:lnTo>
                      <a:pt x="997318" y="939801"/>
                    </a:lnTo>
                    <a:lnTo>
                      <a:pt x="988549" y="931863"/>
                    </a:lnTo>
                    <a:lnTo>
                      <a:pt x="979779" y="922338"/>
                    </a:lnTo>
                    <a:lnTo>
                      <a:pt x="971807" y="912813"/>
                    </a:lnTo>
                    <a:lnTo>
                      <a:pt x="963835" y="902098"/>
                    </a:lnTo>
                    <a:lnTo>
                      <a:pt x="956660" y="890985"/>
                    </a:lnTo>
                    <a:lnTo>
                      <a:pt x="949883" y="878682"/>
                    </a:lnTo>
                    <a:lnTo>
                      <a:pt x="943904" y="865982"/>
                    </a:lnTo>
                    <a:lnTo>
                      <a:pt x="941512" y="859632"/>
                    </a:lnTo>
                    <a:lnTo>
                      <a:pt x="938722" y="852885"/>
                    </a:lnTo>
                    <a:lnTo>
                      <a:pt x="936729" y="846138"/>
                    </a:lnTo>
                    <a:lnTo>
                      <a:pt x="934736" y="839391"/>
                    </a:lnTo>
                    <a:lnTo>
                      <a:pt x="933540" y="843757"/>
                    </a:lnTo>
                    <a:lnTo>
                      <a:pt x="931547" y="847329"/>
                    </a:lnTo>
                    <a:lnTo>
                      <a:pt x="929554" y="849710"/>
                    </a:lnTo>
                    <a:lnTo>
                      <a:pt x="928757" y="850107"/>
                    </a:lnTo>
                    <a:lnTo>
                      <a:pt x="927960" y="850504"/>
                    </a:lnTo>
                    <a:lnTo>
                      <a:pt x="926764" y="850107"/>
                    </a:lnTo>
                    <a:lnTo>
                      <a:pt x="925568" y="849710"/>
                    </a:lnTo>
                    <a:lnTo>
                      <a:pt x="924372" y="848123"/>
                    </a:lnTo>
                    <a:lnTo>
                      <a:pt x="923575" y="846535"/>
                    </a:lnTo>
                    <a:lnTo>
                      <a:pt x="921582" y="842963"/>
                    </a:lnTo>
                    <a:lnTo>
                      <a:pt x="920386" y="837407"/>
                    </a:lnTo>
                    <a:lnTo>
                      <a:pt x="918791" y="831057"/>
                    </a:lnTo>
                    <a:lnTo>
                      <a:pt x="917596" y="823516"/>
                    </a:lnTo>
                    <a:lnTo>
                      <a:pt x="917197" y="815182"/>
                    </a:lnTo>
                    <a:lnTo>
                      <a:pt x="916798" y="806054"/>
                    </a:lnTo>
                    <a:lnTo>
                      <a:pt x="917197" y="798116"/>
                    </a:lnTo>
                    <a:lnTo>
                      <a:pt x="917596" y="790576"/>
                    </a:lnTo>
                    <a:lnTo>
                      <a:pt x="918393" y="783829"/>
                    </a:lnTo>
                    <a:lnTo>
                      <a:pt x="919987" y="777479"/>
                    </a:lnTo>
                    <a:lnTo>
                      <a:pt x="921183" y="772319"/>
                    </a:lnTo>
                    <a:lnTo>
                      <a:pt x="922379" y="767954"/>
                    </a:lnTo>
                    <a:lnTo>
                      <a:pt x="924372" y="764779"/>
                    </a:lnTo>
                    <a:lnTo>
                      <a:pt x="925169" y="763588"/>
                    </a:lnTo>
                    <a:lnTo>
                      <a:pt x="926365" y="763191"/>
                    </a:lnTo>
                    <a:lnTo>
                      <a:pt x="923176" y="759619"/>
                    </a:lnTo>
                    <a:lnTo>
                      <a:pt x="920785" y="756444"/>
                    </a:lnTo>
                    <a:lnTo>
                      <a:pt x="918393" y="752476"/>
                    </a:lnTo>
                    <a:lnTo>
                      <a:pt x="916798" y="748507"/>
                    </a:lnTo>
                    <a:lnTo>
                      <a:pt x="915204" y="744538"/>
                    </a:lnTo>
                    <a:lnTo>
                      <a:pt x="914407" y="739776"/>
                    </a:lnTo>
                    <a:lnTo>
                      <a:pt x="913609" y="735807"/>
                    </a:lnTo>
                    <a:lnTo>
                      <a:pt x="913211" y="731044"/>
                    </a:lnTo>
                    <a:lnTo>
                      <a:pt x="912812" y="727076"/>
                    </a:lnTo>
                    <a:lnTo>
                      <a:pt x="912812" y="721916"/>
                    </a:lnTo>
                    <a:lnTo>
                      <a:pt x="913609" y="712391"/>
                    </a:lnTo>
                    <a:lnTo>
                      <a:pt x="915204" y="703263"/>
                    </a:lnTo>
                    <a:lnTo>
                      <a:pt x="917197" y="694135"/>
                    </a:lnTo>
                    <a:lnTo>
                      <a:pt x="920386" y="685007"/>
                    </a:lnTo>
                    <a:lnTo>
                      <a:pt x="923575" y="676672"/>
                    </a:lnTo>
                    <a:lnTo>
                      <a:pt x="927162" y="668735"/>
                    </a:lnTo>
                    <a:lnTo>
                      <a:pt x="930750" y="661988"/>
                    </a:lnTo>
                    <a:lnTo>
                      <a:pt x="934337" y="656035"/>
                    </a:lnTo>
                    <a:lnTo>
                      <a:pt x="937526" y="651272"/>
                    </a:lnTo>
                    <a:lnTo>
                      <a:pt x="940715" y="647700"/>
                    </a:lnTo>
                    <a:lnTo>
                      <a:pt x="943107" y="646113"/>
                    </a:lnTo>
                    <a:lnTo>
                      <a:pt x="955862" y="639763"/>
                    </a:lnTo>
                    <a:lnTo>
                      <a:pt x="968219" y="634604"/>
                    </a:lnTo>
                    <a:lnTo>
                      <a:pt x="980178" y="630238"/>
                    </a:lnTo>
                    <a:lnTo>
                      <a:pt x="992535" y="627063"/>
                    </a:lnTo>
                    <a:lnTo>
                      <a:pt x="1004493" y="624285"/>
                    </a:lnTo>
                    <a:lnTo>
                      <a:pt x="1016053" y="622300"/>
                    </a:lnTo>
                    <a:lnTo>
                      <a:pt x="1027214" y="621110"/>
                    </a:lnTo>
                    <a:lnTo>
                      <a:pt x="1038375" y="620713"/>
                    </a:lnTo>
                    <a:close/>
                    <a:moveTo>
                      <a:pt x="1043186" y="515586"/>
                    </a:moveTo>
                    <a:lnTo>
                      <a:pt x="1022934" y="515983"/>
                    </a:lnTo>
                    <a:lnTo>
                      <a:pt x="1002682" y="516777"/>
                    </a:lnTo>
                    <a:lnTo>
                      <a:pt x="982827" y="518364"/>
                    </a:lnTo>
                    <a:lnTo>
                      <a:pt x="962972" y="519952"/>
                    </a:lnTo>
                    <a:lnTo>
                      <a:pt x="943514" y="521937"/>
                    </a:lnTo>
                    <a:lnTo>
                      <a:pt x="924056" y="525113"/>
                    </a:lnTo>
                    <a:lnTo>
                      <a:pt x="904598" y="527891"/>
                    </a:lnTo>
                    <a:lnTo>
                      <a:pt x="885140" y="531861"/>
                    </a:lnTo>
                    <a:lnTo>
                      <a:pt x="866476" y="535830"/>
                    </a:lnTo>
                    <a:lnTo>
                      <a:pt x="847812" y="540594"/>
                    </a:lnTo>
                    <a:lnTo>
                      <a:pt x="829148" y="545754"/>
                    </a:lnTo>
                    <a:lnTo>
                      <a:pt x="810485" y="550914"/>
                    </a:lnTo>
                    <a:lnTo>
                      <a:pt x="792218" y="556869"/>
                    </a:lnTo>
                    <a:lnTo>
                      <a:pt x="774348" y="563220"/>
                    </a:lnTo>
                    <a:lnTo>
                      <a:pt x="756082" y="569968"/>
                    </a:lnTo>
                    <a:lnTo>
                      <a:pt x="738609" y="577113"/>
                    </a:lnTo>
                    <a:lnTo>
                      <a:pt x="721137" y="585449"/>
                    </a:lnTo>
                    <a:lnTo>
                      <a:pt x="704061" y="593388"/>
                    </a:lnTo>
                    <a:lnTo>
                      <a:pt x="686986" y="601724"/>
                    </a:lnTo>
                    <a:lnTo>
                      <a:pt x="670308" y="610457"/>
                    </a:lnTo>
                    <a:lnTo>
                      <a:pt x="653630" y="619587"/>
                    </a:lnTo>
                    <a:lnTo>
                      <a:pt x="637745" y="629114"/>
                    </a:lnTo>
                    <a:lnTo>
                      <a:pt x="621861" y="639037"/>
                    </a:lnTo>
                    <a:lnTo>
                      <a:pt x="605977" y="649755"/>
                    </a:lnTo>
                    <a:lnTo>
                      <a:pt x="590490" y="660473"/>
                    </a:lnTo>
                    <a:lnTo>
                      <a:pt x="575400" y="671190"/>
                    </a:lnTo>
                    <a:lnTo>
                      <a:pt x="559913" y="682702"/>
                    </a:lnTo>
                    <a:lnTo>
                      <a:pt x="545617" y="694610"/>
                    </a:lnTo>
                    <a:lnTo>
                      <a:pt x="531322" y="706519"/>
                    </a:lnTo>
                    <a:lnTo>
                      <a:pt x="517026" y="719221"/>
                    </a:lnTo>
                    <a:lnTo>
                      <a:pt x="503525" y="731924"/>
                    </a:lnTo>
                    <a:lnTo>
                      <a:pt x="490023" y="745023"/>
                    </a:lnTo>
                    <a:lnTo>
                      <a:pt x="476919" y="758520"/>
                    </a:lnTo>
                    <a:lnTo>
                      <a:pt x="464212" y="772413"/>
                    </a:lnTo>
                    <a:lnTo>
                      <a:pt x="451504" y="786306"/>
                    </a:lnTo>
                    <a:lnTo>
                      <a:pt x="439591" y="800596"/>
                    </a:lnTo>
                    <a:lnTo>
                      <a:pt x="427678" y="815680"/>
                    </a:lnTo>
                    <a:lnTo>
                      <a:pt x="416162" y="830368"/>
                    </a:lnTo>
                    <a:lnTo>
                      <a:pt x="405441" y="845452"/>
                    </a:lnTo>
                    <a:lnTo>
                      <a:pt x="394322" y="860933"/>
                    </a:lnTo>
                    <a:lnTo>
                      <a:pt x="383997" y="876811"/>
                    </a:lnTo>
                    <a:lnTo>
                      <a:pt x="374070" y="892689"/>
                    </a:lnTo>
                    <a:lnTo>
                      <a:pt x="364539" y="908964"/>
                    </a:lnTo>
                    <a:lnTo>
                      <a:pt x="355009" y="925636"/>
                    </a:lnTo>
                    <a:lnTo>
                      <a:pt x="346272" y="941911"/>
                    </a:lnTo>
                    <a:lnTo>
                      <a:pt x="337933" y="959377"/>
                    </a:lnTo>
                    <a:lnTo>
                      <a:pt x="329594" y="976048"/>
                    </a:lnTo>
                    <a:lnTo>
                      <a:pt x="322049" y="993911"/>
                    </a:lnTo>
                    <a:lnTo>
                      <a:pt x="314901" y="1011377"/>
                    </a:lnTo>
                    <a:lnTo>
                      <a:pt x="308151" y="1029240"/>
                    </a:lnTo>
                    <a:lnTo>
                      <a:pt x="301797" y="1047500"/>
                    </a:lnTo>
                    <a:lnTo>
                      <a:pt x="295840" y="1065362"/>
                    </a:lnTo>
                    <a:lnTo>
                      <a:pt x="290678" y="1084019"/>
                    </a:lnTo>
                    <a:lnTo>
                      <a:pt x="285516" y="1102676"/>
                    </a:lnTo>
                    <a:lnTo>
                      <a:pt x="280751" y="1121729"/>
                    </a:lnTo>
                    <a:lnTo>
                      <a:pt x="276780" y="1140783"/>
                    </a:lnTo>
                    <a:lnTo>
                      <a:pt x="272809" y="1159440"/>
                    </a:lnTo>
                    <a:lnTo>
                      <a:pt x="270029" y="1178890"/>
                    </a:lnTo>
                    <a:lnTo>
                      <a:pt x="266852" y="1198341"/>
                    </a:lnTo>
                    <a:lnTo>
                      <a:pt x="264867" y="1218188"/>
                    </a:lnTo>
                    <a:lnTo>
                      <a:pt x="263278" y="1237639"/>
                    </a:lnTo>
                    <a:lnTo>
                      <a:pt x="261690" y="1257883"/>
                    </a:lnTo>
                    <a:lnTo>
                      <a:pt x="260896" y="1277731"/>
                    </a:lnTo>
                    <a:lnTo>
                      <a:pt x="260498" y="1297975"/>
                    </a:lnTo>
                    <a:lnTo>
                      <a:pt x="260896" y="1318220"/>
                    </a:lnTo>
                    <a:lnTo>
                      <a:pt x="261690" y="1338067"/>
                    </a:lnTo>
                    <a:lnTo>
                      <a:pt x="263278" y="1357915"/>
                    </a:lnTo>
                    <a:lnTo>
                      <a:pt x="264867" y="1377763"/>
                    </a:lnTo>
                    <a:lnTo>
                      <a:pt x="266852" y="1397213"/>
                    </a:lnTo>
                    <a:lnTo>
                      <a:pt x="270029" y="1416664"/>
                    </a:lnTo>
                    <a:lnTo>
                      <a:pt x="272809" y="1436114"/>
                    </a:lnTo>
                    <a:lnTo>
                      <a:pt x="276780" y="1455168"/>
                    </a:lnTo>
                    <a:lnTo>
                      <a:pt x="280751" y="1474222"/>
                    </a:lnTo>
                    <a:lnTo>
                      <a:pt x="285516" y="1493275"/>
                    </a:lnTo>
                    <a:lnTo>
                      <a:pt x="290678" y="1511535"/>
                    </a:lnTo>
                    <a:lnTo>
                      <a:pt x="295840" y="1530192"/>
                    </a:lnTo>
                    <a:lnTo>
                      <a:pt x="301797" y="1548452"/>
                    </a:lnTo>
                    <a:lnTo>
                      <a:pt x="308151" y="1566314"/>
                    </a:lnTo>
                    <a:lnTo>
                      <a:pt x="314901" y="1584177"/>
                    </a:lnTo>
                    <a:lnTo>
                      <a:pt x="322049" y="1602040"/>
                    </a:lnTo>
                    <a:lnTo>
                      <a:pt x="329594" y="1619109"/>
                    </a:lnTo>
                    <a:lnTo>
                      <a:pt x="337933" y="1636575"/>
                    </a:lnTo>
                    <a:lnTo>
                      <a:pt x="346272" y="1653247"/>
                    </a:lnTo>
                    <a:lnTo>
                      <a:pt x="355009" y="1670316"/>
                    </a:lnTo>
                    <a:lnTo>
                      <a:pt x="364539" y="1686591"/>
                    </a:lnTo>
                    <a:lnTo>
                      <a:pt x="374070" y="1703262"/>
                    </a:lnTo>
                    <a:lnTo>
                      <a:pt x="383997" y="1719140"/>
                    </a:lnTo>
                    <a:lnTo>
                      <a:pt x="394322" y="1734622"/>
                    </a:lnTo>
                    <a:lnTo>
                      <a:pt x="405441" y="1750500"/>
                    </a:lnTo>
                    <a:lnTo>
                      <a:pt x="416162" y="1765584"/>
                    </a:lnTo>
                    <a:lnTo>
                      <a:pt x="427678" y="1780271"/>
                    </a:lnTo>
                    <a:lnTo>
                      <a:pt x="439591" y="1794958"/>
                    </a:lnTo>
                    <a:lnTo>
                      <a:pt x="451504" y="1809248"/>
                    </a:lnTo>
                    <a:lnTo>
                      <a:pt x="464212" y="1823142"/>
                    </a:lnTo>
                    <a:lnTo>
                      <a:pt x="476919" y="1837035"/>
                    </a:lnTo>
                    <a:lnTo>
                      <a:pt x="490023" y="1850531"/>
                    </a:lnTo>
                    <a:lnTo>
                      <a:pt x="503525" y="1863631"/>
                    </a:lnTo>
                    <a:lnTo>
                      <a:pt x="517026" y="1876333"/>
                    </a:lnTo>
                    <a:lnTo>
                      <a:pt x="531322" y="1889035"/>
                    </a:lnTo>
                    <a:lnTo>
                      <a:pt x="545617" y="1900944"/>
                    </a:lnTo>
                    <a:lnTo>
                      <a:pt x="559913" y="1912852"/>
                    </a:lnTo>
                    <a:lnTo>
                      <a:pt x="575400" y="1923967"/>
                    </a:lnTo>
                    <a:lnTo>
                      <a:pt x="590490" y="1935479"/>
                    </a:lnTo>
                    <a:lnTo>
                      <a:pt x="605977" y="1945799"/>
                    </a:lnTo>
                    <a:lnTo>
                      <a:pt x="621861" y="1956517"/>
                    </a:lnTo>
                    <a:lnTo>
                      <a:pt x="637745" y="1966044"/>
                    </a:lnTo>
                    <a:lnTo>
                      <a:pt x="653630" y="1975968"/>
                    </a:lnTo>
                    <a:lnTo>
                      <a:pt x="670308" y="1985097"/>
                    </a:lnTo>
                    <a:lnTo>
                      <a:pt x="686986" y="1994227"/>
                    </a:lnTo>
                    <a:lnTo>
                      <a:pt x="704061" y="2002563"/>
                    </a:lnTo>
                    <a:lnTo>
                      <a:pt x="721137" y="2010502"/>
                    </a:lnTo>
                    <a:lnTo>
                      <a:pt x="738609" y="2018044"/>
                    </a:lnTo>
                    <a:lnTo>
                      <a:pt x="756082" y="2025189"/>
                    </a:lnTo>
                    <a:lnTo>
                      <a:pt x="774348" y="2032335"/>
                    </a:lnTo>
                    <a:lnTo>
                      <a:pt x="792218" y="2038686"/>
                    </a:lnTo>
                    <a:lnTo>
                      <a:pt x="810485" y="2044640"/>
                    </a:lnTo>
                    <a:lnTo>
                      <a:pt x="829148" y="2050197"/>
                    </a:lnTo>
                    <a:lnTo>
                      <a:pt x="847812" y="2055358"/>
                    </a:lnTo>
                    <a:lnTo>
                      <a:pt x="866476" y="2059724"/>
                    </a:lnTo>
                    <a:lnTo>
                      <a:pt x="885140" y="2064091"/>
                    </a:lnTo>
                    <a:lnTo>
                      <a:pt x="904598" y="2067266"/>
                    </a:lnTo>
                    <a:lnTo>
                      <a:pt x="924056" y="2070839"/>
                    </a:lnTo>
                    <a:lnTo>
                      <a:pt x="943514" y="2073220"/>
                    </a:lnTo>
                    <a:lnTo>
                      <a:pt x="962972" y="2075999"/>
                    </a:lnTo>
                    <a:lnTo>
                      <a:pt x="982827" y="2077587"/>
                    </a:lnTo>
                    <a:lnTo>
                      <a:pt x="1002682" y="2078778"/>
                    </a:lnTo>
                    <a:lnTo>
                      <a:pt x="1022934" y="2079572"/>
                    </a:lnTo>
                    <a:lnTo>
                      <a:pt x="1043186" y="2079572"/>
                    </a:lnTo>
                    <a:lnTo>
                      <a:pt x="1063041" y="2079572"/>
                    </a:lnTo>
                    <a:lnTo>
                      <a:pt x="1083293" y="2078778"/>
                    </a:lnTo>
                    <a:lnTo>
                      <a:pt x="1103148" y="2077587"/>
                    </a:lnTo>
                    <a:lnTo>
                      <a:pt x="1122606" y="2075999"/>
                    </a:lnTo>
                    <a:lnTo>
                      <a:pt x="1142064" y="2073220"/>
                    </a:lnTo>
                    <a:lnTo>
                      <a:pt x="1161919" y="2070839"/>
                    </a:lnTo>
                    <a:lnTo>
                      <a:pt x="1180980" y="2067266"/>
                    </a:lnTo>
                    <a:lnTo>
                      <a:pt x="1200438" y="2064091"/>
                    </a:lnTo>
                    <a:lnTo>
                      <a:pt x="1219499" y="2059724"/>
                    </a:lnTo>
                    <a:lnTo>
                      <a:pt x="1237766" y="2055358"/>
                    </a:lnTo>
                    <a:lnTo>
                      <a:pt x="1256827" y="2050197"/>
                    </a:lnTo>
                    <a:lnTo>
                      <a:pt x="1275093" y="2044640"/>
                    </a:lnTo>
                    <a:lnTo>
                      <a:pt x="1293757" y="2038686"/>
                    </a:lnTo>
                    <a:lnTo>
                      <a:pt x="1311627" y="2032335"/>
                    </a:lnTo>
                    <a:lnTo>
                      <a:pt x="1329496" y="2025189"/>
                    </a:lnTo>
                    <a:lnTo>
                      <a:pt x="1347366" y="2018044"/>
                    </a:lnTo>
                    <a:lnTo>
                      <a:pt x="1364441" y="2010502"/>
                    </a:lnTo>
                    <a:lnTo>
                      <a:pt x="1381914" y="2002563"/>
                    </a:lnTo>
                    <a:lnTo>
                      <a:pt x="1398592" y="1994227"/>
                    </a:lnTo>
                    <a:lnTo>
                      <a:pt x="1415667" y="1985097"/>
                    </a:lnTo>
                    <a:lnTo>
                      <a:pt x="1431949" y="1975968"/>
                    </a:lnTo>
                    <a:lnTo>
                      <a:pt x="1447833" y="1966044"/>
                    </a:lnTo>
                    <a:lnTo>
                      <a:pt x="1464114" y="1956517"/>
                    </a:lnTo>
                    <a:lnTo>
                      <a:pt x="1479998" y="1945799"/>
                    </a:lnTo>
                    <a:lnTo>
                      <a:pt x="1495088" y="1935479"/>
                    </a:lnTo>
                    <a:lnTo>
                      <a:pt x="1510575" y="1923967"/>
                    </a:lnTo>
                    <a:lnTo>
                      <a:pt x="1525665" y="1912852"/>
                    </a:lnTo>
                    <a:lnTo>
                      <a:pt x="1539960" y="1900944"/>
                    </a:lnTo>
                    <a:lnTo>
                      <a:pt x="1554256" y="1889035"/>
                    </a:lnTo>
                    <a:lnTo>
                      <a:pt x="1568551" y="1876333"/>
                    </a:lnTo>
                    <a:lnTo>
                      <a:pt x="1582053" y="1863631"/>
                    </a:lnTo>
                    <a:lnTo>
                      <a:pt x="1595555" y="1850531"/>
                    </a:lnTo>
                    <a:lnTo>
                      <a:pt x="1608659" y="1837035"/>
                    </a:lnTo>
                    <a:lnTo>
                      <a:pt x="1621763" y="1823142"/>
                    </a:lnTo>
                    <a:lnTo>
                      <a:pt x="1634073" y="1809248"/>
                    </a:lnTo>
                    <a:lnTo>
                      <a:pt x="1646383" y="1794958"/>
                    </a:lnTo>
                    <a:lnTo>
                      <a:pt x="1657899" y="1780271"/>
                    </a:lnTo>
                    <a:lnTo>
                      <a:pt x="1669415" y="1765584"/>
                    </a:lnTo>
                    <a:lnTo>
                      <a:pt x="1680534" y="1750500"/>
                    </a:lnTo>
                    <a:lnTo>
                      <a:pt x="1691256" y="1734622"/>
                    </a:lnTo>
                    <a:lnTo>
                      <a:pt x="1701581" y="1719140"/>
                    </a:lnTo>
                    <a:lnTo>
                      <a:pt x="1711508" y="1703262"/>
                    </a:lnTo>
                    <a:lnTo>
                      <a:pt x="1721436" y="1686591"/>
                    </a:lnTo>
                    <a:lnTo>
                      <a:pt x="1730569" y="1670316"/>
                    </a:lnTo>
                    <a:lnTo>
                      <a:pt x="1739305" y="1653247"/>
                    </a:lnTo>
                    <a:lnTo>
                      <a:pt x="1748041" y="1636575"/>
                    </a:lnTo>
                    <a:lnTo>
                      <a:pt x="1755983" y="1619109"/>
                    </a:lnTo>
                    <a:lnTo>
                      <a:pt x="1763529" y="1602040"/>
                    </a:lnTo>
                    <a:lnTo>
                      <a:pt x="1770676" y="1584177"/>
                    </a:lnTo>
                    <a:lnTo>
                      <a:pt x="1777427" y="1566314"/>
                    </a:lnTo>
                    <a:lnTo>
                      <a:pt x="1783781" y="1548452"/>
                    </a:lnTo>
                    <a:lnTo>
                      <a:pt x="1789737" y="1530192"/>
                    </a:lnTo>
                    <a:lnTo>
                      <a:pt x="1795694" y="1511535"/>
                    </a:lnTo>
                    <a:lnTo>
                      <a:pt x="1800459" y="1493275"/>
                    </a:lnTo>
                    <a:lnTo>
                      <a:pt x="1804827" y="1474222"/>
                    </a:lnTo>
                    <a:lnTo>
                      <a:pt x="1809195" y="1455168"/>
                    </a:lnTo>
                    <a:lnTo>
                      <a:pt x="1812769" y="1436114"/>
                    </a:lnTo>
                    <a:lnTo>
                      <a:pt x="1816343" y="1416664"/>
                    </a:lnTo>
                    <a:lnTo>
                      <a:pt x="1818726" y="1397213"/>
                    </a:lnTo>
                    <a:lnTo>
                      <a:pt x="1820711" y="1377763"/>
                    </a:lnTo>
                    <a:lnTo>
                      <a:pt x="1823094" y="1357915"/>
                    </a:lnTo>
                    <a:lnTo>
                      <a:pt x="1824285" y="1338067"/>
                    </a:lnTo>
                    <a:lnTo>
                      <a:pt x="1824682" y="1318220"/>
                    </a:lnTo>
                    <a:lnTo>
                      <a:pt x="1825079" y="1297975"/>
                    </a:lnTo>
                    <a:lnTo>
                      <a:pt x="1824682" y="1277731"/>
                    </a:lnTo>
                    <a:lnTo>
                      <a:pt x="1824285" y="1257883"/>
                    </a:lnTo>
                    <a:lnTo>
                      <a:pt x="1823094" y="1237639"/>
                    </a:lnTo>
                    <a:lnTo>
                      <a:pt x="1820711" y="1218188"/>
                    </a:lnTo>
                    <a:lnTo>
                      <a:pt x="1818726" y="1198341"/>
                    </a:lnTo>
                    <a:lnTo>
                      <a:pt x="1816343" y="1178890"/>
                    </a:lnTo>
                    <a:lnTo>
                      <a:pt x="1812769" y="1159440"/>
                    </a:lnTo>
                    <a:lnTo>
                      <a:pt x="1809195" y="1140783"/>
                    </a:lnTo>
                    <a:lnTo>
                      <a:pt x="1804827" y="1121729"/>
                    </a:lnTo>
                    <a:lnTo>
                      <a:pt x="1800459" y="1102676"/>
                    </a:lnTo>
                    <a:lnTo>
                      <a:pt x="1795694" y="1084019"/>
                    </a:lnTo>
                    <a:lnTo>
                      <a:pt x="1789737" y="1065362"/>
                    </a:lnTo>
                    <a:lnTo>
                      <a:pt x="1783781" y="1047500"/>
                    </a:lnTo>
                    <a:lnTo>
                      <a:pt x="1777427" y="1029240"/>
                    </a:lnTo>
                    <a:lnTo>
                      <a:pt x="1770676" y="1011377"/>
                    </a:lnTo>
                    <a:lnTo>
                      <a:pt x="1763529" y="993911"/>
                    </a:lnTo>
                    <a:lnTo>
                      <a:pt x="1755983" y="976048"/>
                    </a:lnTo>
                    <a:lnTo>
                      <a:pt x="1748041" y="959377"/>
                    </a:lnTo>
                    <a:lnTo>
                      <a:pt x="1739305" y="941911"/>
                    </a:lnTo>
                    <a:lnTo>
                      <a:pt x="1730569" y="925636"/>
                    </a:lnTo>
                    <a:lnTo>
                      <a:pt x="1721436" y="908964"/>
                    </a:lnTo>
                    <a:lnTo>
                      <a:pt x="1711508" y="892689"/>
                    </a:lnTo>
                    <a:lnTo>
                      <a:pt x="1701581" y="876811"/>
                    </a:lnTo>
                    <a:lnTo>
                      <a:pt x="1691256" y="860933"/>
                    </a:lnTo>
                    <a:lnTo>
                      <a:pt x="1680534" y="845452"/>
                    </a:lnTo>
                    <a:lnTo>
                      <a:pt x="1669415" y="830368"/>
                    </a:lnTo>
                    <a:lnTo>
                      <a:pt x="1657899" y="815680"/>
                    </a:lnTo>
                    <a:lnTo>
                      <a:pt x="1646383" y="800596"/>
                    </a:lnTo>
                    <a:lnTo>
                      <a:pt x="1634073" y="786306"/>
                    </a:lnTo>
                    <a:lnTo>
                      <a:pt x="1621763" y="772413"/>
                    </a:lnTo>
                    <a:lnTo>
                      <a:pt x="1608659" y="758520"/>
                    </a:lnTo>
                    <a:lnTo>
                      <a:pt x="1595555" y="745023"/>
                    </a:lnTo>
                    <a:lnTo>
                      <a:pt x="1582053" y="731924"/>
                    </a:lnTo>
                    <a:lnTo>
                      <a:pt x="1568551" y="719221"/>
                    </a:lnTo>
                    <a:lnTo>
                      <a:pt x="1554256" y="706519"/>
                    </a:lnTo>
                    <a:lnTo>
                      <a:pt x="1539960" y="694610"/>
                    </a:lnTo>
                    <a:lnTo>
                      <a:pt x="1525665" y="682702"/>
                    </a:lnTo>
                    <a:lnTo>
                      <a:pt x="1510575" y="671190"/>
                    </a:lnTo>
                    <a:lnTo>
                      <a:pt x="1495088" y="660473"/>
                    </a:lnTo>
                    <a:lnTo>
                      <a:pt x="1479998" y="649755"/>
                    </a:lnTo>
                    <a:lnTo>
                      <a:pt x="1464114" y="639037"/>
                    </a:lnTo>
                    <a:lnTo>
                      <a:pt x="1447833" y="629114"/>
                    </a:lnTo>
                    <a:lnTo>
                      <a:pt x="1431949" y="619587"/>
                    </a:lnTo>
                    <a:lnTo>
                      <a:pt x="1415667" y="610457"/>
                    </a:lnTo>
                    <a:lnTo>
                      <a:pt x="1398592" y="601724"/>
                    </a:lnTo>
                    <a:lnTo>
                      <a:pt x="1381914" y="593388"/>
                    </a:lnTo>
                    <a:lnTo>
                      <a:pt x="1364441" y="585449"/>
                    </a:lnTo>
                    <a:lnTo>
                      <a:pt x="1347366" y="577113"/>
                    </a:lnTo>
                    <a:lnTo>
                      <a:pt x="1329496" y="569968"/>
                    </a:lnTo>
                    <a:lnTo>
                      <a:pt x="1311627" y="563220"/>
                    </a:lnTo>
                    <a:lnTo>
                      <a:pt x="1293757" y="556869"/>
                    </a:lnTo>
                    <a:lnTo>
                      <a:pt x="1275093" y="550914"/>
                    </a:lnTo>
                    <a:lnTo>
                      <a:pt x="1256827" y="545754"/>
                    </a:lnTo>
                    <a:lnTo>
                      <a:pt x="1237766" y="540594"/>
                    </a:lnTo>
                    <a:lnTo>
                      <a:pt x="1219499" y="535830"/>
                    </a:lnTo>
                    <a:lnTo>
                      <a:pt x="1200438" y="531861"/>
                    </a:lnTo>
                    <a:lnTo>
                      <a:pt x="1180980" y="527891"/>
                    </a:lnTo>
                    <a:lnTo>
                      <a:pt x="1161919" y="525113"/>
                    </a:lnTo>
                    <a:lnTo>
                      <a:pt x="1142064" y="521937"/>
                    </a:lnTo>
                    <a:lnTo>
                      <a:pt x="1122606" y="519952"/>
                    </a:lnTo>
                    <a:lnTo>
                      <a:pt x="1103148" y="518364"/>
                    </a:lnTo>
                    <a:lnTo>
                      <a:pt x="1083293" y="516777"/>
                    </a:lnTo>
                    <a:lnTo>
                      <a:pt x="1063041" y="515983"/>
                    </a:lnTo>
                    <a:lnTo>
                      <a:pt x="1043186" y="515586"/>
                    </a:lnTo>
                    <a:close/>
                    <a:moveTo>
                      <a:pt x="803734" y="280988"/>
                    </a:moveTo>
                    <a:lnTo>
                      <a:pt x="862902" y="391340"/>
                    </a:lnTo>
                    <a:lnTo>
                      <a:pt x="884743" y="387371"/>
                    </a:lnTo>
                    <a:lnTo>
                      <a:pt x="906980" y="383798"/>
                    </a:lnTo>
                    <a:lnTo>
                      <a:pt x="929218" y="380622"/>
                    </a:lnTo>
                    <a:lnTo>
                      <a:pt x="951456" y="378241"/>
                    </a:lnTo>
                    <a:lnTo>
                      <a:pt x="974488" y="376256"/>
                    </a:lnTo>
                    <a:lnTo>
                      <a:pt x="997122" y="374668"/>
                    </a:lnTo>
                    <a:lnTo>
                      <a:pt x="1019757" y="373874"/>
                    </a:lnTo>
                    <a:lnTo>
                      <a:pt x="1043186" y="373477"/>
                    </a:lnTo>
                    <a:lnTo>
                      <a:pt x="1059865" y="373874"/>
                    </a:lnTo>
                    <a:lnTo>
                      <a:pt x="1076940" y="374271"/>
                    </a:lnTo>
                    <a:lnTo>
                      <a:pt x="1093618" y="375462"/>
                    </a:lnTo>
                    <a:lnTo>
                      <a:pt x="1110693" y="376256"/>
                    </a:lnTo>
                    <a:lnTo>
                      <a:pt x="1127372" y="377844"/>
                    </a:lnTo>
                    <a:lnTo>
                      <a:pt x="1144050" y="379432"/>
                    </a:lnTo>
                    <a:lnTo>
                      <a:pt x="1160331" y="381019"/>
                    </a:lnTo>
                    <a:lnTo>
                      <a:pt x="1176612" y="383798"/>
                    </a:lnTo>
                    <a:lnTo>
                      <a:pt x="1193291" y="386180"/>
                    </a:lnTo>
                    <a:lnTo>
                      <a:pt x="1209572" y="388958"/>
                    </a:lnTo>
                    <a:lnTo>
                      <a:pt x="1225853" y="392134"/>
                    </a:lnTo>
                    <a:lnTo>
                      <a:pt x="1241737" y="395310"/>
                    </a:lnTo>
                    <a:lnTo>
                      <a:pt x="1257621" y="399279"/>
                    </a:lnTo>
                    <a:lnTo>
                      <a:pt x="1273505" y="403249"/>
                    </a:lnTo>
                    <a:lnTo>
                      <a:pt x="1289389" y="407218"/>
                    </a:lnTo>
                    <a:lnTo>
                      <a:pt x="1304876" y="411982"/>
                    </a:lnTo>
                    <a:lnTo>
                      <a:pt x="1370398" y="304805"/>
                    </a:lnTo>
                    <a:lnTo>
                      <a:pt x="1611439" y="417142"/>
                    </a:lnTo>
                    <a:lnTo>
                      <a:pt x="1570140" y="539800"/>
                    </a:lnTo>
                    <a:lnTo>
                      <a:pt x="1592775" y="555678"/>
                    </a:lnTo>
                    <a:lnTo>
                      <a:pt x="1614615" y="572747"/>
                    </a:lnTo>
                    <a:lnTo>
                      <a:pt x="1636059" y="589815"/>
                    </a:lnTo>
                    <a:lnTo>
                      <a:pt x="1656708" y="608075"/>
                    </a:lnTo>
                    <a:lnTo>
                      <a:pt x="1676960" y="626732"/>
                    </a:lnTo>
                    <a:lnTo>
                      <a:pt x="1696815" y="645389"/>
                    </a:lnTo>
                    <a:lnTo>
                      <a:pt x="1715876" y="665236"/>
                    </a:lnTo>
                    <a:lnTo>
                      <a:pt x="1734540" y="685481"/>
                    </a:lnTo>
                    <a:lnTo>
                      <a:pt x="1752410" y="706519"/>
                    </a:lnTo>
                    <a:lnTo>
                      <a:pt x="1769882" y="728351"/>
                    </a:lnTo>
                    <a:lnTo>
                      <a:pt x="1786560" y="750184"/>
                    </a:lnTo>
                    <a:lnTo>
                      <a:pt x="1802841" y="772413"/>
                    </a:lnTo>
                    <a:lnTo>
                      <a:pt x="1818329" y="795436"/>
                    </a:lnTo>
                    <a:lnTo>
                      <a:pt x="1832624" y="818856"/>
                    </a:lnTo>
                    <a:lnTo>
                      <a:pt x="1846920" y="842673"/>
                    </a:lnTo>
                    <a:lnTo>
                      <a:pt x="1860024" y="866887"/>
                    </a:lnTo>
                    <a:lnTo>
                      <a:pt x="1994642" y="834337"/>
                    </a:lnTo>
                    <a:lnTo>
                      <a:pt x="2085975" y="1084019"/>
                    </a:lnTo>
                    <a:lnTo>
                      <a:pt x="1954931" y="1149516"/>
                    </a:lnTo>
                    <a:lnTo>
                      <a:pt x="1958108" y="1167776"/>
                    </a:lnTo>
                    <a:lnTo>
                      <a:pt x="1960491" y="1185638"/>
                    </a:lnTo>
                    <a:lnTo>
                      <a:pt x="1962476" y="1204295"/>
                    </a:lnTo>
                    <a:lnTo>
                      <a:pt x="1964462" y="1222952"/>
                    </a:lnTo>
                    <a:lnTo>
                      <a:pt x="1965653" y="1241212"/>
                    </a:lnTo>
                    <a:lnTo>
                      <a:pt x="1966447" y="1259868"/>
                    </a:lnTo>
                    <a:lnTo>
                      <a:pt x="1967242" y="1278922"/>
                    </a:lnTo>
                    <a:lnTo>
                      <a:pt x="1967242" y="1297975"/>
                    </a:lnTo>
                    <a:lnTo>
                      <a:pt x="1967242" y="1315441"/>
                    </a:lnTo>
                    <a:lnTo>
                      <a:pt x="1966845" y="1332907"/>
                    </a:lnTo>
                    <a:lnTo>
                      <a:pt x="1966050" y="1349976"/>
                    </a:lnTo>
                    <a:lnTo>
                      <a:pt x="1964859" y="1367839"/>
                    </a:lnTo>
                    <a:lnTo>
                      <a:pt x="1962873" y="1385305"/>
                    </a:lnTo>
                    <a:lnTo>
                      <a:pt x="1961285" y="1401977"/>
                    </a:lnTo>
                    <a:lnTo>
                      <a:pt x="1959300" y="1419442"/>
                    </a:lnTo>
                    <a:lnTo>
                      <a:pt x="1957314" y="1436114"/>
                    </a:lnTo>
                    <a:lnTo>
                      <a:pt x="1954137" y="1453183"/>
                    </a:lnTo>
                    <a:lnTo>
                      <a:pt x="1951357" y="1469855"/>
                    </a:lnTo>
                    <a:lnTo>
                      <a:pt x="1947784" y="1486527"/>
                    </a:lnTo>
                    <a:lnTo>
                      <a:pt x="1944210" y="1503199"/>
                    </a:lnTo>
                    <a:lnTo>
                      <a:pt x="1940239" y="1519871"/>
                    </a:lnTo>
                    <a:lnTo>
                      <a:pt x="1935871" y="1535749"/>
                    </a:lnTo>
                    <a:lnTo>
                      <a:pt x="1931899" y="1552024"/>
                    </a:lnTo>
                    <a:lnTo>
                      <a:pt x="1926737" y="1568299"/>
                    </a:lnTo>
                    <a:lnTo>
                      <a:pt x="2061355" y="1650468"/>
                    </a:lnTo>
                    <a:lnTo>
                      <a:pt x="1949372" y="1891020"/>
                    </a:lnTo>
                    <a:lnTo>
                      <a:pt x="1791723" y="1838623"/>
                    </a:lnTo>
                    <a:lnTo>
                      <a:pt x="1776633" y="1859264"/>
                    </a:lnTo>
                    <a:lnTo>
                      <a:pt x="1761146" y="1879112"/>
                    </a:lnTo>
                    <a:lnTo>
                      <a:pt x="1744468" y="1898165"/>
                    </a:lnTo>
                    <a:lnTo>
                      <a:pt x="1728186" y="1917219"/>
                    </a:lnTo>
                    <a:lnTo>
                      <a:pt x="1710714" y="1935876"/>
                    </a:lnTo>
                    <a:lnTo>
                      <a:pt x="1693241" y="1954135"/>
                    </a:lnTo>
                    <a:lnTo>
                      <a:pt x="1674975" y="1971204"/>
                    </a:lnTo>
                    <a:lnTo>
                      <a:pt x="1655914" y="1988670"/>
                    </a:lnTo>
                    <a:lnTo>
                      <a:pt x="1636853" y="2004945"/>
                    </a:lnTo>
                    <a:lnTo>
                      <a:pt x="1616998" y="2021220"/>
                    </a:lnTo>
                    <a:lnTo>
                      <a:pt x="1597143" y="2036701"/>
                    </a:lnTo>
                    <a:lnTo>
                      <a:pt x="1576494" y="2051388"/>
                    </a:lnTo>
                    <a:lnTo>
                      <a:pt x="1555844" y="2066075"/>
                    </a:lnTo>
                    <a:lnTo>
                      <a:pt x="1534401" y="2079572"/>
                    </a:lnTo>
                    <a:lnTo>
                      <a:pt x="1512957" y="2093068"/>
                    </a:lnTo>
                    <a:lnTo>
                      <a:pt x="1491117" y="2105770"/>
                    </a:lnTo>
                    <a:lnTo>
                      <a:pt x="1531621" y="2274474"/>
                    </a:lnTo>
                    <a:lnTo>
                      <a:pt x="1281844" y="2365376"/>
                    </a:lnTo>
                    <a:lnTo>
                      <a:pt x="1202821" y="2207787"/>
                    </a:lnTo>
                    <a:lnTo>
                      <a:pt x="1183363" y="2210962"/>
                    </a:lnTo>
                    <a:lnTo>
                      <a:pt x="1163508" y="2213741"/>
                    </a:lnTo>
                    <a:lnTo>
                      <a:pt x="1144050" y="2216123"/>
                    </a:lnTo>
                    <a:lnTo>
                      <a:pt x="1124195" y="2218504"/>
                    </a:lnTo>
                    <a:lnTo>
                      <a:pt x="1103943" y="2219695"/>
                    </a:lnTo>
                    <a:lnTo>
                      <a:pt x="1083690" y="2220886"/>
                    </a:lnTo>
                    <a:lnTo>
                      <a:pt x="1063438" y="2221680"/>
                    </a:lnTo>
                    <a:lnTo>
                      <a:pt x="1043186" y="2221680"/>
                    </a:lnTo>
                    <a:lnTo>
                      <a:pt x="1013007" y="2221283"/>
                    </a:lnTo>
                    <a:lnTo>
                      <a:pt x="983224" y="2220092"/>
                    </a:lnTo>
                    <a:lnTo>
                      <a:pt x="954235" y="2217711"/>
                    </a:lnTo>
                    <a:lnTo>
                      <a:pt x="924850" y="2214535"/>
                    </a:lnTo>
                    <a:lnTo>
                      <a:pt x="895862" y="2210565"/>
                    </a:lnTo>
                    <a:lnTo>
                      <a:pt x="867270" y="2205405"/>
                    </a:lnTo>
                    <a:lnTo>
                      <a:pt x="839076" y="2199451"/>
                    </a:lnTo>
                    <a:lnTo>
                      <a:pt x="810882" y="2192703"/>
                    </a:lnTo>
                    <a:lnTo>
                      <a:pt x="715180" y="2341162"/>
                    </a:lnTo>
                    <a:lnTo>
                      <a:pt x="474536" y="2229222"/>
                    </a:lnTo>
                    <a:lnTo>
                      <a:pt x="524968" y="2062900"/>
                    </a:lnTo>
                    <a:lnTo>
                      <a:pt x="504716" y="2049006"/>
                    </a:lnTo>
                    <a:lnTo>
                      <a:pt x="484464" y="2033525"/>
                    </a:lnTo>
                    <a:lnTo>
                      <a:pt x="465006" y="2018441"/>
                    </a:lnTo>
                    <a:lnTo>
                      <a:pt x="445945" y="2002960"/>
                    </a:lnTo>
                    <a:lnTo>
                      <a:pt x="427281" y="1986288"/>
                    </a:lnTo>
                    <a:lnTo>
                      <a:pt x="408617" y="1969616"/>
                    </a:lnTo>
                    <a:lnTo>
                      <a:pt x="390748" y="1952151"/>
                    </a:lnTo>
                    <a:lnTo>
                      <a:pt x="373672" y="1934685"/>
                    </a:lnTo>
                    <a:lnTo>
                      <a:pt x="356597" y="1916028"/>
                    </a:lnTo>
                    <a:lnTo>
                      <a:pt x="340316" y="1897371"/>
                    </a:lnTo>
                    <a:lnTo>
                      <a:pt x="324432" y="1878715"/>
                    </a:lnTo>
                    <a:lnTo>
                      <a:pt x="308548" y="1858867"/>
                    </a:lnTo>
                    <a:lnTo>
                      <a:pt x="293855" y="1839020"/>
                    </a:lnTo>
                    <a:lnTo>
                      <a:pt x="279559" y="1818775"/>
                    </a:lnTo>
                    <a:lnTo>
                      <a:pt x="265661" y="1797737"/>
                    </a:lnTo>
                    <a:lnTo>
                      <a:pt x="252556" y="1776301"/>
                    </a:lnTo>
                    <a:lnTo>
                      <a:pt x="91333" y="1811630"/>
                    </a:lnTo>
                    <a:lnTo>
                      <a:pt x="0" y="1562345"/>
                    </a:lnTo>
                    <a:lnTo>
                      <a:pt x="138191" y="1488512"/>
                    </a:lnTo>
                    <a:lnTo>
                      <a:pt x="133426" y="1465092"/>
                    </a:lnTo>
                    <a:lnTo>
                      <a:pt x="129852" y="1441672"/>
                    </a:lnTo>
                    <a:lnTo>
                      <a:pt x="126278" y="1418251"/>
                    </a:lnTo>
                    <a:lnTo>
                      <a:pt x="123498" y="1394434"/>
                    </a:lnTo>
                    <a:lnTo>
                      <a:pt x="121513" y="1370220"/>
                    </a:lnTo>
                    <a:lnTo>
                      <a:pt x="119527" y="1346403"/>
                    </a:lnTo>
                    <a:lnTo>
                      <a:pt x="118733" y="1322189"/>
                    </a:lnTo>
                    <a:lnTo>
                      <a:pt x="118336" y="1297975"/>
                    </a:lnTo>
                    <a:lnTo>
                      <a:pt x="118733" y="1269395"/>
                    </a:lnTo>
                    <a:lnTo>
                      <a:pt x="119924" y="1240418"/>
                    </a:lnTo>
                    <a:lnTo>
                      <a:pt x="122704" y="1211837"/>
                    </a:lnTo>
                    <a:lnTo>
                      <a:pt x="125484" y="1184051"/>
                    </a:lnTo>
                    <a:lnTo>
                      <a:pt x="129455" y="1155867"/>
                    </a:lnTo>
                    <a:lnTo>
                      <a:pt x="134220" y="1128478"/>
                    </a:lnTo>
                    <a:lnTo>
                      <a:pt x="139780" y="1101088"/>
                    </a:lnTo>
                    <a:lnTo>
                      <a:pt x="146133" y="1074095"/>
                    </a:lnTo>
                    <a:lnTo>
                      <a:pt x="24223" y="995896"/>
                    </a:lnTo>
                    <a:lnTo>
                      <a:pt x="136603" y="755344"/>
                    </a:lnTo>
                    <a:lnTo>
                      <a:pt x="268043" y="794642"/>
                    </a:lnTo>
                    <a:lnTo>
                      <a:pt x="283530" y="772016"/>
                    </a:lnTo>
                    <a:lnTo>
                      <a:pt x="299017" y="750184"/>
                    </a:lnTo>
                    <a:lnTo>
                      <a:pt x="315696" y="728351"/>
                    </a:lnTo>
                    <a:lnTo>
                      <a:pt x="332771" y="707313"/>
                    </a:lnTo>
                    <a:lnTo>
                      <a:pt x="350243" y="686274"/>
                    </a:lnTo>
                    <a:lnTo>
                      <a:pt x="368907" y="666824"/>
                    </a:lnTo>
                    <a:lnTo>
                      <a:pt x="387571" y="646976"/>
                    </a:lnTo>
                    <a:lnTo>
                      <a:pt x="407426" y="627923"/>
                    </a:lnTo>
                    <a:lnTo>
                      <a:pt x="427281" y="609266"/>
                    </a:lnTo>
                    <a:lnTo>
                      <a:pt x="447930" y="591403"/>
                    </a:lnTo>
                    <a:lnTo>
                      <a:pt x="468977" y="574334"/>
                    </a:lnTo>
                    <a:lnTo>
                      <a:pt x="490420" y="557662"/>
                    </a:lnTo>
                    <a:lnTo>
                      <a:pt x="512261" y="541784"/>
                    </a:lnTo>
                    <a:lnTo>
                      <a:pt x="535293" y="526303"/>
                    </a:lnTo>
                    <a:lnTo>
                      <a:pt x="557928" y="511616"/>
                    </a:lnTo>
                    <a:lnTo>
                      <a:pt x="581754" y="497723"/>
                    </a:lnTo>
                    <a:lnTo>
                      <a:pt x="554354" y="371890"/>
                    </a:lnTo>
                    <a:lnTo>
                      <a:pt x="803734" y="280988"/>
                    </a:lnTo>
                    <a:close/>
                    <a:moveTo>
                      <a:pt x="2013752" y="186531"/>
                    </a:moveTo>
                    <a:lnTo>
                      <a:pt x="2001871" y="186928"/>
                    </a:lnTo>
                    <a:lnTo>
                      <a:pt x="1989594" y="188119"/>
                    </a:lnTo>
                    <a:lnTo>
                      <a:pt x="1978109" y="190103"/>
                    </a:lnTo>
                    <a:lnTo>
                      <a:pt x="1966624" y="192881"/>
                    </a:lnTo>
                    <a:lnTo>
                      <a:pt x="1955139" y="196453"/>
                    </a:lnTo>
                    <a:lnTo>
                      <a:pt x="1944050" y="200819"/>
                    </a:lnTo>
                    <a:lnTo>
                      <a:pt x="1932962" y="205978"/>
                    </a:lnTo>
                    <a:lnTo>
                      <a:pt x="1922269" y="211534"/>
                    </a:lnTo>
                    <a:lnTo>
                      <a:pt x="1914348" y="216297"/>
                    </a:lnTo>
                    <a:lnTo>
                      <a:pt x="1906823" y="221853"/>
                    </a:lnTo>
                    <a:lnTo>
                      <a:pt x="1899695" y="227409"/>
                    </a:lnTo>
                    <a:lnTo>
                      <a:pt x="1892962" y="233363"/>
                    </a:lnTo>
                    <a:lnTo>
                      <a:pt x="1886230" y="239713"/>
                    </a:lnTo>
                    <a:lnTo>
                      <a:pt x="1880289" y="246063"/>
                    </a:lnTo>
                    <a:lnTo>
                      <a:pt x="1874349" y="252809"/>
                    </a:lnTo>
                    <a:lnTo>
                      <a:pt x="1869200" y="259953"/>
                    </a:lnTo>
                    <a:lnTo>
                      <a:pt x="1864052" y="267097"/>
                    </a:lnTo>
                    <a:lnTo>
                      <a:pt x="1859300" y="274241"/>
                    </a:lnTo>
                    <a:lnTo>
                      <a:pt x="1855339" y="281781"/>
                    </a:lnTo>
                    <a:lnTo>
                      <a:pt x="1850983" y="289719"/>
                    </a:lnTo>
                    <a:lnTo>
                      <a:pt x="1847419" y="297656"/>
                    </a:lnTo>
                    <a:lnTo>
                      <a:pt x="1844646" y="305594"/>
                    </a:lnTo>
                    <a:lnTo>
                      <a:pt x="1841874" y="313928"/>
                    </a:lnTo>
                    <a:lnTo>
                      <a:pt x="1839102" y="322263"/>
                    </a:lnTo>
                    <a:lnTo>
                      <a:pt x="1837518" y="330597"/>
                    </a:lnTo>
                    <a:lnTo>
                      <a:pt x="1835934" y="339328"/>
                    </a:lnTo>
                    <a:lnTo>
                      <a:pt x="1834350" y="348059"/>
                    </a:lnTo>
                    <a:lnTo>
                      <a:pt x="1833557" y="356791"/>
                    </a:lnTo>
                    <a:lnTo>
                      <a:pt x="1833557" y="365125"/>
                    </a:lnTo>
                    <a:lnTo>
                      <a:pt x="1833557" y="373856"/>
                    </a:lnTo>
                    <a:lnTo>
                      <a:pt x="1833953" y="382984"/>
                    </a:lnTo>
                    <a:lnTo>
                      <a:pt x="1835142" y="391716"/>
                    </a:lnTo>
                    <a:lnTo>
                      <a:pt x="1836726" y="400050"/>
                    </a:lnTo>
                    <a:lnTo>
                      <a:pt x="1838310" y="409178"/>
                    </a:lnTo>
                    <a:lnTo>
                      <a:pt x="1840290" y="417513"/>
                    </a:lnTo>
                    <a:lnTo>
                      <a:pt x="1843458" y="426244"/>
                    </a:lnTo>
                    <a:lnTo>
                      <a:pt x="1846230" y="434578"/>
                    </a:lnTo>
                    <a:lnTo>
                      <a:pt x="1850191" y="443310"/>
                    </a:lnTo>
                    <a:lnTo>
                      <a:pt x="1853755" y="451247"/>
                    </a:lnTo>
                    <a:lnTo>
                      <a:pt x="1858507" y="459581"/>
                    </a:lnTo>
                    <a:lnTo>
                      <a:pt x="1864844" y="469503"/>
                    </a:lnTo>
                    <a:lnTo>
                      <a:pt x="1871973" y="479028"/>
                    </a:lnTo>
                    <a:lnTo>
                      <a:pt x="1879497" y="488156"/>
                    </a:lnTo>
                    <a:lnTo>
                      <a:pt x="1887418" y="496888"/>
                    </a:lnTo>
                    <a:lnTo>
                      <a:pt x="1896527" y="504428"/>
                    </a:lnTo>
                    <a:lnTo>
                      <a:pt x="1905239" y="511969"/>
                    </a:lnTo>
                    <a:lnTo>
                      <a:pt x="1914744" y="518716"/>
                    </a:lnTo>
                    <a:lnTo>
                      <a:pt x="1924645" y="524669"/>
                    </a:lnTo>
                    <a:lnTo>
                      <a:pt x="1934942" y="529828"/>
                    </a:lnTo>
                    <a:lnTo>
                      <a:pt x="1945635" y="534988"/>
                    </a:lnTo>
                    <a:lnTo>
                      <a:pt x="1956723" y="538956"/>
                    </a:lnTo>
                    <a:lnTo>
                      <a:pt x="1967812" y="542131"/>
                    </a:lnTo>
                    <a:lnTo>
                      <a:pt x="1979297" y="545306"/>
                    </a:lnTo>
                    <a:lnTo>
                      <a:pt x="1990782" y="546894"/>
                    </a:lnTo>
                    <a:lnTo>
                      <a:pt x="2002267" y="548085"/>
                    </a:lnTo>
                    <a:lnTo>
                      <a:pt x="2014544" y="548481"/>
                    </a:lnTo>
                    <a:lnTo>
                      <a:pt x="2026425" y="548085"/>
                    </a:lnTo>
                    <a:lnTo>
                      <a:pt x="2038306" y="546894"/>
                    </a:lnTo>
                    <a:lnTo>
                      <a:pt x="2049791" y="544910"/>
                    </a:lnTo>
                    <a:lnTo>
                      <a:pt x="2061672" y="542131"/>
                    </a:lnTo>
                    <a:lnTo>
                      <a:pt x="2073157" y="538560"/>
                    </a:lnTo>
                    <a:lnTo>
                      <a:pt x="2084246" y="534194"/>
                    </a:lnTo>
                    <a:lnTo>
                      <a:pt x="2095335" y="529035"/>
                    </a:lnTo>
                    <a:lnTo>
                      <a:pt x="2106028" y="523081"/>
                    </a:lnTo>
                    <a:lnTo>
                      <a:pt x="2113552" y="518716"/>
                    </a:lnTo>
                    <a:lnTo>
                      <a:pt x="2121077" y="513556"/>
                    </a:lnTo>
                    <a:lnTo>
                      <a:pt x="2128206" y="508000"/>
                    </a:lnTo>
                    <a:lnTo>
                      <a:pt x="2134938" y="502047"/>
                    </a:lnTo>
                    <a:lnTo>
                      <a:pt x="2141275" y="496491"/>
                    </a:lnTo>
                    <a:lnTo>
                      <a:pt x="2147215" y="490141"/>
                    </a:lnTo>
                    <a:lnTo>
                      <a:pt x="2153156" y="483394"/>
                    </a:lnTo>
                    <a:lnTo>
                      <a:pt x="2158304" y="476647"/>
                    </a:lnTo>
                    <a:lnTo>
                      <a:pt x="2163452" y="469503"/>
                    </a:lnTo>
                    <a:lnTo>
                      <a:pt x="2168601" y="461566"/>
                    </a:lnTo>
                    <a:lnTo>
                      <a:pt x="2172957" y="454025"/>
                    </a:lnTo>
                    <a:lnTo>
                      <a:pt x="2176917" y="446485"/>
                    </a:lnTo>
                    <a:lnTo>
                      <a:pt x="2180482" y="438150"/>
                    </a:lnTo>
                    <a:lnTo>
                      <a:pt x="2183650" y="430213"/>
                    </a:lnTo>
                    <a:lnTo>
                      <a:pt x="2186818" y="421481"/>
                    </a:lnTo>
                    <a:lnTo>
                      <a:pt x="2189195" y="412750"/>
                    </a:lnTo>
                    <a:lnTo>
                      <a:pt x="2191175" y="404019"/>
                    </a:lnTo>
                    <a:lnTo>
                      <a:pt x="2192363" y="395288"/>
                    </a:lnTo>
                    <a:lnTo>
                      <a:pt x="2193947" y="386159"/>
                    </a:lnTo>
                    <a:lnTo>
                      <a:pt x="2194739" y="377428"/>
                    </a:lnTo>
                    <a:lnTo>
                      <a:pt x="2194739" y="368697"/>
                    </a:lnTo>
                    <a:lnTo>
                      <a:pt x="2194739" y="359569"/>
                    </a:lnTo>
                    <a:lnTo>
                      <a:pt x="2194343" y="351234"/>
                    </a:lnTo>
                    <a:lnTo>
                      <a:pt x="2192759" y="342503"/>
                    </a:lnTo>
                    <a:lnTo>
                      <a:pt x="2191571" y="333375"/>
                    </a:lnTo>
                    <a:lnTo>
                      <a:pt x="2189591" y="325041"/>
                    </a:lnTo>
                    <a:lnTo>
                      <a:pt x="2187610" y="316706"/>
                    </a:lnTo>
                    <a:lnTo>
                      <a:pt x="2184838" y="308372"/>
                    </a:lnTo>
                    <a:lnTo>
                      <a:pt x="2181670" y="299641"/>
                    </a:lnTo>
                    <a:lnTo>
                      <a:pt x="2178106" y="291703"/>
                    </a:lnTo>
                    <a:lnTo>
                      <a:pt x="2174145" y="283766"/>
                    </a:lnTo>
                    <a:lnTo>
                      <a:pt x="2169789" y="275828"/>
                    </a:lnTo>
                    <a:lnTo>
                      <a:pt x="2163452" y="265509"/>
                    </a:lnTo>
                    <a:lnTo>
                      <a:pt x="2156324" y="255984"/>
                    </a:lnTo>
                    <a:lnTo>
                      <a:pt x="2148799" y="247253"/>
                    </a:lnTo>
                    <a:lnTo>
                      <a:pt x="2140879" y="238522"/>
                    </a:lnTo>
                    <a:lnTo>
                      <a:pt x="2131770" y="230584"/>
                    </a:lnTo>
                    <a:lnTo>
                      <a:pt x="2123057" y="223441"/>
                    </a:lnTo>
                    <a:lnTo>
                      <a:pt x="2113552" y="216694"/>
                    </a:lnTo>
                    <a:lnTo>
                      <a:pt x="2103255" y="210344"/>
                    </a:lnTo>
                    <a:lnTo>
                      <a:pt x="2093355" y="204788"/>
                    </a:lnTo>
                    <a:lnTo>
                      <a:pt x="2082662" y="200422"/>
                    </a:lnTo>
                    <a:lnTo>
                      <a:pt x="2071969" y="196056"/>
                    </a:lnTo>
                    <a:lnTo>
                      <a:pt x="2060484" y="192881"/>
                    </a:lnTo>
                    <a:lnTo>
                      <a:pt x="2048999" y="190103"/>
                    </a:lnTo>
                    <a:lnTo>
                      <a:pt x="2037118" y="188119"/>
                    </a:lnTo>
                    <a:lnTo>
                      <a:pt x="2025633" y="186928"/>
                    </a:lnTo>
                    <a:lnTo>
                      <a:pt x="2013752" y="186531"/>
                    </a:lnTo>
                    <a:close/>
                    <a:moveTo>
                      <a:pt x="2066028" y="0"/>
                    </a:moveTo>
                    <a:lnTo>
                      <a:pt x="2156324" y="23812"/>
                    </a:lnTo>
                    <a:lnTo>
                      <a:pt x="2146027" y="100013"/>
                    </a:lnTo>
                    <a:lnTo>
                      <a:pt x="2140916" y="118533"/>
                    </a:lnTo>
                    <a:lnTo>
                      <a:pt x="2134542" y="115094"/>
                    </a:lnTo>
                    <a:lnTo>
                      <a:pt x="2132671" y="114357"/>
                    </a:lnTo>
                    <a:lnTo>
                      <a:pt x="2132562" y="114300"/>
                    </a:lnTo>
                    <a:lnTo>
                      <a:pt x="2123453" y="110728"/>
                    </a:lnTo>
                    <a:lnTo>
                      <a:pt x="2132671" y="114357"/>
                    </a:lnTo>
                    <a:lnTo>
                      <a:pt x="2140879" y="118666"/>
                    </a:lnTo>
                    <a:lnTo>
                      <a:pt x="2140916" y="118533"/>
                    </a:lnTo>
                    <a:lnTo>
                      <a:pt x="2144839" y="120650"/>
                    </a:lnTo>
                    <a:lnTo>
                      <a:pt x="2153552" y="125413"/>
                    </a:lnTo>
                    <a:lnTo>
                      <a:pt x="2167413" y="133747"/>
                    </a:lnTo>
                    <a:lnTo>
                      <a:pt x="2174145" y="138113"/>
                    </a:lnTo>
                    <a:lnTo>
                      <a:pt x="2180878" y="142875"/>
                    </a:lnTo>
                    <a:lnTo>
                      <a:pt x="2181274" y="143272"/>
                    </a:lnTo>
                    <a:lnTo>
                      <a:pt x="2187610" y="148034"/>
                    </a:lnTo>
                    <a:lnTo>
                      <a:pt x="2193947" y="153194"/>
                    </a:lnTo>
                    <a:lnTo>
                      <a:pt x="2205432" y="163909"/>
                    </a:lnTo>
                    <a:lnTo>
                      <a:pt x="2212560" y="170656"/>
                    </a:lnTo>
                    <a:lnTo>
                      <a:pt x="2221273" y="180181"/>
                    </a:lnTo>
                    <a:lnTo>
                      <a:pt x="2226433" y="186128"/>
                    </a:lnTo>
                    <a:lnTo>
                      <a:pt x="2226422" y="186134"/>
                    </a:lnTo>
                    <a:lnTo>
                      <a:pt x="2229194" y="189309"/>
                    </a:lnTo>
                    <a:lnTo>
                      <a:pt x="2226433" y="186128"/>
                    </a:lnTo>
                    <a:lnTo>
                      <a:pt x="2244639" y="175419"/>
                    </a:lnTo>
                    <a:lnTo>
                      <a:pt x="2315925" y="143669"/>
                    </a:lnTo>
                    <a:lnTo>
                      <a:pt x="2363053" y="224234"/>
                    </a:lnTo>
                    <a:lnTo>
                      <a:pt x="2302064" y="270669"/>
                    </a:lnTo>
                    <a:lnTo>
                      <a:pt x="2280282" y="283369"/>
                    </a:lnTo>
                    <a:lnTo>
                      <a:pt x="2284242" y="296466"/>
                    </a:lnTo>
                    <a:lnTo>
                      <a:pt x="2287015" y="309166"/>
                    </a:lnTo>
                    <a:lnTo>
                      <a:pt x="2289787" y="322263"/>
                    </a:lnTo>
                    <a:lnTo>
                      <a:pt x="2291371" y="335359"/>
                    </a:lnTo>
                    <a:lnTo>
                      <a:pt x="2292559" y="348456"/>
                    </a:lnTo>
                    <a:lnTo>
                      <a:pt x="2293351" y="361553"/>
                    </a:lnTo>
                    <a:lnTo>
                      <a:pt x="2293351" y="374650"/>
                    </a:lnTo>
                    <a:lnTo>
                      <a:pt x="2292559" y="387350"/>
                    </a:lnTo>
                    <a:lnTo>
                      <a:pt x="2318301" y="394097"/>
                    </a:lnTo>
                    <a:lnTo>
                      <a:pt x="2390775" y="422275"/>
                    </a:lnTo>
                    <a:lnTo>
                      <a:pt x="2367409" y="512763"/>
                    </a:lnTo>
                    <a:lnTo>
                      <a:pt x="2291371" y="502047"/>
                    </a:lnTo>
                    <a:lnTo>
                      <a:pt x="2262857" y="494506"/>
                    </a:lnTo>
                    <a:lnTo>
                      <a:pt x="2256916" y="506016"/>
                    </a:lnTo>
                    <a:lnTo>
                      <a:pt x="2250183" y="517128"/>
                    </a:lnTo>
                    <a:lnTo>
                      <a:pt x="2243451" y="527447"/>
                    </a:lnTo>
                    <a:lnTo>
                      <a:pt x="2235926" y="537766"/>
                    </a:lnTo>
                    <a:lnTo>
                      <a:pt x="2228006" y="547688"/>
                    </a:lnTo>
                    <a:lnTo>
                      <a:pt x="2219293" y="557610"/>
                    </a:lnTo>
                    <a:lnTo>
                      <a:pt x="2210580" y="566738"/>
                    </a:lnTo>
                    <a:lnTo>
                      <a:pt x="2201075" y="575469"/>
                    </a:lnTo>
                    <a:lnTo>
                      <a:pt x="2216125" y="601266"/>
                    </a:lnTo>
                    <a:lnTo>
                      <a:pt x="2247807" y="671910"/>
                    </a:lnTo>
                    <a:lnTo>
                      <a:pt x="2167413" y="719932"/>
                    </a:lnTo>
                    <a:lnTo>
                      <a:pt x="2121077" y="658416"/>
                    </a:lnTo>
                    <a:lnTo>
                      <a:pt x="2105632" y="632222"/>
                    </a:lnTo>
                    <a:lnTo>
                      <a:pt x="2110780" y="629841"/>
                    </a:lnTo>
                    <a:lnTo>
                      <a:pt x="2115929" y="627857"/>
                    </a:lnTo>
                    <a:lnTo>
                      <a:pt x="2104048" y="632222"/>
                    </a:lnTo>
                    <a:lnTo>
                      <a:pt x="2092563" y="635794"/>
                    </a:lnTo>
                    <a:lnTo>
                      <a:pt x="2083058" y="638969"/>
                    </a:lnTo>
                    <a:lnTo>
                      <a:pt x="2067217" y="642541"/>
                    </a:lnTo>
                    <a:lnTo>
                      <a:pt x="2059296" y="643732"/>
                    </a:lnTo>
                    <a:lnTo>
                      <a:pt x="2050583" y="644922"/>
                    </a:lnTo>
                    <a:lnTo>
                      <a:pt x="2048999" y="644922"/>
                    </a:lnTo>
                    <a:lnTo>
                      <a:pt x="2033554" y="646907"/>
                    </a:lnTo>
                    <a:lnTo>
                      <a:pt x="2018505" y="647303"/>
                    </a:lnTo>
                    <a:lnTo>
                      <a:pt x="2014544" y="647700"/>
                    </a:lnTo>
                    <a:lnTo>
                      <a:pt x="2008208" y="647303"/>
                    </a:lnTo>
                    <a:lnTo>
                      <a:pt x="2002617" y="647117"/>
                    </a:lnTo>
                    <a:lnTo>
                      <a:pt x="1994743" y="646510"/>
                    </a:lnTo>
                    <a:lnTo>
                      <a:pt x="1984842" y="645716"/>
                    </a:lnTo>
                    <a:lnTo>
                      <a:pt x="1996327" y="646907"/>
                    </a:lnTo>
                    <a:lnTo>
                      <a:pt x="2002617" y="647117"/>
                    </a:lnTo>
                    <a:lnTo>
                      <a:pt x="2005039" y="647303"/>
                    </a:lnTo>
                    <a:lnTo>
                      <a:pt x="1994347" y="687785"/>
                    </a:lnTo>
                    <a:lnTo>
                      <a:pt x="1970189" y="747713"/>
                    </a:lnTo>
                    <a:lnTo>
                      <a:pt x="1879497" y="724297"/>
                    </a:lnTo>
                    <a:lnTo>
                      <a:pt x="1886230" y="662385"/>
                    </a:lnTo>
                    <a:lnTo>
                      <a:pt x="1896923" y="621507"/>
                    </a:lnTo>
                    <a:lnTo>
                      <a:pt x="1904447" y="625078"/>
                    </a:lnTo>
                    <a:lnTo>
                      <a:pt x="1893754" y="619919"/>
                    </a:lnTo>
                    <a:lnTo>
                      <a:pt x="1883061" y="614363"/>
                    </a:lnTo>
                    <a:lnTo>
                      <a:pt x="1874745" y="609997"/>
                    </a:lnTo>
                    <a:lnTo>
                      <a:pt x="1860884" y="601663"/>
                    </a:lnTo>
                    <a:lnTo>
                      <a:pt x="1854151" y="596900"/>
                    </a:lnTo>
                    <a:lnTo>
                      <a:pt x="1847419" y="592535"/>
                    </a:lnTo>
                    <a:lnTo>
                      <a:pt x="1846627" y="592138"/>
                    </a:lnTo>
                    <a:lnTo>
                      <a:pt x="1840290" y="586978"/>
                    </a:lnTo>
                    <a:lnTo>
                      <a:pt x="1834350" y="581819"/>
                    </a:lnTo>
                    <a:lnTo>
                      <a:pt x="1822469" y="571103"/>
                    </a:lnTo>
                    <a:lnTo>
                      <a:pt x="1815736" y="564356"/>
                    </a:lnTo>
                    <a:lnTo>
                      <a:pt x="1809516" y="557841"/>
                    </a:lnTo>
                    <a:lnTo>
                      <a:pt x="1805439" y="553244"/>
                    </a:lnTo>
                    <a:lnTo>
                      <a:pt x="1799103" y="545703"/>
                    </a:lnTo>
                    <a:lnTo>
                      <a:pt x="1807023" y="555228"/>
                    </a:lnTo>
                    <a:lnTo>
                      <a:pt x="1809516" y="557841"/>
                    </a:lnTo>
                    <a:lnTo>
                      <a:pt x="1811776" y="560388"/>
                    </a:lnTo>
                    <a:lnTo>
                      <a:pt x="1779697" y="579438"/>
                    </a:lnTo>
                    <a:lnTo>
                      <a:pt x="1720292" y="604044"/>
                    </a:lnTo>
                    <a:lnTo>
                      <a:pt x="1673164" y="523875"/>
                    </a:lnTo>
                    <a:lnTo>
                      <a:pt x="1721480" y="484585"/>
                    </a:lnTo>
                    <a:lnTo>
                      <a:pt x="1752767" y="465931"/>
                    </a:lnTo>
                    <a:lnTo>
                      <a:pt x="1748410" y="452835"/>
                    </a:lnTo>
                    <a:lnTo>
                      <a:pt x="1744450" y="439341"/>
                    </a:lnTo>
                    <a:lnTo>
                      <a:pt x="1741282" y="425847"/>
                    </a:lnTo>
                    <a:lnTo>
                      <a:pt x="1738510" y="412353"/>
                    </a:lnTo>
                    <a:lnTo>
                      <a:pt x="1736530" y="398860"/>
                    </a:lnTo>
                    <a:lnTo>
                      <a:pt x="1735737" y="385366"/>
                    </a:lnTo>
                    <a:lnTo>
                      <a:pt x="1734945" y="371475"/>
                    </a:lnTo>
                    <a:lnTo>
                      <a:pt x="1735341" y="357981"/>
                    </a:lnTo>
                    <a:lnTo>
                      <a:pt x="1704451" y="350441"/>
                    </a:lnTo>
                    <a:lnTo>
                      <a:pt x="1644650" y="325438"/>
                    </a:lnTo>
                    <a:lnTo>
                      <a:pt x="1668412" y="235347"/>
                    </a:lnTo>
                    <a:lnTo>
                      <a:pt x="1730193" y="242094"/>
                    </a:lnTo>
                    <a:lnTo>
                      <a:pt x="1760687" y="250031"/>
                    </a:lnTo>
                    <a:lnTo>
                      <a:pt x="1766628" y="237331"/>
                    </a:lnTo>
                    <a:lnTo>
                      <a:pt x="1773361" y="225028"/>
                    </a:lnTo>
                    <a:lnTo>
                      <a:pt x="1781281" y="213519"/>
                    </a:lnTo>
                    <a:lnTo>
                      <a:pt x="1789202" y="201613"/>
                    </a:lnTo>
                    <a:lnTo>
                      <a:pt x="1797915" y="190500"/>
                    </a:lnTo>
                    <a:lnTo>
                      <a:pt x="1807023" y="179784"/>
                    </a:lnTo>
                    <a:lnTo>
                      <a:pt x="1816924" y="169069"/>
                    </a:lnTo>
                    <a:lnTo>
                      <a:pt x="1827221" y="159544"/>
                    </a:lnTo>
                    <a:lnTo>
                      <a:pt x="1812964" y="135334"/>
                    </a:lnTo>
                    <a:lnTo>
                      <a:pt x="1788410" y="75406"/>
                    </a:lnTo>
                    <a:lnTo>
                      <a:pt x="1868804" y="27781"/>
                    </a:lnTo>
                    <a:lnTo>
                      <a:pt x="1907219" y="76994"/>
                    </a:lnTo>
                    <a:lnTo>
                      <a:pt x="1923061" y="102791"/>
                    </a:lnTo>
                    <a:lnTo>
                      <a:pt x="1917516" y="105172"/>
                    </a:lnTo>
                    <a:lnTo>
                      <a:pt x="1912368" y="107156"/>
                    </a:lnTo>
                    <a:lnTo>
                      <a:pt x="1924249" y="102791"/>
                    </a:lnTo>
                    <a:lnTo>
                      <a:pt x="1935734" y="99219"/>
                    </a:lnTo>
                    <a:lnTo>
                      <a:pt x="1945239" y="96044"/>
                    </a:lnTo>
                    <a:lnTo>
                      <a:pt x="1961080" y="92869"/>
                    </a:lnTo>
                    <a:lnTo>
                      <a:pt x="1969001" y="91281"/>
                    </a:lnTo>
                    <a:lnTo>
                      <a:pt x="1977317" y="89694"/>
                    </a:lnTo>
                    <a:lnTo>
                      <a:pt x="1979297" y="89694"/>
                    </a:lnTo>
                    <a:lnTo>
                      <a:pt x="1994347" y="88106"/>
                    </a:lnTo>
                    <a:lnTo>
                      <a:pt x="2009792" y="87709"/>
                    </a:lnTo>
                    <a:lnTo>
                      <a:pt x="2013752" y="87709"/>
                    </a:lnTo>
                    <a:lnTo>
                      <a:pt x="2019693" y="87709"/>
                    </a:lnTo>
                    <a:lnTo>
                      <a:pt x="2031970" y="88503"/>
                    </a:lnTo>
                    <a:lnTo>
                      <a:pt x="2043455" y="89297"/>
                    </a:lnTo>
                    <a:lnTo>
                      <a:pt x="2034346" y="88503"/>
                    </a:lnTo>
                    <a:lnTo>
                      <a:pt x="2038306" y="72628"/>
                    </a:lnTo>
                    <a:lnTo>
                      <a:pt x="206602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68580" tIns="34290" rIns="68580" bIns="34290"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100" noProof="1">
                  <a:solidFill>
                    <a:srgbClr val="FFFFFF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endParaRPr>
              </a:p>
            </p:txBody>
          </p:sp>
          <p:sp>
            <p:nvSpPr>
              <p:cNvPr id="22" name="KSO_Shape"/>
              <p:cNvSpPr/>
              <p:nvPr/>
            </p:nvSpPr>
            <p:spPr bwMode="auto">
              <a:xfrm>
                <a:off x="3923110" y="1834467"/>
                <a:ext cx="422672" cy="358378"/>
              </a:xfrm>
              <a:custGeom>
                <a:avLst/>
                <a:gdLst>
                  <a:gd name="T0" fmla="*/ 1221908 w 2276475"/>
                  <a:gd name="T1" fmla="*/ 1328927 h 1936751"/>
                  <a:gd name="T2" fmla="*/ 1196654 w 2276475"/>
                  <a:gd name="T3" fmla="*/ 1388292 h 1936751"/>
                  <a:gd name="T4" fmla="*/ 691864 w 2276475"/>
                  <a:gd name="T5" fmla="*/ 1376845 h 1936751"/>
                  <a:gd name="T6" fmla="*/ 695585 w 2276475"/>
                  <a:gd name="T7" fmla="*/ 1314285 h 1936751"/>
                  <a:gd name="T8" fmla="*/ 1104489 w 2276475"/>
                  <a:gd name="T9" fmla="*/ 1115137 h 1936751"/>
                  <a:gd name="T10" fmla="*/ 1117497 w 2276475"/>
                  <a:gd name="T11" fmla="*/ 1168850 h 1936751"/>
                  <a:gd name="T12" fmla="*/ 811396 w 2276475"/>
                  <a:gd name="T13" fmla="*/ 1188695 h 1936751"/>
                  <a:gd name="T14" fmla="*/ 783254 w 2276475"/>
                  <a:gd name="T15" fmla="*/ 1141068 h 1936751"/>
                  <a:gd name="T16" fmla="*/ 309026 w 2276475"/>
                  <a:gd name="T17" fmla="*/ 898551 h 1936751"/>
                  <a:gd name="T18" fmla="*/ 798665 w 2276475"/>
                  <a:gd name="T19" fmla="*/ 935449 h 1936751"/>
                  <a:gd name="T20" fmla="*/ 759855 w 2276475"/>
                  <a:gd name="T21" fmla="*/ 989335 h 1936751"/>
                  <a:gd name="T22" fmla="*/ 259317 w 2276475"/>
                  <a:gd name="T23" fmla="*/ 967303 h 1936751"/>
                  <a:gd name="T24" fmla="*/ 277393 w 2276475"/>
                  <a:gd name="T25" fmla="*/ 906514 h 1936751"/>
                  <a:gd name="T26" fmla="*/ 1086287 w 2276475"/>
                  <a:gd name="T27" fmla="*/ 817903 h 1936751"/>
                  <a:gd name="T28" fmla="*/ 1028372 w 2276475"/>
                  <a:gd name="T29" fmla="*/ 919230 h 1936751"/>
                  <a:gd name="T30" fmla="*/ 999280 w 2276475"/>
                  <a:gd name="T31" fmla="*/ 917630 h 1936751"/>
                  <a:gd name="T32" fmla="*/ 289574 w 2276475"/>
                  <a:gd name="T33" fmla="*/ 706099 h 1936751"/>
                  <a:gd name="T34" fmla="*/ 590631 w 2276475"/>
                  <a:gd name="T35" fmla="*/ 735033 h 1936751"/>
                  <a:gd name="T36" fmla="*/ 567535 w 2276475"/>
                  <a:gd name="T37" fmla="*/ 784938 h 1936751"/>
                  <a:gd name="T38" fmla="*/ 259309 w 2276475"/>
                  <a:gd name="T39" fmla="*/ 770073 h 1936751"/>
                  <a:gd name="T40" fmla="*/ 267273 w 2276475"/>
                  <a:gd name="T41" fmla="*/ 715124 h 1936751"/>
                  <a:gd name="T42" fmla="*/ 836933 w 2276475"/>
                  <a:gd name="T43" fmla="*/ 505684 h 1936751"/>
                  <a:gd name="T44" fmla="*/ 846494 w 2276475"/>
                  <a:gd name="T45" fmla="*/ 574170 h 1936751"/>
                  <a:gd name="T46" fmla="*/ 268069 w 2276475"/>
                  <a:gd name="T47" fmla="*/ 592752 h 1936751"/>
                  <a:gd name="T48" fmla="*/ 238855 w 2276475"/>
                  <a:gd name="T49" fmla="*/ 530105 h 1936751"/>
                  <a:gd name="T50" fmla="*/ 1467818 w 2276475"/>
                  <a:gd name="T51" fmla="*/ 344025 h 1936751"/>
                  <a:gd name="T52" fmla="*/ 1566759 w 2276475"/>
                  <a:gd name="T53" fmla="*/ 428438 h 1936751"/>
                  <a:gd name="T54" fmla="*/ 1578461 w 2276475"/>
                  <a:gd name="T55" fmla="*/ 479936 h 1936751"/>
                  <a:gd name="T56" fmla="*/ 1197862 w 2276475"/>
                  <a:gd name="T57" fmla="*/ 846789 h 1936751"/>
                  <a:gd name="T58" fmla="*/ 1138817 w 2276475"/>
                  <a:gd name="T59" fmla="*/ 842806 h 1936751"/>
                  <a:gd name="T60" fmla="*/ 1093869 w 2276475"/>
                  <a:gd name="T61" fmla="*/ 799538 h 1936751"/>
                  <a:gd name="T62" fmla="*/ 1075782 w 2276475"/>
                  <a:gd name="T63" fmla="*/ 737423 h 1936751"/>
                  <a:gd name="T64" fmla="*/ 1456382 w 2276475"/>
                  <a:gd name="T65" fmla="*/ 344821 h 1936751"/>
                  <a:gd name="T66" fmla="*/ 199469 w 2276475"/>
                  <a:gd name="T67" fmla="*/ 367345 h 1936751"/>
                  <a:gd name="T68" fmla="*/ 114475 w 2276475"/>
                  <a:gd name="T69" fmla="*/ 448541 h 1936751"/>
                  <a:gd name="T70" fmla="*/ 103321 w 2276475"/>
                  <a:gd name="T71" fmla="*/ 1407238 h 1936751"/>
                  <a:gd name="T72" fmla="*/ 171315 w 2276475"/>
                  <a:gd name="T73" fmla="*/ 1503559 h 1936751"/>
                  <a:gd name="T74" fmla="*/ 1382734 w 2276475"/>
                  <a:gd name="T75" fmla="*/ 1530890 h 1936751"/>
                  <a:gd name="T76" fmla="*/ 1488975 w 2276475"/>
                  <a:gd name="T77" fmla="*/ 1477289 h 1936751"/>
                  <a:gd name="T78" fmla="*/ 1531737 w 2276475"/>
                  <a:gd name="T79" fmla="*/ 1365845 h 1936751"/>
                  <a:gd name="T80" fmla="*/ 1605841 w 2276475"/>
                  <a:gd name="T81" fmla="*/ 1539381 h 1936751"/>
                  <a:gd name="T82" fmla="*/ 1513146 w 2276475"/>
                  <a:gd name="T83" fmla="*/ 1611821 h 1936751"/>
                  <a:gd name="T84" fmla="*/ 101461 w 2276475"/>
                  <a:gd name="T85" fmla="*/ 1605982 h 1936751"/>
                  <a:gd name="T86" fmla="*/ 16468 w 2276475"/>
                  <a:gd name="T87" fmla="*/ 1525317 h 1936751"/>
                  <a:gd name="T88" fmla="*/ 5312 w 2276475"/>
                  <a:gd name="T89" fmla="*/ 391226 h 1936751"/>
                  <a:gd name="T90" fmla="*/ 73307 w 2276475"/>
                  <a:gd name="T91" fmla="*/ 295170 h 1936751"/>
                  <a:gd name="T92" fmla="*/ 1746529 w 2276475"/>
                  <a:gd name="T93" fmla="*/ 88926 h 1936751"/>
                  <a:gd name="T94" fmla="*/ 1805153 w 2276475"/>
                  <a:gd name="T95" fmla="*/ 114614 h 1936751"/>
                  <a:gd name="T96" fmla="*/ 1838312 w 2276475"/>
                  <a:gd name="T97" fmla="*/ 176846 h 1936751"/>
                  <a:gd name="T98" fmla="*/ 1821600 w 2276475"/>
                  <a:gd name="T99" fmla="*/ 237490 h 1936751"/>
                  <a:gd name="T100" fmla="*/ 1620792 w 2276475"/>
                  <a:gd name="T101" fmla="*/ 421806 h 1936751"/>
                  <a:gd name="T102" fmla="*/ 1543068 w 2276475"/>
                  <a:gd name="T103" fmla="*/ 339447 h 1936751"/>
                  <a:gd name="T104" fmla="*/ 1506460 w 2276475"/>
                  <a:gd name="T105" fmla="*/ 289925 h 1936751"/>
                  <a:gd name="T106" fmla="*/ 1716818 w 2276475"/>
                  <a:gd name="T107" fmla="*/ 92634 h 1936751"/>
                  <a:gd name="T108" fmla="*/ 1893521 w 2276475"/>
                  <a:gd name="T109" fmla="*/ 35131 h 1936751"/>
                  <a:gd name="T110" fmla="*/ 1889783 w 2276475"/>
                  <a:gd name="T111" fmla="*/ 106078 h 1936751"/>
                  <a:gd name="T112" fmla="*/ 1844400 w 2276475"/>
                  <a:gd name="T113" fmla="*/ 105545 h 1936751"/>
                  <a:gd name="T114" fmla="*/ 1793944 w 2276475"/>
                  <a:gd name="T115" fmla="*/ 59669 h 1936751"/>
                  <a:gd name="T116" fmla="*/ 1847069 w 2276475"/>
                  <a:gd name="T117" fmla="*/ 16194 h 1936751"/>
                  <a:gd name="T118" fmla="*/ 1697756 w 2276475"/>
                  <a:gd name="T119" fmla="*/ 22017 h 1936751"/>
                  <a:gd name="T120" fmla="*/ 1364698 w 2276475"/>
                  <a:gd name="T121" fmla="*/ 383050 h 1936751"/>
                  <a:gd name="T122" fmla="*/ 1317840 w 2276475"/>
                  <a:gd name="T123" fmla="*/ 375887 h 1936751"/>
                  <a:gd name="T124" fmla="*/ 1320237 w 2276475"/>
                  <a:gd name="T125" fmla="*/ 329200 h 193675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2276475" h="1936751">
                    <a:moveTo>
                      <a:pt x="872202" y="1555750"/>
                    </a:moveTo>
                    <a:lnTo>
                      <a:pt x="879190" y="1555750"/>
                    </a:lnTo>
                    <a:lnTo>
                      <a:pt x="1397284" y="1555750"/>
                    </a:lnTo>
                    <a:lnTo>
                      <a:pt x="1404272" y="1555750"/>
                    </a:lnTo>
                    <a:lnTo>
                      <a:pt x="1410943" y="1557024"/>
                    </a:lnTo>
                    <a:lnTo>
                      <a:pt x="1417614" y="1557979"/>
                    </a:lnTo>
                    <a:lnTo>
                      <a:pt x="1423649" y="1560208"/>
                    </a:lnTo>
                    <a:lnTo>
                      <a:pt x="1430002" y="1562437"/>
                    </a:lnTo>
                    <a:lnTo>
                      <a:pt x="1435403" y="1565303"/>
                    </a:lnTo>
                    <a:lnTo>
                      <a:pt x="1440485" y="1568168"/>
                    </a:lnTo>
                    <a:lnTo>
                      <a:pt x="1445567" y="1571989"/>
                    </a:lnTo>
                    <a:lnTo>
                      <a:pt x="1450015" y="1576128"/>
                    </a:lnTo>
                    <a:lnTo>
                      <a:pt x="1453509" y="1580268"/>
                    </a:lnTo>
                    <a:lnTo>
                      <a:pt x="1457321" y="1584726"/>
                    </a:lnTo>
                    <a:lnTo>
                      <a:pt x="1460180" y="1589502"/>
                    </a:lnTo>
                    <a:lnTo>
                      <a:pt x="1462403" y="1594915"/>
                    </a:lnTo>
                    <a:lnTo>
                      <a:pt x="1463674" y="1600009"/>
                    </a:lnTo>
                    <a:lnTo>
                      <a:pt x="1464944" y="1605741"/>
                    </a:lnTo>
                    <a:lnTo>
                      <a:pt x="1465262" y="1611472"/>
                    </a:lnTo>
                    <a:lnTo>
                      <a:pt x="1464944" y="1617203"/>
                    </a:lnTo>
                    <a:lnTo>
                      <a:pt x="1463674" y="1622935"/>
                    </a:lnTo>
                    <a:lnTo>
                      <a:pt x="1462403" y="1628029"/>
                    </a:lnTo>
                    <a:lnTo>
                      <a:pt x="1460180" y="1633124"/>
                    </a:lnTo>
                    <a:lnTo>
                      <a:pt x="1457321" y="1638218"/>
                    </a:lnTo>
                    <a:lnTo>
                      <a:pt x="1453509" y="1642358"/>
                    </a:lnTo>
                    <a:lnTo>
                      <a:pt x="1450015" y="1646815"/>
                    </a:lnTo>
                    <a:lnTo>
                      <a:pt x="1445567" y="1650955"/>
                    </a:lnTo>
                    <a:lnTo>
                      <a:pt x="1440485" y="1654457"/>
                    </a:lnTo>
                    <a:lnTo>
                      <a:pt x="1435403" y="1657641"/>
                    </a:lnTo>
                    <a:lnTo>
                      <a:pt x="1430002" y="1660507"/>
                    </a:lnTo>
                    <a:lnTo>
                      <a:pt x="1423649" y="1662736"/>
                    </a:lnTo>
                    <a:lnTo>
                      <a:pt x="1417614" y="1664328"/>
                    </a:lnTo>
                    <a:lnTo>
                      <a:pt x="1410943" y="1665920"/>
                    </a:lnTo>
                    <a:lnTo>
                      <a:pt x="1404272" y="1666875"/>
                    </a:lnTo>
                    <a:lnTo>
                      <a:pt x="1397284" y="1666875"/>
                    </a:lnTo>
                    <a:lnTo>
                      <a:pt x="879190" y="1666875"/>
                    </a:lnTo>
                    <a:lnTo>
                      <a:pt x="872202" y="1666875"/>
                    </a:lnTo>
                    <a:lnTo>
                      <a:pt x="865531" y="1665920"/>
                    </a:lnTo>
                    <a:lnTo>
                      <a:pt x="858860" y="1664328"/>
                    </a:lnTo>
                    <a:lnTo>
                      <a:pt x="852507" y="1662736"/>
                    </a:lnTo>
                    <a:lnTo>
                      <a:pt x="846790" y="1660507"/>
                    </a:lnTo>
                    <a:lnTo>
                      <a:pt x="841389" y="1657641"/>
                    </a:lnTo>
                    <a:lnTo>
                      <a:pt x="835989" y="1654139"/>
                    </a:lnTo>
                    <a:lnTo>
                      <a:pt x="831224" y="1650955"/>
                    </a:lnTo>
                    <a:lnTo>
                      <a:pt x="826777" y="1646815"/>
                    </a:lnTo>
                    <a:lnTo>
                      <a:pt x="822648" y="1642358"/>
                    </a:lnTo>
                    <a:lnTo>
                      <a:pt x="819471" y="1637900"/>
                    </a:lnTo>
                    <a:lnTo>
                      <a:pt x="816612" y="1633124"/>
                    </a:lnTo>
                    <a:lnTo>
                      <a:pt x="814389" y="1628029"/>
                    </a:lnTo>
                    <a:lnTo>
                      <a:pt x="812483" y="1622935"/>
                    </a:lnTo>
                    <a:lnTo>
                      <a:pt x="811530" y="1617203"/>
                    </a:lnTo>
                    <a:lnTo>
                      <a:pt x="811212" y="1611472"/>
                    </a:lnTo>
                    <a:lnTo>
                      <a:pt x="811530" y="1605741"/>
                    </a:lnTo>
                    <a:lnTo>
                      <a:pt x="812483" y="1600009"/>
                    </a:lnTo>
                    <a:lnTo>
                      <a:pt x="814389" y="1594915"/>
                    </a:lnTo>
                    <a:lnTo>
                      <a:pt x="816612" y="1589820"/>
                    </a:lnTo>
                    <a:lnTo>
                      <a:pt x="819471" y="1584726"/>
                    </a:lnTo>
                    <a:lnTo>
                      <a:pt x="822648" y="1580268"/>
                    </a:lnTo>
                    <a:lnTo>
                      <a:pt x="826777" y="1576128"/>
                    </a:lnTo>
                    <a:lnTo>
                      <a:pt x="831224" y="1571989"/>
                    </a:lnTo>
                    <a:lnTo>
                      <a:pt x="835989" y="1568168"/>
                    </a:lnTo>
                    <a:lnTo>
                      <a:pt x="841389" y="1565303"/>
                    </a:lnTo>
                    <a:lnTo>
                      <a:pt x="846790" y="1562437"/>
                    </a:lnTo>
                    <a:lnTo>
                      <a:pt x="852507" y="1560208"/>
                    </a:lnTo>
                    <a:lnTo>
                      <a:pt x="858860" y="1558298"/>
                    </a:lnTo>
                    <a:lnTo>
                      <a:pt x="865531" y="1557024"/>
                    </a:lnTo>
                    <a:lnTo>
                      <a:pt x="872202" y="1555750"/>
                    </a:lnTo>
                    <a:close/>
                    <a:moveTo>
                      <a:pt x="984211" y="1325563"/>
                    </a:moveTo>
                    <a:lnTo>
                      <a:pt x="1292263" y="1325563"/>
                    </a:lnTo>
                    <a:lnTo>
                      <a:pt x="1297339" y="1325880"/>
                    </a:lnTo>
                    <a:lnTo>
                      <a:pt x="1302415" y="1326513"/>
                    </a:lnTo>
                    <a:lnTo>
                      <a:pt x="1307174" y="1327779"/>
                    </a:lnTo>
                    <a:lnTo>
                      <a:pt x="1311615" y="1329361"/>
                    </a:lnTo>
                    <a:lnTo>
                      <a:pt x="1315740" y="1331260"/>
                    </a:lnTo>
                    <a:lnTo>
                      <a:pt x="1319864" y="1333792"/>
                    </a:lnTo>
                    <a:lnTo>
                      <a:pt x="1323671" y="1336640"/>
                    </a:lnTo>
                    <a:lnTo>
                      <a:pt x="1327161" y="1340121"/>
                    </a:lnTo>
                    <a:lnTo>
                      <a:pt x="1330333" y="1343286"/>
                    </a:lnTo>
                    <a:lnTo>
                      <a:pt x="1332871" y="1347400"/>
                    </a:lnTo>
                    <a:lnTo>
                      <a:pt x="1335409" y="1351198"/>
                    </a:lnTo>
                    <a:lnTo>
                      <a:pt x="1337630" y="1355629"/>
                    </a:lnTo>
                    <a:lnTo>
                      <a:pt x="1339216" y="1360059"/>
                    </a:lnTo>
                    <a:lnTo>
                      <a:pt x="1340485" y="1364807"/>
                    </a:lnTo>
                    <a:lnTo>
                      <a:pt x="1341437" y="1369870"/>
                    </a:lnTo>
                    <a:lnTo>
                      <a:pt x="1341437" y="1374934"/>
                    </a:lnTo>
                    <a:lnTo>
                      <a:pt x="1341437" y="1379681"/>
                    </a:lnTo>
                    <a:lnTo>
                      <a:pt x="1340485" y="1384745"/>
                    </a:lnTo>
                    <a:lnTo>
                      <a:pt x="1339216" y="1389492"/>
                    </a:lnTo>
                    <a:lnTo>
                      <a:pt x="1337630" y="1393923"/>
                    </a:lnTo>
                    <a:lnTo>
                      <a:pt x="1335409" y="1398037"/>
                    </a:lnTo>
                    <a:lnTo>
                      <a:pt x="1332871" y="1402151"/>
                    </a:lnTo>
                    <a:lnTo>
                      <a:pt x="1330016" y="1405632"/>
                    </a:lnTo>
                    <a:lnTo>
                      <a:pt x="1327161" y="1409430"/>
                    </a:lnTo>
                    <a:lnTo>
                      <a:pt x="1323671" y="1412595"/>
                    </a:lnTo>
                    <a:lnTo>
                      <a:pt x="1319864" y="1415443"/>
                    </a:lnTo>
                    <a:lnTo>
                      <a:pt x="1315740" y="1417659"/>
                    </a:lnTo>
                    <a:lnTo>
                      <a:pt x="1311615" y="1419874"/>
                    </a:lnTo>
                    <a:lnTo>
                      <a:pt x="1306857" y="1421773"/>
                    </a:lnTo>
                    <a:lnTo>
                      <a:pt x="1302415" y="1422722"/>
                    </a:lnTo>
                    <a:lnTo>
                      <a:pt x="1297339" y="1423672"/>
                    </a:lnTo>
                    <a:lnTo>
                      <a:pt x="1292263" y="1423988"/>
                    </a:lnTo>
                    <a:lnTo>
                      <a:pt x="984211" y="1423988"/>
                    </a:lnTo>
                    <a:lnTo>
                      <a:pt x="979453" y="1423672"/>
                    </a:lnTo>
                    <a:lnTo>
                      <a:pt x="974377" y="1422722"/>
                    </a:lnTo>
                    <a:lnTo>
                      <a:pt x="969618" y="1421773"/>
                    </a:lnTo>
                    <a:lnTo>
                      <a:pt x="965176" y="1419874"/>
                    </a:lnTo>
                    <a:lnTo>
                      <a:pt x="960735" y="1417659"/>
                    </a:lnTo>
                    <a:lnTo>
                      <a:pt x="956928" y="1415443"/>
                    </a:lnTo>
                    <a:lnTo>
                      <a:pt x="952803" y="1412595"/>
                    </a:lnTo>
                    <a:lnTo>
                      <a:pt x="949631" y="1409430"/>
                    </a:lnTo>
                    <a:lnTo>
                      <a:pt x="946141" y="1405632"/>
                    </a:lnTo>
                    <a:lnTo>
                      <a:pt x="943286" y="1402151"/>
                    </a:lnTo>
                    <a:lnTo>
                      <a:pt x="941065" y="1398037"/>
                    </a:lnTo>
                    <a:lnTo>
                      <a:pt x="938844" y="1393923"/>
                    </a:lnTo>
                    <a:lnTo>
                      <a:pt x="937258" y="1389492"/>
                    </a:lnTo>
                    <a:lnTo>
                      <a:pt x="935989" y="1384745"/>
                    </a:lnTo>
                    <a:lnTo>
                      <a:pt x="935355" y="1379681"/>
                    </a:lnTo>
                    <a:lnTo>
                      <a:pt x="935037" y="1374934"/>
                    </a:lnTo>
                    <a:lnTo>
                      <a:pt x="935355" y="1369870"/>
                    </a:lnTo>
                    <a:lnTo>
                      <a:pt x="935989" y="1364807"/>
                    </a:lnTo>
                    <a:lnTo>
                      <a:pt x="937258" y="1360059"/>
                    </a:lnTo>
                    <a:lnTo>
                      <a:pt x="938844" y="1355629"/>
                    </a:lnTo>
                    <a:lnTo>
                      <a:pt x="940748" y="1351198"/>
                    </a:lnTo>
                    <a:lnTo>
                      <a:pt x="943286" y="1347400"/>
                    </a:lnTo>
                    <a:lnTo>
                      <a:pt x="946141" y="1343286"/>
                    </a:lnTo>
                    <a:lnTo>
                      <a:pt x="949631" y="1340121"/>
                    </a:lnTo>
                    <a:lnTo>
                      <a:pt x="952803" y="1336640"/>
                    </a:lnTo>
                    <a:lnTo>
                      <a:pt x="956928" y="1333792"/>
                    </a:lnTo>
                    <a:lnTo>
                      <a:pt x="960735" y="1331260"/>
                    </a:lnTo>
                    <a:lnTo>
                      <a:pt x="965176" y="1329361"/>
                    </a:lnTo>
                    <a:lnTo>
                      <a:pt x="969618" y="1327779"/>
                    </a:lnTo>
                    <a:lnTo>
                      <a:pt x="974377" y="1326513"/>
                    </a:lnTo>
                    <a:lnTo>
                      <a:pt x="979453" y="1325880"/>
                    </a:lnTo>
                    <a:lnTo>
                      <a:pt x="984211" y="1325563"/>
                    </a:lnTo>
                    <a:close/>
                    <a:moveTo>
                      <a:pt x="369286" y="1074738"/>
                    </a:moveTo>
                    <a:lnTo>
                      <a:pt x="887697" y="1074738"/>
                    </a:lnTo>
                    <a:lnTo>
                      <a:pt x="894368" y="1075056"/>
                    </a:lnTo>
                    <a:lnTo>
                      <a:pt x="901356" y="1076008"/>
                    </a:lnTo>
                    <a:lnTo>
                      <a:pt x="908027" y="1077278"/>
                    </a:lnTo>
                    <a:lnTo>
                      <a:pt x="914063" y="1079183"/>
                    </a:lnTo>
                    <a:lnTo>
                      <a:pt x="920098" y="1081406"/>
                    </a:lnTo>
                    <a:lnTo>
                      <a:pt x="925816" y="1084263"/>
                    </a:lnTo>
                    <a:lnTo>
                      <a:pt x="930898" y="1087438"/>
                    </a:lnTo>
                    <a:lnTo>
                      <a:pt x="935663" y="1090931"/>
                    </a:lnTo>
                    <a:lnTo>
                      <a:pt x="940110" y="1094741"/>
                    </a:lnTo>
                    <a:lnTo>
                      <a:pt x="944240" y="1099186"/>
                    </a:lnTo>
                    <a:lnTo>
                      <a:pt x="947416" y="1103948"/>
                    </a:lnTo>
                    <a:lnTo>
                      <a:pt x="950275" y="1108711"/>
                    </a:lnTo>
                    <a:lnTo>
                      <a:pt x="952499" y="1113791"/>
                    </a:lnTo>
                    <a:lnTo>
                      <a:pt x="954405" y="1118871"/>
                    </a:lnTo>
                    <a:lnTo>
                      <a:pt x="955358" y="1124903"/>
                    </a:lnTo>
                    <a:lnTo>
                      <a:pt x="955675" y="1130301"/>
                    </a:lnTo>
                    <a:lnTo>
                      <a:pt x="955358" y="1136016"/>
                    </a:lnTo>
                    <a:lnTo>
                      <a:pt x="954405" y="1141413"/>
                    </a:lnTo>
                    <a:lnTo>
                      <a:pt x="952499" y="1147128"/>
                    </a:lnTo>
                    <a:lnTo>
                      <a:pt x="950275" y="1152208"/>
                    </a:lnTo>
                    <a:lnTo>
                      <a:pt x="947416" y="1156971"/>
                    </a:lnTo>
                    <a:lnTo>
                      <a:pt x="944240" y="1161098"/>
                    </a:lnTo>
                    <a:lnTo>
                      <a:pt x="940110" y="1165543"/>
                    </a:lnTo>
                    <a:lnTo>
                      <a:pt x="935663" y="1169671"/>
                    </a:lnTo>
                    <a:lnTo>
                      <a:pt x="930898" y="1173163"/>
                    </a:lnTo>
                    <a:lnTo>
                      <a:pt x="925816" y="1176656"/>
                    </a:lnTo>
                    <a:lnTo>
                      <a:pt x="920098" y="1179196"/>
                    </a:lnTo>
                    <a:lnTo>
                      <a:pt x="914063" y="1181736"/>
                    </a:lnTo>
                    <a:lnTo>
                      <a:pt x="908027" y="1183323"/>
                    </a:lnTo>
                    <a:lnTo>
                      <a:pt x="901356" y="1184593"/>
                    </a:lnTo>
                    <a:lnTo>
                      <a:pt x="894368" y="1185546"/>
                    </a:lnTo>
                    <a:lnTo>
                      <a:pt x="887697" y="1185863"/>
                    </a:lnTo>
                    <a:lnTo>
                      <a:pt x="369286" y="1185863"/>
                    </a:lnTo>
                    <a:lnTo>
                      <a:pt x="362615" y="1185546"/>
                    </a:lnTo>
                    <a:lnTo>
                      <a:pt x="355944" y="1184593"/>
                    </a:lnTo>
                    <a:lnTo>
                      <a:pt x="349273" y="1183323"/>
                    </a:lnTo>
                    <a:lnTo>
                      <a:pt x="343238" y="1181736"/>
                    </a:lnTo>
                    <a:lnTo>
                      <a:pt x="337203" y="1179196"/>
                    </a:lnTo>
                    <a:lnTo>
                      <a:pt x="331485" y="1176656"/>
                    </a:lnTo>
                    <a:lnTo>
                      <a:pt x="326402" y="1173163"/>
                    </a:lnTo>
                    <a:lnTo>
                      <a:pt x="321637" y="1169671"/>
                    </a:lnTo>
                    <a:lnTo>
                      <a:pt x="317190" y="1165543"/>
                    </a:lnTo>
                    <a:lnTo>
                      <a:pt x="313378" y="1161098"/>
                    </a:lnTo>
                    <a:lnTo>
                      <a:pt x="309884" y="1156971"/>
                    </a:lnTo>
                    <a:lnTo>
                      <a:pt x="307025" y="1152208"/>
                    </a:lnTo>
                    <a:lnTo>
                      <a:pt x="304802" y="1147128"/>
                    </a:lnTo>
                    <a:lnTo>
                      <a:pt x="302896" y="1141413"/>
                    </a:lnTo>
                    <a:lnTo>
                      <a:pt x="301943" y="1136016"/>
                    </a:lnTo>
                    <a:lnTo>
                      <a:pt x="301625" y="1130301"/>
                    </a:lnTo>
                    <a:lnTo>
                      <a:pt x="301943" y="1124903"/>
                    </a:lnTo>
                    <a:lnTo>
                      <a:pt x="302896" y="1119188"/>
                    </a:lnTo>
                    <a:lnTo>
                      <a:pt x="304802" y="1113791"/>
                    </a:lnTo>
                    <a:lnTo>
                      <a:pt x="307025" y="1108711"/>
                    </a:lnTo>
                    <a:lnTo>
                      <a:pt x="309884" y="1103948"/>
                    </a:lnTo>
                    <a:lnTo>
                      <a:pt x="313378" y="1099186"/>
                    </a:lnTo>
                    <a:lnTo>
                      <a:pt x="317190" y="1094741"/>
                    </a:lnTo>
                    <a:lnTo>
                      <a:pt x="321637" y="1091248"/>
                    </a:lnTo>
                    <a:lnTo>
                      <a:pt x="326402" y="1087438"/>
                    </a:lnTo>
                    <a:lnTo>
                      <a:pt x="331485" y="1084263"/>
                    </a:lnTo>
                    <a:lnTo>
                      <a:pt x="337203" y="1081406"/>
                    </a:lnTo>
                    <a:lnTo>
                      <a:pt x="343238" y="1079183"/>
                    </a:lnTo>
                    <a:lnTo>
                      <a:pt x="349273" y="1077278"/>
                    </a:lnTo>
                    <a:lnTo>
                      <a:pt x="355944" y="1076008"/>
                    </a:lnTo>
                    <a:lnTo>
                      <a:pt x="362615" y="1075056"/>
                    </a:lnTo>
                    <a:lnTo>
                      <a:pt x="369286" y="1074738"/>
                    </a:lnTo>
                    <a:close/>
                    <a:moveTo>
                      <a:pt x="1261435" y="965200"/>
                    </a:moveTo>
                    <a:lnTo>
                      <a:pt x="1264624" y="965200"/>
                    </a:lnTo>
                    <a:lnTo>
                      <a:pt x="1267814" y="965200"/>
                    </a:lnTo>
                    <a:lnTo>
                      <a:pt x="1271322" y="965838"/>
                    </a:lnTo>
                    <a:lnTo>
                      <a:pt x="1275149" y="967114"/>
                    </a:lnTo>
                    <a:lnTo>
                      <a:pt x="1278977" y="968390"/>
                    </a:lnTo>
                    <a:lnTo>
                      <a:pt x="1282804" y="969984"/>
                    </a:lnTo>
                    <a:lnTo>
                      <a:pt x="1290777" y="973811"/>
                    </a:lnTo>
                    <a:lnTo>
                      <a:pt x="1298113" y="978277"/>
                    </a:lnTo>
                    <a:lnTo>
                      <a:pt x="1304491" y="982742"/>
                    </a:lnTo>
                    <a:lnTo>
                      <a:pt x="1308637" y="986250"/>
                    </a:lnTo>
                    <a:lnTo>
                      <a:pt x="1312784" y="990715"/>
                    </a:lnTo>
                    <a:lnTo>
                      <a:pt x="1317249" y="997094"/>
                    </a:lnTo>
                    <a:lnTo>
                      <a:pt x="1321395" y="1004429"/>
                    </a:lnTo>
                    <a:lnTo>
                      <a:pt x="1325222" y="1012403"/>
                    </a:lnTo>
                    <a:lnTo>
                      <a:pt x="1326817" y="1016549"/>
                    </a:lnTo>
                    <a:lnTo>
                      <a:pt x="1328092" y="1020057"/>
                    </a:lnTo>
                    <a:lnTo>
                      <a:pt x="1329368" y="1024203"/>
                    </a:lnTo>
                    <a:lnTo>
                      <a:pt x="1330006" y="1027711"/>
                    </a:lnTo>
                    <a:lnTo>
                      <a:pt x="1330325" y="1030901"/>
                    </a:lnTo>
                    <a:lnTo>
                      <a:pt x="1330006" y="1034090"/>
                    </a:lnTo>
                    <a:lnTo>
                      <a:pt x="1329368" y="1036004"/>
                    </a:lnTo>
                    <a:lnTo>
                      <a:pt x="1327774" y="1038236"/>
                    </a:lnTo>
                    <a:lnTo>
                      <a:pt x="1228904" y="1099472"/>
                    </a:lnTo>
                    <a:lnTo>
                      <a:pt x="1226990" y="1101066"/>
                    </a:lnTo>
                    <a:lnTo>
                      <a:pt x="1225396" y="1102342"/>
                    </a:lnTo>
                    <a:lnTo>
                      <a:pt x="1223163" y="1103618"/>
                    </a:lnTo>
                    <a:lnTo>
                      <a:pt x="1220930" y="1104575"/>
                    </a:lnTo>
                    <a:lnTo>
                      <a:pt x="1219017" y="1105213"/>
                    </a:lnTo>
                    <a:lnTo>
                      <a:pt x="1216784" y="1105850"/>
                    </a:lnTo>
                    <a:lnTo>
                      <a:pt x="1212000" y="1106488"/>
                    </a:lnTo>
                    <a:lnTo>
                      <a:pt x="1207854" y="1105850"/>
                    </a:lnTo>
                    <a:lnTo>
                      <a:pt x="1205622" y="1105213"/>
                    </a:lnTo>
                    <a:lnTo>
                      <a:pt x="1203389" y="1104575"/>
                    </a:lnTo>
                    <a:lnTo>
                      <a:pt x="1201475" y="1103618"/>
                    </a:lnTo>
                    <a:lnTo>
                      <a:pt x="1199243" y="1102342"/>
                    </a:lnTo>
                    <a:lnTo>
                      <a:pt x="1197329" y="1101066"/>
                    </a:lnTo>
                    <a:lnTo>
                      <a:pt x="1195735" y="1099472"/>
                    </a:lnTo>
                    <a:lnTo>
                      <a:pt x="1194140" y="1097558"/>
                    </a:lnTo>
                    <a:lnTo>
                      <a:pt x="1192864" y="1095963"/>
                    </a:lnTo>
                    <a:lnTo>
                      <a:pt x="1191588" y="1093731"/>
                    </a:lnTo>
                    <a:lnTo>
                      <a:pt x="1190632" y="1091817"/>
                    </a:lnTo>
                    <a:lnTo>
                      <a:pt x="1189356" y="1087352"/>
                    </a:lnTo>
                    <a:lnTo>
                      <a:pt x="1189037" y="1082887"/>
                    </a:lnTo>
                    <a:lnTo>
                      <a:pt x="1189356" y="1078741"/>
                    </a:lnTo>
                    <a:lnTo>
                      <a:pt x="1190632" y="1074276"/>
                    </a:lnTo>
                    <a:lnTo>
                      <a:pt x="1191588" y="1072043"/>
                    </a:lnTo>
                    <a:lnTo>
                      <a:pt x="1192864" y="1070130"/>
                    </a:lnTo>
                    <a:lnTo>
                      <a:pt x="1194140" y="1068535"/>
                    </a:lnTo>
                    <a:lnTo>
                      <a:pt x="1195735" y="1066621"/>
                    </a:lnTo>
                    <a:lnTo>
                      <a:pt x="1257289" y="967433"/>
                    </a:lnTo>
                    <a:lnTo>
                      <a:pt x="1258884" y="965838"/>
                    </a:lnTo>
                    <a:lnTo>
                      <a:pt x="1261435" y="965200"/>
                    </a:lnTo>
                    <a:close/>
                    <a:moveTo>
                      <a:pt x="346041" y="844550"/>
                    </a:moveTo>
                    <a:lnTo>
                      <a:pt x="350799" y="844550"/>
                    </a:lnTo>
                    <a:lnTo>
                      <a:pt x="658851" y="844550"/>
                    </a:lnTo>
                    <a:lnTo>
                      <a:pt x="663927" y="844550"/>
                    </a:lnTo>
                    <a:lnTo>
                      <a:pt x="669003" y="845185"/>
                    </a:lnTo>
                    <a:lnTo>
                      <a:pt x="673762" y="846773"/>
                    </a:lnTo>
                    <a:lnTo>
                      <a:pt x="678204" y="848043"/>
                    </a:lnTo>
                    <a:lnTo>
                      <a:pt x="682645" y="850265"/>
                    </a:lnTo>
                    <a:lnTo>
                      <a:pt x="686452" y="852805"/>
                    </a:lnTo>
                    <a:lnTo>
                      <a:pt x="690259" y="855345"/>
                    </a:lnTo>
                    <a:lnTo>
                      <a:pt x="693749" y="858838"/>
                    </a:lnTo>
                    <a:lnTo>
                      <a:pt x="697239" y="862330"/>
                    </a:lnTo>
                    <a:lnTo>
                      <a:pt x="699777" y="865823"/>
                    </a:lnTo>
                    <a:lnTo>
                      <a:pt x="702315" y="869950"/>
                    </a:lnTo>
                    <a:lnTo>
                      <a:pt x="704218" y="874395"/>
                    </a:lnTo>
                    <a:lnTo>
                      <a:pt x="705804" y="879158"/>
                    </a:lnTo>
                    <a:lnTo>
                      <a:pt x="707391" y="883920"/>
                    </a:lnTo>
                    <a:lnTo>
                      <a:pt x="708025" y="888683"/>
                    </a:lnTo>
                    <a:lnTo>
                      <a:pt x="708025" y="893763"/>
                    </a:lnTo>
                    <a:lnTo>
                      <a:pt x="708025" y="898843"/>
                    </a:lnTo>
                    <a:lnTo>
                      <a:pt x="707391" y="903605"/>
                    </a:lnTo>
                    <a:lnTo>
                      <a:pt x="705804" y="908368"/>
                    </a:lnTo>
                    <a:lnTo>
                      <a:pt x="704218" y="912495"/>
                    </a:lnTo>
                    <a:lnTo>
                      <a:pt x="702315" y="916940"/>
                    </a:lnTo>
                    <a:lnTo>
                      <a:pt x="699777" y="921068"/>
                    </a:lnTo>
                    <a:lnTo>
                      <a:pt x="697239" y="924878"/>
                    </a:lnTo>
                    <a:lnTo>
                      <a:pt x="693749" y="928370"/>
                    </a:lnTo>
                    <a:lnTo>
                      <a:pt x="690259" y="931545"/>
                    </a:lnTo>
                    <a:lnTo>
                      <a:pt x="686452" y="934403"/>
                    </a:lnTo>
                    <a:lnTo>
                      <a:pt x="682645" y="936943"/>
                    </a:lnTo>
                    <a:lnTo>
                      <a:pt x="678204" y="938848"/>
                    </a:lnTo>
                    <a:lnTo>
                      <a:pt x="673762" y="940753"/>
                    </a:lnTo>
                    <a:lnTo>
                      <a:pt x="669003" y="941705"/>
                    </a:lnTo>
                    <a:lnTo>
                      <a:pt x="663927" y="942658"/>
                    </a:lnTo>
                    <a:lnTo>
                      <a:pt x="658851" y="942975"/>
                    </a:lnTo>
                    <a:lnTo>
                      <a:pt x="350799" y="942975"/>
                    </a:lnTo>
                    <a:lnTo>
                      <a:pt x="346041" y="942658"/>
                    </a:lnTo>
                    <a:lnTo>
                      <a:pt x="340965" y="941705"/>
                    </a:lnTo>
                    <a:lnTo>
                      <a:pt x="336206" y="940753"/>
                    </a:lnTo>
                    <a:lnTo>
                      <a:pt x="331764" y="938848"/>
                    </a:lnTo>
                    <a:lnTo>
                      <a:pt x="327323" y="936943"/>
                    </a:lnTo>
                    <a:lnTo>
                      <a:pt x="323516" y="934403"/>
                    </a:lnTo>
                    <a:lnTo>
                      <a:pt x="319391" y="931545"/>
                    </a:lnTo>
                    <a:lnTo>
                      <a:pt x="316219" y="928370"/>
                    </a:lnTo>
                    <a:lnTo>
                      <a:pt x="312729" y="924878"/>
                    </a:lnTo>
                    <a:lnTo>
                      <a:pt x="309874" y="921068"/>
                    </a:lnTo>
                    <a:lnTo>
                      <a:pt x="307653" y="916940"/>
                    </a:lnTo>
                    <a:lnTo>
                      <a:pt x="305432" y="912495"/>
                    </a:lnTo>
                    <a:lnTo>
                      <a:pt x="303846" y="908368"/>
                    </a:lnTo>
                    <a:lnTo>
                      <a:pt x="302577" y="903605"/>
                    </a:lnTo>
                    <a:lnTo>
                      <a:pt x="301943" y="898843"/>
                    </a:lnTo>
                    <a:lnTo>
                      <a:pt x="301625" y="893763"/>
                    </a:lnTo>
                    <a:lnTo>
                      <a:pt x="301943" y="888683"/>
                    </a:lnTo>
                    <a:lnTo>
                      <a:pt x="302577" y="883920"/>
                    </a:lnTo>
                    <a:lnTo>
                      <a:pt x="303846" y="879158"/>
                    </a:lnTo>
                    <a:lnTo>
                      <a:pt x="305432" y="874395"/>
                    </a:lnTo>
                    <a:lnTo>
                      <a:pt x="307336" y="869950"/>
                    </a:lnTo>
                    <a:lnTo>
                      <a:pt x="309874" y="865823"/>
                    </a:lnTo>
                    <a:lnTo>
                      <a:pt x="312729" y="862330"/>
                    </a:lnTo>
                    <a:lnTo>
                      <a:pt x="316219" y="858838"/>
                    </a:lnTo>
                    <a:lnTo>
                      <a:pt x="319391" y="855345"/>
                    </a:lnTo>
                    <a:lnTo>
                      <a:pt x="323516" y="852805"/>
                    </a:lnTo>
                    <a:lnTo>
                      <a:pt x="327323" y="850265"/>
                    </a:lnTo>
                    <a:lnTo>
                      <a:pt x="331764" y="848043"/>
                    </a:lnTo>
                    <a:lnTo>
                      <a:pt x="336206" y="846773"/>
                    </a:lnTo>
                    <a:lnTo>
                      <a:pt x="340965" y="845185"/>
                    </a:lnTo>
                    <a:lnTo>
                      <a:pt x="346041" y="844550"/>
                    </a:lnTo>
                    <a:close/>
                    <a:moveTo>
                      <a:pt x="344144" y="590550"/>
                    </a:moveTo>
                    <a:lnTo>
                      <a:pt x="960782" y="590550"/>
                    </a:lnTo>
                    <a:lnTo>
                      <a:pt x="966812" y="591185"/>
                    </a:lnTo>
                    <a:lnTo>
                      <a:pt x="973159" y="592138"/>
                    </a:lnTo>
                    <a:lnTo>
                      <a:pt x="978871" y="593725"/>
                    </a:lnTo>
                    <a:lnTo>
                      <a:pt x="984584" y="595630"/>
                    </a:lnTo>
                    <a:lnTo>
                      <a:pt x="990296" y="598488"/>
                    </a:lnTo>
                    <a:lnTo>
                      <a:pt x="995374" y="601345"/>
                    </a:lnTo>
                    <a:lnTo>
                      <a:pt x="1000135" y="604838"/>
                    </a:lnTo>
                    <a:lnTo>
                      <a:pt x="1004260" y="608965"/>
                    </a:lnTo>
                    <a:lnTo>
                      <a:pt x="1008386" y="613410"/>
                    </a:lnTo>
                    <a:lnTo>
                      <a:pt x="1011560" y="617855"/>
                    </a:lnTo>
                    <a:lnTo>
                      <a:pt x="1015051" y="623253"/>
                    </a:lnTo>
                    <a:lnTo>
                      <a:pt x="1017590" y="628650"/>
                    </a:lnTo>
                    <a:lnTo>
                      <a:pt x="1019811" y="634048"/>
                    </a:lnTo>
                    <a:lnTo>
                      <a:pt x="1021081" y="639763"/>
                    </a:lnTo>
                    <a:lnTo>
                      <a:pt x="1021715" y="646113"/>
                    </a:lnTo>
                    <a:lnTo>
                      <a:pt x="1022350" y="652145"/>
                    </a:lnTo>
                    <a:lnTo>
                      <a:pt x="1021715" y="658813"/>
                    </a:lnTo>
                    <a:lnTo>
                      <a:pt x="1021081" y="664528"/>
                    </a:lnTo>
                    <a:lnTo>
                      <a:pt x="1019811" y="670878"/>
                    </a:lnTo>
                    <a:lnTo>
                      <a:pt x="1017590" y="676275"/>
                    </a:lnTo>
                    <a:lnTo>
                      <a:pt x="1015051" y="681673"/>
                    </a:lnTo>
                    <a:lnTo>
                      <a:pt x="1011560" y="686753"/>
                    </a:lnTo>
                    <a:lnTo>
                      <a:pt x="1008386" y="691515"/>
                    </a:lnTo>
                    <a:lnTo>
                      <a:pt x="1004260" y="695960"/>
                    </a:lnTo>
                    <a:lnTo>
                      <a:pt x="1000135" y="700088"/>
                    </a:lnTo>
                    <a:lnTo>
                      <a:pt x="995374" y="703580"/>
                    </a:lnTo>
                    <a:lnTo>
                      <a:pt x="990296" y="706438"/>
                    </a:lnTo>
                    <a:lnTo>
                      <a:pt x="984584" y="708978"/>
                    </a:lnTo>
                    <a:lnTo>
                      <a:pt x="978871" y="711200"/>
                    </a:lnTo>
                    <a:lnTo>
                      <a:pt x="973159" y="712788"/>
                    </a:lnTo>
                    <a:lnTo>
                      <a:pt x="966812" y="713740"/>
                    </a:lnTo>
                    <a:lnTo>
                      <a:pt x="960782" y="714375"/>
                    </a:lnTo>
                    <a:lnTo>
                      <a:pt x="344144" y="714375"/>
                    </a:lnTo>
                    <a:lnTo>
                      <a:pt x="338114" y="713740"/>
                    </a:lnTo>
                    <a:lnTo>
                      <a:pt x="331767" y="712788"/>
                    </a:lnTo>
                    <a:lnTo>
                      <a:pt x="326054" y="711200"/>
                    </a:lnTo>
                    <a:lnTo>
                      <a:pt x="320342" y="708978"/>
                    </a:lnTo>
                    <a:lnTo>
                      <a:pt x="314946" y="706438"/>
                    </a:lnTo>
                    <a:lnTo>
                      <a:pt x="309869" y="703580"/>
                    </a:lnTo>
                    <a:lnTo>
                      <a:pt x="305108" y="700088"/>
                    </a:lnTo>
                    <a:lnTo>
                      <a:pt x="300982" y="695960"/>
                    </a:lnTo>
                    <a:lnTo>
                      <a:pt x="296857" y="691515"/>
                    </a:lnTo>
                    <a:lnTo>
                      <a:pt x="293366" y="686753"/>
                    </a:lnTo>
                    <a:lnTo>
                      <a:pt x="290192" y="681673"/>
                    </a:lnTo>
                    <a:lnTo>
                      <a:pt x="287653" y="676275"/>
                    </a:lnTo>
                    <a:lnTo>
                      <a:pt x="285432" y="670878"/>
                    </a:lnTo>
                    <a:lnTo>
                      <a:pt x="284162" y="664528"/>
                    </a:lnTo>
                    <a:lnTo>
                      <a:pt x="282893" y="658813"/>
                    </a:lnTo>
                    <a:lnTo>
                      <a:pt x="282575" y="652145"/>
                    </a:lnTo>
                    <a:lnTo>
                      <a:pt x="282893" y="646113"/>
                    </a:lnTo>
                    <a:lnTo>
                      <a:pt x="284162" y="639763"/>
                    </a:lnTo>
                    <a:lnTo>
                      <a:pt x="285432" y="634048"/>
                    </a:lnTo>
                    <a:lnTo>
                      <a:pt x="287653" y="628650"/>
                    </a:lnTo>
                    <a:lnTo>
                      <a:pt x="290192" y="623253"/>
                    </a:lnTo>
                    <a:lnTo>
                      <a:pt x="293366" y="617855"/>
                    </a:lnTo>
                    <a:lnTo>
                      <a:pt x="296857" y="613410"/>
                    </a:lnTo>
                    <a:lnTo>
                      <a:pt x="300982" y="608965"/>
                    </a:lnTo>
                    <a:lnTo>
                      <a:pt x="305108" y="604838"/>
                    </a:lnTo>
                    <a:lnTo>
                      <a:pt x="309869" y="601345"/>
                    </a:lnTo>
                    <a:lnTo>
                      <a:pt x="314946" y="598488"/>
                    </a:lnTo>
                    <a:lnTo>
                      <a:pt x="320342" y="595630"/>
                    </a:lnTo>
                    <a:lnTo>
                      <a:pt x="326054" y="593725"/>
                    </a:lnTo>
                    <a:lnTo>
                      <a:pt x="331767" y="592138"/>
                    </a:lnTo>
                    <a:lnTo>
                      <a:pt x="338114" y="591185"/>
                    </a:lnTo>
                    <a:lnTo>
                      <a:pt x="344144" y="590550"/>
                    </a:lnTo>
                    <a:close/>
                    <a:moveTo>
                      <a:pt x="1750865" y="411163"/>
                    </a:moveTo>
                    <a:lnTo>
                      <a:pt x="1754043" y="411481"/>
                    </a:lnTo>
                    <a:lnTo>
                      <a:pt x="1757540" y="411798"/>
                    </a:lnTo>
                    <a:lnTo>
                      <a:pt x="1760718" y="413068"/>
                    </a:lnTo>
                    <a:lnTo>
                      <a:pt x="1764214" y="414021"/>
                    </a:lnTo>
                    <a:lnTo>
                      <a:pt x="1767710" y="414973"/>
                    </a:lnTo>
                    <a:lnTo>
                      <a:pt x="1770889" y="416878"/>
                    </a:lnTo>
                    <a:lnTo>
                      <a:pt x="1777563" y="421006"/>
                    </a:lnTo>
                    <a:lnTo>
                      <a:pt x="1784555" y="425768"/>
                    </a:lnTo>
                    <a:lnTo>
                      <a:pt x="1790912" y="431166"/>
                    </a:lnTo>
                    <a:lnTo>
                      <a:pt x="1797904" y="437198"/>
                    </a:lnTo>
                    <a:lnTo>
                      <a:pt x="1812207" y="451486"/>
                    </a:lnTo>
                    <a:lnTo>
                      <a:pt x="1827145" y="466408"/>
                    </a:lnTo>
                    <a:lnTo>
                      <a:pt x="1836680" y="476251"/>
                    </a:lnTo>
                    <a:lnTo>
                      <a:pt x="1851935" y="491173"/>
                    </a:lnTo>
                    <a:lnTo>
                      <a:pt x="1865920" y="505461"/>
                    </a:lnTo>
                    <a:lnTo>
                      <a:pt x="1872277" y="512446"/>
                    </a:lnTo>
                    <a:lnTo>
                      <a:pt x="1877680" y="519431"/>
                    </a:lnTo>
                    <a:lnTo>
                      <a:pt x="1882447" y="525781"/>
                    </a:lnTo>
                    <a:lnTo>
                      <a:pt x="1886579" y="532766"/>
                    </a:lnTo>
                    <a:lnTo>
                      <a:pt x="1888486" y="536258"/>
                    </a:lnTo>
                    <a:lnTo>
                      <a:pt x="1889439" y="539433"/>
                    </a:lnTo>
                    <a:lnTo>
                      <a:pt x="1891029" y="542608"/>
                    </a:lnTo>
                    <a:lnTo>
                      <a:pt x="1891664" y="546101"/>
                    </a:lnTo>
                    <a:lnTo>
                      <a:pt x="1891982" y="549593"/>
                    </a:lnTo>
                    <a:lnTo>
                      <a:pt x="1892300" y="552768"/>
                    </a:lnTo>
                    <a:lnTo>
                      <a:pt x="1892300" y="556261"/>
                    </a:lnTo>
                    <a:lnTo>
                      <a:pt x="1891664" y="559753"/>
                    </a:lnTo>
                    <a:lnTo>
                      <a:pt x="1891029" y="562928"/>
                    </a:lnTo>
                    <a:lnTo>
                      <a:pt x="1889757" y="566738"/>
                    </a:lnTo>
                    <a:lnTo>
                      <a:pt x="1888486" y="570231"/>
                    </a:lnTo>
                    <a:lnTo>
                      <a:pt x="1886261" y="574041"/>
                    </a:lnTo>
                    <a:lnTo>
                      <a:pt x="1884036" y="577533"/>
                    </a:lnTo>
                    <a:lnTo>
                      <a:pt x="1881176" y="581343"/>
                    </a:lnTo>
                    <a:lnTo>
                      <a:pt x="1877680" y="585153"/>
                    </a:lnTo>
                    <a:lnTo>
                      <a:pt x="1874184" y="588963"/>
                    </a:lnTo>
                    <a:lnTo>
                      <a:pt x="1476895" y="985838"/>
                    </a:lnTo>
                    <a:lnTo>
                      <a:pt x="1472763" y="989966"/>
                    </a:lnTo>
                    <a:lnTo>
                      <a:pt x="1468313" y="993458"/>
                    </a:lnTo>
                    <a:lnTo>
                      <a:pt x="1464182" y="996633"/>
                    </a:lnTo>
                    <a:lnTo>
                      <a:pt x="1459732" y="999808"/>
                    </a:lnTo>
                    <a:lnTo>
                      <a:pt x="1455282" y="1002348"/>
                    </a:lnTo>
                    <a:lnTo>
                      <a:pt x="1450515" y="1004888"/>
                    </a:lnTo>
                    <a:lnTo>
                      <a:pt x="1446065" y="1007111"/>
                    </a:lnTo>
                    <a:lnTo>
                      <a:pt x="1440980" y="1009016"/>
                    </a:lnTo>
                    <a:lnTo>
                      <a:pt x="1436212" y="1010921"/>
                    </a:lnTo>
                    <a:lnTo>
                      <a:pt x="1431445" y="1012826"/>
                    </a:lnTo>
                    <a:lnTo>
                      <a:pt x="1426360" y="1013778"/>
                    </a:lnTo>
                    <a:lnTo>
                      <a:pt x="1421274" y="1015366"/>
                    </a:lnTo>
                    <a:lnTo>
                      <a:pt x="1416507" y="1016001"/>
                    </a:lnTo>
                    <a:lnTo>
                      <a:pt x="1411422" y="1016953"/>
                    </a:lnTo>
                    <a:lnTo>
                      <a:pt x="1406336" y="1017271"/>
                    </a:lnTo>
                    <a:lnTo>
                      <a:pt x="1401569" y="1017588"/>
                    </a:lnTo>
                    <a:lnTo>
                      <a:pt x="1396484" y="1017588"/>
                    </a:lnTo>
                    <a:lnTo>
                      <a:pt x="1391716" y="1017271"/>
                    </a:lnTo>
                    <a:lnTo>
                      <a:pt x="1386949" y="1016953"/>
                    </a:lnTo>
                    <a:lnTo>
                      <a:pt x="1382499" y="1015683"/>
                    </a:lnTo>
                    <a:lnTo>
                      <a:pt x="1377731" y="1015048"/>
                    </a:lnTo>
                    <a:lnTo>
                      <a:pt x="1373282" y="1013461"/>
                    </a:lnTo>
                    <a:lnTo>
                      <a:pt x="1368832" y="1012191"/>
                    </a:lnTo>
                    <a:lnTo>
                      <a:pt x="1364700" y="1010286"/>
                    </a:lnTo>
                    <a:lnTo>
                      <a:pt x="1360886" y="1008063"/>
                    </a:lnTo>
                    <a:lnTo>
                      <a:pt x="1357072" y="1005523"/>
                    </a:lnTo>
                    <a:lnTo>
                      <a:pt x="1353576" y="1002983"/>
                    </a:lnTo>
                    <a:lnTo>
                      <a:pt x="1350080" y="1000126"/>
                    </a:lnTo>
                    <a:lnTo>
                      <a:pt x="1347220" y="996633"/>
                    </a:lnTo>
                    <a:lnTo>
                      <a:pt x="1344359" y="993458"/>
                    </a:lnTo>
                    <a:lnTo>
                      <a:pt x="1341817" y="989331"/>
                    </a:lnTo>
                    <a:lnTo>
                      <a:pt x="1339274" y="985521"/>
                    </a:lnTo>
                    <a:lnTo>
                      <a:pt x="1337367" y="981076"/>
                    </a:lnTo>
                    <a:lnTo>
                      <a:pt x="1335778" y="976313"/>
                    </a:lnTo>
                    <a:lnTo>
                      <a:pt x="1326561" y="967106"/>
                    </a:lnTo>
                    <a:lnTo>
                      <a:pt x="1322111" y="965518"/>
                    </a:lnTo>
                    <a:lnTo>
                      <a:pt x="1317979" y="963296"/>
                    </a:lnTo>
                    <a:lnTo>
                      <a:pt x="1314165" y="961073"/>
                    </a:lnTo>
                    <a:lnTo>
                      <a:pt x="1310351" y="958851"/>
                    </a:lnTo>
                    <a:lnTo>
                      <a:pt x="1307173" y="956311"/>
                    </a:lnTo>
                    <a:lnTo>
                      <a:pt x="1303995" y="953453"/>
                    </a:lnTo>
                    <a:lnTo>
                      <a:pt x="1301134" y="950913"/>
                    </a:lnTo>
                    <a:lnTo>
                      <a:pt x="1298274" y="948056"/>
                    </a:lnTo>
                    <a:lnTo>
                      <a:pt x="1295731" y="944563"/>
                    </a:lnTo>
                    <a:lnTo>
                      <a:pt x="1293824" y="941706"/>
                    </a:lnTo>
                    <a:lnTo>
                      <a:pt x="1291599" y="938531"/>
                    </a:lnTo>
                    <a:lnTo>
                      <a:pt x="1289692" y="935038"/>
                    </a:lnTo>
                    <a:lnTo>
                      <a:pt x="1288103" y="931546"/>
                    </a:lnTo>
                    <a:lnTo>
                      <a:pt x="1286832" y="928371"/>
                    </a:lnTo>
                    <a:lnTo>
                      <a:pt x="1284607" y="921068"/>
                    </a:lnTo>
                    <a:lnTo>
                      <a:pt x="1283336" y="913448"/>
                    </a:lnTo>
                    <a:lnTo>
                      <a:pt x="1282700" y="905511"/>
                    </a:lnTo>
                    <a:lnTo>
                      <a:pt x="1283018" y="897573"/>
                    </a:lnTo>
                    <a:lnTo>
                      <a:pt x="1283971" y="889953"/>
                    </a:lnTo>
                    <a:lnTo>
                      <a:pt x="1285560" y="882016"/>
                    </a:lnTo>
                    <a:lnTo>
                      <a:pt x="1287785" y="874078"/>
                    </a:lnTo>
                    <a:lnTo>
                      <a:pt x="1290646" y="866141"/>
                    </a:lnTo>
                    <a:lnTo>
                      <a:pt x="1294142" y="858521"/>
                    </a:lnTo>
                    <a:lnTo>
                      <a:pt x="1298909" y="849948"/>
                    </a:lnTo>
                    <a:lnTo>
                      <a:pt x="1304313" y="841376"/>
                    </a:lnTo>
                    <a:lnTo>
                      <a:pt x="1310351" y="833756"/>
                    </a:lnTo>
                    <a:lnTo>
                      <a:pt x="1317026" y="826136"/>
                    </a:lnTo>
                    <a:lnTo>
                      <a:pt x="1714315" y="429261"/>
                    </a:lnTo>
                    <a:lnTo>
                      <a:pt x="1718446" y="425768"/>
                    </a:lnTo>
                    <a:lnTo>
                      <a:pt x="1721943" y="422276"/>
                    </a:lnTo>
                    <a:lnTo>
                      <a:pt x="1726074" y="419736"/>
                    </a:lnTo>
                    <a:lnTo>
                      <a:pt x="1729571" y="417196"/>
                    </a:lnTo>
                    <a:lnTo>
                      <a:pt x="1733384" y="415608"/>
                    </a:lnTo>
                    <a:lnTo>
                      <a:pt x="1736881" y="414021"/>
                    </a:lnTo>
                    <a:lnTo>
                      <a:pt x="1740377" y="412433"/>
                    </a:lnTo>
                    <a:lnTo>
                      <a:pt x="1743873" y="411798"/>
                    </a:lnTo>
                    <a:lnTo>
                      <a:pt x="1747051" y="411481"/>
                    </a:lnTo>
                    <a:lnTo>
                      <a:pt x="1750865" y="411163"/>
                    </a:lnTo>
                    <a:close/>
                    <a:moveTo>
                      <a:pt x="198373" y="319088"/>
                    </a:moveTo>
                    <a:lnTo>
                      <a:pt x="1557783" y="319088"/>
                    </a:lnTo>
                    <a:lnTo>
                      <a:pt x="1453042" y="423822"/>
                    </a:lnTo>
                    <a:lnTo>
                      <a:pt x="315492" y="423822"/>
                    </a:lnTo>
                    <a:lnTo>
                      <a:pt x="305336" y="424140"/>
                    </a:lnTo>
                    <a:lnTo>
                      <a:pt x="295179" y="424774"/>
                    </a:lnTo>
                    <a:lnTo>
                      <a:pt x="285340" y="426361"/>
                    </a:lnTo>
                    <a:lnTo>
                      <a:pt x="275500" y="427631"/>
                    </a:lnTo>
                    <a:lnTo>
                      <a:pt x="265979" y="429852"/>
                    </a:lnTo>
                    <a:lnTo>
                      <a:pt x="256457" y="433026"/>
                    </a:lnTo>
                    <a:lnTo>
                      <a:pt x="247570" y="435882"/>
                    </a:lnTo>
                    <a:lnTo>
                      <a:pt x="238365" y="439374"/>
                    </a:lnTo>
                    <a:lnTo>
                      <a:pt x="229478" y="443499"/>
                    </a:lnTo>
                    <a:lnTo>
                      <a:pt x="221226" y="447943"/>
                    </a:lnTo>
                    <a:lnTo>
                      <a:pt x="212973" y="452703"/>
                    </a:lnTo>
                    <a:lnTo>
                      <a:pt x="204721" y="457781"/>
                    </a:lnTo>
                    <a:lnTo>
                      <a:pt x="196786" y="463494"/>
                    </a:lnTo>
                    <a:lnTo>
                      <a:pt x="189486" y="469207"/>
                    </a:lnTo>
                    <a:lnTo>
                      <a:pt x="182186" y="475554"/>
                    </a:lnTo>
                    <a:lnTo>
                      <a:pt x="175203" y="481902"/>
                    </a:lnTo>
                    <a:lnTo>
                      <a:pt x="168855" y="488884"/>
                    </a:lnTo>
                    <a:lnTo>
                      <a:pt x="162507" y="496184"/>
                    </a:lnTo>
                    <a:lnTo>
                      <a:pt x="156794" y="503483"/>
                    </a:lnTo>
                    <a:lnTo>
                      <a:pt x="151398" y="511100"/>
                    </a:lnTo>
                    <a:lnTo>
                      <a:pt x="145685" y="519670"/>
                    </a:lnTo>
                    <a:lnTo>
                      <a:pt x="140924" y="527604"/>
                    </a:lnTo>
                    <a:lnTo>
                      <a:pt x="136798" y="536490"/>
                    </a:lnTo>
                    <a:lnTo>
                      <a:pt x="132672" y="545060"/>
                    </a:lnTo>
                    <a:lnTo>
                      <a:pt x="129498" y="554263"/>
                    </a:lnTo>
                    <a:lnTo>
                      <a:pt x="126007" y="563150"/>
                    </a:lnTo>
                    <a:lnTo>
                      <a:pt x="123468" y="572671"/>
                    </a:lnTo>
                    <a:lnTo>
                      <a:pt x="121246" y="582193"/>
                    </a:lnTo>
                    <a:lnTo>
                      <a:pt x="119659" y="592031"/>
                    </a:lnTo>
                    <a:lnTo>
                      <a:pt x="118072" y="601870"/>
                    </a:lnTo>
                    <a:lnTo>
                      <a:pt x="117437" y="612026"/>
                    </a:lnTo>
                    <a:lnTo>
                      <a:pt x="117437" y="622182"/>
                    </a:lnTo>
                    <a:lnTo>
                      <a:pt x="117437" y="1633658"/>
                    </a:lnTo>
                    <a:lnTo>
                      <a:pt x="117437" y="1643814"/>
                    </a:lnTo>
                    <a:lnTo>
                      <a:pt x="118072" y="1653970"/>
                    </a:lnTo>
                    <a:lnTo>
                      <a:pt x="119659" y="1663808"/>
                    </a:lnTo>
                    <a:lnTo>
                      <a:pt x="121246" y="1673647"/>
                    </a:lnTo>
                    <a:lnTo>
                      <a:pt x="123468" y="1683168"/>
                    </a:lnTo>
                    <a:lnTo>
                      <a:pt x="126007" y="1692689"/>
                    </a:lnTo>
                    <a:lnTo>
                      <a:pt x="129498" y="1701576"/>
                    </a:lnTo>
                    <a:lnTo>
                      <a:pt x="132672" y="1710780"/>
                    </a:lnTo>
                    <a:lnTo>
                      <a:pt x="136798" y="1719666"/>
                    </a:lnTo>
                    <a:lnTo>
                      <a:pt x="140924" y="1728235"/>
                    </a:lnTo>
                    <a:lnTo>
                      <a:pt x="145685" y="1736170"/>
                    </a:lnTo>
                    <a:lnTo>
                      <a:pt x="151398" y="1744739"/>
                    </a:lnTo>
                    <a:lnTo>
                      <a:pt x="156794" y="1752356"/>
                    </a:lnTo>
                    <a:lnTo>
                      <a:pt x="162507" y="1759656"/>
                    </a:lnTo>
                    <a:lnTo>
                      <a:pt x="168855" y="1766955"/>
                    </a:lnTo>
                    <a:lnTo>
                      <a:pt x="175203" y="1773938"/>
                    </a:lnTo>
                    <a:lnTo>
                      <a:pt x="182186" y="1780285"/>
                    </a:lnTo>
                    <a:lnTo>
                      <a:pt x="189486" y="1786633"/>
                    </a:lnTo>
                    <a:lnTo>
                      <a:pt x="196786" y="1792345"/>
                    </a:lnTo>
                    <a:lnTo>
                      <a:pt x="204721" y="1798375"/>
                    </a:lnTo>
                    <a:lnTo>
                      <a:pt x="212973" y="1803453"/>
                    </a:lnTo>
                    <a:lnTo>
                      <a:pt x="221226" y="1808214"/>
                    </a:lnTo>
                    <a:lnTo>
                      <a:pt x="229478" y="1812340"/>
                    </a:lnTo>
                    <a:lnTo>
                      <a:pt x="238365" y="1816466"/>
                    </a:lnTo>
                    <a:lnTo>
                      <a:pt x="247570" y="1819640"/>
                    </a:lnTo>
                    <a:lnTo>
                      <a:pt x="256457" y="1823131"/>
                    </a:lnTo>
                    <a:lnTo>
                      <a:pt x="265979" y="1825670"/>
                    </a:lnTo>
                    <a:lnTo>
                      <a:pt x="275500" y="1827891"/>
                    </a:lnTo>
                    <a:lnTo>
                      <a:pt x="285340" y="1829478"/>
                    </a:lnTo>
                    <a:lnTo>
                      <a:pt x="295179" y="1831065"/>
                    </a:lnTo>
                    <a:lnTo>
                      <a:pt x="305336" y="1831700"/>
                    </a:lnTo>
                    <a:lnTo>
                      <a:pt x="315492" y="1831700"/>
                    </a:lnTo>
                    <a:lnTo>
                      <a:pt x="1632371" y="1831700"/>
                    </a:lnTo>
                    <a:lnTo>
                      <a:pt x="1642527" y="1831700"/>
                    </a:lnTo>
                    <a:lnTo>
                      <a:pt x="1652367" y="1831065"/>
                    </a:lnTo>
                    <a:lnTo>
                      <a:pt x="1662523" y="1829478"/>
                    </a:lnTo>
                    <a:lnTo>
                      <a:pt x="1672045" y="1827891"/>
                    </a:lnTo>
                    <a:lnTo>
                      <a:pt x="1681885" y="1825670"/>
                    </a:lnTo>
                    <a:lnTo>
                      <a:pt x="1691089" y="1823131"/>
                    </a:lnTo>
                    <a:lnTo>
                      <a:pt x="1700611" y="1819640"/>
                    </a:lnTo>
                    <a:lnTo>
                      <a:pt x="1709181" y="1816466"/>
                    </a:lnTo>
                    <a:lnTo>
                      <a:pt x="1718385" y="1812340"/>
                    </a:lnTo>
                    <a:lnTo>
                      <a:pt x="1726637" y="1808214"/>
                    </a:lnTo>
                    <a:lnTo>
                      <a:pt x="1735207" y="1803453"/>
                    </a:lnTo>
                    <a:lnTo>
                      <a:pt x="1743142" y="1798375"/>
                    </a:lnTo>
                    <a:lnTo>
                      <a:pt x="1750760" y="1792345"/>
                    </a:lnTo>
                    <a:lnTo>
                      <a:pt x="1758377" y="1786633"/>
                    </a:lnTo>
                    <a:lnTo>
                      <a:pt x="1765677" y="1780285"/>
                    </a:lnTo>
                    <a:lnTo>
                      <a:pt x="1772660" y="1773938"/>
                    </a:lnTo>
                    <a:lnTo>
                      <a:pt x="1779325" y="1766955"/>
                    </a:lnTo>
                    <a:lnTo>
                      <a:pt x="1785356" y="1759973"/>
                    </a:lnTo>
                    <a:lnTo>
                      <a:pt x="1791069" y="1752356"/>
                    </a:lnTo>
                    <a:lnTo>
                      <a:pt x="1796782" y="1744739"/>
                    </a:lnTo>
                    <a:lnTo>
                      <a:pt x="1801861" y="1736805"/>
                    </a:lnTo>
                    <a:lnTo>
                      <a:pt x="1806621" y="1728235"/>
                    </a:lnTo>
                    <a:lnTo>
                      <a:pt x="1810748" y="1719666"/>
                    </a:lnTo>
                    <a:lnTo>
                      <a:pt x="1814874" y="1710780"/>
                    </a:lnTo>
                    <a:lnTo>
                      <a:pt x="1818683" y="1702211"/>
                    </a:lnTo>
                    <a:lnTo>
                      <a:pt x="1821857" y="1692689"/>
                    </a:lnTo>
                    <a:lnTo>
                      <a:pt x="1824396" y="1683168"/>
                    </a:lnTo>
                    <a:lnTo>
                      <a:pt x="1826617" y="1673647"/>
                    </a:lnTo>
                    <a:lnTo>
                      <a:pt x="1828522" y="1663808"/>
                    </a:lnTo>
                    <a:lnTo>
                      <a:pt x="1829474" y="1653970"/>
                    </a:lnTo>
                    <a:lnTo>
                      <a:pt x="1830109" y="1643814"/>
                    </a:lnTo>
                    <a:lnTo>
                      <a:pt x="1830426" y="1633658"/>
                    </a:lnTo>
                    <a:lnTo>
                      <a:pt x="1830426" y="1113162"/>
                    </a:lnTo>
                    <a:lnTo>
                      <a:pt x="1830426" y="773570"/>
                    </a:lnTo>
                    <a:lnTo>
                      <a:pt x="1947863" y="656458"/>
                    </a:lnTo>
                    <a:lnTo>
                      <a:pt x="1947863" y="1738391"/>
                    </a:lnTo>
                    <a:lnTo>
                      <a:pt x="1947546" y="1748865"/>
                    </a:lnTo>
                    <a:lnTo>
                      <a:pt x="1946911" y="1758704"/>
                    </a:lnTo>
                    <a:lnTo>
                      <a:pt x="1945324" y="1768860"/>
                    </a:lnTo>
                    <a:lnTo>
                      <a:pt x="1943419" y="1778063"/>
                    </a:lnTo>
                    <a:lnTo>
                      <a:pt x="1941198" y="1787902"/>
                    </a:lnTo>
                    <a:lnTo>
                      <a:pt x="1938659" y="1797423"/>
                    </a:lnTo>
                    <a:lnTo>
                      <a:pt x="1935802" y="1806627"/>
                    </a:lnTo>
                    <a:lnTo>
                      <a:pt x="1932311" y="1815831"/>
                    </a:lnTo>
                    <a:lnTo>
                      <a:pt x="1928184" y="1824400"/>
                    </a:lnTo>
                    <a:lnTo>
                      <a:pt x="1923741" y="1832969"/>
                    </a:lnTo>
                    <a:lnTo>
                      <a:pt x="1918980" y="1841221"/>
                    </a:lnTo>
                    <a:lnTo>
                      <a:pt x="1913902" y="1849156"/>
                    </a:lnTo>
                    <a:lnTo>
                      <a:pt x="1908188" y="1856773"/>
                    </a:lnTo>
                    <a:lnTo>
                      <a:pt x="1902475" y="1864707"/>
                    </a:lnTo>
                    <a:lnTo>
                      <a:pt x="1896127" y="1871689"/>
                    </a:lnTo>
                    <a:lnTo>
                      <a:pt x="1889462" y="1878671"/>
                    </a:lnTo>
                    <a:lnTo>
                      <a:pt x="1882797" y="1885336"/>
                    </a:lnTo>
                    <a:lnTo>
                      <a:pt x="1875497" y="1891366"/>
                    </a:lnTo>
                    <a:lnTo>
                      <a:pt x="1868197" y="1897397"/>
                    </a:lnTo>
                    <a:lnTo>
                      <a:pt x="1860579" y="1902792"/>
                    </a:lnTo>
                    <a:lnTo>
                      <a:pt x="1852327" y="1907870"/>
                    </a:lnTo>
                    <a:lnTo>
                      <a:pt x="1844074" y="1912631"/>
                    </a:lnTo>
                    <a:lnTo>
                      <a:pt x="1835187" y="1917074"/>
                    </a:lnTo>
                    <a:lnTo>
                      <a:pt x="1826617" y="1920882"/>
                    </a:lnTo>
                    <a:lnTo>
                      <a:pt x="1817413" y="1924691"/>
                    </a:lnTo>
                    <a:lnTo>
                      <a:pt x="1808209" y="1927865"/>
                    </a:lnTo>
                    <a:lnTo>
                      <a:pt x="1799004" y="1930404"/>
                    </a:lnTo>
                    <a:lnTo>
                      <a:pt x="1789482" y="1932625"/>
                    </a:lnTo>
                    <a:lnTo>
                      <a:pt x="1779643" y="1934530"/>
                    </a:lnTo>
                    <a:lnTo>
                      <a:pt x="1769803" y="1935482"/>
                    </a:lnTo>
                    <a:lnTo>
                      <a:pt x="1759647" y="1936434"/>
                    </a:lnTo>
                    <a:lnTo>
                      <a:pt x="1749173" y="1936751"/>
                    </a:lnTo>
                    <a:lnTo>
                      <a:pt x="198373" y="1936751"/>
                    </a:lnTo>
                    <a:lnTo>
                      <a:pt x="188216" y="1936434"/>
                    </a:lnTo>
                    <a:lnTo>
                      <a:pt x="178377" y="1935482"/>
                    </a:lnTo>
                    <a:lnTo>
                      <a:pt x="168538" y="1934530"/>
                    </a:lnTo>
                    <a:lnTo>
                      <a:pt x="158699" y="1932625"/>
                    </a:lnTo>
                    <a:lnTo>
                      <a:pt x="148859" y="1930404"/>
                    </a:lnTo>
                    <a:lnTo>
                      <a:pt x="139655" y="1927865"/>
                    </a:lnTo>
                    <a:lnTo>
                      <a:pt x="130133" y="1924691"/>
                    </a:lnTo>
                    <a:lnTo>
                      <a:pt x="121246" y="1920882"/>
                    </a:lnTo>
                    <a:lnTo>
                      <a:pt x="112359" y="1917074"/>
                    </a:lnTo>
                    <a:lnTo>
                      <a:pt x="103789" y="1912631"/>
                    </a:lnTo>
                    <a:lnTo>
                      <a:pt x="95537" y="1907870"/>
                    </a:lnTo>
                    <a:lnTo>
                      <a:pt x="87602" y="1902792"/>
                    </a:lnTo>
                    <a:lnTo>
                      <a:pt x="79984" y="1897397"/>
                    </a:lnTo>
                    <a:lnTo>
                      <a:pt x="72049" y="1891366"/>
                    </a:lnTo>
                    <a:lnTo>
                      <a:pt x="65067" y="1885336"/>
                    </a:lnTo>
                    <a:lnTo>
                      <a:pt x="58084" y="1878671"/>
                    </a:lnTo>
                    <a:lnTo>
                      <a:pt x="51418" y="1871689"/>
                    </a:lnTo>
                    <a:lnTo>
                      <a:pt x="45388" y="1864707"/>
                    </a:lnTo>
                    <a:lnTo>
                      <a:pt x="39357" y="1856773"/>
                    </a:lnTo>
                    <a:lnTo>
                      <a:pt x="33962" y="1849156"/>
                    </a:lnTo>
                    <a:lnTo>
                      <a:pt x="28883" y="1841221"/>
                    </a:lnTo>
                    <a:lnTo>
                      <a:pt x="24122" y="1832969"/>
                    </a:lnTo>
                    <a:lnTo>
                      <a:pt x="19679" y="1824400"/>
                    </a:lnTo>
                    <a:lnTo>
                      <a:pt x="15870" y="1815831"/>
                    </a:lnTo>
                    <a:lnTo>
                      <a:pt x="12061" y="1806627"/>
                    </a:lnTo>
                    <a:lnTo>
                      <a:pt x="8887" y="1797423"/>
                    </a:lnTo>
                    <a:lnTo>
                      <a:pt x="6348" y="1787902"/>
                    </a:lnTo>
                    <a:lnTo>
                      <a:pt x="4126" y="1778063"/>
                    </a:lnTo>
                    <a:lnTo>
                      <a:pt x="2222" y="1768860"/>
                    </a:lnTo>
                    <a:lnTo>
                      <a:pt x="1270" y="1758704"/>
                    </a:lnTo>
                    <a:lnTo>
                      <a:pt x="318" y="1748865"/>
                    </a:lnTo>
                    <a:lnTo>
                      <a:pt x="0" y="1738391"/>
                    </a:lnTo>
                    <a:lnTo>
                      <a:pt x="0" y="517448"/>
                    </a:lnTo>
                    <a:lnTo>
                      <a:pt x="318" y="507292"/>
                    </a:lnTo>
                    <a:lnTo>
                      <a:pt x="1270" y="497453"/>
                    </a:lnTo>
                    <a:lnTo>
                      <a:pt x="2222" y="487297"/>
                    </a:lnTo>
                    <a:lnTo>
                      <a:pt x="4126" y="477776"/>
                    </a:lnTo>
                    <a:lnTo>
                      <a:pt x="6348" y="467937"/>
                    </a:lnTo>
                    <a:lnTo>
                      <a:pt x="8887" y="458416"/>
                    </a:lnTo>
                    <a:lnTo>
                      <a:pt x="12061" y="449212"/>
                    </a:lnTo>
                    <a:lnTo>
                      <a:pt x="15870" y="440008"/>
                    </a:lnTo>
                    <a:lnTo>
                      <a:pt x="19679" y="431439"/>
                    </a:lnTo>
                    <a:lnTo>
                      <a:pt x="24122" y="423187"/>
                    </a:lnTo>
                    <a:lnTo>
                      <a:pt x="28883" y="414618"/>
                    </a:lnTo>
                    <a:lnTo>
                      <a:pt x="33962" y="406684"/>
                    </a:lnTo>
                    <a:lnTo>
                      <a:pt x="39357" y="399067"/>
                    </a:lnTo>
                    <a:lnTo>
                      <a:pt x="45388" y="391450"/>
                    </a:lnTo>
                    <a:lnTo>
                      <a:pt x="51418" y="384150"/>
                    </a:lnTo>
                    <a:lnTo>
                      <a:pt x="58084" y="377168"/>
                    </a:lnTo>
                    <a:lnTo>
                      <a:pt x="65067" y="370503"/>
                    </a:lnTo>
                    <a:lnTo>
                      <a:pt x="72049" y="364473"/>
                    </a:lnTo>
                    <a:lnTo>
                      <a:pt x="79984" y="358443"/>
                    </a:lnTo>
                    <a:lnTo>
                      <a:pt x="87602" y="353047"/>
                    </a:lnTo>
                    <a:lnTo>
                      <a:pt x="95537" y="347969"/>
                    </a:lnTo>
                    <a:lnTo>
                      <a:pt x="103789" y="343209"/>
                    </a:lnTo>
                    <a:lnTo>
                      <a:pt x="112359" y="338766"/>
                    </a:lnTo>
                    <a:lnTo>
                      <a:pt x="121246" y="334957"/>
                    </a:lnTo>
                    <a:lnTo>
                      <a:pt x="130133" y="331149"/>
                    </a:lnTo>
                    <a:lnTo>
                      <a:pt x="139655" y="328292"/>
                    </a:lnTo>
                    <a:lnTo>
                      <a:pt x="148859" y="325436"/>
                    </a:lnTo>
                    <a:lnTo>
                      <a:pt x="158699" y="323214"/>
                    </a:lnTo>
                    <a:lnTo>
                      <a:pt x="168538" y="321310"/>
                    </a:lnTo>
                    <a:lnTo>
                      <a:pt x="178377" y="320358"/>
                    </a:lnTo>
                    <a:lnTo>
                      <a:pt x="188216" y="319723"/>
                    </a:lnTo>
                    <a:lnTo>
                      <a:pt x="198373" y="319088"/>
                    </a:lnTo>
                    <a:close/>
                    <a:moveTo>
                      <a:pt x="2076641" y="106363"/>
                    </a:moveTo>
                    <a:lnTo>
                      <a:pt x="2082030" y="106363"/>
                    </a:lnTo>
                    <a:lnTo>
                      <a:pt x="2087102" y="106363"/>
                    </a:lnTo>
                    <a:lnTo>
                      <a:pt x="2092174" y="106679"/>
                    </a:lnTo>
                    <a:lnTo>
                      <a:pt x="2097246" y="107313"/>
                    </a:lnTo>
                    <a:lnTo>
                      <a:pt x="2102318" y="108263"/>
                    </a:lnTo>
                    <a:lnTo>
                      <a:pt x="2107390" y="109213"/>
                    </a:lnTo>
                    <a:lnTo>
                      <a:pt x="2112145" y="110797"/>
                    </a:lnTo>
                    <a:lnTo>
                      <a:pt x="2117217" y="112064"/>
                    </a:lnTo>
                    <a:lnTo>
                      <a:pt x="2121972" y="113965"/>
                    </a:lnTo>
                    <a:lnTo>
                      <a:pt x="2126727" y="116182"/>
                    </a:lnTo>
                    <a:lnTo>
                      <a:pt x="2131482" y="118399"/>
                    </a:lnTo>
                    <a:lnTo>
                      <a:pt x="2136237" y="120933"/>
                    </a:lnTo>
                    <a:lnTo>
                      <a:pt x="2140358" y="123784"/>
                    </a:lnTo>
                    <a:lnTo>
                      <a:pt x="2144796" y="126634"/>
                    </a:lnTo>
                    <a:lnTo>
                      <a:pt x="2148916" y="130119"/>
                    </a:lnTo>
                    <a:lnTo>
                      <a:pt x="2153354" y="133603"/>
                    </a:lnTo>
                    <a:lnTo>
                      <a:pt x="2157158" y="137087"/>
                    </a:lnTo>
                    <a:lnTo>
                      <a:pt x="2166351" y="146589"/>
                    </a:lnTo>
                    <a:lnTo>
                      <a:pt x="2169838" y="150707"/>
                    </a:lnTo>
                    <a:lnTo>
                      <a:pt x="2173642" y="154825"/>
                    </a:lnTo>
                    <a:lnTo>
                      <a:pt x="2176812" y="158626"/>
                    </a:lnTo>
                    <a:lnTo>
                      <a:pt x="2179665" y="163060"/>
                    </a:lnTo>
                    <a:lnTo>
                      <a:pt x="2182835" y="167811"/>
                    </a:lnTo>
                    <a:lnTo>
                      <a:pt x="2185371" y="172246"/>
                    </a:lnTo>
                    <a:lnTo>
                      <a:pt x="2187273" y="176997"/>
                    </a:lnTo>
                    <a:lnTo>
                      <a:pt x="2189492" y="181748"/>
                    </a:lnTo>
                    <a:lnTo>
                      <a:pt x="2191394" y="186183"/>
                    </a:lnTo>
                    <a:lnTo>
                      <a:pt x="2192979" y="191567"/>
                    </a:lnTo>
                    <a:lnTo>
                      <a:pt x="2194247" y="196002"/>
                    </a:lnTo>
                    <a:lnTo>
                      <a:pt x="2195515" y="201387"/>
                    </a:lnTo>
                    <a:lnTo>
                      <a:pt x="2196149" y="206454"/>
                    </a:lnTo>
                    <a:lnTo>
                      <a:pt x="2196783" y="211522"/>
                    </a:lnTo>
                    <a:lnTo>
                      <a:pt x="2197100" y="216590"/>
                    </a:lnTo>
                    <a:lnTo>
                      <a:pt x="2197100" y="221658"/>
                    </a:lnTo>
                    <a:lnTo>
                      <a:pt x="2197100" y="226726"/>
                    </a:lnTo>
                    <a:lnTo>
                      <a:pt x="2196783" y="231794"/>
                    </a:lnTo>
                    <a:lnTo>
                      <a:pt x="2196149" y="236862"/>
                    </a:lnTo>
                    <a:lnTo>
                      <a:pt x="2195515" y="241613"/>
                    </a:lnTo>
                    <a:lnTo>
                      <a:pt x="2194247" y="246681"/>
                    </a:lnTo>
                    <a:lnTo>
                      <a:pt x="2192979" y="251749"/>
                    </a:lnTo>
                    <a:lnTo>
                      <a:pt x="2191394" y="256500"/>
                    </a:lnTo>
                    <a:lnTo>
                      <a:pt x="2189492" y="261251"/>
                    </a:lnTo>
                    <a:lnTo>
                      <a:pt x="2187273" y="266319"/>
                    </a:lnTo>
                    <a:lnTo>
                      <a:pt x="2185371" y="270754"/>
                    </a:lnTo>
                    <a:lnTo>
                      <a:pt x="2182835" y="275505"/>
                    </a:lnTo>
                    <a:lnTo>
                      <a:pt x="2179665" y="279623"/>
                    </a:lnTo>
                    <a:lnTo>
                      <a:pt x="2176812" y="284057"/>
                    </a:lnTo>
                    <a:lnTo>
                      <a:pt x="2173642" y="288492"/>
                    </a:lnTo>
                    <a:lnTo>
                      <a:pt x="2169838" y="292609"/>
                    </a:lnTo>
                    <a:lnTo>
                      <a:pt x="2166351" y="296410"/>
                    </a:lnTo>
                    <a:lnTo>
                      <a:pt x="1970764" y="491843"/>
                    </a:lnTo>
                    <a:lnTo>
                      <a:pt x="1967277" y="495010"/>
                    </a:lnTo>
                    <a:lnTo>
                      <a:pt x="1963473" y="498178"/>
                    </a:lnTo>
                    <a:lnTo>
                      <a:pt x="1959986" y="500712"/>
                    </a:lnTo>
                    <a:lnTo>
                      <a:pt x="1956816" y="502612"/>
                    </a:lnTo>
                    <a:lnTo>
                      <a:pt x="1953329" y="504513"/>
                    </a:lnTo>
                    <a:lnTo>
                      <a:pt x="1950476" y="505463"/>
                    </a:lnTo>
                    <a:lnTo>
                      <a:pt x="1947623" y="505780"/>
                    </a:lnTo>
                    <a:lnTo>
                      <a:pt x="1944771" y="506413"/>
                    </a:lnTo>
                    <a:lnTo>
                      <a:pt x="1941918" y="505780"/>
                    </a:lnTo>
                    <a:lnTo>
                      <a:pt x="1939382" y="505463"/>
                    </a:lnTo>
                    <a:lnTo>
                      <a:pt x="1936846" y="504513"/>
                    </a:lnTo>
                    <a:lnTo>
                      <a:pt x="1933993" y="502929"/>
                    </a:lnTo>
                    <a:lnTo>
                      <a:pt x="1931457" y="501662"/>
                    </a:lnTo>
                    <a:lnTo>
                      <a:pt x="1928921" y="499445"/>
                    </a:lnTo>
                    <a:lnTo>
                      <a:pt x="1924166" y="494694"/>
                    </a:lnTo>
                    <a:lnTo>
                      <a:pt x="1919094" y="489309"/>
                    </a:lnTo>
                    <a:lnTo>
                      <a:pt x="1914022" y="482657"/>
                    </a:lnTo>
                    <a:lnTo>
                      <a:pt x="1903561" y="467770"/>
                    </a:lnTo>
                    <a:lnTo>
                      <a:pt x="1897855" y="459852"/>
                    </a:lnTo>
                    <a:lnTo>
                      <a:pt x="1891515" y="451616"/>
                    </a:lnTo>
                    <a:lnTo>
                      <a:pt x="1884541" y="443698"/>
                    </a:lnTo>
                    <a:lnTo>
                      <a:pt x="1877250" y="435779"/>
                    </a:lnTo>
                    <a:lnTo>
                      <a:pt x="1868057" y="426277"/>
                    </a:lnTo>
                    <a:lnTo>
                      <a:pt x="1859815" y="418991"/>
                    </a:lnTo>
                    <a:lnTo>
                      <a:pt x="1851890" y="412023"/>
                    </a:lnTo>
                    <a:lnTo>
                      <a:pt x="1843966" y="406005"/>
                    </a:lnTo>
                    <a:lnTo>
                      <a:pt x="1836041" y="399987"/>
                    </a:lnTo>
                    <a:lnTo>
                      <a:pt x="1820825" y="389217"/>
                    </a:lnTo>
                    <a:lnTo>
                      <a:pt x="1814485" y="384466"/>
                    </a:lnTo>
                    <a:lnTo>
                      <a:pt x="1808462" y="379398"/>
                    </a:lnTo>
                    <a:lnTo>
                      <a:pt x="1804024" y="374647"/>
                    </a:lnTo>
                    <a:lnTo>
                      <a:pt x="1802122" y="372113"/>
                    </a:lnTo>
                    <a:lnTo>
                      <a:pt x="1800220" y="369579"/>
                    </a:lnTo>
                    <a:lnTo>
                      <a:pt x="1798635" y="367045"/>
                    </a:lnTo>
                    <a:lnTo>
                      <a:pt x="1798001" y="364511"/>
                    </a:lnTo>
                    <a:lnTo>
                      <a:pt x="1797367" y="361660"/>
                    </a:lnTo>
                    <a:lnTo>
                      <a:pt x="1797050" y="359126"/>
                    </a:lnTo>
                    <a:lnTo>
                      <a:pt x="1797367" y="355959"/>
                    </a:lnTo>
                    <a:lnTo>
                      <a:pt x="1797684" y="353108"/>
                    </a:lnTo>
                    <a:lnTo>
                      <a:pt x="1798635" y="349941"/>
                    </a:lnTo>
                    <a:lnTo>
                      <a:pt x="1800220" y="346773"/>
                    </a:lnTo>
                    <a:lnTo>
                      <a:pt x="1802439" y="343289"/>
                    </a:lnTo>
                    <a:lnTo>
                      <a:pt x="1804975" y="340122"/>
                    </a:lnTo>
                    <a:lnTo>
                      <a:pt x="1807828" y="336637"/>
                    </a:lnTo>
                    <a:lnTo>
                      <a:pt x="1811632" y="332520"/>
                    </a:lnTo>
                    <a:lnTo>
                      <a:pt x="2006902" y="137087"/>
                    </a:lnTo>
                    <a:lnTo>
                      <a:pt x="2011023" y="133603"/>
                    </a:lnTo>
                    <a:lnTo>
                      <a:pt x="2014827" y="130119"/>
                    </a:lnTo>
                    <a:lnTo>
                      <a:pt x="2019265" y="126634"/>
                    </a:lnTo>
                    <a:lnTo>
                      <a:pt x="2023703" y="123784"/>
                    </a:lnTo>
                    <a:lnTo>
                      <a:pt x="2028141" y="120933"/>
                    </a:lnTo>
                    <a:lnTo>
                      <a:pt x="2032896" y="118399"/>
                    </a:lnTo>
                    <a:lnTo>
                      <a:pt x="2037017" y="116182"/>
                    </a:lnTo>
                    <a:lnTo>
                      <a:pt x="2041772" y="113965"/>
                    </a:lnTo>
                    <a:lnTo>
                      <a:pt x="2046843" y="112064"/>
                    </a:lnTo>
                    <a:lnTo>
                      <a:pt x="2051598" y="110797"/>
                    </a:lnTo>
                    <a:lnTo>
                      <a:pt x="2056670" y="109213"/>
                    </a:lnTo>
                    <a:lnTo>
                      <a:pt x="2061425" y="108263"/>
                    </a:lnTo>
                    <a:lnTo>
                      <a:pt x="2066497" y="107313"/>
                    </a:lnTo>
                    <a:lnTo>
                      <a:pt x="2071569" y="106679"/>
                    </a:lnTo>
                    <a:lnTo>
                      <a:pt x="2076641" y="106363"/>
                    </a:lnTo>
                    <a:close/>
                    <a:moveTo>
                      <a:pt x="2213628" y="19050"/>
                    </a:moveTo>
                    <a:lnTo>
                      <a:pt x="2219371" y="19369"/>
                    </a:lnTo>
                    <a:lnTo>
                      <a:pt x="2225751" y="20007"/>
                    </a:lnTo>
                    <a:lnTo>
                      <a:pt x="2231493" y="21602"/>
                    </a:lnTo>
                    <a:lnTo>
                      <a:pt x="2237236" y="23516"/>
                    </a:lnTo>
                    <a:lnTo>
                      <a:pt x="2242978" y="26387"/>
                    </a:lnTo>
                    <a:lnTo>
                      <a:pt x="2248401" y="29258"/>
                    </a:lnTo>
                    <a:lnTo>
                      <a:pt x="2253506" y="33087"/>
                    </a:lnTo>
                    <a:lnTo>
                      <a:pt x="2258291" y="37234"/>
                    </a:lnTo>
                    <a:lnTo>
                      <a:pt x="2262757" y="42019"/>
                    </a:lnTo>
                    <a:lnTo>
                      <a:pt x="2266266" y="47123"/>
                    </a:lnTo>
                    <a:lnTo>
                      <a:pt x="2269457" y="52547"/>
                    </a:lnTo>
                    <a:lnTo>
                      <a:pt x="2272009" y="58608"/>
                    </a:lnTo>
                    <a:lnTo>
                      <a:pt x="2273923" y="64350"/>
                    </a:lnTo>
                    <a:lnTo>
                      <a:pt x="2275518" y="70412"/>
                    </a:lnTo>
                    <a:lnTo>
                      <a:pt x="2276475" y="76154"/>
                    </a:lnTo>
                    <a:lnTo>
                      <a:pt x="2276475" y="82216"/>
                    </a:lnTo>
                    <a:lnTo>
                      <a:pt x="2276475" y="88277"/>
                    </a:lnTo>
                    <a:lnTo>
                      <a:pt x="2275518" y="94338"/>
                    </a:lnTo>
                    <a:lnTo>
                      <a:pt x="2273923" y="100400"/>
                    </a:lnTo>
                    <a:lnTo>
                      <a:pt x="2272009" y="106142"/>
                    </a:lnTo>
                    <a:lnTo>
                      <a:pt x="2269457" y="111565"/>
                    </a:lnTo>
                    <a:lnTo>
                      <a:pt x="2266266" y="117308"/>
                    </a:lnTo>
                    <a:lnTo>
                      <a:pt x="2262757" y="122412"/>
                    </a:lnTo>
                    <a:lnTo>
                      <a:pt x="2258291" y="126878"/>
                    </a:lnTo>
                    <a:lnTo>
                      <a:pt x="2241064" y="144105"/>
                    </a:lnTo>
                    <a:lnTo>
                      <a:pt x="2236598" y="148253"/>
                    </a:lnTo>
                    <a:lnTo>
                      <a:pt x="2232769" y="150805"/>
                    </a:lnTo>
                    <a:lnTo>
                      <a:pt x="2230855" y="151443"/>
                    </a:lnTo>
                    <a:lnTo>
                      <a:pt x="2228941" y="152400"/>
                    </a:lnTo>
                    <a:lnTo>
                      <a:pt x="2227346" y="152400"/>
                    </a:lnTo>
                    <a:lnTo>
                      <a:pt x="2225751" y="152400"/>
                    </a:lnTo>
                    <a:lnTo>
                      <a:pt x="2224156" y="152081"/>
                    </a:lnTo>
                    <a:lnTo>
                      <a:pt x="2222880" y="151443"/>
                    </a:lnTo>
                    <a:lnTo>
                      <a:pt x="2220009" y="149848"/>
                    </a:lnTo>
                    <a:lnTo>
                      <a:pt x="2217456" y="147295"/>
                    </a:lnTo>
                    <a:lnTo>
                      <a:pt x="2214904" y="143786"/>
                    </a:lnTo>
                    <a:lnTo>
                      <a:pt x="2212352" y="140277"/>
                    </a:lnTo>
                    <a:lnTo>
                      <a:pt x="2209800" y="135811"/>
                    </a:lnTo>
                    <a:lnTo>
                      <a:pt x="2204058" y="126240"/>
                    </a:lnTo>
                    <a:lnTo>
                      <a:pt x="2201186" y="121455"/>
                    </a:lnTo>
                    <a:lnTo>
                      <a:pt x="2197358" y="116351"/>
                    </a:lnTo>
                    <a:lnTo>
                      <a:pt x="2193530" y="111246"/>
                    </a:lnTo>
                    <a:lnTo>
                      <a:pt x="2189064" y="106461"/>
                    </a:lnTo>
                    <a:lnTo>
                      <a:pt x="2184278" y="101995"/>
                    </a:lnTo>
                    <a:lnTo>
                      <a:pt x="2179493" y="98167"/>
                    </a:lnTo>
                    <a:lnTo>
                      <a:pt x="2174389" y="94657"/>
                    </a:lnTo>
                    <a:lnTo>
                      <a:pt x="2169285" y="91467"/>
                    </a:lnTo>
                    <a:lnTo>
                      <a:pt x="2159714" y="85725"/>
                    </a:lnTo>
                    <a:lnTo>
                      <a:pt x="2155248" y="83173"/>
                    </a:lnTo>
                    <a:lnTo>
                      <a:pt x="2151739" y="80620"/>
                    </a:lnTo>
                    <a:lnTo>
                      <a:pt x="2148229" y="78068"/>
                    </a:lnTo>
                    <a:lnTo>
                      <a:pt x="2145677" y="75516"/>
                    </a:lnTo>
                    <a:lnTo>
                      <a:pt x="2144082" y="72964"/>
                    </a:lnTo>
                    <a:lnTo>
                      <a:pt x="2143763" y="71369"/>
                    </a:lnTo>
                    <a:lnTo>
                      <a:pt x="2143125" y="69774"/>
                    </a:lnTo>
                    <a:lnTo>
                      <a:pt x="2143125" y="68179"/>
                    </a:lnTo>
                    <a:lnTo>
                      <a:pt x="2143763" y="66584"/>
                    </a:lnTo>
                    <a:lnTo>
                      <a:pt x="2144082" y="64669"/>
                    </a:lnTo>
                    <a:lnTo>
                      <a:pt x="2144720" y="63074"/>
                    </a:lnTo>
                    <a:lnTo>
                      <a:pt x="2147591" y="59246"/>
                    </a:lnTo>
                    <a:lnTo>
                      <a:pt x="2151419" y="54780"/>
                    </a:lnTo>
                    <a:lnTo>
                      <a:pt x="2168647" y="37234"/>
                    </a:lnTo>
                    <a:lnTo>
                      <a:pt x="2173751" y="33087"/>
                    </a:lnTo>
                    <a:lnTo>
                      <a:pt x="2178855" y="29258"/>
                    </a:lnTo>
                    <a:lnTo>
                      <a:pt x="2183959" y="26387"/>
                    </a:lnTo>
                    <a:lnTo>
                      <a:pt x="2189702" y="23516"/>
                    </a:lnTo>
                    <a:lnTo>
                      <a:pt x="2195125" y="21602"/>
                    </a:lnTo>
                    <a:lnTo>
                      <a:pt x="2201506" y="20007"/>
                    </a:lnTo>
                    <a:lnTo>
                      <a:pt x="2207248" y="19369"/>
                    </a:lnTo>
                    <a:lnTo>
                      <a:pt x="2213628" y="19050"/>
                    </a:lnTo>
                    <a:close/>
                    <a:moveTo>
                      <a:pt x="1985550" y="0"/>
                    </a:moveTo>
                    <a:lnTo>
                      <a:pt x="1989686" y="0"/>
                    </a:lnTo>
                    <a:lnTo>
                      <a:pt x="1993822" y="0"/>
                    </a:lnTo>
                    <a:lnTo>
                      <a:pt x="1997640" y="634"/>
                    </a:lnTo>
                    <a:lnTo>
                      <a:pt x="2001776" y="1903"/>
                    </a:lnTo>
                    <a:lnTo>
                      <a:pt x="2005594" y="2855"/>
                    </a:lnTo>
                    <a:lnTo>
                      <a:pt x="2009411" y="4759"/>
                    </a:lnTo>
                    <a:lnTo>
                      <a:pt x="2012911" y="6980"/>
                    </a:lnTo>
                    <a:lnTo>
                      <a:pt x="2016411" y="9518"/>
                    </a:lnTo>
                    <a:lnTo>
                      <a:pt x="2019592" y="12374"/>
                    </a:lnTo>
                    <a:lnTo>
                      <a:pt x="2022456" y="15229"/>
                    </a:lnTo>
                    <a:lnTo>
                      <a:pt x="2025001" y="19037"/>
                    </a:lnTo>
                    <a:lnTo>
                      <a:pt x="2026910" y="22210"/>
                    </a:lnTo>
                    <a:lnTo>
                      <a:pt x="2028819" y="26334"/>
                    </a:lnTo>
                    <a:lnTo>
                      <a:pt x="2030091" y="29824"/>
                    </a:lnTo>
                    <a:lnTo>
                      <a:pt x="2031364" y="33949"/>
                    </a:lnTo>
                    <a:lnTo>
                      <a:pt x="2031682" y="37757"/>
                    </a:lnTo>
                    <a:lnTo>
                      <a:pt x="2032000" y="41881"/>
                    </a:lnTo>
                    <a:lnTo>
                      <a:pt x="2031682" y="46006"/>
                    </a:lnTo>
                    <a:lnTo>
                      <a:pt x="2031046" y="49813"/>
                    </a:lnTo>
                    <a:lnTo>
                      <a:pt x="2030091" y="53938"/>
                    </a:lnTo>
                    <a:lnTo>
                      <a:pt x="2028819" y="57745"/>
                    </a:lnTo>
                    <a:lnTo>
                      <a:pt x="2026910" y="61553"/>
                    </a:lnTo>
                    <a:lnTo>
                      <a:pt x="2025001" y="65043"/>
                    </a:lnTo>
                    <a:lnTo>
                      <a:pt x="2022456" y="68533"/>
                    </a:lnTo>
                    <a:lnTo>
                      <a:pt x="2019592" y="71706"/>
                    </a:lnTo>
                    <a:lnTo>
                      <a:pt x="1637177" y="453081"/>
                    </a:lnTo>
                    <a:lnTo>
                      <a:pt x="1633995" y="455937"/>
                    </a:lnTo>
                    <a:lnTo>
                      <a:pt x="1630814" y="458158"/>
                    </a:lnTo>
                    <a:lnTo>
                      <a:pt x="1626996" y="460379"/>
                    </a:lnTo>
                    <a:lnTo>
                      <a:pt x="1623496" y="462283"/>
                    </a:lnTo>
                    <a:lnTo>
                      <a:pt x="1619360" y="463552"/>
                    </a:lnTo>
                    <a:lnTo>
                      <a:pt x="1615224" y="464186"/>
                    </a:lnTo>
                    <a:lnTo>
                      <a:pt x="1611407" y="465138"/>
                    </a:lnTo>
                    <a:lnTo>
                      <a:pt x="1607271" y="465138"/>
                    </a:lnTo>
                    <a:lnTo>
                      <a:pt x="1603135" y="465138"/>
                    </a:lnTo>
                    <a:lnTo>
                      <a:pt x="1599317" y="464186"/>
                    </a:lnTo>
                    <a:lnTo>
                      <a:pt x="1595181" y="463552"/>
                    </a:lnTo>
                    <a:lnTo>
                      <a:pt x="1591681" y="462283"/>
                    </a:lnTo>
                    <a:lnTo>
                      <a:pt x="1587864" y="460379"/>
                    </a:lnTo>
                    <a:lnTo>
                      <a:pt x="1584364" y="458158"/>
                    </a:lnTo>
                    <a:lnTo>
                      <a:pt x="1580864" y="455937"/>
                    </a:lnTo>
                    <a:lnTo>
                      <a:pt x="1577683" y="453081"/>
                    </a:lnTo>
                    <a:lnTo>
                      <a:pt x="1574819" y="449591"/>
                    </a:lnTo>
                    <a:lnTo>
                      <a:pt x="1572274" y="446418"/>
                    </a:lnTo>
                    <a:lnTo>
                      <a:pt x="1570047" y="442928"/>
                    </a:lnTo>
                    <a:lnTo>
                      <a:pt x="1568138" y="439121"/>
                    </a:lnTo>
                    <a:lnTo>
                      <a:pt x="1567184" y="435314"/>
                    </a:lnTo>
                    <a:lnTo>
                      <a:pt x="1565911" y="431189"/>
                    </a:lnTo>
                    <a:lnTo>
                      <a:pt x="1565275" y="427381"/>
                    </a:lnTo>
                    <a:lnTo>
                      <a:pt x="1565275" y="423257"/>
                    </a:lnTo>
                    <a:lnTo>
                      <a:pt x="1565275" y="419132"/>
                    </a:lnTo>
                    <a:lnTo>
                      <a:pt x="1565911" y="415007"/>
                    </a:lnTo>
                    <a:lnTo>
                      <a:pt x="1567184" y="411517"/>
                    </a:lnTo>
                    <a:lnTo>
                      <a:pt x="1568138" y="407393"/>
                    </a:lnTo>
                    <a:lnTo>
                      <a:pt x="1570047" y="403902"/>
                    </a:lnTo>
                    <a:lnTo>
                      <a:pt x="1572274" y="400095"/>
                    </a:lnTo>
                    <a:lnTo>
                      <a:pt x="1574819" y="396922"/>
                    </a:lnTo>
                    <a:lnTo>
                      <a:pt x="1577683" y="393749"/>
                    </a:lnTo>
                    <a:lnTo>
                      <a:pt x="1960098" y="12374"/>
                    </a:lnTo>
                    <a:lnTo>
                      <a:pt x="1962962" y="9518"/>
                    </a:lnTo>
                    <a:lnTo>
                      <a:pt x="1966779" y="6980"/>
                    </a:lnTo>
                    <a:lnTo>
                      <a:pt x="1970279" y="4759"/>
                    </a:lnTo>
                    <a:lnTo>
                      <a:pt x="1974097" y="2855"/>
                    </a:lnTo>
                    <a:lnTo>
                      <a:pt x="1977596" y="1903"/>
                    </a:lnTo>
                    <a:lnTo>
                      <a:pt x="1981732" y="634"/>
                    </a:lnTo>
                    <a:lnTo>
                      <a:pt x="198555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68580" tIns="34290" rIns="68580" bIns="34290"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100" noProof="1">
                  <a:solidFill>
                    <a:srgbClr val="FFFFFF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endParaRPr>
              </a:p>
            </p:txBody>
          </p:sp>
          <p:sp>
            <p:nvSpPr>
              <p:cNvPr id="23" name="KSO_Shape"/>
              <p:cNvSpPr/>
              <p:nvPr/>
            </p:nvSpPr>
            <p:spPr>
              <a:xfrm>
                <a:off x="4800600" y="3406092"/>
                <a:ext cx="409575" cy="407194"/>
              </a:xfrm>
              <a:custGeom>
                <a:avLst/>
                <a:gdLst>
                  <a:gd name="connsiteX0" fmla="*/ 1063385 w 1944000"/>
                  <a:gd name="connsiteY0" fmla="*/ 1082014 h 1944000"/>
                  <a:gd name="connsiteX1" fmla="*/ 1093900 w 1944000"/>
                  <a:gd name="connsiteY1" fmla="*/ 1089952 h 1944000"/>
                  <a:gd name="connsiteX2" fmla="*/ 1121871 w 1944000"/>
                  <a:gd name="connsiteY2" fmla="*/ 1097572 h 1944000"/>
                  <a:gd name="connsiteX3" fmla="*/ 1146982 w 1944000"/>
                  <a:gd name="connsiteY3" fmla="*/ 1104557 h 1944000"/>
                  <a:gd name="connsiteX4" fmla="*/ 1169550 w 1944000"/>
                  <a:gd name="connsiteY4" fmla="*/ 1111542 h 1944000"/>
                  <a:gd name="connsiteX5" fmla="*/ 1188940 w 1944000"/>
                  <a:gd name="connsiteY5" fmla="*/ 1118209 h 1944000"/>
                  <a:gd name="connsiteX6" fmla="*/ 1205469 w 1944000"/>
                  <a:gd name="connsiteY6" fmla="*/ 1124559 h 1944000"/>
                  <a:gd name="connsiteX7" fmla="*/ 1212779 w 1944000"/>
                  <a:gd name="connsiteY7" fmla="*/ 1127734 h 1944000"/>
                  <a:gd name="connsiteX8" fmla="*/ 1219137 w 1944000"/>
                  <a:gd name="connsiteY8" fmla="*/ 1130592 h 1944000"/>
                  <a:gd name="connsiteX9" fmla="*/ 1225176 w 1944000"/>
                  <a:gd name="connsiteY9" fmla="*/ 1133449 h 1944000"/>
                  <a:gd name="connsiteX10" fmla="*/ 1230262 w 1944000"/>
                  <a:gd name="connsiteY10" fmla="*/ 1136307 h 1944000"/>
                  <a:gd name="connsiteX11" fmla="*/ 1238526 w 1944000"/>
                  <a:gd name="connsiteY11" fmla="*/ 1141704 h 1944000"/>
                  <a:gd name="connsiteX12" fmla="*/ 1245837 w 1944000"/>
                  <a:gd name="connsiteY12" fmla="*/ 1146784 h 1944000"/>
                  <a:gd name="connsiteX13" fmla="*/ 1253148 w 1944000"/>
                  <a:gd name="connsiteY13" fmla="*/ 1152499 h 1944000"/>
                  <a:gd name="connsiteX14" fmla="*/ 1259823 w 1944000"/>
                  <a:gd name="connsiteY14" fmla="*/ 1158532 h 1944000"/>
                  <a:gd name="connsiteX15" fmla="*/ 1265862 w 1944000"/>
                  <a:gd name="connsiteY15" fmla="*/ 1164564 h 1944000"/>
                  <a:gd name="connsiteX16" fmla="*/ 1271266 w 1944000"/>
                  <a:gd name="connsiteY16" fmla="*/ 1170914 h 1944000"/>
                  <a:gd name="connsiteX17" fmla="*/ 1276351 w 1944000"/>
                  <a:gd name="connsiteY17" fmla="*/ 1177582 h 1944000"/>
                  <a:gd name="connsiteX18" fmla="*/ 1280801 w 1944000"/>
                  <a:gd name="connsiteY18" fmla="*/ 1184567 h 1944000"/>
                  <a:gd name="connsiteX19" fmla="*/ 1284934 w 1944000"/>
                  <a:gd name="connsiteY19" fmla="*/ 1191234 h 1944000"/>
                  <a:gd name="connsiteX20" fmla="*/ 1288112 w 1944000"/>
                  <a:gd name="connsiteY20" fmla="*/ 1198537 h 1944000"/>
                  <a:gd name="connsiteX21" fmla="*/ 1291291 w 1944000"/>
                  <a:gd name="connsiteY21" fmla="*/ 1206157 h 1944000"/>
                  <a:gd name="connsiteX22" fmla="*/ 1293516 w 1944000"/>
                  <a:gd name="connsiteY22" fmla="*/ 1214094 h 1944000"/>
                  <a:gd name="connsiteX23" fmla="*/ 1295423 w 1944000"/>
                  <a:gd name="connsiteY23" fmla="*/ 1222032 h 1944000"/>
                  <a:gd name="connsiteX24" fmla="*/ 1296694 w 1944000"/>
                  <a:gd name="connsiteY24" fmla="*/ 1230287 h 1944000"/>
                  <a:gd name="connsiteX25" fmla="*/ 1297330 w 1944000"/>
                  <a:gd name="connsiteY25" fmla="*/ 1238859 h 1944000"/>
                  <a:gd name="connsiteX26" fmla="*/ 1297648 w 1944000"/>
                  <a:gd name="connsiteY26" fmla="*/ 1247432 h 1944000"/>
                  <a:gd name="connsiteX27" fmla="*/ 1297330 w 1944000"/>
                  <a:gd name="connsiteY27" fmla="*/ 1257275 h 1944000"/>
                  <a:gd name="connsiteX28" fmla="*/ 1296377 w 1944000"/>
                  <a:gd name="connsiteY28" fmla="*/ 1266800 h 1944000"/>
                  <a:gd name="connsiteX29" fmla="*/ 1295105 w 1944000"/>
                  <a:gd name="connsiteY29" fmla="*/ 1276007 h 1944000"/>
                  <a:gd name="connsiteX30" fmla="*/ 1292880 w 1944000"/>
                  <a:gd name="connsiteY30" fmla="*/ 1285215 h 1944000"/>
                  <a:gd name="connsiteX31" fmla="*/ 1290019 w 1944000"/>
                  <a:gd name="connsiteY31" fmla="*/ 1294422 h 1944000"/>
                  <a:gd name="connsiteX32" fmla="*/ 1286841 w 1944000"/>
                  <a:gd name="connsiteY32" fmla="*/ 1303312 h 1944000"/>
                  <a:gd name="connsiteX33" fmla="*/ 1283344 w 1944000"/>
                  <a:gd name="connsiteY33" fmla="*/ 1312202 h 1944000"/>
                  <a:gd name="connsiteX34" fmla="*/ 1278576 w 1944000"/>
                  <a:gd name="connsiteY34" fmla="*/ 1320775 h 1944000"/>
                  <a:gd name="connsiteX35" fmla="*/ 1273808 w 1944000"/>
                  <a:gd name="connsiteY35" fmla="*/ 1329347 h 1944000"/>
                  <a:gd name="connsiteX36" fmla="*/ 1267769 w 1944000"/>
                  <a:gd name="connsiteY36" fmla="*/ 1337602 h 1944000"/>
                  <a:gd name="connsiteX37" fmla="*/ 1261412 w 1944000"/>
                  <a:gd name="connsiteY37" fmla="*/ 1345857 h 1944000"/>
                  <a:gd name="connsiteX38" fmla="*/ 1254737 w 1944000"/>
                  <a:gd name="connsiteY38" fmla="*/ 1353795 h 1944000"/>
                  <a:gd name="connsiteX39" fmla="*/ 1247426 w 1944000"/>
                  <a:gd name="connsiteY39" fmla="*/ 1361732 h 1944000"/>
                  <a:gd name="connsiteX40" fmla="*/ 1239162 w 1944000"/>
                  <a:gd name="connsiteY40" fmla="*/ 1369670 h 1944000"/>
                  <a:gd name="connsiteX41" fmla="*/ 1230580 w 1944000"/>
                  <a:gd name="connsiteY41" fmla="*/ 1376655 h 1944000"/>
                  <a:gd name="connsiteX42" fmla="*/ 1221362 w 1944000"/>
                  <a:gd name="connsiteY42" fmla="*/ 1384275 h 1944000"/>
                  <a:gd name="connsiteX43" fmla="*/ 1214051 w 1944000"/>
                  <a:gd name="connsiteY43" fmla="*/ 1389672 h 1944000"/>
                  <a:gd name="connsiteX44" fmla="*/ 1206422 w 1944000"/>
                  <a:gd name="connsiteY44" fmla="*/ 1394435 h 1944000"/>
                  <a:gd name="connsiteX45" fmla="*/ 1198476 w 1944000"/>
                  <a:gd name="connsiteY45" fmla="*/ 1399515 h 1944000"/>
                  <a:gd name="connsiteX46" fmla="*/ 1190211 w 1944000"/>
                  <a:gd name="connsiteY46" fmla="*/ 1403960 h 1944000"/>
                  <a:gd name="connsiteX47" fmla="*/ 1181311 w 1944000"/>
                  <a:gd name="connsiteY47" fmla="*/ 1408087 h 1944000"/>
                  <a:gd name="connsiteX48" fmla="*/ 1172411 w 1944000"/>
                  <a:gd name="connsiteY48" fmla="*/ 1411897 h 1944000"/>
                  <a:gd name="connsiteX49" fmla="*/ 1163193 w 1944000"/>
                  <a:gd name="connsiteY49" fmla="*/ 1416025 h 1944000"/>
                  <a:gd name="connsiteX50" fmla="*/ 1153340 w 1944000"/>
                  <a:gd name="connsiteY50" fmla="*/ 1419517 h 1944000"/>
                  <a:gd name="connsiteX51" fmla="*/ 1143486 w 1944000"/>
                  <a:gd name="connsiteY51" fmla="*/ 1422692 h 1944000"/>
                  <a:gd name="connsiteX52" fmla="*/ 1132997 w 1944000"/>
                  <a:gd name="connsiteY52" fmla="*/ 1425867 h 1944000"/>
                  <a:gd name="connsiteX53" fmla="*/ 1122189 w 1944000"/>
                  <a:gd name="connsiteY53" fmla="*/ 1428407 h 1944000"/>
                  <a:gd name="connsiteX54" fmla="*/ 1111064 w 1944000"/>
                  <a:gd name="connsiteY54" fmla="*/ 1431265 h 1944000"/>
                  <a:gd name="connsiteX55" fmla="*/ 1099621 w 1944000"/>
                  <a:gd name="connsiteY55" fmla="*/ 1433487 h 1944000"/>
                  <a:gd name="connsiteX56" fmla="*/ 1087860 w 1944000"/>
                  <a:gd name="connsiteY56" fmla="*/ 1435392 h 1944000"/>
                  <a:gd name="connsiteX57" fmla="*/ 1075782 w 1944000"/>
                  <a:gd name="connsiteY57" fmla="*/ 1436980 h 1944000"/>
                  <a:gd name="connsiteX58" fmla="*/ 1063385 w 1944000"/>
                  <a:gd name="connsiteY58" fmla="*/ 1438567 h 1944000"/>
                  <a:gd name="connsiteX59" fmla="*/ 880616 w 1944000"/>
                  <a:gd name="connsiteY59" fmla="*/ 505752 h 1944000"/>
                  <a:gd name="connsiteX60" fmla="*/ 880616 w 1944000"/>
                  <a:gd name="connsiteY60" fmla="*/ 814362 h 1944000"/>
                  <a:gd name="connsiteX61" fmla="*/ 847241 w 1944000"/>
                  <a:gd name="connsiteY61" fmla="*/ 805789 h 1944000"/>
                  <a:gd name="connsiteX62" fmla="*/ 820223 w 1944000"/>
                  <a:gd name="connsiteY62" fmla="*/ 798804 h 1944000"/>
                  <a:gd name="connsiteX63" fmla="*/ 799879 w 1944000"/>
                  <a:gd name="connsiteY63" fmla="*/ 793089 h 1944000"/>
                  <a:gd name="connsiteX64" fmla="*/ 785894 w 1944000"/>
                  <a:gd name="connsiteY64" fmla="*/ 788327 h 1944000"/>
                  <a:gd name="connsiteX65" fmla="*/ 771590 w 1944000"/>
                  <a:gd name="connsiteY65" fmla="*/ 782929 h 1944000"/>
                  <a:gd name="connsiteX66" fmla="*/ 757922 w 1944000"/>
                  <a:gd name="connsiteY66" fmla="*/ 776897 h 1944000"/>
                  <a:gd name="connsiteX67" fmla="*/ 745843 w 1944000"/>
                  <a:gd name="connsiteY67" fmla="*/ 770229 h 1944000"/>
                  <a:gd name="connsiteX68" fmla="*/ 739804 w 1944000"/>
                  <a:gd name="connsiteY68" fmla="*/ 767054 h 1944000"/>
                  <a:gd name="connsiteX69" fmla="*/ 734400 w 1944000"/>
                  <a:gd name="connsiteY69" fmla="*/ 763879 h 1944000"/>
                  <a:gd name="connsiteX70" fmla="*/ 728679 w 1944000"/>
                  <a:gd name="connsiteY70" fmla="*/ 760069 h 1944000"/>
                  <a:gd name="connsiteX71" fmla="*/ 723593 w 1944000"/>
                  <a:gd name="connsiteY71" fmla="*/ 756577 h 1944000"/>
                  <a:gd name="connsiteX72" fmla="*/ 718825 w 1944000"/>
                  <a:gd name="connsiteY72" fmla="*/ 752767 h 1944000"/>
                  <a:gd name="connsiteX73" fmla="*/ 714057 w 1944000"/>
                  <a:gd name="connsiteY73" fmla="*/ 749274 h 1944000"/>
                  <a:gd name="connsiteX74" fmla="*/ 709925 w 1944000"/>
                  <a:gd name="connsiteY74" fmla="*/ 745464 h 1944000"/>
                  <a:gd name="connsiteX75" fmla="*/ 705475 w 1944000"/>
                  <a:gd name="connsiteY75" fmla="*/ 741337 h 1944000"/>
                  <a:gd name="connsiteX76" fmla="*/ 701979 w 1944000"/>
                  <a:gd name="connsiteY76" fmla="*/ 737209 h 1944000"/>
                  <a:gd name="connsiteX77" fmla="*/ 698164 w 1944000"/>
                  <a:gd name="connsiteY77" fmla="*/ 733082 h 1944000"/>
                  <a:gd name="connsiteX78" fmla="*/ 694668 w 1944000"/>
                  <a:gd name="connsiteY78" fmla="*/ 728954 h 1944000"/>
                  <a:gd name="connsiteX79" fmla="*/ 691807 w 1944000"/>
                  <a:gd name="connsiteY79" fmla="*/ 724827 h 1944000"/>
                  <a:gd name="connsiteX80" fmla="*/ 688629 w 1944000"/>
                  <a:gd name="connsiteY80" fmla="*/ 720699 h 1944000"/>
                  <a:gd name="connsiteX81" fmla="*/ 686086 w 1944000"/>
                  <a:gd name="connsiteY81" fmla="*/ 716254 h 1944000"/>
                  <a:gd name="connsiteX82" fmla="*/ 683543 w 1944000"/>
                  <a:gd name="connsiteY82" fmla="*/ 712127 h 1944000"/>
                  <a:gd name="connsiteX83" fmla="*/ 681000 w 1944000"/>
                  <a:gd name="connsiteY83" fmla="*/ 707682 h 1944000"/>
                  <a:gd name="connsiteX84" fmla="*/ 679093 w 1944000"/>
                  <a:gd name="connsiteY84" fmla="*/ 703237 h 1944000"/>
                  <a:gd name="connsiteX85" fmla="*/ 677186 w 1944000"/>
                  <a:gd name="connsiteY85" fmla="*/ 698474 h 1944000"/>
                  <a:gd name="connsiteX86" fmla="*/ 675596 w 1944000"/>
                  <a:gd name="connsiteY86" fmla="*/ 694347 h 1944000"/>
                  <a:gd name="connsiteX87" fmla="*/ 674325 w 1944000"/>
                  <a:gd name="connsiteY87" fmla="*/ 689584 h 1944000"/>
                  <a:gd name="connsiteX88" fmla="*/ 673053 w 1944000"/>
                  <a:gd name="connsiteY88" fmla="*/ 684822 h 1944000"/>
                  <a:gd name="connsiteX89" fmla="*/ 671782 w 1944000"/>
                  <a:gd name="connsiteY89" fmla="*/ 680059 h 1944000"/>
                  <a:gd name="connsiteX90" fmla="*/ 671146 w 1944000"/>
                  <a:gd name="connsiteY90" fmla="*/ 675297 h 1944000"/>
                  <a:gd name="connsiteX91" fmla="*/ 670511 w 1944000"/>
                  <a:gd name="connsiteY91" fmla="*/ 670217 h 1944000"/>
                  <a:gd name="connsiteX92" fmla="*/ 670193 w 1944000"/>
                  <a:gd name="connsiteY92" fmla="*/ 665137 h 1944000"/>
                  <a:gd name="connsiteX93" fmla="*/ 670193 w 1944000"/>
                  <a:gd name="connsiteY93" fmla="*/ 660374 h 1944000"/>
                  <a:gd name="connsiteX94" fmla="*/ 670511 w 1944000"/>
                  <a:gd name="connsiteY94" fmla="*/ 652437 h 1944000"/>
                  <a:gd name="connsiteX95" fmla="*/ 671146 w 1944000"/>
                  <a:gd name="connsiteY95" fmla="*/ 644499 h 1944000"/>
                  <a:gd name="connsiteX96" fmla="*/ 672736 w 1944000"/>
                  <a:gd name="connsiteY96" fmla="*/ 636879 h 1944000"/>
                  <a:gd name="connsiteX97" fmla="*/ 674643 w 1944000"/>
                  <a:gd name="connsiteY97" fmla="*/ 629259 h 1944000"/>
                  <a:gd name="connsiteX98" fmla="*/ 676868 w 1944000"/>
                  <a:gd name="connsiteY98" fmla="*/ 622274 h 1944000"/>
                  <a:gd name="connsiteX99" fmla="*/ 679728 w 1944000"/>
                  <a:gd name="connsiteY99" fmla="*/ 614972 h 1944000"/>
                  <a:gd name="connsiteX100" fmla="*/ 683225 w 1944000"/>
                  <a:gd name="connsiteY100" fmla="*/ 607669 h 1944000"/>
                  <a:gd name="connsiteX101" fmla="*/ 687039 w 1944000"/>
                  <a:gd name="connsiteY101" fmla="*/ 600684 h 1944000"/>
                  <a:gd name="connsiteX102" fmla="*/ 691807 w 1944000"/>
                  <a:gd name="connsiteY102" fmla="*/ 593699 h 1944000"/>
                  <a:gd name="connsiteX103" fmla="*/ 696575 w 1944000"/>
                  <a:gd name="connsiteY103" fmla="*/ 587349 h 1944000"/>
                  <a:gd name="connsiteX104" fmla="*/ 702297 w 1944000"/>
                  <a:gd name="connsiteY104" fmla="*/ 580682 h 1944000"/>
                  <a:gd name="connsiteX105" fmla="*/ 708336 w 1944000"/>
                  <a:gd name="connsiteY105" fmla="*/ 574014 h 1944000"/>
                  <a:gd name="connsiteX106" fmla="*/ 714693 w 1944000"/>
                  <a:gd name="connsiteY106" fmla="*/ 567664 h 1944000"/>
                  <a:gd name="connsiteX107" fmla="*/ 722004 w 1944000"/>
                  <a:gd name="connsiteY107" fmla="*/ 561632 h 1944000"/>
                  <a:gd name="connsiteX108" fmla="*/ 729632 w 1944000"/>
                  <a:gd name="connsiteY108" fmla="*/ 555282 h 1944000"/>
                  <a:gd name="connsiteX109" fmla="*/ 737897 w 1944000"/>
                  <a:gd name="connsiteY109" fmla="*/ 549249 h 1944000"/>
                  <a:gd name="connsiteX110" fmla="*/ 743936 w 1944000"/>
                  <a:gd name="connsiteY110" fmla="*/ 545122 h 1944000"/>
                  <a:gd name="connsiteX111" fmla="*/ 750293 w 1944000"/>
                  <a:gd name="connsiteY111" fmla="*/ 540994 h 1944000"/>
                  <a:gd name="connsiteX112" fmla="*/ 757286 w 1944000"/>
                  <a:gd name="connsiteY112" fmla="*/ 537502 h 1944000"/>
                  <a:gd name="connsiteX113" fmla="*/ 764597 w 1944000"/>
                  <a:gd name="connsiteY113" fmla="*/ 533692 h 1944000"/>
                  <a:gd name="connsiteX114" fmla="*/ 772544 w 1944000"/>
                  <a:gd name="connsiteY114" fmla="*/ 530517 h 1944000"/>
                  <a:gd name="connsiteX115" fmla="*/ 780490 w 1944000"/>
                  <a:gd name="connsiteY115" fmla="*/ 527342 h 1944000"/>
                  <a:gd name="connsiteX116" fmla="*/ 789072 w 1944000"/>
                  <a:gd name="connsiteY116" fmla="*/ 524167 h 1944000"/>
                  <a:gd name="connsiteX117" fmla="*/ 797654 w 1944000"/>
                  <a:gd name="connsiteY117" fmla="*/ 521627 h 1944000"/>
                  <a:gd name="connsiteX118" fmla="*/ 806872 w 1944000"/>
                  <a:gd name="connsiteY118" fmla="*/ 519087 h 1944000"/>
                  <a:gd name="connsiteX119" fmla="*/ 816408 w 1944000"/>
                  <a:gd name="connsiteY119" fmla="*/ 516229 h 1944000"/>
                  <a:gd name="connsiteX120" fmla="*/ 825944 w 1944000"/>
                  <a:gd name="connsiteY120" fmla="*/ 514324 h 1944000"/>
                  <a:gd name="connsiteX121" fmla="*/ 836116 w 1944000"/>
                  <a:gd name="connsiteY121" fmla="*/ 512102 h 1944000"/>
                  <a:gd name="connsiteX122" fmla="*/ 846923 w 1944000"/>
                  <a:gd name="connsiteY122" fmla="*/ 510514 h 1944000"/>
                  <a:gd name="connsiteX123" fmla="*/ 858048 w 1944000"/>
                  <a:gd name="connsiteY123" fmla="*/ 508927 h 1944000"/>
                  <a:gd name="connsiteX124" fmla="*/ 869173 w 1944000"/>
                  <a:gd name="connsiteY124" fmla="*/ 507022 h 1944000"/>
                  <a:gd name="connsiteX125" fmla="*/ 880616 w 1944000"/>
                  <a:gd name="connsiteY125" fmla="*/ 217144 h 1944000"/>
                  <a:gd name="connsiteX126" fmla="*/ 880616 w 1944000"/>
                  <a:gd name="connsiteY126" fmla="*/ 333984 h 1944000"/>
                  <a:gd name="connsiteX127" fmla="*/ 863451 w 1944000"/>
                  <a:gd name="connsiteY127" fmla="*/ 335254 h 1944000"/>
                  <a:gd name="connsiteX128" fmla="*/ 846287 w 1944000"/>
                  <a:gd name="connsiteY128" fmla="*/ 337159 h 1944000"/>
                  <a:gd name="connsiteX129" fmla="*/ 829440 w 1944000"/>
                  <a:gd name="connsiteY129" fmla="*/ 339382 h 1944000"/>
                  <a:gd name="connsiteX130" fmla="*/ 812912 w 1944000"/>
                  <a:gd name="connsiteY130" fmla="*/ 341922 h 1944000"/>
                  <a:gd name="connsiteX131" fmla="*/ 796701 w 1944000"/>
                  <a:gd name="connsiteY131" fmla="*/ 344779 h 1944000"/>
                  <a:gd name="connsiteX132" fmla="*/ 780490 w 1944000"/>
                  <a:gd name="connsiteY132" fmla="*/ 347954 h 1944000"/>
                  <a:gd name="connsiteX133" fmla="*/ 764279 w 1944000"/>
                  <a:gd name="connsiteY133" fmla="*/ 351764 h 1944000"/>
                  <a:gd name="connsiteX134" fmla="*/ 748386 w 1944000"/>
                  <a:gd name="connsiteY134" fmla="*/ 355892 h 1944000"/>
                  <a:gd name="connsiteX135" fmla="*/ 726136 w 1944000"/>
                  <a:gd name="connsiteY135" fmla="*/ 362242 h 1944000"/>
                  <a:gd name="connsiteX136" fmla="*/ 704839 w 1944000"/>
                  <a:gd name="connsiteY136" fmla="*/ 368909 h 1944000"/>
                  <a:gd name="connsiteX137" fmla="*/ 684814 w 1944000"/>
                  <a:gd name="connsiteY137" fmla="*/ 375894 h 1944000"/>
                  <a:gd name="connsiteX138" fmla="*/ 666061 w 1944000"/>
                  <a:gd name="connsiteY138" fmla="*/ 383197 h 1944000"/>
                  <a:gd name="connsiteX139" fmla="*/ 657160 w 1944000"/>
                  <a:gd name="connsiteY139" fmla="*/ 387324 h 1944000"/>
                  <a:gd name="connsiteX140" fmla="*/ 648260 w 1944000"/>
                  <a:gd name="connsiteY140" fmla="*/ 391134 h 1944000"/>
                  <a:gd name="connsiteX141" fmla="*/ 639996 w 1944000"/>
                  <a:gd name="connsiteY141" fmla="*/ 395262 h 1944000"/>
                  <a:gd name="connsiteX142" fmla="*/ 632050 w 1944000"/>
                  <a:gd name="connsiteY142" fmla="*/ 399072 h 1944000"/>
                  <a:gd name="connsiteX143" fmla="*/ 624103 w 1944000"/>
                  <a:gd name="connsiteY143" fmla="*/ 403517 h 1944000"/>
                  <a:gd name="connsiteX144" fmla="*/ 616792 w 1944000"/>
                  <a:gd name="connsiteY144" fmla="*/ 407644 h 1944000"/>
                  <a:gd name="connsiteX145" fmla="*/ 609481 w 1944000"/>
                  <a:gd name="connsiteY145" fmla="*/ 412089 h 1944000"/>
                  <a:gd name="connsiteX146" fmla="*/ 602806 w 1944000"/>
                  <a:gd name="connsiteY146" fmla="*/ 416534 h 1944000"/>
                  <a:gd name="connsiteX147" fmla="*/ 593906 w 1944000"/>
                  <a:gd name="connsiteY147" fmla="*/ 422567 h 1944000"/>
                  <a:gd name="connsiteX148" fmla="*/ 585642 w 1944000"/>
                  <a:gd name="connsiteY148" fmla="*/ 428282 h 1944000"/>
                  <a:gd name="connsiteX149" fmla="*/ 577060 w 1944000"/>
                  <a:gd name="connsiteY149" fmla="*/ 434632 h 1944000"/>
                  <a:gd name="connsiteX150" fmla="*/ 569113 w 1944000"/>
                  <a:gd name="connsiteY150" fmla="*/ 440982 h 1944000"/>
                  <a:gd name="connsiteX151" fmla="*/ 561167 w 1944000"/>
                  <a:gd name="connsiteY151" fmla="*/ 447967 h 1944000"/>
                  <a:gd name="connsiteX152" fmla="*/ 553538 w 1944000"/>
                  <a:gd name="connsiteY152" fmla="*/ 454317 h 1944000"/>
                  <a:gd name="connsiteX153" fmla="*/ 545910 w 1944000"/>
                  <a:gd name="connsiteY153" fmla="*/ 461302 h 1944000"/>
                  <a:gd name="connsiteX154" fmla="*/ 538917 w 1944000"/>
                  <a:gd name="connsiteY154" fmla="*/ 468604 h 1944000"/>
                  <a:gd name="connsiteX155" fmla="*/ 532241 w 1944000"/>
                  <a:gd name="connsiteY155" fmla="*/ 475907 h 1944000"/>
                  <a:gd name="connsiteX156" fmla="*/ 525249 w 1944000"/>
                  <a:gd name="connsiteY156" fmla="*/ 483527 h 1944000"/>
                  <a:gd name="connsiteX157" fmla="*/ 518891 w 1944000"/>
                  <a:gd name="connsiteY157" fmla="*/ 491464 h 1944000"/>
                  <a:gd name="connsiteX158" fmla="*/ 512534 w 1944000"/>
                  <a:gd name="connsiteY158" fmla="*/ 499402 h 1944000"/>
                  <a:gd name="connsiteX159" fmla="*/ 506813 w 1944000"/>
                  <a:gd name="connsiteY159" fmla="*/ 507022 h 1944000"/>
                  <a:gd name="connsiteX160" fmla="*/ 501091 w 1944000"/>
                  <a:gd name="connsiteY160" fmla="*/ 515277 h 1944000"/>
                  <a:gd name="connsiteX161" fmla="*/ 495370 w 1944000"/>
                  <a:gd name="connsiteY161" fmla="*/ 523849 h 1944000"/>
                  <a:gd name="connsiteX162" fmla="*/ 490284 w 1944000"/>
                  <a:gd name="connsiteY162" fmla="*/ 532422 h 1944000"/>
                  <a:gd name="connsiteX163" fmla="*/ 485198 w 1944000"/>
                  <a:gd name="connsiteY163" fmla="*/ 541312 h 1944000"/>
                  <a:gd name="connsiteX164" fmla="*/ 480430 w 1944000"/>
                  <a:gd name="connsiteY164" fmla="*/ 550202 h 1944000"/>
                  <a:gd name="connsiteX165" fmla="*/ 475980 w 1944000"/>
                  <a:gd name="connsiteY165" fmla="*/ 559092 h 1944000"/>
                  <a:gd name="connsiteX166" fmla="*/ 472166 w 1944000"/>
                  <a:gd name="connsiteY166" fmla="*/ 568299 h 1944000"/>
                  <a:gd name="connsiteX167" fmla="*/ 468352 w 1944000"/>
                  <a:gd name="connsiteY167" fmla="*/ 577507 h 1944000"/>
                  <a:gd name="connsiteX168" fmla="*/ 464855 w 1944000"/>
                  <a:gd name="connsiteY168" fmla="*/ 586714 h 1944000"/>
                  <a:gd name="connsiteX169" fmla="*/ 461994 w 1944000"/>
                  <a:gd name="connsiteY169" fmla="*/ 596239 h 1944000"/>
                  <a:gd name="connsiteX170" fmla="*/ 459134 w 1944000"/>
                  <a:gd name="connsiteY170" fmla="*/ 605764 h 1944000"/>
                  <a:gd name="connsiteX171" fmla="*/ 456591 w 1944000"/>
                  <a:gd name="connsiteY171" fmla="*/ 615289 h 1944000"/>
                  <a:gd name="connsiteX172" fmla="*/ 454684 w 1944000"/>
                  <a:gd name="connsiteY172" fmla="*/ 624814 h 1944000"/>
                  <a:gd name="connsiteX173" fmla="*/ 453094 w 1944000"/>
                  <a:gd name="connsiteY173" fmla="*/ 634657 h 1944000"/>
                  <a:gd name="connsiteX174" fmla="*/ 451187 w 1944000"/>
                  <a:gd name="connsiteY174" fmla="*/ 644182 h 1944000"/>
                  <a:gd name="connsiteX175" fmla="*/ 450234 w 1944000"/>
                  <a:gd name="connsiteY175" fmla="*/ 654024 h 1944000"/>
                  <a:gd name="connsiteX176" fmla="*/ 449280 w 1944000"/>
                  <a:gd name="connsiteY176" fmla="*/ 664184 h 1944000"/>
                  <a:gd name="connsiteX177" fmla="*/ 448962 w 1944000"/>
                  <a:gd name="connsiteY177" fmla="*/ 674344 h 1944000"/>
                  <a:gd name="connsiteX178" fmla="*/ 448644 w 1944000"/>
                  <a:gd name="connsiteY178" fmla="*/ 684822 h 1944000"/>
                  <a:gd name="connsiteX179" fmla="*/ 448962 w 1944000"/>
                  <a:gd name="connsiteY179" fmla="*/ 695934 h 1944000"/>
                  <a:gd name="connsiteX180" fmla="*/ 449598 w 1944000"/>
                  <a:gd name="connsiteY180" fmla="*/ 706729 h 1944000"/>
                  <a:gd name="connsiteX181" fmla="*/ 450552 w 1944000"/>
                  <a:gd name="connsiteY181" fmla="*/ 717842 h 1944000"/>
                  <a:gd name="connsiteX182" fmla="*/ 452141 w 1944000"/>
                  <a:gd name="connsiteY182" fmla="*/ 728637 h 1944000"/>
                  <a:gd name="connsiteX183" fmla="*/ 453730 w 1944000"/>
                  <a:gd name="connsiteY183" fmla="*/ 739432 h 1944000"/>
                  <a:gd name="connsiteX184" fmla="*/ 455955 w 1944000"/>
                  <a:gd name="connsiteY184" fmla="*/ 749909 h 1944000"/>
                  <a:gd name="connsiteX185" fmla="*/ 458180 w 1944000"/>
                  <a:gd name="connsiteY185" fmla="*/ 760387 h 1944000"/>
                  <a:gd name="connsiteX186" fmla="*/ 461359 w 1944000"/>
                  <a:gd name="connsiteY186" fmla="*/ 770547 h 1944000"/>
                  <a:gd name="connsiteX187" fmla="*/ 464537 w 1944000"/>
                  <a:gd name="connsiteY187" fmla="*/ 781024 h 1944000"/>
                  <a:gd name="connsiteX188" fmla="*/ 468352 w 1944000"/>
                  <a:gd name="connsiteY188" fmla="*/ 791184 h 1944000"/>
                  <a:gd name="connsiteX189" fmla="*/ 472484 w 1944000"/>
                  <a:gd name="connsiteY189" fmla="*/ 801027 h 1944000"/>
                  <a:gd name="connsiteX190" fmla="*/ 476934 w 1944000"/>
                  <a:gd name="connsiteY190" fmla="*/ 810869 h 1944000"/>
                  <a:gd name="connsiteX191" fmla="*/ 482020 w 1944000"/>
                  <a:gd name="connsiteY191" fmla="*/ 820712 h 1944000"/>
                  <a:gd name="connsiteX192" fmla="*/ 487423 w 1944000"/>
                  <a:gd name="connsiteY192" fmla="*/ 830237 h 1944000"/>
                  <a:gd name="connsiteX193" fmla="*/ 492827 w 1944000"/>
                  <a:gd name="connsiteY193" fmla="*/ 839762 h 1944000"/>
                  <a:gd name="connsiteX194" fmla="*/ 498866 w 1944000"/>
                  <a:gd name="connsiteY194" fmla="*/ 848969 h 1944000"/>
                  <a:gd name="connsiteX195" fmla="*/ 505541 w 1944000"/>
                  <a:gd name="connsiteY195" fmla="*/ 858177 h 1944000"/>
                  <a:gd name="connsiteX196" fmla="*/ 512216 w 1944000"/>
                  <a:gd name="connsiteY196" fmla="*/ 867067 h 1944000"/>
                  <a:gd name="connsiteX197" fmla="*/ 519527 w 1944000"/>
                  <a:gd name="connsiteY197" fmla="*/ 875957 h 1944000"/>
                  <a:gd name="connsiteX198" fmla="*/ 527156 w 1944000"/>
                  <a:gd name="connsiteY198" fmla="*/ 884212 h 1944000"/>
                  <a:gd name="connsiteX199" fmla="*/ 535102 w 1944000"/>
                  <a:gd name="connsiteY199" fmla="*/ 892467 h 1944000"/>
                  <a:gd name="connsiteX200" fmla="*/ 543367 w 1944000"/>
                  <a:gd name="connsiteY200" fmla="*/ 900404 h 1944000"/>
                  <a:gd name="connsiteX201" fmla="*/ 551949 w 1944000"/>
                  <a:gd name="connsiteY201" fmla="*/ 908024 h 1944000"/>
                  <a:gd name="connsiteX202" fmla="*/ 561167 w 1944000"/>
                  <a:gd name="connsiteY202" fmla="*/ 915644 h 1944000"/>
                  <a:gd name="connsiteX203" fmla="*/ 570385 w 1944000"/>
                  <a:gd name="connsiteY203" fmla="*/ 922947 h 1944000"/>
                  <a:gd name="connsiteX204" fmla="*/ 580238 w 1944000"/>
                  <a:gd name="connsiteY204" fmla="*/ 929932 h 1944000"/>
                  <a:gd name="connsiteX205" fmla="*/ 590410 w 1944000"/>
                  <a:gd name="connsiteY205" fmla="*/ 936282 h 1944000"/>
                  <a:gd name="connsiteX206" fmla="*/ 600899 w 1944000"/>
                  <a:gd name="connsiteY206" fmla="*/ 942632 h 1944000"/>
                  <a:gd name="connsiteX207" fmla="*/ 611706 w 1944000"/>
                  <a:gd name="connsiteY207" fmla="*/ 948982 h 1944000"/>
                  <a:gd name="connsiteX208" fmla="*/ 623149 w 1944000"/>
                  <a:gd name="connsiteY208" fmla="*/ 954697 h 1944000"/>
                  <a:gd name="connsiteX209" fmla="*/ 634592 w 1944000"/>
                  <a:gd name="connsiteY209" fmla="*/ 960412 h 1944000"/>
                  <a:gd name="connsiteX210" fmla="*/ 646671 w 1944000"/>
                  <a:gd name="connsiteY210" fmla="*/ 966127 h 1944000"/>
                  <a:gd name="connsiteX211" fmla="*/ 666378 w 1944000"/>
                  <a:gd name="connsiteY211" fmla="*/ 974064 h 1944000"/>
                  <a:gd name="connsiteX212" fmla="*/ 688629 w 1944000"/>
                  <a:gd name="connsiteY212" fmla="*/ 982637 h 1944000"/>
                  <a:gd name="connsiteX213" fmla="*/ 713739 w 1944000"/>
                  <a:gd name="connsiteY213" fmla="*/ 991209 h 1944000"/>
                  <a:gd name="connsiteX214" fmla="*/ 741711 w 1944000"/>
                  <a:gd name="connsiteY214" fmla="*/ 1000099 h 1944000"/>
                  <a:gd name="connsiteX215" fmla="*/ 772544 w 1944000"/>
                  <a:gd name="connsiteY215" fmla="*/ 1009307 h 1944000"/>
                  <a:gd name="connsiteX216" fmla="*/ 805919 w 1944000"/>
                  <a:gd name="connsiteY216" fmla="*/ 1018514 h 1944000"/>
                  <a:gd name="connsiteX217" fmla="*/ 841837 w 1944000"/>
                  <a:gd name="connsiteY217" fmla="*/ 1028357 h 1944000"/>
                  <a:gd name="connsiteX218" fmla="*/ 880616 w 1944000"/>
                  <a:gd name="connsiteY218" fmla="*/ 1038199 h 1944000"/>
                  <a:gd name="connsiteX219" fmla="*/ 880616 w 1944000"/>
                  <a:gd name="connsiteY219" fmla="*/ 1433487 h 1944000"/>
                  <a:gd name="connsiteX220" fmla="*/ 870444 w 1944000"/>
                  <a:gd name="connsiteY220" fmla="*/ 1431582 h 1944000"/>
                  <a:gd name="connsiteX221" fmla="*/ 860591 w 1944000"/>
                  <a:gd name="connsiteY221" fmla="*/ 1429042 h 1944000"/>
                  <a:gd name="connsiteX222" fmla="*/ 850737 w 1944000"/>
                  <a:gd name="connsiteY222" fmla="*/ 1426820 h 1944000"/>
                  <a:gd name="connsiteX223" fmla="*/ 841519 w 1944000"/>
                  <a:gd name="connsiteY223" fmla="*/ 1424280 h 1944000"/>
                  <a:gd name="connsiteX224" fmla="*/ 831983 w 1944000"/>
                  <a:gd name="connsiteY224" fmla="*/ 1421422 h 1944000"/>
                  <a:gd name="connsiteX225" fmla="*/ 823083 w 1944000"/>
                  <a:gd name="connsiteY225" fmla="*/ 1418247 h 1944000"/>
                  <a:gd name="connsiteX226" fmla="*/ 814183 w 1944000"/>
                  <a:gd name="connsiteY226" fmla="*/ 1415072 h 1944000"/>
                  <a:gd name="connsiteX227" fmla="*/ 805283 w 1944000"/>
                  <a:gd name="connsiteY227" fmla="*/ 1411580 h 1944000"/>
                  <a:gd name="connsiteX228" fmla="*/ 796701 w 1944000"/>
                  <a:gd name="connsiteY228" fmla="*/ 1408087 h 1944000"/>
                  <a:gd name="connsiteX229" fmla="*/ 788437 w 1944000"/>
                  <a:gd name="connsiteY229" fmla="*/ 1404277 h 1944000"/>
                  <a:gd name="connsiteX230" fmla="*/ 780490 w 1944000"/>
                  <a:gd name="connsiteY230" fmla="*/ 1400150 h 1944000"/>
                  <a:gd name="connsiteX231" fmla="*/ 772544 w 1944000"/>
                  <a:gd name="connsiteY231" fmla="*/ 1396022 h 1944000"/>
                  <a:gd name="connsiteX232" fmla="*/ 764915 w 1944000"/>
                  <a:gd name="connsiteY232" fmla="*/ 1391260 h 1944000"/>
                  <a:gd name="connsiteX233" fmla="*/ 757604 w 1944000"/>
                  <a:gd name="connsiteY233" fmla="*/ 1386815 h 1944000"/>
                  <a:gd name="connsiteX234" fmla="*/ 750293 w 1944000"/>
                  <a:gd name="connsiteY234" fmla="*/ 1381735 h 1944000"/>
                  <a:gd name="connsiteX235" fmla="*/ 743618 w 1944000"/>
                  <a:gd name="connsiteY235" fmla="*/ 1376655 h 1944000"/>
                  <a:gd name="connsiteX236" fmla="*/ 732811 w 1944000"/>
                  <a:gd name="connsiteY236" fmla="*/ 1368082 h 1944000"/>
                  <a:gd name="connsiteX237" fmla="*/ 722640 w 1944000"/>
                  <a:gd name="connsiteY237" fmla="*/ 1359192 h 1944000"/>
                  <a:gd name="connsiteX238" fmla="*/ 713104 w 1944000"/>
                  <a:gd name="connsiteY238" fmla="*/ 1349985 h 1944000"/>
                  <a:gd name="connsiteX239" fmla="*/ 704204 w 1944000"/>
                  <a:gd name="connsiteY239" fmla="*/ 1340142 h 1944000"/>
                  <a:gd name="connsiteX240" fmla="*/ 695621 w 1944000"/>
                  <a:gd name="connsiteY240" fmla="*/ 1329982 h 1944000"/>
                  <a:gd name="connsiteX241" fmla="*/ 687675 w 1944000"/>
                  <a:gd name="connsiteY241" fmla="*/ 1319187 h 1944000"/>
                  <a:gd name="connsiteX242" fmla="*/ 680046 w 1944000"/>
                  <a:gd name="connsiteY242" fmla="*/ 1308075 h 1944000"/>
                  <a:gd name="connsiteX243" fmla="*/ 673371 w 1944000"/>
                  <a:gd name="connsiteY243" fmla="*/ 1296327 h 1944000"/>
                  <a:gd name="connsiteX244" fmla="*/ 667014 w 1944000"/>
                  <a:gd name="connsiteY244" fmla="*/ 1284262 h 1944000"/>
                  <a:gd name="connsiteX245" fmla="*/ 660975 w 1944000"/>
                  <a:gd name="connsiteY245" fmla="*/ 1271562 h 1944000"/>
                  <a:gd name="connsiteX246" fmla="*/ 655889 w 1944000"/>
                  <a:gd name="connsiteY246" fmla="*/ 1258862 h 1944000"/>
                  <a:gd name="connsiteX247" fmla="*/ 651121 w 1944000"/>
                  <a:gd name="connsiteY247" fmla="*/ 1245209 h 1944000"/>
                  <a:gd name="connsiteX248" fmla="*/ 646989 w 1944000"/>
                  <a:gd name="connsiteY248" fmla="*/ 1231557 h 1944000"/>
                  <a:gd name="connsiteX249" fmla="*/ 642857 w 1944000"/>
                  <a:gd name="connsiteY249" fmla="*/ 1217269 h 1944000"/>
                  <a:gd name="connsiteX250" fmla="*/ 639996 w 1944000"/>
                  <a:gd name="connsiteY250" fmla="*/ 1202664 h 1944000"/>
                  <a:gd name="connsiteX251" fmla="*/ 637453 w 1944000"/>
                  <a:gd name="connsiteY251" fmla="*/ 1187424 h 1944000"/>
                  <a:gd name="connsiteX252" fmla="*/ 410819 w 1944000"/>
                  <a:gd name="connsiteY252" fmla="*/ 1219492 h 1944000"/>
                  <a:gd name="connsiteX253" fmla="*/ 413044 w 1944000"/>
                  <a:gd name="connsiteY253" fmla="*/ 1231557 h 1944000"/>
                  <a:gd name="connsiteX254" fmla="*/ 415587 w 1944000"/>
                  <a:gd name="connsiteY254" fmla="*/ 1243304 h 1944000"/>
                  <a:gd name="connsiteX255" fmla="*/ 418766 w 1944000"/>
                  <a:gd name="connsiteY255" fmla="*/ 1255370 h 1944000"/>
                  <a:gd name="connsiteX256" fmla="*/ 421626 w 1944000"/>
                  <a:gd name="connsiteY256" fmla="*/ 1266800 h 1944000"/>
                  <a:gd name="connsiteX257" fmla="*/ 424805 w 1944000"/>
                  <a:gd name="connsiteY257" fmla="*/ 1278230 h 1944000"/>
                  <a:gd name="connsiteX258" fmla="*/ 428619 w 1944000"/>
                  <a:gd name="connsiteY258" fmla="*/ 1289660 h 1944000"/>
                  <a:gd name="connsiteX259" fmla="*/ 432116 w 1944000"/>
                  <a:gd name="connsiteY259" fmla="*/ 1300455 h 1944000"/>
                  <a:gd name="connsiteX260" fmla="*/ 435930 w 1944000"/>
                  <a:gd name="connsiteY260" fmla="*/ 1311250 h 1944000"/>
                  <a:gd name="connsiteX261" fmla="*/ 440062 w 1944000"/>
                  <a:gd name="connsiteY261" fmla="*/ 1321727 h 1944000"/>
                  <a:gd name="connsiteX262" fmla="*/ 444512 w 1944000"/>
                  <a:gd name="connsiteY262" fmla="*/ 1332205 h 1944000"/>
                  <a:gd name="connsiteX263" fmla="*/ 448644 w 1944000"/>
                  <a:gd name="connsiteY263" fmla="*/ 1342682 h 1944000"/>
                  <a:gd name="connsiteX264" fmla="*/ 453412 w 1944000"/>
                  <a:gd name="connsiteY264" fmla="*/ 1352525 h 1944000"/>
                  <a:gd name="connsiteX265" fmla="*/ 458180 w 1944000"/>
                  <a:gd name="connsiteY265" fmla="*/ 1362367 h 1944000"/>
                  <a:gd name="connsiteX266" fmla="*/ 463266 w 1944000"/>
                  <a:gd name="connsiteY266" fmla="*/ 1372210 h 1944000"/>
                  <a:gd name="connsiteX267" fmla="*/ 468352 w 1944000"/>
                  <a:gd name="connsiteY267" fmla="*/ 1381735 h 1944000"/>
                  <a:gd name="connsiteX268" fmla="*/ 473755 w 1944000"/>
                  <a:gd name="connsiteY268" fmla="*/ 1390942 h 1944000"/>
                  <a:gd name="connsiteX269" fmla="*/ 479477 w 1944000"/>
                  <a:gd name="connsiteY269" fmla="*/ 1399832 h 1944000"/>
                  <a:gd name="connsiteX270" fmla="*/ 485198 w 1944000"/>
                  <a:gd name="connsiteY270" fmla="*/ 1409040 h 1944000"/>
                  <a:gd name="connsiteX271" fmla="*/ 491238 w 1944000"/>
                  <a:gd name="connsiteY271" fmla="*/ 1417612 h 1944000"/>
                  <a:gd name="connsiteX272" fmla="*/ 497595 w 1944000"/>
                  <a:gd name="connsiteY272" fmla="*/ 1426185 h 1944000"/>
                  <a:gd name="connsiteX273" fmla="*/ 503634 w 1944000"/>
                  <a:gd name="connsiteY273" fmla="*/ 1434757 h 1944000"/>
                  <a:gd name="connsiteX274" fmla="*/ 510309 w 1944000"/>
                  <a:gd name="connsiteY274" fmla="*/ 1442695 h 1944000"/>
                  <a:gd name="connsiteX275" fmla="*/ 517302 w 1944000"/>
                  <a:gd name="connsiteY275" fmla="*/ 1450950 h 1944000"/>
                  <a:gd name="connsiteX276" fmla="*/ 524295 w 1944000"/>
                  <a:gd name="connsiteY276" fmla="*/ 1458570 h 1944000"/>
                  <a:gd name="connsiteX277" fmla="*/ 531288 w 1944000"/>
                  <a:gd name="connsiteY277" fmla="*/ 1466190 h 1944000"/>
                  <a:gd name="connsiteX278" fmla="*/ 538599 w 1944000"/>
                  <a:gd name="connsiteY278" fmla="*/ 1473492 h 1944000"/>
                  <a:gd name="connsiteX279" fmla="*/ 546227 w 1944000"/>
                  <a:gd name="connsiteY279" fmla="*/ 1480795 h 1944000"/>
                  <a:gd name="connsiteX280" fmla="*/ 553856 w 1944000"/>
                  <a:gd name="connsiteY280" fmla="*/ 1487780 h 1944000"/>
                  <a:gd name="connsiteX281" fmla="*/ 561802 w 1944000"/>
                  <a:gd name="connsiteY281" fmla="*/ 1494765 h 1944000"/>
                  <a:gd name="connsiteX282" fmla="*/ 570067 w 1944000"/>
                  <a:gd name="connsiteY282" fmla="*/ 1501750 h 1944000"/>
                  <a:gd name="connsiteX283" fmla="*/ 578331 w 1944000"/>
                  <a:gd name="connsiteY283" fmla="*/ 1507782 h 1944000"/>
                  <a:gd name="connsiteX284" fmla="*/ 586913 w 1944000"/>
                  <a:gd name="connsiteY284" fmla="*/ 1514132 h 1944000"/>
                  <a:gd name="connsiteX285" fmla="*/ 600581 w 1944000"/>
                  <a:gd name="connsiteY285" fmla="*/ 1523657 h 1944000"/>
                  <a:gd name="connsiteX286" fmla="*/ 615203 w 1944000"/>
                  <a:gd name="connsiteY286" fmla="*/ 1532865 h 1944000"/>
                  <a:gd name="connsiteX287" fmla="*/ 630142 w 1944000"/>
                  <a:gd name="connsiteY287" fmla="*/ 1541437 h 1944000"/>
                  <a:gd name="connsiteX288" fmla="*/ 645717 w 1944000"/>
                  <a:gd name="connsiteY288" fmla="*/ 1549375 h 1944000"/>
                  <a:gd name="connsiteX289" fmla="*/ 661928 w 1944000"/>
                  <a:gd name="connsiteY289" fmla="*/ 1556995 h 1944000"/>
                  <a:gd name="connsiteX290" fmla="*/ 678775 w 1944000"/>
                  <a:gd name="connsiteY290" fmla="*/ 1563980 h 1944000"/>
                  <a:gd name="connsiteX291" fmla="*/ 696257 w 1944000"/>
                  <a:gd name="connsiteY291" fmla="*/ 1570647 h 1944000"/>
                  <a:gd name="connsiteX292" fmla="*/ 714375 w 1944000"/>
                  <a:gd name="connsiteY292" fmla="*/ 1576680 h 1944000"/>
                  <a:gd name="connsiteX293" fmla="*/ 733129 w 1944000"/>
                  <a:gd name="connsiteY293" fmla="*/ 1582395 h 1944000"/>
                  <a:gd name="connsiteX294" fmla="*/ 752518 w 1944000"/>
                  <a:gd name="connsiteY294" fmla="*/ 1587475 h 1944000"/>
                  <a:gd name="connsiteX295" fmla="*/ 772544 w 1944000"/>
                  <a:gd name="connsiteY295" fmla="*/ 1592237 h 1944000"/>
                  <a:gd name="connsiteX296" fmla="*/ 792887 w 1944000"/>
                  <a:gd name="connsiteY296" fmla="*/ 1596365 h 1944000"/>
                  <a:gd name="connsiteX297" fmla="*/ 814183 w 1944000"/>
                  <a:gd name="connsiteY297" fmla="*/ 1600175 h 1944000"/>
                  <a:gd name="connsiteX298" fmla="*/ 835480 w 1944000"/>
                  <a:gd name="connsiteY298" fmla="*/ 1603350 h 1944000"/>
                  <a:gd name="connsiteX299" fmla="*/ 858048 w 1944000"/>
                  <a:gd name="connsiteY299" fmla="*/ 1606525 h 1944000"/>
                  <a:gd name="connsiteX300" fmla="*/ 880616 w 1944000"/>
                  <a:gd name="connsiteY300" fmla="*/ 1608747 h 1944000"/>
                  <a:gd name="connsiteX301" fmla="*/ 880616 w 1944000"/>
                  <a:gd name="connsiteY301" fmla="*/ 1726857 h 1944000"/>
                  <a:gd name="connsiteX302" fmla="*/ 1063385 w 1944000"/>
                  <a:gd name="connsiteY302" fmla="*/ 1726857 h 1944000"/>
                  <a:gd name="connsiteX303" fmla="*/ 1063385 w 1944000"/>
                  <a:gd name="connsiteY303" fmla="*/ 1610652 h 1944000"/>
                  <a:gd name="connsiteX304" fmla="*/ 1077371 w 1944000"/>
                  <a:gd name="connsiteY304" fmla="*/ 1609382 h 1944000"/>
                  <a:gd name="connsiteX305" fmla="*/ 1091675 w 1944000"/>
                  <a:gd name="connsiteY305" fmla="*/ 1607795 h 1944000"/>
                  <a:gd name="connsiteX306" fmla="*/ 1105661 w 1944000"/>
                  <a:gd name="connsiteY306" fmla="*/ 1606207 h 1944000"/>
                  <a:gd name="connsiteX307" fmla="*/ 1119329 w 1944000"/>
                  <a:gd name="connsiteY307" fmla="*/ 1603985 h 1944000"/>
                  <a:gd name="connsiteX308" fmla="*/ 1133314 w 1944000"/>
                  <a:gd name="connsiteY308" fmla="*/ 1602080 h 1944000"/>
                  <a:gd name="connsiteX309" fmla="*/ 1146665 w 1944000"/>
                  <a:gd name="connsiteY309" fmla="*/ 1599857 h 1944000"/>
                  <a:gd name="connsiteX310" fmla="*/ 1160015 w 1944000"/>
                  <a:gd name="connsiteY310" fmla="*/ 1597317 h 1944000"/>
                  <a:gd name="connsiteX311" fmla="*/ 1173047 w 1944000"/>
                  <a:gd name="connsiteY311" fmla="*/ 1594142 h 1944000"/>
                  <a:gd name="connsiteX312" fmla="*/ 1186397 w 1944000"/>
                  <a:gd name="connsiteY312" fmla="*/ 1591285 h 1944000"/>
                  <a:gd name="connsiteX313" fmla="*/ 1199111 w 1944000"/>
                  <a:gd name="connsiteY313" fmla="*/ 1587792 h 1944000"/>
                  <a:gd name="connsiteX314" fmla="*/ 1212144 w 1944000"/>
                  <a:gd name="connsiteY314" fmla="*/ 1584300 h 1944000"/>
                  <a:gd name="connsiteX315" fmla="*/ 1224540 w 1944000"/>
                  <a:gd name="connsiteY315" fmla="*/ 1580807 h 1944000"/>
                  <a:gd name="connsiteX316" fmla="*/ 1236937 w 1944000"/>
                  <a:gd name="connsiteY316" fmla="*/ 1576680 h 1944000"/>
                  <a:gd name="connsiteX317" fmla="*/ 1249333 w 1944000"/>
                  <a:gd name="connsiteY317" fmla="*/ 1572552 h 1944000"/>
                  <a:gd name="connsiteX318" fmla="*/ 1261412 w 1944000"/>
                  <a:gd name="connsiteY318" fmla="*/ 1567790 h 1944000"/>
                  <a:gd name="connsiteX319" fmla="*/ 1273491 w 1944000"/>
                  <a:gd name="connsiteY319" fmla="*/ 1563345 h 1944000"/>
                  <a:gd name="connsiteX320" fmla="*/ 1288748 w 1944000"/>
                  <a:gd name="connsiteY320" fmla="*/ 1556995 h 1944000"/>
                  <a:gd name="connsiteX321" fmla="*/ 1304005 w 1944000"/>
                  <a:gd name="connsiteY321" fmla="*/ 1550010 h 1944000"/>
                  <a:gd name="connsiteX322" fmla="*/ 1318627 w 1944000"/>
                  <a:gd name="connsiteY322" fmla="*/ 1543025 h 1944000"/>
                  <a:gd name="connsiteX323" fmla="*/ 1332613 w 1944000"/>
                  <a:gd name="connsiteY323" fmla="*/ 1535722 h 1944000"/>
                  <a:gd name="connsiteX324" fmla="*/ 1346598 w 1944000"/>
                  <a:gd name="connsiteY324" fmla="*/ 1528102 h 1944000"/>
                  <a:gd name="connsiteX325" fmla="*/ 1359631 w 1944000"/>
                  <a:gd name="connsiteY325" fmla="*/ 1519847 h 1944000"/>
                  <a:gd name="connsiteX326" fmla="*/ 1372345 w 1944000"/>
                  <a:gd name="connsiteY326" fmla="*/ 1511592 h 1944000"/>
                  <a:gd name="connsiteX327" fmla="*/ 1384742 w 1944000"/>
                  <a:gd name="connsiteY327" fmla="*/ 1502702 h 1944000"/>
                  <a:gd name="connsiteX328" fmla="*/ 1396185 w 1944000"/>
                  <a:gd name="connsiteY328" fmla="*/ 1493812 h 1944000"/>
                  <a:gd name="connsiteX329" fmla="*/ 1407945 w 1944000"/>
                  <a:gd name="connsiteY329" fmla="*/ 1484287 h 1944000"/>
                  <a:gd name="connsiteX330" fmla="*/ 1418753 w 1944000"/>
                  <a:gd name="connsiteY330" fmla="*/ 1474762 h 1944000"/>
                  <a:gd name="connsiteX331" fmla="*/ 1429242 w 1944000"/>
                  <a:gd name="connsiteY331" fmla="*/ 1464602 h 1944000"/>
                  <a:gd name="connsiteX332" fmla="*/ 1439096 w 1944000"/>
                  <a:gd name="connsiteY332" fmla="*/ 1454125 h 1944000"/>
                  <a:gd name="connsiteX333" fmla="*/ 1448631 w 1944000"/>
                  <a:gd name="connsiteY333" fmla="*/ 1443647 h 1944000"/>
                  <a:gd name="connsiteX334" fmla="*/ 1457531 w 1944000"/>
                  <a:gd name="connsiteY334" fmla="*/ 1432535 h 1944000"/>
                  <a:gd name="connsiteX335" fmla="*/ 1466114 w 1944000"/>
                  <a:gd name="connsiteY335" fmla="*/ 1421422 h 1944000"/>
                  <a:gd name="connsiteX336" fmla="*/ 1474378 w 1944000"/>
                  <a:gd name="connsiteY336" fmla="*/ 1409675 h 1944000"/>
                  <a:gd name="connsiteX337" fmla="*/ 1482007 w 1944000"/>
                  <a:gd name="connsiteY337" fmla="*/ 1398245 h 1944000"/>
                  <a:gd name="connsiteX338" fmla="*/ 1489000 w 1944000"/>
                  <a:gd name="connsiteY338" fmla="*/ 1386497 h 1944000"/>
                  <a:gd name="connsiteX339" fmla="*/ 1495675 w 1944000"/>
                  <a:gd name="connsiteY339" fmla="*/ 1374432 h 1944000"/>
                  <a:gd name="connsiteX340" fmla="*/ 1501396 w 1944000"/>
                  <a:gd name="connsiteY340" fmla="*/ 1362685 h 1944000"/>
                  <a:gd name="connsiteX341" fmla="*/ 1507118 w 1944000"/>
                  <a:gd name="connsiteY341" fmla="*/ 1350620 h 1944000"/>
                  <a:gd name="connsiteX342" fmla="*/ 1512203 w 1944000"/>
                  <a:gd name="connsiteY342" fmla="*/ 1338555 h 1944000"/>
                  <a:gd name="connsiteX343" fmla="*/ 1516335 w 1944000"/>
                  <a:gd name="connsiteY343" fmla="*/ 1326490 h 1944000"/>
                  <a:gd name="connsiteX344" fmla="*/ 1520468 w 1944000"/>
                  <a:gd name="connsiteY344" fmla="*/ 1314107 h 1944000"/>
                  <a:gd name="connsiteX345" fmla="*/ 1523964 w 1944000"/>
                  <a:gd name="connsiteY345" fmla="*/ 1301725 h 1944000"/>
                  <a:gd name="connsiteX346" fmla="*/ 1526507 w 1944000"/>
                  <a:gd name="connsiteY346" fmla="*/ 1289025 h 1944000"/>
                  <a:gd name="connsiteX347" fmla="*/ 1528732 w 1944000"/>
                  <a:gd name="connsiteY347" fmla="*/ 1276642 h 1944000"/>
                  <a:gd name="connsiteX348" fmla="*/ 1530957 w 1944000"/>
                  <a:gd name="connsiteY348" fmla="*/ 1263942 h 1944000"/>
                  <a:gd name="connsiteX349" fmla="*/ 1532228 w 1944000"/>
                  <a:gd name="connsiteY349" fmla="*/ 1251242 h 1944000"/>
                  <a:gd name="connsiteX350" fmla="*/ 1532864 w 1944000"/>
                  <a:gd name="connsiteY350" fmla="*/ 1238542 h 1944000"/>
                  <a:gd name="connsiteX351" fmla="*/ 1533182 w 1944000"/>
                  <a:gd name="connsiteY351" fmla="*/ 1225207 h 1944000"/>
                  <a:gd name="connsiteX352" fmla="*/ 1533182 w 1944000"/>
                  <a:gd name="connsiteY352" fmla="*/ 1212189 h 1944000"/>
                  <a:gd name="connsiteX353" fmla="*/ 1532546 w 1944000"/>
                  <a:gd name="connsiteY353" fmla="*/ 1199172 h 1944000"/>
                  <a:gd name="connsiteX354" fmla="*/ 1531275 w 1944000"/>
                  <a:gd name="connsiteY354" fmla="*/ 1186789 h 1944000"/>
                  <a:gd name="connsiteX355" fmla="*/ 1530003 w 1944000"/>
                  <a:gd name="connsiteY355" fmla="*/ 1174407 h 1944000"/>
                  <a:gd name="connsiteX356" fmla="*/ 1527778 w 1944000"/>
                  <a:gd name="connsiteY356" fmla="*/ 1162342 h 1944000"/>
                  <a:gd name="connsiteX357" fmla="*/ 1525553 w 1944000"/>
                  <a:gd name="connsiteY357" fmla="*/ 1150594 h 1944000"/>
                  <a:gd name="connsiteX358" fmla="*/ 1522693 w 1944000"/>
                  <a:gd name="connsiteY358" fmla="*/ 1138847 h 1944000"/>
                  <a:gd name="connsiteX359" fmla="*/ 1519514 w 1944000"/>
                  <a:gd name="connsiteY359" fmla="*/ 1127734 h 1944000"/>
                  <a:gd name="connsiteX360" fmla="*/ 1516018 w 1944000"/>
                  <a:gd name="connsiteY360" fmla="*/ 1116939 h 1944000"/>
                  <a:gd name="connsiteX361" fmla="*/ 1511885 w 1944000"/>
                  <a:gd name="connsiteY361" fmla="*/ 1106144 h 1944000"/>
                  <a:gd name="connsiteX362" fmla="*/ 1507435 w 1944000"/>
                  <a:gd name="connsiteY362" fmla="*/ 1095349 h 1944000"/>
                  <a:gd name="connsiteX363" fmla="*/ 1502350 w 1944000"/>
                  <a:gd name="connsiteY363" fmla="*/ 1085189 h 1944000"/>
                  <a:gd name="connsiteX364" fmla="*/ 1496946 w 1944000"/>
                  <a:gd name="connsiteY364" fmla="*/ 1075347 h 1944000"/>
                  <a:gd name="connsiteX365" fmla="*/ 1491225 w 1944000"/>
                  <a:gd name="connsiteY365" fmla="*/ 1065822 h 1944000"/>
                  <a:gd name="connsiteX366" fmla="*/ 1485185 w 1944000"/>
                  <a:gd name="connsiteY366" fmla="*/ 1056614 h 1944000"/>
                  <a:gd name="connsiteX367" fmla="*/ 1478510 w 1944000"/>
                  <a:gd name="connsiteY367" fmla="*/ 1047407 h 1944000"/>
                  <a:gd name="connsiteX368" fmla="*/ 1471517 w 1944000"/>
                  <a:gd name="connsiteY368" fmla="*/ 1038517 h 1944000"/>
                  <a:gd name="connsiteX369" fmla="*/ 1463889 w 1944000"/>
                  <a:gd name="connsiteY369" fmla="*/ 1029944 h 1944000"/>
                  <a:gd name="connsiteX370" fmla="*/ 1456260 w 1944000"/>
                  <a:gd name="connsiteY370" fmla="*/ 1021689 h 1944000"/>
                  <a:gd name="connsiteX371" fmla="*/ 1448314 w 1944000"/>
                  <a:gd name="connsiteY371" fmla="*/ 1013752 h 1944000"/>
                  <a:gd name="connsiteX372" fmla="*/ 1440049 w 1944000"/>
                  <a:gd name="connsiteY372" fmla="*/ 1005814 h 1944000"/>
                  <a:gd name="connsiteX373" fmla="*/ 1431467 w 1944000"/>
                  <a:gd name="connsiteY373" fmla="*/ 998512 h 1944000"/>
                  <a:gd name="connsiteX374" fmla="*/ 1422567 w 1944000"/>
                  <a:gd name="connsiteY374" fmla="*/ 991527 h 1944000"/>
                  <a:gd name="connsiteX375" fmla="*/ 1413349 w 1944000"/>
                  <a:gd name="connsiteY375" fmla="*/ 984542 h 1944000"/>
                  <a:gd name="connsiteX376" fmla="*/ 1403813 w 1944000"/>
                  <a:gd name="connsiteY376" fmla="*/ 977557 h 1944000"/>
                  <a:gd name="connsiteX377" fmla="*/ 1393959 w 1944000"/>
                  <a:gd name="connsiteY377" fmla="*/ 971207 h 1944000"/>
                  <a:gd name="connsiteX378" fmla="*/ 1383788 w 1944000"/>
                  <a:gd name="connsiteY378" fmla="*/ 965174 h 1944000"/>
                  <a:gd name="connsiteX379" fmla="*/ 1373299 w 1944000"/>
                  <a:gd name="connsiteY379" fmla="*/ 959142 h 1944000"/>
                  <a:gd name="connsiteX380" fmla="*/ 1362491 w 1944000"/>
                  <a:gd name="connsiteY380" fmla="*/ 953427 h 1944000"/>
                  <a:gd name="connsiteX381" fmla="*/ 1351048 w 1944000"/>
                  <a:gd name="connsiteY381" fmla="*/ 948347 h 1944000"/>
                  <a:gd name="connsiteX382" fmla="*/ 1339605 w 1944000"/>
                  <a:gd name="connsiteY382" fmla="*/ 942949 h 1944000"/>
                  <a:gd name="connsiteX383" fmla="*/ 1327845 w 1944000"/>
                  <a:gd name="connsiteY383" fmla="*/ 937869 h 1944000"/>
                  <a:gd name="connsiteX384" fmla="*/ 1305912 w 1944000"/>
                  <a:gd name="connsiteY384" fmla="*/ 930249 h 1944000"/>
                  <a:gd name="connsiteX385" fmla="*/ 1280801 w 1944000"/>
                  <a:gd name="connsiteY385" fmla="*/ 921677 h 1944000"/>
                  <a:gd name="connsiteX386" fmla="*/ 1252512 w 1944000"/>
                  <a:gd name="connsiteY386" fmla="*/ 912469 h 1944000"/>
                  <a:gd name="connsiteX387" fmla="*/ 1221362 w 1944000"/>
                  <a:gd name="connsiteY387" fmla="*/ 902627 h 1944000"/>
                  <a:gd name="connsiteX388" fmla="*/ 1186397 w 1944000"/>
                  <a:gd name="connsiteY388" fmla="*/ 892784 h 1944000"/>
                  <a:gd name="connsiteX389" fmla="*/ 1148572 w 1944000"/>
                  <a:gd name="connsiteY389" fmla="*/ 882307 h 1944000"/>
                  <a:gd name="connsiteX390" fmla="*/ 1107568 w 1944000"/>
                  <a:gd name="connsiteY390" fmla="*/ 871512 h 1944000"/>
                  <a:gd name="connsiteX391" fmla="*/ 1063385 w 1944000"/>
                  <a:gd name="connsiteY391" fmla="*/ 860399 h 1944000"/>
                  <a:gd name="connsiteX392" fmla="*/ 1063385 w 1944000"/>
                  <a:gd name="connsiteY392" fmla="*/ 511149 h 1944000"/>
                  <a:gd name="connsiteX393" fmla="*/ 1078960 w 1944000"/>
                  <a:gd name="connsiteY393" fmla="*/ 514642 h 1944000"/>
                  <a:gd name="connsiteX394" fmla="*/ 1093582 w 1944000"/>
                  <a:gd name="connsiteY394" fmla="*/ 518769 h 1944000"/>
                  <a:gd name="connsiteX395" fmla="*/ 1108204 w 1944000"/>
                  <a:gd name="connsiteY395" fmla="*/ 523214 h 1944000"/>
                  <a:gd name="connsiteX396" fmla="*/ 1121554 w 1944000"/>
                  <a:gd name="connsiteY396" fmla="*/ 528612 h 1944000"/>
                  <a:gd name="connsiteX397" fmla="*/ 1128229 w 1944000"/>
                  <a:gd name="connsiteY397" fmla="*/ 531469 h 1944000"/>
                  <a:gd name="connsiteX398" fmla="*/ 1134904 w 1944000"/>
                  <a:gd name="connsiteY398" fmla="*/ 534644 h 1944000"/>
                  <a:gd name="connsiteX399" fmla="*/ 1141261 w 1944000"/>
                  <a:gd name="connsiteY399" fmla="*/ 537502 h 1944000"/>
                  <a:gd name="connsiteX400" fmla="*/ 1146982 w 1944000"/>
                  <a:gd name="connsiteY400" fmla="*/ 540677 h 1944000"/>
                  <a:gd name="connsiteX401" fmla="*/ 1153022 w 1944000"/>
                  <a:gd name="connsiteY401" fmla="*/ 544169 h 1944000"/>
                  <a:gd name="connsiteX402" fmla="*/ 1159061 w 1944000"/>
                  <a:gd name="connsiteY402" fmla="*/ 547662 h 1944000"/>
                  <a:gd name="connsiteX403" fmla="*/ 1164465 w 1944000"/>
                  <a:gd name="connsiteY403" fmla="*/ 551154 h 1944000"/>
                  <a:gd name="connsiteX404" fmla="*/ 1169868 w 1944000"/>
                  <a:gd name="connsiteY404" fmla="*/ 555282 h 1944000"/>
                  <a:gd name="connsiteX405" fmla="*/ 1178768 w 1944000"/>
                  <a:gd name="connsiteY405" fmla="*/ 561949 h 1944000"/>
                  <a:gd name="connsiteX406" fmla="*/ 1187351 w 1944000"/>
                  <a:gd name="connsiteY406" fmla="*/ 568934 h 1944000"/>
                  <a:gd name="connsiteX407" fmla="*/ 1195297 w 1944000"/>
                  <a:gd name="connsiteY407" fmla="*/ 576554 h 1944000"/>
                  <a:gd name="connsiteX408" fmla="*/ 1202926 w 1944000"/>
                  <a:gd name="connsiteY408" fmla="*/ 584174 h 1944000"/>
                  <a:gd name="connsiteX409" fmla="*/ 1209919 w 1944000"/>
                  <a:gd name="connsiteY409" fmla="*/ 592429 h 1944000"/>
                  <a:gd name="connsiteX410" fmla="*/ 1216594 w 1944000"/>
                  <a:gd name="connsiteY410" fmla="*/ 601002 h 1944000"/>
                  <a:gd name="connsiteX411" fmla="*/ 1222633 w 1944000"/>
                  <a:gd name="connsiteY411" fmla="*/ 609574 h 1944000"/>
                  <a:gd name="connsiteX412" fmla="*/ 1228355 w 1944000"/>
                  <a:gd name="connsiteY412" fmla="*/ 618782 h 1944000"/>
                  <a:gd name="connsiteX413" fmla="*/ 1233758 w 1944000"/>
                  <a:gd name="connsiteY413" fmla="*/ 627989 h 1944000"/>
                  <a:gd name="connsiteX414" fmla="*/ 1238844 w 1944000"/>
                  <a:gd name="connsiteY414" fmla="*/ 637832 h 1944000"/>
                  <a:gd name="connsiteX415" fmla="*/ 1242976 w 1944000"/>
                  <a:gd name="connsiteY415" fmla="*/ 647674 h 1944000"/>
                  <a:gd name="connsiteX416" fmla="*/ 1247108 w 1944000"/>
                  <a:gd name="connsiteY416" fmla="*/ 658469 h 1944000"/>
                  <a:gd name="connsiteX417" fmla="*/ 1250287 w 1944000"/>
                  <a:gd name="connsiteY417" fmla="*/ 668947 h 1944000"/>
                  <a:gd name="connsiteX418" fmla="*/ 1253465 w 1944000"/>
                  <a:gd name="connsiteY418" fmla="*/ 680059 h 1944000"/>
                  <a:gd name="connsiteX419" fmla="*/ 1256326 w 1944000"/>
                  <a:gd name="connsiteY419" fmla="*/ 691172 h 1944000"/>
                  <a:gd name="connsiteX420" fmla="*/ 1258233 w 1944000"/>
                  <a:gd name="connsiteY420" fmla="*/ 702919 h 1944000"/>
                  <a:gd name="connsiteX421" fmla="*/ 1482324 w 1944000"/>
                  <a:gd name="connsiteY421" fmla="*/ 675297 h 1944000"/>
                  <a:gd name="connsiteX422" fmla="*/ 1479464 w 1944000"/>
                  <a:gd name="connsiteY422" fmla="*/ 660692 h 1944000"/>
                  <a:gd name="connsiteX423" fmla="*/ 1475967 w 1944000"/>
                  <a:gd name="connsiteY423" fmla="*/ 646087 h 1944000"/>
                  <a:gd name="connsiteX424" fmla="*/ 1472789 w 1944000"/>
                  <a:gd name="connsiteY424" fmla="*/ 632434 h 1944000"/>
                  <a:gd name="connsiteX425" fmla="*/ 1469292 w 1944000"/>
                  <a:gd name="connsiteY425" fmla="*/ 618782 h 1944000"/>
                  <a:gd name="connsiteX426" fmla="*/ 1465160 w 1944000"/>
                  <a:gd name="connsiteY426" fmla="*/ 605764 h 1944000"/>
                  <a:gd name="connsiteX427" fmla="*/ 1461028 w 1944000"/>
                  <a:gd name="connsiteY427" fmla="*/ 592747 h 1944000"/>
                  <a:gd name="connsiteX428" fmla="*/ 1456260 w 1944000"/>
                  <a:gd name="connsiteY428" fmla="*/ 580364 h 1944000"/>
                  <a:gd name="connsiteX429" fmla="*/ 1451810 w 1944000"/>
                  <a:gd name="connsiteY429" fmla="*/ 568299 h 1944000"/>
                  <a:gd name="connsiteX430" fmla="*/ 1446406 w 1944000"/>
                  <a:gd name="connsiteY430" fmla="*/ 556552 h 1944000"/>
                  <a:gd name="connsiteX431" fmla="*/ 1441321 w 1944000"/>
                  <a:gd name="connsiteY431" fmla="*/ 545439 h 1944000"/>
                  <a:gd name="connsiteX432" fmla="*/ 1435599 w 1944000"/>
                  <a:gd name="connsiteY432" fmla="*/ 534644 h 1944000"/>
                  <a:gd name="connsiteX433" fmla="*/ 1429560 w 1944000"/>
                  <a:gd name="connsiteY433" fmla="*/ 523532 h 1944000"/>
                  <a:gd name="connsiteX434" fmla="*/ 1423838 w 1944000"/>
                  <a:gd name="connsiteY434" fmla="*/ 513689 h 1944000"/>
                  <a:gd name="connsiteX435" fmla="*/ 1417163 w 1944000"/>
                  <a:gd name="connsiteY435" fmla="*/ 503847 h 1944000"/>
                  <a:gd name="connsiteX436" fmla="*/ 1410488 w 1944000"/>
                  <a:gd name="connsiteY436" fmla="*/ 494322 h 1944000"/>
                  <a:gd name="connsiteX437" fmla="*/ 1403177 w 1944000"/>
                  <a:gd name="connsiteY437" fmla="*/ 485432 h 1944000"/>
                  <a:gd name="connsiteX438" fmla="*/ 1395867 w 1944000"/>
                  <a:gd name="connsiteY438" fmla="*/ 476542 h 1944000"/>
                  <a:gd name="connsiteX439" fmla="*/ 1388238 w 1944000"/>
                  <a:gd name="connsiteY439" fmla="*/ 467969 h 1944000"/>
                  <a:gd name="connsiteX440" fmla="*/ 1379974 w 1944000"/>
                  <a:gd name="connsiteY440" fmla="*/ 459714 h 1944000"/>
                  <a:gd name="connsiteX441" fmla="*/ 1371074 w 1944000"/>
                  <a:gd name="connsiteY441" fmla="*/ 451459 h 1944000"/>
                  <a:gd name="connsiteX442" fmla="*/ 1361538 w 1944000"/>
                  <a:gd name="connsiteY442" fmla="*/ 443522 h 1944000"/>
                  <a:gd name="connsiteX443" fmla="*/ 1351366 w 1944000"/>
                  <a:gd name="connsiteY443" fmla="*/ 435902 h 1944000"/>
                  <a:gd name="connsiteX444" fmla="*/ 1341195 w 1944000"/>
                  <a:gd name="connsiteY444" fmla="*/ 428599 h 1944000"/>
                  <a:gd name="connsiteX445" fmla="*/ 1330388 w 1944000"/>
                  <a:gd name="connsiteY445" fmla="*/ 421614 h 1944000"/>
                  <a:gd name="connsiteX446" fmla="*/ 1319262 w 1944000"/>
                  <a:gd name="connsiteY446" fmla="*/ 414629 h 1944000"/>
                  <a:gd name="connsiteX447" fmla="*/ 1307184 w 1944000"/>
                  <a:gd name="connsiteY447" fmla="*/ 407962 h 1944000"/>
                  <a:gd name="connsiteX448" fmla="*/ 1294787 w 1944000"/>
                  <a:gd name="connsiteY448" fmla="*/ 401294 h 1944000"/>
                  <a:gd name="connsiteX449" fmla="*/ 1282073 w 1944000"/>
                  <a:gd name="connsiteY449" fmla="*/ 395262 h 1944000"/>
                  <a:gd name="connsiteX450" fmla="*/ 1268723 w 1944000"/>
                  <a:gd name="connsiteY450" fmla="*/ 389229 h 1944000"/>
                  <a:gd name="connsiteX451" fmla="*/ 1254737 w 1944000"/>
                  <a:gd name="connsiteY451" fmla="*/ 383197 h 1944000"/>
                  <a:gd name="connsiteX452" fmla="*/ 1240751 w 1944000"/>
                  <a:gd name="connsiteY452" fmla="*/ 378117 h 1944000"/>
                  <a:gd name="connsiteX453" fmla="*/ 1225812 w 1944000"/>
                  <a:gd name="connsiteY453" fmla="*/ 372402 h 1944000"/>
                  <a:gd name="connsiteX454" fmla="*/ 1207058 w 1944000"/>
                  <a:gd name="connsiteY454" fmla="*/ 366369 h 1944000"/>
                  <a:gd name="connsiteX455" fmla="*/ 1187986 w 1944000"/>
                  <a:gd name="connsiteY455" fmla="*/ 360972 h 1944000"/>
                  <a:gd name="connsiteX456" fmla="*/ 1168279 w 1944000"/>
                  <a:gd name="connsiteY456" fmla="*/ 355574 h 1944000"/>
                  <a:gd name="connsiteX457" fmla="*/ 1147936 w 1944000"/>
                  <a:gd name="connsiteY457" fmla="*/ 351129 h 1944000"/>
                  <a:gd name="connsiteX458" fmla="*/ 1127593 w 1944000"/>
                  <a:gd name="connsiteY458" fmla="*/ 346684 h 1944000"/>
                  <a:gd name="connsiteX459" fmla="*/ 1106614 w 1944000"/>
                  <a:gd name="connsiteY459" fmla="*/ 343192 h 1944000"/>
                  <a:gd name="connsiteX460" fmla="*/ 1085000 w 1944000"/>
                  <a:gd name="connsiteY460" fmla="*/ 339699 h 1944000"/>
                  <a:gd name="connsiteX461" fmla="*/ 1063385 w 1944000"/>
                  <a:gd name="connsiteY461" fmla="*/ 337159 h 1944000"/>
                  <a:gd name="connsiteX462" fmla="*/ 1063385 w 1944000"/>
                  <a:gd name="connsiteY462" fmla="*/ 217144 h 1944000"/>
                  <a:gd name="connsiteX463" fmla="*/ 972000 w 1944000"/>
                  <a:gd name="connsiteY463" fmla="*/ 0 h 1944000"/>
                  <a:gd name="connsiteX464" fmla="*/ 1944000 w 1944000"/>
                  <a:gd name="connsiteY464" fmla="*/ 972000 h 1944000"/>
                  <a:gd name="connsiteX465" fmla="*/ 972000 w 1944000"/>
                  <a:gd name="connsiteY465" fmla="*/ 1944000 h 1944000"/>
                  <a:gd name="connsiteX466" fmla="*/ 0 w 1944000"/>
                  <a:gd name="connsiteY466" fmla="*/ 972000 h 1944000"/>
                  <a:gd name="connsiteX467" fmla="*/ 972000 w 1944000"/>
                  <a:gd name="connsiteY467" fmla="*/ 0 h 194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</a:cxnLst>
                <a:rect l="l" t="t" r="r" b="b"/>
                <a:pathLst>
                  <a:path w="1944000" h="1944000">
                    <a:moveTo>
                      <a:pt x="1063385" y="1082014"/>
                    </a:moveTo>
                    <a:lnTo>
                      <a:pt x="1093900" y="1089952"/>
                    </a:lnTo>
                    <a:lnTo>
                      <a:pt x="1121871" y="1097572"/>
                    </a:lnTo>
                    <a:lnTo>
                      <a:pt x="1146982" y="1104557"/>
                    </a:lnTo>
                    <a:lnTo>
                      <a:pt x="1169550" y="1111542"/>
                    </a:lnTo>
                    <a:lnTo>
                      <a:pt x="1188940" y="1118209"/>
                    </a:lnTo>
                    <a:lnTo>
                      <a:pt x="1205469" y="1124559"/>
                    </a:lnTo>
                    <a:lnTo>
                      <a:pt x="1212779" y="1127734"/>
                    </a:lnTo>
                    <a:lnTo>
                      <a:pt x="1219137" y="1130592"/>
                    </a:lnTo>
                    <a:lnTo>
                      <a:pt x="1225176" y="1133449"/>
                    </a:lnTo>
                    <a:lnTo>
                      <a:pt x="1230262" y="1136307"/>
                    </a:lnTo>
                    <a:lnTo>
                      <a:pt x="1238526" y="1141704"/>
                    </a:lnTo>
                    <a:lnTo>
                      <a:pt x="1245837" y="1146784"/>
                    </a:lnTo>
                    <a:lnTo>
                      <a:pt x="1253148" y="1152499"/>
                    </a:lnTo>
                    <a:lnTo>
                      <a:pt x="1259823" y="1158532"/>
                    </a:lnTo>
                    <a:lnTo>
                      <a:pt x="1265862" y="1164564"/>
                    </a:lnTo>
                    <a:lnTo>
                      <a:pt x="1271266" y="1170914"/>
                    </a:lnTo>
                    <a:lnTo>
                      <a:pt x="1276351" y="1177582"/>
                    </a:lnTo>
                    <a:lnTo>
                      <a:pt x="1280801" y="1184567"/>
                    </a:lnTo>
                    <a:lnTo>
                      <a:pt x="1284934" y="1191234"/>
                    </a:lnTo>
                    <a:lnTo>
                      <a:pt x="1288112" y="1198537"/>
                    </a:lnTo>
                    <a:lnTo>
                      <a:pt x="1291291" y="1206157"/>
                    </a:lnTo>
                    <a:lnTo>
                      <a:pt x="1293516" y="1214094"/>
                    </a:lnTo>
                    <a:lnTo>
                      <a:pt x="1295423" y="1222032"/>
                    </a:lnTo>
                    <a:lnTo>
                      <a:pt x="1296694" y="1230287"/>
                    </a:lnTo>
                    <a:lnTo>
                      <a:pt x="1297330" y="1238859"/>
                    </a:lnTo>
                    <a:lnTo>
                      <a:pt x="1297648" y="1247432"/>
                    </a:lnTo>
                    <a:lnTo>
                      <a:pt x="1297330" y="1257275"/>
                    </a:lnTo>
                    <a:lnTo>
                      <a:pt x="1296377" y="1266800"/>
                    </a:lnTo>
                    <a:lnTo>
                      <a:pt x="1295105" y="1276007"/>
                    </a:lnTo>
                    <a:lnTo>
                      <a:pt x="1292880" y="1285215"/>
                    </a:lnTo>
                    <a:lnTo>
                      <a:pt x="1290019" y="1294422"/>
                    </a:lnTo>
                    <a:lnTo>
                      <a:pt x="1286841" y="1303312"/>
                    </a:lnTo>
                    <a:lnTo>
                      <a:pt x="1283344" y="1312202"/>
                    </a:lnTo>
                    <a:lnTo>
                      <a:pt x="1278576" y="1320775"/>
                    </a:lnTo>
                    <a:lnTo>
                      <a:pt x="1273808" y="1329347"/>
                    </a:lnTo>
                    <a:lnTo>
                      <a:pt x="1267769" y="1337602"/>
                    </a:lnTo>
                    <a:lnTo>
                      <a:pt x="1261412" y="1345857"/>
                    </a:lnTo>
                    <a:lnTo>
                      <a:pt x="1254737" y="1353795"/>
                    </a:lnTo>
                    <a:lnTo>
                      <a:pt x="1247426" y="1361732"/>
                    </a:lnTo>
                    <a:lnTo>
                      <a:pt x="1239162" y="1369670"/>
                    </a:lnTo>
                    <a:lnTo>
                      <a:pt x="1230580" y="1376655"/>
                    </a:lnTo>
                    <a:lnTo>
                      <a:pt x="1221362" y="1384275"/>
                    </a:lnTo>
                    <a:lnTo>
                      <a:pt x="1214051" y="1389672"/>
                    </a:lnTo>
                    <a:lnTo>
                      <a:pt x="1206422" y="1394435"/>
                    </a:lnTo>
                    <a:lnTo>
                      <a:pt x="1198476" y="1399515"/>
                    </a:lnTo>
                    <a:lnTo>
                      <a:pt x="1190211" y="1403960"/>
                    </a:lnTo>
                    <a:lnTo>
                      <a:pt x="1181311" y="1408087"/>
                    </a:lnTo>
                    <a:lnTo>
                      <a:pt x="1172411" y="1411897"/>
                    </a:lnTo>
                    <a:lnTo>
                      <a:pt x="1163193" y="1416025"/>
                    </a:lnTo>
                    <a:lnTo>
                      <a:pt x="1153340" y="1419517"/>
                    </a:lnTo>
                    <a:lnTo>
                      <a:pt x="1143486" y="1422692"/>
                    </a:lnTo>
                    <a:lnTo>
                      <a:pt x="1132997" y="1425867"/>
                    </a:lnTo>
                    <a:lnTo>
                      <a:pt x="1122189" y="1428407"/>
                    </a:lnTo>
                    <a:lnTo>
                      <a:pt x="1111064" y="1431265"/>
                    </a:lnTo>
                    <a:lnTo>
                      <a:pt x="1099621" y="1433487"/>
                    </a:lnTo>
                    <a:lnTo>
                      <a:pt x="1087860" y="1435392"/>
                    </a:lnTo>
                    <a:lnTo>
                      <a:pt x="1075782" y="1436980"/>
                    </a:lnTo>
                    <a:lnTo>
                      <a:pt x="1063385" y="1438567"/>
                    </a:lnTo>
                    <a:close/>
                    <a:moveTo>
                      <a:pt x="880616" y="505752"/>
                    </a:moveTo>
                    <a:lnTo>
                      <a:pt x="880616" y="814362"/>
                    </a:lnTo>
                    <a:lnTo>
                      <a:pt x="847241" y="805789"/>
                    </a:lnTo>
                    <a:lnTo>
                      <a:pt x="820223" y="798804"/>
                    </a:lnTo>
                    <a:lnTo>
                      <a:pt x="799879" y="793089"/>
                    </a:lnTo>
                    <a:lnTo>
                      <a:pt x="785894" y="788327"/>
                    </a:lnTo>
                    <a:lnTo>
                      <a:pt x="771590" y="782929"/>
                    </a:lnTo>
                    <a:lnTo>
                      <a:pt x="757922" y="776897"/>
                    </a:lnTo>
                    <a:lnTo>
                      <a:pt x="745843" y="770229"/>
                    </a:lnTo>
                    <a:lnTo>
                      <a:pt x="739804" y="767054"/>
                    </a:lnTo>
                    <a:lnTo>
                      <a:pt x="734400" y="763879"/>
                    </a:lnTo>
                    <a:lnTo>
                      <a:pt x="728679" y="760069"/>
                    </a:lnTo>
                    <a:lnTo>
                      <a:pt x="723593" y="756577"/>
                    </a:lnTo>
                    <a:lnTo>
                      <a:pt x="718825" y="752767"/>
                    </a:lnTo>
                    <a:lnTo>
                      <a:pt x="714057" y="749274"/>
                    </a:lnTo>
                    <a:lnTo>
                      <a:pt x="709925" y="745464"/>
                    </a:lnTo>
                    <a:lnTo>
                      <a:pt x="705475" y="741337"/>
                    </a:lnTo>
                    <a:lnTo>
                      <a:pt x="701979" y="737209"/>
                    </a:lnTo>
                    <a:lnTo>
                      <a:pt x="698164" y="733082"/>
                    </a:lnTo>
                    <a:lnTo>
                      <a:pt x="694668" y="728954"/>
                    </a:lnTo>
                    <a:lnTo>
                      <a:pt x="691807" y="724827"/>
                    </a:lnTo>
                    <a:lnTo>
                      <a:pt x="688629" y="720699"/>
                    </a:lnTo>
                    <a:lnTo>
                      <a:pt x="686086" y="716254"/>
                    </a:lnTo>
                    <a:lnTo>
                      <a:pt x="683543" y="712127"/>
                    </a:lnTo>
                    <a:lnTo>
                      <a:pt x="681000" y="707682"/>
                    </a:lnTo>
                    <a:lnTo>
                      <a:pt x="679093" y="703237"/>
                    </a:lnTo>
                    <a:lnTo>
                      <a:pt x="677186" y="698474"/>
                    </a:lnTo>
                    <a:lnTo>
                      <a:pt x="675596" y="694347"/>
                    </a:lnTo>
                    <a:lnTo>
                      <a:pt x="674325" y="689584"/>
                    </a:lnTo>
                    <a:lnTo>
                      <a:pt x="673053" y="684822"/>
                    </a:lnTo>
                    <a:lnTo>
                      <a:pt x="671782" y="680059"/>
                    </a:lnTo>
                    <a:lnTo>
                      <a:pt x="671146" y="675297"/>
                    </a:lnTo>
                    <a:lnTo>
                      <a:pt x="670511" y="670217"/>
                    </a:lnTo>
                    <a:lnTo>
                      <a:pt x="670193" y="665137"/>
                    </a:lnTo>
                    <a:lnTo>
                      <a:pt x="670193" y="660374"/>
                    </a:lnTo>
                    <a:lnTo>
                      <a:pt x="670511" y="652437"/>
                    </a:lnTo>
                    <a:lnTo>
                      <a:pt x="671146" y="644499"/>
                    </a:lnTo>
                    <a:lnTo>
                      <a:pt x="672736" y="636879"/>
                    </a:lnTo>
                    <a:lnTo>
                      <a:pt x="674643" y="629259"/>
                    </a:lnTo>
                    <a:lnTo>
                      <a:pt x="676868" y="622274"/>
                    </a:lnTo>
                    <a:lnTo>
                      <a:pt x="679728" y="614972"/>
                    </a:lnTo>
                    <a:lnTo>
                      <a:pt x="683225" y="607669"/>
                    </a:lnTo>
                    <a:lnTo>
                      <a:pt x="687039" y="600684"/>
                    </a:lnTo>
                    <a:lnTo>
                      <a:pt x="691807" y="593699"/>
                    </a:lnTo>
                    <a:lnTo>
                      <a:pt x="696575" y="587349"/>
                    </a:lnTo>
                    <a:lnTo>
                      <a:pt x="702297" y="580682"/>
                    </a:lnTo>
                    <a:lnTo>
                      <a:pt x="708336" y="574014"/>
                    </a:lnTo>
                    <a:lnTo>
                      <a:pt x="714693" y="567664"/>
                    </a:lnTo>
                    <a:lnTo>
                      <a:pt x="722004" y="561632"/>
                    </a:lnTo>
                    <a:lnTo>
                      <a:pt x="729632" y="555282"/>
                    </a:lnTo>
                    <a:lnTo>
                      <a:pt x="737897" y="549249"/>
                    </a:lnTo>
                    <a:lnTo>
                      <a:pt x="743936" y="545122"/>
                    </a:lnTo>
                    <a:lnTo>
                      <a:pt x="750293" y="540994"/>
                    </a:lnTo>
                    <a:lnTo>
                      <a:pt x="757286" y="537502"/>
                    </a:lnTo>
                    <a:lnTo>
                      <a:pt x="764597" y="533692"/>
                    </a:lnTo>
                    <a:lnTo>
                      <a:pt x="772544" y="530517"/>
                    </a:lnTo>
                    <a:lnTo>
                      <a:pt x="780490" y="527342"/>
                    </a:lnTo>
                    <a:lnTo>
                      <a:pt x="789072" y="524167"/>
                    </a:lnTo>
                    <a:lnTo>
                      <a:pt x="797654" y="521627"/>
                    </a:lnTo>
                    <a:lnTo>
                      <a:pt x="806872" y="519087"/>
                    </a:lnTo>
                    <a:lnTo>
                      <a:pt x="816408" y="516229"/>
                    </a:lnTo>
                    <a:lnTo>
                      <a:pt x="825944" y="514324"/>
                    </a:lnTo>
                    <a:lnTo>
                      <a:pt x="836116" y="512102"/>
                    </a:lnTo>
                    <a:lnTo>
                      <a:pt x="846923" y="510514"/>
                    </a:lnTo>
                    <a:lnTo>
                      <a:pt x="858048" y="508927"/>
                    </a:lnTo>
                    <a:lnTo>
                      <a:pt x="869173" y="507022"/>
                    </a:lnTo>
                    <a:close/>
                    <a:moveTo>
                      <a:pt x="880616" y="217144"/>
                    </a:moveTo>
                    <a:lnTo>
                      <a:pt x="880616" y="333984"/>
                    </a:lnTo>
                    <a:lnTo>
                      <a:pt x="863451" y="335254"/>
                    </a:lnTo>
                    <a:lnTo>
                      <a:pt x="846287" y="337159"/>
                    </a:lnTo>
                    <a:lnTo>
                      <a:pt x="829440" y="339382"/>
                    </a:lnTo>
                    <a:lnTo>
                      <a:pt x="812912" y="341922"/>
                    </a:lnTo>
                    <a:lnTo>
                      <a:pt x="796701" y="344779"/>
                    </a:lnTo>
                    <a:lnTo>
                      <a:pt x="780490" y="347954"/>
                    </a:lnTo>
                    <a:lnTo>
                      <a:pt x="764279" y="351764"/>
                    </a:lnTo>
                    <a:lnTo>
                      <a:pt x="748386" y="355892"/>
                    </a:lnTo>
                    <a:lnTo>
                      <a:pt x="726136" y="362242"/>
                    </a:lnTo>
                    <a:lnTo>
                      <a:pt x="704839" y="368909"/>
                    </a:lnTo>
                    <a:lnTo>
                      <a:pt x="684814" y="375894"/>
                    </a:lnTo>
                    <a:lnTo>
                      <a:pt x="666061" y="383197"/>
                    </a:lnTo>
                    <a:lnTo>
                      <a:pt x="657160" y="387324"/>
                    </a:lnTo>
                    <a:lnTo>
                      <a:pt x="648260" y="391134"/>
                    </a:lnTo>
                    <a:lnTo>
                      <a:pt x="639996" y="395262"/>
                    </a:lnTo>
                    <a:lnTo>
                      <a:pt x="632050" y="399072"/>
                    </a:lnTo>
                    <a:lnTo>
                      <a:pt x="624103" y="403517"/>
                    </a:lnTo>
                    <a:lnTo>
                      <a:pt x="616792" y="407644"/>
                    </a:lnTo>
                    <a:lnTo>
                      <a:pt x="609481" y="412089"/>
                    </a:lnTo>
                    <a:lnTo>
                      <a:pt x="602806" y="416534"/>
                    </a:lnTo>
                    <a:lnTo>
                      <a:pt x="593906" y="422567"/>
                    </a:lnTo>
                    <a:lnTo>
                      <a:pt x="585642" y="428282"/>
                    </a:lnTo>
                    <a:lnTo>
                      <a:pt x="577060" y="434632"/>
                    </a:lnTo>
                    <a:lnTo>
                      <a:pt x="569113" y="440982"/>
                    </a:lnTo>
                    <a:lnTo>
                      <a:pt x="561167" y="447967"/>
                    </a:lnTo>
                    <a:lnTo>
                      <a:pt x="553538" y="454317"/>
                    </a:lnTo>
                    <a:lnTo>
                      <a:pt x="545910" y="461302"/>
                    </a:lnTo>
                    <a:lnTo>
                      <a:pt x="538917" y="468604"/>
                    </a:lnTo>
                    <a:lnTo>
                      <a:pt x="532241" y="475907"/>
                    </a:lnTo>
                    <a:lnTo>
                      <a:pt x="525249" y="483527"/>
                    </a:lnTo>
                    <a:lnTo>
                      <a:pt x="518891" y="491464"/>
                    </a:lnTo>
                    <a:lnTo>
                      <a:pt x="512534" y="499402"/>
                    </a:lnTo>
                    <a:lnTo>
                      <a:pt x="506813" y="507022"/>
                    </a:lnTo>
                    <a:lnTo>
                      <a:pt x="501091" y="515277"/>
                    </a:lnTo>
                    <a:lnTo>
                      <a:pt x="495370" y="523849"/>
                    </a:lnTo>
                    <a:lnTo>
                      <a:pt x="490284" y="532422"/>
                    </a:lnTo>
                    <a:lnTo>
                      <a:pt x="485198" y="541312"/>
                    </a:lnTo>
                    <a:lnTo>
                      <a:pt x="480430" y="550202"/>
                    </a:lnTo>
                    <a:lnTo>
                      <a:pt x="475980" y="559092"/>
                    </a:lnTo>
                    <a:lnTo>
                      <a:pt x="472166" y="568299"/>
                    </a:lnTo>
                    <a:lnTo>
                      <a:pt x="468352" y="577507"/>
                    </a:lnTo>
                    <a:lnTo>
                      <a:pt x="464855" y="586714"/>
                    </a:lnTo>
                    <a:lnTo>
                      <a:pt x="461994" y="596239"/>
                    </a:lnTo>
                    <a:lnTo>
                      <a:pt x="459134" y="605764"/>
                    </a:lnTo>
                    <a:lnTo>
                      <a:pt x="456591" y="615289"/>
                    </a:lnTo>
                    <a:lnTo>
                      <a:pt x="454684" y="624814"/>
                    </a:lnTo>
                    <a:lnTo>
                      <a:pt x="453094" y="634657"/>
                    </a:lnTo>
                    <a:lnTo>
                      <a:pt x="451187" y="644182"/>
                    </a:lnTo>
                    <a:lnTo>
                      <a:pt x="450234" y="654024"/>
                    </a:lnTo>
                    <a:lnTo>
                      <a:pt x="449280" y="664184"/>
                    </a:lnTo>
                    <a:lnTo>
                      <a:pt x="448962" y="674344"/>
                    </a:lnTo>
                    <a:lnTo>
                      <a:pt x="448644" y="684822"/>
                    </a:lnTo>
                    <a:lnTo>
                      <a:pt x="448962" y="695934"/>
                    </a:lnTo>
                    <a:lnTo>
                      <a:pt x="449598" y="706729"/>
                    </a:lnTo>
                    <a:lnTo>
                      <a:pt x="450552" y="717842"/>
                    </a:lnTo>
                    <a:lnTo>
                      <a:pt x="452141" y="728637"/>
                    </a:lnTo>
                    <a:lnTo>
                      <a:pt x="453730" y="739432"/>
                    </a:lnTo>
                    <a:lnTo>
                      <a:pt x="455955" y="749909"/>
                    </a:lnTo>
                    <a:lnTo>
                      <a:pt x="458180" y="760387"/>
                    </a:lnTo>
                    <a:lnTo>
                      <a:pt x="461359" y="770547"/>
                    </a:lnTo>
                    <a:lnTo>
                      <a:pt x="464537" y="781024"/>
                    </a:lnTo>
                    <a:lnTo>
                      <a:pt x="468352" y="791184"/>
                    </a:lnTo>
                    <a:lnTo>
                      <a:pt x="472484" y="801027"/>
                    </a:lnTo>
                    <a:lnTo>
                      <a:pt x="476934" y="810869"/>
                    </a:lnTo>
                    <a:lnTo>
                      <a:pt x="482020" y="820712"/>
                    </a:lnTo>
                    <a:lnTo>
                      <a:pt x="487423" y="830237"/>
                    </a:lnTo>
                    <a:lnTo>
                      <a:pt x="492827" y="839762"/>
                    </a:lnTo>
                    <a:lnTo>
                      <a:pt x="498866" y="848969"/>
                    </a:lnTo>
                    <a:lnTo>
                      <a:pt x="505541" y="858177"/>
                    </a:lnTo>
                    <a:lnTo>
                      <a:pt x="512216" y="867067"/>
                    </a:lnTo>
                    <a:lnTo>
                      <a:pt x="519527" y="875957"/>
                    </a:lnTo>
                    <a:lnTo>
                      <a:pt x="527156" y="884212"/>
                    </a:lnTo>
                    <a:lnTo>
                      <a:pt x="535102" y="892467"/>
                    </a:lnTo>
                    <a:lnTo>
                      <a:pt x="543367" y="900404"/>
                    </a:lnTo>
                    <a:lnTo>
                      <a:pt x="551949" y="908024"/>
                    </a:lnTo>
                    <a:lnTo>
                      <a:pt x="561167" y="915644"/>
                    </a:lnTo>
                    <a:lnTo>
                      <a:pt x="570385" y="922947"/>
                    </a:lnTo>
                    <a:lnTo>
                      <a:pt x="580238" y="929932"/>
                    </a:lnTo>
                    <a:lnTo>
                      <a:pt x="590410" y="936282"/>
                    </a:lnTo>
                    <a:lnTo>
                      <a:pt x="600899" y="942632"/>
                    </a:lnTo>
                    <a:lnTo>
                      <a:pt x="611706" y="948982"/>
                    </a:lnTo>
                    <a:lnTo>
                      <a:pt x="623149" y="954697"/>
                    </a:lnTo>
                    <a:lnTo>
                      <a:pt x="634592" y="960412"/>
                    </a:lnTo>
                    <a:lnTo>
                      <a:pt x="646671" y="966127"/>
                    </a:lnTo>
                    <a:lnTo>
                      <a:pt x="666378" y="974064"/>
                    </a:lnTo>
                    <a:lnTo>
                      <a:pt x="688629" y="982637"/>
                    </a:lnTo>
                    <a:lnTo>
                      <a:pt x="713739" y="991209"/>
                    </a:lnTo>
                    <a:lnTo>
                      <a:pt x="741711" y="1000099"/>
                    </a:lnTo>
                    <a:lnTo>
                      <a:pt x="772544" y="1009307"/>
                    </a:lnTo>
                    <a:lnTo>
                      <a:pt x="805919" y="1018514"/>
                    </a:lnTo>
                    <a:lnTo>
                      <a:pt x="841837" y="1028357"/>
                    </a:lnTo>
                    <a:lnTo>
                      <a:pt x="880616" y="1038199"/>
                    </a:lnTo>
                    <a:lnTo>
                      <a:pt x="880616" y="1433487"/>
                    </a:lnTo>
                    <a:lnTo>
                      <a:pt x="870444" y="1431582"/>
                    </a:lnTo>
                    <a:lnTo>
                      <a:pt x="860591" y="1429042"/>
                    </a:lnTo>
                    <a:lnTo>
                      <a:pt x="850737" y="1426820"/>
                    </a:lnTo>
                    <a:lnTo>
                      <a:pt x="841519" y="1424280"/>
                    </a:lnTo>
                    <a:lnTo>
                      <a:pt x="831983" y="1421422"/>
                    </a:lnTo>
                    <a:lnTo>
                      <a:pt x="823083" y="1418247"/>
                    </a:lnTo>
                    <a:lnTo>
                      <a:pt x="814183" y="1415072"/>
                    </a:lnTo>
                    <a:lnTo>
                      <a:pt x="805283" y="1411580"/>
                    </a:lnTo>
                    <a:lnTo>
                      <a:pt x="796701" y="1408087"/>
                    </a:lnTo>
                    <a:lnTo>
                      <a:pt x="788437" y="1404277"/>
                    </a:lnTo>
                    <a:lnTo>
                      <a:pt x="780490" y="1400150"/>
                    </a:lnTo>
                    <a:lnTo>
                      <a:pt x="772544" y="1396022"/>
                    </a:lnTo>
                    <a:lnTo>
                      <a:pt x="764915" y="1391260"/>
                    </a:lnTo>
                    <a:lnTo>
                      <a:pt x="757604" y="1386815"/>
                    </a:lnTo>
                    <a:lnTo>
                      <a:pt x="750293" y="1381735"/>
                    </a:lnTo>
                    <a:lnTo>
                      <a:pt x="743618" y="1376655"/>
                    </a:lnTo>
                    <a:lnTo>
                      <a:pt x="732811" y="1368082"/>
                    </a:lnTo>
                    <a:lnTo>
                      <a:pt x="722640" y="1359192"/>
                    </a:lnTo>
                    <a:lnTo>
                      <a:pt x="713104" y="1349985"/>
                    </a:lnTo>
                    <a:lnTo>
                      <a:pt x="704204" y="1340142"/>
                    </a:lnTo>
                    <a:lnTo>
                      <a:pt x="695621" y="1329982"/>
                    </a:lnTo>
                    <a:lnTo>
                      <a:pt x="687675" y="1319187"/>
                    </a:lnTo>
                    <a:lnTo>
                      <a:pt x="680046" y="1308075"/>
                    </a:lnTo>
                    <a:lnTo>
                      <a:pt x="673371" y="1296327"/>
                    </a:lnTo>
                    <a:lnTo>
                      <a:pt x="667014" y="1284262"/>
                    </a:lnTo>
                    <a:lnTo>
                      <a:pt x="660975" y="1271562"/>
                    </a:lnTo>
                    <a:lnTo>
                      <a:pt x="655889" y="1258862"/>
                    </a:lnTo>
                    <a:lnTo>
                      <a:pt x="651121" y="1245209"/>
                    </a:lnTo>
                    <a:lnTo>
                      <a:pt x="646989" y="1231557"/>
                    </a:lnTo>
                    <a:lnTo>
                      <a:pt x="642857" y="1217269"/>
                    </a:lnTo>
                    <a:lnTo>
                      <a:pt x="639996" y="1202664"/>
                    </a:lnTo>
                    <a:lnTo>
                      <a:pt x="637453" y="1187424"/>
                    </a:lnTo>
                    <a:lnTo>
                      <a:pt x="410819" y="1219492"/>
                    </a:lnTo>
                    <a:lnTo>
                      <a:pt x="413044" y="1231557"/>
                    </a:lnTo>
                    <a:lnTo>
                      <a:pt x="415587" y="1243304"/>
                    </a:lnTo>
                    <a:lnTo>
                      <a:pt x="418766" y="1255370"/>
                    </a:lnTo>
                    <a:lnTo>
                      <a:pt x="421626" y="1266800"/>
                    </a:lnTo>
                    <a:lnTo>
                      <a:pt x="424805" y="1278230"/>
                    </a:lnTo>
                    <a:lnTo>
                      <a:pt x="428619" y="1289660"/>
                    </a:lnTo>
                    <a:lnTo>
                      <a:pt x="432116" y="1300455"/>
                    </a:lnTo>
                    <a:lnTo>
                      <a:pt x="435930" y="1311250"/>
                    </a:lnTo>
                    <a:lnTo>
                      <a:pt x="440062" y="1321727"/>
                    </a:lnTo>
                    <a:lnTo>
                      <a:pt x="444512" y="1332205"/>
                    </a:lnTo>
                    <a:lnTo>
                      <a:pt x="448644" y="1342682"/>
                    </a:lnTo>
                    <a:lnTo>
                      <a:pt x="453412" y="1352525"/>
                    </a:lnTo>
                    <a:lnTo>
                      <a:pt x="458180" y="1362367"/>
                    </a:lnTo>
                    <a:lnTo>
                      <a:pt x="463266" y="1372210"/>
                    </a:lnTo>
                    <a:lnTo>
                      <a:pt x="468352" y="1381735"/>
                    </a:lnTo>
                    <a:lnTo>
                      <a:pt x="473755" y="1390942"/>
                    </a:lnTo>
                    <a:lnTo>
                      <a:pt x="479477" y="1399832"/>
                    </a:lnTo>
                    <a:lnTo>
                      <a:pt x="485198" y="1409040"/>
                    </a:lnTo>
                    <a:lnTo>
                      <a:pt x="491238" y="1417612"/>
                    </a:lnTo>
                    <a:lnTo>
                      <a:pt x="497595" y="1426185"/>
                    </a:lnTo>
                    <a:lnTo>
                      <a:pt x="503634" y="1434757"/>
                    </a:lnTo>
                    <a:lnTo>
                      <a:pt x="510309" y="1442695"/>
                    </a:lnTo>
                    <a:lnTo>
                      <a:pt x="517302" y="1450950"/>
                    </a:lnTo>
                    <a:lnTo>
                      <a:pt x="524295" y="1458570"/>
                    </a:lnTo>
                    <a:lnTo>
                      <a:pt x="531288" y="1466190"/>
                    </a:lnTo>
                    <a:lnTo>
                      <a:pt x="538599" y="1473492"/>
                    </a:lnTo>
                    <a:lnTo>
                      <a:pt x="546227" y="1480795"/>
                    </a:lnTo>
                    <a:lnTo>
                      <a:pt x="553856" y="1487780"/>
                    </a:lnTo>
                    <a:lnTo>
                      <a:pt x="561802" y="1494765"/>
                    </a:lnTo>
                    <a:lnTo>
                      <a:pt x="570067" y="1501750"/>
                    </a:lnTo>
                    <a:lnTo>
                      <a:pt x="578331" y="1507782"/>
                    </a:lnTo>
                    <a:lnTo>
                      <a:pt x="586913" y="1514132"/>
                    </a:lnTo>
                    <a:lnTo>
                      <a:pt x="600581" y="1523657"/>
                    </a:lnTo>
                    <a:lnTo>
                      <a:pt x="615203" y="1532865"/>
                    </a:lnTo>
                    <a:lnTo>
                      <a:pt x="630142" y="1541437"/>
                    </a:lnTo>
                    <a:lnTo>
                      <a:pt x="645717" y="1549375"/>
                    </a:lnTo>
                    <a:lnTo>
                      <a:pt x="661928" y="1556995"/>
                    </a:lnTo>
                    <a:lnTo>
                      <a:pt x="678775" y="1563980"/>
                    </a:lnTo>
                    <a:lnTo>
                      <a:pt x="696257" y="1570647"/>
                    </a:lnTo>
                    <a:lnTo>
                      <a:pt x="714375" y="1576680"/>
                    </a:lnTo>
                    <a:lnTo>
                      <a:pt x="733129" y="1582395"/>
                    </a:lnTo>
                    <a:lnTo>
                      <a:pt x="752518" y="1587475"/>
                    </a:lnTo>
                    <a:lnTo>
                      <a:pt x="772544" y="1592237"/>
                    </a:lnTo>
                    <a:lnTo>
                      <a:pt x="792887" y="1596365"/>
                    </a:lnTo>
                    <a:lnTo>
                      <a:pt x="814183" y="1600175"/>
                    </a:lnTo>
                    <a:lnTo>
                      <a:pt x="835480" y="1603350"/>
                    </a:lnTo>
                    <a:lnTo>
                      <a:pt x="858048" y="1606525"/>
                    </a:lnTo>
                    <a:lnTo>
                      <a:pt x="880616" y="1608747"/>
                    </a:lnTo>
                    <a:lnTo>
                      <a:pt x="880616" y="1726857"/>
                    </a:lnTo>
                    <a:lnTo>
                      <a:pt x="1063385" y="1726857"/>
                    </a:lnTo>
                    <a:lnTo>
                      <a:pt x="1063385" y="1610652"/>
                    </a:lnTo>
                    <a:lnTo>
                      <a:pt x="1077371" y="1609382"/>
                    </a:lnTo>
                    <a:lnTo>
                      <a:pt x="1091675" y="1607795"/>
                    </a:lnTo>
                    <a:lnTo>
                      <a:pt x="1105661" y="1606207"/>
                    </a:lnTo>
                    <a:lnTo>
                      <a:pt x="1119329" y="1603985"/>
                    </a:lnTo>
                    <a:lnTo>
                      <a:pt x="1133314" y="1602080"/>
                    </a:lnTo>
                    <a:lnTo>
                      <a:pt x="1146665" y="1599857"/>
                    </a:lnTo>
                    <a:lnTo>
                      <a:pt x="1160015" y="1597317"/>
                    </a:lnTo>
                    <a:lnTo>
                      <a:pt x="1173047" y="1594142"/>
                    </a:lnTo>
                    <a:lnTo>
                      <a:pt x="1186397" y="1591285"/>
                    </a:lnTo>
                    <a:lnTo>
                      <a:pt x="1199111" y="1587792"/>
                    </a:lnTo>
                    <a:lnTo>
                      <a:pt x="1212144" y="1584300"/>
                    </a:lnTo>
                    <a:lnTo>
                      <a:pt x="1224540" y="1580807"/>
                    </a:lnTo>
                    <a:lnTo>
                      <a:pt x="1236937" y="1576680"/>
                    </a:lnTo>
                    <a:lnTo>
                      <a:pt x="1249333" y="1572552"/>
                    </a:lnTo>
                    <a:lnTo>
                      <a:pt x="1261412" y="1567790"/>
                    </a:lnTo>
                    <a:lnTo>
                      <a:pt x="1273491" y="1563345"/>
                    </a:lnTo>
                    <a:lnTo>
                      <a:pt x="1288748" y="1556995"/>
                    </a:lnTo>
                    <a:lnTo>
                      <a:pt x="1304005" y="1550010"/>
                    </a:lnTo>
                    <a:lnTo>
                      <a:pt x="1318627" y="1543025"/>
                    </a:lnTo>
                    <a:lnTo>
                      <a:pt x="1332613" y="1535722"/>
                    </a:lnTo>
                    <a:lnTo>
                      <a:pt x="1346598" y="1528102"/>
                    </a:lnTo>
                    <a:lnTo>
                      <a:pt x="1359631" y="1519847"/>
                    </a:lnTo>
                    <a:lnTo>
                      <a:pt x="1372345" y="1511592"/>
                    </a:lnTo>
                    <a:lnTo>
                      <a:pt x="1384742" y="1502702"/>
                    </a:lnTo>
                    <a:lnTo>
                      <a:pt x="1396185" y="1493812"/>
                    </a:lnTo>
                    <a:lnTo>
                      <a:pt x="1407945" y="1484287"/>
                    </a:lnTo>
                    <a:lnTo>
                      <a:pt x="1418753" y="1474762"/>
                    </a:lnTo>
                    <a:lnTo>
                      <a:pt x="1429242" y="1464602"/>
                    </a:lnTo>
                    <a:lnTo>
                      <a:pt x="1439096" y="1454125"/>
                    </a:lnTo>
                    <a:lnTo>
                      <a:pt x="1448631" y="1443647"/>
                    </a:lnTo>
                    <a:lnTo>
                      <a:pt x="1457531" y="1432535"/>
                    </a:lnTo>
                    <a:lnTo>
                      <a:pt x="1466114" y="1421422"/>
                    </a:lnTo>
                    <a:lnTo>
                      <a:pt x="1474378" y="1409675"/>
                    </a:lnTo>
                    <a:lnTo>
                      <a:pt x="1482007" y="1398245"/>
                    </a:lnTo>
                    <a:lnTo>
                      <a:pt x="1489000" y="1386497"/>
                    </a:lnTo>
                    <a:lnTo>
                      <a:pt x="1495675" y="1374432"/>
                    </a:lnTo>
                    <a:lnTo>
                      <a:pt x="1501396" y="1362685"/>
                    </a:lnTo>
                    <a:lnTo>
                      <a:pt x="1507118" y="1350620"/>
                    </a:lnTo>
                    <a:lnTo>
                      <a:pt x="1512203" y="1338555"/>
                    </a:lnTo>
                    <a:lnTo>
                      <a:pt x="1516335" y="1326490"/>
                    </a:lnTo>
                    <a:lnTo>
                      <a:pt x="1520468" y="1314107"/>
                    </a:lnTo>
                    <a:lnTo>
                      <a:pt x="1523964" y="1301725"/>
                    </a:lnTo>
                    <a:lnTo>
                      <a:pt x="1526507" y="1289025"/>
                    </a:lnTo>
                    <a:lnTo>
                      <a:pt x="1528732" y="1276642"/>
                    </a:lnTo>
                    <a:lnTo>
                      <a:pt x="1530957" y="1263942"/>
                    </a:lnTo>
                    <a:lnTo>
                      <a:pt x="1532228" y="1251242"/>
                    </a:lnTo>
                    <a:lnTo>
                      <a:pt x="1532864" y="1238542"/>
                    </a:lnTo>
                    <a:lnTo>
                      <a:pt x="1533182" y="1225207"/>
                    </a:lnTo>
                    <a:lnTo>
                      <a:pt x="1533182" y="1212189"/>
                    </a:lnTo>
                    <a:lnTo>
                      <a:pt x="1532546" y="1199172"/>
                    </a:lnTo>
                    <a:lnTo>
                      <a:pt x="1531275" y="1186789"/>
                    </a:lnTo>
                    <a:lnTo>
                      <a:pt x="1530003" y="1174407"/>
                    </a:lnTo>
                    <a:lnTo>
                      <a:pt x="1527778" y="1162342"/>
                    </a:lnTo>
                    <a:lnTo>
                      <a:pt x="1525553" y="1150594"/>
                    </a:lnTo>
                    <a:lnTo>
                      <a:pt x="1522693" y="1138847"/>
                    </a:lnTo>
                    <a:lnTo>
                      <a:pt x="1519514" y="1127734"/>
                    </a:lnTo>
                    <a:lnTo>
                      <a:pt x="1516018" y="1116939"/>
                    </a:lnTo>
                    <a:lnTo>
                      <a:pt x="1511885" y="1106144"/>
                    </a:lnTo>
                    <a:lnTo>
                      <a:pt x="1507435" y="1095349"/>
                    </a:lnTo>
                    <a:lnTo>
                      <a:pt x="1502350" y="1085189"/>
                    </a:lnTo>
                    <a:lnTo>
                      <a:pt x="1496946" y="1075347"/>
                    </a:lnTo>
                    <a:lnTo>
                      <a:pt x="1491225" y="1065822"/>
                    </a:lnTo>
                    <a:lnTo>
                      <a:pt x="1485185" y="1056614"/>
                    </a:lnTo>
                    <a:lnTo>
                      <a:pt x="1478510" y="1047407"/>
                    </a:lnTo>
                    <a:lnTo>
                      <a:pt x="1471517" y="1038517"/>
                    </a:lnTo>
                    <a:lnTo>
                      <a:pt x="1463889" y="1029944"/>
                    </a:lnTo>
                    <a:lnTo>
                      <a:pt x="1456260" y="1021689"/>
                    </a:lnTo>
                    <a:lnTo>
                      <a:pt x="1448314" y="1013752"/>
                    </a:lnTo>
                    <a:lnTo>
                      <a:pt x="1440049" y="1005814"/>
                    </a:lnTo>
                    <a:lnTo>
                      <a:pt x="1431467" y="998512"/>
                    </a:lnTo>
                    <a:lnTo>
                      <a:pt x="1422567" y="991527"/>
                    </a:lnTo>
                    <a:lnTo>
                      <a:pt x="1413349" y="984542"/>
                    </a:lnTo>
                    <a:lnTo>
                      <a:pt x="1403813" y="977557"/>
                    </a:lnTo>
                    <a:lnTo>
                      <a:pt x="1393959" y="971207"/>
                    </a:lnTo>
                    <a:lnTo>
                      <a:pt x="1383788" y="965174"/>
                    </a:lnTo>
                    <a:lnTo>
                      <a:pt x="1373299" y="959142"/>
                    </a:lnTo>
                    <a:lnTo>
                      <a:pt x="1362491" y="953427"/>
                    </a:lnTo>
                    <a:lnTo>
                      <a:pt x="1351048" y="948347"/>
                    </a:lnTo>
                    <a:lnTo>
                      <a:pt x="1339605" y="942949"/>
                    </a:lnTo>
                    <a:lnTo>
                      <a:pt x="1327845" y="937869"/>
                    </a:lnTo>
                    <a:lnTo>
                      <a:pt x="1305912" y="930249"/>
                    </a:lnTo>
                    <a:lnTo>
                      <a:pt x="1280801" y="921677"/>
                    </a:lnTo>
                    <a:lnTo>
                      <a:pt x="1252512" y="912469"/>
                    </a:lnTo>
                    <a:lnTo>
                      <a:pt x="1221362" y="902627"/>
                    </a:lnTo>
                    <a:lnTo>
                      <a:pt x="1186397" y="892784"/>
                    </a:lnTo>
                    <a:lnTo>
                      <a:pt x="1148572" y="882307"/>
                    </a:lnTo>
                    <a:lnTo>
                      <a:pt x="1107568" y="871512"/>
                    </a:lnTo>
                    <a:lnTo>
                      <a:pt x="1063385" y="860399"/>
                    </a:lnTo>
                    <a:lnTo>
                      <a:pt x="1063385" y="511149"/>
                    </a:lnTo>
                    <a:lnTo>
                      <a:pt x="1078960" y="514642"/>
                    </a:lnTo>
                    <a:lnTo>
                      <a:pt x="1093582" y="518769"/>
                    </a:lnTo>
                    <a:lnTo>
                      <a:pt x="1108204" y="523214"/>
                    </a:lnTo>
                    <a:lnTo>
                      <a:pt x="1121554" y="528612"/>
                    </a:lnTo>
                    <a:lnTo>
                      <a:pt x="1128229" y="531469"/>
                    </a:lnTo>
                    <a:lnTo>
                      <a:pt x="1134904" y="534644"/>
                    </a:lnTo>
                    <a:lnTo>
                      <a:pt x="1141261" y="537502"/>
                    </a:lnTo>
                    <a:lnTo>
                      <a:pt x="1146982" y="540677"/>
                    </a:lnTo>
                    <a:lnTo>
                      <a:pt x="1153022" y="544169"/>
                    </a:lnTo>
                    <a:lnTo>
                      <a:pt x="1159061" y="547662"/>
                    </a:lnTo>
                    <a:lnTo>
                      <a:pt x="1164465" y="551154"/>
                    </a:lnTo>
                    <a:lnTo>
                      <a:pt x="1169868" y="555282"/>
                    </a:lnTo>
                    <a:lnTo>
                      <a:pt x="1178768" y="561949"/>
                    </a:lnTo>
                    <a:lnTo>
                      <a:pt x="1187351" y="568934"/>
                    </a:lnTo>
                    <a:lnTo>
                      <a:pt x="1195297" y="576554"/>
                    </a:lnTo>
                    <a:lnTo>
                      <a:pt x="1202926" y="584174"/>
                    </a:lnTo>
                    <a:lnTo>
                      <a:pt x="1209919" y="592429"/>
                    </a:lnTo>
                    <a:lnTo>
                      <a:pt x="1216594" y="601002"/>
                    </a:lnTo>
                    <a:lnTo>
                      <a:pt x="1222633" y="609574"/>
                    </a:lnTo>
                    <a:lnTo>
                      <a:pt x="1228355" y="618782"/>
                    </a:lnTo>
                    <a:lnTo>
                      <a:pt x="1233758" y="627989"/>
                    </a:lnTo>
                    <a:lnTo>
                      <a:pt x="1238844" y="637832"/>
                    </a:lnTo>
                    <a:lnTo>
                      <a:pt x="1242976" y="647674"/>
                    </a:lnTo>
                    <a:lnTo>
                      <a:pt x="1247108" y="658469"/>
                    </a:lnTo>
                    <a:lnTo>
                      <a:pt x="1250287" y="668947"/>
                    </a:lnTo>
                    <a:lnTo>
                      <a:pt x="1253465" y="680059"/>
                    </a:lnTo>
                    <a:lnTo>
                      <a:pt x="1256326" y="691172"/>
                    </a:lnTo>
                    <a:lnTo>
                      <a:pt x="1258233" y="702919"/>
                    </a:lnTo>
                    <a:lnTo>
                      <a:pt x="1482324" y="675297"/>
                    </a:lnTo>
                    <a:lnTo>
                      <a:pt x="1479464" y="660692"/>
                    </a:lnTo>
                    <a:lnTo>
                      <a:pt x="1475967" y="646087"/>
                    </a:lnTo>
                    <a:lnTo>
                      <a:pt x="1472789" y="632434"/>
                    </a:lnTo>
                    <a:lnTo>
                      <a:pt x="1469292" y="618782"/>
                    </a:lnTo>
                    <a:lnTo>
                      <a:pt x="1465160" y="605764"/>
                    </a:lnTo>
                    <a:lnTo>
                      <a:pt x="1461028" y="592747"/>
                    </a:lnTo>
                    <a:lnTo>
                      <a:pt x="1456260" y="580364"/>
                    </a:lnTo>
                    <a:lnTo>
                      <a:pt x="1451810" y="568299"/>
                    </a:lnTo>
                    <a:lnTo>
                      <a:pt x="1446406" y="556552"/>
                    </a:lnTo>
                    <a:lnTo>
                      <a:pt x="1441321" y="545439"/>
                    </a:lnTo>
                    <a:lnTo>
                      <a:pt x="1435599" y="534644"/>
                    </a:lnTo>
                    <a:lnTo>
                      <a:pt x="1429560" y="523532"/>
                    </a:lnTo>
                    <a:lnTo>
                      <a:pt x="1423838" y="513689"/>
                    </a:lnTo>
                    <a:lnTo>
                      <a:pt x="1417163" y="503847"/>
                    </a:lnTo>
                    <a:lnTo>
                      <a:pt x="1410488" y="494322"/>
                    </a:lnTo>
                    <a:lnTo>
                      <a:pt x="1403177" y="485432"/>
                    </a:lnTo>
                    <a:lnTo>
                      <a:pt x="1395867" y="476542"/>
                    </a:lnTo>
                    <a:lnTo>
                      <a:pt x="1388238" y="467969"/>
                    </a:lnTo>
                    <a:lnTo>
                      <a:pt x="1379974" y="459714"/>
                    </a:lnTo>
                    <a:lnTo>
                      <a:pt x="1371074" y="451459"/>
                    </a:lnTo>
                    <a:lnTo>
                      <a:pt x="1361538" y="443522"/>
                    </a:lnTo>
                    <a:lnTo>
                      <a:pt x="1351366" y="435902"/>
                    </a:lnTo>
                    <a:lnTo>
                      <a:pt x="1341195" y="428599"/>
                    </a:lnTo>
                    <a:lnTo>
                      <a:pt x="1330388" y="421614"/>
                    </a:lnTo>
                    <a:lnTo>
                      <a:pt x="1319262" y="414629"/>
                    </a:lnTo>
                    <a:lnTo>
                      <a:pt x="1307184" y="407962"/>
                    </a:lnTo>
                    <a:lnTo>
                      <a:pt x="1294787" y="401294"/>
                    </a:lnTo>
                    <a:lnTo>
                      <a:pt x="1282073" y="395262"/>
                    </a:lnTo>
                    <a:lnTo>
                      <a:pt x="1268723" y="389229"/>
                    </a:lnTo>
                    <a:lnTo>
                      <a:pt x="1254737" y="383197"/>
                    </a:lnTo>
                    <a:lnTo>
                      <a:pt x="1240751" y="378117"/>
                    </a:lnTo>
                    <a:lnTo>
                      <a:pt x="1225812" y="372402"/>
                    </a:lnTo>
                    <a:lnTo>
                      <a:pt x="1207058" y="366369"/>
                    </a:lnTo>
                    <a:lnTo>
                      <a:pt x="1187986" y="360972"/>
                    </a:lnTo>
                    <a:lnTo>
                      <a:pt x="1168279" y="355574"/>
                    </a:lnTo>
                    <a:lnTo>
                      <a:pt x="1147936" y="351129"/>
                    </a:lnTo>
                    <a:lnTo>
                      <a:pt x="1127593" y="346684"/>
                    </a:lnTo>
                    <a:lnTo>
                      <a:pt x="1106614" y="343192"/>
                    </a:lnTo>
                    <a:lnTo>
                      <a:pt x="1085000" y="339699"/>
                    </a:lnTo>
                    <a:lnTo>
                      <a:pt x="1063385" y="337159"/>
                    </a:lnTo>
                    <a:lnTo>
                      <a:pt x="1063385" y="217144"/>
                    </a:lnTo>
                    <a:close/>
                    <a:moveTo>
                      <a:pt x="972000" y="0"/>
                    </a:moveTo>
                    <a:cubicBezTo>
                      <a:pt x="1508821" y="0"/>
                      <a:pt x="1944000" y="435179"/>
                      <a:pt x="1944000" y="972000"/>
                    </a:cubicBezTo>
                    <a:cubicBezTo>
                      <a:pt x="1944000" y="1508821"/>
                      <a:pt x="1508821" y="1944000"/>
                      <a:pt x="972000" y="1944000"/>
                    </a:cubicBezTo>
                    <a:cubicBezTo>
                      <a:pt x="435179" y="1944000"/>
                      <a:pt x="0" y="1508821"/>
                      <a:pt x="0" y="972000"/>
                    </a:cubicBezTo>
                    <a:cubicBezTo>
                      <a:pt x="0" y="435179"/>
                      <a:pt x="435179" y="0"/>
                      <a:pt x="9720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100" noProof="1">
                  <a:solidFill>
                    <a:srgbClr val="FFFFFF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endParaRPr>
              </a:p>
            </p:txBody>
          </p:sp>
          <p:sp>
            <p:nvSpPr>
              <p:cNvPr id="24" name="KSO_Shape"/>
              <p:cNvSpPr/>
              <p:nvPr/>
            </p:nvSpPr>
            <p:spPr bwMode="auto">
              <a:xfrm>
                <a:off x="3936206" y="3403711"/>
                <a:ext cx="395288" cy="340519"/>
              </a:xfrm>
              <a:custGeom>
                <a:avLst/>
                <a:gdLst>
                  <a:gd name="T0" fmla="*/ 838518 w 3856038"/>
                  <a:gd name="T1" fmla="*/ 3035936 h 3319463"/>
                  <a:gd name="T2" fmla="*/ 807086 w 3856038"/>
                  <a:gd name="T3" fmla="*/ 3078481 h 3319463"/>
                  <a:gd name="T4" fmla="*/ 345758 w 3856038"/>
                  <a:gd name="T5" fmla="*/ 3083244 h 3319463"/>
                  <a:gd name="T6" fmla="*/ 306705 w 3856038"/>
                  <a:gd name="T7" fmla="*/ 3047684 h 3319463"/>
                  <a:gd name="T8" fmla="*/ 1938189 w 3856038"/>
                  <a:gd name="T9" fmla="*/ 1874411 h 3319463"/>
                  <a:gd name="T10" fmla="*/ 2032113 w 3856038"/>
                  <a:gd name="T11" fmla="*/ 1927728 h 3319463"/>
                  <a:gd name="T12" fmla="*/ 2127625 w 3856038"/>
                  <a:gd name="T13" fmla="*/ 1936931 h 3319463"/>
                  <a:gd name="T14" fmla="*/ 2209174 w 3856038"/>
                  <a:gd name="T15" fmla="*/ 1913446 h 3319463"/>
                  <a:gd name="T16" fmla="*/ 2208222 w 3856038"/>
                  <a:gd name="T17" fmla="*/ 3063251 h 3319463"/>
                  <a:gd name="T18" fmla="*/ 2159673 w 3856038"/>
                  <a:gd name="T19" fmla="*/ 3086101 h 3319463"/>
                  <a:gd name="T20" fmla="*/ 1703060 w 3856038"/>
                  <a:gd name="T21" fmla="*/ 3067694 h 3319463"/>
                  <a:gd name="T22" fmla="*/ 1684338 w 3856038"/>
                  <a:gd name="T23" fmla="*/ 1620838 h 3319463"/>
                  <a:gd name="T24" fmla="*/ 1517659 w 3856038"/>
                  <a:gd name="T25" fmla="*/ 3063249 h 3319463"/>
                  <a:gd name="T26" fmla="*/ 1469110 w 3856038"/>
                  <a:gd name="T27" fmla="*/ 3086100 h 3319463"/>
                  <a:gd name="T28" fmla="*/ 1012179 w 3856038"/>
                  <a:gd name="T29" fmla="*/ 3067693 h 3319463"/>
                  <a:gd name="T30" fmla="*/ 993775 w 3856038"/>
                  <a:gd name="T31" fmla="*/ 2030516 h 3319463"/>
                  <a:gd name="T32" fmla="*/ 2903512 w 3856038"/>
                  <a:gd name="T33" fmla="*/ 3058483 h 3319463"/>
                  <a:gd name="T34" fmla="*/ 2858002 w 3856038"/>
                  <a:gd name="T35" fmla="*/ 3085784 h 3319463"/>
                  <a:gd name="T36" fmla="*/ 2397814 w 3856038"/>
                  <a:gd name="T37" fmla="*/ 3071816 h 3319463"/>
                  <a:gd name="T38" fmla="*/ 2374900 w 3856038"/>
                  <a:gd name="T39" fmla="*/ 3023247 h 3319463"/>
                  <a:gd name="T40" fmla="*/ 3393565 w 3856038"/>
                  <a:gd name="T41" fmla="*/ 829618 h 3319463"/>
                  <a:gd name="T42" fmla="*/ 3441797 w 3856038"/>
                  <a:gd name="T43" fmla="*/ 916284 h 3319463"/>
                  <a:gd name="T44" fmla="*/ 3518904 w 3856038"/>
                  <a:gd name="T45" fmla="*/ 976601 h 3319463"/>
                  <a:gd name="T46" fmla="*/ 3605213 w 3856038"/>
                  <a:gd name="T47" fmla="*/ 3023244 h 3319463"/>
                  <a:gd name="T48" fmla="*/ 3582367 w 3856038"/>
                  <a:gd name="T49" fmla="*/ 3071815 h 3319463"/>
                  <a:gd name="T50" fmla="*/ 3123532 w 3856038"/>
                  <a:gd name="T51" fmla="*/ 3085783 h 3319463"/>
                  <a:gd name="T52" fmla="*/ 3077839 w 3856038"/>
                  <a:gd name="T53" fmla="*/ 3058481 h 3319463"/>
                  <a:gd name="T54" fmla="*/ 3032368 w 3856038"/>
                  <a:gd name="T55" fmla="*/ 0 h 3319463"/>
                  <a:gd name="T56" fmla="*/ 3669057 w 3856038"/>
                  <a:gd name="T57" fmla="*/ 6984 h 3319463"/>
                  <a:gd name="T58" fmla="*/ 3714445 w 3856038"/>
                  <a:gd name="T59" fmla="*/ 35552 h 3319463"/>
                  <a:gd name="T60" fmla="*/ 3742692 w 3856038"/>
                  <a:gd name="T61" fmla="*/ 80308 h 3319463"/>
                  <a:gd name="T62" fmla="*/ 3749358 w 3856038"/>
                  <a:gd name="T63" fmla="*/ 717377 h 3319463"/>
                  <a:gd name="T64" fmla="*/ 3735075 w 3856038"/>
                  <a:gd name="T65" fmla="*/ 769117 h 3319463"/>
                  <a:gd name="T66" fmla="*/ 3700797 w 3856038"/>
                  <a:gd name="T67" fmla="*/ 808795 h 3319463"/>
                  <a:gd name="T68" fmla="*/ 3652870 w 3856038"/>
                  <a:gd name="T69" fmla="*/ 830698 h 3319463"/>
                  <a:gd name="T70" fmla="*/ 3597644 w 3856038"/>
                  <a:gd name="T71" fmla="*/ 829110 h 3319463"/>
                  <a:gd name="T72" fmla="*/ 3550670 w 3856038"/>
                  <a:gd name="T73" fmla="*/ 804986 h 3319463"/>
                  <a:gd name="T74" fmla="*/ 3518296 w 3856038"/>
                  <a:gd name="T75" fmla="*/ 764039 h 3319463"/>
                  <a:gd name="T76" fmla="*/ 3506552 w 3856038"/>
                  <a:gd name="T77" fmla="*/ 711346 h 3319463"/>
                  <a:gd name="T78" fmla="*/ 2155095 w 3856038"/>
                  <a:gd name="T79" fmla="*/ 1756621 h 3319463"/>
                  <a:gd name="T80" fmla="*/ 2103678 w 3856038"/>
                  <a:gd name="T81" fmla="*/ 1768049 h 3319463"/>
                  <a:gd name="T82" fmla="*/ 2052577 w 3856038"/>
                  <a:gd name="T83" fmla="*/ 1756621 h 3319463"/>
                  <a:gd name="T84" fmla="*/ 207257 w 3856038"/>
                  <a:gd name="T85" fmla="*/ 2594619 h 3319463"/>
                  <a:gd name="T86" fmla="*/ 161553 w 3856038"/>
                  <a:gd name="T87" fmla="*/ 2623505 h 3319463"/>
                  <a:gd name="T88" fmla="*/ 109818 w 3856038"/>
                  <a:gd name="T89" fmla="*/ 2629853 h 3319463"/>
                  <a:gd name="T90" fmla="*/ 59670 w 3856038"/>
                  <a:gd name="T91" fmla="*/ 2613665 h 3319463"/>
                  <a:gd name="T92" fmla="*/ 19996 w 3856038"/>
                  <a:gd name="T93" fmla="*/ 2575574 h 3319463"/>
                  <a:gd name="T94" fmla="*/ 952 w 3856038"/>
                  <a:gd name="T95" fmla="*/ 2526056 h 3319463"/>
                  <a:gd name="T96" fmla="*/ 5078 w 3856038"/>
                  <a:gd name="T97" fmla="*/ 2473998 h 3319463"/>
                  <a:gd name="T98" fmla="*/ 31105 w 3856038"/>
                  <a:gd name="T99" fmla="*/ 2427337 h 3319463"/>
                  <a:gd name="T100" fmla="*/ 1492697 w 3856038"/>
                  <a:gd name="T101" fmla="*/ 975760 h 3319463"/>
                  <a:gd name="T102" fmla="*/ 1543797 w 3856038"/>
                  <a:gd name="T103" fmla="*/ 964333 h 3319463"/>
                  <a:gd name="T104" fmla="*/ 1595215 w 3856038"/>
                  <a:gd name="T105" fmla="*/ 975760 h 3319463"/>
                  <a:gd name="T106" fmla="*/ 3334526 w 3856038"/>
                  <a:gd name="T107" fmla="*/ 243464 h 3319463"/>
                  <a:gd name="T108" fmla="*/ 2991107 w 3856038"/>
                  <a:gd name="T109" fmla="*/ 233624 h 3319463"/>
                  <a:gd name="T110" fmla="*/ 2948576 w 3856038"/>
                  <a:gd name="T111" fmla="*/ 203151 h 3319463"/>
                  <a:gd name="T112" fmla="*/ 2922550 w 3856038"/>
                  <a:gd name="T113" fmla="*/ 157760 h 3319463"/>
                  <a:gd name="T114" fmla="*/ 2918424 w 3856038"/>
                  <a:gd name="T115" fmla="*/ 102845 h 3319463"/>
                  <a:gd name="T116" fmla="*/ 2937468 w 3856038"/>
                  <a:gd name="T117" fmla="*/ 53645 h 3319463"/>
                  <a:gd name="T118" fmla="*/ 2975555 w 3856038"/>
                  <a:gd name="T119" fmla="*/ 17459 h 3319463"/>
                  <a:gd name="T120" fmla="*/ 3026338 w 3856038"/>
                  <a:gd name="T121" fmla="*/ 318 h 3319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856038" h="3319463">
                    <a:moveTo>
                      <a:pt x="50800" y="3187700"/>
                    </a:moveTo>
                    <a:lnTo>
                      <a:pt x="3856038" y="3187700"/>
                    </a:lnTo>
                    <a:lnTo>
                      <a:pt x="3856038" y="3319463"/>
                    </a:lnTo>
                    <a:lnTo>
                      <a:pt x="50800" y="3319463"/>
                    </a:lnTo>
                    <a:lnTo>
                      <a:pt x="50800" y="3187700"/>
                    </a:lnTo>
                    <a:close/>
                    <a:moveTo>
                      <a:pt x="839788" y="2182813"/>
                    </a:moveTo>
                    <a:lnTo>
                      <a:pt x="839788" y="3023236"/>
                    </a:lnTo>
                    <a:lnTo>
                      <a:pt x="839471" y="3029586"/>
                    </a:lnTo>
                    <a:lnTo>
                      <a:pt x="838518" y="3035936"/>
                    </a:lnTo>
                    <a:lnTo>
                      <a:pt x="837248" y="3041969"/>
                    </a:lnTo>
                    <a:lnTo>
                      <a:pt x="834708" y="3047684"/>
                    </a:lnTo>
                    <a:lnTo>
                      <a:pt x="832486" y="3053399"/>
                    </a:lnTo>
                    <a:lnTo>
                      <a:pt x="829311" y="3058479"/>
                    </a:lnTo>
                    <a:lnTo>
                      <a:pt x="825501" y="3063241"/>
                    </a:lnTo>
                    <a:lnTo>
                      <a:pt x="821373" y="3067686"/>
                    </a:lnTo>
                    <a:lnTo>
                      <a:pt x="816928" y="3071814"/>
                    </a:lnTo>
                    <a:lnTo>
                      <a:pt x="812166" y="3075306"/>
                    </a:lnTo>
                    <a:lnTo>
                      <a:pt x="807086" y="3078481"/>
                    </a:lnTo>
                    <a:lnTo>
                      <a:pt x="801688" y="3081339"/>
                    </a:lnTo>
                    <a:lnTo>
                      <a:pt x="795656" y="3083244"/>
                    </a:lnTo>
                    <a:lnTo>
                      <a:pt x="789623" y="3084831"/>
                    </a:lnTo>
                    <a:lnTo>
                      <a:pt x="783591" y="3085784"/>
                    </a:lnTo>
                    <a:lnTo>
                      <a:pt x="777241" y="3086101"/>
                    </a:lnTo>
                    <a:lnTo>
                      <a:pt x="364173" y="3086101"/>
                    </a:lnTo>
                    <a:lnTo>
                      <a:pt x="357823" y="3085784"/>
                    </a:lnTo>
                    <a:lnTo>
                      <a:pt x="351473" y="3084831"/>
                    </a:lnTo>
                    <a:lnTo>
                      <a:pt x="345758" y="3083244"/>
                    </a:lnTo>
                    <a:lnTo>
                      <a:pt x="339725" y="3081339"/>
                    </a:lnTo>
                    <a:lnTo>
                      <a:pt x="334328" y="3078481"/>
                    </a:lnTo>
                    <a:lnTo>
                      <a:pt x="329248" y="3075306"/>
                    </a:lnTo>
                    <a:lnTo>
                      <a:pt x="324485" y="3071814"/>
                    </a:lnTo>
                    <a:lnTo>
                      <a:pt x="320040" y="3067686"/>
                    </a:lnTo>
                    <a:lnTo>
                      <a:pt x="315595" y="3063241"/>
                    </a:lnTo>
                    <a:lnTo>
                      <a:pt x="312103" y="3058479"/>
                    </a:lnTo>
                    <a:lnTo>
                      <a:pt x="308928" y="3053399"/>
                    </a:lnTo>
                    <a:lnTo>
                      <a:pt x="306705" y="3047684"/>
                    </a:lnTo>
                    <a:lnTo>
                      <a:pt x="304165" y="3041969"/>
                    </a:lnTo>
                    <a:lnTo>
                      <a:pt x="302578" y="3035936"/>
                    </a:lnTo>
                    <a:lnTo>
                      <a:pt x="301943" y="3029586"/>
                    </a:lnTo>
                    <a:lnTo>
                      <a:pt x="301625" y="3023236"/>
                    </a:lnTo>
                    <a:lnTo>
                      <a:pt x="301625" y="2721293"/>
                    </a:lnTo>
                    <a:lnTo>
                      <a:pt x="839788" y="2182813"/>
                    </a:lnTo>
                    <a:close/>
                    <a:moveTo>
                      <a:pt x="1684338" y="1620838"/>
                    </a:moveTo>
                    <a:lnTo>
                      <a:pt x="1929304" y="1865842"/>
                    </a:lnTo>
                    <a:lnTo>
                      <a:pt x="1938189" y="1874411"/>
                    </a:lnTo>
                    <a:lnTo>
                      <a:pt x="1947708" y="1882345"/>
                    </a:lnTo>
                    <a:lnTo>
                      <a:pt x="1957227" y="1889644"/>
                    </a:lnTo>
                    <a:lnTo>
                      <a:pt x="1967064" y="1896944"/>
                    </a:lnTo>
                    <a:lnTo>
                      <a:pt x="1977218" y="1903291"/>
                    </a:lnTo>
                    <a:lnTo>
                      <a:pt x="1987690" y="1909003"/>
                    </a:lnTo>
                    <a:lnTo>
                      <a:pt x="1998478" y="1914716"/>
                    </a:lnTo>
                    <a:lnTo>
                      <a:pt x="2009267" y="1919476"/>
                    </a:lnTo>
                    <a:lnTo>
                      <a:pt x="2020690" y="1923602"/>
                    </a:lnTo>
                    <a:lnTo>
                      <a:pt x="2032113" y="1927728"/>
                    </a:lnTo>
                    <a:lnTo>
                      <a:pt x="2043537" y="1930901"/>
                    </a:lnTo>
                    <a:lnTo>
                      <a:pt x="2055277" y="1933440"/>
                    </a:lnTo>
                    <a:lnTo>
                      <a:pt x="2067335" y="1935344"/>
                    </a:lnTo>
                    <a:lnTo>
                      <a:pt x="2079393" y="1936931"/>
                    </a:lnTo>
                    <a:lnTo>
                      <a:pt x="2091768" y="1937883"/>
                    </a:lnTo>
                    <a:lnTo>
                      <a:pt x="2103826" y="1938201"/>
                    </a:lnTo>
                    <a:lnTo>
                      <a:pt x="2111759" y="1937883"/>
                    </a:lnTo>
                    <a:lnTo>
                      <a:pt x="2119692" y="1937566"/>
                    </a:lnTo>
                    <a:lnTo>
                      <a:pt x="2127625" y="1936931"/>
                    </a:lnTo>
                    <a:lnTo>
                      <a:pt x="2135240" y="1935979"/>
                    </a:lnTo>
                    <a:lnTo>
                      <a:pt x="2142856" y="1934710"/>
                    </a:lnTo>
                    <a:lnTo>
                      <a:pt x="2150788" y="1933440"/>
                    </a:lnTo>
                    <a:lnTo>
                      <a:pt x="2158404" y="1931536"/>
                    </a:lnTo>
                    <a:lnTo>
                      <a:pt x="2165702" y="1929949"/>
                    </a:lnTo>
                    <a:lnTo>
                      <a:pt x="2173318" y="1927728"/>
                    </a:lnTo>
                    <a:lnTo>
                      <a:pt x="2180299" y="1925189"/>
                    </a:lnTo>
                    <a:lnTo>
                      <a:pt x="2194895" y="1919794"/>
                    </a:lnTo>
                    <a:lnTo>
                      <a:pt x="2209174" y="1913446"/>
                    </a:lnTo>
                    <a:lnTo>
                      <a:pt x="2222501" y="1906782"/>
                    </a:lnTo>
                    <a:lnTo>
                      <a:pt x="2222501" y="3023263"/>
                    </a:lnTo>
                    <a:lnTo>
                      <a:pt x="2222501" y="3029611"/>
                    </a:lnTo>
                    <a:lnTo>
                      <a:pt x="2221232" y="3035958"/>
                    </a:lnTo>
                    <a:lnTo>
                      <a:pt x="2219645" y="3041988"/>
                    </a:lnTo>
                    <a:lnTo>
                      <a:pt x="2217742" y="3047700"/>
                    </a:lnTo>
                    <a:lnTo>
                      <a:pt x="2214886" y="3053413"/>
                    </a:lnTo>
                    <a:lnTo>
                      <a:pt x="2211713" y="3058491"/>
                    </a:lnTo>
                    <a:lnTo>
                      <a:pt x="2208222" y="3063251"/>
                    </a:lnTo>
                    <a:lnTo>
                      <a:pt x="2204414" y="3067694"/>
                    </a:lnTo>
                    <a:lnTo>
                      <a:pt x="2199655" y="3071820"/>
                    </a:lnTo>
                    <a:lnTo>
                      <a:pt x="2194895" y="3075311"/>
                    </a:lnTo>
                    <a:lnTo>
                      <a:pt x="2189818" y="3078484"/>
                    </a:lnTo>
                    <a:lnTo>
                      <a:pt x="2184424" y="3081341"/>
                    </a:lnTo>
                    <a:lnTo>
                      <a:pt x="2178712" y="3083245"/>
                    </a:lnTo>
                    <a:lnTo>
                      <a:pt x="2172366" y="3084832"/>
                    </a:lnTo>
                    <a:lnTo>
                      <a:pt x="2166654" y="3085784"/>
                    </a:lnTo>
                    <a:lnTo>
                      <a:pt x="2159673" y="3086101"/>
                    </a:lnTo>
                    <a:lnTo>
                      <a:pt x="1747166" y="3086101"/>
                    </a:lnTo>
                    <a:lnTo>
                      <a:pt x="1740820" y="3085784"/>
                    </a:lnTo>
                    <a:lnTo>
                      <a:pt x="1734474" y="3084832"/>
                    </a:lnTo>
                    <a:lnTo>
                      <a:pt x="1728445" y="3083245"/>
                    </a:lnTo>
                    <a:lnTo>
                      <a:pt x="1723050" y="3081341"/>
                    </a:lnTo>
                    <a:lnTo>
                      <a:pt x="1717656" y="3078484"/>
                    </a:lnTo>
                    <a:lnTo>
                      <a:pt x="1712579" y="3075311"/>
                    </a:lnTo>
                    <a:lnTo>
                      <a:pt x="1707185" y="3071820"/>
                    </a:lnTo>
                    <a:lnTo>
                      <a:pt x="1703060" y="3067694"/>
                    </a:lnTo>
                    <a:lnTo>
                      <a:pt x="1698935" y="3063251"/>
                    </a:lnTo>
                    <a:lnTo>
                      <a:pt x="1695444" y="3058491"/>
                    </a:lnTo>
                    <a:lnTo>
                      <a:pt x="1692271" y="3053413"/>
                    </a:lnTo>
                    <a:lnTo>
                      <a:pt x="1689415" y="3047700"/>
                    </a:lnTo>
                    <a:lnTo>
                      <a:pt x="1687511" y="3041988"/>
                    </a:lnTo>
                    <a:lnTo>
                      <a:pt x="1685925" y="3035958"/>
                    </a:lnTo>
                    <a:lnTo>
                      <a:pt x="1684973" y="3029611"/>
                    </a:lnTo>
                    <a:lnTo>
                      <a:pt x="1684338" y="3023263"/>
                    </a:lnTo>
                    <a:lnTo>
                      <a:pt x="1684338" y="1620838"/>
                    </a:lnTo>
                    <a:close/>
                    <a:moveTo>
                      <a:pt x="1531938" y="1492251"/>
                    </a:moveTo>
                    <a:lnTo>
                      <a:pt x="1531938" y="3023260"/>
                    </a:lnTo>
                    <a:lnTo>
                      <a:pt x="1531304" y="3029608"/>
                    </a:lnTo>
                    <a:lnTo>
                      <a:pt x="1530669" y="3035955"/>
                    </a:lnTo>
                    <a:lnTo>
                      <a:pt x="1529082" y="3041985"/>
                    </a:lnTo>
                    <a:lnTo>
                      <a:pt x="1527178" y="3047698"/>
                    </a:lnTo>
                    <a:lnTo>
                      <a:pt x="1524323" y="3053411"/>
                    </a:lnTo>
                    <a:lnTo>
                      <a:pt x="1521150" y="3058489"/>
                    </a:lnTo>
                    <a:lnTo>
                      <a:pt x="1517659" y="3063249"/>
                    </a:lnTo>
                    <a:lnTo>
                      <a:pt x="1513217" y="3067693"/>
                    </a:lnTo>
                    <a:lnTo>
                      <a:pt x="1509092" y="3071818"/>
                    </a:lnTo>
                    <a:lnTo>
                      <a:pt x="1504332" y="3075309"/>
                    </a:lnTo>
                    <a:lnTo>
                      <a:pt x="1498938" y="3078483"/>
                    </a:lnTo>
                    <a:lnTo>
                      <a:pt x="1493543" y="3081340"/>
                    </a:lnTo>
                    <a:lnTo>
                      <a:pt x="1487514" y="3083244"/>
                    </a:lnTo>
                    <a:lnTo>
                      <a:pt x="1481803" y="3084831"/>
                    </a:lnTo>
                    <a:lnTo>
                      <a:pt x="1475456" y="3085783"/>
                    </a:lnTo>
                    <a:lnTo>
                      <a:pt x="1469110" y="3086100"/>
                    </a:lnTo>
                    <a:lnTo>
                      <a:pt x="1056286" y="3086100"/>
                    </a:lnTo>
                    <a:lnTo>
                      <a:pt x="1050257" y="3085783"/>
                    </a:lnTo>
                    <a:lnTo>
                      <a:pt x="1043911" y="3084831"/>
                    </a:lnTo>
                    <a:lnTo>
                      <a:pt x="1037882" y="3083244"/>
                    </a:lnTo>
                    <a:lnTo>
                      <a:pt x="1031853" y="3081340"/>
                    </a:lnTo>
                    <a:lnTo>
                      <a:pt x="1026776" y="3078483"/>
                    </a:lnTo>
                    <a:lnTo>
                      <a:pt x="1021381" y="3075309"/>
                    </a:lnTo>
                    <a:lnTo>
                      <a:pt x="1016622" y="3071818"/>
                    </a:lnTo>
                    <a:lnTo>
                      <a:pt x="1012179" y="3067693"/>
                    </a:lnTo>
                    <a:lnTo>
                      <a:pt x="1008372" y="3063249"/>
                    </a:lnTo>
                    <a:lnTo>
                      <a:pt x="1004246" y="3058489"/>
                    </a:lnTo>
                    <a:lnTo>
                      <a:pt x="1001391" y="3053411"/>
                    </a:lnTo>
                    <a:lnTo>
                      <a:pt x="998852" y="3047698"/>
                    </a:lnTo>
                    <a:lnTo>
                      <a:pt x="996631" y="3041985"/>
                    </a:lnTo>
                    <a:lnTo>
                      <a:pt x="995044" y="3035955"/>
                    </a:lnTo>
                    <a:lnTo>
                      <a:pt x="994092" y="3029608"/>
                    </a:lnTo>
                    <a:lnTo>
                      <a:pt x="993775" y="3023260"/>
                    </a:lnTo>
                    <a:lnTo>
                      <a:pt x="993775" y="2030516"/>
                    </a:lnTo>
                    <a:lnTo>
                      <a:pt x="1531938" y="1492251"/>
                    </a:lnTo>
                    <a:close/>
                    <a:moveTo>
                      <a:pt x="2914650" y="1230313"/>
                    </a:moveTo>
                    <a:lnTo>
                      <a:pt x="2914650" y="3023247"/>
                    </a:lnTo>
                    <a:lnTo>
                      <a:pt x="2914014" y="3029596"/>
                    </a:lnTo>
                    <a:lnTo>
                      <a:pt x="2913059" y="3035945"/>
                    </a:lnTo>
                    <a:lnTo>
                      <a:pt x="2911468" y="3041976"/>
                    </a:lnTo>
                    <a:lnTo>
                      <a:pt x="2909240" y="3047690"/>
                    </a:lnTo>
                    <a:lnTo>
                      <a:pt x="2906694" y="3053404"/>
                    </a:lnTo>
                    <a:lnTo>
                      <a:pt x="2903512" y="3058483"/>
                    </a:lnTo>
                    <a:lnTo>
                      <a:pt x="2900011" y="3063245"/>
                    </a:lnTo>
                    <a:lnTo>
                      <a:pt x="2895874" y="3067689"/>
                    </a:lnTo>
                    <a:lnTo>
                      <a:pt x="2891736" y="3071816"/>
                    </a:lnTo>
                    <a:lnTo>
                      <a:pt x="2886326" y="3075308"/>
                    </a:lnTo>
                    <a:lnTo>
                      <a:pt x="2881234" y="3078482"/>
                    </a:lnTo>
                    <a:lnTo>
                      <a:pt x="2875824" y="3081340"/>
                    </a:lnTo>
                    <a:lnTo>
                      <a:pt x="2870414" y="3083244"/>
                    </a:lnTo>
                    <a:lnTo>
                      <a:pt x="2864367" y="3084831"/>
                    </a:lnTo>
                    <a:lnTo>
                      <a:pt x="2858002" y="3085784"/>
                    </a:lnTo>
                    <a:lnTo>
                      <a:pt x="2851637" y="3086101"/>
                    </a:lnTo>
                    <a:lnTo>
                      <a:pt x="2437914" y="3086101"/>
                    </a:lnTo>
                    <a:lnTo>
                      <a:pt x="2430912" y="3085784"/>
                    </a:lnTo>
                    <a:lnTo>
                      <a:pt x="2425184" y="3084831"/>
                    </a:lnTo>
                    <a:lnTo>
                      <a:pt x="2418819" y="3083244"/>
                    </a:lnTo>
                    <a:lnTo>
                      <a:pt x="2413090" y="3081340"/>
                    </a:lnTo>
                    <a:lnTo>
                      <a:pt x="2407680" y="3078482"/>
                    </a:lnTo>
                    <a:lnTo>
                      <a:pt x="2402588" y="3075308"/>
                    </a:lnTo>
                    <a:lnTo>
                      <a:pt x="2397814" y="3071816"/>
                    </a:lnTo>
                    <a:lnTo>
                      <a:pt x="2393040" y="3067689"/>
                    </a:lnTo>
                    <a:lnTo>
                      <a:pt x="2389221" y="3063245"/>
                    </a:lnTo>
                    <a:lnTo>
                      <a:pt x="2385721" y="3058483"/>
                    </a:lnTo>
                    <a:lnTo>
                      <a:pt x="2382538" y="3053404"/>
                    </a:lnTo>
                    <a:lnTo>
                      <a:pt x="2379674" y="3047690"/>
                    </a:lnTo>
                    <a:lnTo>
                      <a:pt x="2377764" y="3041976"/>
                    </a:lnTo>
                    <a:lnTo>
                      <a:pt x="2376173" y="3035945"/>
                    </a:lnTo>
                    <a:lnTo>
                      <a:pt x="2374900" y="3029596"/>
                    </a:lnTo>
                    <a:lnTo>
                      <a:pt x="2374900" y="3023247"/>
                    </a:lnTo>
                    <a:lnTo>
                      <a:pt x="2374900" y="1768701"/>
                    </a:lnTo>
                    <a:lnTo>
                      <a:pt x="2914650" y="1230313"/>
                    </a:lnTo>
                    <a:close/>
                    <a:moveTo>
                      <a:pt x="3382142" y="762000"/>
                    </a:moveTo>
                    <a:lnTo>
                      <a:pt x="3382777" y="774063"/>
                    </a:lnTo>
                    <a:lnTo>
                      <a:pt x="3384046" y="785492"/>
                    </a:lnTo>
                    <a:lnTo>
                      <a:pt x="3385633" y="796920"/>
                    </a:lnTo>
                    <a:lnTo>
                      <a:pt x="3387536" y="808031"/>
                    </a:lnTo>
                    <a:lnTo>
                      <a:pt x="3390392" y="818825"/>
                    </a:lnTo>
                    <a:lnTo>
                      <a:pt x="3393565" y="829618"/>
                    </a:lnTo>
                    <a:lnTo>
                      <a:pt x="3397056" y="840094"/>
                    </a:lnTo>
                    <a:lnTo>
                      <a:pt x="3401181" y="850888"/>
                    </a:lnTo>
                    <a:lnTo>
                      <a:pt x="3405623" y="860729"/>
                    </a:lnTo>
                    <a:lnTo>
                      <a:pt x="3410383" y="870570"/>
                    </a:lnTo>
                    <a:lnTo>
                      <a:pt x="3416095" y="880411"/>
                    </a:lnTo>
                    <a:lnTo>
                      <a:pt x="3421806" y="889935"/>
                    </a:lnTo>
                    <a:lnTo>
                      <a:pt x="3427835" y="899141"/>
                    </a:lnTo>
                    <a:lnTo>
                      <a:pt x="3434499" y="907713"/>
                    </a:lnTo>
                    <a:lnTo>
                      <a:pt x="3441797" y="916284"/>
                    </a:lnTo>
                    <a:lnTo>
                      <a:pt x="3448778" y="924220"/>
                    </a:lnTo>
                    <a:lnTo>
                      <a:pt x="3456711" y="932157"/>
                    </a:lnTo>
                    <a:lnTo>
                      <a:pt x="3464644" y="939776"/>
                    </a:lnTo>
                    <a:lnTo>
                      <a:pt x="3472894" y="946760"/>
                    </a:lnTo>
                    <a:lnTo>
                      <a:pt x="3481461" y="953426"/>
                    </a:lnTo>
                    <a:lnTo>
                      <a:pt x="3490663" y="960093"/>
                    </a:lnTo>
                    <a:lnTo>
                      <a:pt x="3499548" y="966125"/>
                    </a:lnTo>
                    <a:lnTo>
                      <a:pt x="3509067" y="971521"/>
                    </a:lnTo>
                    <a:lnTo>
                      <a:pt x="3518904" y="976601"/>
                    </a:lnTo>
                    <a:lnTo>
                      <a:pt x="3529058" y="981363"/>
                    </a:lnTo>
                    <a:lnTo>
                      <a:pt x="3539529" y="985807"/>
                    </a:lnTo>
                    <a:lnTo>
                      <a:pt x="3549683" y="989616"/>
                    </a:lnTo>
                    <a:lnTo>
                      <a:pt x="3560155" y="992791"/>
                    </a:lnTo>
                    <a:lnTo>
                      <a:pt x="3571261" y="995966"/>
                    </a:lnTo>
                    <a:lnTo>
                      <a:pt x="3582367" y="998505"/>
                    </a:lnTo>
                    <a:lnTo>
                      <a:pt x="3593790" y="1000093"/>
                    </a:lnTo>
                    <a:lnTo>
                      <a:pt x="3605213" y="1001680"/>
                    </a:lnTo>
                    <a:lnTo>
                      <a:pt x="3605213" y="3023244"/>
                    </a:lnTo>
                    <a:lnTo>
                      <a:pt x="3604896" y="3029593"/>
                    </a:lnTo>
                    <a:lnTo>
                      <a:pt x="3603944" y="3035942"/>
                    </a:lnTo>
                    <a:lnTo>
                      <a:pt x="3602357" y="3041974"/>
                    </a:lnTo>
                    <a:lnTo>
                      <a:pt x="3600136" y="3047688"/>
                    </a:lnTo>
                    <a:lnTo>
                      <a:pt x="3597598" y="3053402"/>
                    </a:lnTo>
                    <a:lnTo>
                      <a:pt x="3594425" y="3058481"/>
                    </a:lnTo>
                    <a:lnTo>
                      <a:pt x="3590617" y="3063243"/>
                    </a:lnTo>
                    <a:lnTo>
                      <a:pt x="3586809" y="3067688"/>
                    </a:lnTo>
                    <a:lnTo>
                      <a:pt x="3582367" y="3071815"/>
                    </a:lnTo>
                    <a:lnTo>
                      <a:pt x="3577607" y="3075307"/>
                    </a:lnTo>
                    <a:lnTo>
                      <a:pt x="3572213" y="3078481"/>
                    </a:lnTo>
                    <a:lnTo>
                      <a:pt x="3567136" y="3081338"/>
                    </a:lnTo>
                    <a:lnTo>
                      <a:pt x="3561107" y="3083243"/>
                    </a:lnTo>
                    <a:lnTo>
                      <a:pt x="3555078" y="3084830"/>
                    </a:lnTo>
                    <a:lnTo>
                      <a:pt x="3548732" y="3085783"/>
                    </a:lnTo>
                    <a:lnTo>
                      <a:pt x="3542703" y="3086100"/>
                    </a:lnTo>
                    <a:lnTo>
                      <a:pt x="3129878" y="3086100"/>
                    </a:lnTo>
                    <a:lnTo>
                      <a:pt x="3123532" y="3085783"/>
                    </a:lnTo>
                    <a:lnTo>
                      <a:pt x="3117186" y="3084830"/>
                    </a:lnTo>
                    <a:lnTo>
                      <a:pt x="3111474" y="3083243"/>
                    </a:lnTo>
                    <a:lnTo>
                      <a:pt x="3105445" y="3081338"/>
                    </a:lnTo>
                    <a:lnTo>
                      <a:pt x="3099733" y="3078481"/>
                    </a:lnTo>
                    <a:lnTo>
                      <a:pt x="3094656" y="3075307"/>
                    </a:lnTo>
                    <a:lnTo>
                      <a:pt x="3089897" y="3071815"/>
                    </a:lnTo>
                    <a:lnTo>
                      <a:pt x="3085454" y="3067688"/>
                    </a:lnTo>
                    <a:lnTo>
                      <a:pt x="3081329" y="3063243"/>
                    </a:lnTo>
                    <a:lnTo>
                      <a:pt x="3077839" y="3058481"/>
                    </a:lnTo>
                    <a:lnTo>
                      <a:pt x="3074666" y="3053402"/>
                    </a:lnTo>
                    <a:lnTo>
                      <a:pt x="3071810" y="3047688"/>
                    </a:lnTo>
                    <a:lnTo>
                      <a:pt x="3069906" y="3041974"/>
                    </a:lnTo>
                    <a:lnTo>
                      <a:pt x="3068320" y="3035942"/>
                    </a:lnTo>
                    <a:lnTo>
                      <a:pt x="3067685" y="3029593"/>
                    </a:lnTo>
                    <a:lnTo>
                      <a:pt x="3067050" y="3023244"/>
                    </a:lnTo>
                    <a:lnTo>
                      <a:pt x="3067050" y="1077552"/>
                    </a:lnTo>
                    <a:lnTo>
                      <a:pt x="3382142" y="762000"/>
                    </a:lnTo>
                    <a:close/>
                    <a:moveTo>
                      <a:pt x="3032368" y="0"/>
                    </a:moveTo>
                    <a:lnTo>
                      <a:pt x="3038399" y="0"/>
                    </a:lnTo>
                    <a:lnTo>
                      <a:pt x="3628114" y="0"/>
                    </a:lnTo>
                    <a:lnTo>
                      <a:pt x="3634144" y="0"/>
                    </a:lnTo>
                    <a:lnTo>
                      <a:pt x="3640175" y="318"/>
                    </a:lnTo>
                    <a:lnTo>
                      <a:pt x="3646205" y="1270"/>
                    </a:lnTo>
                    <a:lnTo>
                      <a:pt x="3651918" y="2222"/>
                    </a:lnTo>
                    <a:lnTo>
                      <a:pt x="3657631" y="3492"/>
                    </a:lnTo>
                    <a:lnTo>
                      <a:pt x="3663344" y="5079"/>
                    </a:lnTo>
                    <a:lnTo>
                      <a:pt x="3669057" y="6984"/>
                    </a:lnTo>
                    <a:lnTo>
                      <a:pt x="3674453" y="9206"/>
                    </a:lnTo>
                    <a:lnTo>
                      <a:pt x="3680166" y="11428"/>
                    </a:lnTo>
                    <a:lnTo>
                      <a:pt x="3685562" y="14284"/>
                    </a:lnTo>
                    <a:lnTo>
                      <a:pt x="3690640" y="17459"/>
                    </a:lnTo>
                    <a:lnTo>
                      <a:pt x="3695718" y="20633"/>
                    </a:lnTo>
                    <a:lnTo>
                      <a:pt x="3700479" y="23807"/>
                    </a:lnTo>
                    <a:lnTo>
                      <a:pt x="3705240" y="27616"/>
                    </a:lnTo>
                    <a:lnTo>
                      <a:pt x="3710001" y="31425"/>
                    </a:lnTo>
                    <a:lnTo>
                      <a:pt x="3714445" y="35552"/>
                    </a:lnTo>
                    <a:lnTo>
                      <a:pt x="3718253" y="39678"/>
                    </a:lnTo>
                    <a:lnTo>
                      <a:pt x="3722062" y="44440"/>
                    </a:lnTo>
                    <a:lnTo>
                      <a:pt x="3725871" y="49201"/>
                    </a:lnTo>
                    <a:lnTo>
                      <a:pt x="3729362" y="53962"/>
                    </a:lnTo>
                    <a:lnTo>
                      <a:pt x="3732536" y="59041"/>
                    </a:lnTo>
                    <a:lnTo>
                      <a:pt x="3735075" y="64437"/>
                    </a:lnTo>
                    <a:lnTo>
                      <a:pt x="3737932" y="69516"/>
                    </a:lnTo>
                    <a:lnTo>
                      <a:pt x="3740471" y="74912"/>
                    </a:lnTo>
                    <a:lnTo>
                      <a:pt x="3742692" y="80308"/>
                    </a:lnTo>
                    <a:lnTo>
                      <a:pt x="3744279" y="86339"/>
                    </a:lnTo>
                    <a:lnTo>
                      <a:pt x="3745866" y="91736"/>
                    </a:lnTo>
                    <a:lnTo>
                      <a:pt x="3747453" y="97767"/>
                    </a:lnTo>
                    <a:lnTo>
                      <a:pt x="3748088" y="103798"/>
                    </a:lnTo>
                    <a:lnTo>
                      <a:pt x="3749040" y="109511"/>
                    </a:lnTo>
                    <a:lnTo>
                      <a:pt x="3749358" y="115542"/>
                    </a:lnTo>
                    <a:lnTo>
                      <a:pt x="3749675" y="121573"/>
                    </a:lnTo>
                    <a:lnTo>
                      <a:pt x="3749675" y="711346"/>
                    </a:lnTo>
                    <a:lnTo>
                      <a:pt x="3749358" y="717377"/>
                    </a:lnTo>
                    <a:lnTo>
                      <a:pt x="3749040" y="723726"/>
                    </a:lnTo>
                    <a:lnTo>
                      <a:pt x="3748088" y="729757"/>
                    </a:lnTo>
                    <a:lnTo>
                      <a:pt x="3747453" y="735788"/>
                    </a:lnTo>
                    <a:lnTo>
                      <a:pt x="3745866" y="741819"/>
                    </a:lnTo>
                    <a:lnTo>
                      <a:pt x="3744279" y="747215"/>
                    </a:lnTo>
                    <a:lnTo>
                      <a:pt x="3742375" y="753246"/>
                    </a:lnTo>
                    <a:lnTo>
                      <a:pt x="3740471" y="758642"/>
                    </a:lnTo>
                    <a:lnTo>
                      <a:pt x="3737614" y="764039"/>
                    </a:lnTo>
                    <a:lnTo>
                      <a:pt x="3735075" y="769117"/>
                    </a:lnTo>
                    <a:lnTo>
                      <a:pt x="3732219" y="774196"/>
                    </a:lnTo>
                    <a:lnTo>
                      <a:pt x="3729045" y="779275"/>
                    </a:lnTo>
                    <a:lnTo>
                      <a:pt x="3725871" y="784036"/>
                    </a:lnTo>
                    <a:lnTo>
                      <a:pt x="3721745" y="788798"/>
                    </a:lnTo>
                    <a:lnTo>
                      <a:pt x="3718253" y="793242"/>
                    </a:lnTo>
                    <a:lnTo>
                      <a:pt x="3714445" y="797368"/>
                    </a:lnTo>
                    <a:lnTo>
                      <a:pt x="3710001" y="801495"/>
                    </a:lnTo>
                    <a:lnTo>
                      <a:pt x="3705558" y="804986"/>
                    </a:lnTo>
                    <a:lnTo>
                      <a:pt x="3700797" y="808795"/>
                    </a:lnTo>
                    <a:lnTo>
                      <a:pt x="3696036" y="811970"/>
                    </a:lnTo>
                    <a:lnTo>
                      <a:pt x="3690958" y="815144"/>
                    </a:lnTo>
                    <a:lnTo>
                      <a:pt x="3685879" y="818318"/>
                    </a:lnTo>
                    <a:lnTo>
                      <a:pt x="3680801" y="820857"/>
                    </a:lnTo>
                    <a:lnTo>
                      <a:pt x="3675405" y="823397"/>
                    </a:lnTo>
                    <a:lnTo>
                      <a:pt x="3669692" y="825301"/>
                    </a:lnTo>
                    <a:lnTo>
                      <a:pt x="3664297" y="827523"/>
                    </a:lnTo>
                    <a:lnTo>
                      <a:pt x="3658583" y="829110"/>
                    </a:lnTo>
                    <a:lnTo>
                      <a:pt x="3652870" y="830698"/>
                    </a:lnTo>
                    <a:lnTo>
                      <a:pt x="3646523" y="831332"/>
                    </a:lnTo>
                    <a:lnTo>
                      <a:pt x="3640492" y="832285"/>
                    </a:lnTo>
                    <a:lnTo>
                      <a:pt x="3634144" y="832919"/>
                    </a:lnTo>
                    <a:lnTo>
                      <a:pt x="3628114" y="832919"/>
                    </a:lnTo>
                    <a:lnTo>
                      <a:pt x="3622083" y="832919"/>
                    </a:lnTo>
                    <a:lnTo>
                      <a:pt x="3615735" y="832285"/>
                    </a:lnTo>
                    <a:lnTo>
                      <a:pt x="3609705" y="831332"/>
                    </a:lnTo>
                    <a:lnTo>
                      <a:pt x="3603675" y="830698"/>
                    </a:lnTo>
                    <a:lnTo>
                      <a:pt x="3597644" y="829110"/>
                    </a:lnTo>
                    <a:lnTo>
                      <a:pt x="3592248" y="827523"/>
                    </a:lnTo>
                    <a:lnTo>
                      <a:pt x="3586218" y="825301"/>
                    </a:lnTo>
                    <a:lnTo>
                      <a:pt x="3580822" y="823397"/>
                    </a:lnTo>
                    <a:lnTo>
                      <a:pt x="3575427" y="820857"/>
                    </a:lnTo>
                    <a:lnTo>
                      <a:pt x="3570031" y="818318"/>
                    </a:lnTo>
                    <a:lnTo>
                      <a:pt x="3565270" y="815144"/>
                    </a:lnTo>
                    <a:lnTo>
                      <a:pt x="3560192" y="811970"/>
                    </a:lnTo>
                    <a:lnTo>
                      <a:pt x="3555431" y="808795"/>
                    </a:lnTo>
                    <a:lnTo>
                      <a:pt x="3550670" y="804986"/>
                    </a:lnTo>
                    <a:lnTo>
                      <a:pt x="3546227" y="801495"/>
                    </a:lnTo>
                    <a:lnTo>
                      <a:pt x="3542100" y="797368"/>
                    </a:lnTo>
                    <a:lnTo>
                      <a:pt x="3537974" y="793242"/>
                    </a:lnTo>
                    <a:lnTo>
                      <a:pt x="3534166" y="788798"/>
                    </a:lnTo>
                    <a:lnTo>
                      <a:pt x="3530674" y="784036"/>
                    </a:lnTo>
                    <a:lnTo>
                      <a:pt x="3527500" y="779275"/>
                    </a:lnTo>
                    <a:lnTo>
                      <a:pt x="3524326" y="774196"/>
                    </a:lnTo>
                    <a:lnTo>
                      <a:pt x="3521153" y="769117"/>
                    </a:lnTo>
                    <a:lnTo>
                      <a:pt x="3518296" y="764039"/>
                    </a:lnTo>
                    <a:lnTo>
                      <a:pt x="3516074" y="758642"/>
                    </a:lnTo>
                    <a:lnTo>
                      <a:pt x="3514170" y="753246"/>
                    </a:lnTo>
                    <a:lnTo>
                      <a:pt x="3511948" y="747215"/>
                    </a:lnTo>
                    <a:lnTo>
                      <a:pt x="3510361" y="741819"/>
                    </a:lnTo>
                    <a:lnTo>
                      <a:pt x="3508774" y="735788"/>
                    </a:lnTo>
                    <a:lnTo>
                      <a:pt x="3508139" y="729757"/>
                    </a:lnTo>
                    <a:lnTo>
                      <a:pt x="3507187" y="723726"/>
                    </a:lnTo>
                    <a:lnTo>
                      <a:pt x="3506552" y="717377"/>
                    </a:lnTo>
                    <a:lnTo>
                      <a:pt x="3506552" y="711346"/>
                    </a:lnTo>
                    <a:lnTo>
                      <a:pt x="3506552" y="415190"/>
                    </a:lnTo>
                    <a:lnTo>
                      <a:pt x="2189691" y="1732180"/>
                    </a:lnTo>
                    <a:lnTo>
                      <a:pt x="2185247" y="1736624"/>
                    </a:lnTo>
                    <a:lnTo>
                      <a:pt x="2180487" y="1740433"/>
                    </a:lnTo>
                    <a:lnTo>
                      <a:pt x="2175726" y="1744242"/>
                    </a:lnTo>
                    <a:lnTo>
                      <a:pt x="2170647" y="1748051"/>
                    </a:lnTo>
                    <a:lnTo>
                      <a:pt x="2165569" y="1750908"/>
                    </a:lnTo>
                    <a:lnTo>
                      <a:pt x="2160491" y="1753765"/>
                    </a:lnTo>
                    <a:lnTo>
                      <a:pt x="2155095" y="1756621"/>
                    </a:lnTo>
                    <a:lnTo>
                      <a:pt x="2149382" y="1758843"/>
                    </a:lnTo>
                    <a:lnTo>
                      <a:pt x="2143986" y="1761065"/>
                    </a:lnTo>
                    <a:lnTo>
                      <a:pt x="2138273" y="1762970"/>
                    </a:lnTo>
                    <a:lnTo>
                      <a:pt x="2132878" y="1764557"/>
                    </a:lnTo>
                    <a:lnTo>
                      <a:pt x="2126847" y="1765509"/>
                    </a:lnTo>
                    <a:lnTo>
                      <a:pt x="2121452" y="1766461"/>
                    </a:lnTo>
                    <a:lnTo>
                      <a:pt x="2115421" y="1767096"/>
                    </a:lnTo>
                    <a:lnTo>
                      <a:pt x="2109708" y="1767731"/>
                    </a:lnTo>
                    <a:lnTo>
                      <a:pt x="2103678" y="1768049"/>
                    </a:lnTo>
                    <a:lnTo>
                      <a:pt x="2098282" y="1767731"/>
                    </a:lnTo>
                    <a:lnTo>
                      <a:pt x="2092252" y="1767096"/>
                    </a:lnTo>
                    <a:lnTo>
                      <a:pt x="2086221" y="1766461"/>
                    </a:lnTo>
                    <a:lnTo>
                      <a:pt x="2080508" y="1765509"/>
                    </a:lnTo>
                    <a:lnTo>
                      <a:pt x="2074795" y="1764557"/>
                    </a:lnTo>
                    <a:lnTo>
                      <a:pt x="2069399" y="1762970"/>
                    </a:lnTo>
                    <a:lnTo>
                      <a:pt x="2063369" y="1761065"/>
                    </a:lnTo>
                    <a:lnTo>
                      <a:pt x="2057973" y="1758843"/>
                    </a:lnTo>
                    <a:lnTo>
                      <a:pt x="2052577" y="1756621"/>
                    </a:lnTo>
                    <a:lnTo>
                      <a:pt x="2047182" y="1753765"/>
                    </a:lnTo>
                    <a:lnTo>
                      <a:pt x="2042104" y="1750908"/>
                    </a:lnTo>
                    <a:lnTo>
                      <a:pt x="2037025" y="1748051"/>
                    </a:lnTo>
                    <a:lnTo>
                      <a:pt x="2031947" y="1744242"/>
                    </a:lnTo>
                    <a:lnTo>
                      <a:pt x="2027186" y="1740433"/>
                    </a:lnTo>
                    <a:lnTo>
                      <a:pt x="2022425" y="1736624"/>
                    </a:lnTo>
                    <a:lnTo>
                      <a:pt x="2017664" y="1732180"/>
                    </a:lnTo>
                    <a:lnTo>
                      <a:pt x="1543797" y="1257949"/>
                    </a:lnTo>
                    <a:lnTo>
                      <a:pt x="207257" y="2594619"/>
                    </a:lnTo>
                    <a:lnTo>
                      <a:pt x="202814" y="2599063"/>
                    </a:lnTo>
                    <a:lnTo>
                      <a:pt x="198053" y="2602872"/>
                    </a:lnTo>
                    <a:lnTo>
                      <a:pt x="193292" y="2606999"/>
                    </a:lnTo>
                    <a:lnTo>
                      <a:pt x="188214" y="2610490"/>
                    </a:lnTo>
                    <a:lnTo>
                      <a:pt x="183136" y="2613665"/>
                    </a:lnTo>
                    <a:lnTo>
                      <a:pt x="178057" y="2616204"/>
                    </a:lnTo>
                    <a:lnTo>
                      <a:pt x="172662" y="2619061"/>
                    </a:lnTo>
                    <a:lnTo>
                      <a:pt x="166949" y="2621600"/>
                    </a:lnTo>
                    <a:lnTo>
                      <a:pt x="161553" y="2623505"/>
                    </a:lnTo>
                    <a:lnTo>
                      <a:pt x="155840" y="2625409"/>
                    </a:lnTo>
                    <a:lnTo>
                      <a:pt x="150444" y="2626996"/>
                    </a:lnTo>
                    <a:lnTo>
                      <a:pt x="144414" y="2628266"/>
                    </a:lnTo>
                    <a:lnTo>
                      <a:pt x="139018" y="2628901"/>
                    </a:lnTo>
                    <a:lnTo>
                      <a:pt x="132988" y="2629853"/>
                    </a:lnTo>
                    <a:lnTo>
                      <a:pt x="127275" y="2630171"/>
                    </a:lnTo>
                    <a:lnTo>
                      <a:pt x="121244" y="2630488"/>
                    </a:lnTo>
                    <a:lnTo>
                      <a:pt x="115214" y="2630171"/>
                    </a:lnTo>
                    <a:lnTo>
                      <a:pt x="109818" y="2629853"/>
                    </a:lnTo>
                    <a:lnTo>
                      <a:pt x="103787" y="2628901"/>
                    </a:lnTo>
                    <a:lnTo>
                      <a:pt x="98074" y="2628266"/>
                    </a:lnTo>
                    <a:lnTo>
                      <a:pt x="92361" y="2626996"/>
                    </a:lnTo>
                    <a:lnTo>
                      <a:pt x="86648" y="2625409"/>
                    </a:lnTo>
                    <a:lnTo>
                      <a:pt x="80935" y="2623505"/>
                    </a:lnTo>
                    <a:lnTo>
                      <a:pt x="75540" y="2621600"/>
                    </a:lnTo>
                    <a:lnTo>
                      <a:pt x="70144" y="2619061"/>
                    </a:lnTo>
                    <a:lnTo>
                      <a:pt x="64748" y="2616204"/>
                    </a:lnTo>
                    <a:lnTo>
                      <a:pt x="59670" y="2613665"/>
                    </a:lnTo>
                    <a:lnTo>
                      <a:pt x="54592" y="2610490"/>
                    </a:lnTo>
                    <a:lnTo>
                      <a:pt x="49513" y="2606999"/>
                    </a:lnTo>
                    <a:lnTo>
                      <a:pt x="44752" y="2602872"/>
                    </a:lnTo>
                    <a:lnTo>
                      <a:pt x="39992" y="2599063"/>
                    </a:lnTo>
                    <a:lnTo>
                      <a:pt x="35231" y="2594619"/>
                    </a:lnTo>
                    <a:lnTo>
                      <a:pt x="31105" y="2590175"/>
                    </a:lnTo>
                    <a:lnTo>
                      <a:pt x="26978" y="2585731"/>
                    </a:lnTo>
                    <a:lnTo>
                      <a:pt x="23170" y="2580335"/>
                    </a:lnTo>
                    <a:lnTo>
                      <a:pt x="19996" y="2575574"/>
                    </a:lnTo>
                    <a:lnTo>
                      <a:pt x="16822" y="2570495"/>
                    </a:lnTo>
                    <a:lnTo>
                      <a:pt x="13648" y="2565099"/>
                    </a:lnTo>
                    <a:lnTo>
                      <a:pt x="10791" y="2560020"/>
                    </a:lnTo>
                    <a:lnTo>
                      <a:pt x="8570" y="2554307"/>
                    </a:lnTo>
                    <a:lnTo>
                      <a:pt x="6665" y="2548910"/>
                    </a:lnTo>
                    <a:lnTo>
                      <a:pt x="5078" y="2543514"/>
                    </a:lnTo>
                    <a:lnTo>
                      <a:pt x="3491" y="2537483"/>
                    </a:lnTo>
                    <a:lnTo>
                      <a:pt x="2222" y="2532087"/>
                    </a:lnTo>
                    <a:lnTo>
                      <a:pt x="952" y="2526056"/>
                    </a:lnTo>
                    <a:lnTo>
                      <a:pt x="318" y="2520660"/>
                    </a:lnTo>
                    <a:lnTo>
                      <a:pt x="0" y="2514629"/>
                    </a:lnTo>
                    <a:lnTo>
                      <a:pt x="0" y="2508598"/>
                    </a:lnTo>
                    <a:lnTo>
                      <a:pt x="0" y="2502884"/>
                    </a:lnTo>
                    <a:lnTo>
                      <a:pt x="318" y="2497170"/>
                    </a:lnTo>
                    <a:lnTo>
                      <a:pt x="952" y="2491457"/>
                    </a:lnTo>
                    <a:lnTo>
                      <a:pt x="2222" y="2485426"/>
                    </a:lnTo>
                    <a:lnTo>
                      <a:pt x="3491" y="2480029"/>
                    </a:lnTo>
                    <a:lnTo>
                      <a:pt x="5078" y="2473998"/>
                    </a:lnTo>
                    <a:lnTo>
                      <a:pt x="6665" y="2468285"/>
                    </a:lnTo>
                    <a:lnTo>
                      <a:pt x="8570" y="2462889"/>
                    </a:lnTo>
                    <a:lnTo>
                      <a:pt x="10791" y="2457492"/>
                    </a:lnTo>
                    <a:lnTo>
                      <a:pt x="13648" y="2452414"/>
                    </a:lnTo>
                    <a:lnTo>
                      <a:pt x="16822" y="2446700"/>
                    </a:lnTo>
                    <a:lnTo>
                      <a:pt x="19996" y="2441621"/>
                    </a:lnTo>
                    <a:lnTo>
                      <a:pt x="23487" y="2436860"/>
                    </a:lnTo>
                    <a:lnTo>
                      <a:pt x="26978" y="2431781"/>
                    </a:lnTo>
                    <a:lnTo>
                      <a:pt x="31105" y="2427337"/>
                    </a:lnTo>
                    <a:lnTo>
                      <a:pt x="35231" y="2422576"/>
                    </a:lnTo>
                    <a:lnTo>
                      <a:pt x="1457784" y="1000202"/>
                    </a:lnTo>
                    <a:lnTo>
                      <a:pt x="1462227" y="995758"/>
                    </a:lnTo>
                    <a:lnTo>
                      <a:pt x="1466988" y="991631"/>
                    </a:lnTo>
                    <a:lnTo>
                      <a:pt x="1471749" y="987822"/>
                    </a:lnTo>
                    <a:lnTo>
                      <a:pt x="1476827" y="984330"/>
                    </a:lnTo>
                    <a:lnTo>
                      <a:pt x="1481906" y="981156"/>
                    </a:lnTo>
                    <a:lnTo>
                      <a:pt x="1486984" y="978617"/>
                    </a:lnTo>
                    <a:lnTo>
                      <a:pt x="1492697" y="975760"/>
                    </a:lnTo>
                    <a:lnTo>
                      <a:pt x="1498093" y="973221"/>
                    </a:lnTo>
                    <a:lnTo>
                      <a:pt x="1503488" y="971316"/>
                    </a:lnTo>
                    <a:lnTo>
                      <a:pt x="1509202" y="969411"/>
                    </a:lnTo>
                    <a:lnTo>
                      <a:pt x="1514597" y="967824"/>
                    </a:lnTo>
                    <a:lnTo>
                      <a:pt x="1520628" y="966555"/>
                    </a:lnTo>
                    <a:lnTo>
                      <a:pt x="1526023" y="965602"/>
                    </a:lnTo>
                    <a:lnTo>
                      <a:pt x="1532054" y="964968"/>
                    </a:lnTo>
                    <a:lnTo>
                      <a:pt x="1537767" y="964650"/>
                    </a:lnTo>
                    <a:lnTo>
                      <a:pt x="1543797" y="964333"/>
                    </a:lnTo>
                    <a:lnTo>
                      <a:pt x="1549828" y="964650"/>
                    </a:lnTo>
                    <a:lnTo>
                      <a:pt x="1555223" y="964968"/>
                    </a:lnTo>
                    <a:lnTo>
                      <a:pt x="1561254" y="965602"/>
                    </a:lnTo>
                    <a:lnTo>
                      <a:pt x="1566967" y="966555"/>
                    </a:lnTo>
                    <a:lnTo>
                      <a:pt x="1572680" y="967824"/>
                    </a:lnTo>
                    <a:lnTo>
                      <a:pt x="1578393" y="969411"/>
                    </a:lnTo>
                    <a:lnTo>
                      <a:pt x="1584106" y="971316"/>
                    </a:lnTo>
                    <a:lnTo>
                      <a:pt x="1589502" y="973221"/>
                    </a:lnTo>
                    <a:lnTo>
                      <a:pt x="1595215" y="975760"/>
                    </a:lnTo>
                    <a:lnTo>
                      <a:pt x="1600293" y="978617"/>
                    </a:lnTo>
                    <a:lnTo>
                      <a:pt x="1605371" y="981156"/>
                    </a:lnTo>
                    <a:lnTo>
                      <a:pt x="1610450" y="984330"/>
                    </a:lnTo>
                    <a:lnTo>
                      <a:pt x="1615528" y="987822"/>
                    </a:lnTo>
                    <a:lnTo>
                      <a:pt x="1620289" y="991631"/>
                    </a:lnTo>
                    <a:lnTo>
                      <a:pt x="1625050" y="995758"/>
                    </a:lnTo>
                    <a:lnTo>
                      <a:pt x="1629811" y="1000202"/>
                    </a:lnTo>
                    <a:lnTo>
                      <a:pt x="2103678" y="1474115"/>
                    </a:lnTo>
                    <a:lnTo>
                      <a:pt x="3334526" y="243464"/>
                    </a:lnTo>
                    <a:lnTo>
                      <a:pt x="3038399" y="243464"/>
                    </a:lnTo>
                    <a:lnTo>
                      <a:pt x="3032368" y="242829"/>
                    </a:lnTo>
                    <a:lnTo>
                      <a:pt x="3026338" y="242512"/>
                    </a:lnTo>
                    <a:lnTo>
                      <a:pt x="3019990" y="241877"/>
                    </a:lnTo>
                    <a:lnTo>
                      <a:pt x="3013959" y="240607"/>
                    </a:lnTo>
                    <a:lnTo>
                      <a:pt x="3008246" y="239338"/>
                    </a:lnTo>
                    <a:lnTo>
                      <a:pt x="3002216" y="237750"/>
                    </a:lnTo>
                    <a:lnTo>
                      <a:pt x="2996820" y="235846"/>
                    </a:lnTo>
                    <a:lnTo>
                      <a:pt x="2991107" y="233624"/>
                    </a:lnTo>
                    <a:lnTo>
                      <a:pt x="2985711" y="231085"/>
                    </a:lnTo>
                    <a:lnTo>
                      <a:pt x="2980633" y="228228"/>
                    </a:lnTo>
                    <a:lnTo>
                      <a:pt x="2975555" y="225688"/>
                    </a:lnTo>
                    <a:lnTo>
                      <a:pt x="2970794" y="222514"/>
                    </a:lnTo>
                    <a:lnTo>
                      <a:pt x="2966033" y="219022"/>
                    </a:lnTo>
                    <a:lnTo>
                      <a:pt x="2961272" y="215213"/>
                    </a:lnTo>
                    <a:lnTo>
                      <a:pt x="2956829" y="211404"/>
                    </a:lnTo>
                    <a:lnTo>
                      <a:pt x="2952703" y="207595"/>
                    </a:lnTo>
                    <a:lnTo>
                      <a:pt x="2948576" y="203151"/>
                    </a:lnTo>
                    <a:lnTo>
                      <a:pt x="2944768" y="198707"/>
                    </a:lnTo>
                    <a:lnTo>
                      <a:pt x="2941276" y="194581"/>
                    </a:lnTo>
                    <a:lnTo>
                      <a:pt x="2937468" y="189820"/>
                    </a:lnTo>
                    <a:lnTo>
                      <a:pt x="2934294" y="184423"/>
                    </a:lnTo>
                    <a:lnTo>
                      <a:pt x="2931755" y="179345"/>
                    </a:lnTo>
                    <a:lnTo>
                      <a:pt x="2928898" y="174266"/>
                    </a:lnTo>
                    <a:lnTo>
                      <a:pt x="2926676" y="168870"/>
                    </a:lnTo>
                    <a:lnTo>
                      <a:pt x="2924137" y="163156"/>
                    </a:lnTo>
                    <a:lnTo>
                      <a:pt x="2922550" y="157760"/>
                    </a:lnTo>
                    <a:lnTo>
                      <a:pt x="2920646" y="151729"/>
                    </a:lnTo>
                    <a:lnTo>
                      <a:pt x="2919376" y="146015"/>
                    </a:lnTo>
                    <a:lnTo>
                      <a:pt x="2918424" y="139984"/>
                    </a:lnTo>
                    <a:lnTo>
                      <a:pt x="2917472" y="133953"/>
                    </a:lnTo>
                    <a:lnTo>
                      <a:pt x="2917155" y="127922"/>
                    </a:lnTo>
                    <a:lnTo>
                      <a:pt x="2917155" y="121573"/>
                    </a:lnTo>
                    <a:lnTo>
                      <a:pt x="2917155" y="115225"/>
                    </a:lnTo>
                    <a:lnTo>
                      <a:pt x="2917472" y="109194"/>
                    </a:lnTo>
                    <a:lnTo>
                      <a:pt x="2918424" y="102845"/>
                    </a:lnTo>
                    <a:lnTo>
                      <a:pt x="2919376" y="97132"/>
                    </a:lnTo>
                    <a:lnTo>
                      <a:pt x="2920646" y="91101"/>
                    </a:lnTo>
                    <a:lnTo>
                      <a:pt x="2922550" y="85070"/>
                    </a:lnTo>
                    <a:lnTo>
                      <a:pt x="2924137" y="79674"/>
                    </a:lnTo>
                    <a:lnTo>
                      <a:pt x="2926676" y="74277"/>
                    </a:lnTo>
                    <a:lnTo>
                      <a:pt x="2928898" y="68564"/>
                    </a:lnTo>
                    <a:lnTo>
                      <a:pt x="2931755" y="63485"/>
                    </a:lnTo>
                    <a:lnTo>
                      <a:pt x="2934294" y="58406"/>
                    </a:lnTo>
                    <a:lnTo>
                      <a:pt x="2937468" y="53645"/>
                    </a:lnTo>
                    <a:lnTo>
                      <a:pt x="2941276" y="48883"/>
                    </a:lnTo>
                    <a:lnTo>
                      <a:pt x="2944768" y="44122"/>
                    </a:lnTo>
                    <a:lnTo>
                      <a:pt x="2948576" y="39678"/>
                    </a:lnTo>
                    <a:lnTo>
                      <a:pt x="2952703" y="35552"/>
                    </a:lnTo>
                    <a:lnTo>
                      <a:pt x="2956829" y="31425"/>
                    </a:lnTo>
                    <a:lnTo>
                      <a:pt x="2961272" y="27616"/>
                    </a:lnTo>
                    <a:lnTo>
                      <a:pt x="2966033" y="24124"/>
                    </a:lnTo>
                    <a:lnTo>
                      <a:pt x="2970794" y="20633"/>
                    </a:lnTo>
                    <a:lnTo>
                      <a:pt x="2975555" y="17459"/>
                    </a:lnTo>
                    <a:lnTo>
                      <a:pt x="2980633" y="14602"/>
                    </a:lnTo>
                    <a:lnTo>
                      <a:pt x="2985711" y="11745"/>
                    </a:lnTo>
                    <a:lnTo>
                      <a:pt x="2991107" y="9523"/>
                    </a:lnTo>
                    <a:lnTo>
                      <a:pt x="2996820" y="6984"/>
                    </a:lnTo>
                    <a:lnTo>
                      <a:pt x="3002216" y="5397"/>
                    </a:lnTo>
                    <a:lnTo>
                      <a:pt x="3008246" y="3492"/>
                    </a:lnTo>
                    <a:lnTo>
                      <a:pt x="3013959" y="2222"/>
                    </a:lnTo>
                    <a:lnTo>
                      <a:pt x="3019990" y="1270"/>
                    </a:lnTo>
                    <a:lnTo>
                      <a:pt x="3026338" y="318"/>
                    </a:lnTo>
                    <a:lnTo>
                      <a:pt x="303236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68580" tIns="34290" rIns="68580" bIns="34290"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100" noProof="1">
                  <a:solidFill>
                    <a:srgbClr val="FFFFFF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endParaRPr>
              </a:p>
            </p:txBody>
          </p:sp>
          <p:sp>
            <p:nvSpPr>
              <p:cNvPr id="25" name="KSO_Shape"/>
              <p:cNvSpPr/>
              <p:nvPr/>
            </p:nvSpPr>
            <p:spPr bwMode="auto">
              <a:xfrm>
                <a:off x="3417094" y="2554795"/>
                <a:ext cx="486966" cy="486966"/>
              </a:xfrm>
              <a:custGeom>
                <a:avLst/>
                <a:gdLst>
                  <a:gd name="T0" fmla="*/ 923363 w 1752600"/>
                  <a:gd name="T1" fmla="*/ 1417153 h 1754188"/>
                  <a:gd name="T2" fmla="*/ 958587 w 1752600"/>
                  <a:gd name="T3" fmla="*/ 1476612 h 1754188"/>
                  <a:gd name="T4" fmla="*/ 945181 w 1752600"/>
                  <a:gd name="T5" fmla="*/ 1530763 h 1754188"/>
                  <a:gd name="T6" fmla="*/ 886299 w 1752600"/>
                  <a:gd name="T7" fmla="*/ 1566067 h 1754188"/>
                  <a:gd name="T8" fmla="*/ 832675 w 1752600"/>
                  <a:gd name="T9" fmla="*/ 1552795 h 1754188"/>
                  <a:gd name="T10" fmla="*/ 797714 w 1752600"/>
                  <a:gd name="T11" fmla="*/ 1493335 h 1754188"/>
                  <a:gd name="T12" fmla="*/ 810857 w 1752600"/>
                  <a:gd name="T13" fmla="*/ 1439185 h 1754188"/>
                  <a:gd name="T14" fmla="*/ 869739 w 1752600"/>
                  <a:gd name="T15" fmla="*/ 1403616 h 1754188"/>
                  <a:gd name="T16" fmla="*/ 1526266 w 1752600"/>
                  <a:gd name="T17" fmla="*/ 809406 h 1754188"/>
                  <a:gd name="T18" fmla="*/ 1561836 w 1752600"/>
                  <a:gd name="T19" fmla="*/ 868866 h 1754188"/>
                  <a:gd name="T20" fmla="*/ 1548298 w 1752600"/>
                  <a:gd name="T21" fmla="*/ 923016 h 1754188"/>
                  <a:gd name="T22" fmla="*/ 1488839 w 1752600"/>
                  <a:gd name="T23" fmla="*/ 958586 h 1754188"/>
                  <a:gd name="T24" fmla="*/ 1434954 w 1752600"/>
                  <a:gd name="T25" fmla="*/ 945048 h 1754188"/>
                  <a:gd name="T26" fmla="*/ 1399385 w 1752600"/>
                  <a:gd name="T27" fmla="*/ 885589 h 1754188"/>
                  <a:gd name="T28" fmla="*/ 1412922 w 1752600"/>
                  <a:gd name="T29" fmla="*/ 831438 h 1754188"/>
                  <a:gd name="T30" fmla="*/ 1472116 w 1752600"/>
                  <a:gd name="T31" fmla="*/ 795869 h 1754188"/>
                  <a:gd name="T32" fmla="*/ 931422 w 1752600"/>
                  <a:gd name="T33" fmla="*/ 210375 h 1754188"/>
                  <a:gd name="T34" fmla="*/ 985331 w 1752600"/>
                  <a:gd name="T35" fmla="*/ 812351 h 1754188"/>
                  <a:gd name="T36" fmla="*/ 997223 w 1752600"/>
                  <a:gd name="T37" fmla="*/ 915108 h 1754188"/>
                  <a:gd name="T38" fmla="*/ 946749 w 1752600"/>
                  <a:gd name="T39" fmla="*/ 982906 h 1754188"/>
                  <a:gd name="T40" fmla="*/ 857693 w 1752600"/>
                  <a:gd name="T41" fmla="*/ 1003564 h 1754188"/>
                  <a:gd name="T42" fmla="*/ 763351 w 1752600"/>
                  <a:gd name="T43" fmla="*/ 937354 h 1754188"/>
                  <a:gd name="T44" fmla="*/ 353480 w 1752600"/>
                  <a:gd name="T45" fmla="*/ 893921 h 1754188"/>
                  <a:gd name="T46" fmla="*/ 383342 w 1752600"/>
                  <a:gd name="T47" fmla="*/ 820296 h 1754188"/>
                  <a:gd name="T48" fmla="*/ 815147 w 1752600"/>
                  <a:gd name="T49" fmla="*/ 764945 h 1754188"/>
                  <a:gd name="T50" fmla="*/ 858486 w 1752600"/>
                  <a:gd name="T51" fmla="*/ 180713 h 1754188"/>
                  <a:gd name="T52" fmla="*/ 670516 w 1752600"/>
                  <a:gd name="T53" fmla="*/ 152975 h 1754188"/>
                  <a:gd name="T54" fmla="*/ 441192 w 1752600"/>
                  <a:gd name="T55" fmla="*/ 263340 h 1754188"/>
                  <a:gd name="T56" fmla="*/ 263181 w 1752600"/>
                  <a:gd name="T57" fmla="*/ 441458 h 1754188"/>
                  <a:gd name="T58" fmla="*/ 152883 w 1752600"/>
                  <a:gd name="T59" fmla="*/ 670921 h 1754188"/>
                  <a:gd name="T60" fmla="*/ 126168 w 1752600"/>
                  <a:gd name="T61" fmla="*/ 934791 h 1754188"/>
                  <a:gd name="T62" fmla="*/ 190707 w 1752600"/>
                  <a:gd name="T63" fmla="*/ 1186485 h 1754188"/>
                  <a:gd name="T64" fmla="*/ 332216 w 1752600"/>
                  <a:gd name="T65" fmla="*/ 1396099 h 1754188"/>
                  <a:gd name="T66" fmla="*/ 534297 w 1752600"/>
                  <a:gd name="T67" fmla="*/ 1547221 h 1754188"/>
                  <a:gd name="T68" fmla="*/ 780550 w 1752600"/>
                  <a:gd name="T69" fmla="*/ 1623709 h 1754188"/>
                  <a:gd name="T70" fmla="*/ 1045847 w 1752600"/>
                  <a:gd name="T71" fmla="*/ 1610476 h 1754188"/>
                  <a:gd name="T72" fmla="*/ 1281255 w 1752600"/>
                  <a:gd name="T73" fmla="*/ 1511227 h 1754188"/>
                  <a:gd name="T74" fmla="*/ 1467730 w 1752600"/>
                  <a:gd name="T75" fmla="*/ 1341578 h 1754188"/>
                  <a:gd name="T76" fmla="*/ 1588873 w 1752600"/>
                  <a:gd name="T77" fmla="*/ 1118202 h 1754188"/>
                  <a:gd name="T78" fmla="*/ 1628019 w 1752600"/>
                  <a:gd name="T79" fmla="*/ 857509 h 1754188"/>
                  <a:gd name="T80" fmla="*/ 1576176 w 1752600"/>
                  <a:gd name="T81" fmla="*/ 601315 h 1754188"/>
                  <a:gd name="T82" fmla="*/ 1444718 w 1752600"/>
                  <a:gd name="T83" fmla="*/ 384820 h 1754188"/>
                  <a:gd name="T84" fmla="*/ 1250573 w 1752600"/>
                  <a:gd name="T85" fmla="*/ 224170 h 1754188"/>
                  <a:gd name="T86" fmla="*/ 1009345 w 1752600"/>
                  <a:gd name="T87" fmla="*/ 136037 h 1754188"/>
                  <a:gd name="T88" fmla="*/ 987656 w 1752600"/>
                  <a:gd name="T89" fmla="*/ 7146 h 1754188"/>
                  <a:gd name="T90" fmla="*/ 1274907 w 1752600"/>
                  <a:gd name="T91" fmla="*/ 96337 h 1754188"/>
                  <a:gd name="T92" fmla="*/ 1510315 w 1752600"/>
                  <a:gd name="T93" fmla="*/ 272074 h 1754188"/>
                  <a:gd name="T94" fmla="*/ 1675101 w 1752600"/>
                  <a:gd name="T95" fmla="*/ 516358 h 1754188"/>
                  <a:gd name="T96" fmla="*/ 1749955 w 1752600"/>
                  <a:gd name="T97" fmla="*/ 809605 h 1754188"/>
                  <a:gd name="T98" fmla="*/ 1719273 w 1752600"/>
                  <a:gd name="T99" fmla="*/ 1116879 h 1754188"/>
                  <a:gd name="T100" fmla="*/ 1590724 w 1752600"/>
                  <a:gd name="T101" fmla="*/ 1384453 h 1754188"/>
                  <a:gd name="T102" fmla="*/ 1383353 w 1752600"/>
                  <a:gd name="T103" fmla="*/ 1591949 h 1754188"/>
                  <a:gd name="T104" fmla="*/ 1115940 w 1752600"/>
                  <a:gd name="T105" fmla="*/ 1720576 h 1754188"/>
                  <a:gd name="T106" fmla="*/ 809116 w 1752600"/>
                  <a:gd name="T107" fmla="*/ 1751277 h 1754188"/>
                  <a:gd name="T108" fmla="*/ 516046 w 1752600"/>
                  <a:gd name="T109" fmla="*/ 1676377 h 1754188"/>
                  <a:gd name="T110" fmla="*/ 271909 w 1752600"/>
                  <a:gd name="T111" fmla="*/ 1511492 h 1754188"/>
                  <a:gd name="T112" fmla="*/ 95750 w 1752600"/>
                  <a:gd name="T113" fmla="*/ 1275941 h 1754188"/>
                  <a:gd name="T114" fmla="*/ 6877 w 1752600"/>
                  <a:gd name="T115" fmla="*/ 988782 h 1754188"/>
                  <a:gd name="T116" fmla="*/ 22483 w 1752600"/>
                  <a:gd name="T117" fmla="*/ 679126 h 1754188"/>
                  <a:gd name="T118" fmla="*/ 138071 w 1752600"/>
                  <a:gd name="T119" fmla="*/ 404935 h 1754188"/>
                  <a:gd name="T120" fmla="*/ 335655 w 1752600"/>
                  <a:gd name="T121" fmla="*/ 187117 h 1754188"/>
                  <a:gd name="T122" fmla="*/ 595662 w 1752600"/>
                  <a:gd name="T123" fmla="*/ 46051 h 1754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752600" h="1754188">
                    <a:moveTo>
                      <a:pt x="873945" y="1403350"/>
                    </a:moveTo>
                    <a:lnTo>
                      <a:pt x="877888" y="1403350"/>
                    </a:lnTo>
                    <a:lnTo>
                      <a:pt x="882356" y="1403350"/>
                    </a:lnTo>
                    <a:lnTo>
                      <a:pt x="886299" y="1403616"/>
                    </a:lnTo>
                    <a:lnTo>
                      <a:pt x="890505" y="1404146"/>
                    </a:lnTo>
                    <a:lnTo>
                      <a:pt x="894448" y="1404943"/>
                    </a:lnTo>
                    <a:lnTo>
                      <a:pt x="898128" y="1405739"/>
                    </a:lnTo>
                    <a:lnTo>
                      <a:pt x="901808" y="1406801"/>
                    </a:lnTo>
                    <a:lnTo>
                      <a:pt x="906014" y="1408393"/>
                    </a:lnTo>
                    <a:lnTo>
                      <a:pt x="909432" y="1409455"/>
                    </a:lnTo>
                    <a:lnTo>
                      <a:pt x="913112" y="1411048"/>
                    </a:lnTo>
                    <a:lnTo>
                      <a:pt x="916529" y="1412906"/>
                    </a:lnTo>
                    <a:lnTo>
                      <a:pt x="919946" y="1415030"/>
                    </a:lnTo>
                    <a:lnTo>
                      <a:pt x="923363" y="1417153"/>
                    </a:lnTo>
                    <a:lnTo>
                      <a:pt x="929672" y="1421931"/>
                    </a:lnTo>
                    <a:lnTo>
                      <a:pt x="935192" y="1427240"/>
                    </a:lnTo>
                    <a:lnTo>
                      <a:pt x="940450" y="1432814"/>
                    </a:lnTo>
                    <a:lnTo>
                      <a:pt x="945181" y="1439185"/>
                    </a:lnTo>
                    <a:lnTo>
                      <a:pt x="947284" y="1442636"/>
                    </a:lnTo>
                    <a:lnTo>
                      <a:pt x="949124" y="1446086"/>
                    </a:lnTo>
                    <a:lnTo>
                      <a:pt x="951227" y="1449537"/>
                    </a:lnTo>
                    <a:lnTo>
                      <a:pt x="952804" y="1452988"/>
                    </a:lnTo>
                    <a:lnTo>
                      <a:pt x="953856" y="1456704"/>
                    </a:lnTo>
                    <a:lnTo>
                      <a:pt x="955433" y="1460420"/>
                    </a:lnTo>
                    <a:lnTo>
                      <a:pt x="956484" y="1464667"/>
                    </a:lnTo>
                    <a:lnTo>
                      <a:pt x="957273" y="1468384"/>
                    </a:lnTo>
                    <a:lnTo>
                      <a:pt x="958062" y="1472365"/>
                    </a:lnTo>
                    <a:lnTo>
                      <a:pt x="958587" y="1476612"/>
                    </a:lnTo>
                    <a:lnTo>
                      <a:pt x="958850" y="1480594"/>
                    </a:lnTo>
                    <a:lnTo>
                      <a:pt x="958850" y="1485107"/>
                    </a:lnTo>
                    <a:lnTo>
                      <a:pt x="958850" y="1489088"/>
                    </a:lnTo>
                    <a:lnTo>
                      <a:pt x="958587" y="1493335"/>
                    </a:lnTo>
                    <a:lnTo>
                      <a:pt x="958062" y="1497317"/>
                    </a:lnTo>
                    <a:lnTo>
                      <a:pt x="957273" y="1501299"/>
                    </a:lnTo>
                    <a:lnTo>
                      <a:pt x="956484" y="1505546"/>
                    </a:lnTo>
                    <a:lnTo>
                      <a:pt x="955433" y="1509262"/>
                    </a:lnTo>
                    <a:lnTo>
                      <a:pt x="953856" y="1512978"/>
                    </a:lnTo>
                    <a:lnTo>
                      <a:pt x="952804" y="1516694"/>
                    </a:lnTo>
                    <a:lnTo>
                      <a:pt x="951227" y="1520145"/>
                    </a:lnTo>
                    <a:lnTo>
                      <a:pt x="949124" y="1524127"/>
                    </a:lnTo>
                    <a:lnTo>
                      <a:pt x="947284" y="1527312"/>
                    </a:lnTo>
                    <a:lnTo>
                      <a:pt x="945181" y="1530763"/>
                    </a:lnTo>
                    <a:lnTo>
                      <a:pt x="940450" y="1536868"/>
                    </a:lnTo>
                    <a:lnTo>
                      <a:pt x="935192" y="1542973"/>
                    </a:lnTo>
                    <a:lnTo>
                      <a:pt x="929672" y="1548017"/>
                    </a:lnTo>
                    <a:lnTo>
                      <a:pt x="923363" y="1552795"/>
                    </a:lnTo>
                    <a:lnTo>
                      <a:pt x="919946" y="1554918"/>
                    </a:lnTo>
                    <a:lnTo>
                      <a:pt x="916529" y="1556776"/>
                    </a:lnTo>
                    <a:lnTo>
                      <a:pt x="913112" y="1558634"/>
                    </a:lnTo>
                    <a:lnTo>
                      <a:pt x="909432" y="1560227"/>
                    </a:lnTo>
                    <a:lnTo>
                      <a:pt x="906014" y="1561820"/>
                    </a:lnTo>
                    <a:lnTo>
                      <a:pt x="901808" y="1563147"/>
                    </a:lnTo>
                    <a:lnTo>
                      <a:pt x="898128" y="1564209"/>
                    </a:lnTo>
                    <a:lnTo>
                      <a:pt x="894448" y="1565005"/>
                    </a:lnTo>
                    <a:lnTo>
                      <a:pt x="890505" y="1565801"/>
                    </a:lnTo>
                    <a:lnTo>
                      <a:pt x="886299" y="1566067"/>
                    </a:lnTo>
                    <a:lnTo>
                      <a:pt x="882356" y="1566598"/>
                    </a:lnTo>
                    <a:lnTo>
                      <a:pt x="877888" y="1566863"/>
                    </a:lnTo>
                    <a:lnTo>
                      <a:pt x="873945" y="1566598"/>
                    </a:lnTo>
                    <a:lnTo>
                      <a:pt x="869739" y="1566067"/>
                    </a:lnTo>
                    <a:lnTo>
                      <a:pt x="865796" y="1565801"/>
                    </a:lnTo>
                    <a:lnTo>
                      <a:pt x="861853" y="1565005"/>
                    </a:lnTo>
                    <a:lnTo>
                      <a:pt x="857647" y="1564209"/>
                    </a:lnTo>
                    <a:lnTo>
                      <a:pt x="853967" y="1563147"/>
                    </a:lnTo>
                    <a:lnTo>
                      <a:pt x="850287" y="1561820"/>
                    </a:lnTo>
                    <a:lnTo>
                      <a:pt x="846607" y="1560227"/>
                    </a:lnTo>
                    <a:lnTo>
                      <a:pt x="842664" y="1558634"/>
                    </a:lnTo>
                    <a:lnTo>
                      <a:pt x="839247" y="1556776"/>
                    </a:lnTo>
                    <a:lnTo>
                      <a:pt x="835829" y="1554918"/>
                    </a:lnTo>
                    <a:lnTo>
                      <a:pt x="832675" y="1552795"/>
                    </a:lnTo>
                    <a:lnTo>
                      <a:pt x="826629" y="1548017"/>
                    </a:lnTo>
                    <a:lnTo>
                      <a:pt x="820583" y="1542973"/>
                    </a:lnTo>
                    <a:lnTo>
                      <a:pt x="815589" y="1536868"/>
                    </a:lnTo>
                    <a:lnTo>
                      <a:pt x="810857" y="1530763"/>
                    </a:lnTo>
                    <a:lnTo>
                      <a:pt x="808754" y="1527312"/>
                    </a:lnTo>
                    <a:lnTo>
                      <a:pt x="806914" y="1524127"/>
                    </a:lnTo>
                    <a:lnTo>
                      <a:pt x="805074" y="1520145"/>
                    </a:lnTo>
                    <a:lnTo>
                      <a:pt x="803497" y="1516694"/>
                    </a:lnTo>
                    <a:lnTo>
                      <a:pt x="801920" y="1512978"/>
                    </a:lnTo>
                    <a:lnTo>
                      <a:pt x="800605" y="1509262"/>
                    </a:lnTo>
                    <a:lnTo>
                      <a:pt x="799554" y="1505546"/>
                    </a:lnTo>
                    <a:lnTo>
                      <a:pt x="798765" y="1501299"/>
                    </a:lnTo>
                    <a:lnTo>
                      <a:pt x="797977" y="1497317"/>
                    </a:lnTo>
                    <a:lnTo>
                      <a:pt x="797714" y="1493335"/>
                    </a:lnTo>
                    <a:lnTo>
                      <a:pt x="797188" y="1489088"/>
                    </a:lnTo>
                    <a:lnTo>
                      <a:pt x="796925" y="1485107"/>
                    </a:lnTo>
                    <a:lnTo>
                      <a:pt x="797188" y="1480594"/>
                    </a:lnTo>
                    <a:lnTo>
                      <a:pt x="797714" y="1476612"/>
                    </a:lnTo>
                    <a:lnTo>
                      <a:pt x="797977" y="1472365"/>
                    </a:lnTo>
                    <a:lnTo>
                      <a:pt x="798765" y="1468384"/>
                    </a:lnTo>
                    <a:lnTo>
                      <a:pt x="799554" y="1464667"/>
                    </a:lnTo>
                    <a:lnTo>
                      <a:pt x="800605" y="1460420"/>
                    </a:lnTo>
                    <a:lnTo>
                      <a:pt x="801920" y="1456704"/>
                    </a:lnTo>
                    <a:lnTo>
                      <a:pt x="803497" y="1452988"/>
                    </a:lnTo>
                    <a:lnTo>
                      <a:pt x="805074" y="1449537"/>
                    </a:lnTo>
                    <a:lnTo>
                      <a:pt x="806914" y="1446086"/>
                    </a:lnTo>
                    <a:lnTo>
                      <a:pt x="808754" y="1442636"/>
                    </a:lnTo>
                    <a:lnTo>
                      <a:pt x="810857" y="1439185"/>
                    </a:lnTo>
                    <a:lnTo>
                      <a:pt x="815589" y="1432814"/>
                    </a:lnTo>
                    <a:lnTo>
                      <a:pt x="820583" y="1427240"/>
                    </a:lnTo>
                    <a:lnTo>
                      <a:pt x="826629" y="1421931"/>
                    </a:lnTo>
                    <a:lnTo>
                      <a:pt x="832675" y="1417153"/>
                    </a:lnTo>
                    <a:lnTo>
                      <a:pt x="835829" y="1415030"/>
                    </a:lnTo>
                    <a:lnTo>
                      <a:pt x="839247" y="1412906"/>
                    </a:lnTo>
                    <a:lnTo>
                      <a:pt x="842664" y="1411048"/>
                    </a:lnTo>
                    <a:lnTo>
                      <a:pt x="846607" y="1409455"/>
                    </a:lnTo>
                    <a:lnTo>
                      <a:pt x="850287" y="1408393"/>
                    </a:lnTo>
                    <a:lnTo>
                      <a:pt x="853967" y="1406801"/>
                    </a:lnTo>
                    <a:lnTo>
                      <a:pt x="857647" y="1405739"/>
                    </a:lnTo>
                    <a:lnTo>
                      <a:pt x="861853" y="1404943"/>
                    </a:lnTo>
                    <a:lnTo>
                      <a:pt x="865796" y="1404146"/>
                    </a:lnTo>
                    <a:lnTo>
                      <a:pt x="869739" y="1403616"/>
                    </a:lnTo>
                    <a:lnTo>
                      <a:pt x="873945" y="1403350"/>
                    </a:lnTo>
                    <a:close/>
                    <a:moveTo>
                      <a:pt x="1480345" y="795338"/>
                    </a:moveTo>
                    <a:lnTo>
                      <a:pt x="1484857" y="795603"/>
                    </a:lnTo>
                    <a:lnTo>
                      <a:pt x="1488839" y="795869"/>
                    </a:lnTo>
                    <a:lnTo>
                      <a:pt x="1493086" y="796134"/>
                    </a:lnTo>
                    <a:lnTo>
                      <a:pt x="1497068" y="797196"/>
                    </a:lnTo>
                    <a:lnTo>
                      <a:pt x="1500784" y="797727"/>
                    </a:lnTo>
                    <a:lnTo>
                      <a:pt x="1505031" y="799054"/>
                    </a:lnTo>
                    <a:lnTo>
                      <a:pt x="1508747" y="800381"/>
                    </a:lnTo>
                    <a:lnTo>
                      <a:pt x="1512198" y="801974"/>
                    </a:lnTo>
                    <a:lnTo>
                      <a:pt x="1515914" y="803567"/>
                    </a:lnTo>
                    <a:lnTo>
                      <a:pt x="1519365" y="805425"/>
                    </a:lnTo>
                    <a:lnTo>
                      <a:pt x="1522816" y="807283"/>
                    </a:lnTo>
                    <a:lnTo>
                      <a:pt x="1526266" y="809406"/>
                    </a:lnTo>
                    <a:lnTo>
                      <a:pt x="1532637" y="814184"/>
                    </a:lnTo>
                    <a:lnTo>
                      <a:pt x="1538211" y="819228"/>
                    </a:lnTo>
                    <a:lnTo>
                      <a:pt x="1543520" y="825068"/>
                    </a:lnTo>
                    <a:lnTo>
                      <a:pt x="1548298" y="831438"/>
                    </a:lnTo>
                    <a:lnTo>
                      <a:pt x="1550422" y="834624"/>
                    </a:lnTo>
                    <a:lnTo>
                      <a:pt x="1552545" y="838074"/>
                    </a:lnTo>
                    <a:lnTo>
                      <a:pt x="1554403" y="841791"/>
                    </a:lnTo>
                    <a:lnTo>
                      <a:pt x="1555996" y="845241"/>
                    </a:lnTo>
                    <a:lnTo>
                      <a:pt x="1557589" y="848958"/>
                    </a:lnTo>
                    <a:lnTo>
                      <a:pt x="1558650" y="852939"/>
                    </a:lnTo>
                    <a:lnTo>
                      <a:pt x="1559712" y="856655"/>
                    </a:lnTo>
                    <a:lnTo>
                      <a:pt x="1560509" y="860637"/>
                    </a:lnTo>
                    <a:lnTo>
                      <a:pt x="1561305" y="864884"/>
                    </a:lnTo>
                    <a:lnTo>
                      <a:pt x="1561836" y="868866"/>
                    </a:lnTo>
                    <a:lnTo>
                      <a:pt x="1562101" y="872847"/>
                    </a:lnTo>
                    <a:lnTo>
                      <a:pt x="1562101" y="877094"/>
                    </a:lnTo>
                    <a:lnTo>
                      <a:pt x="1562101" y="881342"/>
                    </a:lnTo>
                    <a:lnTo>
                      <a:pt x="1561836" y="885589"/>
                    </a:lnTo>
                    <a:lnTo>
                      <a:pt x="1561305" y="889570"/>
                    </a:lnTo>
                    <a:lnTo>
                      <a:pt x="1560509" y="893817"/>
                    </a:lnTo>
                    <a:lnTo>
                      <a:pt x="1559712" y="897534"/>
                    </a:lnTo>
                    <a:lnTo>
                      <a:pt x="1558650" y="901515"/>
                    </a:lnTo>
                    <a:lnTo>
                      <a:pt x="1557589" y="905497"/>
                    </a:lnTo>
                    <a:lnTo>
                      <a:pt x="1555996" y="908948"/>
                    </a:lnTo>
                    <a:lnTo>
                      <a:pt x="1554403" y="912664"/>
                    </a:lnTo>
                    <a:lnTo>
                      <a:pt x="1552545" y="916115"/>
                    </a:lnTo>
                    <a:lnTo>
                      <a:pt x="1550422" y="919565"/>
                    </a:lnTo>
                    <a:lnTo>
                      <a:pt x="1548298" y="923016"/>
                    </a:lnTo>
                    <a:lnTo>
                      <a:pt x="1543520" y="929387"/>
                    </a:lnTo>
                    <a:lnTo>
                      <a:pt x="1538211" y="934961"/>
                    </a:lnTo>
                    <a:lnTo>
                      <a:pt x="1532637" y="940270"/>
                    </a:lnTo>
                    <a:lnTo>
                      <a:pt x="1526266" y="945048"/>
                    </a:lnTo>
                    <a:lnTo>
                      <a:pt x="1522816" y="947171"/>
                    </a:lnTo>
                    <a:lnTo>
                      <a:pt x="1519365" y="949030"/>
                    </a:lnTo>
                    <a:lnTo>
                      <a:pt x="1515914" y="950888"/>
                    </a:lnTo>
                    <a:lnTo>
                      <a:pt x="1512198" y="952480"/>
                    </a:lnTo>
                    <a:lnTo>
                      <a:pt x="1508747" y="953808"/>
                    </a:lnTo>
                    <a:lnTo>
                      <a:pt x="1505031" y="955400"/>
                    </a:lnTo>
                    <a:lnTo>
                      <a:pt x="1500784" y="956197"/>
                    </a:lnTo>
                    <a:lnTo>
                      <a:pt x="1497068" y="957258"/>
                    </a:lnTo>
                    <a:lnTo>
                      <a:pt x="1493086" y="957789"/>
                    </a:lnTo>
                    <a:lnTo>
                      <a:pt x="1488839" y="958586"/>
                    </a:lnTo>
                    <a:lnTo>
                      <a:pt x="1484857" y="958851"/>
                    </a:lnTo>
                    <a:lnTo>
                      <a:pt x="1480345" y="958851"/>
                    </a:lnTo>
                    <a:lnTo>
                      <a:pt x="1476363" y="958851"/>
                    </a:lnTo>
                    <a:lnTo>
                      <a:pt x="1472116" y="958586"/>
                    </a:lnTo>
                    <a:lnTo>
                      <a:pt x="1468134" y="957789"/>
                    </a:lnTo>
                    <a:lnTo>
                      <a:pt x="1464153" y="957258"/>
                    </a:lnTo>
                    <a:lnTo>
                      <a:pt x="1459906" y="956197"/>
                    </a:lnTo>
                    <a:lnTo>
                      <a:pt x="1456189" y="955400"/>
                    </a:lnTo>
                    <a:lnTo>
                      <a:pt x="1452473" y="953808"/>
                    </a:lnTo>
                    <a:lnTo>
                      <a:pt x="1448757" y="952480"/>
                    </a:lnTo>
                    <a:lnTo>
                      <a:pt x="1445306" y="950888"/>
                    </a:lnTo>
                    <a:lnTo>
                      <a:pt x="1441325" y="949030"/>
                    </a:lnTo>
                    <a:lnTo>
                      <a:pt x="1437874" y="947171"/>
                    </a:lnTo>
                    <a:lnTo>
                      <a:pt x="1434954" y="945048"/>
                    </a:lnTo>
                    <a:lnTo>
                      <a:pt x="1428583" y="940270"/>
                    </a:lnTo>
                    <a:lnTo>
                      <a:pt x="1422478" y="934961"/>
                    </a:lnTo>
                    <a:lnTo>
                      <a:pt x="1417435" y="929387"/>
                    </a:lnTo>
                    <a:lnTo>
                      <a:pt x="1412922" y="923016"/>
                    </a:lnTo>
                    <a:lnTo>
                      <a:pt x="1410533" y="919565"/>
                    </a:lnTo>
                    <a:lnTo>
                      <a:pt x="1408675" y="916115"/>
                    </a:lnTo>
                    <a:lnTo>
                      <a:pt x="1406817" y="912664"/>
                    </a:lnTo>
                    <a:lnTo>
                      <a:pt x="1405224" y="908948"/>
                    </a:lnTo>
                    <a:lnTo>
                      <a:pt x="1403632" y="905497"/>
                    </a:lnTo>
                    <a:lnTo>
                      <a:pt x="1402304" y="901515"/>
                    </a:lnTo>
                    <a:lnTo>
                      <a:pt x="1401243" y="897534"/>
                    </a:lnTo>
                    <a:lnTo>
                      <a:pt x="1400446" y="893817"/>
                    </a:lnTo>
                    <a:lnTo>
                      <a:pt x="1399650" y="889570"/>
                    </a:lnTo>
                    <a:lnTo>
                      <a:pt x="1399385" y="885589"/>
                    </a:lnTo>
                    <a:lnTo>
                      <a:pt x="1398854" y="881342"/>
                    </a:lnTo>
                    <a:lnTo>
                      <a:pt x="1398588" y="877094"/>
                    </a:lnTo>
                    <a:lnTo>
                      <a:pt x="1398854" y="872847"/>
                    </a:lnTo>
                    <a:lnTo>
                      <a:pt x="1399385" y="868866"/>
                    </a:lnTo>
                    <a:lnTo>
                      <a:pt x="1399650" y="864884"/>
                    </a:lnTo>
                    <a:lnTo>
                      <a:pt x="1400446" y="860637"/>
                    </a:lnTo>
                    <a:lnTo>
                      <a:pt x="1401243" y="856655"/>
                    </a:lnTo>
                    <a:lnTo>
                      <a:pt x="1402304" y="852939"/>
                    </a:lnTo>
                    <a:lnTo>
                      <a:pt x="1403632" y="848958"/>
                    </a:lnTo>
                    <a:lnTo>
                      <a:pt x="1405224" y="845241"/>
                    </a:lnTo>
                    <a:lnTo>
                      <a:pt x="1406817" y="841791"/>
                    </a:lnTo>
                    <a:lnTo>
                      <a:pt x="1408675" y="838074"/>
                    </a:lnTo>
                    <a:lnTo>
                      <a:pt x="1410533" y="834624"/>
                    </a:lnTo>
                    <a:lnTo>
                      <a:pt x="1412922" y="831438"/>
                    </a:lnTo>
                    <a:lnTo>
                      <a:pt x="1417435" y="825068"/>
                    </a:lnTo>
                    <a:lnTo>
                      <a:pt x="1422478" y="819228"/>
                    </a:lnTo>
                    <a:lnTo>
                      <a:pt x="1428583" y="814184"/>
                    </a:lnTo>
                    <a:lnTo>
                      <a:pt x="1434954" y="809406"/>
                    </a:lnTo>
                    <a:lnTo>
                      <a:pt x="1437874" y="807283"/>
                    </a:lnTo>
                    <a:lnTo>
                      <a:pt x="1441325" y="805425"/>
                    </a:lnTo>
                    <a:lnTo>
                      <a:pt x="1445306" y="803567"/>
                    </a:lnTo>
                    <a:lnTo>
                      <a:pt x="1448757" y="801974"/>
                    </a:lnTo>
                    <a:lnTo>
                      <a:pt x="1452473" y="800381"/>
                    </a:lnTo>
                    <a:lnTo>
                      <a:pt x="1456189" y="799054"/>
                    </a:lnTo>
                    <a:lnTo>
                      <a:pt x="1459906" y="797727"/>
                    </a:lnTo>
                    <a:lnTo>
                      <a:pt x="1464153" y="797196"/>
                    </a:lnTo>
                    <a:lnTo>
                      <a:pt x="1468134" y="796134"/>
                    </a:lnTo>
                    <a:lnTo>
                      <a:pt x="1472116" y="795869"/>
                    </a:lnTo>
                    <a:lnTo>
                      <a:pt x="1476363" y="795603"/>
                    </a:lnTo>
                    <a:lnTo>
                      <a:pt x="1480345" y="795338"/>
                    </a:lnTo>
                    <a:close/>
                    <a:moveTo>
                      <a:pt x="876984" y="177800"/>
                    </a:moveTo>
                    <a:lnTo>
                      <a:pt x="883326" y="178065"/>
                    </a:lnTo>
                    <a:lnTo>
                      <a:pt x="889669" y="179124"/>
                    </a:lnTo>
                    <a:lnTo>
                      <a:pt x="895482" y="180713"/>
                    </a:lnTo>
                    <a:lnTo>
                      <a:pt x="901032" y="182832"/>
                    </a:lnTo>
                    <a:lnTo>
                      <a:pt x="906581" y="185215"/>
                    </a:lnTo>
                    <a:lnTo>
                      <a:pt x="911867" y="188393"/>
                    </a:lnTo>
                    <a:lnTo>
                      <a:pt x="916359" y="191836"/>
                    </a:lnTo>
                    <a:lnTo>
                      <a:pt x="920851" y="196074"/>
                    </a:lnTo>
                    <a:lnTo>
                      <a:pt x="924815" y="200311"/>
                    </a:lnTo>
                    <a:lnTo>
                      <a:pt x="928251" y="205078"/>
                    </a:lnTo>
                    <a:lnTo>
                      <a:pt x="931422" y="210375"/>
                    </a:lnTo>
                    <a:lnTo>
                      <a:pt x="934065" y="215672"/>
                    </a:lnTo>
                    <a:lnTo>
                      <a:pt x="936179" y="221498"/>
                    </a:lnTo>
                    <a:lnTo>
                      <a:pt x="937764" y="227325"/>
                    </a:lnTo>
                    <a:lnTo>
                      <a:pt x="938821" y="233681"/>
                    </a:lnTo>
                    <a:lnTo>
                      <a:pt x="939086" y="240037"/>
                    </a:lnTo>
                    <a:lnTo>
                      <a:pt x="939086" y="766534"/>
                    </a:lnTo>
                    <a:lnTo>
                      <a:pt x="945956" y="770772"/>
                    </a:lnTo>
                    <a:lnTo>
                      <a:pt x="952827" y="775539"/>
                    </a:lnTo>
                    <a:lnTo>
                      <a:pt x="959169" y="780835"/>
                    </a:lnTo>
                    <a:lnTo>
                      <a:pt x="964983" y="786397"/>
                    </a:lnTo>
                    <a:lnTo>
                      <a:pt x="971061" y="792488"/>
                    </a:lnTo>
                    <a:lnTo>
                      <a:pt x="976082" y="798844"/>
                    </a:lnTo>
                    <a:lnTo>
                      <a:pt x="980839" y="805465"/>
                    </a:lnTo>
                    <a:lnTo>
                      <a:pt x="985331" y="812351"/>
                    </a:lnTo>
                    <a:lnTo>
                      <a:pt x="989295" y="819502"/>
                    </a:lnTo>
                    <a:lnTo>
                      <a:pt x="992995" y="826917"/>
                    </a:lnTo>
                    <a:lnTo>
                      <a:pt x="995902" y="834862"/>
                    </a:lnTo>
                    <a:lnTo>
                      <a:pt x="998545" y="843072"/>
                    </a:lnTo>
                    <a:lnTo>
                      <a:pt x="1000394" y="851282"/>
                    </a:lnTo>
                    <a:lnTo>
                      <a:pt x="1001980" y="859757"/>
                    </a:lnTo>
                    <a:lnTo>
                      <a:pt x="1002773" y="868497"/>
                    </a:lnTo>
                    <a:lnTo>
                      <a:pt x="1003301" y="877236"/>
                    </a:lnTo>
                    <a:lnTo>
                      <a:pt x="1002773" y="883857"/>
                    </a:lnTo>
                    <a:lnTo>
                      <a:pt x="1002244" y="889948"/>
                    </a:lnTo>
                    <a:lnTo>
                      <a:pt x="1001716" y="896569"/>
                    </a:lnTo>
                    <a:lnTo>
                      <a:pt x="1000394" y="902925"/>
                    </a:lnTo>
                    <a:lnTo>
                      <a:pt x="999073" y="909017"/>
                    </a:lnTo>
                    <a:lnTo>
                      <a:pt x="997223" y="915108"/>
                    </a:lnTo>
                    <a:lnTo>
                      <a:pt x="995373" y="921199"/>
                    </a:lnTo>
                    <a:lnTo>
                      <a:pt x="993259" y="926761"/>
                    </a:lnTo>
                    <a:lnTo>
                      <a:pt x="990352" y="932322"/>
                    </a:lnTo>
                    <a:lnTo>
                      <a:pt x="987445" y="938149"/>
                    </a:lnTo>
                    <a:lnTo>
                      <a:pt x="984803" y="943446"/>
                    </a:lnTo>
                    <a:lnTo>
                      <a:pt x="981367" y="948478"/>
                    </a:lnTo>
                    <a:lnTo>
                      <a:pt x="977932" y="953509"/>
                    </a:lnTo>
                    <a:lnTo>
                      <a:pt x="973968" y="958541"/>
                    </a:lnTo>
                    <a:lnTo>
                      <a:pt x="970004" y="962779"/>
                    </a:lnTo>
                    <a:lnTo>
                      <a:pt x="965512" y="967281"/>
                    </a:lnTo>
                    <a:lnTo>
                      <a:pt x="961284" y="971783"/>
                    </a:lnTo>
                    <a:lnTo>
                      <a:pt x="956527" y="975756"/>
                    </a:lnTo>
                    <a:lnTo>
                      <a:pt x="951770" y="979464"/>
                    </a:lnTo>
                    <a:lnTo>
                      <a:pt x="946749" y="982906"/>
                    </a:lnTo>
                    <a:lnTo>
                      <a:pt x="941728" y="986349"/>
                    </a:lnTo>
                    <a:lnTo>
                      <a:pt x="936443" y="989527"/>
                    </a:lnTo>
                    <a:lnTo>
                      <a:pt x="930893" y="992441"/>
                    </a:lnTo>
                    <a:lnTo>
                      <a:pt x="925344" y="994824"/>
                    </a:lnTo>
                    <a:lnTo>
                      <a:pt x="919530" y="996943"/>
                    </a:lnTo>
                    <a:lnTo>
                      <a:pt x="913716" y="999062"/>
                    </a:lnTo>
                    <a:lnTo>
                      <a:pt x="907374" y="1000915"/>
                    </a:lnTo>
                    <a:lnTo>
                      <a:pt x="901560" y="1001975"/>
                    </a:lnTo>
                    <a:lnTo>
                      <a:pt x="895218" y="1003299"/>
                    </a:lnTo>
                    <a:lnTo>
                      <a:pt x="888611" y="1004358"/>
                    </a:lnTo>
                    <a:lnTo>
                      <a:pt x="882269" y="1004623"/>
                    </a:lnTo>
                    <a:lnTo>
                      <a:pt x="875663" y="1004888"/>
                    </a:lnTo>
                    <a:lnTo>
                      <a:pt x="866678" y="1004623"/>
                    </a:lnTo>
                    <a:lnTo>
                      <a:pt x="857693" y="1003564"/>
                    </a:lnTo>
                    <a:lnTo>
                      <a:pt x="849236" y="1001975"/>
                    </a:lnTo>
                    <a:lnTo>
                      <a:pt x="840780" y="999856"/>
                    </a:lnTo>
                    <a:lnTo>
                      <a:pt x="832324" y="997473"/>
                    </a:lnTo>
                    <a:lnTo>
                      <a:pt x="824396" y="994030"/>
                    </a:lnTo>
                    <a:lnTo>
                      <a:pt x="816732" y="990587"/>
                    </a:lnTo>
                    <a:lnTo>
                      <a:pt x="809333" y="986084"/>
                    </a:lnTo>
                    <a:lnTo>
                      <a:pt x="802198" y="981317"/>
                    </a:lnTo>
                    <a:lnTo>
                      <a:pt x="795591" y="976286"/>
                    </a:lnTo>
                    <a:lnTo>
                      <a:pt x="788984" y="970724"/>
                    </a:lnTo>
                    <a:lnTo>
                      <a:pt x="783170" y="964633"/>
                    </a:lnTo>
                    <a:lnTo>
                      <a:pt x="777357" y="958541"/>
                    </a:lnTo>
                    <a:lnTo>
                      <a:pt x="772600" y="951920"/>
                    </a:lnTo>
                    <a:lnTo>
                      <a:pt x="767843" y="944770"/>
                    </a:lnTo>
                    <a:lnTo>
                      <a:pt x="763351" y="937354"/>
                    </a:lnTo>
                    <a:lnTo>
                      <a:pt x="413204" y="937354"/>
                    </a:lnTo>
                    <a:lnTo>
                      <a:pt x="406597" y="937090"/>
                    </a:lnTo>
                    <a:lnTo>
                      <a:pt x="400519" y="936295"/>
                    </a:lnTo>
                    <a:lnTo>
                      <a:pt x="394705" y="934706"/>
                    </a:lnTo>
                    <a:lnTo>
                      <a:pt x="388627" y="932322"/>
                    </a:lnTo>
                    <a:lnTo>
                      <a:pt x="383342" y="929939"/>
                    </a:lnTo>
                    <a:lnTo>
                      <a:pt x="378321" y="926761"/>
                    </a:lnTo>
                    <a:lnTo>
                      <a:pt x="373564" y="923053"/>
                    </a:lnTo>
                    <a:lnTo>
                      <a:pt x="368808" y="919345"/>
                    </a:lnTo>
                    <a:lnTo>
                      <a:pt x="365108" y="914843"/>
                    </a:lnTo>
                    <a:lnTo>
                      <a:pt x="361408" y="909811"/>
                    </a:lnTo>
                    <a:lnTo>
                      <a:pt x="358237" y="904779"/>
                    </a:lnTo>
                    <a:lnTo>
                      <a:pt x="355859" y="899483"/>
                    </a:lnTo>
                    <a:lnTo>
                      <a:pt x="353480" y="893921"/>
                    </a:lnTo>
                    <a:lnTo>
                      <a:pt x="352159" y="887830"/>
                    </a:lnTo>
                    <a:lnTo>
                      <a:pt x="351102" y="881474"/>
                    </a:lnTo>
                    <a:lnTo>
                      <a:pt x="350838" y="875382"/>
                    </a:lnTo>
                    <a:lnTo>
                      <a:pt x="351102" y="868761"/>
                    </a:lnTo>
                    <a:lnTo>
                      <a:pt x="352159" y="862670"/>
                    </a:lnTo>
                    <a:lnTo>
                      <a:pt x="353480" y="856844"/>
                    </a:lnTo>
                    <a:lnTo>
                      <a:pt x="355859" y="850752"/>
                    </a:lnTo>
                    <a:lnTo>
                      <a:pt x="358237" y="845456"/>
                    </a:lnTo>
                    <a:lnTo>
                      <a:pt x="361408" y="840424"/>
                    </a:lnTo>
                    <a:lnTo>
                      <a:pt x="365108" y="835392"/>
                    </a:lnTo>
                    <a:lnTo>
                      <a:pt x="368808" y="831154"/>
                    </a:lnTo>
                    <a:lnTo>
                      <a:pt x="373564" y="827447"/>
                    </a:lnTo>
                    <a:lnTo>
                      <a:pt x="378321" y="823474"/>
                    </a:lnTo>
                    <a:lnTo>
                      <a:pt x="383342" y="820296"/>
                    </a:lnTo>
                    <a:lnTo>
                      <a:pt x="388627" y="817913"/>
                    </a:lnTo>
                    <a:lnTo>
                      <a:pt x="394705" y="815794"/>
                    </a:lnTo>
                    <a:lnTo>
                      <a:pt x="400519" y="814205"/>
                    </a:lnTo>
                    <a:lnTo>
                      <a:pt x="406597" y="813146"/>
                    </a:lnTo>
                    <a:lnTo>
                      <a:pt x="413204" y="812881"/>
                    </a:lnTo>
                    <a:lnTo>
                      <a:pt x="765465" y="812881"/>
                    </a:lnTo>
                    <a:lnTo>
                      <a:pt x="770222" y="805730"/>
                    </a:lnTo>
                    <a:lnTo>
                      <a:pt x="775507" y="798579"/>
                    </a:lnTo>
                    <a:lnTo>
                      <a:pt x="780792" y="791959"/>
                    </a:lnTo>
                    <a:lnTo>
                      <a:pt x="786870" y="785602"/>
                    </a:lnTo>
                    <a:lnTo>
                      <a:pt x="793477" y="779511"/>
                    </a:lnTo>
                    <a:lnTo>
                      <a:pt x="800348" y="774214"/>
                    </a:lnTo>
                    <a:lnTo>
                      <a:pt x="807483" y="769183"/>
                    </a:lnTo>
                    <a:lnTo>
                      <a:pt x="815147" y="764945"/>
                    </a:lnTo>
                    <a:lnTo>
                      <a:pt x="815147" y="240037"/>
                    </a:lnTo>
                    <a:lnTo>
                      <a:pt x="815411" y="233681"/>
                    </a:lnTo>
                    <a:lnTo>
                      <a:pt x="816204" y="227325"/>
                    </a:lnTo>
                    <a:lnTo>
                      <a:pt x="817789" y="221498"/>
                    </a:lnTo>
                    <a:lnTo>
                      <a:pt x="819639" y="215672"/>
                    </a:lnTo>
                    <a:lnTo>
                      <a:pt x="822546" y="210375"/>
                    </a:lnTo>
                    <a:lnTo>
                      <a:pt x="825717" y="205078"/>
                    </a:lnTo>
                    <a:lnTo>
                      <a:pt x="829153" y="200311"/>
                    </a:lnTo>
                    <a:lnTo>
                      <a:pt x="833116" y="196074"/>
                    </a:lnTo>
                    <a:lnTo>
                      <a:pt x="837609" y="191836"/>
                    </a:lnTo>
                    <a:lnTo>
                      <a:pt x="842366" y="188393"/>
                    </a:lnTo>
                    <a:lnTo>
                      <a:pt x="847387" y="185215"/>
                    </a:lnTo>
                    <a:lnTo>
                      <a:pt x="852936" y="182832"/>
                    </a:lnTo>
                    <a:lnTo>
                      <a:pt x="858486" y="180713"/>
                    </a:lnTo>
                    <a:lnTo>
                      <a:pt x="864564" y="179124"/>
                    </a:lnTo>
                    <a:lnTo>
                      <a:pt x="870642" y="178065"/>
                    </a:lnTo>
                    <a:lnTo>
                      <a:pt x="876984" y="177800"/>
                    </a:lnTo>
                    <a:close/>
                    <a:moveTo>
                      <a:pt x="856991" y="124392"/>
                    </a:moveTo>
                    <a:lnTo>
                      <a:pt x="837683" y="125450"/>
                    </a:lnTo>
                    <a:lnTo>
                      <a:pt x="818374" y="126774"/>
                    </a:lnTo>
                    <a:lnTo>
                      <a:pt x="799594" y="128362"/>
                    </a:lnTo>
                    <a:lnTo>
                      <a:pt x="780550" y="130479"/>
                    </a:lnTo>
                    <a:lnTo>
                      <a:pt x="762034" y="132861"/>
                    </a:lnTo>
                    <a:lnTo>
                      <a:pt x="743255" y="136037"/>
                    </a:lnTo>
                    <a:lnTo>
                      <a:pt x="725004" y="139478"/>
                    </a:lnTo>
                    <a:lnTo>
                      <a:pt x="706489" y="143712"/>
                    </a:lnTo>
                    <a:lnTo>
                      <a:pt x="688502" y="147947"/>
                    </a:lnTo>
                    <a:lnTo>
                      <a:pt x="670516" y="152975"/>
                    </a:lnTo>
                    <a:lnTo>
                      <a:pt x="653059" y="158269"/>
                    </a:lnTo>
                    <a:lnTo>
                      <a:pt x="635337" y="164091"/>
                    </a:lnTo>
                    <a:lnTo>
                      <a:pt x="617880" y="169914"/>
                    </a:lnTo>
                    <a:lnTo>
                      <a:pt x="600687" y="176530"/>
                    </a:lnTo>
                    <a:lnTo>
                      <a:pt x="583759" y="183412"/>
                    </a:lnTo>
                    <a:lnTo>
                      <a:pt x="567095" y="191087"/>
                    </a:lnTo>
                    <a:lnTo>
                      <a:pt x="550432" y="198762"/>
                    </a:lnTo>
                    <a:lnTo>
                      <a:pt x="534297" y="206967"/>
                    </a:lnTo>
                    <a:lnTo>
                      <a:pt x="517898" y="215436"/>
                    </a:lnTo>
                    <a:lnTo>
                      <a:pt x="502292" y="224170"/>
                    </a:lnTo>
                    <a:lnTo>
                      <a:pt x="486686" y="233698"/>
                    </a:lnTo>
                    <a:lnTo>
                      <a:pt x="471345" y="242961"/>
                    </a:lnTo>
                    <a:lnTo>
                      <a:pt x="456268" y="253018"/>
                    </a:lnTo>
                    <a:lnTo>
                      <a:pt x="441192" y="263340"/>
                    </a:lnTo>
                    <a:lnTo>
                      <a:pt x="426379" y="274191"/>
                    </a:lnTo>
                    <a:lnTo>
                      <a:pt x="412361" y="285042"/>
                    </a:lnTo>
                    <a:lnTo>
                      <a:pt x="398342" y="296423"/>
                    </a:lnTo>
                    <a:lnTo>
                      <a:pt x="384588" y="308333"/>
                    </a:lnTo>
                    <a:lnTo>
                      <a:pt x="371098" y="320243"/>
                    </a:lnTo>
                    <a:lnTo>
                      <a:pt x="357608" y="332417"/>
                    </a:lnTo>
                    <a:lnTo>
                      <a:pt x="344648" y="344856"/>
                    </a:lnTo>
                    <a:lnTo>
                      <a:pt x="332216" y="358089"/>
                    </a:lnTo>
                    <a:lnTo>
                      <a:pt x="319784" y="371323"/>
                    </a:lnTo>
                    <a:lnTo>
                      <a:pt x="307617" y="384820"/>
                    </a:lnTo>
                    <a:lnTo>
                      <a:pt x="295979" y="398583"/>
                    </a:lnTo>
                    <a:lnTo>
                      <a:pt x="284870" y="412610"/>
                    </a:lnTo>
                    <a:lnTo>
                      <a:pt x="273761" y="427167"/>
                    </a:lnTo>
                    <a:lnTo>
                      <a:pt x="263181" y="441458"/>
                    </a:lnTo>
                    <a:lnTo>
                      <a:pt x="252865" y="456544"/>
                    </a:lnTo>
                    <a:lnTo>
                      <a:pt x="242814" y="471630"/>
                    </a:lnTo>
                    <a:lnTo>
                      <a:pt x="233027" y="486980"/>
                    </a:lnTo>
                    <a:lnTo>
                      <a:pt x="224034" y="502596"/>
                    </a:lnTo>
                    <a:lnTo>
                      <a:pt x="215041" y="518740"/>
                    </a:lnTo>
                    <a:lnTo>
                      <a:pt x="206577" y="534620"/>
                    </a:lnTo>
                    <a:lnTo>
                      <a:pt x="198377" y="551029"/>
                    </a:lnTo>
                    <a:lnTo>
                      <a:pt x="190707" y="567438"/>
                    </a:lnTo>
                    <a:lnTo>
                      <a:pt x="183301" y="584112"/>
                    </a:lnTo>
                    <a:lnTo>
                      <a:pt x="176424" y="601315"/>
                    </a:lnTo>
                    <a:lnTo>
                      <a:pt x="169811" y="618253"/>
                    </a:lnTo>
                    <a:lnTo>
                      <a:pt x="163992" y="635986"/>
                    </a:lnTo>
                    <a:lnTo>
                      <a:pt x="157908" y="653454"/>
                    </a:lnTo>
                    <a:lnTo>
                      <a:pt x="152883" y="670921"/>
                    </a:lnTo>
                    <a:lnTo>
                      <a:pt x="147857" y="689183"/>
                    </a:lnTo>
                    <a:lnTo>
                      <a:pt x="143625" y="707180"/>
                    </a:lnTo>
                    <a:lnTo>
                      <a:pt x="139393" y="725707"/>
                    </a:lnTo>
                    <a:lnTo>
                      <a:pt x="135955" y="743704"/>
                    </a:lnTo>
                    <a:lnTo>
                      <a:pt x="132781" y="762495"/>
                    </a:lnTo>
                    <a:lnTo>
                      <a:pt x="130400" y="781551"/>
                    </a:lnTo>
                    <a:lnTo>
                      <a:pt x="128019" y="800342"/>
                    </a:lnTo>
                    <a:lnTo>
                      <a:pt x="126168" y="819133"/>
                    </a:lnTo>
                    <a:lnTo>
                      <a:pt x="125110" y="838189"/>
                    </a:lnTo>
                    <a:lnTo>
                      <a:pt x="124316" y="857509"/>
                    </a:lnTo>
                    <a:lnTo>
                      <a:pt x="124052" y="877094"/>
                    </a:lnTo>
                    <a:lnTo>
                      <a:pt x="124316" y="896414"/>
                    </a:lnTo>
                    <a:lnTo>
                      <a:pt x="125110" y="915735"/>
                    </a:lnTo>
                    <a:lnTo>
                      <a:pt x="126168" y="934791"/>
                    </a:lnTo>
                    <a:lnTo>
                      <a:pt x="128019" y="953846"/>
                    </a:lnTo>
                    <a:lnTo>
                      <a:pt x="130400" y="972637"/>
                    </a:lnTo>
                    <a:lnTo>
                      <a:pt x="132781" y="991428"/>
                    </a:lnTo>
                    <a:lnTo>
                      <a:pt x="135955" y="1009955"/>
                    </a:lnTo>
                    <a:lnTo>
                      <a:pt x="139393" y="1028481"/>
                    </a:lnTo>
                    <a:lnTo>
                      <a:pt x="143625" y="1046743"/>
                    </a:lnTo>
                    <a:lnTo>
                      <a:pt x="147857" y="1065005"/>
                    </a:lnTo>
                    <a:lnTo>
                      <a:pt x="152883" y="1082737"/>
                    </a:lnTo>
                    <a:lnTo>
                      <a:pt x="157908" y="1100734"/>
                    </a:lnTo>
                    <a:lnTo>
                      <a:pt x="163992" y="1118202"/>
                    </a:lnTo>
                    <a:lnTo>
                      <a:pt x="169811" y="1135405"/>
                    </a:lnTo>
                    <a:lnTo>
                      <a:pt x="176424" y="1152608"/>
                    </a:lnTo>
                    <a:lnTo>
                      <a:pt x="183301" y="1169547"/>
                    </a:lnTo>
                    <a:lnTo>
                      <a:pt x="190707" y="1186485"/>
                    </a:lnTo>
                    <a:lnTo>
                      <a:pt x="198377" y="1203159"/>
                    </a:lnTo>
                    <a:lnTo>
                      <a:pt x="206577" y="1219568"/>
                    </a:lnTo>
                    <a:lnTo>
                      <a:pt x="215041" y="1235448"/>
                    </a:lnTo>
                    <a:lnTo>
                      <a:pt x="224034" y="1251592"/>
                    </a:lnTo>
                    <a:lnTo>
                      <a:pt x="233027" y="1267208"/>
                    </a:lnTo>
                    <a:lnTo>
                      <a:pt x="242814" y="1282558"/>
                    </a:lnTo>
                    <a:lnTo>
                      <a:pt x="252865" y="1297644"/>
                    </a:lnTo>
                    <a:lnTo>
                      <a:pt x="263181" y="1312200"/>
                    </a:lnTo>
                    <a:lnTo>
                      <a:pt x="273761" y="1327021"/>
                    </a:lnTo>
                    <a:lnTo>
                      <a:pt x="284870" y="1341578"/>
                    </a:lnTo>
                    <a:lnTo>
                      <a:pt x="295979" y="1355605"/>
                    </a:lnTo>
                    <a:lnTo>
                      <a:pt x="307617" y="1369368"/>
                    </a:lnTo>
                    <a:lnTo>
                      <a:pt x="319784" y="1382865"/>
                    </a:lnTo>
                    <a:lnTo>
                      <a:pt x="332216" y="1396099"/>
                    </a:lnTo>
                    <a:lnTo>
                      <a:pt x="344648" y="1408803"/>
                    </a:lnTo>
                    <a:lnTo>
                      <a:pt x="357608" y="1421771"/>
                    </a:lnTo>
                    <a:lnTo>
                      <a:pt x="371098" y="1433946"/>
                    </a:lnTo>
                    <a:lnTo>
                      <a:pt x="384588" y="1445855"/>
                    </a:lnTo>
                    <a:lnTo>
                      <a:pt x="398342" y="1457501"/>
                    </a:lnTo>
                    <a:lnTo>
                      <a:pt x="412361" y="1469146"/>
                    </a:lnTo>
                    <a:lnTo>
                      <a:pt x="426379" y="1479997"/>
                    </a:lnTo>
                    <a:lnTo>
                      <a:pt x="441192" y="1490848"/>
                    </a:lnTo>
                    <a:lnTo>
                      <a:pt x="456268" y="1501170"/>
                    </a:lnTo>
                    <a:lnTo>
                      <a:pt x="471345" y="1511227"/>
                    </a:lnTo>
                    <a:lnTo>
                      <a:pt x="486686" y="1520490"/>
                    </a:lnTo>
                    <a:lnTo>
                      <a:pt x="502292" y="1530018"/>
                    </a:lnTo>
                    <a:lnTo>
                      <a:pt x="517898" y="1538752"/>
                    </a:lnTo>
                    <a:lnTo>
                      <a:pt x="534297" y="1547221"/>
                    </a:lnTo>
                    <a:lnTo>
                      <a:pt x="550432" y="1555426"/>
                    </a:lnTo>
                    <a:lnTo>
                      <a:pt x="567095" y="1563101"/>
                    </a:lnTo>
                    <a:lnTo>
                      <a:pt x="583759" y="1570512"/>
                    </a:lnTo>
                    <a:lnTo>
                      <a:pt x="600687" y="1577393"/>
                    </a:lnTo>
                    <a:lnTo>
                      <a:pt x="617880" y="1583745"/>
                    </a:lnTo>
                    <a:lnTo>
                      <a:pt x="635337" y="1590097"/>
                    </a:lnTo>
                    <a:lnTo>
                      <a:pt x="653059" y="1595655"/>
                    </a:lnTo>
                    <a:lnTo>
                      <a:pt x="670516" y="1601213"/>
                    </a:lnTo>
                    <a:lnTo>
                      <a:pt x="688502" y="1605712"/>
                    </a:lnTo>
                    <a:lnTo>
                      <a:pt x="706489" y="1610476"/>
                    </a:lnTo>
                    <a:lnTo>
                      <a:pt x="725004" y="1614181"/>
                    </a:lnTo>
                    <a:lnTo>
                      <a:pt x="743255" y="1618151"/>
                    </a:lnTo>
                    <a:lnTo>
                      <a:pt x="762034" y="1620798"/>
                    </a:lnTo>
                    <a:lnTo>
                      <a:pt x="780550" y="1623709"/>
                    </a:lnTo>
                    <a:lnTo>
                      <a:pt x="799594" y="1625826"/>
                    </a:lnTo>
                    <a:lnTo>
                      <a:pt x="818374" y="1627414"/>
                    </a:lnTo>
                    <a:lnTo>
                      <a:pt x="837683" y="1628738"/>
                    </a:lnTo>
                    <a:lnTo>
                      <a:pt x="856991" y="1629267"/>
                    </a:lnTo>
                    <a:lnTo>
                      <a:pt x="876300" y="1629532"/>
                    </a:lnTo>
                    <a:lnTo>
                      <a:pt x="895873" y="1629267"/>
                    </a:lnTo>
                    <a:lnTo>
                      <a:pt x="914918" y="1628738"/>
                    </a:lnTo>
                    <a:lnTo>
                      <a:pt x="933962" y="1627414"/>
                    </a:lnTo>
                    <a:lnTo>
                      <a:pt x="953271" y="1625826"/>
                    </a:lnTo>
                    <a:lnTo>
                      <a:pt x="972050" y="1623709"/>
                    </a:lnTo>
                    <a:lnTo>
                      <a:pt x="990830" y="1620798"/>
                    </a:lnTo>
                    <a:lnTo>
                      <a:pt x="1009345" y="1618151"/>
                    </a:lnTo>
                    <a:lnTo>
                      <a:pt x="1027861" y="1614181"/>
                    </a:lnTo>
                    <a:lnTo>
                      <a:pt x="1045847" y="1610476"/>
                    </a:lnTo>
                    <a:lnTo>
                      <a:pt x="1064098" y="1605712"/>
                    </a:lnTo>
                    <a:lnTo>
                      <a:pt x="1082084" y="1601213"/>
                    </a:lnTo>
                    <a:lnTo>
                      <a:pt x="1099806" y="1595655"/>
                    </a:lnTo>
                    <a:lnTo>
                      <a:pt x="1117263" y="1590097"/>
                    </a:lnTo>
                    <a:lnTo>
                      <a:pt x="1134720" y="1583745"/>
                    </a:lnTo>
                    <a:lnTo>
                      <a:pt x="1151913" y="1577393"/>
                    </a:lnTo>
                    <a:lnTo>
                      <a:pt x="1168841" y="1570512"/>
                    </a:lnTo>
                    <a:lnTo>
                      <a:pt x="1185769" y="1563101"/>
                    </a:lnTo>
                    <a:lnTo>
                      <a:pt x="1201904" y="1555426"/>
                    </a:lnTo>
                    <a:lnTo>
                      <a:pt x="1218568" y="1547221"/>
                    </a:lnTo>
                    <a:lnTo>
                      <a:pt x="1234702" y="1538752"/>
                    </a:lnTo>
                    <a:lnTo>
                      <a:pt x="1250573" y="1530018"/>
                    </a:lnTo>
                    <a:lnTo>
                      <a:pt x="1265914" y="1520490"/>
                    </a:lnTo>
                    <a:lnTo>
                      <a:pt x="1281255" y="1511227"/>
                    </a:lnTo>
                    <a:lnTo>
                      <a:pt x="1296596" y="1501170"/>
                    </a:lnTo>
                    <a:lnTo>
                      <a:pt x="1311408" y="1490848"/>
                    </a:lnTo>
                    <a:lnTo>
                      <a:pt x="1325956" y="1479997"/>
                    </a:lnTo>
                    <a:lnTo>
                      <a:pt x="1340504" y="1469146"/>
                    </a:lnTo>
                    <a:lnTo>
                      <a:pt x="1354522" y="1457501"/>
                    </a:lnTo>
                    <a:lnTo>
                      <a:pt x="1368277" y="1445855"/>
                    </a:lnTo>
                    <a:lnTo>
                      <a:pt x="1381766" y="1433946"/>
                    </a:lnTo>
                    <a:lnTo>
                      <a:pt x="1394991" y="1421771"/>
                    </a:lnTo>
                    <a:lnTo>
                      <a:pt x="1407952" y="1408803"/>
                    </a:lnTo>
                    <a:lnTo>
                      <a:pt x="1420384" y="1396099"/>
                    </a:lnTo>
                    <a:lnTo>
                      <a:pt x="1432815" y="1382865"/>
                    </a:lnTo>
                    <a:lnTo>
                      <a:pt x="1444718" y="1369368"/>
                    </a:lnTo>
                    <a:lnTo>
                      <a:pt x="1456356" y="1355605"/>
                    </a:lnTo>
                    <a:lnTo>
                      <a:pt x="1467730" y="1341578"/>
                    </a:lnTo>
                    <a:lnTo>
                      <a:pt x="1479104" y="1327021"/>
                    </a:lnTo>
                    <a:lnTo>
                      <a:pt x="1489684" y="1312200"/>
                    </a:lnTo>
                    <a:lnTo>
                      <a:pt x="1499735" y="1297644"/>
                    </a:lnTo>
                    <a:lnTo>
                      <a:pt x="1509786" y="1282558"/>
                    </a:lnTo>
                    <a:lnTo>
                      <a:pt x="1519308" y="1267208"/>
                    </a:lnTo>
                    <a:lnTo>
                      <a:pt x="1528830" y="1251592"/>
                    </a:lnTo>
                    <a:lnTo>
                      <a:pt x="1537559" y="1235448"/>
                    </a:lnTo>
                    <a:lnTo>
                      <a:pt x="1546023" y="1219568"/>
                    </a:lnTo>
                    <a:lnTo>
                      <a:pt x="1554223" y="1203159"/>
                    </a:lnTo>
                    <a:lnTo>
                      <a:pt x="1561893" y="1186485"/>
                    </a:lnTo>
                    <a:lnTo>
                      <a:pt x="1569299" y="1169547"/>
                    </a:lnTo>
                    <a:lnTo>
                      <a:pt x="1576176" y="1152608"/>
                    </a:lnTo>
                    <a:lnTo>
                      <a:pt x="1582789" y="1135405"/>
                    </a:lnTo>
                    <a:lnTo>
                      <a:pt x="1588873" y="1118202"/>
                    </a:lnTo>
                    <a:lnTo>
                      <a:pt x="1594692" y="1100734"/>
                    </a:lnTo>
                    <a:lnTo>
                      <a:pt x="1599982" y="1082737"/>
                    </a:lnTo>
                    <a:lnTo>
                      <a:pt x="1604743" y="1065005"/>
                    </a:lnTo>
                    <a:lnTo>
                      <a:pt x="1608975" y="1046743"/>
                    </a:lnTo>
                    <a:lnTo>
                      <a:pt x="1613207" y="1028481"/>
                    </a:lnTo>
                    <a:lnTo>
                      <a:pt x="1616645" y="1009955"/>
                    </a:lnTo>
                    <a:lnTo>
                      <a:pt x="1619555" y="991428"/>
                    </a:lnTo>
                    <a:lnTo>
                      <a:pt x="1622464" y="972637"/>
                    </a:lnTo>
                    <a:lnTo>
                      <a:pt x="1624581" y="953846"/>
                    </a:lnTo>
                    <a:lnTo>
                      <a:pt x="1626168" y="934791"/>
                    </a:lnTo>
                    <a:lnTo>
                      <a:pt x="1627490" y="915735"/>
                    </a:lnTo>
                    <a:lnTo>
                      <a:pt x="1628019" y="896414"/>
                    </a:lnTo>
                    <a:lnTo>
                      <a:pt x="1628548" y="877094"/>
                    </a:lnTo>
                    <a:lnTo>
                      <a:pt x="1628019" y="857509"/>
                    </a:lnTo>
                    <a:lnTo>
                      <a:pt x="1627490" y="838189"/>
                    </a:lnTo>
                    <a:lnTo>
                      <a:pt x="1626168" y="819133"/>
                    </a:lnTo>
                    <a:lnTo>
                      <a:pt x="1624581" y="800342"/>
                    </a:lnTo>
                    <a:lnTo>
                      <a:pt x="1622464" y="781551"/>
                    </a:lnTo>
                    <a:lnTo>
                      <a:pt x="1619555" y="762495"/>
                    </a:lnTo>
                    <a:lnTo>
                      <a:pt x="1616645" y="743704"/>
                    </a:lnTo>
                    <a:lnTo>
                      <a:pt x="1613207" y="725707"/>
                    </a:lnTo>
                    <a:lnTo>
                      <a:pt x="1608975" y="707180"/>
                    </a:lnTo>
                    <a:lnTo>
                      <a:pt x="1604743" y="689183"/>
                    </a:lnTo>
                    <a:lnTo>
                      <a:pt x="1599982" y="670921"/>
                    </a:lnTo>
                    <a:lnTo>
                      <a:pt x="1594692" y="653454"/>
                    </a:lnTo>
                    <a:lnTo>
                      <a:pt x="1588873" y="635986"/>
                    </a:lnTo>
                    <a:lnTo>
                      <a:pt x="1582789" y="618253"/>
                    </a:lnTo>
                    <a:lnTo>
                      <a:pt x="1576176" y="601315"/>
                    </a:lnTo>
                    <a:lnTo>
                      <a:pt x="1569299" y="584112"/>
                    </a:lnTo>
                    <a:lnTo>
                      <a:pt x="1561893" y="567438"/>
                    </a:lnTo>
                    <a:lnTo>
                      <a:pt x="1554223" y="551029"/>
                    </a:lnTo>
                    <a:lnTo>
                      <a:pt x="1546023" y="534620"/>
                    </a:lnTo>
                    <a:lnTo>
                      <a:pt x="1537559" y="518740"/>
                    </a:lnTo>
                    <a:lnTo>
                      <a:pt x="1528830" y="502596"/>
                    </a:lnTo>
                    <a:lnTo>
                      <a:pt x="1519308" y="486980"/>
                    </a:lnTo>
                    <a:lnTo>
                      <a:pt x="1509786" y="471630"/>
                    </a:lnTo>
                    <a:lnTo>
                      <a:pt x="1499735" y="456544"/>
                    </a:lnTo>
                    <a:lnTo>
                      <a:pt x="1489684" y="441458"/>
                    </a:lnTo>
                    <a:lnTo>
                      <a:pt x="1479104" y="427167"/>
                    </a:lnTo>
                    <a:lnTo>
                      <a:pt x="1467730" y="412610"/>
                    </a:lnTo>
                    <a:lnTo>
                      <a:pt x="1456356" y="398583"/>
                    </a:lnTo>
                    <a:lnTo>
                      <a:pt x="1444718" y="384820"/>
                    </a:lnTo>
                    <a:lnTo>
                      <a:pt x="1432815" y="371323"/>
                    </a:lnTo>
                    <a:lnTo>
                      <a:pt x="1420384" y="358089"/>
                    </a:lnTo>
                    <a:lnTo>
                      <a:pt x="1407952" y="344856"/>
                    </a:lnTo>
                    <a:lnTo>
                      <a:pt x="1394991" y="332417"/>
                    </a:lnTo>
                    <a:lnTo>
                      <a:pt x="1381766" y="320243"/>
                    </a:lnTo>
                    <a:lnTo>
                      <a:pt x="1368277" y="308333"/>
                    </a:lnTo>
                    <a:lnTo>
                      <a:pt x="1354522" y="296423"/>
                    </a:lnTo>
                    <a:lnTo>
                      <a:pt x="1340504" y="285042"/>
                    </a:lnTo>
                    <a:lnTo>
                      <a:pt x="1325956" y="274191"/>
                    </a:lnTo>
                    <a:lnTo>
                      <a:pt x="1311408" y="263340"/>
                    </a:lnTo>
                    <a:lnTo>
                      <a:pt x="1296596" y="253018"/>
                    </a:lnTo>
                    <a:lnTo>
                      <a:pt x="1281255" y="242961"/>
                    </a:lnTo>
                    <a:lnTo>
                      <a:pt x="1265914" y="233698"/>
                    </a:lnTo>
                    <a:lnTo>
                      <a:pt x="1250573" y="224170"/>
                    </a:lnTo>
                    <a:lnTo>
                      <a:pt x="1234702" y="215436"/>
                    </a:lnTo>
                    <a:lnTo>
                      <a:pt x="1218568" y="206967"/>
                    </a:lnTo>
                    <a:lnTo>
                      <a:pt x="1201904" y="198762"/>
                    </a:lnTo>
                    <a:lnTo>
                      <a:pt x="1185769" y="191087"/>
                    </a:lnTo>
                    <a:lnTo>
                      <a:pt x="1168841" y="183412"/>
                    </a:lnTo>
                    <a:lnTo>
                      <a:pt x="1151913" y="176530"/>
                    </a:lnTo>
                    <a:lnTo>
                      <a:pt x="1134720" y="169914"/>
                    </a:lnTo>
                    <a:lnTo>
                      <a:pt x="1117263" y="164091"/>
                    </a:lnTo>
                    <a:lnTo>
                      <a:pt x="1099806" y="158269"/>
                    </a:lnTo>
                    <a:lnTo>
                      <a:pt x="1082084" y="152975"/>
                    </a:lnTo>
                    <a:lnTo>
                      <a:pt x="1064098" y="147947"/>
                    </a:lnTo>
                    <a:lnTo>
                      <a:pt x="1045847" y="143712"/>
                    </a:lnTo>
                    <a:lnTo>
                      <a:pt x="1027861" y="139478"/>
                    </a:lnTo>
                    <a:lnTo>
                      <a:pt x="1009345" y="136037"/>
                    </a:lnTo>
                    <a:lnTo>
                      <a:pt x="990830" y="132861"/>
                    </a:lnTo>
                    <a:lnTo>
                      <a:pt x="972050" y="130479"/>
                    </a:lnTo>
                    <a:lnTo>
                      <a:pt x="953271" y="128362"/>
                    </a:lnTo>
                    <a:lnTo>
                      <a:pt x="933962" y="126774"/>
                    </a:lnTo>
                    <a:lnTo>
                      <a:pt x="914918" y="125450"/>
                    </a:lnTo>
                    <a:lnTo>
                      <a:pt x="895873" y="124392"/>
                    </a:lnTo>
                    <a:lnTo>
                      <a:pt x="876300" y="124392"/>
                    </a:lnTo>
                    <a:lnTo>
                      <a:pt x="856991" y="124392"/>
                    </a:lnTo>
                    <a:close/>
                    <a:moveTo>
                      <a:pt x="876300" y="0"/>
                    </a:moveTo>
                    <a:lnTo>
                      <a:pt x="899048" y="265"/>
                    </a:lnTo>
                    <a:lnTo>
                      <a:pt x="921266" y="1323"/>
                    </a:lnTo>
                    <a:lnTo>
                      <a:pt x="943749" y="2382"/>
                    </a:lnTo>
                    <a:lnTo>
                      <a:pt x="965702" y="4764"/>
                    </a:lnTo>
                    <a:lnTo>
                      <a:pt x="987656" y="7146"/>
                    </a:lnTo>
                    <a:lnTo>
                      <a:pt x="1009610" y="10057"/>
                    </a:lnTo>
                    <a:lnTo>
                      <a:pt x="1031299" y="13763"/>
                    </a:lnTo>
                    <a:lnTo>
                      <a:pt x="1052724" y="17997"/>
                    </a:lnTo>
                    <a:lnTo>
                      <a:pt x="1074149" y="22496"/>
                    </a:lnTo>
                    <a:lnTo>
                      <a:pt x="1095045" y="27525"/>
                    </a:lnTo>
                    <a:lnTo>
                      <a:pt x="1115940" y="33348"/>
                    </a:lnTo>
                    <a:lnTo>
                      <a:pt x="1136572" y="39435"/>
                    </a:lnTo>
                    <a:lnTo>
                      <a:pt x="1157203" y="46051"/>
                    </a:lnTo>
                    <a:lnTo>
                      <a:pt x="1177305" y="53197"/>
                    </a:lnTo>
                    <a:lnTo>
                      <a:pt x="1197407" y="60873"/>
                    </a:lnTo>
                    <a:lnTo>
                      <a:pt x="1216981" y="69077"/>
                    </a:lnTo>
                    <a:lnTo>
                      <a:pt x="1236818" y="77811"/>
                    </a:lnTo>
                    <a:lnTo>
                      <a:pt x="1255863" y="86545"/>
                    </a:lnTo>
                    <a:lnTo>
                      <a:pt x="1274907" y="96337"/>
                    </a:lnTo>
                    <a:lnTo>
                      <a:pt x="1293687" y="105865"/>
                    </a:lnTo>
                    <a:lnTo>
                      <a:pt x="1312202" y="116452"/>
                    </a:lnTo>
                    <a:lnTo>
                      <a:pt x="1330453" y="127303"/>
                    </a:lnTo>
                    <a:lnTo>
                      <a:pt x="1348439" y="138154"/>
                    </a:lnTo>
                    <a:lnTo>
                      <a:pt x="1365896" y="149799"/>
                    </a:lnTo>
                    <a:lnTo>
                      <a:pt x="1383353" y="162239"/>
                    </a:lnTo>
                    <a:lnTo>
                      <a:pt x="1400282" y="174413"/>
                    </a:lnTo>
                    <a:lnTo>
                      <a:pt x="1416945" y="187117"/>
                    </a:lnTo>
                    <a:lnTo>
                      <a:pt x="1433609" y="200615"/>
                    </a:lnTo>
                    <a:lnTo>
                      <a:pt x="1449479" y="214113"/>
                    </a:lnTo>
                    <a:lnTo>
                      <a:pt x="1465085" y="228404"/>
                    </a:lnTo>
                    <a:lnTo>
                      <a:pt x="1480426" y="242432"/>
                    </a:lnTo>
                    <a:lnTo>
                      <a:pt x="1495503" y="257253"/>
                    </a:lnTo>
                    <a:lnTo>
                      <a:pt x="1510315" y="272074"/>
                    </a:lnTo>
                    <a:lnTo>
                      <a:pt x="1524863" y="287424"/>
                    </a:lnTo>
                    <a:lnTo>
                      <a:pt x="1538881" y="303569"/>
                    </a:lnTo>
                    <a:lnTo>
                      <a:pt x="1552371" y="319449"/>
                    </a:lnTo>
                    <a:lnTo>
                      <a:pt x="1565596" y="335858"/>
                    </a:lnTo>
                    <a:lnTo>
                      <a:pt x="1578292" y="352796"/>
                    </a:lnTo>
                    <a:lnTo>
                      <a:pt x="1590724" y="369735"/>
                    </a:lnTo>
                    <a:lnTo>
                      <a:pt x="1602627" y="386938"/>
                    </a:lnTo>
                    <a:lnTo>
                      <a:pt x="1614265" y="404935"/>
                    </a:lnTo>
                    <a:lnTo>
                      <a:pt x="1625639" y="422667"/>
                    </a:lnTo>
                    <a:lnTo>
                      <a:pt x="1636219" y="440929"/>
                    </a:lnTo>
                    <a:lnTo>
                      <a:pt x="1646534" y="459455"/>
                    </a:lnTo>
                    <a:lnTo>
                      <a:pt x="1656585" y="478247"/>
                    </a:lnTo>
                    <a:lnTo>
                      <a:pt x="1666108" y="497038"/>
                    </a:lnTo>
                    <a:lnTo>
                      <a:pt x="1675101" y="516358"/>
                    </a:lnTo>
                    <a:lnTo>
                      <a:pt x="1683565" y="535943"/>
                    </a:lnTo>
                    <a:lnTo>
                      <a:pt x="1691764" y="555528"/>
                    </a:lnTo>
                    <a:lnTo>
                      <a:pt x="1699170" y="575643"/>
                    </a:lnTo>
                    <a:lnTo>
                      <a:pt x="1706577" y="596022"/>
                    </a:lnTo>
                    <a:lnTo>
                      <a:pt x="1712925" y="616401"/>
                    </a:lnTo>
                    <a:lnTo>
                      <a:pt x="1719273" y="637309"/>
                    </a:lnTo>
                    <a:lnTo>
                      <a:pt x="1725092" y="658218"/>
                    </a:lnTo>
                    <a:lnTo>
                      <a:pt x="1730382" y="679126"/>
                    </a:lnTo>
                    <a:lnTo>
                      <a:pt x="1734614" y="700564"/>
                    </a:lnTo>
                    <a:lnTo>
                      <a:pt x="1739111" y="721737"/>
                    </a:lnTo>
                    <a:lnTo>
                      <a:pt x="1742549" y="743439"/>
                    </a:lnTo>
                    <a:lnTo>
                      <a:pt x="1745723" y="765406"/>
                    </a:lnTo>
                    <a:lnTo>
                      <a:pt x="1748104" y="787373"/>
                    </a:lnTo>
                    <a:lnTo>
                      <a:pt x="1749955" y="809605"/>
                    </a:lnTo>
                    <a:lnTo>
                      <a:pt x="1751542" y="831837"/>
                    </a:lnTo>
                    <a:lnTo>
                      <a:pt x="1752336" y="854598"/>
                    </a:lnTo>
                    <a:lnTo>
                      <a:pt x="1752600" y="877094"/>
                    </a:lnTo>
                    <a:lnTo>
                      <a:pt x="1752336" y="899590"/>
                    </a:lnTo>
                    <a:lnTo>
                      <a:pt x="1751542" y="922351"/>
                    </a:lnTo>
                    <a:lnTo>
                      <a:pt x="1749955" y="944583"/>
                    </a:lnTo>
                    <a:lnTo>
                      <a:pt x="1748104" y="966550"/>
                    </a:lnTo>
                    <a:lnTo>
                      <a:pt x="1745723" y="988782"/>
                    </a:lnTo>
                    <a:lnTo>
                      <a:pt x="1742549" y="1010220"/>
                    </a:lnTo>
                    <a:lnTo>
                      <a:pt x="1739111" y="1031922"/>
                    </a:lnTo>
                    <a:lnTo>
                      <a:pt x="1734614" y="1053624"/>
                    </a:lnTo>
                    <a:lnTo>
                      <a:pt x="1730382" y="1075062"/>
                    </a:lnTo>
                    <a:lnTo>
                      <a:pt x="1725092" y="1095970"/>
                    </a:lnTo>
                    <a:lnTo>
                      <a:pt x="1719273" y="1116879"/>
                    </a:lnTo>
                    <a:lnTo>
                      <a:pt x="1712925" y="1137523"/>
                    </a:lnTo>
                    <a:lnTo>
                      <a:pt x="1706577" y="1157902"/>
                    </a:lnTo>
                    <a:lnTo>
                      <a:pt x="1699170" y="1178016"/>
                    </a:lnTo>
                    <a:lnTo>
                      <a:pt x="1691764" y="1198130"/>
                    </a:lnTo>
                    <a:lnTo>
                      <a:pt x="1683565" y="1217980"/>
                    </a:lnTo>
                    <a:lnTo>
                      <a:pt x="1675101" y="1237565"/>
                    </a:lnTo>
                    <a:lnTo>
                      <a:pt x="1666108" y="1256886"/>
                    </a:lnTo>
                    <a:lnTo>
                      <a:pt x="1656585" y="1275941"/>
                    </a:lnTo>
                    <a:lnTo>
                      <a:pt x="1646534" y="1294733"/>
                    </a:lnTo>
                    <a:lnTo>
                      <a:pt x="1636219" y="1313259"/>
                    </a:lnTo>
                    <a:lnTo>
                      <a:pt x="1625639" y="1331521"/>
                    </a:lnTo>
                    <a:lnTo>
                      <a:pt x="1614265" y="1349253"/>
                    </a:lnTo>
                    <a:lnTo>
                      <a:pt x="1602627" y="1366986"/>
                    </a:lnTo>
                    <a:lnTo>
                      <a:pt x="1590724" y="1384453"/>
                    </a:lnTo>
                    <a:lnTo>
                      <a:pt x="1578292" y="1401392"/>
                    </a:lnTo>
                    <a:lnTo>
                      <a:pt x="1565596" y="1418066"/>
                    </a:lnTo>
                    <a:lnTo>
                      <a:pt x="1552371" y="1434475"/>
                    </a:lnTo>
                    <a:lnTo>
                      <a:pt x="1538881" y="1450619"/>
                    </a:lnTo>
                    <a:lnTo>
                      <a:pt x="1524863" y="1466234"/>
                    </a:lnTo>
                    <a:lnTo>
                      <a:pt x="1510315" y="1481585"/>
                    </a:lnTo>
                    <a:lnTo>
                      <a:pt x="1495503" y="1496671"/>
                    </a:lnTo>
                    <a:lnTo>
                      <a:pt x="1480426" y="1511492"/>
                    </a:lnTo>
                    <a:lnTo>
                      <a:pt x="1465085" y="1525784"/>
                    </a:lnTo>
                    <a:lnTo>
                      <a:pt x="1449479" y="1540075"/>
                    </a:lnTo>
                    <a:lnTo>
                      <a:pt x="1433609" y="1553573"/>
                    </a:lnTo>
                    <a:lnTo>
                      <a:pt x="1416945" y="1566542"/>
                    </a:lnTo>
                    <a:lnTo>
                      <a:pt x="1400282" y="1579510"/>
                    </a:lnTo>
                    <a:lnTo>
                      <a:pt x="1383353" y="1591949"/>
                    </a:lnTo>
                    <a:lnTo>
                      <a:pt x="1365896" y="1603859"/>
                    </a:lnTo>
                    <a:lnTo>
                      <a:pt x="1348439" y="1615505"/>
                    </a:lnTo>
                    <a:lnTo>
                      <a:pt x="1330453" y="1626885"/>
                    </a:lnTo>
                    <a:lnTo>
                      <a:pt x="1312202" y="1637472"/>
                    </a:lnTo>
                    <a:lnTo>
                      <a:pt x="1293687" y="1647793"/>
                    </a:lnTo>
                    <a:lnTo>
                      <a:pt x="1274907" y="1657851"/>
                    </a:lnTo>
                    <a:lnTo>
                      <a:pt x="1255863" y="1667379"/>
                    </a:lnTo>
                    <a:lnTo>
                      <a:pt x="1236818" y="1676377"/>
                    </a:lnTo>
                    <a:lnTo>
                      <a:pt x="1216981" y="1684846"/>
                    </a:lnTo>
                    <a:lnTo>
                      <a:pt x="1197407" y="1693051"/>
                    </a:lnTo>
                    <a:lnTo>
                      <a:pt x="1177305" y="1700726"/>
                    </a:lnTo>
                    <a:lnTo>
                      <a:pt x="1157203" y="1707607"/>
                    </a:lnTo>
                    <a:lnTo>
                      <a:pt x="1136572" y="1714753"/>
                    </a:lnTo>
                    <a:lnTo>
                      <a:pt x="1115940" y="1720576"/>
                    </a:lnTo>
                    <a:lnTo>
                      <a:pt x="1095045" y="1726134"/>
                    </a:lnTo>
                    <a:lnTo>
                      <a:pt x="1074149" y="1731427"/>
                    </a:lnTo>
                    <a:lnTo>
                      <a:pt x="1052724" y="1736191"/>
                    </a:lnTo>
                    <a:lnTo>
                      <a:pt x="1031299" y="1740426"/>
                    </a:lnTo>
                    <a:lnTo>
                      <a:pt x="1009610" y="1743866"/>
                    </a:lnTo>
                    <a:lnTo>
                      <a:pt x="987656" y="1747042"/>
                    </a:lnTo>
                    <a:lnTo>
                      <a:pt x="965702" y="1749424"/>
                    </a:lnTo>
                    <a:lnTo>
                      <a:pt x="943749" y="1751277"/>
                    </a:lnTo>
                    <a:lnTo>
                      <a:pt x="921266" y="1752865"/>
                    </a:lnTo>
                    <a:lnTo>
                      <a:pt x="899048" y="1753923"/>
                    </a:lnTo>
                    <a:lnTo>
                      <a:pt x="876300" y="1754188"/>
                    </a:lnTo>
                    <a:lnTo>
                      <a:pt x="853817" y="1753923"/>
                    </a:lnTo>
                    <a:lnTo>
                      <a:pt x="831335" y="1752865"/>
                    </a:lnTo>
                    <a:lnTo>
                      <a:pt x="809116" y="1751277"/>
                    </a:lnTo>
                    <a:lnTo>
                      <a:pt x="786898" y="1749424"/>
                    </a:lnTo>
                    <a:lnTo>
                      <a:pt x="764944" y="1747042"/>
                    </a:lnTo>
                    <a:lnTo>
                      <a:pt x="742990" y="1743866"/>
                    </a:lnTo>
                    <a:lnTo>
                      <a:pt x="721301" y="1740426"/>
                    </a:lnTo>
                    <a:lnTo>
                      <a:pt x="699876" y="1736191"/>
                    </a:lnTo>
                    <a:lnTo>
                      <a:pt x="678716" y="1731427"/>
                    </a:lnTo>
                    <a:lnTo>
                      <a:pt x="657820" y="1726134"/>
                    </a:lnTo>
                    <a:lnTo>
                      <a:pt x="636660" y="1720576"/>
                    </a:lnTo>
                    <a:lnTo>
                      <a:pt x="616028" y="1714753"/>
                    </a:lnTo>
                    <a:lnTo>
                      <a:pt x="595662" y="1707607"/>
                    </a:lnTo>
                    <a:lnTo>
                      <a:pt x="575295" y="1700726"/>
                    </a:lnTo>
                    <a:lnTo>
                      <a:pt x="555193" y="1693051"/>
                    </a:lnTo>
                    <a:lnTo>
                      <a:pt x="535619" y="1684846"/>
                    </a:lnTo>
                    <a:lnTo>
                      <a:pt x="516046" y="1676377"/>
                    </a:lnTo>
                    <a:lnTo>
                      <a:pt x="496737" y="1667379"/>
                    </a:lnTo>
                    <a:lnTo>
                      <a:pt x="477958" y="1657851"/>
                    </a:lnTo>
                    <a:lnTo>
                      <a:pt x="458913" y="1647793"/>
                    </a:lnTo>
                    <a:lnTo>
                      <a:pt x="440663" y="1637472"/>
                    </a:lnTo>
                    <a:lnTo>
                      <a:pt x="422412" y="1626885"/>
                    </a:lnTo>
                    <a:lnTo>
                      <a:pt x="404161" y="1615505"/>
                    </a:lnTo>
                    <a:lnTo>
                      <a:pt x="386704" y="1603859"/>
                    </a:lnTo>
                    <a:lnTo>
                      <a:pt x="369511" y="1591949"/>
                    </a:lnTo>
                    <a:lnTo>
                      <a:pt x="352318" y="1579510"/>
                    </a:lnTo>
                    <a:lnTo>
                      <a:pt x="335655" y="1566542"/>
                    </a:lnTo>
                    <a:lnTo>
                      <a:pt x="319255" y="1553573"/>
                    </a:lnTo>
                    <a:lnTo>
                      <a:pt x="303121" y="1540075"/>
                    </a:lnTo>
                    <a:lnTo>
                      <a:pt x="287251" y="1525784"/>
                    </a:lnTo>
                    <a:lnTo>
                      <a:pt x="271909" y="1511492"/>
                    </a:lnTo>
                    <a:lnTo>
                      <a:pt x="256833" y="1496671"/>
                    </a:lnTo>
                    <a:lnTo>
                      <a:pt x="242285" y="1481585"/>
                    </a:lnTo>
                    <a:lnTo>
                      <a:pt x="227737" y="1466234"/>
                    </a:lnTo>
                    <a:lnTo>
                      <a:pt x="213983" y="1450619"/>
                    </a:lnTo>
                    <a:lnTo>
                      <a:pt x="200229" y="1434475"/>
                    </a:lnTo>
                    <a:lnTo>
                      <a:pt x="187004" y="1418066"/>
                    </a:lnTo>
                    <a:lnTo>
                      <a:pt x="174308" y="1401392"/>
                    </a:lnTo>
                    <a:lnTo>
                      <a:pt x="161876" y="1384453"/>
                    </a:lnTo>
                    <a:lnTo>
                      <a:pt x="149709" y="1366986"/>
                    </a:lnTo>
                    <a:lnTo>
                      <a:pt x="138071" y="1349253"/>
                    </a:lnTo>
                    <a:lnTo>
                      <a:pt x="126961" y="1331521"/>
                    </a:lnTo>
                    <a:lnTo>
                      <a:pt x="116117" y="1313259"/>
                    </a:lnTo>
                    <a:lnTo>
                      <a:pt x="105801" y="1294733"/>
                    </a:lnTo>
                    <a:lnTo>
                      <a:pt x="95750" y="1275941"/>
                    </a:lnTo>
                    <a:lnTo>
                      <a:pt x="86492" y="1256886"/>
                    </a:lnTo>
                    <a:lnTo>
                      <a:pt x="77499" y="1237565"/>
                    </a:lnTo>
                    <a:lnTo>
                      <a:pt x="69035" y="1217980"/>
                    </a:lnTo>
                    <a:lnTo>
                      <a:pt x="60836" y="1198130"/>
                    </a:lnTo>
                    <a:lnTo>
                      <a:pt x="53165" y="1178016"/>
                    </a:lnTo>
                    <a:lnTo>
                      <a:pt x="46023" y="1157902"/>
                    </a:lnTo>
                    <a:lnTo>
                      <a:pt x="39411" y="1137523"/>
                    </a:lnTo>
                    <a:lnTo>
                      <a:pt x="33327" y="1116879"/>
                    </a:lnTo>
                    <a:lnTo>
                      <a:pt x="27508" y="1095970"/>
                    </a:lnTo>
                    <a:lnTo>
                      <a:pt x="22483" y="1075062"/>
                    </a:lnTo>
                    <a:lnTo>
                      <a:pt x="17721" y="1053624"/>
                    </a:lnTo>
                    <a:lnTo>
                      <a:pt x="13754" y="1031922"/>
                    </a:lnTo>
                    <a:lnTo>
                      <a:pt x="10051" y="1010220"/>
                    </a:lnTo>
                    <a:lnTo>
                      <a:pt x="6877" y="988782"/>
                    </a:lnTo>
                    <a:lnTo>
                      <a:pt x="4496" y="966550"/>
                    </a:lnTo>
                    <a:lnTo>
                      <a:pt x="2380" y="944583"/>
                    </a:lnTo>
                    <a:lnTo>
                      <a:pt x="1322" y="922351"/>
                    </a:lnTo>
                    <a:lnTo>
                      <a:pt x="264" y="899590"/>
                    </a:lnTo>
                    <a:lnTo>
                      <a:pt x="0" y="877094"/>
                    </a:lnTo>
                    <a:lnTo>
                      <a:pt x="264" y="854598"/>
                    </a:lnTo>
                    <a:lnTo>
                      <a:pt x="1322" y="831837"/>
                    </a:lnTo>
                    <a:lnTo>
                      <a:pt x="2380" y="809605"/>
                    </a:lnTo>
                    <a:lnTo>
                      <a:pt x="4496" y="787373"/>
                    </a:lnTo>
                    <a:lnTo>
                      <a:pt x="6877" y="765406"/>
                    </a:lnTo>
                    <a:lnTo>
                      <a:pt x="10051" y="743439"/>
                    </a:lnTo>
                    <a:lnTo>
                      <a:pt x="13754" y="721737"/>
                    </a:lnTo>
                    <a:lnTo>
                      <a:pt x="17721" y="700564"/>
                    </a:lnTo>
                    <a:lnTo>
                      <a:pt x="22483" y="679126"/>
                    </a:lnTo>
                    <a:lnTo>
                      <a:pt x="27508" y="658218"/>
                    </a:lnTo>
                    <a:lnTo>
                      <a:pt x="33327" y="637309"/>
                    </a:lnTo>
                    <a:lnTo>
                      <a:pt x="39411" y="616401"/>
                    </a:lnTo>
                    <a:lnTo>
                      <a:pt x="46023" y="596022"/>
                    </a:lnTo>
                    <a:lnTo>
                      <a:pt x="53165" y="575643"/>
                    </a:lnTo>
                    <a:lnTo>
                      <a:pt x="60836" y="555528"/>
                    </a:lnTo>
                    <a:lnTo>
                      <a:pt x="69035" y="535943"/>
                    </a:lnTo>
                    <a:lnTo>
                      <a:pt x="77499" y="516358"/>
                    </a:lnTo>
                    <a:lnTo>
                      <a:pt x="86492" y="497038"/>
                    </a:lnTo>
                    <a:lnTo>
                      <a:pt x="95750" y="478247"/>
                    </a:lnTo>
                    <a:lnTo>
                      <a:pt x="105801" y="459455"/>
                    </a:lnTo>
                    <a:lnTo>
                      <a:pt x="116117" y="440929"/>
                    </a:lnTo>
                    <a:lnTo>
                      <a:pt x="126961" y="422667"/>
                    </a:lnTo>
                    <a:lnTo>
                      <a:pt x="138071" y="404935"/>
                    </a:lnTo>
                    <a:lnTo>
                      <a:pt x="149709" y="386938"/>
                    </a:lnTo>
                    <a:lnTo>
                      <a:pt x="161876" y="369735"/>
                    </a:lnTo>
                    <a:lnTo>
                      <a:pt x="174308" y="352796"/>
                    </a:lnTo>
                    <a:lnTo>
                      <a:pt x="187004" y="335858"/>
                    </a:lnTo>
                    <a:lnTo>
                      <a:pt x="200229" y="319449"/>
                    </a:lnTo>
                    <a:lnTo>
                      <a:pt x="213983" y="303569"/>
                    </a:lnTo>
                    <a:lnTo>
                      <a:pt x="227737" y="287424"/>
                    </a:lnTo>
                    <a:lnTo>
                      <a:pt x="242285" y="272074"/>
                    </a:lnTo>
                    <a:lnTo>
                      <a:pt x="256833" y="257253"/>
                    </a:lnTo>
                    <a:lnTo>
                      <a:pt x="271909" y="242432"/>
                    </a:lnTo>
                    <a:lnTo>
                      <a:pt x="287251" y="228404"/>
                    </a:lnTo>
                    <a:lnTo>
                      <a:pt x="303121" y="214113"/>
                    </a:lnTo>
                    <a:lnTo>
                      <a:pt x="319255" y="200615"/>
                    </a:lnTo>
                    <a:lnTo>
                      <a:pt x="335655" y="187117"/>
                    </a:lnTo>
                    <a:lnTo>
                      <a:pt x="352318" y="174413"/>
                    </a:lnTo>
                    <a:lnTo>
                      <a:pt x="369511" y="162239"/>
                    </a:lnTo>
                    <a:lnTo>
                      <a:pt x="386704" y="149799"/>
                    </a:lnTo>
                    <a:lnTo>
                      <a:pt x="404161" y="138154"/>
                    </a:lnTo>
                    <a:lnTo>
                      <a:pt x="422412" y="127303"/>
                    </a:lnTo>
                    <a:lnTo>
                      <a:pt x="440663" y="116452"/>
                    </a:lnTo>
                    <a:lnTo>
                      <a:pt x="458913" y="105865"/>
                    </a:lnTo>
                    <a:lnTo>
                      <a:pt x="477958" y="96337"/>
                    </a:lnTo>
                    <a:lnTo>
                      <a:pt x="496737" y="86545"/>
                    </a:lnTo>
                    <a:lnTo>
                      <a:pt x="516046" y="77811"/>
                    </a:lnTo>
                    <a:lnTo>
                      <a:pt x="535619" y="69077"/>
                    </a:lnTo>
                    <a:lnTo>
                      <a:pt x="555193" y="60873"/>
                    </a:lnTo>
                    <a:lnTo>
                      <a:pt x="575295" y="53197"/>
                    </a:lnTo>
                    <a:lnTo>
                      <a:pt x="595662" y="46051"/>
                    </a:lnTo>
                    <a:lnTo>
                      <a:pt x="616028" y="39435"/>
                    </a:lnTo>
                    <a:lnTo>
                      <a:pt x="636660" y="33348"/>
                    </a:lnTo>
                    <a:lnTo>
                      <a:pt x="657820" y="27525"/>
                    </a:lnTo>
                    <a:lnTo>
                      <a:pt x="678716" y="22496"/>
                    </a:lnTo>
                    <a:lnTo>
                      <a:pt x="699876" y="17997"/>
                    </a:lnTo>
                    <a:lnTo>
                      <a:pt x="721301" y="13763"/>
                    </a:lnTo>
                    <a:lnTo>
                      <a:pt x="742990" y="10057"/>
                    </a:lnTo>
                    <a:lnTo>
                      <a:pt x="764944" y="7146"/>
                    </a:lnTo>
                    <a:lnTo>
                      <a:pt x="786898" y="4764"/>
                    </a:lnTo>
                    <a:lnTo>
                      <a:pt x="809116" y="2382"/>
                    </a:lnTo>
                    <a:lnTo>
                      <a:pt x="831335" y="1323"/>
                    </a:lnTo>
                    <a:lnTo>
                      <a:pt x="853817" y="265"/>
                    </a:lnTo>
                    <a:lnTo>
                      <a:pt x="8763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68580" tIns="34290" rIns="68580" bIns="34290"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100" noProof="1">
                  <a:solidFill>
                    <a:srgbClr val="FFFFFF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endParaRPr>
              </a:p>
            </p:txBody>
          </p:sp>
        </p:grpSp>
      </p:grpSp>
      <p:grpSp>
        <p:nvGrpSpPr>
          <p:cNvPr id="39" name="组 38"/>
          <p:cNvGrpSpPr/>
          <p:nvPr/>
        </p:nvGrpSpPr>
        <p:grpSpPr>
          <a:xfrm>
            <a:off x="5476215" y="1334995"/>
            <a:ext cx="2879904" cy="881779"/>
            <a:chOff x="5476215" y="1334995"/>
            <a:chExt cx="2879904" cy="881779"/>
          </a:xfrm>
        </p:grpSpPr>
        <p:sp>
          <p:nvSpPr>
            <p:cNvPr id="26" name="矩形 57"/>
            <p:cNvSpPr>
              <a:spLocks noChangeArrowheads="1"/>
            </p:cNvSpPr>
            <p:nvPr/>
          </p:nvSpPr>
          <p:spPr bwMode="auto">
            <a:xfrm>
              <a:off x="5476215" y="1334995"/>
              <a:ext cx="1351360" cy="284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rgbClr val="EB533A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Arial" panose="020B0604020202020204" pitchFamily="34" charset="0"/>
                </a:rPr>
                <a:t>蓝</a:t>
              </a:r>
              <a:r>
                <a:rPr lang="en-US" altLang="zh-CN" sz="1400" dirty="0">
                  <a:solidFill>
                    <a:srgbClr val="EB533A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Arial" panose="020B0604020202020204" pitchFamily="34" charset="0"/>
                </a:rPr>
                <a:t>-</a:t>
              </a:r>
              <a:r>
                <a:rPr lang="zh-CN" altLang="en-US" sz="1400" dirty="0">
                  <a:solidFill>
                    <a:srgbClr val="EB533A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Arial" panose="020B0604020202020204" pitchFamily="34" charset="0"/>
                </a:rPr>
                <a:t>宝贵的标题</a:t>
              </a:r>
              <a:endParaRPr lang="en-US" altLang="en-US" sz="1400" dirty="0">
                <a:solidFill>
                  <a:srgbClr val="EB533A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  <a:sym typeface="Arial" panose="020B0604020202020204" pitchFamily="34" charset="0"/>
              </a:endParaRPr>
            </a:p>
          </p:txBody>
        </p:sp>
        <p:sp>
          <p:nvSpPr>
            <p:cNvPr id="27" name="文本框 2"/>
            <p:cNvSpPr txBox="1"/>
            <p:nvPr/>
          </p:nvSpPr>
          <p:spPr>
            <a:xfrm>
              <a:off x="5476215" y="1588910"/>
              <a:ext cx="2879904" cy="62786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alt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Arial" panose="020B0604020202020204" pitchFamily="34" charset="0"/>
                </a:rPr>
                <a:t>此处文字通过TXT文档或者QQ聊天窗口复制进入，无需调整格式，简单快捷，蓝素材祝愿您汇报顺利！</a:t>
              </a:r>
              <a:endParaRPr lang="en-US" altLang="en-US" sz="1050" noProof="1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40" name="组 39"/>
          <p:cNvGrpSpPr/>
          <p:nvPr/>
        </p:nvGrpSpPr>
        <p:grpSpPr>
          <a:xfrm>
            <a:off x="5941081" y="2453280"/>
            <a:ext cx="2879904" cy="881779"/>
            <a:chOff x="5941081" y="2453280"/>
            <a:chExt cx="2879904" cy="881779"/>
          </a:xfrm>
        </p:grpSpPr>
        <p:sp>
          <p:nvSpPr>
            <p:cNvPr id="28" name="矩形 57"/>
            <p:cNvSpPr>
              <a:spLocks noChangeArrowheads="1"/>
            </p:cNvSpPr>
            <p:nvPr/>
          </p:nvSpPr>
          <p:spPr bwMode="auto">
            <a:xfrm>
              <a:off x="5941081" y="2453280"/>
              <a:ext cx="1351360" cy="284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rgbClr val="2FB4AC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Arial" panose="020B0604020202020204" pitchFamily="34" charset="0"/>
                </a:rPr>
                <a:t>蓝</a:t>
              </a:r>
              <a:r>
                <a:rPr lang="en-US" altLang="zh-CN" sz="1400" dirty="0">
                  <a:solidFill>
                    <a:srgbClr val="2FB4AC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Arial" panose="020B0604020202020204" pitchFamily="34" charset="0"/>
                </a:rPr>
                <a:t>-</a:t>
              </a:r>
              <a:r>
                <a:rPr lang="zh-CN" altLang="en-US" sz="1400" dirty="0">
                  <a:solidFill>
                    <a:srgbClr val="2FB4AC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Arial" panose="020B0604020202020204" pitchFamily="34" charset="0"/>
                </a:rPr>
                <a:t>宝贵的标题</a:t>
              </a:r>
              <a:endParaRPr lang="en-US" altLang="en-US" sz="1400" dirty="0">
                <a:solidFill>
                  <a:srgbClr val="2FB4AC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  <a:sym typeface="Arial" panose="020B0604020202020204" pitchFamily="34" charset="0"/>
              </a:endParaRPr>
            </a:p>
          </p:txBody>
        </p:sp>
        <p:sp>
          <p:nvSpPr>
            <p:cNvPr id="29" name="文本框 2"/>
            <p:cNvSpPr txBox="1"/>
            <p:nvPr/>
          </p:nvSpPr>
          <p:spPr>
            <a:xfrm>
              <a:off x="5941081" y="2707195"/>
              <a:ext cx="2879904" cy="62786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alt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Arial" panose="020B0604020202020204" pitchFamily="34" charset="0"/>
                </a:rPr>
                <a:t>此处文字通过TXT文档或者QQ聊天窗口复制进入，无需调整格式，简单快捷，蓝素材祝愿您汇报顺利！</a:t>
              </a:r>
              <a:endParaRPr lang="en-US" altLang="en-US" sz="1050" noProof="1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41" name="组 40"/>
          <p:cNvGrpSpPr/>
          <p:nvPr/>
        </p:nvGrpSpPr>
        <p:grpSpPr>
          <a:xfrm>
            <a:off x="5567812" y="3630653"/>
            <a:ext cx="2879904" cy="881779"/>
            <a:chOff x="5567812" y="3630653"/>
            <a:chExt cx="2879904" cy="881779"/>
          </a:xfrm>
        </p:grpSpPr>
        <p:sp>
          <p:nvSpPr>
            <p:cNvPr id="30" name="矩形 57"/>
            <p:cNvSpPr>
              <a:spLocks noChangeArrowheads="1"/>
            </p:cNvSpPr>
            <p:nvPr/>
          </p:nvSpPr>
          <p:spPr bwMode="auto">
            <a:xfrm>
              <a:off x="5567812" y="3630653"/>
              <a:ext cx="1351360" cy="284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rgbClr val="EB533A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Arial" panose="020B0604020202020204" pitchFamily="34" charset="0"/>
                </a:rPr>
                <a:t>蓝</a:t>
              </a:r>
              <a:r>
                <a:rPr lang="en-US" altLang="zh-CN" sz="1400" dirty="0">
                  <a:solidFill>
                    <a:srgbClr val="EB533A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Arial" panose="020B0604020202020204" pitchFamily="34" charset="0"/>
                </a:rPr>
                <a:t>-</a:t>
              </a:r>
              <a:r>
                <a:rPr lang="zh-CN" altLang="en-US" sz="1400" dirty="0">
                  <a:solidFill>
                    <a:srgbClr val="EB533A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Arial" panose="020B0604020202020204" pitchFamily="34" charset="0"/>
                </a:rPr>
                <a:t>宝贵的标题</a:t>
              </a:r>
              <a:endParaRPr lang="en-US" altLang="en-US" sz="1400" dirty="0">
                <a:solidFill>
                  <a:srgbClr val="EB533A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  <a:sym typeface="Arial" panose="020B0604020202020204" pitchFamily="34" charset="0"/>
              </a:endParaRPr>
            </a:p>
          </p:txBody>
        </p:sp>
        <p:sp>
          <p:nvSpPr>
            <p:cNvPr id="31" name="文本框 2"/>
            <p:cNvSpPr txBox="1"/>
            <p:nvPr/>
          </p:nvSpPr>
          <p:spPr>
            <a:xfrm>
              <a:off x="5567812" y="3884568"/>
              <a:ext cx="2879904" cy="62786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alt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Arial" panose="020B0604020202020204" pitchFamily="34" charset="0"/>
                </a:rPr>
                <a:t>此处文字通过TXT文档或者QQ聊天窗口复制进入，无需调整格式，简单快捷，蓝素材祝愿您汇报顺利！</a:t>
              </a:r>
              <a:endParaRPr lang="en-US" altLang="en-US" sz="1050" noProof="1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5" name="组 4"/>
          <p:cNvGrpSpPr/>
          <p:nvPr/>
        </p:nvGrpSpPr>
        <p:grpSpPr>
          <a:xfrm>
            <a:off x="751414" y="1334995"/>
            <a:ext cx="2879904" cy="881779"/>
            <a:chOff x="751414" y="1334995"/>
            <a:chExt cx="2879904" cy="881779"/>
          </a:xfrm>
        </p:grpSpPr>
        <p:sp>
          <p:nvSpPr>
            <p:cNvPr id="32" name="矩形 57"/>
            <p:cNvSpPr>
              <a:spLocks noChangeArrowheads="1"/>
            </p:cNvSpPr>
            <p:nvPr/>
          </p:nvSpPr>
          <p:spPr bwMode="auto">
            <a:xfrm>
              <a:off x="2277672" y="1334995"/>
              <a:ext cx="1351360" cy="284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rgbClr val="2FB4AC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Arial" panose="020B0604020202020204" pitchFamily="34" charset="0"/>
                </a:rPr>
                <a:t>蓝</a:t>
              </a:r>
              <a:r>
                <a:rPr lang="en-US" altLang="zh-CN" sz="1400" dirty="0">
                  <a:solidFill>
                    <a:srgbClr val="2FB4AC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Arial" panose="020B0604020202020204" pitchFamily="34" charset="0"/>
                </a:rPr>
                <a:t>-</a:t>
              </a:r>
              <a:r>
                <a:rPr lang="zh-CN" altLang="en-US" sz="1400" dirty="0">
                  <a:solidFill>
                    <a:srgbClr val="2FB4AC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Arial" panose="020B0604020202020204" pitchFamily="34" charset="0"/>
                </a:rPr>
                <a:t>宝贵的标题</a:t>
              </a:r>
              <a:endParaRPr lang="en-US" altLang="en-US" sz="1400" dirty="0">
                <a:solidFill>
                  <a:srgbClr val="2FB4AC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  <a:sym typeface="Arial" panose="020B0604020202020204" pitchFamily="34" charset="0"/>
              </a:endParaRPr>
            </a:p>
          </p:txBody>
        </p:sp>
        <p:sp>
          <p:nvSpPr>
            <p:cNvPr id="33" name="文本框 2"/>
            <p:cNvSpPr txBox="1"/>
            <p:nvPr/>
          </p:nvSpPr>
          <p:spPr>
            <a:xfrm>
              <a:off x="751414" y="1588910"/>
              <a:ext cx="2879904" cy="62786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algn="r">
                <a:lnSpc>
                  <a:spcPts val="1500"/>
                </a:lnSpc>
              </a:pPr>
              <a:r>
                <a:rPr lang="en-US" alt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Arial" panose="020B0604020202020204" pitchFamily="34" charset="0"/>
                </a:rPr>
                <a:t>此处文字通过TXT文档或者QQ聊天窗口复制进入，无需调整格式，简单快捷，蓝素材祝愿您汇报顺利！</a:t>
              </a:r>
              <a:endParaRPr lang="en-US" altLang="en-US" sz="1050" noProof="1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6" name="组 5"/>
          <p:cNvGrpSpPr/>
          <p:nvPr/>
        </p:nvGrpSpPr>
        <p:grpSpPr>
          <a:xfrm>
            <a:off x="215788" y="2453280"/>
            <a:ext cx="2879904" cy="881779"/>
            <a:chOff x="215788" y="2453280"/>
            <a:chExt cx="2879904" cy="881779"/>
          </a:xfrm>
        </p:grpSpPr>
        <p:sp>
          <p:nvSpPr>
            <p:cNvPr id="34" name="矩形 57"/>
            <p:cNvSpPr>
              <a:spLocks noChangeArrowheads="1"/>
            </p:cNvSpPr>
            <p:nvPr/>
          </p:nvSpPr>
          <p:spPr bwMode="auto">
            <a:xfrm>
              <a:off x="1744332" y="2453280"/>
              <a:ext cx="1351360" cy="284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rgbClr val="EB533A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Arial" panose="020B0604020202020204" pitchFamily="34" charset="0"/>
                </a:rPr>
                <a:t>蓝</a:t>
              </a:r>
              <a:r>
                <a:rPr lang="en-US" altLang="zh-CN" sz="1400" dirty="0">
                  <a:solidFill>
                    <a:srgbClr val="EB533A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Arial" panose="020B0604020202020204" pitchFamily="34" charset="0"/>
                </a:rPr>
                <a:t>-</a:t>
              </a:r>
              <a:r>
                <a:rPr lang="zh-CN" altLang="en-US" sz="1400" dirty="0">
                  <a:solidFill>
                    <a:srgbClr val="EB533A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Arial" panose="020B0604020202020204" pitchFamily="34" charset="0"/>
                </a:rPr>
                <a:t>宝贵的标题</a:t>
              </a:r>
              <a:endParaRPr lang="en-US" altLang="en-US" sz="1400" dirty="0">
                <a:solidFill>
                  <a:srgbClr val="EB533A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  <a:sym typeface="Arial" panose="020B0604020202020204" pitchFamily="34" charset="0"/>
              </a:endParaRPr>
            </a:p>
          </p:txBody>
        </p:sp>
        <p:sp>
          <p:nvSpPr>
            <p:cNvPr id="35" name="文本框 2"/>
            <p:cNvSpPr txBox="1"/>
            <p:nvPr/>
          </p:nvSpPr>
          <p:spPr>
            <a:xfrm>
              <a:off x="215788" y="2707195"/>
              <a:ext cx="2879904" cy="62786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algn="r">
                <a:lnSpc>
                  <a:spcPts val="1500"/>
                </a:lnSpc>
              </a:pPr>
              <a:r>
                <a:rPr lang="en-US" alt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Arial" panose="020B0604020202020204" pitchFamily="34" charset="0"/>
                </a:rPr>
                <a:t>此处文字通过TXT文档或者QQ聊天窗口复制进入，无需调整格式，简单快捷，蓝素材祝愿您汇报顺利！</a:t>
              </a:r>
              <a:endParaRPr lang="en-US" altLang="en-US" sz="1050" noProof="1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7" name="组 6"/>
          <p:cNvGrpSpPr/>
          <p:nvPr/>
        </p:nvGrpSpPr>
        <p:grpSpPr>
          <a:xfrm>
            <a:off x="751414" y="3630653"/>
            <a:ext cx="2879904" cy="881779"/>
            <a:chOff x="751414" y="3630653"/>
            <a:chExt cx="2879904" cy="881779"/>
          </a:xfrm>
        </p:grpSpPr>
        <p:sp>
          <p:nvSpPr>
            <p:cNvPr id="36" name="矩形 57"/>
            <p:cNvSpPr>
              <a:spLocks noChangeArrowheads="1"/>
            </p:cNvSpPr>
            <p:nvPr/>
          </p:nvSpPr>
          <p:spPr bwMode="auto">
            <a:xfrm>
              <a:off x="2277672" y="3630653"/>
              <a:ext cx="1351360" cy="284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rgbClr val="2FB4AC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Arial" panose="020B0604020202020204" pitchFamily="34" charset="0"/>
                </a:rPr>
                <a:t>蓝</a:t>
              </a:r>
              <a:r>
                <a:rPr lang="en-US" altLang="zh-CN" sz="1400" dirty="0">
                  <a:solidFill>
                    <a:srgbClr val="2FB4AC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Arial" panose="020B0604020202020204" pitchFamily="34" charset="0"/>
                </a:rPr>
                <a:t>-</a:t>
              </a:r>
              <a:r>
                <a:rPr lang="zh-CN" altLang="en-US" sz="1400" dirty="0">
                  <a:solidFill>
                    <a:srgbClr val="2FB4AC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Arial" panose="020B0604020202020204" pitchFamily="34" charset="0"/>
                </a:rPr>
                <a:t>宝贵的标题</a:t>
              </a:r>
              <a:endParaRPr lang="en-US" altLang="en-US" sz="1400" dirty="0">
                <a:solidFill>
                  <a:srgbClr val="2FB4AC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  <a:sym typeface="Arial" panose="020B0604020202020204" pitchFamily="34" charset="0"/>
              </a:endParaRPr>
            </a:p>
          </p:txBody>
        </p:sp>
        <p:sp>
          <p:nvSpPr>
            <p:cNvPr id="37" name="文本框 2"/>
            <p:cNvSpPr txBox="1"/>
            <p:nvPr/>
          </p:nvSpPr>
          <p:spPr>
            <a:xfrm>
              <a:off x="751414" y="3884568"/>
              <a:ext cx="2879904" cy="62786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algn="r">
                <a:lnSpc>
                  <a:spcPts val="1500"/>
                </a:lnSpc>
              </a:pPr>
              <a:r>
                <a:rPr lang="en-US" alt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Arial" panose="020B0604020202020204" pitchFamily="34" charset="0"/>
                </a:rPr>
                <a:t>此处文字通过TXT文档或者QQ聊天窗口复制进入，无需调整格式，简单快捷，蓝素材祝愿您汇报顺利！</a:t>
              </a:r>
              <a:endParaRPr lang="en-US" altLang="en-US" sz="1050" noProof="1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38" name="矩形 57"/>
          <p:cNvSpPr>
            <a:spLocks noChangeArrowheads="1"/>
          </p:cNvSpPr>
          <p:nvPr/>
        </p:nvSpPr>
        <p:spPr bwMode="auto">
          <a:xfrm>
            <a:off x="451513" y="299048"/>
            <a:ext cx="31597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2400" dirty="0">
                <a:solidFill>
                  <a:srgbClr val="EB533A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FZPangWa-M18S" panose="03000509000000000000" charset="-122"/>
              </a:rPr>
              <a:t>妇女节的由来</a:t>
            </a:r>
            <a:endParaRPr lang="zh-CN" altLang="en-US" sz="2400" dirty="0">
              <a:solidFill>
                <a:srgbClr val="EB533A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FZPangWa-M18S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0" name="Rectangle 96"/>
          <p:cNvSpPr>
            <a:spLocks noChangeArrowheads="1"/>
          </p:cNvSpPr>
          <p:nvPr/>
        </p:nvSpPr>
        <p:spPr bwMode="auto">
          <a:xfrm>
            <a:off x="877078" y="3723833"/>
            <a:ext cx="739350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Tx/>
              <a:buNone/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康乃馨象征三八妇女节，三八妇女节的节日送康乃馨代表对辛苦妇女的问候和祝福。 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</a:endParaRPr>
          </a:p>
        </p:txBody>
      </p:sp>
      <p:grpSp>
        <p:nvGrpSpPr>
          <p:cNvPr id="2" name="组 1"/>
          <p:cNvGrpSpPr/>
          <p:nvPr/>
        </p:nvGrpSpPr>
        <p:grpSpPr>
          <a:xfrm>
            <a:off x="904973" y="1733960"/>
            <a:ext cx="7410073" cy="1644240"/>
            <a:chOff x="1374873" y="1733960"/>
            <a:chExt cx="6378813" cy="1415411"/>
          </a:xfrm>
        </p:grpSpPr>
        <p:sp>
          <p:nvSpPr>
            <p:cNvPr id="36942" name="Freeform 78"/>
            <p:cNvSpPr/>
            <p:nvPr/>
          </p:nvSpPr>
          <p:spPr bwMode="auto">
            <a:xfrm>
              <a:off x="1374873" y="1733960"/>
              <a:ext cx="1975120" cy="1415411"/>
            </a:xfrm>
            <a:custGeom>
              <a:avLst/>
              <a:gdLst>
                <a:gd name="T0" fmla="*/ 0 w 1555"/>
                <a:gd name="T1" fmla="*/ 0 h 1114"/>
                <a:gd name="T2" fmla="*/ 401 w 1555"/>
                <a:gd name="T3" fmla="*/ 557 h 1114"/>
                <a:gd name="T4" fmla="*/ 0 w 1555"/>
                <a:gd name="T5" fmla="*/ 1114 h 1114"/>
                <a:gd name="T6" fmla="*/ 1154 w 1555"/>
                <a:gd name="T7" fmla="*/ 1114 h 1114"/>
                <a:gd name="T8" fmla="*/ 1555 w 1555"/>
                <a:gd name="T9" fmla="*/ 557 h 1114"/>
                <a:gd name="T10" fmla="*/ 1154 w 1555"/>
                <a:gd name="T11" fmla="*/ 0 h 1114"/>
                <a:gd name="T12" fmla="*/ 0 w 1555"/>
                <a:gd name="T13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5" h="1114">
                  <a:moveTo>
                    <a:pt x="0" y="0"/>
                  </a:moveTo>
                  <a:lnTo>
                    <a:pt x="401" y="557"/>
                  </a:lnTo>
                  <a:lnTo>
                    <a:pt x="0" y="1114"/>
                  </a:lnTo>
                  <a:lnTo>
                    <a:pt x="1154" y="1114"/>
                  </a:lnTo>
                  <a:lnTo>
                    <a:pt x="1555" y="557"/>
                  </a:lnTo>
                  <a:lnTo>
                    <a:pt x="115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FB4AC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943" name="Freeform 79"/>
            <p:cNvSpPr/>
            <p:nvPr/>
          </p:nvSpPr>
          <p:spPr bwMode="auto">
            <a:xfrm>
              <a:off x="2841923" y="1733960"/>
              <a:ext cx="1972580" cy="1415411"/>
            </a:xfrm>
            <a:custGeom>
              <a:avLst/>
              <a:gdLst>
                <a:gd name="T0" fmla="*/ 0 w 1553"/>
                <a:gd name="T1" fmla="*/ 0 h 1114"/>
                <a:gd name="T2" fmla="*/ 400 w 1553"/>
                <a:gd name="T3" fmla="*/ 557 h 1114"/>
                <a:gd name="T4" fmla="*/ 0 w 1553"/>
                <a:gd name="T5" fmla="*/ 1114 h 1114"/>
                <a:gd name="T6" fmla="*/ 1154 w 1553"/>
                <a:gd name="T7" fmla="*/ 1114 h 1114"/>
                <a:gd name="T8" fmla="*/ 1553 w 1553"/>
                <a:gd name="T9" fmla="*/ 557 h 1114"/>
                <a:gd name="T10" fmla="*/ 1154 w 1553"/>
                <a:gd name="T11" fmla="*/ 0 h 1114"/>
                <a:gd name="T12" fmla="*/ 0 w 1553"/>
                <a:gd name="T13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3" h="1114">
                  <a:moveTo>
                    <a:pt x="0" y="0"/>
                  </a:moveTo>
                  <a:lnTo>
                    <a:pt x="400" y="557"/>
                  </a:lnTo>
                  <a:lnTo>
                    <a:pt x="0" y="1114"/>
                  </a:lnTo>
                  <a:lnTo>
                    <a:pt x="1154" y="1114"/>
                  </a:lnTo>
                  <a:lnTo>
                    <a:pt x="1553" y="557"/>
                  </a:lnTo>
                  <a:lnTo>
                    <a:pt x="115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533A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944" name="Freeform 80"/>
            <p:cNvSpPr/>
            <p:nvPr/>
          </p:nvSpPr>
          <p:spPr bwMode="auto">
            <a:xfrm>
              <a:off x="4307705" y="1733960"/>
              <a:ext cx="1975121" cy="1415411"/>
            </a:xfrm>
            <a:custGeom>
              <a:avLst/>
              <a:gdLst>
                <a:gd name="T0" fmla="*/ 0 w 1555"/>
                <a:gd name="T1" fmla="*/ 0 h 1114"/>
                <a:gd name="T2" fmla="*/ 401 w 1555"/>
                <a:gd name="T3" fmla="*/ 557 h 1114"/>
                <a:gd name="T4" fmla="*/ 0 w 1555"/>
                <a:gd name="T5" fmla="*/ 1114 h 1114"/>
                <a:gd name="T6" fmla="*/ 1153 w 1555"/>
                <a:gd name="T7" fmla="*/ 1114 h 1114"/>
                <a:gd name="T8" fmla="*/ 1555 w 1555"/>
                <a:gd name="T9" fmla="*/ 557 h 1114"/>
                <a:gd name="T10" fmla="*/ 1153 w 1555"/>
                <a:gd name="T11" fmla="*/ 0 h 1114"/>
                <a:gd name="T12" fmla="*/ 0 w 1555"/>
                <a:gd name="T13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5" h="1114">
                  <a:moveTo>
                    <a:pt x="0" y="0"/>
                  </a:moveTo>
                  <a:lnTo>
                    <a:pt x="401" y="557"/>
                  </a:lnTo>
                  <a:lnTo>
                    <a:pt x="0" y="1114"/>
                  </a:lnTo>
                  <a:lnTo>
                    <a:pt x="1153" y="1114"/>
                  </a:lnTo>
                  <a:lnTo>
                    <a:pt x="1555" y="557"/>
                  </a:lnTo>
                  <a:lnTo>
                    <a:pt x="115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FB4AC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36953" name="Group 89"/>
            <p:cNvGrpSpPr/>
            <p:nvPr/>
          </p:nvGrpSpPr>
          <p:grpSpPr bwMode="auto">
            <a:xfrm>
              <a:off x="2322424" y="1890223"/>
              <a:ext cx="248954" cy="310018"/>
              <a:chOff x="1607" y="1183"/>
              <a:chExt cx="196" cy="244"/>
            </a:xfrm>
          </p:grpSpPr>
          <p:sp>
            <p:nvSpPr>
              <p:cNvPr id="36945" name="Freeform 81"/>
              <p:cNvSpPr/>
              <p:nvPr/>
            </p:nvSpPr>
            <p:spPr bwMode="auto">
              <a:xfrm>
                <a:off x="1607" y="1230"/>
                <a:ext cx="154" cy="196"/>
              </a:xfrm>
              <a:custGeom>
                <a:avLst/>
                <a:gdLst>
                  <a:gd name="T0" fmla="*/ 87 w 89"/>
                  <a:gd name="T1" fmla="*/ 20 h 113"/>
                  <a:gd name="T2" fmla="*/ 88 w 89"/>
                  <a:gd name="T3" fmla="*/ 26 h 113"/>
                  <a:gd name="T4" fmla="*/ 36 w 89"/>
                  <a:gd name="T5" fmla="*/ 100 h 113"/>
                  <a:gd name="T6" fmla="*/ 30 w 89"/>
                  <a:gd name="T7" fmla="*/ 105 h 113"/>
                  <a:gd name="T8" fmla="*/ 5 w 89"/>
                  <a:gd name="T9" fmla="*/ 112 h 113"/>
                  <a:gd name="T10" fmla="*/ 1 w 89"/>
                  <a:gd name="T11" fmla="*/ 110 h 113"/>
                  <a:gd name="T12" fmla="*/ 0 w 89"/>
                  <a:gd name="T13" fmla="*/ 84 h 113"/>
                  <a:gd name="T14" fmla="*/ 2 w 89"/>
                  <a:gd name="T15" fmla="*/ 77 h 113"/>
                  <a:gd name="T16" fmla="*/ 54 w 89"/>
                  <a:gd name="T17" fmla="*/ 2 h 113"/>
                  <a:gd name="T18" fmla="*/ 60 w 89"/>
                  <a:gd name="T19" fmla="*/ 1 h 113"/>
                  <a:gd name="T20" fmla="*/ 87 w 89"/>
                  <a:gd name="T21" fmla="*/ 2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113">
                    <a:moveTo>
                      <a:pt x="87" y="20"/>
                    </a:moveTo>
                    <a:cubicBezTo>
                      <a:pt x="89" y="21"/>
                      <a:pt x="89" y="24"/>
                      <a:pt x="88" y="26"/>
                    </a:cubicBezTo>
                    <a:cubicBezTo>
                      <a:pt x="36" y="100"/>
                      <a:pt x="36" y="100"/>
                      <a:pt x="36" y="100"/>
                    </a:cubicBezTo>
                    <a:cubicBezTo>
                      <a:pt x="34" y="102"/>
                      <a:pt x="32" y="104"/>
                      <a:pt x="30" y="105"/>
                    </a:cubicBezTo>
                    <a:cubicBezTo>
                      <a:pt x="5" y="112"/>
                      <a:pt x="5" y="112"/>
                      <a:pt x="5" y="112"/>
                    </a:cubicBezTo>
                    <a:cubicBezTo>
                      <a:pt x="3" y="113"/>
                      <a:pt x="1" y="112"/>
                      <a:pt x="1" y="110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82"/>
                      <a:pt x="1" y="78"/>
                      <a:pt x="2" y="77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6" y="0"/>
                      <a:pt x="58" y="0"/>
                      <a:pt x="60" y="1"/>
                    </a:cubicBezTo>
                    <a:lnTo>
                      <a:pt x="87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946" name="Freeform 82"/>
              <p:cNvSpPr/>
              <p:nvPr/>
            </p:nvSpPr>
            <p:spPr bwMode="auto">
              <a:xfrm>
                <a:off x="1718" y="1183"/>
                <a:ext cx="76" cy="67"/>
              </a:xfrm>
              <a:custGeom>
                <a:avLst/>
                <a:gdLst>
                  <a:gd name="T0" fmla="*/ 42 w 44"/>
                  <a:gd name="T1" fmla="*/ 20 h 39"/>
                  <a:gd name="T2" fmla="*/ 43 w 44"/>
                  <a:gd name="T3" fmla="*/ 26 h 39"/>
                  <a:gd name="T4" fmla="*/ 35 w 44"/>
                  <a:gd name="T5" fmla="*/ 36 h 39"/>
                  <a:gd name="T6" fmla="*/ 30 w 44"/>
                  <a:gd name="T7" fmla="*/ 37 h 39"/>
                  <a:gd name="T8" fmla="*/ 3 w 44"/>
                  <a:gd name="T9" fmla="*/ 19 h 39"/>
                  <a:gd name="T10" fmla="*/ 2 w 44"/>
                  <a:gd name="T11" fmla="*/ 13 h 39"/>
                  <a:gd name="T12" fmla="*/ 9 w 44"/>
                  <a:gd name="T13" fmla="*/ 2 h 39"/>
                  <a:gd name="T14" fmla="*/ 15 w 44"/>
                  <a:gd name="T15" fmla="*/ 1 h 39"/>
                  <a:gd name="T16" fmla="*/ 42 w 44"/>
                  <a:gd name="T17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39">
                    <a:moveTo>
                      <a:pt x="42" y="20"/>
                    </a:moveTo>
                    <a:cubicBezTo>
                      <a:pt x="43" y="21"/>
                      <a:pt x="44" y="24"/>
                      <a:pt x="43" y="26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4" y="38"/>
                      <a:pt x="31" y="39"/>
                      <a:pt x="30" y="37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1" y="17"/>
                      <a:pt x="0" y="15"/>
                      <a:pt x="2" y="1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0" y="1"/>
                      <a:pt x="13" y="0"/>
                      <a:pt x="15" y="1"/>
                    </a:cubicBezTo>
                    <a:lnTo>
                      <a:pt x="4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947" name="Freeform 83"/>
              <p:cNvSpPr/>
              <p:nvPr/>
            </p:nvSpPr>
            <p:spPr bwMode="auto">
              <a:xfrm>
                <a:off x="1700" y="1380"/>
                <a:ext cx="103" cy="47"/>
              </a:xfrm>
              <a:custGeom>
                <a:avLst/>
                <a:gdLst>
                  <a:gd name="T0" fmla="*/ 59 w 59"/>
                  <a:gd name="T1" fmla="*/ 22 h 27"/>
                  <a:gd name="T2" fmla="*/ 55 w 59"/>
                  <a:gd name="T3" fmla="*/ 26 h 27"/>
                  <a:gd name="T4" fmla="*/ 3 w 59"/>
                  <a:gd name="T5" fmla="*/ 27 h 27"/>
                  <a:gd name="T6" fmla="*/ 1 w 59"/>
                  <a:gd name="T7" fmla="*/ 23 h 27"/>
                  <a:gd name="T8" fmla="*/ 15 w 59"/>
                  <a:gd name="T9" fmla="*/ 3 h 27"/>
                  <a:gd name="T10" fmla="*/ 22 w 59"/>
                  <a:gd name="T11" fmla="*/ 0 h 27"/>
                  <a:gd name="T12" fmla="*/ 55 w 59"/>
                  <a:gd name="T13" fmla="*/ 0 h 27"/>
                  <a:gd name="T14" fmla="*/ 59 w 59"/>
                  <a:gd name="T15" fmla="*/ 4 h 27"/>
                  <a:gd name="T16" fmla="*/ 59 w 59"/>
                  <a:gd name="T17" fmla="*/ 2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27">
                    <a:moveTo>
                      <a:pt x="59" y="22"/>
                    </a:moveTo>
                    <a:cubicBezTo>
                      <a:pt x="59" y="25"/>
                      <a:pt x="57" y="26"/>
                      <a:pt x="55" y="26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1" y="27"/>
                      <a:pt x="0" y="25"/>
                      <a:pt x="1" y="2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7" y="1"/>
                      <a:pt x="19" y="0"/>
                      <a:pt x="22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7" y="0"/>
                      <a:pt x="59" y="1"/>
                      <a:pt x="59" y="4"/>
                    </a:cubicBezTo>
                    <a:lnTo>
                      <a:pt x="59" y="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948" name="Freeform 84"/>
              <p:cNvSpPr/>
              <p:nvPr/>
            </p:nvSpPr>
            <p:spPr bwMode="auto">
              <a:xfrm>
                <a:off x="1740" y="1318"/>
                <a:ext cx="63" cy="47"/>
              </a:xfrm>
              <a:custGeom>
                <a:avLst/>
                <a:gdLst>
                  <a:gd name="T0" fmla="*/ 36 w 36"/>
                  <a:gd name="T1" fmla="*/ 23 h 27"/>
                  <a:gd name="T2" fmla="*/ 32 w 36"/>
                  <a:gd name="T3" fmla="*/ 27 h 27"/>
                  <a:gd name="T4" fmla="*/ 3 w 36"/>
                  <a:gd name="T5" fmla="*/ 27 h 27"/>
                  <a:gd name="T6" fmla="*/ 1 w 36"/>
                  <a:gd name="T7" fmla="*/ 24 h 27"/>
                  <a:gd name="T8" fmla="*/ 15 w 36"/>
                  <a:gd name="T9" fmla="*/ 4 h 27"/>
                  <a:gd name="T10" fmla="*/ 22 w 36"/>
                  <a:gd name="T11" fmla="*/ 0 h 27"/>
                  <a:gd name="T12" fmla="*/ 32 w 36"/>
                  <a:gd name="T13" fmla="*/ 0 h 27"/>
                  <a:gd name="T14" fmla="*/ 36 w 36"/>
                  <a:gd name="T15" fmla="*/ 4 h 27"/>
                  <a:gd name="T16" fmla="*/ 36 w 36"/>
                  <a:gd name="T17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27">
                    <a:moveTo>
                      <a:pt x="36" y="23"/>
                    </a:moveTo>
                    <a:cubicBezTo>
                      <a:pt x="36" y="25"/>
                      <a:pt x="34" y="27"/>
                      <a:pt x="32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1" y="27"/>
                      <a:pt x="0" y="26"/>
                      <a:pt x="1" y="2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7" y="2"/>
                      <a:pt x="19" y="0"/>
                      <a:pt x="2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4" y="0"/>
                      <a:pt x="36" y="2"/>
                      <a:pt x="36" y="4"/>
                    </a:cubicBezTo>
                    <a:lnTo>
                      <a:pt x="36" y="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6954" name="Group 90"/>
            <p:cNvGrpSpPr/>
            <p:nvPr/>
          </p:nvGrpSpPr>
          <p:grpSpPr bwMode="auto">
            <a:xfrm>
              <a:off x="5178535" y="1872536"/>
              <a:ext cx="374450" cy="336498"/>
              <a:chOff x="3928" y="1191"/>
              <a:chExt cx="246" cy="221"/>
            </a:xfrm>
          </p:grpSpPr>
          <p:sp>
            <p:nvSpPr>
              <p:cNvPr id="36949" name="Freeform 85"/>
              <p:cNvSpPr/>
              <p:nvPr/>
            </p:nvSpPr>
            <p:spPr bwMode="auto">
              <a:xfrm>
                <a:off x="3928" y="1191"/>
                <a:ext cx="182" cy="221"/>
              </a:xfrm>
              <a:custGeom>
                <a:avLst/>
                <a:gdLst>
                  <a:gd name="T0" fmla="*/ 102 w 105"/>
                  <a:gd name="T1" fmla="*/ 114 h 127"/>
                  <a:gd name="T2" fmla="*/ 98 w 105"/>
                  <a:gd name="T3" fmla="*/ 116 h 127"/>
                  <a:gd name="T4" fmla="*/ 85 w 105"/>
                  <a:gd name="T5" fmla="*/ 124 h 127"/>
                  <a:gd name="T6" fmla="*/ 83 w 105"/>
                  <a:gd name="T7" fmla="*/ 126 h 127"/>
                  <a:gd name="T8" fmla="*/ 76 w 105"/>
                  <a:gd name="T9" fmla="*/ 124 h 127"/>
                  <a:gd name="T10" fmla="*/ 75 w 105"/>
                  <a:gd name="T11" fmla="*/ 123 h 127"/>
                  <a:gd name="T12" fmla="*/ 58 w 105"/>
                  <a:gd name="T13" fmla="*/ 93 h 127"/>
                  <a:gd name="T14" fmla="*/ 54 w 105"/>
                  <a:gd name="T15" fmla="*/ 90 h 127"/>
                  <a:gd name="T16" fmla="*/ 53 w 105"/>
                  <a:gd name="T17" fmla="*/ 91 h 127"/>
                  <a:gd name="T18" fmla="*/ 53 w 105"/>
                  <a:gd name="T19" fmla="*/ 91 h 127"/>
                  <a:gd name="T20" fmla="*/ 53 w 105"/>
                  <a:gd name="T21" fmla="*/ 91 h 127"/>
                  <a:gd name="T22" fmla="*/ 53 w 105"/>
                  <a:gd name="T23" fmla="*/ 91 h 127"/>
                  <a:gd name="T24" fmla="*/ 6 w 105"/>
                  <a:gd name="T25" fmla="*/ 75 h 127"/>
                  <a:gd name="T26" fmla="*/ 6 w 105"/>
                  <a:gd name="T27" fmla="*/ 75 h 127"/>
                  <a:gd name="T28" fmla="*/ 4 w 105"/>
                  <a:gd name="T29" fmla="*/ 43 h 127"/>
                  <a:gd name="T30" fmla="*/ 18 w 105"/>
                  <a:gd name="T31" fmla="*/ 27 h 127"/>
                  <a:gd name="T32" fmla="*/ 18 w 105"/>
                  <a:gd name="T33" fmla="*/ 26 h 127"/>
                  <a:gd name="T34" fmla="*/ 21 w 105"/>
                  <a:gd name="T35" fmla="*/ 28 h 127"/>
                  <a:gd name="T36" fmla="*/ 36 w 105"/>
                  <a:gd name="T37" fmla="*/ 54 h 127"/>
                  <a:gd name="T38" fmla="*/ 41 w 105"/>
                  <a:gd name="T39" fmla="*/ 55 h 127"/>
                  <a:gd name="T40" fmla="*/ 46 w 105"/>
                  <a:gd name="T41" fmla="*/ 53 h 127"/>
                  <a:gd name="T42" fmla="*/ 62 w 105"/>
                  <a:gd name="T43" fmla="*/ 44 h 127"/>
                  <a:gd name="T44" fmla="*/ 63 w 105"/>
                  <a:gd name="T45" fmla="*/ 39 h 127"/>
                  <a:gd name="T46" fmla="*/ 53 w 105"/>
                  <a:gd name="T47" fmla="*/ 21 h 127"/>
                  <a:gd name="T48" fmla="*/ 48 w 105"/>
                  <a:gd name="T49" fmla="*/ 12 h 127"/>
                  <a:gd name="T50" fmla="*/ 48 w 105"/>
                  <a:gd name="T51" fmla="*/ 9 h 127"/>
                  <a:gd name="T52" fmla="*/ 49 w 105"/>
                  <a:gd name="T53" fmla="*/ 9 h 127"/>
                  <a:gd name="T54" fmla="*/ 96 w 105"/>
                  <a:gd name="T55" fmla="*/ 23 h 127"/>
                  <a:gd name="T56" fmla="*/ 97 w 105"/>
                  <a:gd name="T57" fmla="*/ 23 h 127"/>
                  <a:gd name="T58" fmla="*/ 101 w 105"/>
                  <a:gd name="T59" fmla="*/ 35 h 127"/>
                  <a:gd name="T60" fmla="*/ 96 w 105"/>
                  <a:gd name="T61" fmla="*/ 35 h 127"/>
                  <a:gd name="T62" fmla="*/ 86 w 105"/>
                  <a:gd name="T63" fmla="*/ 41 h 127"/>
                  <a:gd name="T64" fmla="*/ 83 w 105"/>
                  <a:gd name="T65" fmla="*/ 45 h 127"/>
                  <a:gd name="T66" fmla="*/ 80 w 105"/>
                  <a:gd name="T67" fmla="*/ 51 h 127"/>
                  <a:gd name="T68" fmla="*/ 71 w 105"/>
                  <a:gd name="T69" fmla="*/ 66 h 127"/>
                  <a:gd name="T70" fmla="*/ 70 w 105"/>
                  <a:gd name="T71" fmla="*/ 72 h 127"/>
                  <a:gd name="T72" fmla="*/ 70 w 105"/>
                  <a:gd name="T73" fmla="*/ 72 h 127"/>
                  <a:gd name="T74" fmla="*/ 71 w 105"/>
                  <a:gd name="T75" fmla="*/ 78 h 127"/>
                  <a:gd name="T76" fmla="*/ 86 w 105"/>
                  <a:gd name="T77" fmla="*/ 102 h 127"/>
                  <a:gd name="T78" fmla="*/ 96 w 105"/>
                  <a:gd name="T79" fmla="*/ 108 h 127"/>
                  <a:gd name="T80" fmla="*/ 104 w 105"/>
                  <a:gd name="T81" fmla="*/ 108 h 127"/>
                  <a:gd name="T82" fmla="*/ 102 w 105"/>
                  <a:gd name="T83" fmla="*/ 114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5" h="127">
                    <a:moveTo>
                      <a:pt x="102" y="114"/>
                    </a:moveTo>
                    <a:cubicBezTo>
                      <a:pt x="98" y="116"/>
                      <a:pt x="98" y="116"/>
                      <a:pt x="98" y="116"/>
                    </a:cubicBezTo>
                    <a:cubicBezTo>
                      <a:pt x="85" y="124"/>
                      <a:pt x="85" y="124"/>
                      <a:pt x="85" y="124"/>
                    </a:cubicBezTo>
                    <a:cubicBezTo>
                      <a:pt x="83" y="126"/>
                      <a:pt x="83" y="126"/>
                      <a:pt x="83" y="126"/>
                    </a:cubicBezTo>
                    <a:cubicBezTo>
                      <a:pt x="80" y="127"/>
                      <a:pt x="77" y="126"/>
                      <a:pt x="76" y="124"/>
                    </a:cubicBezTo>
                    <a:cubicBezTo>
                      <a:pt x="75" y="123"/>
                      <a:pt x="75" y="123"/>
                      <a:pt x="75" y="123"/>
                    </a:cubicBezTo>
                    <a:cubicBezTo>
                      <a:pt x="58" y="93"/>
                      <a:pt x="58" y="93"/>
                      <a:pt x="58" y="93"/>
                    </a:cubicBezTo>
                    <a:cubicBezTo>
                      <a:pt x="57" y="92"/>
                      <a:pt x="56" y="91"/>
                      <a:pt x="54" y="90"/>
                    </a:cubicBezTo>
                    <a:cubicBezTo>
                      <a:pt x="54" y="90"/>
                      <a:pt x="53" y="90"/>
                      <a:pt x="53" y="91"/>
                    </a:cubicBezTo>
                    <a:cubicBezTo>
                      <a:pt x="53" y="91"/>
                      <a:pt x="53" y="91"/>
                      <a:pt x="53" y="91"/>
                    </a:cubicBezTo>
                    <a:cubicBezTo>
                      <a:pt x="53" y="91"/>
                      <a:pt x="53" y="91"/>
                      <a:pt x="53" y="91"/>
                    </a:cubicBezTo>
                    <a:cubicBezTo>
                      <a:pt x="53" y="91"/>
                      <a:pt x="53" y="91"/>
                      <a:pt x="53" y="91"/>
                    </a:cubicBezTo>
                    <a:cubicBezTo>
                      <a:pt x="36" y="98"/>
                      <a:pt x="16" y="92"/>
                      <a:pt x="6" y="75"/>
                    </a:cubicBezTo>
                    <a:cubicBezTo>
                      <a:pt x="6" y="75"/>
                      <a:pt x="6" y="75"/>
                      <a:pt x="6" y="75"/>
                    </a:cubicBezTo>
                    <a:cubicBezTo>
                      <a:pt x="0" y="65"/>
                      <a:pt x="0" y="53"/>
                      <a:pt x="4" y="43"/>
                    </a:cubicBezTo>
                    <a:cubicBezTo>
                      <a:pt x="7" y="36"/>
                      <a:pt x="12" y="31"/>
                      <a:pt x="18" y="27"/>
                    </a:cubicBezTo>
                    <a:cubicBezTo>
                      <a:pt x="18" y="27"/>
                      <a:pt x="18" y="27"/>
                      <a:pt x="18" y="26"/>
                    </a:cubicBezTo>
                    <a:cubicBezTo>
                      <a:pt x="19" y="26"/>
                      <a:pt x="20" y="26"/>
                      <a:pt x="21" y="28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7" y="56"/>
                      <a:pt x="40" y="56"/>
                      <a:pt x="41" y="55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62" y="44"/>
                      <a:pt x="62" y="44"/>
                      <a:pt x="62" y="44"/>
                    </a:cubicBezTo>
                    <a:cubicBezTo>
                      <a:pt x="63" y="43"/>
                      <a:pt x="64" y="40"/>
                      <a:pt x="63" y="39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7" y="11"/>
                      <a:pt x="47" y="10"/>
                      <a:pt x="48" y="9"/>
                    </a:cubicBezTo>
                    <a:cubicBezTo>
                      <a:pt x="48" y="9"/>
                      <a:pt x="48" y="9"/>
                      <a:pt x="49" y="9"/>
                    </a:cubicBezTo>
                    <a:cubicBezTo>
                      <a:pt x="66" y="0"/>
                      <a:pt x="86" y="7"/>
                      <a:pt x="96" y="23"/>
                    </a:cubicBezTo>
                    <a:cubicBezTo>
                      <a:pt x="96" y="23"/>
                      <a:pt x="96" y="23"/>
                      <a:pt x="97" y="23"/>
                    </a:cubicBezTo>
                    <a:cubicBezTo>
                      <a:pt x="99" y="27"/>
                      <a:pt x="100" y="31"/>
                      <a:pt x="101" y="35"/>
                    </a:cubicBezTo>
                    <a:cubicBezTo>
                      <a:pt x="96" y="35"/>
                      <a:pt x="96" y="35"/>
                      <a:pt x="96" y="35"/>
                    </a:cubicBezTo>
                    <a:cubicBezTo>
                      <a:pt x="92" y="35"/>
                      <a:pt x="88" y="38"/>
                      <a:pt x="86" y="41"/>
                    </a:cubicBezTo>
                    <a:cubicBezTo>
                      <a:pt x="83" y="45"/>
                      <a:pt x="83" y="45"/>
                      <a:pt x="83" y="45"/>
                    </a:cubicBezTo>
                    <a:cubicBezTo>
                      <a:pt x="80" y="51"/>
                      <a:pt x="80" y="51"/>
                      <a:pt x="80" y="51"/>
                    </a:cubicBezTo>
                    <a:cubicBezTo>
                      <a:pt x="71" y="66"/>
                      <a:pt x="71" y="66"/>
                      <a:pt x="71" y="66"/>
                    </a:cubicBezTo>
                    <a:cubicBezTo>
                      <a:pt x="70" y="68"/>
                      <a:pt x="70" y="70"/>
                      <a:pt x="70" y="72"/>
                    </a:cubicBezTo>
                    <a:cubicBezTo>
                      <a:pt x="70" y="72"/>
                      <a:pt x="70" y="72"/>
                      <a:pt x="70" y="72"/>
                    </a:cubicBezTo>
                    <a:cubicBezTo>
                      <a:pt x="70" y="74"/>
                      <a:pt x="71" y="76"/>
                      <a:pt x="71" y="78"/>
                    </a:cubicBezTo>
                    <a:cubicBezTo>
                      <a:pt x="86" y="102"/>
                      <a:pt x="86" y="102"/>
                      <a:pt x="86" y="102"/>
                    </a:cubicBezTo>
                    <a:cubicBezTo>
                      <a:pt x="88" y="106"/>
                      <a:pt x="92" y="108"/>
                      <a:pt x="96" y="108"/>
                    </a:cubicBezTo>
                    <a:cubicBezTo>
                      <a:pt x="104" y="108"/>
                      <a:pt x="104" y="108"/>
                      <a:pt x="104" y="108"/>
                    </a:cubicBezTo>
                    <a:cubicBezTo>
                      <a:pt x="105" y="111"/>
                      <a:pt x="104" y="113"/>
                      <a:pt x="102" y="11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950" name="Freeform 86"/>
              <p:cNvSpPr>
                <a:spLocks noEditPoints="1"/>
              </p:cNvSpPr>
              <p:nvPr/>
            </p:nvSpPr>
            <p:spPr bwMode="auto">
              <a:xfrm>
                <a:off x="4065" y="1266"/>
                <a:ext cx="109" cy="99"/>
              </a:xfrm>
              <a:custGeom>
                <a:avLst/>
                <a:gdLst>
                  <a:gd name="T0" fmla="*/ 61 w 63"/>
                  <a:gd name="T1" fmla="*/ 23 h 57"/>
                  <a:gd name="T2" fmla="*/ 51 w 63"/>
                  <a:gd name="T3" fmla="*/ 6 h 57"/>
                  <a:gd name="T4" fmla="*/ 41 w 63"/>
                  <a:gd name="T5" fmla="*/ 0 h 57"/>
                  <a:gd name="T6" fmla="*/ 21 w 63"/>
                  <a:gd name="T7" fmla="*/ 0 h 57"/>
                  <a:gd name="T8" fmla="*/ 11 w 63"/>
                  <a:gd name="T9" fmla="*/ 6 h 57"/>
                  <a:gd name="T10" fmla="*/ 5 w 63"/>
                  <a:gd name="T11" fmla="*/ 16 h 57"/>
                  <a:gd name="T12" fmla="*/ 1 w 63"/>
                  <a:gd name="T13" fmla="*/ 23 h 57"/>
                  <a:gd name="T14" fmla="*/ 1 w 63"/>
                  <a:gd name="T15" fmla="*/ 34 h 57"/>
                  <a:gd name="T16" fmla="*/ 3 w 63"/>
                  <a:gd name="T17" fmla="*/ 38 h 57"/>
                  <a:gd name="T18" fmla="*/ 11 w 63"/>
                  <a:gd name="T19" fmla="*/ 52 h 57"/>
                  <a:gd name="T20" fmla="*/ 21 w 63"/>
                  <a:gd name="T21" fmla="*/ 57 h 57"/>
                  <a:gd name="T22" fmla="*/ 21 w 63"/>
                  <a:gd name="T23" fmla="*/ 57 h 57"/>
                  <a:gd name="T24" fmla="*/ 21 w 63"/>
                  <a:gd name="T25" fmla="*/ 57 h 57"/>
                  <a:gd name="T26" fmla="*/ 41 w 63"/>
                  <a:gd name="T27" fmla="*/ 57 h 57"/>
                  <a:gd name="T28" fmla="*/ 51 w 63"/>
                  <a:gd name="T29" fmla="*/ 52 h 57"/>
                  <a:gd name="T30" fmla="*/ 61 w 63"/>
                  <a:gd name="T31" fmla="*/ 34 h 57"/>
                  <a:gd name="T32" fmla="*/ 61 w 63"/>
                  <a:gd name="T33" fmla="*/ 23 h 57"/>
                  <a:gd name="T34" fmla="*/ 33 w 63"/>
                  <a:gd name="T35" fmla="*/ 42 h 57"/>
                  <a:gd name="T36" fmla="*/ 30 w 63"/>
                  <a:gd name="T37" fmla="*/ 42 h 57"/>
                  <a:gd name="T38" fmla="*/ 29 w 63"/>
                  <a:gd name="T39" fmla="*/ 42 h 57"/>
                  <a:gd name="T40" fmla="*/ 20 w 63"/>
                  <a:gd name="T41" fmla="*/ 37 h 57"/>
                  <a:gd name="T42" fmla="*/ 19 w 63"/>
                  <a:gd name="T43" fmla="*/ 34 h 57"/>
                  <a:gd name="T44" fmla="*/ 18 w 63"/>
                  <a:gd name="T45" fmla="*/ 31 h 57"/>
                  <a:gd name="T46" fmla="*/ 19 w 63"/>
                  <a:gd name="T47" fmla="*/ 23 h 57"/>
                  <a:gd name="T48" fmla="*/ 20 w 63"/>
                  <a:gd name="T49" fmla="*/ 21 h 57"/>
                  <a:gd name="T50" fmla="*/ 26 w 63"/>
                  <a:gd name="T51" fmla="*/ 16 h 57"/>
                  <a:gd name="T52" fmla="*/ 30 w 63"/>
                  <a:gd name="T53" fmla="*/ 15 h 57"/>
                  <a:gd name="T54" fmla="*/ 33 w 63"/>
                  <a:gd name="T55" fmla="*/ 15 h 57"/>
                  <a:gd name="T56" fmla="*/ 43 w 63"/>
                  <a:gd name="T57" fmla="*/ 21 h 57"/>
                  <a:gd name="T58" fmla="*/ 44 w 63"/>
                  <a:gd name="T59" fmla="*/ 23 h 57"/>
                  <a:gd name="T60" fmla="*/ 44 w 63"/>
                  <a:gd name="T61" fmla="*/ 34 h 57"/>
                  <a:gd name="T62" fmla="*/ 43 w 63"/>
                  <a:gd name="T63" fmla="*/ 36 h 57"/>
                  <a:gd name="T64" fmla="*/ 43 w 63"/>
                  <a:gd name="T65" fmla="*/ 37 h 57"/>
                  <a:gd name="T66" fmla="*/ 33 w 63"/>
                  <a:gd name="T67" fmla="*/ 4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3" h="57">
                    <a:moveTo>
                      <a:pt x="61" y="23"/>
                    </a:moveTo>
                    <a:cubicBezTo>
                      <a:pt x="51" y="6"/>
                      <a:pt x="51" y="6"/>
                      <a:pt x="51" y="6"/>
                    </a:cubicBezTo>
                    <a:cubicBezTo>
                      <a:pt x="49" y="3"/>
                      <a:pt x="45" y="0"/>
                      <a:pt x="4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8" y="0"/>
                      <a:pt x="13" y="3"/>
                      <a:pt x="11" y="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0" y="26"/>
                      <a:pt x="0" y="31"/>
                      <a:pt x="1" y="34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11" y="52"/>
                      <a:pt x="11" y="52"/>
                      <a:pt x="11" y="52"/>
                    </a:cubicBezTo>
                    <a:cubicBezTo>
                      <a:pt x="13" y="55"/>
                      <a:pt x="17" y="57"/>
                      <a:pt x="21" y="57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45" y="57"/>
                      <a:pt x="49" y="55"/>
                      <a:pt x="51" y="52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63" y="31"/>
                      <a:pt x="63" y="26"/>
                      <a:pt x="61" y="23"/>
                    </a:cubicBezTo>
                    <a:moveTo>
                      <a:pt x="33" y="42"/>
                    </a:move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42"/>
                      <a:pt x="29" y="42"/>
                      <a:pt x="29" y="42"/>
                    </a:cubicBezTo>
                    <a:cubicBezTo>
                      <a:pt x="26" y="42"/>
                      <a:pt x="22" y="40"/>
                      <a:pt x="20" y="37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18" y="34"/>
                      <a:pt x="18" y="32"/>
                      <a:pt x="18" y="31"/>
                    </a:cubicBezTo>
                    <a:cubicBezTo>
                      <a:pt x="17" y="28"/>
                      <a:pt x="18" y="25"/>
                      <a:pt x="19" y="23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1" y="19"/>
                      <a:pt x="23" y="17"/>
                      <a:pt x="26" y="16"/>
                    </a:cubicBezTo>
                    <a:cubicBezTo>
                      <a:pt x="27" y="15"/>
                      <a:pt x="29" y="15"/>
                      <a:pt x="30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6" y="15"/>
                      <a:pt x="41" y="18"/>
                      <a:pt x="43" y="21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6" y="26"/>
                      <a:pt x="46" y="31"/>
                      <a:pt x="44" y="34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3" y="37"/>
                      <a:pt x="43" y="37"/>
                      <a:pt x="43" y="37"/>
                    </a:cubicBezTo>
                    <a:cubicBezTo>
                      <a:pt x="41" y="40"/>
                      <a:pt x="36" y="42"/>
                      <a:pt x="33" y="4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951" name="Freeform 87"/>
              <p:cNvSpPr>
                <a:spLocks noEditPoints="1"/>
              </p:cNvSpPr>
              <p:nvPr/>
            </p:nvSpPr>
            <p:spPr bwMode="auto">
              <a:xfrm>
                <a:off x="4065" y="1266"/>
                <a:ext cx="109" cy="99"/>
              </a:xfrm>
              <a:custGeom>
                <a:avLst/>
                <a:gdLst>
                  <a:gd name="T0" fmla="*/ 61 w 63"/>
                  <a:gd name="T1" fmla="*/ 23 h 57"/>
                  <a:gd name="T2" fmla="*/ 51 w 63"/>
                  <a:gd name="T3" fmla="*/ 6 h 57"/>
                  <a:gd name="T4" fmla="*/ 41 w 63"/>
                  <a:gd name="T5" fmla="*/ 0 h 57"/>
                  <a:gd name="T6" fmla="*/ 21 w 63"/>
                  <a:gd name="T7" fmla="*/ 0 h 57"/>
                  <a:gd name="T8" fmla="*/ 11 w 63"/>
                  <a:gd name="T9" fmla="*/ 6 h 57"/>
                  <a:gd name="T10" fmla="*/ 5 w 63"/>
                  <a:gd name="T11" fmla="*/ 16 h 57"/>
                  <a:gd name="T12" fmla="*/ 1 w 63"/>
                  <a:gd name="T13" fmla="*/ 23 h 57"/>
                  <a:gd name="T14" fmla="*/ 1 w 63"/>
                  <a:gd name="T15" fmla="*/ 34 h 57"/>
                  <a:gd name="T16" fmla="*/ 3 w 63"/>
                  <a:gd name="T17" fmla="*/ 38 h 57"/>
                  <a:gd name="T18" fmla="*/ 11 w 63"/>
                  <a:gd name="T19" fmla="*/ 52 h 57"/>
                  <a:gd name="T20" fmla="*/ 21 w 63"/>
                  <a:gd name="T21" fmla="*/ 57 h 57"/>
                  <a:gd name="T22" fmla="*/ 21 w 63"/>
                  <a:gd name="T23" fmla="*/ 57 h 57"/>
                  <a:gd name="T24" fmla="*/ 21 w 63"/>
                  <a:gd name="T25" fmla="*/ 57 h 57"/>
                  <a:gd name="T26" fmla="*/ 41 w 63"/>
                  <a:gd name="T27" fmla="*/ 57 h 57"/>
                  <a:gd name="T28" fmla="*/ 51 w 63"/>
                  <a:gd name="T29" fmla="*/ 52 h 57"/>
                  <a:gd name="T30" fmla="*/ 61 w 63"/>
                  <a:gd name="T31" fmla="*/ 34 h 57"/>
                  <a:gd name="T32" fmla="*/ 61 w 63"/>
                  <a:gd name="T33" fmla="*/ 23 h 57"/>
                  <a:gd name="T34" fmla="*/ 33 w 63"/>
                  <a:gd name="T35" fmla="*/ 42 h 57"/>
                  <a:gd name="T36" fmla="*/ 30 w 63"/>
                  <a:gd name="T37" fmla="*/ 42 h 57"/>
                  <a:gd name="T38" fmla="*/ 29 w 63"/>
                  <a:gd name="T39" fmla="*/ 42 h 57"/>
                  <a:gd name="T40" fmla="*/ 20 w 63"/>
                  <a:gd name="T41" fmla="*/ 37 h 57"/>
                  <a:gd name="T42" fmla="*/ 19 w 63"/>
                  <a:gd name="T43" fmla="*/ 34 h 57"/>
                  <a:gd name="T44" fmla="*/ 18 w 63"/>
                  <a:gd name="T45" fmla="*/ 31 h 57"/>
                  <a:gd name="T46" fmla="*/ 19 w 63"/>
                  <a:gd name="T47" fmla="*/ 23 h 57"/>
                  <a:gd name="T48" fmla="*/ 20 w 63"/>
                  <a:gd name="T49" fmla="*/ 21 h 57"/>
                  <a:gd name="T50" fmla="*/ 26 w 63"/>
                  <a:gd name="T51" fmla="*/ 16 h 57"/>
                  <a:gd name="T52" fmla="*/ 30 w 63"/>
                  <a:gd name="T53" fmla="*/ 15 h 57"/>
                  <a:gd name="T54" fmla="*/ 33 w 63"/>
                  <a:gd name="T55" fmla="*/ 15 h 57"/>
                  <a:gd name="T56" fmla="*/ 43 w 63"/>
                  <a:gd name="T57" fmla="*/ 21 h 57"/>
                  <a:gd name="T58" fmla="*/ 44 w 63"/>
                  <a:gd name="T59" fmla="*/ 23 h 57"/>
                  <a:gd name="T60" fmla="*/ 44 w 63"/>
                  <a:gd name="T61" fmla="*/ 34 h 57"/>
                  <a:gd name="T62" fmla="*/ 43 w 63"/>
                  <a:gd name="T63" fmla="*/ 36 h 57"/>
                  <a:gd name="T64" fmla="*/ 43 w 63"/>
                  <a:gd name="T65" fmla="*/ 37 h 57"/>
                  <a:gd name="T66" fmla="*/ 33 w 63"/>
                  <a:gd name="T67" fmla="*/ 4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3" h="57">
                    <a:moveTo>
                      <a:pt x="61" y="23"/>
                    </a:moveTo>
                    <a:cubicBezTo>
                      <a:pt x="51" y="6"/>
                      <a:pt x="51" y="6"/>
                      <a:pt x="51" y="6"/>
                    </a:cubicBezTo>
                    <a:cubicBezTo>
                      <a:pt x="49" y="3"/>
                      <a:pt x="45" y="0"/>
                      <a:pt x="4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8" y="0"/>
                      <a:pt x="13" y="3"/>
                      <a:pt x="11" y="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0" y="26"/>
                      <a:pt x="0" y="31"/>
                      <a:pt x="1" y="34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11" y="52"/>
                      <a:pt x="11" y="52"/>
                      <a:pt x="11" y="52"/>
                    </a:cubicBezTo>
                    <a:cubicBezTo>
                      <a:pt x="13" y="55"/>
                      <a:pt x="17" y="57"/>
                      <a:pt x="21" y="57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45" y="57"/>
                      <a:pt x="49" y="55"/>
                      <a:pt x="51" y="52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63" y="31"/>
                      <a:pt x="63" y="26"/>
                      <a:pt x="61" y="23"/>
                    </a:cubicBezTo>
                    <a:moveTo>
                      <a:pt x="33" y="42"/>
                    </a:move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42"/>
                      <a:pt x="29" y="42"/>
                      <a:pt x="29" y="42"/>
                    </a:cubicBezTo>
                    <a:cubicBezTo>
                      <a:pt x="26" y="42"/>
                      <a:pt x="22" y="40"/>
                      <a:pt x="20" y="37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18" y="34"/>
                      <a:pt x="18" y="32"/>
                      <a:pt x="18" y="31"/>
                    </a:cubicBezTo>
                    <a:cubicBezTo>
                      <a:pt x="17" y="28"/>
                      <a:pt x="18" y="25"/>
                      <a:pt x="19" y="23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1" y="19"/>
                      <a:pt x="23" y="17"/>
                      <a:pt x="26" y="16"/>
                    </a:cubicBezTo>
                    <a:cubicBezTo>
                      <a:pt x="27" y="15"/>
                      <a:pt x="29" y="15"/>
                      <a:pt x="30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6" y="15"/>
                      <a:pt x="41" y="18"/>
                      <a:pt x="43" y="21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6" y="26"/>
                      <a:pt x="46" y="31"/>
                      <a:pt x="44" y="34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3" y="37"/>
                      <a:pt x="43" y="37"/>
                      <a:pt x="43" y="37"/>
                    </a:cubicBezTo>
                    <a:cubicBezTo>
                      <a:pt x="41" y="40"/>
                      <a:pt x="36" y="42"/>
                      <a:pt x="33" y="4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6952" name="Freeform 88"/>
            <p:cNvSpPr/>
            <p:nvPr/>
          </p:nvSpPr>
          <p:spPr bwMode="auto">
            <a:xfrm>
              <a:off x="3762801" y="1891493"/>
              <a:ext cx="308652" cy="308747"/>
            </a:xfrm>
            <a:custGeom>
              <a:avLst/>
              <a:gdLst>
                <a:gd name="T0" fmla="*/ 140 w 140"/>
                <a:gd name="T1" fmla="*/ 4 h 140"/>
                <a:gd name="T2" fmla="*/ 140 w 140"/>
                <a:gd name="T3" fmla="*/ 136 h 140"/>
                <a:gd name="T4" fmla="*/ 136 w 140"/>
                <a:gd name="T5" fmla="*/ 140 h 140"/>
                <a:gd name="T6" fmla="*/ 4 w 140"/>
                <a:gd name="T7" fmla="*/ 140 h 140"/>
                <a:gd name="T8" fmla="*/ 0 w 140"/>
                <a:gd name="T9" fmla="*/ 136 h 140"/>
                <a:gd name="T10" fmla="*/ 0 w 140"/>
                <a:gd name="T11" fmla="*/ 4 h 140"/>
                <a:gd name="T12" fmla="*/ 4 w 140"/>
                <a:gd name="T13" fmla="*/ 0 h 140"/>
                <a:gd name="T14" fmla="*/ 55 w 140"/>
                <a:gd name="T15" fmla="*/ 0 h 140"/>
                <a:gd name="T16" fmla="*/ 59 w 140"/>
                <a:gd name="T17" fmla="*/ 4 h 140"/>
                <a:gd name="T18" fmla="*/ 59 w 140"/>
                <a:gd name="T19" fmla="*/ 55 h 140"/>
                <a:gd name="T20" fmla="*/ 55 w 140"/>
                <a:gd name="T21" fmla="*/ 59 h 140"/>
                <a:gd name="T22" fmla="*/ 41 w 140"/>
                <a:gd name="T23" fmla="*/ 59 h 140"/>
                <a:gd name="T24" fmla="*/ 39 w 140"/>
                <a:gd name="T25" fmla="*/ 62 h 140"/>
                <a:gd name="T26" fmla="*/ 43 w 140"/>
                <a:gd name="T27" fmla="*/ 67 h 140"/>
                <a:gd name="T28" fmla="*/ 68 w 140"/>
                <a:gd name="T29" fmla="*/ 101 h 140"/>
                <a:gd name="T30" fmla="*/ 68 w 140"/>
                <a:gd name="T31" fmla="*/ 101 h 140"/>
                <a:gd name="T32" fmla="*/ 72 w 140"/>
                <a:gd name="T33" fmla="*/ 101 h 140"/>
                <a:gd name="T34" fmla="*/ 101 w 140"/>
                <a:gd name="T35" fmla="*/ 62 h 140"/>
                <a:gd name="T36" fmla="*/ 99 w 140"/>
                <a:gd name="T37" fmla="*/ 59 h 140"/>
                <a:gd name="T38" fmla="*/ 85 w 140"/>
                <a:gd name="T39" fmla="*/ 59 h 140"/>
                <a:gd name="T40" fmla="*/ 81 w 140"/>
                <a:gd name="T41" fmla="*/ 55 h 140"/>
                <a:gd name="T42" fmla="*/ 81 w 140"/>
                <a:gd name="T43" fmla="*/ 4 h 140"/>
                <a:gd name="T44" fmla="*/ 85 w 140"/>
                <a:gd name="T45" fmla="*/ 0 h 140"/>
                <a:gd name="T46" fmla="*/ 136 w 140"/>
                <a:gd name="T47" fmla="*/ 0 h 140"/>
                <a:gd name="T48" fmla="*/ 140 w 140"/>
                <a:gd name="T49" fmla="*/ 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0" h="140">
                  <a:moveTo>
                    <a:pt x="140" y="4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8"/>
                    <a:pt x="138" y="140"/>
                    <a:pt x="136" y="140"/>
                  </a:cubicBezTo>
                  <a:cubicBezTo>
                    <a:pt x="4" y="140"/>
                    <a:pt x="4" y="140"/>
                    <a:pt x="4" y="140"/>
                  </a:cubicBezTo>
                  <a:cubicBezTo>
                    <a:pt x="2" y="140"/>
                    <a:pt x="0" y="138"/>
                    <a:pt x="0" y="13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0"/>
                    <a:pt x="59" y="1"/>
                    <a:pt x="59" y="4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59" y="57"/>
                    <a:pt x="57" y="59"/>
                    <a:pt x="55" y="59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39" y="59"/>
                    <a:pt x="38" y="60"/>
                    <a:pt x="39" y="62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9" y="103"/>
                    <a:pt x="71" y="102"/>
                    <a:pt x="72" y="101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2" y="60"/>
                    <a:pt x="101" y="59"/>
                    <a:pt x="99" y="59"/>
                  </a:cubicBezTo>
                  <a:cubicBezTo>
                    <a:pt x="85" y="59"/>
                    <a:pt x="85" y="59"/>
                    <a:pt x="85" y="59"/>
                  </a:cubicBezTo>
                  <a:cubicBezTo>
                    <a:pt x="83" y="59"/>
                    <a:pt x="81" y="57"/>
                    <a:pt x="81" y="55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1"/>
                    <a:pt x="83" y="0"/>
                    <a:pt x="85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38" y="0"/>
                    <a:pt x="140" y="1"/>
                    <a:pt x="14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955" name="Rectangle 91"/>
            <p:cNvSpPr>
              <a:spLocks noChangeArrowheads="1"/>
            </p:cNvSpPr>
            <p:nvPr/>
          </p:nvSpPr>
          <p:spPr bwMode="auto">
            <a:xfrm>
              <a:off x="1920080" y="2367361"/>
              <a:ext cx="1030794" cy="597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chemeClr val="bg1"/>
                  </a:solidFill>
                </a:rPr>
                <a:t>康乃馨</a:t>
              </a:r>
              <a:endParaRPr lang="en-US" altLang="zh-CN" sz="1400" dirty="0">
                <a:solidFill>
                  <a:schemeClr val="bg1"/>
                </a:solidFill>
              </a:endParaRPr>
            </a:p>
            <a:p>
              <a:pPr algn="ctr">
                <a:buFontTx/>
                <a:buNone/>
              </a:pPr>
              <a:r>
                <a:rPr lang="zh-CN" altLang="en-US" sz="1100" dirty="0">
                  <a:solidFill>
                    <a:schemeClr val="bg1"/>
                  </a:solidFill>
                </a:rPr>
                <a:t>伟大、神圣、慈祥的母亲 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36956" name="Rectangle 92"/>
            <p:cNvSpPr>
              <a:spLocks noChangeArrowheads="1"/>
            </p:cNvSpPr>
            <p:nvPr/>
          </p:nvSpPr>
          <p:spPr bwMode="auto">
            <a:xfrm>
              <a:off x="3502341" y="2380690"/>
              <a:ext cx="1030794" cy="427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chemeClr val="bg1"/>
                  </a:solidFill>
                </a:rPr>
                <a:t>康乃馨（红） </a:t>
              </a:r>
              <a:endParaRPr lang="en-US" altLang="zh-CN" sz="1400" dirty="0">
                <a:solidFill>
                  <a:schemeClr val="bg1"/>
                </a:solidFill>
              </a:endParaRPr>
            </a:p>
            <a:p>
              <a:pPr algn="ctr">
                <a:buFontTx/>
                <a:buNone/>
              </a:pPr>
              <a:r>
                <a:rPr lang="zh-CN" altLang="en-US" sz="1100" dirty="0">
                  <a:solidFill>
                    <a:schemeClr val="bg1"/>
                  </a:solidFill>
                </a:rPr>
                <a:t>祝母亲健康长寿 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36957" name="Rectangle 93"/>
            <p:cNvSpPr>
              <a:spLocks noChangeArrowheads="1"/>
            </p:cNvSpPr>
            <p:nvPr/>
          </p:nvSpPr>
          <p:spPr bwMode="auto">
            <a:xfrm>
              <a:off x="4934388" y="2376617"/>
              <a:ext cx="1113098" cy="664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chemeClr val="bg1"/>
                  </a:solidFill>
                </a:rPr>
                <a:t>康乃馨（粉） </a:t>
              </a:r>
              <a:endParaRPr lang="en-US" altLang="zh-CN" sz="1400" dirty="0">
                <a:solidFill>
                  <a:schemeClr val="bg1"/>
                </a:solidFill>
              </a:endParaRPr>
            </a:p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100" dirty="0">
                  <a:solidFill>
                    <a:schemeClr val="bg1"/>
                  </a:solidFill>
                </a:rPr>
                <a:t>祝母亲永远年轻、美丽</a:t>
              </a:r>
              <a:endParaRPr lang="en-US" altLang="zh-CN" sz="11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4" name="Freeform 80"/>
            <p:cNvSpPr/>
            <p:nvPr/>
          </p:nvSpPr>
          <p:spPr bwMode="auto">
            <a:xfrm>
              <a:off x="5778565" y="1733960"/>
              <a:ext cx="1975121" cy="1415411"/>
            </a:xfrm>
            <a:custGeom>
              <a:avLst/>
              <a:gdLst>
                <a:gd name="T0" fmla="*/ 0 w 1555"/>
                <a:gd name="T1" fmla="*/ 0 h 1114"/>
                <a:gd name="T2" fmla="*/ 401 w 1555"/>
                <a:gd name="T3" fmla="*/ 557 h 1114"/>
                <a:gd name="T4" fmla="*/ 0 w 1555"/>
                <a:gd name="T5" fmla="*/ 1114 h 1114"/>
                <a:gd name="T6" fmla="*/ 1153 w 1555"/>
                <a:gd name="T7" fmla="*/ 1114 h 1114"/>
                <a:gd name="T8" fmla="*/ 1555 w 1555"/>
                <a:gd name="T9" fmla="*/ 557 h 1114"/>
                <a:gd name="T10" fmla="*/ 1153 w 1555"/>
                <a:gd name="T11" fmla="*/ 0 h 1114"/>
                <a:gd name="T12" fmla="*/ 0 w 1555"/>
                <a:gd name="T13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5" h="1114">
                  <a:moveTo>
                    <a:pt x="0" y="0"/>
                  </a:moveTo>
                  <a:lnTo>
                    <a:pt x="401" y="557"/>
                  </a:lnTo>
                  <a:lnTo>
                    <a:pt x="0" y="1114"/>
                  </a:lnTo>
                  <a:lnTo>
                    <a:pt x="1153" y="1114"/>
                  </a:lnTo>
                  <a:lnTo>
                    <a:pt x="1555" y="557"/>
                  </a:lnTo>
                  <a:lnTo>
                    <a:pt x="115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533A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Rectangle 93"/>
            <p:cNvSpPr>
              <a:spLocks noChangeArrowheads="1"/>
            </p:cNvSpPr>
            <p:nvPr/>
          </p:nvSpPr>
          <p:spPr bwMode="auto">
            <a:xfrm>
              <a:off x="6419159" y="2367361"/>
              <a:ext cx="1030794" cy="664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chemeClr val="bg1"/>
                  </a:solidFill>
                </a:rPr>
                <a:t>康乃馨（黄） </a:t>
              </a:r>
              <a:endParaRPr lang="en-US" altLang="zh-CN" sz="1400" dirty="0">
                <a:solidFill>
                  <a:schemeClr val="bg1"/>
                </a:solidFill>
              </a:endParaRPr>
            </a:p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100" dirty="0">
                  <a:solidFill>
                    <a:schemeClr val="bg1"/>
                  </a:solidFill>
                </a:rPr>
                <a:t>代表对母亲的感激之情</a:t>
              </a:r>
              <a:endParaRPr lang="en-US" altLang="zh-CN" sz="11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50" name="Group 85"/>
            <p:cNvGrpSpPr/>
            <p:nvPr/>
          </p:nvGrpSpPr>
          <p:grpSpPr bwMode="auto">
            <a:xfrm>
              <a:off x="6750884" y="1914924"/>
              <a:ext cx="321354" cy="259196"/>
              <a:chOff x="3898" y="1638"/>
              <a:chExt cx="253" cy="204"/>
            </a:xfrm>
          </p:grpSpPr>
          <p:sp>
            <p:nvSpPr>
              <p:cNvPr id="51" name="Freeform 65"/>
              <p:cNvSpPr>
                <a:spLocks noEditPoints="1"/>
              </p:cNvSpPr>
              <p:nvPr/>
            </p:nvSpPr>
            <p:spPr bwMode="auto">
              <a:xfrm>
                <a:off x="3898" y="1707"/>
                <a:ext cx="227" cy="135"/>
              </a:xfrm>
              <a:custGeom>
                <a:avLst/>
                <a:gdLst>
                  <a:gd name="T0" fmla="*/ 56 w 203"/>
                  <a:gd name="T1" fmla="*/ 46 h 121"/>
                  <a:gd name="T2" fmla="*/ 56 w 203"/>
                  <a:gd name="T3" fmla="*/ 121 h 121"/>
                  <a:gd name="T4" fmla="*/ 91 w 203"/>
                  <a:gd name="T5" fmla="*/ 121 h 121"/>
                  <a:gd name="T6" fmla="*/ 91 w 203"/>
                  <a:gd name="T7" fmla="*/ 46 h 121"/>
                  <a:gd name="T8" fmla="*/ 73 w 203"/>
                  <a:gd name="T9" fmla="*/ 32 h 121"/>
                  <a:gd name="T10" fmla="*/ 56 w 203"/>
                  <a:gd name="T11" fmla="*/ 46 h 121"/>
                  <a:gd name="T12" fmla="*/ 0 w 203"/>
                  <a:gd name="T13" fmla="*/ 121 h 121"/>
                  <a:gd name="T14" fmla="*/ 33 w 203"/>
                  <a:gd name="T15" fmla="*/ 121 h 121"/>
                  <a:gd name="T16" fmla="*/ 33 w 203"/>
                  <a:gd name="T17" fmla="*/ 65 h 121"/>
                  <a:gd name="T18" fmla="*/ 0 w 203"/>
                  <a:gd name="T19" fmla="*/ 91 h 121"/>
                  <a:gd name="T20" fmla="*/ 0 w 203"/>
                  <a:gd name="T21" fmla="*/ 121 h 121"/>
                  <a:gd name="T22" fmla="*/ 170 w 203"/>
                  <a:gd name="T23" fmla="*/ 28 h 121"/>
                  <a:gd name="T24" fmla="*/ 170 w 203"/>
                  <a:gd name="T25" fmla="*/ 121 h 121"/>
                  <a:gd name="T26" fmla="*/ 203 w 203"/>
                  <a:gd name="T27" fmla="*/ 121 h 121"/>
                  <a:gd name="T28" fmla="*/ 203 w 203"/>
                  <a:gd name="T29" fmla="*/ 0 h 121"/>
                  <a:gd name="T30" fmla="*/ 170 w 203"/>
                  <a:gd name="T31" fmla="*/ 28 h 121"/>
                  <a:gd name="T32" fmla="*/ 114 w 203"/>
                  <a:gd name="T33" fmla="*/ 65 h 121"/>
                  <a:gd name="T34" fmla="*/ 114 w 203"/>
                  <a:gd name="T35" fmla="*/ 121 h 121"/>
                  <a:gd name="T36" fmla="*/ 147 w 203"/>
                  <a:gd name="T37" fmla="*/ 121 h 121"/>
                  <a:gd name="T38" fmla="*/ 147 w 203"/>
                  <a:gd name="T39" fmla="*/ 47 h 121"/>
                  <a:gd name="T40" fmla="*/ 121 w 203"/>
                  <a:gd name="T41" fmla="*/ 70 h 121"/>
                  <a:gd name="T42" fmla="*/ 114 w 203"/>
                  <a:gd name="T43" fmla="*/ 65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3" h="121">
                    <a:moveTo>
                      <a:pt x="56" y="46"/>
                    </a:moveTo>
                    <a:lnTo>
                      <a:pt x="56" y="121"/>
                    </a:lnTo>
                    <a:lnTo>
                      <a:pt x="91" y="121"/>
                    </a:lnTo>
                    <a:lnTo>
                      <a:pt x="91" y="46"/>
                    </a:lnTo>
                    <a:lnTo>
                      <a:pt x="73" y="32"/>
                    </a:lnTo>
                    <a:lnTo>
                      <a:pt x="56" y="46"/>
                    </a:lnTo>
                    <a:close/>
                    <a:moveTo>
                      <a:pt x="0" y="121"/>
                    </a:moveTo>
                    <a:lnTo>
                      <a:pt x="33" y="121"/>
                    </a:lnTo>
                    <a:lnTo>
                      <a:pt x="33" y="65"/>
                    </a:lnTo>
                    <a:lnTo>
                      <a:pt x="0" y="91"/>
                    </a:lnTo>
                    <a:lnTo>
                      <a:pt x="0" y="121"/>
                    </a:lnTo>
                    <a:close/>
                    <a:moveTo>
                      <a:pt x="170" y="28"/>
                    </a:moveTo>
                    <a:lnTo>
                      <a:pt x="170" y="121"/>
                    </a:lnTo>
                    <a:lnTo>
                      <a:pt x="203" y="121"/>
                    </a:lnTo>
                    <a:lnTo>
                      <a:pt x="203" y="0"/>
                    </a:lnTo>
                    <a:lnTo>
                      <a:pt x="170" y="28"/>
                    </a:lnTo>
                    <a:close/>
                    <a:moveTo>
                      <a:pt x="114" y="65"/>
                    </a:moveTo>
                    <a:lnTo>
                      <a:pt x="114" y="121"/>
                    </a:lnTo>
                    <a:lnTo>
                      <a:pt x="147" y="121"/>
                    </a:lnTo>
                    <a:lnTo>
                      <a:pt x="147" y="47"/>
                    </a:lnTo>
                    <a:lnTo>
                      <a:pt x="121" y="70"/>
                    </a:lnTo>
                    <a:lnTo>
                      <a:pt x="114" y="6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66"/>
              <p:cNvSpPr/>
              <p:nvPr/>
            </p:nvSpPr>
            <p:spPr bwMode="auto">
              <a:xfrm>
                <a:off x="3898" y="1638"/>
                <a:ext cx="253" cy="147"/>
              </a:xfrm>
              <a:custGeom>
                <a:avLst/>
                <a:gdLst>
                  <a:gd name="T0" fmla="*/ 226 w 226"/>
                  <a:gd name="T1" fmla="*/ 0 h 132"/>
                  <a:gd name="T2" fmla="*/ 161 w 226"/>
                  <a:gd name="T3" fmla="*/ 0 h 132"/>
                  <a:gd name="T4" fmla="*/ 189 w 226"/>
                  <a:gd name="T5" fmla="*/ 27 h 132"/>
                  <a:gd name="T6" fmla="*/ 121 w 226"/>
                  <a:gd name="T7" fmla="*/ 85 h 132"/>
                  <a:gd name="T8" fmla="*/ 73 w 226"/>
                  <a:gd name="T9" fmla="*/ 46 h 132"/>
                  <a:gd name="T10" fmla="*/ 0 w 226"/>
                  <a:gd name="T11" fmla="*/ 106 h 132"/>
                  <a:gd name="T12" fmla="*/ 0 w 226"/>
                  <a:gd name="T13" fmla="*/ 132 h 132"/>
                  <a:gd name="T14" fmla="*/ 73 w 226"/>
                  <a:gd name="T15" fmla="*/ 72 h 132"/>
                  <a:gd name="T16" fmla="*/ 121 w 226"/>
                  <a:gd name="T17" fmla="*/ 111 h 132"/>
                  <a:gd name="T18" fmla="*/ 203 w 226"/>
                  <a:gd name="T19" fmla="*/ 41 h 132"/>
                  <a:gd name="T20" fmla="*/ 226 w 226"/>
                  <a:gd name="T21" fmla="*/ 64 h 132"/>
                  <a:gd name="T22" fmla="*/ 226 w 226"/>
                  <a:gd name="T23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6" h="132">
                    <a:moveTo>
                      <a:pt x="226" y="0"/>
                    </a:moveTo>
                    <a:lnTo>
                      <a:pt x="161" y="0"/>
                    </a:lnTo>
                    <a:lnTo>
                      <a:pt x="189" y="27"/>
                    </a:lnTo>
                    <a:lnTo>
                      <a:pt x="121" y="85"/>
                    </a:lnTo>
                    <a:lnTo>
                      <a:pt x="73" y="46"/>
                    </a:lnTo>
                    <a:lnTo>
                      <a:pt x="0" y="106"/>
                    </a:lnTo>
                    <a:lnTo>
                      <a:pt x="0" y="132"/>
                    </a:lnTo>
                    <a:lnTo>
                      <a:pt x="73" y="72"/>
                    </a:lnTo>
                    <a:lnTo>
                      <a:pt x="121" y="111"/>
                    </a:lnTo>
                    <a:lnTo>
                      <a:pt x="203" y="41"/>
                    </a:lnTo>
                    <a:lnTo>
                      <a:pt x="226" y="64"/>
                    </a:lnTo>
                    <a:lnTo>
                      <a:pt x="22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6" name="矩形 57"/>
          <p:cNvSpPr>
            <a:spLocks noChangeArrowheads="1"/>
          </p:cNvSpPr>
          <p:nvPr/>
        </p:nvSpPr>
        <p:spPr bwMode="auto">
          <a:xfrm>
            <a:off x="419763" y="299048"/>
            <a:ext cx="5327052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2400" dirty="0">
                <a:solidFill>
                  <a:srgbClr val="EB533A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FZPangWa-M18S" panose="03000509000000000000" charset="-122"/>
              </a:rPr>
              <a:t>你知道什么花代表妇女节吗？</a:t>
            </a:r>
            <a:endParaRPr lang="zh-CN" altLang="en-US" sz="2400" dirty="0">
              <a:solidFill>
                <a:srgbClr val="EB533A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FZPangWa-M18S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9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9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60" grpId="0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 24"/>
          <p:cNvGrpSpPr/>
          <p:nvPr/>
        </p:nvGrpSpPr>
        <p:grpSpPr>
          <a:xfrm>
            <a:off x="651385" y="1424974"/>
            <a:ext cx="2353420" cy="2873045"/>
            <a:chOff x="651385" y="1424974"/>
            <a:chExt cx="2353420" cy="2873045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949" b="13557"/>
            <a:stretch>
              <a:fillRect/>
            </a:stretch>
          </p:blipFill>
          <p:spPr>
            <a:xfrm>
              <a:off x="651385" y="1901634"/>
              <a:ext cx="2353420" cy="1279572"/>
            </a:xfrm>
            <a:prstGeom prst="rect">
              <a:avLst/>
            </a:prstGeom>
          </p:spPr>
        </p:pic>
        <p:grpSp>
          <p:nvGrpSpPr>
            <p:cNvPr id="7" name="组合 6"/>
            <p:cNvGrpSpPr/>
            <p:nvPr/>
          </p:nvGrpSpPr>
          <p:grpSpPr>
            <a:xfrm>
              <a:off x="651385" y="1424974"/>
              <a:ext cx="2353420" cy="352425"/>
              <a:chOff x="851580" y="4130911"/>
              <a:chExt cx="2630250" cy="469900"/>
            </a:xfrm>
            <a:solidFill>
              <a:srgbClr val="EB533A"/>
            </a:solidFill>
          </p:grpSpPr>
          <p:sp>
            <p:nvSpPr>
              <p:cNvPr id="8" name="矩形 7"/>
              <p:cNvSpPr/>
              <p:nvPr/>
            </p:nvSpPr>
            <p:spPr bwMode="auto">
              <a:xfrm>
                <a:off x="1027283" y="4130911"/>
                <a:ext cx="2454547" cy="4699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  <a:latin typeface="FZShaoEr-M11S" panose="03000509000000000000" charset="-122"/>
                    <a:ea typeface="FZShaoEr-M11S" panose="03000509000000000000" charset="-122"/>
                    <a:cs typeface="FZShaoEr-M11S" panose="03000509000000000000" charset="-122"/>
                  </a:rPr>
                  <a:t>古老而永恒的丰碑</a:t>
                </a:r>
                <a:endParaRPr lang="zh-CN" altLang="en-US" noProof="1">
                  <a:solidFill>
                    <a:schemeClr val="bg1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+mn-ea"/>
                </a:endParaRPr>
              </a:p>
            </p:txBody>
          </p:sp>
          <p:sp>
            <p:nvSpPr>
              <p:cNvPr id="9" name="直角三角形 8"/>
              <p:cNvSpPr/>
              <p:nvPr/>
            </p:nvSpPr>
            <p:spPr bwMode="auto">
              <a:xfrm rot="16200000">
                <a:off x="826786" y="4156182"/>
                <a:ext cx="234950" cy="185361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0" name="文本框 2"/>
            <p:cNvSpPr txBox="1"/>
            <p:nvPr/>
          </p:nvSpPr>
          <p:spPr>
            <a:xfrm>
              <a:off x="651385" y="3305440"/>
              <a:ext cx="2353420" cy="992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>
                <a:buFont typeface="Symbol" panose="05050102010706020507" charset="2"/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rPr>
                <a:t>在贵州发生的缆车事故中，缆车以疯狂的速度下坠，在撞击地面的一瞬间，一对夫妇同时举起两岁半的儿子结果夫妻双双遇难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rPr>
                <a:t>,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rPr>
                <a:t>而儿子却安然无恙。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endParaRPr>
            </a:p>
          </p:txBody>
        </p:sp>
      </p:grpSp>
      <p:grpSp>
        <p:nvGrpSpPr>
          <p:cNvPr id="26" name="组 25"/>
          <p:cNvGrpSpPr/>
          <p:nvPr/>
        </p:nvGrpSpPr>
        <p:grpSpPr>
          <a:xfrm>
            <a:off x="3376233" y="1424974"/>
            <a:ext cx="2369490" cy="2959929"/>
            <a:chOff x="3376233" y="1424974"/>
            <a:chExt cx="2369490" cy="2959929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512"/>
            <a:stretch>
              <a:fillRect/>
            </a:stretch>
          </p:blipFill>
          <p:spPr>
            <a:xfrm>
              <a:off x="3376233" y="1878185"/>
              <a:ext cx="2369490" cy="1303020"/>
            </a:xfrm>
            <a:prstGeom prst="rect">
              <a:avLst/>
            </a:prstGeom>
          </p:spPr>
        </p:pic>
        <p:grpSp>
          <p:nvGrpSpPr>
            <p:cNvPr id="11" name="组合 10"/>
            <p:cNvGrpSpPr/>
            <p:nvPr/>
          </p:nvGrpSpPr>
          <p:grpSpPr>
            <a:xfrm>
              <a:off x="3376233" y="1424974"/>
              <a:ext cx="2353420" cy="352425"/>
              <a:chOff x="4484710" y="4130911"/>
              <a:chExt cx="2630250" cy="469900"/>
            </a:xfrm>
            <a:solidFill>
              <a:srgbClr val="2FB4AC"/>
            </a:solidFill>
          </p:grpSpPr>
          <p:sp>
            <p:nvSpPr>
              <p:cNvPr id="12" name="矩形 11"/>
              <p:cNvSpPr/>
              <p:nvPr/>
            </p:nvSpPr>
            <p:spPr bwMode="auto">
              <a:xfrm>
                <a:off x="4660413" y="4130911"/>
                <a:ext cx="2454547" cy="4699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  <a:latin typeface="FZShaoEr-M11S" panose="03000509000000000000" charset="-122"/>
                    <a:ea typeface="FZShaoEr-M11S" panose="03000509000000000000" charset="-122"/>
                    <a:cs typeface="FZShaoEr-M11S" panose="03000509000000000000" charset="-122"/>
                  </a:rPr>
                  <a:t>古老而永恒的丰碑</a:t>
                </a:r>
                <a:endParaRPr lang="zh-CN" altLang="en-US" noProof="1">
                  <a:solidFill>
                    <a:schemeClr val="bg1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+mn-ea"/>
                </a:endParaRPr>
              </a:p>
            </p:txBody>
          </p:sp>
          <p:sp>
            <p:nvSpPr>
              <p:cNvPr id="13" name="直角三角形 12"/>
              <p:cNvSpPr/>
              <p:nvPr/>
            </p:nvSpPr>
            <p:spPr bwMode="auto">
              <a:xfrm rot="16200000">
                <a:off x="4459916" y="4156182"/>
                <a:ext cx="234950" cy="185361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4" name="文本框 2"/>
            <p:cNvSpPr txBox="1"/>
            <p:nvPr/>
          </p:nvSpPr>
          <p:spPr>
            <a:xfrm>
              <a:off x="3376233" y="3305440"/>
              <a:ext cx="2353420" cy="10794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>
                <a:lnSpc>
                  <a:spcPts val="164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rPr>
                <a:t>在汶川地震中，抢救人员发现她的时候，她已经死了，是被垮下的房子压死的，看到她死亡的姿势，双膝跪着，整个上身向前匍匐着，双手扶着地支撑着身体</a:t>
              </a:r>
              <a:endParaRPr lang="en-US" altLang="en-US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7" name="组 26"/>
          <p:cNvGrpSpPr/>
          <p:nvPr/>
        </p:nvGrpSpPr>
        <p:grpSpPr>
          <a:xfrm>
            <a:off x="6173107" y="1424974"/>
            <a:ext cx="2353420" cy="2503714"/>
            <a:chOff x="6173107" y="1424974"/>
            <a:chExt cx="2353420" cy="2503714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655" b="28849"/>
            <a:stretch>
              <a:fillRect/>
            </a:stretch>
          </p:blipFill>
          <p:spPr>
            <a:xfrm>
              <a:off x="6173107" y="1878186"/>
              <a:ext cx="2353420" cy="1303020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/>
          </p:nvGrpSpPr>
          <p:grpSpPr>
            <a:xfrm>
              <a:off x="6173107" y="1424974"/>
              <a:ext cx="2353420" cy="352425"/>
              <a:chOff x="8213876" y="4130911"/>
              <a:chExt cx="2630250" cy="469900"/>
            </a:xfrm>
            <a:solidFill>
              <a:srgbClr val="EB533A"/>
            </a:solidFill>
          </p:grpSpPr>
          <p:sp>
            <p:nvSpPr>
              <p:cNvPr id="16" name="矩形 15"/>
              <p:cNvSpPr/>
              <p:nvPr/>
            </p:nvSpPr>
            <p:spPr bwMode="auto">
              <a:xfrm>
                <a:off x="8389579" y="4130911"/>
                <a:ext cx="2454547" cy="4699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zh-CN" altLang="en-US">
                    <a:solidFill>
                      <a:schemeClr val="bg1"/>
                    </a:solidFill>
                    <a:latin typeface="FZShaoEr-M11S" panose="03000509000000000000" charset="-122"/>
                    <a:ea typeface="FZShaoEr-M11S" panose="03000509000000000000" charset="-122"/>
                    <a:cs typeface="FZShaoEr-M11S" panose="03000509000000000000" charset="-122"/>
                  </a:rPr>
                  <a:t>古老而永恒的丰碑</a:t>
                </a:r>
                <a:endParaRPr lang="zh-CN" altLang="en-US" noProof="1">
                  <a:solidFill>
                    <a:schemeClr val="bg1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+mn-ea"/>
                </a:endParaRPr>
              </a:p>
            </p:txBody>
          </p:sp>
          <p:sp>
            <p:nvSpPr>
              <p:cNvPr id="17" name="直角三角形 16"/>
              <p:cNvSpPr/>
              <p:nvPr/>
            </p:nvSpPr>
            <p:spPr bwMode="auto">
              <a:xfrm rot="16200000">
                <a:off x="8189082" y="4156182"/>
                <a:ext cx="234950" cy="185361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8" name="文本框 2"/>
            <p:cNvSpPr txBox="1"/>
            <p:nvPr/>
          </p:nvSpPr>
          <p:spPr>
            <a:xfrm>
              <a:off x="6173107" y="3305440"/>
              <a:ext cx="2353420" cy="6232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>
                <a:buFont typeface="Symbol" panose="05050102010706020507" charset="2"/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rPr>
                <a:t>当年唐山大地震中，人们在清理废墟时，发现一位母亲割破血管用热血哺育怀中的婴儿。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endParaRPr>
            </a:p>
          </p:txBody>
        </p:sp>
      </p:grpSp>
      <p:sp>
        <p:nvSpPr>
          <p:cNvPr id="22" name="矩形 57"/>
          <p:cNvSpPr>
            <a:spLocks noChangeArrowheads="1"/>
          </p:cNvSpPr>
          <p:nvPr/>
        </p:nvSpPr>
        <p:spPr bwMode="auto">
          <a:xfrm>
            <a:off x="1024608" y="299048"/>
            <a:ext cx="5327052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400" dirty="0">
                <a:solidFill>
                  <a:srgbClr val="EB533A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FZPangWa-M18S" panose="03000509000000000000" charset="-122"/>
              </a:rPr>
              <a:t>我被感动着</a:t>
            </a:r>
            <a:endParaRPr lang="zh-CN" altLang="en-US" sz="2400" dirty="0">
              <a:solidFill>
                <a:srgbClr val="EB533A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FZPangWa-M18S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57"/>
          <p:cNvSpPr>
            <a:spLocks noChangeArrowheads="1"/>
          </p:cNvSpPr>
          <p:nvPr/>
        </p:nvSpPr>
        <p:spPr bwMode="auto">
          <a:xfrm>
            <a:off x="730403" y="310386"/>
            <a:ext cx="31597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rgbClr val="EB533A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FZPangWa-M18S" panose="03000509000000000000" charset="-122"/>
              </a:rPr>
              <a:t>添加您宝贵的标题</a:t>
            </a:r>
            <a:endParaRPr lang="en-US" altLang="zh-CN" sz="2400" dirty="0">
              <a:solidFill>
                <a:srgbClr val="EB533A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FZPangWa-M18S" panose="03000509000000000000" charset="-122"/>
            </a:endParaRPr>
          </a:p>
        </p:txBody>
      </p:sp>
      <p:cxnSp>
        <p:nvCxnSpPr>
          <p:cNvPr id="7" name="直接连接符 57"/>
          <p:cNvCxnSpPr>
            <a:cxnSpLocks noChangeShapeType="1"/>
          </p:cNvCxnSpPr>
          <p:nvPr/>
        </p:nvCxnSpPr>
        <p:spPr bwMode="auto">
          <a:xfrm>
            <a:off x="345877" y="2820474"/>
            <a:ext cx="8452247" cy="0"/>
          </a:xfrm>
          <a:prstGeom prst="line">
            <a:avLst/>
          </a:prstGeom>
          <a:noFill/>
          <a:ln w="9525">
            <a:solidFill>
              <a:srgbClr val="EB533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等腰三角形 7"/>
          <p:cNvSpPr/>
          <p:nvPr/>
        </p:nvSpPr>
        <p:spPr>
          <a:xfrm>
            <a:off x="1306711" y="2668074"/>
            <a:ext cx="176213" cy="152400"/>
          </a:xfrm>
          <a:prstGeom prst="triangle">
            <a:avLst/>
          </a:prstGeom>
          <a:solidFill>
            <a:srgbClr val="2FB4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zh-CN" altLang="en-US" sz="1800" noProof="1"/>
          </a:p>
        </p:txBody>
      </p:sp>
      <p:sp>
        <p:nvSpPr>
          <p:cNvPr id="9" name="等腰三角形 8"/>
          <p:cNvSpPr/>
          <p:nvPr/>
        </p:nvSpPr>
        <p:spPr>
          <a:xfrm rot="10800000">
            <a:off x="2840236" y="2820474"/>
            <a:ext cx="176213" cy="150019"/>
          </a:xfrm>
          <a:prstGeom prst="triangle">
            <a:avLst/>
          </a:prstGeom>
          <a:solidFill>
            <a:srgbClr val="EA5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zh-CN" altLang="en-US" sz="1800" noProof="1"/>
          </a:p>
        </p:txBody>
      </p:sp>
      <p:sp>
        <p:nvSpPr>
          <p:cNvPr id="10" name="等腰三角形 9"/>
          <p:cNvSpPr/>
          <p:nvPr/>
        </p:nvSpPr>
        <p:spPr>
          <a:xfrm>
            <a:off x="4373761" y="2668074"/>
            <a:ext cx="176213" cy="152400"/>
          </a:xfrm>
          <a:prstGeom prst="triangle">
            <a:avLst/>
          </a:prstGeom>
          <a:solidFill>
            <a:srgbClr val="2FB4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zh-CN" altLang="en-US" sz="1800" noProof="1"/>
          </a:p>
        </p:txBody>
      </p:sp>
      <p:sp>
        <p:nvSpPr>
          <p:cNvPr id="11" name="等腰三角形 10"/>
          <p:cNvSpPr/>
          <p:nvPr/>
        </p:nvSpPr>
        <p:spPr>
          <a:xfrm rot="10800000">
            <a:off x="5907286" y="2820474"/>
            <a:ext cx="176213" cy="150019"/>
          </a:xfrm>
          <a:prstGeom prst="triangle">
            <a:avLst/>
          </a:prstGeom>
          <a:solidFill>
            <a:srgbClr val="EA5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zh-CN" altLang="en-US" sz="1800" noProof="1"/>
          </a:p>
        </p:txBody>
      </p:sp>
      <p:sp>
        <p:nvSpPr>
          <p:cNvPr id="12" name="等腰三角形 11"/>
          <p:cNvSpPr/>
          <p:nvPr/>
        </p:nvSpPr>
        <p:spPr>
          <a:xfrm>
            <a:off x="7440811" y="2668074"/>
            <a:ext cx="176213" cy="152400"/>
          </a:xfrm>
          <a:prstGeom prst="triangle">
            <a:avLst/>
          </a:prstGeom>
          <a:solidFill>
            <a:srgbClr val="2FB4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zh-CN" altLang="en-US" sz="1800" noProof="1"/>
          </a:p>
        </p:txBody>
      </p:sp>
      <p:cxnSp>
        <p:nvCxnSpPr>
          <p:cNvPr id="13" name="直接连接符 12"/>
          <p:cNvCxnSpPr/>
          <p:nvPr/>
        </p:nvCxnSpPr>
        <p:spPr>
          <a:xfrm>
            <a:off x="1393627" y="1888214"/>
            <a:ext cx="0" cy="781050"/>
          </a:xfrm>
          <a:prstGeom prst="line">
            <a:avLst/>
          </a:prstGeom>
          <a:ln w="12700">
            <a:solidFill>
              <a:srgbClr val="2FB4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7527727" y="1888214"/>
            <a:ext cx="0" cy="781050"/>
          </a:xfrm>
          <a:prstGeom prst="line">
            <a:avLst/>
          </a:prstGeom>
          <a:ln w="12700">
            <a:solidFill>
              <a:srgbClr val="2FB4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2927152" y="2953824"/>
            <a:ext cx="0" cy="781050"/>
          </a:xfrm>
          <a:prstGeom prst="line">
            <a:avLst/>
          </a:prstGeom>
          <a:ln w="12700">
            <a:solidFill>
              <a:srgbClr val="EB53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4460677" y="1888214"/>
            <a:ext cx="0" cy="781050"/>
          </a:xfrm>
          <a:prstGeom prst="line">
            <a:avLst/>
          </a:prstGeom>
          <a:ln w="12700">
            <a:solidFill>
              <a:srgbClr val="2FB4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5994202" y="2953824"/>
            <a:ext cx="0" cy="781050"/>
          </a:xfrm>
          <a:prstGeom prst="line">
            <a:avLst/>
          </a:prstGeom>
          <a:ln w="12700">
            <a:solidFill>
              <a:srgbClr val="EB53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>
          <a:xfrm>
            <a:off x="1168599" y="1444112"/>
            <a:ext cx="450056" cy="450056"/>
          </a:xfrm>
          <a:prstGeom prst="ellipse">
            <a:avLst/>
          </a:prstGeom>
          <a:solidFill>
            <a:srgbClr val="2FB4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zh-CN" altLang="en-US" sz="1800" noProof="1"/>
          </a:p>
        </p:txBody>
      </p:sp>
      <p:sp>
        <p:nvSpPr>
          <p:cNvPr id="19" name="椭圆 18"/>
          <p:cNvSpPr/>
          <p:nvPr/>
        </p:nvSpPr>
        <p:spPr>
          <a:xfrm>
            <a:off x="2702124" y="3739637"/>
            <a:ext cx="450056" cy="450056"/>
          </a:xfrm>
          <a:prstGeom prst="ellipse">
            <a:avLst/>
          </a:prstGeom>
          <a:solidFill>
            <a:srgbClr val="EB53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zh-CN" altLang="en-US" sz="1800" noProof="1"/>
          </a:p>
        </p:txBody>
      </p:sp>
      <p:sp>
        <p:nvSpPr>
          <p:cNvPr id="20" name="椭圆 19"/>
          <p:cNvSpPr/>
          <p:nvPr/>
        </p:nvSpPr>
        <p:spPr>
          <a:xfrm>
            <a:off x="4235649" y="1444112"/>
            <a:ext cx="450056" cy="450056"/>
          </a:xfrm>
          <a:prstGeom prst="ellipse">
            <a:avLst/>
          </a:prstGeom>
          <a:solidFill>
            <a:srgbClr val="2FB4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zh-CN" altLang="en-US" sz="1800" noProof="1"/>
          </a:p>
        </p:txBody>
      </p:sp>
      <p:sp>
        <p:nvSpPr>
          <p:cNvPr id="21" name="椭圆 20"/>
          <p:cNvSpPr/>
          <p:nvPr/>
        </p:nvSpPr>
        <p:spPr>
          <a:xfrm>
            <a:off x="5769174" y="3739637"/>
            <a:ext cx="450056" cy="450056"/>
          </a:xfrm>
          <a:prstGeom prst="ellipse">
            <a:avLst/>
          </a:prstGeom>
          <a:solidFill>
            <a:srgbClr val="EB53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zh-CN" altLang="en-US" sz="1800" noProof="1"/>
          </a:p>
        </p:txBody>
      </p:sp>
      <p:sp>
        <p:nvSpPr>
          <p:cNvPr id="22" name="椭圆 21"/>
          <p:cNvSpPr/>
          <p:nvPr/>
        </p:nvSpPr>
        <p:spPr>
          <a:xfrm>
            <a:off x="7302699" y="1444112"/>
            <a:ext cx="450056" cy="450056"/>
          </a:xfrm>
          <a:prstGeom prst="ellipse">
            <a:avLst/>
          </a:prstGeom>
          <a:solidFill>
            <a:srgbClr val="2FB4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zh-CN" altLang="en-US" sz="1800" noProof="1"/>
          </a:p>
        </p:txBody>
      </p:sp>
      <p:sp>
        <p:nvSpPr>
          <p:cNvPr id="23" name="AutoShape 14"/>
          <p:cNvSpPr>
            <a:spLocks noChangeArrowheads="1"/>
          </p:cNvSpPr>
          <p:nvPr/>
        </p:nvSpPr>
        <p:spPr bwMode="auto">
          <a:xfrm>
            <a:off x="4340423" y="1567937"/>
            <a:ext cx="242888" cy="186928"/>
          </a:xfrm>
          <a:custGeom>
            <a:avLst/>
            <a:gdLst>
              <a:gd name="T0" fmla="*/ 0 w 21600"/>
              <a:gd name="T1" fmla="*/ 11153 h 21600"/>
              <a:gd name="T2" fmla="*/ 0 w 21600"/>
              <a:gd name="T3" fmla="*/ 5936 h 21600"/>
              <a:gd name="T4" fmla="*/ 397 w 21600"/>
              <a:gd name="T5" fmla="*/ 4796 h 21600"/>
              <a:gd name="T6" fmla="*/ 1346 w 21600"/>
              <a:gd name="T7" fmla="*/ 4318 h 21600"/>
              <a:gd name="T8" fmla="*/ 6316 w 21600"/>
              <a:gd name="T9" fmla="*/ 4318 h 21600"/>
              <a:gd name="T10" fmla="*/ 6316 w 21600"/>
              <a:gd name="T11" fmla="*/ 1072 h 21600"/>
              <a:gd name="T12" fmla="*/ 6568 w 21600"/>
              <a:gd name="T13" fmla="*/ 320 h 21600"/>
              <a:gd name="T14" fmla="*/ 7195 w 21600"/>
              <a:gd name="T15" fmla="*/ 0 h 21600"/>
              <a:gd name="T16" fmla="*/ 14402 w 21600"/>
              <a:gd name="T17" fmla="*/ 0 h 21600"/>
              <a:gd name="T18" fmla="*/ 15054 w 21600"/>
              <a:gd name="T19" fmla="*/ 320 h 21600"/>
              <a:gd name="T20" fmla="*/ 15318 w 21600"/>
              <a:gd name="T21" fmla="*/ 1072 h 21600"/>
              <a:gd name="T22" fmla="*/ 15318 w 21600"/>
              <a:gd name="T23" fmla="*/ 4318 h 21600"/>
              <a:gd name="T24" fmla="*/ 20263 w 21600"/>
              <a:gd name="T25" fmla="*/ 4318 h 21600"/>
              <a:gd name="T26" fmla="*/ 21206 w 21600"/>
              <a:gd name="T27" fmla="*/ 4796 h 21600"/>
              <a:gd name="T28" fmla="*/ 21600 w 21600"/>
              <a:gd name="T29" fmla="*/ 5936 h 21600"/>
              <a:gd name="T30" fmla="*/ 21600 w 21600"/>
              <a:gd name="T31" fmla="*/ 11153 h 21600"/>
              <a:gd name="T32" fmla="*/ 0 w 21600"/>
              <a:gd name="T33" fmla="*/ 11153 h 21600"/>
              <a:gd name="T34" fmla="*/ 21600 w 21600"/>
              <a:gd name="T35" fmla="*/ 12783 h 21600"/>
              <a:gd name="T36" fmla="*/ 21600 w 21600"/>
              <a:gd name="T37" fmla="*/ 19982 h 21600"/>
              <a:gd name="T38" fmla="*/ 21206 w 21600"/>
              <a:gd name="T39" fmla="*/ 21121 h 21600"/>
              <a:gd name="T40" fmla="*/ 20263 w 21600"/>
              <a:gd name="T41" fmla="*/ 21600 h 21600"/>
              <a:gd name="T42" fmla="*/ 1346 w 21600"/>
              <a:gd name="T43" fmla="*/ 21600 h 21600"/>
              <a:gd name="T44" fmla="*/ 397 w 21600"/>
              <a:gd name="T45" fmla="*/ 21121 h 21600"/>
              <a:gd name="T46" fmla="*/ 0 w 21600"/>
              <a:gd name="T47" fmla="*/ 19982 h 21600"/>
              <a:gd name="T48" fmla="*/ 0 w 21600"/>
              <a:gd name="T49" fmla="*/ 12783 h 21600"/>
              <a:gd name="T50" fmla="*/ 8356 w 21600"/>
              <a:gd name="T51" fmla="*/ 12783 h 21600"/>
              <a:gd name="T52" fmla="*/ 8333 w 21600"/>
              <a:gd name="T53" fmla="*/ 13053 h 21600"/>
              <a:gd name="T54" fmla="*/ 8333 w 21600"/>
              <a:gd name="T55" fmla="*/ 15200 h 21600"/>
              <a:gd name="T56" fmla="*/ 8784 w 21600"/>
              <a:gd name="T57" fmla="*/ 16542 h 21600"/>
              <a:gd name="T58" fmla="*/ 9915 w 21600"/>
              <a:gd name="T59" fmla="*/ 17112 h 21600"/>
              <a:gd name="T60" fmla="*/ 11707 w 21600"/>
              <a:gd name="T61" fmla="*/ 17112 h 21600"/>
              <a:gd name="T62" fmla="*/ 12816 w 21600"/>
              <a:gd name="T63" fmla="*/ 16548 h 21600"/>
              <a:gd name="T64" fmla="*/ 13279 w 21600"/>
              <a:gd name="T65" fmla="*/ 15200 h 21600"/>
              <a:gd name="T66" fmla="*/ 13279 w 21600"/>
              <a:gd name="T67" fmla="*/ 13053 h 21600"/>
              <a:gd name="T68" fmla="*/ 13242 w 21600"/>
              <a:gd name="T69" fmla="*/ 12783 h 21600"/>
              <a:gd name="T70" fmla="*/ 21600 w 21600"/>
              <a:gd name="T71" fmla="*/ 12783 h 21600"/>
              <a:gd name="T72" fmla="*/ 8108 w 21600"/>
              <a:gd name="T73" fmla="*/ 4321 h 21600"/>
              <a:gd name="T74" fmla="*/ 13511 w 21600"/>
              <a:gd name="T75" fmla="*/ 4321 h 21600"/>
              <a:gd name="T76" fmla="*/ 13511 w 21600"/>
              <a:gd name="T77" fmla="*/ 2171 h 21600"/>
              <a:gd name="T78" fmla="*/ 8108 w 21600"/>
              <a:gd name="T79" fmla="*/ 2171 h 21600"/>
              <a:gd name="T80" fmla="*/ 8108 w 21600"/>
              <a:gd name="T81" fmla="*/ 4321 h 21600"/>
              <a:gd name="T82" fmla="*/ 11707 w 21600"/>
              <a:gd name="T83" fmla="*/ 12783 h 21600"/>
              <a:gd name="T84" fmla="*/ 11930 w 21600"/>
              <a:gd name="T85" fmla="*/ 13053 h 21600"/>
              <a:gd name="T86" fmla="*/ 11930 w 21600"/>
              <a:gd name="T87" fmla="*/ 15200 h 21600"/>
              <a:gd name="T88" fmla="*/ 11707 w 21600"/>
              <a:gd name="T89" fmla="*/ 15467 h 21600"/>
              <a:gd name="T90" fmla="*/ 9915 w 21600"/>
              <a:gd name="T91" fmla="*/ 15467 h 21600"/>
              <a:gd name="T92" fmla="*/ 9668 w 21600"/>
              <a:gd name="T93" fmla="*/ 15200 h 21600"/>
              <a:gd name="T94" fmla="*/ 9668 w 21600"/>
              <a:gd name="T95" fmla="*/ 13053 h 21600"/>
              <a:gd name="T96" fmla="*/ 9915 w 21600"/>
              <a:gd name="T97" fmla="*/ 12783 h 21600"/>
              <a:gd name="T98" fmla="*/ 11707 w 21600"/>
              <a:gd name="T99" fmla="*/ 12783 h 21600"/>
              <a:gd name="T100" fmla="*/ 11707 w 21600"/>
              <a:gd name="T101" fmla="*/ 1278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1600" h="21600">
                <a:moveTo>
                  <a:pt x="0" y="11153"/>
                </a:moveTo>
                <a:lnTo>
                  <a:pt x="0" y="5936"/>
                </a:lnTo>
                <a:cubicBezTo>
                  <a:pt x="0" y="5499"/>
                  <a:pt x="132" y="5117"/>
                  <a:pt x="397" y="4796"/>
                </a:cubicBezTo>
                <a:cubicBezTo>
                  <a:pt x="663" y="4479"/>
                  <a:pt x="979" y="4318"/>
                  <a:pt x="1346" y="4318"/>
                </a:cubicBezTo>
                <a:lnTo>
                  <a:pt x="6316" y="4318"/>
                </a:lnTo>
                <a:lnTo>
                  <a:pt x="6316" y="1072"/>
                </a:lnTo>
                <a:cubicBezTo>
                  <a:pt x="6316" y="781"/>
                  <a:pt x="6399" y="529"/>
                  <a:pt x="6568" y="320"/>
                </a:cubicBezTo>
                <a:cubicBezTo>
                  <a:pt x="6737" y="109"/>
                  <a:pt x="6945" y="0"/>
                  <a:pt x="7195" y="0"/>
                </a:cubicBezTo>
                <a:lnTo>
                  <a:pt x="14402" y="0"/>
                </a:lnTo>
                <a:cubicBezTo>
                  <a:pt x="14662" y="0"/>
                  <a:pt x="14877" y="109"/>
                  <a:pt x="15054" y="320"/>
                </a:cubicBezTo>
                <a:cubicBezTo>
                  <a:pt x="15227" y="529"/>
                  <a:pt x="15318" y="781"/>
                  <a:pt x="15318" y="1072"/>
                </a:cubicBezTo>
                <a:lnTo>
                  <a:pt x="15318" y="4318"/>
                </a:lnTo>
                <a:lnTo>
                  <a:pt x="20263" y="4318"/>
                </a:lnTo>
                <a:cubicBezTo>
                  <a:pt x="20631" y="4318"/>
                  <a:pt x="20944" y="4479"/>
                  <a:pt x="21206" y="4796"/>
                </a:cubicBezTo>
                <a:cubicBezTo>
                  <a:pt x="21468" y="5117"/>
                  <a:pt x="21600" y="5499"/>
                  <a:pt x="21600" y="5936"/>
                </a:cubicBezTo>
                <a:lnTo>
                  <a:pt x="21600" y="11153"/>
                </a:lnTo>
                <a:lnTo>
                  <a:pt x="0" y="11153"/>
                </a:lnTo>
                <a:close/>
                <a:moveTo>
                  <a:pt x="21600" y="12783"/>
                </a:moveTo>
                <a:lnTo>
                  <a:pt x="21600" y="19982"/>
                </a:lnTo>
                <a:cubicBezTo>
                  <a:pt x="21600" y="20425"/>
                  <a:pt x="21468" y="20801"/>
                  <a:pt x="21206" y="21121"/>
                </a:cubicBezTo>
                <a:cubicBezTo>
                  <a:pt x="20944" y="21438"/>
                  <a:pt x="20631" y="21600"/>
                  <a:pt x="20263" y="21600"/>
                </a:cubicBezTo>
                <a:lnTo>
                  <a:pt x="1346" y="21600"/>
                </a:lnTo>
                <a:cubicBezTo>
                  <a:pt x="979" y="21600"/>
                  <a:pt x="663" y="21438"/>
                  <a:pt x="397" y="21121"/>
                </a:cubicBezTo>
                <a:cubicBezTo>
                  <a:pt x="132" y="20801"/>
                  <a:pt x="0" y="20425"/>
                  <a:pt x="0" y="19982"/>
                </a:cubicBezTo>
                <a:lnTo>
                  <a:pt x="0" y="12783"/>
                </a:lnTo>
                <a:lnTo>
                  <a:pt x="8356" y="12783"/>
                </a:lnTo>
                <a:cubicBezTo>
                  <a:pt x="8341" y="12841"/>
                  <a:pt x="8333" y="12929"/>
                  <a:pt x="8333" y="13053"/>
                </a:cubicBezTo>
                <a:lnTo>
                  <a:pt x="8333" y="15200"/>
                </a:lnTo>
                <a:cubicBezTo>
                  <a:pt x="8333" y="15714"/>
                  <a:pt x="8483" y="16160"/>
                  <a:pt x="8784" y="16542"/>
                </a:cubicBezTo>
                <a:cubicBezTo>
                  <a:pt x="9085" y="16921"/>
                  <a:pt x="9462" y="17112"/>
                  <a:pt x="9915" y="17112"/>
                </a:cubicBezTo>
                <a:lnTo>
                  <a:pt x="11707" y="17112"/>
                </a:lnTo>
                <a:cubicBezTo>
                  <a:pt x="12138" y="17112"/>
                  <a:pt x="12508" y="16924"/>
                  <a:pt x="12816" y="16548"/>
                </a:cubicBezTo>
                <a:cubicBezTo>
                  <a:pt x="13125" y="16175"/>
                  <a:pt x="13279" y="15726"/>
                  <a:pt x="13279" y="15200"/>
                </a:cubicBezTo>
                <a:lnTo>
                  <a:pt x="13279" y="13053"/>
                </a:lnTo>
                <a:cubicBezTo>
                  <a:pt x="13279" y="12938"/>
                  <a:pt x="13267" y="12847"/>
                  <a:pt x="13242" y="12783"/>
                </a:cubicBezTo>
                <a:lnTo>
                  <a:pt x="21600" y="12783"/>
                </a:lnTo>
                <a:close/>
                <a:moveTo>
                  <a:pt x="8108" y="4321"/>
                </a:moveTo>
                <a:lnTo>
                  <a:pt x="13511" y="4321"/>
                </a:lnTo>
                <a:lnTo>
                  <a:pt x="13511" y="2171"/>
                </a:lnTo>
                <a:lnTo>
                  <a:pt x="8108" y="2171"/>
                </a:lnTo>
                <a:lnTo>
                  <a:pt x="8108" y="4321"/>
                </a:lnTo>
                <a:close/>
                <a:moveTo>
                  <a:pt x="11707" y="12783"/>
                </a:moveTo>
                <a:cubicBezTo>
                  <a:pt x="11849" y="12783"/>
                  <a:pt x="11922" y="12874"/>
                  <a:pt x="11930" y="13053"/>
                </a:cubicBezTo>
                <a:lnTo>
                  <a:pt x="11930" y="15200"/>
                </a:lnTo>
                <a:cubicBezTo>
                  <a:pt x="11930" y="15367"/>
                  <a:pt x="11856" y="15455"/>
                  <a:pt x="11707" y="15467"/>
                </a:cubicBezTo>
                <a:lnTo>
                  <a:pt x="9915" y="15467"/>
                </a:lnTo>
                <a:cubicBezTo>
                  <a:pt x="9758" y="15467"/>
                  <a:pt x="9675" y="15379"/>
                  <a:pt x="9668" y="15200"/>
                </a:cubicBezTo>
                <a:lnTo>
                  <a:pt x="9668" y="13053"/>
                </a:lnTo>
                <a:cubicBezTo>
                  <a:pt x="9668" y="12882"/>
                  <a:pt x="9751" y="12794"/>
                  <a:pt x="9915" y="12783"/>
                </a:cubicBezTo>
                <a:lnTo>
                  <a:pt x="11707" y="12783"/>
                </a:lnTo>
                <a:close/>
                <a:moveTo>
                  <a:pt x="11707" y="12783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4" name="AutoShape 30"/>
          <p:cNvSpPr>
            <a:spLocks noChangeArrowheads="1"/>
          </p:cNvSpPr>
          <p:nvPr/>
        </p:nvSpPr>
        <p:spPr bwMode="auto">
          <a:xfrm>
            <a:off x="1280517" y="1559602"/>
            <a:ext cx="223838" cy="223838"/>
          </a:xfrm>
          <a:custGeom>
            <a:avLst/>
            <a:gdLst>
              <a:gd name="T0" fmla="*/ 10804 w 21600"/>
              <a:gd name="T1" fmla="*/ 21600 h 21600"/>
              <a:gd name="T2" fmla="*/ 6450 w 21600"/>
              <a:gd name="T3" fmla="*/ 2242 h 21600"/>
              <a:gd name="T4" fmla="*/ 2961 w 21600"/>
              <a:gd name="T5" fmla="*/ 6070 h 21600"/>
              <a:gd name="T6" fmla="*/ 3325 w 21600"/>
              <a:gd name="T7" fmla="*/ 6417 h 21600"/>
              <a:gd name="T8" fmla="*/ 4043 w 21600"/>
              <a:gd name="T9" fmla="*/ 7148 h 21600"/>
              <a:gd name="T10" fmla="*/ 3732 w 21600"/>
              <a:gd name="T11" fmla="*/ 7524 h 21600"/>
              <a:gd name="T12" fmla="*/ 3989 w 21600"/>
              <a:gd name="T13" fmla="*/ 9582 h 21600"/>
              <a:gd name="T14" fmla="*/ 5286 w 21600"/>
              <a:gd name="T15" fmla="*/ 11383 h 21600"/>
              <a:gd name="T16" fmla="*/ 6261 w 21600"/>
              <a:gd name="T17" fmla="*/ 12961 h 21600"/>
              <a:gd name="T18" fmla="*/ 5721 w 21600"/>
              <a:gd name="T19" fmla="*/ 11168 h 21600"/>
              <a:gd name="T20" fmla="*/ 7504 w 21600"/>
              <a:gd name="T21" fmla="*/ 13754 h 21600"/>
              <a:gd name="T22" fmla="*/ 10123 w 21600"/>
              <a:gd name="T23" fmla="*/ 15251 h 21600"/>
              <a:gd name="T24" fmla="*/ 12104 w 21600"/>
              <a:gd name="T25" fmla="*/ 16865 h 21600"/>
              <a:gd name="T26" fmla="*/ 12714 w 21600"/>
              <a:gd name="T27" fmla="*/ 16622 h 21600"/>
              <a:gd name="T28" fmla="*/ 11084 w 21600"/>
              <a:gd name="T29" fmla="*/ 15039 h 21600"/>
              <a:gd name="T30" fmla="*/ 10847 w 21600"/>
              <a:gd name="T31" fmla="*/ 13706 h 21600"/>
              <a:gd name="T32" fmla="*/ 9033 w 21600"/>
              <a:gd name="T33" fmla="*/ 12179 h 21600"/>
              <a:gd name="T34" fmla="*/ 10561 w 21600"/>
              <a:gd name="T35" fmla="*/ 11710 h 21600"/>
              <a:gd name="T36" fmla="*/ 12132 w 21600"/>
              <a:gd name="T37" fmla="*/ 11826 h 21600"/>
              <a:gd name="T38" fmla="*/ 12347 w 21600"/>
              <a:gd name="T39" fmla="*/ 11222 h 21600"/>
              <a:gd name="T40" fmla="*/ 13443 w 21600"/>
              <a:gd name="T41" fmla="*/ 9903 h 21600"/>
              <a:gd name="T42" fmla="*/ 13904 w 21600"/>
              <a:gd name="T43" fmla="*/ 9054 h 21600"/>
              <a:gd name="T44" fmla="*/ 14958 w 21600"/>
              <a:gd name="T45" fmla="*/ 8001 h 21600"/>
              <a:gd name="T46" fmla="*/ 15554 w 21600"/>
              <a:gd name="T47" fmla="*/ 7179 h 21600"/>
              <a:gd name="T48" fmla="*/ 14647 w 21600"/>
              <a:gd name="T49" fmla="*/ 7340 h 21600"/>
              <a:gd name="T50" fmla="*/ 15540 w 21600"/>
              <a:gd name="T51" fmla="*/ 6594 h 21600"/>
              <a:gd name="T52" fmla="*/ 17283 w 21600"/>
              <a:gd name="T53" fmla="*/ 5756 h 21600"/>
              <a:gd name="T54" fmla="*/ 17093 w 21600"/>
              <a:gd name="T55" fmla="*/ 5595 h 21600"/>
              <a:gd name="T56" fmla="*/ 16243 w 21600"/>
              <a:gd name="T57" fmla="*/ 4706 h 21600"/>
              <a:gd name="T58" fmla="*/ 15458 w 21600"/>
              <a:gd name="T59" fmla="*/ 4514 h 21600"/>
              <a:gd name="T60" fmla="*/ 14681 w 21600"/>
              <a:gd name="T61" fmla="*/ 4497 h 21600"/>
              <a:gd name="T62" fmla="*/ 14675 w 21600"/>
              <a:gd name="T63" fmla="*/ 3958 h 21600"/>
              <a:gd name="T64" fmla="*/ 13104 w 21600"/>
              <a:gd name="T65" fmla="*/ 3769 h 21600"/>
              <a:gd name="T66" fmla="*/ 12768 w 21600"/>
              <a:gd name="T67" fmla="*/ 5510 h 21600"/>
              <a:gd name="T68" fmla="*/ 12550 w 21600"/>
              <a:gd name="T69" fmla="*/ 6366 h 21600"/>
              <a:gd name="T70" fmla="*/ 11963 w 21600"/>
              <a:gd name="T71" fmla="*/ 5352 h 21600"/>
              <a:gd name="T72" fmla="*/ 9940 w 21600"/>
              <a:gd name="T73" fmla="*/ 4516 h 21600"/>
              <a:gd name="T74" fmla="*/ 9965 w 21600"/>
              <a:gd name="T75" fmla="*/ 3638 h 21600"/>
              <a:gd name="T76" fmla="*/ 10759 w 21600"/>
              <a:gd name="T77" fmla="*/ 3147 h 21600"/>
              <a:gd name="T78" fmla="*/ 11361 w 21600"/>
              <a:gd name="T79" fmla="*/ 2775 h 21600"/>
              <a:gd name="T80" fmla="*/ 12313 w 21600"/>
              <a:gd name="T81" fmla="*/ 2487 h 21600"/>
              <a:gd name="T82" fmla="*/ 11550 w 21600"/>
              <a:gd name="T83" fmla="*/ 1891 h 21600"/>
              <a:gd name="T84" fmla="*/ 11008 w 21600"/>
              <a:gd name="T85" fmla="*/ 2311 h 21600"/>
              <a:gd name="T86" fmla="*/ 9965 w 21600"/>
              <a:gd name="T87" fmla="*/ 1425 h 21600"/>
              <a:gd name="T88" fmla="*/ 9434 w 21600"/>
              <a:gd name="T89" fmla="*/ 1789 h 21600"/>
              <a:gd name="T90" fmla="*/ 9561 w 21600"/>
              <a:gd name="T91" fmla="*/ 2247 h 21600"/>
              <a:gd name="T92" fmla="*/ 7004 w 21600"/>
              <a:gd name="T93" fmla="*/ 2275 h 21600"/>
              <a:gd name="T94" fmla="*/ 7843 w 21600"/>
              <a:gd name="T95" fmla="*/ 1581 h 21600"/>
              <a:gd name="T96" fmla="*/ 7612 w 21600"/>
              <a:gd name="T97" fmla="*/ 2027 h 21600"/>
              <a:gd name="T98" fmla="*/ 12468 w 21600"/>
              <a:gd name="T99" fmla="*/ 20355 h 21600"/>
              <a:gd name="T100" fmla="*/ 17339 w 21600"/>
              <a:gd name="T101" fmla="*/ 17450 h 21600"/>
              <a:gd name="T102" fmla="*/ 16514 w 21600"/>
              <a:gd name="T103" fmla="*/ 16772 h 21600"/>
              <a:gd name="T104" fmla="*/ 15458 w 21600"/>
              <a:gd name="T105" fmla="*/ 16315 h 21600"/>
              <a:gd name="T106" fmla="*/ 14457 w 21600"/>
              <a:gd name="T107" fmla="*/ 16657 h 21600"/>
              <a:gd name="T108" fmla="*/ 14011 w 21600"/>
              <a:gd name="T109" fmla="*/ 16132 h 21600"/>
              <a:gd name="T110" fmla="*/ 13457 w 21600"/>
              <a:gd name="T111" fmla="*/ 16629 h 21600"/>
              <a:gd name="T112" fmla="*/ 13268 w 21600"/>
              <a:gd name="T113" fmla="*/ 16889 h 21600"/>
              <a:gd name="T114" fmla="*/ 13212 w 21600"/>
              <a:gd name="T115" fmla="*/ 17267 h 21600"/>
              <a:gd name="T116" fmla="*/ 12957 w 21600"/>
              <a:gd name="T117" fmla="*/ 18509 h 21600"/>
              <a:gd name="T118" fmla="*/ 12497 w 21600"/>
              <a:gd name="T119" fmla="*/ 19289 h 21600"/>
              <a:gd name="T120" fmla="*/ 12454 w 21600"/>
              <a:gd name="T121" fmla="*/ 2012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1600" h="21600">
                <a:moveTo>
                  <a:pt x="10804" y="0"/>
                </a:moveTo>
                <a:cubicBezTo>
                  <a:pt x="12265" y="0"/>
                  <a:pt x="13649" y="288"/>
                  <a:pt x="14958" y="861"/>
                </a:cubicBezTo>
                <a:cubicBezTo>
                  <a:pt x="16266" y="1434"/>
                  <a:pt x="17413" y="2211"/>
                  <a:pt x="18399" y="3199"/>
                </a:cubicBezTo>
                <a:cubicBezTo>
                  <a:pt x="19388" y="4187"/>
                  <a:pt x="20168" y="5333"/>
                  <a:pt x="20738" y="6646"/>
                </a:cubicBezTo>
                <a:cubicBezTo>
                  <a:pt x="21312" y="7959"/>
                  <a:pt x="21600" y="9342"/>
                  <a:pt x="21600" y="10801"/>
                </a:cubicBezTo>
                <a:cubicBezTo>
                  <a:pt x="21600" y="12281"/>
                  <a:pt x="21312" y="13670"/>
                  <a:pt x="20738" y="14971"/>
                </a:cubicBezTo>
                <a:cubicBezTo>
                  <a:pt x="20168" y="16273"/>
                  <a:pt x="19388" y="17413"/>
                  <a:pt x="18399" y="18401"/>
                </a:cubicBezTo>
                <a:cubicBezTo>
                  <a:pt x="17413" y="19387"/>
                  <a:pt x="16266" y="20172"/>
                  <a:pt x="14958" y="20739"/>
                </a:cubicBezTo>
                <a:cubicBezTo>
                  <a:pt x="13649" y="21312"/>
                  <a:pt x="12265" y="21600"/>
                  <a:pt x="10804" y="21600"/>
                </a:cubicBezTo>
                <a:cubicBezTo>
                  <a:pt x="9327" y="21600"/>
                  <a:pt x="7936" y="21312"/>
                  <a:pt x="6634" y="20739"/>
                </a:cubicBezTo>
                <a:cubicBezTo>
                  <a:pt x="5329" y="20172"/>
                  <a:pt x="4184" y="19387"/>
                  <a:pt x="3196" y="18401"/>
                </a:cubicBezTo>
                <a:cubicBezTo>
                  <a:pt x="2209" y="17413"/>
                  <a:pt x="1430" y="16273"/>
                  <a:pt x="856" y="14971"/>
                </a:cubicBezTo>
                <a:cubicBezTo>
                  <a:pt x="285" y="13670"/>
                  <a:pt x="0" y="12281"/>
                  <a:pt x="0" y="10801"/>
                </a:cubicBezTo>
                <a:cubicBezTo>
                  <a:pt x="0" y="9342"/>
                  <a:pt x="285" y="7959"/>
                  <a:pt x="856" y="6646"/>
                </a:cubicBezTo>
                <a:cubicBezTo>
                  <a:pt x="1430" y="5333"/>
                  <a:pt x="2209" y="4187"/>
                  <a:pt x="3196" y="3199"/>
                </a:cubicBezTo>
                <a:cubicBezTo>
                  <a:pt x="4184" y="2211"/>
                  <a:pt x="5329" y="1434"/>
                  <a:pt x="6634" y="861"/>
                </a:cubicBezTo>
                <a:cubicBezTo>
                  <a:pt x="7936" y="285"/>
                  <a:pt x="9327" y="0"/>
                  <a:pt x="10804" y="0"/>
                </a:cubicBezTo>
                <a:moveTo>
                  <a:pt x="6450" y="2242"/>
                </a:moveTo>
                <a:cubicBezTo>
                  <a:pt x="6134" y="2259"/>
                  <a:pt x="5784" y="2408"/>
                  <a:pt x="5394" y="2688"/>
                </a:cubicBezTo>
                <a:cubicBezTo>
                  <a:pt x="5007" y="2970"/>
                  <a:pt x="4628" y="3295"/>
                  <a:pt x="4258" y="3659"/>
                </a:cubicBezTo>
                <a:cubicBezTo>
                  <a:pt x="3891" y="4029"/>
                  <a:pt x="3549" y="4410"/>
                  <a:pt x="3238" y="4794"/>
                </a:cubicBezTo>
                <a:cubicBezTo>
                  <a:pt x="2927" y="5186"/>
                  <a:pt x="2684" y="5505"/>
                  <a:pt x="2515" y="5754"/>
                </a:cubicBezTo>
                <a:lnTo>
                  <a:pt x="2568" y="5754"/>
                </a:lnTo>
                <a:cubicBezTo>
                  <a:pt x="2605" y="5754"/>
                  <a:pt x="2662" y="5742"/>
                  <a:pt x="2738" y="5717"/>
                </a:cubicBezTo>
                <a:cubicBezTo>
                  <a:pt x="2814" y="5689"/>
                  <a:pt x="2851" y="5728"/>
                  <a:pt x="2851" y="5838"/>
                </a:cubicBezTo>
                <a:cubicBezTo>
                  <a:pt x="2851" y="5875"/>
                  <a:pt x="2840" y="5920"/>
                  <a:pt x="2811" y="5979"/>
                </a:cubicBezTo>
                <a:cubicBezTo>
                  <a:pt x="2783" y="6036"/>
                  <a:pt x="2834" y="6070"/>
                  <a:pt x="2961" y="6070"/>
                </a:cubicBezTo>
                <a:cubicBezTo>
                  <a:pt x="2998" y="6070"/>
                  <a:pt x="3020" y="6042"/>
                  <a:pt x="3029" y="5985"/>
                </a:cubicBezTo>
                <a:cubicBezTo>
                  <a:pt x="3037" y="5931"/>
                  <a:pt x="3051" y="5931"/>
                  <a:pt x="3068" y="5985"/>
                </a:cubicBezTo>
                <a:lnTo>
                  <a:pt x="3122" y="6200"/>
                </a:lnTo>
                <a:lnTo>
                  <a:pt x="3122" y="6228"/>
                </a:lnTo>
                <a:cubicBezTo>
                  <a:pt x="3122" y="6267"/>
                  <a:pt x="3099" y="6296"/>
                  <a:pt x="3054" y="6313"/>
                </a:cubicBezTo>
                <a:cubicBezTo>
                  <a:pt x="3012" y="6327"/>
                  <a:pt x="2998" y="6355"/>
                  <a:pt x="3015" y="6394"/>
                </a:cubicBezTo>
                <a:cubicBezTo>
                  <a:pt x="3051" y="6428"/>
                  <a:pt x="3094" y="6442"/>
                  <a:pt x="3142" y="6442"/>
                </a:cubicBezTo>
                <a:lnTo>
                  <a:pt x="3272" y="6442"/>
                </a:lnTo>
                <a:lnTo>
                  <a:pt x="3325" y="6417"/>
                </a:lnTo>
                <a:lnTo>
                  <a:pt x="3354" y="6394"/>
                </a:lnTo>
                <a:cubicBezTo>
                  <a:pt x="3354" y="6442"/>
                  <a:pt x="3379" y="6482"/>
                  <a:pt x="3433" y="6505"/>
                </a:cubicBezTo>
                <a:cubicBezTo>
                  <a:pt x="3489" y="6533"/>
                  <a:pt x="3535" y="6544"/>
                  <a:pt x="3568" y="6544"/>
                </a:cubicBezTo>
                <a:lnTo>
                  <a:pt x="3597" y="6544"/>
                </a:lnTo>
                <a:cubicBezTo>
                  <a:pt x="3597" y="6558"/>
                  <a:pt x="3577" y="6575"/>
                  <a:pt x="3543" y="6592"/>
                </a:cubicBezTo>
                <a:cubicBezTo>
                  <a:pt x="3506" y="6615"/>
                  <a:pt x="3506" y="6643"/>
                  <a:pt x="3543" y="6674"/>
                </a:cubicBezTo>
                <a:lnTo>
                  <a:pt x="3854" y="6730"/>
                </a:lnTo>
                <a:lnTo>
                  <a:pt x="3854" y="6759"/>
                </a:lnTo>
                <a:lnTo>
                  <a:pt x="4043" y="7148"/>
                </a:lnTo>
                <a:cubicBezTo>
                  <a:pt x="4043" y="7182"/>
                  <a:pt x="4029" y="7233"/>
                  <a:pt x="4004" y="7281"/>
                </a:cubicBezTo>
                <a:cubicBezTo>
                  <a:pt x="3975" y="7337"/>
                  <a:pt x="3944" y="7366"/>
                  <a:pt x="3908" y="7366"/>
                </a:cubicBezTo>
                <a:cubicBezTo>
                  <a:pt x="3871" y="7366"/>
                  <a:pt x="3857" y="7354"/>
                  <a:pt x="3868" y="7326"/>
                </a:cubicBezTo>
                <a:cubicBezTo>
                  <a:pt x="3876" y="7298"/>
                  <a:pt x="3879" y="7264"/>
                  <a:pt x="3879" y="7233"/>
                </a:cubicBezTo>
                <a:cubicBezTo>
                  <a:pt x="3879" y="7193"/>
                  <a:pt x="3871" y="7160"/>
                  <a:pt x="3854" y="7134"/>
                </a:cubicBezTo>
                <a:cubicBezTo>
                  <a:pt x="3837" y="7106"/>
                  <a:pt x="3769" y="7095"/>
                  <a:pt x="3650" y="7095"/>
                </a:cubicBezTo>
                <a:cubicBezTo>
                  <a:pt x="3633" y="7095"/>
                  <a:pt x="3608" y="7100"/>
                  <a:pt x="3583" y="7106"/>
                </a:cubicBezTo>
                <a:cubicBezTo>
                  <a:pt x="3554" y="7117"/>
                  <a:pt x="3552" y="7140"/>
                  <a:pt x="3568" y="7176"/>
                </a:cubicBezTo>
                <a:lnTo>
                  <a:pt x="3732" y="7524"/>
                </a:lnTo>
                <a:lnTo>
                  <a:pt x="3772" y="7552"/>
                </a:lnTo>
                <a:lnTo>
                  <a:pt x="3800" y="7580"/>
                </a:lnTo>
                <a:cubicBezTo>
                  <a:pt x="3710" y="7580"/>
                  <a:pt x="3648" y="7690"/>
                  <a:pt x="3616" y="7905"/>
                </a:cubicBezTo>
                <a:cubicBezTo>
                  <a:pt x="3585" y="8119"/>
                  <a:pt x="3568" y="8275"/>
                  <a:pt x="3568" y="8362"/>
                </a:cubicBezTo>
                <a:lnTo>
                  <a:pt x="3622" y="8611"/>
                </a:lnTo>
                <a:lnTo>
                  <a:pt x="3650" y="8687"/>
                </a:lnTo>
                <a:lnTo>
                  <a:pt x="3650" y="8743"/>
                </a:lnTo>
                <a:lnTo>
                  <a:pt x="3597" y="9003"/>
                </a:lnTo>
                <a:lnTo>
                  <a:pt x="3989" y="9582"/>
                </a:lnTo>
                <a:lnTo>
                  <a:pt x="4071" y="9582"/>
                </a:lnTo>
                <a:cubicBezTo>
                  <a:pt x="4088" y="9618"/>
                  <a:pt x="4080" y="9652"/>
                  <a:pt x="4043" y="9692"/>
                </a:cubicBezTo>
                <a:cubicBezTo>
                  <a:pt x="4006" y="9726"/>
                  <a:pt x="3998" y="9762"/>
                  <a:pt x="4015" y="9796"/>
                </a:cubicBezTo>
                <a:lnTo>
                  <a:pt x="4125" y="9906"/>
                </a:lnTo>
                <a:cubicBezTo>
                  <a:pt x="4125" y="9994"/>
                  <a:pt x="4142" y="10062"/>
                  <a:pt x="4179" y="10098"/>
                </a:cubicBezTo>
                <a:cubicBezTo>
                  <a:pt x="4213" y="10143"/>
                  <a:pt x="4272" y="10197"/>
                  <a:pt x="4354" y="10271"/>
                </a:cubicBezTo>
                <a:cubicBezTo>
                  <a:pt x="4334" y="10381"/>
                  <a:pt x="4427" y="10479"/>
                  <a:pt x="4631" y="10573"/>
                </a:cubicBezTo>
                <a:cubicBezTo>
                  <a:pt x="4834" y="10669"/>
                  <a:pt x="4961" y="10734"/>
                  <a:pt x="5018" y="10773"/>
                </a:cubicBezTo>
                <a:cubicBezTo>
                  <a:pt x="5089" y="10976"/>
                  <a:pt x="5179" y="11180"/>
                  <a:pt x="5286" y="11383"/>
                </a:cubicBezTo>
                <a:cubicBezTo>
                  <a:pt x="5394" y="11589"/>
                  <a:pt x="5526" y="11758"/>
                  <a:pt x="5679" y="11908"/>
                </a:cubicBezTo>
                <a:lnTo>
                  <a:pt x="5707" y="12094"/>
                </a:lnTo>
                <a:cubicBezTo>
                  <a:pt x="5707" y="12111"/>
                  <a:pt x="5685" y="12134"/>
                  <a:pt x="5639" y="12151"/>
                </a:cubicBezTo>
                <a:cubicBezTo>
                  <a:pt x="5594" y="12168"/>
                  <a:pt x="5589" y="12196"/>
                  <a:pt x="5625" y="12227"/>
                </a:cubicBezTo>
                <a:lnTo>
                  <a:pt x="5843" y="12326"/>
                </a:lnTo>
                <a:cubicBezTo>
                  <a:pt x="5877" y="12289"/>
                  <a:pt x="5925" y="12326"/>
                  <a:pt x="5984" y="12433"/>
                </a:cubicBezTo>
                <a:cubicBezTo>
                  <a:pt x="6041" y="12543"/>
                  <a:pt x="6089" y="12614"/>
                  <a:pt x="6125" y="12648"/>
                </a:cubicBezTo>
                <a:lnTo>
                  <a:pt x="6097" y="12730"/>
                </a:lnTo>
                <a:lnTo>
                  <a:pt x="6261" y="12961"/>
                </a:lnTo>
                <a:lnTo>
                  <a:pt x="6343" y="12989"/>
                </a:lnTo>
                <a:lnTo>
                  <a:pt x="6397" y="12879"/>
                </a:lnTo>
                <a:cubicBezTo>
                  <a:pt x="6360" y="12789"/>
                  <a:pt x="6298" y="12667"/>
                  <a:pt x="6207" y="12521"/>
                </a:cubicBezTo>
                <a:cubicBezTo>
                  <a:pt x="6117" y="12371"/>
                  <a:pt x="6024" y="12227"/>
                  <a:pt x="5930" y="12089"/>
                </a:cubicBezTo>
                <a:cubicBezTo>
                  <a:pt x="5834" y="11947"/>
                  <a:pt x="5755" y="11826"/>
                  <a:pt x="5693" y="11710"/>
                </a:cubicBezTo>
                <a:cubicBezTo>
                  <a:pt x="5628" y="11600"/>
                  <a:pt x="5597" y="11532"/>
                  <a:pt x="5597" y="11515"/>
                </a:cubicBezTo>
                <a:cubicBezTo>
                  <a:pt x="5597" y="11493"/>
                  <a:pt x="5589" y="11422"/>
                  <a:pt x="5572" y="11295"/>
                </a:cubicBezTo>
                <a:cubicBezTo>
                  <a:pt x="5552" y="11168"/>
                  <a:pt x="5535" y="11098"/>
                  <a:pt x="5518" y="11069"/>
                </a:cubicBezTo>
                <a:cubicBezTo>
                  <a:pt x="5572" y="11103"/>
                  <a:pt x="5639" y="11137"/>
                  <a:pt x="5721" y="11168"/>
                </a:cubicBezTo>
                <a:cubicBezTo>
                  <a:pt x="5801" y="11202"/>
                  <a:pt x="5868" y="11236"/>
                  <a:pt x="5922" y="11267"/>
                </a:cubicBezTo>
                <a:cubicBezTo>
                  <a:pt x="5959" y="11493"/>
                  <a:pt x="6046" y="11676"/>
                  <a:pt x="6188" y="11809"/>
                </a:cubicBezTo>
                <a:cubicBezTo>
                  <a:pt x="6326" y="11947"/>
                  <a:pt x="6450" y="12100"/>
                  <a:pt x="6558" y="12272"/>
                </a:cubicBezTo>
                <a:cubicBezTo>
                  <a:pt x="6521" y="12306"/>
                  <a:pt x="6521" y="12326"/>
                  <a:pt x="6558" y="12337"/>
                </a:cubicBezTo>
                <a:cubicBezTo>
                  <a:pt x="6594" y="12348"/>
                  <a:pt x="6626" y="12354"/>
                  <a:pt x="6654" y="12354"/>
                </a:cubicBezTo>
                <a:cubicBezTo>
                  <a:pt x="6688" y="12388"/>
                  <a:pt x="6707" y="12453"/>
                  <a:pt x="6707" y="12543"/>
                </a:cubicBezTo>
                <a:cubicBezTo>
                  <a:pt x="6835" y="12684"/>
                  <a:pt x="6998" y="12885"/>
                  <a:pt x="7199" y="13139"/>
                </a:cubicBezTo>
                <a:cubicBezTo>
                  <a:pt x="7403" y="13384"/>
                  <a:pt x="7504" y="13585"/>
                  <a:pt x="7504" y="13732"/>
                </a:cubicBezTo>
                <a:lnTo>
                  <a:pt x="7504" y="13754"/>
                </a:lnTo>
                <a:lnTo>
                  <a:pt x="7451" y="13949"/>
                </a:lnTo>
                <a:cubicBezTo>
                  <a:pt x="7504" y="14090"/>
                  <a:pt x="7597" y="14206"/>
                  <a:pt x="7727" y="14291"/>
                </a:cubicBezTo>
                <a:cubicBezTo>
                  <a:pt x="7857" y="14378"/>
                  <a:pt x="7987" y="14443"/>
                  <a:pt x="8115" y="14500"/>
                </a:cubicBezTo>
                <a:lnTo>
                  <a:pt x="8168" y="14500"/>
                </a:lnTo>
                <a:cubicBezTo>
                  <a:pt x="8349" y="14593"/>
                  <a:pt x="8533" y="14686"/>
                  <a:pt x="8722" y="14790"/>
                </a:cubicBezTo>
                <a:cubicBezTo>
                  <a:pt x="8911" y="14898"/>
                  <a:pt x="9106" y="14985"/>
                  <a:pt x="9304" y="15056"/>
                </a:cubicBezTo>
                <a:lnTo>
                  <a:pt x="9615" y="14864"/>
                </a:lnTo>
                <a:cubicBezTo>
                  <a:pt x="9688" y="14886"/>
                  <a:pt x="9765" y="14929"/>
                  <a:pt x="9846" y="15002"/>
                </a:cubicBezTo>
                <a:cubicBezTo>
                  <a:pt x="9926" y="15073"/>
                  <a:pt x="10019" y="15155"/>
                  <a:pt x="10123" y="15251"/>
                </a:cubicBezTo>
                <a:cubicBezTo>
                  <a:pt x="10225" y="15344"/>
                  <a:pt x="10347" y="15431"/>
                  <a:pt x="10488" y="15513"/>
                </a:cubicBezTo>
                <a:cubicBezTo>
                  <a:pt x="10626" y="15598"/>
                  <a:pt x="10787" y="15646"/>
                  <a:pt x="10968" y="15663"/>
                </a:cubicBezTo>
                <a:cubicBezTo>
                  <a:pt x="11092" y="15575"/>
                  <a:pt x="11157" y="15598"/>
                  <a:pt x="11157" y="15728"/>
                </a:cubicBezTo>
                <a:lnTo>
                  <a:pt x="11157" y="15784"/>
                </a:lnTo>
                <a:lnTo>
                  <a:pt x="11496" y="16194"/>
                </a:lnTo>
                <a:lnTo>
                  <a:pt x="11550" y="16391"/>
                </a:lnTo>
                <a:cubicBezTo>
                  <a:pt x="11641" y="16445"/>
                  <a:pt x="11731" y="16513"/>
                  <a:pt x="11827" y="16594"/>
                </a:cubicBezTo>
                <a:cubicBezTo>
                  <a:pt x="11920" y="16676"/>
                  <a:pt x="11997" y="16767"/>
                  <a:pt x="12050" y="16865"/>
                </a:cubicBezTo>
                <a:lnTo>
                  <a:pt x="12104" y="16865"/>
                </a:lnTo>
                <a:cubicBezTo>
                  <a:pt x="12194" y="16865"/>
                  <a:pt x="12268" y="16908"/>
                  <a:pt x="12327" y="16987"/>
                </a:cubicBezTo>
                <a:cubicBezTo>
                  <a:pt x="12386" y="17069"/>
                  <a:pt x="12460" y="17108"/>
                  <a:pt x="12550" y="17108"/>
                </a:cubicBezTo>
                <a:cubicBezTo>
                  <a:pt x="12604" y="17108"/>
                  <a:pt x="12632" y="17080"/>
                  <a:pt x="12632" y="17029"/>
                </a:cubicBezTo>
                <a:cubicBezTo>
                  <a:pt x="12632" y="16902"/>
                  <a:pt x="12641" y="16820"/>
                  <a:pt x="12658" y="16778"/>
                </a:cubicBezTo>
                <a:cubicBezTo>
                  <a:pt x="12675" y="16738"/>
                  <a:pt x="12700" y="16710"/>
                  <a:pt x="12726" y="16705"/>
                </a:cubicBezTo>
                <a:cubicBezTo>
                  <a:pt x="12754" y="16693"/>
                  <a:pt x="12782" y="16688"/>
                  <a:pt x="12807" y="16688"/>
                </a:cubicBezTo>
                <a:cubicBezTo>
                  <a:pt x="12836" y="16688"/>
                  <a:pt x="12850" y="16671"/>
                  <a:pt x="12850" y="16634"/>
                </a:cubicBezTo>
                <a:lnTo>
                  <a:pt x="12793" y="16555"/>
                </a:lnTo>
                <a:cubicBezTo>
                  <a:pt x="12757" y="16555"/>
                  <a:pt x="12731" y="16577"/>
                  <a:pt x="12714" y="16622"/>
                </a:cubicBezTo>
                <a:cubicBezTo>
                  <a:pt x="12694" y="16668"/>
                  <a:pt x="12669" y="16670"/>
                  <a:pt x="12632" y="16634"/>
                </a:cubicBezTo>
                <a:lnTo>
                  <a:pt x="12440" y="16744"/>
                </a:lnTo>
                <a:lnTo>
                  <a:pt x="12211" y="16687"/>
                </a:lnTo>
                <a:lnTo>
                  <a:pt x="11889" y="16137"/>
                </a:lnTo>
                <a:lnTo>
                  <a:pt x="11997" y="15366"/>
                </a:lnTo>
                <a:cubicBezTo>
                  <a:pt x="12014" y="15332"/>
                  <a:pt x="11980" y="15287"/>
                  <a:pt x="11895" y="15245"/>
                </a:cubicBezTo>
                <a:cubicBezTo>
                  <a:pt x="11807" y="15200"/>
                  <a:pt x="11785" y="15154"/>
                  <a:pt x="11819" y="15112"/>
                </a:cubicBezTo>
                <a:cubicBezTo>
                  <a:pt x="11694" y="15033"/>
                  <a:pt x="11542" y="15002"/>
                  <a:pt x="11361" y="15002"/>
                </a:cubicBezTo>
                <a:cubicBezTo>
                  <a:pt x="11324" y="15002"/>
                  <a:pt x="11231" y="15013"/>
                  <a:pt x="11084" y="15039"/>
                </a:cubicBezTo>
                <a:cubicBezTo>
                  <a:pt x="10934" y="15067"/>
                  <a:pt x="10858" y="15056"/>
                  <a:pt x="10858" y="15002"/>
                </a:cubicBezTo>
                <a:cubicBezTo>
                  <a:pt x="10858" y="14946"/>
                  <a:pt x="10872" y="14875"/>
                  <a:pt x="10900" y="14785"/>
                </a:cubicBezTo>
                <a:cubicBezTo>
                  <a:pt x="10926" y="14691"/>
                  <a:pt x="10960" y="14598"/>
                  <a:pt x="10994" y="14494"/>
                </a:cubicBezTo>
                <a:cubicBezTo>
                  <a:pt x="11030" y="14389"/>
                  <a:pt x="11059" y="14302"/>
                  <a:pt x="11075" y="14228"/>
                </a:cubicBezTo>
                <a:cubicBezTo>
                  <a:pt x="11092" y="14158"/>
                  <a:pt x="11104" y="14113"/>
                  <a:pt x="11104" y="14096"/>
                </a:cubicBezTo>
                <a:lnTo>
                  <a:pt x="11279" y="13732"/>
                </a:lnTo>
                <a:lnTo>
                  <a:pt x="11239" y="13678"/>
                </a:lnTo>
                <a:lnTo>
                  <a:pt x="11022" y="13621"/>
                </a:lnTo>
                <a:cubicBezTo>
                  <a:pt x="10985" y="13621"/>
                  <a:pt x="10926" y="13650"/>
                  <a:pt x="10847" y="13706"/>
                </a:cubicBezTo>
                <a:cubicBezTo>
                  <a:pt x="10765" y="13754"/>
                  <a:pt x="10686" y="13822"/>
                  <a:pt x="10609" y="13898"/>
                </a:cubicBezTo>
                <a:cubicBezTo>
                  <a:pt x="10533" y="13974"/>
                  <a:pt x="10468" y="14053"/>
                  <a:pt x="10414" y="14124"/>
                </a:cubicBezTo>
                <a:cubicBezTo>
                  <a:pt x="10361" y="14197"/>
                  <a:pt x="10332" y="14257"/>
                  <a:pt x="10332" y="14313"/>
                </a:cubicBezTo>
                <a:lnTo>
                  <a:pt x="9725" y="14443"/>
                </a:lnTo>
                <a:cubicBezTo>
                  <a:pt x="9598" y="14443"/>
                  <a:pt x="9493" y="14395"/>
                  <a:pt x="9411" y="14285"/>
                </a:cubicBezTo>
                <a:cubicBezTo>
                  <a:pt x="9377" y="14141"/>
                  <a:pt x="9301" y="13980"/>
                  <a:pt x="9182" y="13805"/>
                </a:cubicBezTo>
                <a:cubicBezTo>
                  <a:pt x="9067" y="13627"/>
                  <a:pt x="9007" y="13475"/>
                  <a:pt x="9007" y="13336"/>
                </a:cubicBezTo>
                <a:cubicBezTo>
                  <a:pt x="9007" y="13133"/>
                  <a:pt x="9041" y="12938"/>
                  <a:pt x="9115" y="12758"/>
                </a:cubicBezTo>
                <a:cubicBezTo>
                  <a:pt x="9188" y="12577"/>
                  <a:pt x="9160" y="12382"/>
                  <a:pt x="9033" y="12179"/>
                </a:cubicBezTo>
                <a:cubicBezTo>
                  <a:pt x="9053" y="12179"/>
                  <a:pt x="9075" y="12168"/>
                  <a:pt x="9101" y="12151"/>
                </a:cubicBezTo>
                <a:cubicBezTo>
                  <a:pt x="9129" y="12134"/>
                  <a:pt x="9134" y="12105"/>
                  <a:pt x="9115" y="12069"/>
                </a:cubicBezTo>
                <a:lnTo>
                  <a:pt x="9276" y="11880"/>
                </a:lnTo>
                <a:lnTo>
                  <a:pt x="9304" y="11851"/>
                </a:lnTo>
                <a:lnTo>
                  <a:pt x="9329" y="11880"/>
                </a:lnTo>
                <a:cubicBezTo>
                  <a:pt x="9457" y="11786"/>
                  <a:pt x="9623" y="11758"/>
                  <a:pt x="9832" y="11786"/>
                </a:cubicBezTo>
                <a:cubicBezTo>
                  <a:pt x="10039" y="11809"/>
                  <a:pt x="10169" y="11747"/>
                  <a:pt x="10225" y="11594"/>
                </a:cubicBezTo>
                <a:lnTo>
                  <a:pt x="10440" y="11770"/>
                </a:lnTo>
                <a:cubicBezTo>
                  <a:pt x="10476" y="11787"/>
                  <a:pt x="10516" y="11770"/>
                  <a:pt x="10561" y="11710"/>
                </a:cubicBezTo>
                <a:cubicBezTo>
                  <a:pt x="10606" y="11654"/>
                  <a:pt x="10629" y="11606"/>
                  <a:pt x="10629" y="11566"/>
                </a:cubicBezTo>
                <a:lnTo>
                  <a:pt x="10522" y="11515"/>
                </a:lnTo>
                <a:lnTo>
                  <a:pt x="11050" y="11377"/>
                </a:lnTo>
                <a:lnTo>
                  <a:pt x="11075" y="11462"/>
                </a:lnTo>
                <a:lnTo>
                  <a:pt x="11333" y="11434"/>
                </a:lnTo>
                <a:lnTo>
                  <a:pt x="11629" y="11620"/>
                </a:lnTo>
                <a:cubicBezTo>
                  <a:pt x="11666" y="11620"/>
                  <a:pt x="11703" y="11600"/>
                  <a:pt x="11739" y="11555"/>
                </a:cubicBezTo>
                <a:cubicBezTo>
                  <a:pt x="11776" y="11510"/>
                  <a:pt x="11816" y="11504"/>
                  <a:pt x="11861" y="11538"/>
                </a:cubicBezTo>
                <a:lnTo>
                  <a:pt x="12132" y="11826"/>
                </a:lnTo>
                <a:cubicBezTo>
                  <a:pt x="12095" y="11896"/>
                  <a:pt x="12090" y="11953"/>
                  <a:pt x="12118" y="11984"/>
                </a:cubicBezTo>
                <a:cubicBezTo>
                  <a:pt x="12143" y="12024"/>
                  <a:pt x="12158" y="12057"/>
                  <a:pt x="12158" y="12094"/>
                </a:cubicBezTo>
                <a:cubicBezTo>
                  <a:pt x="12158" y="12151"/>
                  <a:pt x="12206" y="12272"/>
                  <a:pt x="12299" y="12464"/>
                </a:cubicBezTo>
                <a:cubicBezTo>
                  <a:pt x="12395" y="12659"/>
                  <a:pt x="12480" y="12758"/>
                  <a:pt x="12550" y="12758"/>
                </a:cubicBezTo>
                <a:cubicBezTo>
                  <a:pt x="12641" y="12758"/>
                  <a:pt x="12680" y="12698"/>
                  <a:pt x="12672" y="12583"/>
                </a:cubicBezTo>
                <a:cubicBezTo>
                  <a:pt x="12663" y="12467"/>
                  <a:pt x="12658" y="12391"/>
                  <a:pt x="12658" y="12357"/>
                </a:cubicBezTo>
                <a:cubicBezTo>
                  <a:pt x="12658" y="12176"/>
                  <a:pt x="12621" y="11998"/>
                  <a:pt x="12550" y="11829"/>
                </a:cubicBezTo>
                <a:cubicBezTo>
                  <a:pt x="12480" y="11657"/>
                  <a:pt x="12409" y="11482"/>
                  <a:pt x="12347" y="11298"/>
                </a:cubicBezTo>
                <a:lnTo>
                  <a:pt x="12347" y="11222"/>
                </a:lnTo>
                <a:cubicBezTo>
                  <a:pt x="12347" y="11129"/>
                  <a:pt x="12403" y="11050"/>
                  <a:pt x="12516" y="10985"/>
                </a:cubicBezTo>
                <a:cubicBezTo>
                  <a:pt x="12629" y="10911"/>
                  <a:pt x="12686" y="10874"/>
                  <a:pt x="12686" y="10852"/>
                </a:cubicBezTo>
                <a:cubicBezTo>
                  <a:pt x="12776" y="10781"/>
                  <a:pt x="12878" y="10708"/>
                  <a:pt x="12991" y="10637"/>
                </a:cubicBezTo>
                <a:cubicBezTo>
                  <a:pt x="13101" y="10564"/>
                  <a:pt x="13186" y="10482"/>
                  <a:pt x="13240" y="10383"/>
                </a:cubicBezTo>
                <a:lnTo>
                  <a:pt x="13347" y="10163"/>
                </a:lnTo>
                <a:lnTo>
                  <a:pt x="13347" y="10030"/>
                </a:lnTo>
                <a:lnTo>
                  <a:pt x="13429" y="10030"/>
                </a:lnTo>
                <a:cubicBezTo>
                  <a:pt x="13466" y="10030"/>
                  <a:pt x="13483" y="10002"/>
                  <a:pt x="13483" y="9949"/>
                </a:cubicBezTo>
                <a:cubicBezTo>
                  <a:pt x="13483" y="9932"/>
                  <a:pt x="13471" y="9915"/>
                  <a:pt x="13443" y="9903"/>
                </a:cubicBezTo>
                <a:cubicBezTo>
                  <a:pt x="13415" y="9886"/>
                  <a:pt x="13384" y="9864"/>
                  <a:pt x="13347" y="9827"/>
                </a:cubicBezTo>
                <a:cubicBezTo>
                  <a:pt x="13313" y="9810"/>
                  <a:pt x="13276" y="9782"/>
                  <a:pt x="13240" y="9742"/>
                </a:cubicBezTo>
                <a:lnTo>
                  <a:pt x="13322" y="9694"/>
                </a:lnTo>
                <a:cubicBezTo>
                  <a:pt x="13358" y="9638"/>
                  <a:pt x="13384" y="9573"/>
                  <a:pt x="13404" y="9491"/>
                </a:cubicBezTo>
                <a:cubicBezTo>
                  <a:pt x="13421" y="9407"/>
                  <a:pt x="13412" y="9336"/>
                  <a:pt x="13375" y="9274"/>
                </a:cubicBezTo>
                <a:lnTo>
                  <a:pt x="13579" y="9164"/>
                </a:lnTo>
                <a:cubicBezTo>
                  <a:pt x="13559" y="9220"/>
                  <a:pt x="13579" y="9254"/>
                  <a:pt x="13632" y="9274"/>
                </a:cubicBezTo>
                <a:cubicBezTo>
                  <a:pt x="13686" y="9291"/>
                  <a:pt x="13731" y="9291"/>
                  <a:pt x="13768" y="9274"/>
                </a:cubicBezTo>
                <a:lnTo>
                  <a:pt x="13904" y="9054"/>
                </a:lnTo>
                <a:cubicBezTo>
                  <a:pt x="13867" y="8966"/>
                  <a:pt x="13844" y="8932"/>
                  <a:pt x="13836" y="8961"/>
                </a:cubicBezTo>
                <a:cubicBezTo>
                  <a:pt x="13827" y="8989"/>
                  <a:pt x="13850" y="8961"/>
                  <a:pt x="13904" y="8867"/>
                </a:cubicBezTo>
                <a:cubicBezTo>
                  <a:pt x="13994" y="8834"/>
                  <a:pt x="14082" y="8788"/>
                  <a:pt x="14166" y="8740"/>
                </a:cubicBezTo>
                <a:cubicBezTo>
                  <a:pt x="14254" y="8689"/>
                  <a:pt x="14339" y="8664"/>
                  <a:pt x="14432" y="8664"/>
                </a:cubicBezTo>
                <a:cubicBezTo>
                  <a:pt x="14449" y="8684"/>
                  <a:pt x="14466" y="8689"/>
                  <a:pt x="14486" y="8689"/>
                </a:cubicBezTo>
                <a:cubicBezTo>
                  <a:pt x="14539" y="8689"/>
                  <a:pt x="14565" y="8684"/>
                  <a:pt x="14565" y="8664"/>
                </a:cubicBezTo>
                <a:cubicBezTo>
                  <a:pt x="14565" y="8574"/>
                  <a:pt x="14548" y="8520"/>
                  <a:pt x="14511" y="8503"/>
                </a:cubicBezTo>
                <a:lnTo>
                  <a:pt x="14675" y="8167"/>
                </a:lnTo>
                <a:cubicBezTo>
                  <a:pt x="14799" y="8167"/>
                  <a:pt x="14895" y="8111"/>
                  <a:pt x="14958" y="8001"/>
                </a:cubicBezTo>
                <a:lnTo>
                  <a:pt x="15203" y="7972"/>
                </a:lnTo>
                <a:cubicBezTo>
                  <a:pt x="15257" y="7958"/>
                  <a:pt x="15282" y="7924"/>
                  <a:pt x="15282" y="7868"/>
                </a:cubicBezTo>
                <a:lnTo>
                  <a:pt x="15282" y="7843"/>
                </a:lnTo>
                <a:lnTo>
                  <a:pt x="15757" y="7704"/>
                </a:lnTo>
                <a:lnTo>
                  <a:pt x="15811" y="7555"/>
                </a:lnTo>
                <a:lnTo>
                  <a:pt x="15675" y="7368"/>
                </a:lnTo>
                <a:cubicBezTo>
                  <a:pt x="15692" y="7368"/>
                  <a:pt x="15701" y="7351"/>
                  <a:pt x="15701" y="7312"/>
                </a:cubicBezTo>
                <a:cubicBezTo>
                  <a:pt x="15701" y="7278"/>
                  <a:pt x="15684" y="7252"/>
                  <a:pt x="15647" y="7235"/>
                </a:cubicBezTo>
                <a:cubicBezTo>
                  <a:pt x="15613" y="7213"/>
                  <a:pt x="15579" y="7196"/>
                  <a:pt x="15554" y="7179"/>
                </a:cubicBezTo>
                <a:cubicBezTo>
                  <a:pt x="15525" y="7162"/>
                  <a:pt x="15494" y="7142"/>
                  <a:pt x="15458" y="7125"/>
                </a:cubicBezTo>
                <a:lnTo>
                  <a:pt x="15404" y="7151"/>
                </a:lnTo>
                <a:lnTo>
                  <a:pt x="15458" y="7125"/>
                </a:lnTo>
                <a:lnTo>
                  <a:pt x="15540" y="7125"/>
                </a:lnTo>
                <a:lnTo>
                  <a:pt x="15715" y="7125"/>
                </a:lnTo>
                <a:cubicBezTo>
                  <a:pt x="15797" y="7125"/>
                  <a:pt x="15836" y="7086"/>
                  <a:pt x="15836" y="7004"/>
                </a:cubicBezTo>
                <a:cubicBezTo>
                  <a:pt x="15836" y="6894"/>
                  <a:pt x="15774" y="6837"/>
                  <a:pt x="15647" y="6837"/>
                </a:cubicBezTo>
                <a:cubicBezTo>
                  <a:pt x="15486" y="6837"/>
                  <a:pt x="15299" y="6877"/>
                  <a:pt x="15087" y="6953"/>
                </a:cubicBezTo>
                <a:cubicBezTo>
                  <a:pt x="14876" y="7029"/>
                  <a:pt x="14729" y="7162"/>
                  <a:pt x="14647" y="7340"/>
                </a:cubicBezTo>
                <a:lnTo>
                  <a:pt x="14457" y="7450"/>
                </a:lnTo>
                <a:lnTo>
                  <a:pt x="14700" y="7207"/>
                </a:lnTo>
                <a:lnTo>
                  <a:pt x="14740" y="7125"/>
                </a:lnTo>
                <a:cubicBezTo>
                  <a:pt x="14740" y="7086"/>
                  <a:pt x="14698" y="7063"/>
                  <a:pt x="14613" y="7046"/>
                </a:cubicBezTo>
                <a:cubicBezTo>
                  <a:pt x="14528" y="7035"/>
                  <a:pt x="14503" y="7029"/>
                  <a:pt x="14539" y="7029"/>
                </a:cubicBezTo>
                <a:cubicBezTo>
                  <a:pt x="14700" y="7029"/>
                  <a:pt x="14825" y="7015"/>
                  <a:pt x="14909" y="6976"/>
                </a:cubicBezTo>
                <a:cubicBezTo>
                  <a:pt x="14997" y="6936"/>
                  <a:pt x="15068" y="6899"/>
                  <a:pt x="15121" y="6854"/>
                </a:cubicBezTo>
                <a:cubicBezTo>
                  <a:pt x="15175" y="6809"/>
                  <a:pt x="15232" y="6767"/>
                  <a:pt x="15288" y="6716"/>
                </a:cubicBezTo>
                <a:cubicBezTo>
                  <a:pt x="15347" y="6671"/>
                  <a:pt x="15432" y="6634"/>
                  <a:pt x="15540" y="6594"/>
                </a:cubicBezTo>
                <a:cubicBezTo>
                  <a:pt x="15746" y="6634"/>
                  <a:pt x="15946" y="6645"/>
                  <a:pt x="16136" y="6623"/>
                </a:cubicBezTo>
                <a:cubicBezTo>
                  <a:pt x="16322" y="6606"/>
                  <a:pt x="16523" y="6594"/>
                  <a:pt x="16729" y="6594"/>
                </a:cubicBezTo>
                <a:cubicBezTo>
                  <a:pt x="16786" y="6561"/>
                  <a:pt x="16839" y="6524"/>
                  <a:pt x="16893" y="6484"/>
                </a:cubicBezTo>
                <a:cubicBezTo>
                  <a:pt x="16947" y="6439"/>
                  <a:pt x="16980" y="6397"/>
                  <a:pt x="17000" y="6340"/>
                </a:cubicBezTo>
                <a:lnTo>
                  <a:pt x="17311" y="6287"/>
                </a:lnTo>
                <a:cubicBezTo>
                  <a:pt x="17348" y="6323"/>
                  <a:pt x="17401" y="6315"/>
                  <a:pt x="17475" y="6258"/>
                </a:cubicBezTo>
                <a:cubicBezTo>
                  <a:pt x="17546" y="6202"/>
                  <a:pt x="17582" y="6160"/>
                  <a:pt x="17582" y="6126"/>
                </a:cubicBezTo>
                <a:cubicBezTo>
                  <a:pt x="17582" y="6033"/>
                  <a:pt x="17531" y="5976"/>
                  <a:pt x="17433" y="5951"/>
                </a:cubicBezTo>
                <a:cubicBezTo>
                  <a:pt x="17334" y="5922"/>
                  <a:pt x="17283" y="5855"/>
                  <a:pt x="17283" y="5756"/>
                </a:cubicBezTo>
                <a:cubicBezTo>
                  <a:pt x="17283" y="5739"/>
                  <a:pt x="17288" y="5714"/>
                  <a:pt x="17297" y="5680"/>
                </a:cubicBezTo>
                <a:cubicBezTo>
                  <a:pt x="17308" y="5640"/>
                  <a:pt x="17294" y="5623"/>
                  <a:pt x="17257" y="5623"/>
                </a:cubicBezTo>
                <a:cubicBezTo>
                  <a:pt x="17204" y="5623"/>
                  <a:pt x="17116" y="5652"/>
                  <a:pt x="16995" y="5708"/>
                </a:cubicBezTo>
                <a:cubicBezTo>
                  <a:pt x="16870" y="5759"/>
                  <a:pt x="16786" y="5807"/>
                  <a:pt x="16729" y="5841"/>
                </a:cubicBezTo>
                <a:cubicBezTo>
                  <a:pt x="16692" y="5855"/>
                  <a:pt x="16672" y="5855"/>
                  <a:pt x="16661" y="5829"/>
                </a:cubicBezTo>
                <a:cubicBezTo>
                  <a:pt x="16653" y="5801"/>
                  <a:pt x="16650" y="5767"/>
                  <a:pt x="16650" y="5731"/>
                </a:cubicBezTo>
                <a:lnTo>
                  <a:pt x="16675" y="5756"/>
                </a:lnTo>
                <a:lnTo>
                  <a:pt x="16786" y="5705"/>
                </a:lnTo>
                <a:lnTo>
                  <a:pt x="17093" y="5595"/>
                </a:lnTo>
                <a:lnTo>
                  <a:pt x="17147" y="5539"/>
                </a:lnTo>
                <a:cubicBezTo>
                  <a:pt x="17147" y="5485"/>
                  <a:pt x="17116" y="5451"/>
                  <a:pt x="17048" y="5434"/>
                </a:cubicBezTo>
                <a:cubicBezTo>
                  <a:pt x="16980" y="5412"/>
                  <a:pt x="16927" y="5406"/>
                  <a:pt x="16893" y="5406"/>
                </a:cubicBezTo>
                <a:cubicBezTo>
                  <a:pt x="16856" y="5406"/>
                  <a:pt x="16802" y="5417"/>
                  <a:pt x="16729" y="5445"/>
                </a:cubicBezTo>
                <a:cubicBezTo>
                  <a:pt x="16658" y="5474"/>
                  <a:pt x="16622" y="5457"/>
                  <a:pt x="16622" y="5406"/>
                </a:cubicBezTo>
                <a:lnTo>
                  <a:pt x="16650" y="5349"/>
                </a:lnTo>
                <a:cubicBezTo>
                  <a:pt x="16540" y="5259"/>
                  <a:pt x="16444" y="5155"/>
                  <a:pt x="16359" y="5047"/>
                </a:cubicBezTo>
                <a:cubicBezTo>
                  <a:pt x="16271" y="4932"/>
                  <a:pt x="16229" y="4861"/>
                  <a:pt x="16229" y="4822"/>
                </a:cubicBezTo>
                <a:cubicBezTo>
                  <a:pt x="16229" y="4788"/>
                  <a:pt x="16235" y="4751"/>
                  <a:pt x="16243" y="4706"/>
                </a:cubicBezTo>
                <a:cubicBezTo>
                  <a:pt x="16252" y="4669"/>
                  <a:pt x="16229" y="4647"/>
                  <a:pt x="16175" y="4647"/>
                </a:cubicBezTo>
                <a:cubicBezTo>
                  <a:pt x="16139" y="4647"/>
                  <a:pt x="16107" y="4652"/>
                  <a:pt x="16082" y="4664"/>
                </a:cubicBezTo>
                <a:cubicBezTo>
                  <a:pt x="16054" y="4672"/>
                  <a:pt x="16040" y="4647"/>
                  <a:pt x="16040" y="4596"/>
                </a:cubicBezTo>
                <a:cubicBezTo>
                  <a:pt x="16040" y="4556"/>
                  <a:pt x="16017" y="4480"/>
                  <a:pt x="15972" y="4364"/>
                </a:cubicBezTo>
                <a:cubicBezTo>
                  <a:pt x="15927" y="4249"/>
                  <a:pt x="15864" y="4189"/>
                  <a:pt x="15783" y="4189"/>
                </a:cubicBezTo>
                <a:lnTo>
                  <a:pt x="15675" y="4299"/>
                </a:lnTo>
                <a:cubicBezTo>
                  <a:pt x="15675" y="4347"/>
                  <a:pt x="15647" y="4393"/>
                  <a:pt x="15593" y="4421"/>
                </a:cubicBezTo>
                <a:cubicBezTo>
                  <a:pt x="15540" y="4446"/>
                  <a:pt x="15511" y="4474"/>
                  <a:pt x="15511" y="4514"/>
                </a:cubicBezTo>
                <a:lnTo>
                  <a:pt x="15458" y="4514"/>
                </a:lnTo>
                <a:lnTo>
                  <a:pt x="15175" y="4672"/>
                </a:lnTo>
                <a:cubicBezTo>
                  <a:pt x="15155" y="4641"/>
                  <a:pt x="15133" y="4630"/>
                  <a:pt x="15107" y="4647"/>
                </a:cubicBezTo>
                <a:cubicBezTo>
                  <a:pt x="15079" y="4669"/>
                  <a:pt x="15048" y="4672"/>
                  <a:pt x="15011" y="4672"/>
                </a:cubicBezTo>
                <a:lnTo>
                  <a:pt x="14986" y="4672"/>
                </a:lnTo>
                <a:lnTo>
                  <a:pt x="14958" y="4700"/>
                </a:lnTo>
                <a:cubicBezTo>
                  <a:pt x="15028" y="4700"/>
                  <a:pt x="15062" y="4664"/>
                  <a:pt x="15054" y="4579"/>
                </a:cubicBezTo>
                <a:cubicBezTo>
                  <a:pt x="15042" y="4497"/>
                  <a:pt x="15011" y="4457"/>
                  <a:pt x="14958" y="4457"/>
                </a:cubicBezTo>
                <a:lnTo>
                  <a:pt x="14740" y="4514"/>
                </a:lnTo>
                <a:cubicBezTo>
                  <a:pt x="14706" y="4514"/>
                  <a:pt x="14683" y="4508"/>
                  <a:pt x="14681" y="4497"/>
                </a:cubicBezTo>
                <a:cubicBezTo>
                  <a:pt x="14675" y="4491"/>
                  <a:pt x="14683" y="4474"/>
                  <a:pt x="14709" y="4446"/>
                </a:cubicBezTo>
                <a:cubicBezTo>
                  <a:pt x="14731" y="4421"/>
                  <a:pt x="14751" y="4387"/>
                  <a:pt x="14768" y="4347"/>
                </a:cubicBezTo>
                <a:cubicBezTo>
                  <a:pt x="14788" y="4316"/>
                  <a:pt x="14788" y="4277"/>
                  <a:pt x="14768" y="4243"/>
                </a:cubicBezTo>
                <a:cubicBezTo>
                  <a:pt x="14751" y="4203"/>
                  <a:pt x="14720" y="4203"/>
                  <a:pt x="14681" y="4226"/>
                </a:cubicBezTo>
                <a:cubicBezTo>
                  <a:pt x="14641" y="4254"/>
                  <a:pt x="14618" y="4254"/>
                  <a:pt x="14618" y="4215"/>
                </a:cubicBezTo>
                <a:lnTo>
                  <a:pt x="14700" y="4215"/>
                </a:lnTo>
                <a:lnTo>
                  <a:pt x="14768" y="4150"/>
                </a:lnTo>
                <a:cubicBezTo>
                  <a:pt x="14788" y="4127"/>
                  <a:pt x="14780" y="4099"/>
                  <a:pt x="14748" y="4057"/>
                </a:cubicBezTo>
                <a:cubicBezTo>
                  <a:pt x="14717" y="4006"/>
                  <a:pt x="14692" y="3977"/>
                  <a:pt x="14675" y="3958"/>
                </a:cubicBezTo>
                <a:lnTo>
                  <a:pt x="14376" y="3907"/>
                </a:lnTo>
                <a:lnTo>
                  <a:pt x="14186" y="3740"/>
                </a:lnTo>
                <a:cubicBezTo>
                  <a:pt x="14169" y="3757"/>
                  <a:pt x="14135" y="3746"/>
                  <a:pt x="14087" y="3704"/>
                </a:cubicBezTo>
                <a:cubicBezTo>
                  <a:pt x="14036" y="3658"/>
                  <a:pt x="13994" y="3625"/>
                  <a:pt x="13957" y="3610"/>
                </a:cubicBezTo>
                <a:lnTo>
                  <a:pt x="13740" y="3687"/>
                </a:lnTo>
                <a:lnTo>
                  <a:pt x="13211" y="3565"/>
                </a:lnTo>
                <a:cubicBezTo>
                  <a:pt x="13178" y="3565"/>
                  <a:pt x="13141" y="3577"/>
                  <a:pt x="13104" y="3599"/>
                </a:cubicBezTo>
                <a:cubicBezTo>
                  <a:pt x="13070" y="3625"/>
                  <a:pt x="13050" y="3653"/>
                  <a:pt x="13050" y="3687"/>
                </a:cubicBezTo>
                <a:cubicBezTo>
                  <a:pt x="13050" y="3726"/>
                  <a:pt x="13070" y="3752"/>
                  <a:pt x="13104" y="3769"/>
                </a:cubicBezTo>
                <a:cubicBezTo>
                  <a:pt x="13141" y="3786"/>
                  <a:pt x="13158" y="3814"/>
                  <a:pt x="13158" y="3850"/>
                </a:cubicBezTo>
                <a:cubicBezTo>
                  <a:pt x="13158" y="3884"/>
                  <a:pt x="13172" y="3983"/>
                  <a:pt x="13200" y="4138"/>
                </a:cubicBezTo>
                <a:cubicBezTo>
                  <a:pt x="13226" y="4299"/>
                  <a:pt x="13203" y="4359"/>
                  <a:pt x="13132" y="4325"/>
                </a:cubicBezTo>
                <a:lnTo>
                  <a:pt x="12997" y="4514"/>
                </a:lnTo>
                <a:cubicBezTo>
                  <a:pt x="13014" y="4548"/>
                  <a:pt x="13045" y="4579"/>
                  <a:pt x="13090" y="4607"/>
                </a:cubicBezTo>
                <a:cubicBezTo>
                  <a:pt x="13138" y="4635"/>
                  <a:pt x="13180" y="4669"/>
                  <a:pt x="13226" y="4706"/>
                </a:cubicBezTo>
                <a:cubicBezTo>
                  <a:pt x="13271" y="4751"/>
                  <a:pt x="13313" y="4793"/>
                  <a:pt x="13347" y="4850"/>
                </a:cubicBezTo>
                <a:cubicBezTo>
                  <a:pt x="13384" y="4903"/>
                  <a:pt x="13392" y="4988"/>
                  <a:pt x="13375" y="5093"/>
                </a:cubicBezTo>
                <a:lnTo>
                  <a:pt x="12768" y="5510"/>
                </a:lnTo>
                <a:lnTo>
                  <a:pt x="12768" y="5567"/>
                </a:lnTo>
                <a:cubicBezTo>
                  <a:pt x="12768" y="5637"/>
                  <a:pt x="12785" y="5705"/>
                  <a:pt x="12822" y="5770"/>
                </a:cubicBezTo>
                <a:cubicBezTo>
                  <a:pt x="12855" y="5832"/>
                  <a:pt x="12892" y="5914"/>
                  <a:pt x="12929" y="6013"/>
                </a:cubicBezTo>
                <a:cubicBezTo>
                  <a:pt x="13019" y="6052"/>
                  <a:pt x="13062" y="6081"/>
                  <a:pt x="13059" y="6106"/>
                </a:cubicBezTo>
                <a:cubicBezTo>
                  <a:pt x="13053" y="6134"/>
                  <a:pt x="13022" y="6162"/>
                  <a:pt x="12963" y="6191"/>
                </a:cubicBezTo>
                <a:cubicBezTo>
                  <a:pt x="12903" y="6216"/>
                  <a:pt x="12850" y="6244"/>
                  <a:pt x="12793" y="6273"/>
                </a:cubicBezTo>
                <a:cubicBezTo>
                  <a:pt x="12740" y="6295"/>
                  <a:pt x="12714" y="6321"/>
                  <a:pt x="12714" y="6337"/>
                </a:cubicBezTo>
                <a:cubicBezTo>
                  <a:pt x="12714" y="6354"/>
                  <a:pt x="12694" y="6366"/>
                  <a:pt x="12658" y="6366"/>
                </a:cubicBezTo>
                <a:lnTo>
                  <a:pt x="12550" y="6366"/>
                </a:lnTo>
                <a:lnTo>
                  <a:pt x="12497" y="6366"/>
                </a:lnTo>
                <a:cubicBezTo>
                  <a:pt x="12497" y="6343"/>
                  <a:pt x="12505" y="6332"/>
                  <a:pt x="12522" y="6321"/>
                </a:cubicBezTo>
                <a:cubicBezTo>
                  <a:pt x="12542" y="6315"/>
                  <a:pt x="12550" y="6295"/>
                  <a:pt x="12550" y="6256"/>
                </a:cubicBezTo>
                <a:lnTo>
                  <a:pt x="12293" y="6095"/>
                </a:lnTo>
                <a:lnTo>
                  <a:pt x="12293" y="6123"/>
                </a:lnTo>
                <a:lnTo>
                  <a:pt x="12186" y="5903"/>
                </a:lnTo>
                <a:cubicBezTo>
                  <a:pt x="12220" y="5815"/>
                  <a:pt x="12225" y="5747"/>
                  <a:pt x="12200" y="5711"/>
                </a:cubicBezTo>
                <a:cubicBezTo>
                  <a:pt x="12172" y="5666"/>
                  <a:pt x="12158" y="5620"/>
                  <a:pt x="12158" y="5567"/>
                </a:cubicBezTo>
                <a:cubicBezTo>
                  <a:pt x="12158" y="5423"/>
                  <a:pt x="12093" y="5352"/>
                  <a:pt x="11963" y="5352"/>
                </a:cubicBezTo>
                <a:cubicBezTo>
                  <a:pt x="11833" y="5352"/>
                  <a:pt x="11694" y="5369"/>
                  <a:pt x="11550" y="5409"/>
                </a:cubicBezTo>
                <a:cubicBezTo>
                  <a:pt x="11584" y="5386"/>
                  <a:pt x="11581" y="5361"/>
                  <a:pt x="11536" y="5321"/>
                </a:cubicBezTo>
                <a:cubicBezTo>
                  <a:pt x="11491" y="5276"/>
                  <a:pt x="11460" y="5259"/>
                  <a:pt x="11440" y="5259"/>
                </a:cubicBezTo>
                <a:cubicBezTo>
                  <a:pt x="11296" y="5259"/>
                  <a:pt x="11126" y="5194"/>
                  <a:pt x="10926" y="5067"/>
                </a:cubicBezTo>
                <a:cubicBezTo>
                  <a:pt x="10731" y="4946"/>
                  <a:pt x="10567" y="4881"/>
                  <a:pt x="10440" y="4881"/>
                </a:cubicBezTo>
                <a:cubicBezTo>
                  <a:pt x="10386" y="4881"/>
                  <a:pt x="10321" y="4892"/>
                  <a:pt x="10250" y="4906"/>
                </a:cubicBezTo>
                <a:cubicBezTo>
                  <a:pt x="10180" y="4923"/>
                  <a:pt x="10112" y="4946"/>
                  <a:pt x="10047" y="4963"/>
                </a:cubicBezTo>
                <a:cubicBezTo>
                  <a:pt x="10084" y="4946"/>
                  <a:pt x="10106" y="4898"/>
                  <a:pt x="10115" y="4824"/>
                </a:cubicBezTo>
                <a:lnTo>
                  <a:pt x="9940" y="4516"/>
                </a:lnTo>
                <a:lnTo>
                  <a:pt x="9911" y="4488"/>
                </a:lnTo>
                <a:cubicBezTo>
                  <a:pt x="9858" y="4488"/>
                  <a:pt x="9796" y="4511"/>
                  <a:pt x="9725" y="4553"/>
                </a:cubicBezTo>
                <a:cubicBezTo>
                  <a:pt x="9651" y="4598"/>
                  <a:pt x="9615" y="4559"/>
                  <a:pt x="9615" y="4435"/>
                </a:cubicBezTo>
                <a:cubicBezTo>
                  <a:pt x="9615" y="4418"/>
                  <a:pt x="9623" y="4401"/>
                  <a:pt x="9643" y="4378"/>
                </a:cubicBezTo>
                <a:cubicBezTo>
                  <a:pt x="9660" y="4361"/>
                  <a:pt x="9660" y="4344"/>
                  <a:pt x="9643" y="4327"/>
                </a:cubicBezTo>
                <a:cubicBezTo>
                  <a:pt x="9623" y="4217"/>
                  <a:pt x="9646" y="4124"/>
                  <a:pt x="9711" y="4048"/>
                </a:cubicBezTo>
                <a:cubicBezTo>
                  <a:pt x="9773" y="3969"/>
                  <a:pt x="9824" y="3887"/>
                  <a:pt x="9858" y="3799"/>
                </a:cubicBezTo>
                <a:cubicBezTo>
                  <a:pt x="9894" y="3760"/>
                  <a:pt x="9911" y="3729"/>
                  <a:pt x="9911" y="3689"/>
                </a:cubicBezTo>
                <a:cubicBezTo>
                  <a:pt x="9911" y="3655"/>
                  <a:pt x="9931" y="3638"/>
                  <a:pt x="9965" y="3638"/>
                </a:cubicBezTo>
                <a:cubicBezTo>
                  <a:pt x="10039" y="3638"/>
                  <a:pt x="10109" y="3616"/>
                  <a:pt x="10177" y="3579"/>
                </a:cubicBezTo>
                <a:cubicBezTo>
                  <a:pt x="10245" y="3534"/>
                  <a:pt x="10321" y="3506"/>
                  <a:pt x="10414" y="3492"/>
                </a:cubicBezTo>
                <a:lnTo>
                  <a:pt x="10440" y="3407"/>
                </a:lnTo>
                <a:cubicBezTo>
                  <a:pt x="10440" y="3370"/>
                  <a:pt x="10344" y="3342"/>
                  <a:pt x="10149" y="3314"/>
                </a:cubicBezTo>
                <a:cubicBezTo>
                  <a:pt x="9957" y="3286"/>
                  <a:pt x="9858" y="3255"/>
                  <a:pt x="9858" y="3221"/>
                </a:cubicBezTo>
                <a:lnTo>
                  <a:pt x="9886" y="3192"/>
                </a:lnTo>
                <a:cubicBezTo>
                  <a:pt x="10067" y="3243"/>
                  <a:pt x="10202" y="3274"/>
                  <a:pt x="10298" y="3286"/>
                </a:cubicBezTo>
                <a:cubicBezTo>
                  <a:pt x="10392" y="3297"/>
                  <a:pt x="10471" y="3286"/>
                  <a:pt x="10536" y="3260"/>
                </a:cubicBezTo>
                <a:cubicBezTo>
                  <a:pt x="10598" y="3232"/>
                  <a:pt x="10671" y="3198"/>
                  <a:pt x="10759" y="3147"/>
                </a:cubicBezTo>
                <a:cubicBezTo>
                  <a:pt x="10844" y="3105"/>
                  <a:pt x="10977" y="3043"/>
                  <a:pt x="11157" y="2961"/>
                </a:cubicBezTo>
                <a:cubicBezTo>
                  <a:pt x="11157" y="2927"/>
                  <a:pt x="11061" y="2890"/>
                  <a:pt x="10866" y="2851"/>
                </a:cubicBezTo>
                <a:cubicBezTo>
                  <a:pt x="10671" y="2817"/>
                  <a:pt x="10550" y="2780"/>
                  <a:pt x="10496" y="2746"/>
                </a:cubicBezTo>
                <a:lnTo>
                  <a:pt x="10657" y="2746"/>
                </a:lnTo>
                <a:cubicBezTo>
                  <a:pt x="10691" y="2746"/>
                  <a:pt x="10739" y="2752"/>
                  <a:pt x="10799" y="2775"/>
                </a:cubicBezTo>
                <a:cubicBezTo>
                  <a:pt x="10858" y="2789"/>
                  <a:pt x="10906" y="2806"/>
                  <a:pt x="10940" y="2828"/>
                </a:cubicBezTo>
                <a:cubicBezTo>
                  <a:pt x="10940" y="2862"/>
                  <a:pt x="10968" y="2885"/>
                  <a:pt x="11022" y="2896"/>
                </a:cubicBezTo>
                <a:cubicBezTo>
                  <a:pt x="11075" y="2902"/>
                  <a:pt x="11121" y="2907"/>
                  <a:pt x="11157" y="2907"/>
                </a:cubicBezTo>
                <a:lnTo>
                  <a:pt x="11361" y="2775"/>
                </a:lnTo>
                <a:lnTo>
                  <a:pt x="11361" y="2690"/>
                </a:lnTo>
                <a:lnTo>
                  <a:pt x="11307" y="2608"/>
                </a:lnTo>
                <a:lnTo>
                  <a:pt x="11604" y="2554"/>
                </a:lnTo>
                <a:cubicBezTo>
                  <a:pt x="11584" y="2537"/>
                  <a:pt x="11590" y="2521"/>
                  <a:pt x="11615" y="2504"/>
                </a:cubicBezTo>
                <a:cubicBezTo>
                  <a:pt x="11643" y="2481"/>
                  <a:pt x="11666" y="2475"/>
                  <a:pt x="11683" y="2475"/>
                </a:cubicBezTo>
                <a:cubicBezTo>
                  <a:pt x="11739" y="2475"/>
                  <a:pt x="11793" y="2504"/>
                  <a:pt x="11852" y="2554"/>
                </a:cubicBezTo>
                <a:cubicBezTo>
                  <a:pt x="11912" y="2608"/>
                  <a:pt x="11951" y="2636"/>
                  <a:pt x="11968" y="2636"/>
                </a:cubicBezTo>
                <a:lnTo>
                  <a:pt x="12239" y="2532"/>
                </a:lnTo>
                <a:cubicBezTo>
                  <a:pt x="12220" y="2509"/>
                  <a:pt x="12245" y="2498"/>
                  <a:pt x="12313" y="2487"/>
                </a:cubicBezTo>
                <a:cubicBezTo>
                  <a:pt x="12381" y="2481"/>
                  <a:pt x="12401" y="2453"/>
                  <a:pt x="12375" y="2410"/>
                </a:cubicBezTo>
                <a:lnTo>
                  <a:pt x="12186" y="2190"/>
                </a:lnTo>
                <a:cubicBezTo>
                  <a:pt x="12166" y="2190"/>
                  <a:pt x="12152" y="2179"/>
                  <a:pt x="12143" y="2151"/>
                </a:cubicBezTo>
                <a:cubicBezTo>
                  <a:pt x="12135" y="2122"/>
                  <a:pt x="12141" y="2111"/>
                  <a:pt x="12158" y="2111"/>
                </a:cubicBezTo>
                <a:cubicBezTo>
                  <a:pt x="12248" y="2111"/>
                  <a:pt x="12273" y="2063"/>
                  <a:pt x="12239" y="1973"/>
                </a:cubicBezTo>
                <a:cubicBezTo>
                  <a:pt x="12166" y="1942"/>
                  <a:pt x="12090" y="1896"/>
                  <a:pt x="12011" y="1848"/>
                </a:cubicBezTo>
                <a:cubicBezTo>
                  <a:pt x="11929" y="1798"/>
                  <a:pt x="11838" y="1769"/>
                  <a:pt x="11739" y="1769"/>
                </a:cubicBezTo>
                <a:cubicBezTo>
                  <a:pt x="11703" y="1769"/>
                  <a:pt x="11663" y="1781"/>
                  <a:pt x="11615" y="1798"/>
                </a:cubicBezTo>
                <a:cubicBezTo>
                  <a:pt x="11573" y="1820"/>
                  <a:pt x="11550" y="1848"/>
                  <a:pt x="11550" y="1891"/>
                </a:cubicBezTo>
                <a:cubicBezTo>
                  <a:pt x="11550" y="1930"/>
                  <a:pt x="11573" y="1947"/>
                  <a:pt x="11615" y="1947"/>
                </a:cubicBezTo>
                <a:cubicBezTo>
                  <a:pt x="11663" y="1947"/>
                  <a:pt x="11694" y="1964"/>
                  <a:pt x="11711" y="2001"/>
                </a:cubicBezTo>
                <a:cubicBezTo>
                  <a:pt x="11748" y="2040"/>
                  <a:pt x="11739" y="2057"/>
                  <a:pt x="11683" y="2057"/>
                </a:cubicBezTo>
                <a:cubicBezTo>
                  <a:pt x="11629" y="2057"/>
                  <a:pt x="11604" y="2063"/>
                  <a:pt x="11604" y="2083"/>
                </a:cubicBezTo>
                <a:cubicBezTo>
                  <a:pt x="11530" y="2083"/>
                  <a:pt x="11462" y="2134"/>
                  <a:pt x="11400" y="2244"/>
                </a:cubicBezTo>
                <a:cubicBezTo>
                  <a:pt x="11338" y="2354"/>
                  <a:pt x="11256" y="2433"/>
                  <a:pt x="11157" y="2475"/>
                </a:cubicBezTo>
                <a:cubicBezTo>
                  <a:pt x="11121" y="2475"/>
                  <a:pt x="11107" y="2464"/>
                  <a:pt x="11118" y="2441"/>
                </a:cubicBezTo>
                <a:cubicBezTo>
                  <a:pt x="11126" y="2422"/>
                  <a:pt x="11121" y="2399"/>
                  <a:pt x="11104" y="2382"/>
                </a:cubicBezTo>
                <a:cubicBezTo>
                  <a:pt x="11084" y="2343"/>
                  <a:pt x="11053" y="2320"/>
                  <a:pt x="11008" y="2311"/>
                </a:cubicBezTo>
                <a:cubicBezTo>
                  <a:pt x="10962" y="2306"/>
                  <a:pt x="10940" y="2283"/>
                  <a:pt x="10940" y="2244"/>
                </a:cubicBezTo>
                <a:cubicBezTo>
                  <a:pt x="10940" y="2210"/>
                  <a:pt x="10962" y="2151"/>
                  <a:pt x="11008" y="2069"/>
                </a:cubicBezTo>
                <a:cubicBezTo>
                  <a:pt x="11053" y="1990"/>
                  <a:pt x="10993" y="1947"/>
                  <a:pt x="10832" y="1947"/>
                </a:cubicBezTo>
                <a:cubicBezTo>
                  <a:pt x="10759" y="1947"/>
                  <a:pt x="10708" y="1973"/>
                  <a:pt x="10677" y="2029"/>
                </a:cubicBezTo>
                <a:cubicBezTo>
                  <a:pt x="10646" y="2083"/>
                  <a:pt x="10612" y="2134"/>
                  <a:pt x="10575" y="2190"/>
                </a:cubicBezTo>
                <a:lnTo>
                  <a:pt x="10279" y="1851"/>
                </a:lnTo>
                <a:lnTo>
                  <a:pt x="10047" y="1826"/>
                </a:lnTo>
                <a:cubicBezTo>
                  <a:pt x="10047" y="1753"/>
                  <a:pt x="10064" y="1693"/>
                  <a:pt x="10095" y="1640"/>
                </a:cubicBezTo>
                <a:cubicBezTo>
                  <a:pt x="10126" y="1583"/>
                  <a:pt x="10084" y="1512"/>
                  <a:pt x="9965" y="1425"/>
                </a:cubicBezTo>
                <a:cubicBezTo>
                  <a:pt x="9911" y="1385"/>
                  <a:pt x="9863" y="1354"/>
                  <a:pt x="9818" y="1321"/>
                </a:cubicBezTo>
                <a:cubicBezTo>
                  <a:pt x="9773" y="1292"/>
                  <a:pt x="9725" y="1275"/>
                  <a:pt x="9671" y="1275"/>
                </a:cubicBezTo>
                <a:cubicBezTo>
                  <a:pt x="9651" y="1275"/>
                  <a:pt x="9609" y="1292"/>
                  <a:pt x="9541" y="1338"/>
                </a:cubicBezTo>
                <a:cubicBezTo>
                  <a:pt x="9473" y="1377"/>
                  <a:pt x="9411" y="1414"/>
                  <a:pt x="9358" y="1448"/>
                </a:cubicBezTo>
                <a:cubicBezTo>
                  <a:pt x="9304" y="1487"/>
                  <a:pt x="9276" y="1524"/>
                  <a:pt x="9276" y="1558"/>
                </a:cubicBezTo>
                <a:cubicBezTo>
                  <a:pt x="9276" y="1597"/>
                  <a:pt x="9321" y="1614"/>
                  <a:pt x="9411" y="1614"/>
                </a:cubicBezTo>
                <a:lnTo>
                  <a:pt x="9386" y="1614"/>
                </a:lnTo>
                <a:cubicBezTo>
                  <a:pt x="9329" y="1614"/>
                  <a:pt x="9304" y="1645"/>
                  <a:pt x="9304" y="1724"/>
                </a:cubicBezTo>
                <a:cubicBezTo>
                  <a:pt x="9304" y="1738"/>
                  <a:pt x="9346" y="1761"/>
                  <a:pt x="9434" y="1789"/>
                </a:cubicBezTo>
                <a:cubicBezTo>
                  <a:pt x="9519" y="1818"/>
                  <a:pt x="9578" y="1829"/>
                  <a:pt x="9615" y="1829"/>
                </a:cubicBezTo>
                <a:cubicBezTo>
                  <a:pt x="9651" y="1812"/>
                  <a:pt x="9677" y="1818"/>
                  <a:pt x="9697" y="1851"/>
                </a:cubicBezTo>
                <a:cubicBezTo>
                  <a:pt x="9714" y="1882"/>
                  <a:pt x="9742" y="1894"/>
                  <a:pt x="9779" y="1894"/>
                </a:cubicBezTo>
                <a:lnTo>
                  <a:pt x="9886" y="1854"/>
                </a:lnTo>
                <a:lnTo>
                  <a:pt x="9886" y="1922"/>
                </a:lnTo>
                <a:cubicBezTo>
                  <a:pt x="9866" y="1945"/>
                  <a:pt x="9858" y="1962"/>
                  <a:pt x="9858" y="1976"/>
                </a:cubicBezTo>
                <a:lnTo>
                  <a:pt x="9886" y="2086"/>
                </a:lnTo>
                <a:lnTo>
                  <a:pt x="9615" y="2218"/>
                </a:lnTo>
                <a:cubicBezTo>
                  <a:pt x="9598" y="2235"/>
                  <a:pt x="9578" y="2247"/>
                  <a:pt x="9561" y="2247"/>
                </a:cubicBezTo>
                <a:cubicBezTo>
                  <a:pt x="9544" y="2247"/>
                  <a:pt x="9521" y="2258"/>
                  <a:pt x="9493" y="2275"/>
                </a:cubicBezTo>
                <a:cubicBezTo>
                  <a:pt x="9493" y="2329"/>
                  <a:pt x="9519" y="2385"/>
                  <a:pt x="9567" y="2444"/>
                </a:cubicBezTo>
                <a:cubicBezTo>
                  <a:pt x="9618" y="2501"/>
                  <a:pt x="9564" y="2535"/>
                  <a:pt x="9411" y="2535"/>
                </a:cubicBezTo>
                <a:lnTo>
                  <a:pt x="9329" y="2478"/>
                </a:lnTo>
                <a:cubicBezTo>
                  <a:pt x="9329" y="2408"/>
                  <a:pt x="9259" y="2346"/>
                  <a:pt x="9109" y="2298"/>
                </a:cubicBezTo>
                <a:cubicBezTo>
                  <a:pt x="8959" y="2247"/>
                  <a:pt x="8778" y="2213"/>
                  <a:pt x="8566" y="2193"/>
                </a:cubicBezTo>
                <a:cubicBezTo>
                  <a:pt x="8355" y="2176"/>
                  <a:pt x="8143" y="2165"/>
                  <a:pt x="7931" y="2154"/>
                </a:cubicBezTo>
                <a:cubicBezTo>
                  <a:pt x="7719" y="2142"/>
                  <a:pt x="7558" y="2137"/>
                  <a:pt x="7450" y="2137"/>
                </a:cubicBezTo>
                <a:lnTo>
                  <a:pt x="7004" y="2275"/>
                </a:lnTo>
                <a:lnTo>
                  <a:pt x="7114" y="2535"/>
                </a:lnTo>
                <a:cubicBezTo>
                  <a:pt x="7078" y="2535"/>
                  <a:pt x="7055" y="2546"/>
                  <a:pt x="7046" y="2572"/>
                </a:cubicBezTo>
                <a:cubicBezTo>
                  <a:pt x="7035" y="2600"/>
                  <a:pt x="7049" y="2622"/>
                  <a:pt x="7086" y="2639"/>
                </a:cubicBezTo>
                <a:cubicBezTo>
                  <a:pt x="7049" y="2605"/>
                  <a:pt x="6981" y="2540"/>
                  <a:pt x="6883" y="2444"/>
                </a:cubicBezTo>
                <a:cubicBezTo>
                  <a:pt x="6784" y="2346"/>
                  <a:pt x="6716" y="2303"/>
                  <a:pt x="6679" y="2303"/>
                </a:cubicBezTo>
                <a:lnTo>
                  <a:pt x="6450" y="2242"/>
                </a:lnTo>
                <a:close/>
                <a:moveTo>
                  <a:pt x="8114" y="1663"/>
                </a:moveTo>
                <a:cubicBezTo>
                  <a:pt x="8078" y="1640"/>
                  <a:pt x="8033" y="1623"/>
                  <a:pt x="7979" y="1609"/>
                </a:cubicBezTo>
                <a:cubicBezTo>
                  <a:pt x="7925" y="1592"/>
                  <a:pt x="7880" y="1581"/>
                  <a:pt x="7843" y="1581"/>
                </a:cubicBezTo>
                <a:cubicBezTo>
                  <a:pt x="7807" y="1581"/>
                  <a:pt x="7733" y="1604"/>
                  <a:pt x="7620" y="1646"/>
                </a:cubicBezTo>
                <a:cubicBezTo>
                  <a:pt x="7507" y="1691"/>
                  <a:pt x="7380" y="1745"/>
                  <a:pt x="7241" y="1801"/>
                </a:cubicBezTo>
                <a:cubicBezTo>
                  <a:pt x="7100" y="1860"/>
                  <a:pt x="6967" y="1917"/>
                  <a:pt x="6843" y="1971"/>
                </a:cubicBezTo>
                <a:cubicBezTo>
                  <a:pt x="6716" y="2027"/>
                  <a:pt x="6631" y="2061"/>
                  <a:pt x="6586" y="2081"/>
                </a:cubicBezTo>
                <a:cubicBezTo>
                  <a:pt x="6713" y="2061"/>
                  <a:pt x="6826" y="2027"/>
                  <a:pt x="6931" y="1971"/>
                </a:cubicBezTo>
                <a:cubicBezTo>
                  <a:pt x="7032" y="1917"/>
                  <a:pt x="7143" y="1889"/>
                  <a:pt x="7261" y="1889"/>
                </a:cubicBezTo>
                <a:lnTo>
                  <a:pt x="7343" y="1945"/>
                </a:lnTo>
                <a:cubicBezTo>
                  <a:pt x="7397" y="1962"/>
                  <a:pt x="7445" y="1971"/>
                  <a:pt x="7493" y="1971"/>
                </a:cubicBezTo>
                <a:cubicBezTo>
                  <a:pt x="7538" y="1971"/>
                  <a:pt x="7578" y="1988"/>
                  <a:pt x="7612" y="2027"/>
                </a:cubicBezTo>
                <a:cubicBezTo>
                  <a:pt x="7685" y="2010"/>
                  <a:pt x="7761" y="2016"/>
                  <a:pt x="7843" y="2055"/>
                </a:cubicBezTo>
                <a:lnTo>
                  <a:pt x="7925" y="1999"/>
                </a:lnTo>
                <a:lnTo>
                  <a:pt x="7925" y="1889"/>
                </a:lnTo>
                <a:lnTo>
                  <a:pt x="7897" y="1824"/>
                </a:lnTo>
                <a:lnTo>
                  <a:pt x="7979" y="1849"/>
                </a:lnTo>
                <a:cubicBezTo>
                  <a:pt x="8033" y="1849"/>
                  <a:pt x="8086" y="1807"/>
                  <a:pt x="8140" y="1719"/>
                </a:cubicBezTo>
                <a:lnTo>
                  <a:pt x="8114" y="1663"/>
                </a:lnTo>
                <a:close/>
                <a:moveTo>
                  <a:pt x="12497" y="20256"/>
                </a:moveTo>
                <a:cubicBezTo>
                  <a:pt x="12497" y="20307"/>
                  <a:pt x="12488" y="20333"/>
                  <a:pt x="12468" y="20355"/>
                </a:cubicBezTo>
                <a:cubicBezTo>
                  <a:pt x="13505" y="20174"/>
                  <a:pt x="14486" y="19838"/>
                  <a:pt x="15404" y="19347"/>
                </a:cubicBezTo>
                <a:cubicBezTo>
                  <a:pt x="16322" y="18856"/>
                  <a:pt x="17144" y="18224"/>
                  <a:pt x="17865" y="17450"/>
                </a:cubicBezTo>
                <a:lnTo>
                  <a:pt x="17839" y="17450"/>
                </a:lnTo>
                <a:cubicBezTo>
                  <a:pt x="17766" y="17484"/>
                  <a:pt x="17704" y="17484"/>
                  <a:pt x="17650" y="17450"/>
                </a:cubicBezTo>
                <a:lnTo>
                  <a:pt x="17582" y="17498"/>
                </a:lnTo>
                <a:lnTo>
                  <a:pt x="17418" y="17450"/>
                </a:lnTo>
                <a:lnTo>
                  <a:pt x="17365" y="17450"/>
                </a:lnTo>
                <a:lnTo>
                  <a:pt x="17311" y="17555"/>
                </a:lnTo>
                <a:lnTo>
                  <a:pt x="17339" y="17450"/>
                </a:lnTo>
                <a:cubicBezTo>
                  <a:pt x="17283" y="17377"/>
                  <a:pt x="17221" y="17306"/>
                  <a:pt x="17147" y="17247"/>
                </a:cubicBezTo>
                <a:lnTo>
                  <a:pt x="17094" y="17219"/>
                </a:lnTo>
                <a:cubicBezTo>
                  <a:pt x="17060" y="17219"/>
                  <a:pt x="17040" y="17252"/>
                  <a:pt x="17040" y="17323"/>
                </a:cubicBezTo>
                <a:cubicBezTo>
                  <a:pt x="17060" y="17179"/>
                  <a:pt x="17020" y="17058"/>
                  <a:pt x="16927" y="16953"/>
                </a:cubicBezTo>
                <a:cubicBezTo>
                  <a:pt x="16831" y="16849"/>
                  <a:pt x="16712" y="16798"/>
                  <a:pt x="16568" y="16798"/>
                </a:cubicBezTo>
                <a:cubicBezTo>
                  <a:pt x="16568" y="16815"/>
                  <a:pt x="16560" y="16826"/>
                  <a:pt x="16540" y="16826"/>
                </a:cubicBezTo>
                <a:lnTo>
                  <a:pt x="16486" y="16826"/>
                </a:lnTo>
                <a:lnTo>
                  <a:pt x="16418" y="16772"/>
                </a:lnTo>
                <a:lnTo>
                  <a:pt x="16514" y="16772"/>
                </a:lnTo>
                <a:lnTo>
                  <a:pt x="16568" y="16612"/>
                </a:lnTo>
                <a:lnTo>
                  <a:pt x="16418" y="16501"/>
                </a:lnTo>
                <a:lnTo>
                  <a:pt x="16390" y="16530"/>
                </a:lnTo>
                <a:cubicBezTo>
                  <a:pt x="16266" y="16513"/>
                  <a:pt x="16175" y="16439"/>
                  <a:pt x="16122" y="16315"/>
                </a:cubicBezTo>
                <a:lnTo>
                  <a:pt x="16068" y="16287"/>
                </a:lnTo>
                <a:lnTo>
                  <a:pt x="16040" y="16315"/>
                </a:lnTo>
                <a:lnTo>
                  <a:pt x="15986" y="16341"/>
                </a:lnTo>
                <a:cubicBezTo>
                  <a:pt x="15879" y="16374"/>
                  <a:pt x="15783" y="16414"/>
                  <a:pt x="15701" y="16445"/>
                </a:cubicBezTo>
                <a:cubicBezTo>
                  <a:pt x="15593" y="16414"/>
                  <a:pt x="15511" y="16363"/>
                  <a:pt x="15458" y="16315"/>
                </a:cubicBezTo>
                <a:lnTo>
                  <a:pt x="15093" y="16341"/>
                </a:lnTo>
                <a:cubicBezTo>
                  <a:pt x="15093" y="16284"/>
                  <a:pt x="15076" y="16230"/>
                  <a:pt x="15039" y="16168"/>
                </a:cubicBezTo>
                <a:cubicBezTo>
                  <a:pt x="15003" y="16109"/>
                  <a:pt x="14949" y="16078"/>
                  <a:pt x="14876" y="16078"/>
                </a:cubicBezTo>
                <a:cubicBezTo>
                  <a:pt x="14788" y="16078"/>
                  <a:pt x="14695" y="16089"/>
                  <a:pt x="14599" y="16106"/>
                </a:cubicBezTo>
                <a:cubicBezTo>
                  <a:pt x="14505" y="16123"/>
                  <a:pt x="14440" y="16185"/>
                  <a:pt x="14404" y="16281"/>
                </a:cubicBezTo>
                <a:cubicBezTo>
                  <a:pt x="14404" y="16312"/>
                  <a:pt x="14412" y="16352"/>
                  <a:pt x="14432" y="16386"/>
                </a:cubicBezTo>
                <a:cubicBezTo>
                  <a:pt x="14449" y="16425"/>
                  <a:pt x="14466" y="16451"/>
                  <a:pt x="14486" y="16468"/>
                </a:cubicBezTo>
                <a:lnTo>
                  <a:pt x="14486" y="16578"/>
                </a:lnTo>
                <a:lnTo>
                  <a:pt x="14457" y="16657"/>
                </a:lnTo>
                <a:lnTo>
                  <a:pt x="14404" y="16682"/>
                </a:lnTo>
                <a:lnTo>
                  <a:pt x="14376" y="16682"/>
                </a:lnTo>
                <a:lnTo>
                  <a:pt x="14296" y="16468"/>
                </a:lnTo>
                <a:lnTo>
                  <a:pt x="14376" y="16335"/>
                </a:lnTo>
                <a:cubicBezTo>
                  <a:pt x="14359" y="16298"/>
                  <a:pt x="14350" y="16247"/>
                  <a:pt x="14350" y="16191"/>
                </a:cubicBezTo>
                <a:cubicBezTo>
                  <a:pt x="14350" y="16132"/>
                  <a:pt x="14339" y="16087"/>
                  <a:pt x="14322" y="16050"/>
                </a:cubicBezTo>
                <a:lnTo>
                  <a:pt x="14296" y="15993"/>
                </a:lnTo>
                <a:lnTo>
                  <a:pt x="14214" y="15993"/>
                </a:lnTo>
                <a:lnTo>
                  <a:pt x="14011" y="16132"/>
                </a:lnTo>
                <a:lnTo>
                  <a:pt x="13904" y="16132"/>
                </a:lnTo>
                <a:lnTo>
                  <a:pt x="13850" y="16188"/>
                </a:lnTo>
                <a:cubicBezTo>
                  <a:pt x="13830" y="16202"/>
                  <a:pt x="13822" y="16219"/>
                  <a:pt x="13822" y="16236"/>
                </a:cubicBezTo>
                <a:cubicBezTo>
                  <a:pt x="13822" y="16259"/>
                  <a:pt x="13813" y="16270"/>
                  <a:pt x="13794" y="16281"/>
                </a:cubicBezTo>
                <a:lnTo>
                  <a:pt x="13768" y="16236"/>
                </a:lnTo>
                <a:lnTo>
                  <a:pt x="13661" y="16236"/>
                </a:lnTo>
                <a:cubicBezTo>
                  <a:pt x="13587" y="16313"/>
                  <a:pt x="13548" y="16397"/>
                  <a:pt x="13539" y="16496"/>
                </a:cubicBezTo>
                <a:lnTo>
                  <a:pt x="13579" y="16550"/>
                </a:lnTo>
                <a:lnTo>
                  <a:pt x="13457" y="16629"/>
                </a:lnTo>
                <a:lnTo>
                  <a:pt x="13429" y="16682"/>
                </a:lnTo>
                <a:lnTo>
                  <a:pt x="13347" y="16739"/>
                </a:lnTo>
                <a:cubicBezTo>
                  <a:pt x="13347" y="16756"/>
                  <a:pt x="13344" y="16767"/>
                  <a:pt x="13336" y="16767"/>
                </a:cubicBezTo>
                <a:cubicBezTo>
                  <a:pt x="13325" y="16767"/>
                  <a:pt x="13322" y="16778"/>
                  <a:pt x="13322" y="16793"/>
                </a:cubicBezTo>
                <a:lnTo>
                  <a:pt x="13322" y="16821"/>
                </a:lnTo>
                <a:lnTo>
                  <a:pt x="13322" y="16942"/>
                </a:lnTo>
                <a:lnTo>
                  <a:pt x="13293" y="16970"/>
                </a:lnTo>
                <a:lnTo>
                  <a:pt x="13293" y="16914"/>
                </a:lnTo>
                <a:lnTo>
                  <a:pt x="13268" y="16889"/>
                </a:lnTo>
                <a:cubicBezTo>
                  <a:pt x="13248" y="16779"/>
                  <a:pt x="13144" y="16683"/>
                  <a:pt x="12957" y="16606"/>
                </a:cubicBezTo>
                <a:lnTo>
                  <a:pt x="12875" y="16606"/>
                </a:lnTo>
                <a:lnTo>
                  <a:pt x="12875" y="16657"/>
                </a:lnTo>
                <a:cubicBezTo>
                  <a:pt x="12892" y="16711"/>
                  <a:pt x="12932" y="16762"/>
                  <a:pt x="12991" y="16798"/>
                </a:cubicBezTo>
                <a:cubicBezTo>
                  <a:pt x="13048" y="16838"/>
                  <a:pt x="13096" y="16877"/>
                  <a:pt x="13132" y="16914"/>
                </a:cubicBezTo>
                <a:cubicBezTo>
                  <a:pt x="13113" y="16897"/>
                  <a:pt x="13090" y="16894"/>
                  <a:pt x="13065" y="16903"/>
                </a:cubicBezTo>
                <a:cubicBezTo>
                  <a:pt x="13036" y="16908"/>
                  <a:pt x="13025" y="16925"/>
                  <a:pt x="13025" y="16942"/>
                </a:cubicBezTo>
                <a:lnTo>
                  <a:pt x="13025" y="16999"/>
                </a:lnTo>
                <a:lnTo>
                  <a:pt x="13212" y="17267"/>
                </a:lnTo>
                <a:lnTo>
                  <a:pt x="13212" y="17792"/>
                </a:lnTo>
                <a:lnTo>
                  <a:pt x="13268" y="17930"/>
                </a:lnTo>
                <a:cubicBezTo>
                  <a:pt x="13231" y="18074"/>
                  <a:pt x="13158" y="18193"/>
                  <a:pt x="13050" y="18295"/>
                </a:cubicBezTo>
                <a:lnTo>
                  <a:pt x="13050" y="18266"/>
                </a:lnTo>
                <a:lnTo>
                  <a:pt x="12997" y="18295"/>
                </a:lnTo>
                <a:lnTo>
                  <a:pt x="12957" y="18320"/>
                </a:lnTo>
                <a:lnTo>
                  <a:pt x="12929" y="18453"/>
                </a:lnTo>
                <a:lnTo>
                  <a:pt x="12957" y="18481"/>
                </a:lnTo>
                <a:lnTo>
                  <a:pt x="12957" y="18509"/>
                </a:lnTo>
                <a:lnTo>
                  <a:pt x="12904" y="18453"/>
                </a:lnTo>
                <a:lnTo>
                  <a:pt x="12875" y="18628"/>
                </a:lnTo>
                <a:lnTo>
                  <a:pt x="12714" y="18681"/>
                </a:lnTo>
                <a:cubicBezTo>
                  <a:pt x="12658" y="18721"/>
                  <a:pt x="12635" y="18772"/>
                  <a:pt x="12646" y="18831"/>
                </a:cubicBezTo>
                <a:cubicBezTo>
                  <a:pt x="12655" y="18896"/>
                  <a:pt x="12632" y="18941"/>
                  <a:pt x="12579" y="18981"/>
                </a:cubicBezTo>
                <a:lnTo>
                  <a:pt x="12604" y="19034"/>
                </a:lnTo>
                <a:lnTo>
                  <a:pt x="12522" y="19114"/>
                </a:lnTo>
                <a:cubicBezTo>
                  <a:pt x="12522" y="19150"/>
                  <a:pt x="12519" y="19178"/>
                  <a:pt x="12508" y="19201"/>
                </a:cubicBezTo>
                <a:cubicBezTo>
                  <a:pt x="12500" y="19229"/>
                  <a:pt x="12497" y="19255"/>
                  <a:pt x="12497" y="19289"/>
                </a:cubicBezTo>
                <a:lnTo>
                  <a:pt x="12522" y="19483"/>
                </a:lnTo>
                <a:lnTo>
                  <a:pt x="12604" y="19531"/>
                </a:lnTo>
                <a:lnTo>
                  <a:pt x="12658" y="19483"/>
                </a:lnTo>
                <a:lnTo>
                  <a:pt x="12686" y="19399"/>
                </a:lnTo>
                <a:lnTo>
                  <a:pt x="12714" y="19560"/>
                </a:lnTo>
                <a:cubicBezTo>
                  <a:pt x="12714" y="19599"/>
                  <a:pt x="12694" y="19630"/>
                  <a:pt x="12658" y="19670"/>
                </a:cubicBezTo>
                <a:cubicBezTo>
                  <a:pt x="12604" y="19709"/>
                  <a:pt x="12550" y="19746"/>
                  <a:pt x="12497" y="19797"/>
                </a:cubicBezTo>
                <a:cubicBezTo>
                  <a:pt x="12440" y="19845"/>
                  <a:pt x="12415" y="19918"/>
                  <a:pt x="12415" y="20006"/>
                </a:cubicBezTo>
                <a:cubicBezTo>
                  <a:pt x="12415" y="20045"/>
                  <a:pt x="12429" y="20082"/>
                  <a:pt x="12454" y="20127"/>
                </a:cubicBezTo>
                <a:cubicBezTo>
                  <a:pt x="12483" y="20186"/>
                  <a:pt x="12497" y="20225"/>
                  <a:pt x="12497" y="20256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5" name="AutoShape 40"/>
          <p:cNvSpPr>
            <a:spLocks noChangeArrowheads="1"/>
          </p:cNvSpPr>
          <p:nvPr/>
        </p:nvSpPr>
        <p:spPr bwMode="auto">
          <a:xfrm>
            <a:off x="7426523" y="1577462"/>
            <a:ext cx="186929" cy="186928"/>
          </a:xfrm>
          <a:custGeom>
            <a:avLst/>
            <a:gdLst>
              <a:gd name="T0" fmla="*/ 21521 w 21600"/>
              <a:gd name="T1" fmla="*/ 19327 h 21600"/>
              <a:gd name="T2" fmla="*/ 21600 w 21600"/>
              <a:gd name="T3" fmla="*/ 19677 h 21600"/>
              <a:gd name="T4" fmla="*/ 21275 w 21600"/>
              <a:gd name="T5" fmla="*/ 20463 h 21600"/>
              <a:gd name="T6" fmla="*/ 20491 w 21600"/>
              <a:gd name="T7" fmla="*/ 21235 h 21600"/>
              <a:gd name="T8" fmla="*/ 19721 w 21600"/>
              <a:gd name="T9" fmla="*/ 21574 h 21600"/>
              <a:gd name="T10" fmla="*/ 19664 w 21600"/>
              <a:gd name="T11" fmla="*/ 21574 h 21600"/>
              <a:gd name="T12" fmla="*/ 18866 w 21600"/>
              <a:gd name="T13" fmla="*/ 21153 h 21600"/>
              <a:gd name="T14" fmla="*/ 12700 w 21600"/>
              <a:gd name="T15" fmla="*/ 13223 h 21600"/>
              <a:gd name="T16" fmla="*/ 10623 w 21600"/>
              <a:gd name="T17" fmla="*/ 14928 h 21600"/>
              <a:gd name="T18" fmla="*/ 8789 w 21600"/>
              <a:gd name="T19" fmla="*/ 16189 h 21600"/>
              <a:gd name="T20" fmla="*/ 9262 w 21600"/>
              <a:gd name="T21" fmla="*/ 19988 h 21600"/>
              <a:gd name="T22" fmla="*/ 9262 w 21600"/>
              <a:gd name="T23" fmla="*/ 20124 h 21600"/>
              <a:gd name="T24" fmla="*/ 8965 w 21600"/>
              <a:gd name="T25" fmla="*/ 20871 h 21600"/>
              <a:gd name="T26" fmla="*/ 8546 w 21600"/>
              <a:gd name="T27" fmla="*/ 21289 h 21600"/>
              <a:gd name="T28" fmla="*/ 7762 w 21600"/>
              <a:gd name="T29" fmla="*/ 21600 h 21600"/>
              <a:gd name="T30" fmla="*/ 7706 w 21600"/>
              <a:gd name="T31" fmla="*/ 21600 h 21600"/>
              <a:gd name="T32" fmla="*/ 6908 w 21600"/>
              <a:gd name="T33" fmla="*/ 21179 h 21600"/>
              <a:gd name="T34" fmla="*/ 4132 w 21600"/>
              <a:gd name="T35" fmla="*/ 17501 h 21600"/>
              <a:gd name="T36" fmla="*/ 419 w 21600"/>
              <a:gd name="T37" fmla="*/ 14696 h 21600"/>
              <a:gd name="T38" fmla="*/ 0 w 21600"/>
              <a:gd name="T39" fmla="*/ 13885 h 21600"/>
              <a:gd name="T40" fmla="*/ 0 w 21600"/>
              <a:gd name="T41" fmla="*/ 13834 h 21600"/>
              <a:gd name="T42" fmla="*/ 311 w 21600"/>
              <a:gd name="T43" fmla="*/ 13059 h 21600"/>
              <a:gd name="T44" fmla="*/ 716 w 21600"/>
              <a:gd name="T45" fmla="*/ 12669 h 21600"/>
              <a:gd name="T46" fmla="*/ 1477 w 21600"/>
              <a:gd name="T47" fmla="*/ 12341 h 21600"/>
              <a:gd name="T48" fmla="*/ 1613 w 21600"/>
              <a:gd name="T49" fmla="*/ 12369 h 21600"/>
              <a:gd name="T50" fmla="*/ 5408 w 21600"/>
              <a:gd name="T51" fmla="*/ 12802 h 21600"/>
              <a:gd name="T52" fmla="*/ 6673 w 21600"/>
              <a:gd name="T53" fmla="*/ 10984 h 21600"/>
              <a:gd name="T54" fmla="*/ 8376 w 21600"/>
              <a:gd name="T55" fmla="*/ 8931 h 21600"/>
              <a:gd name="T56" fmla="*/ 478 w 21600"/>
              <a:gd name="T57" fmla="*/ 2748 h 21600"/>
              <a:gd name="T58" fmla="*/ 59 w 21600"/>
              <a:gd name="T59" fmla="*/ 1951 h 21600"/>
              <a:gd name="T60" fmla="*/ 59 w 21600"/>
              <a:gd name="T61" fmla="*/ 1894 h 21600"/>
              <a:gd name="T62" fmla="*/ 371 w 21600"/>
              <a:gd name="T63" fmla="*/ 1111 h 21600"/>
              <a:gd name="T64" fmla="*/ 1140 w 21600"/>
              <a:gd name="T65" fmla="*/ 336 h 21600"/>
              <a:gd name="T66" fmla="*/ 1910 w 21600"/>
              <a:gd name="T67" fmla="*/ 25 h 21600"/>
              <a:gd name="T68" fmla="*/ 2088 w 21600"/>
              <a:gd name="T69" fmla="*/ 25 h 21600"/>
              <a:gd name="T70" fmla="*/ 2270 w 21600"/>
              <a:gd name="T71" fmla="*/ 79 h 21600"/>
              <a:gd name="T72" fmla="*/ 13147 w 21600"/>
              <a:gd name="T73" fmla="*/ 4046 h 21600"/>
              <a:gd name="T74" fmla="*/ 15193 w 21600"/>
              <a:gd name="T75" fmla="*/ 2030 h 21600"/>
              <a:gd name="T76" fmla="*/ 17375 w 21600"/>
              <a:gd name="T77" fmla="*/ 540 h 21600"/>
              <a:gd name="T78" fmla="*/ 19636 w 21600"/>
              <a:gd name="T79" fmla="*/ 0 h 21600"/>
              <a:gd name="T80" fmla="*/ 21113 w 21600"/>
              <a:gd name="T81" fmla="*/ 500 h 21600"/>
              <a:gd name="T82" fmla="*/ 21492 w 21600"/>
              <a:gd name="T83" fmla="*/ 1125 h 21600"/>
              <a:gd name="T84" fmla="*/ 21600 w 21600"/>
              <a:gd name="T85" fmla="*/ 1973 h 21600"/>
              <a:gd name="T86" fmla="*/ 21076 w 21600"/>
              <a:gd name="T87" fmla="*/ 4235 h 21600"/>
              <a:gd name="T88" fmla="*/ 19582 w 21600"/>
              <a:gd name="T89" fmla="*/ 6401 h 21600"/>
              <a:gd name="T90" fmla="*/ 17548 w 21600"/>
              <a:gd name="T91" fmla="*/ 8456 h 21600"/>
              <a:gd name="T92" fmla="*/ 21521 w 21600"/>
              <a:gd name="T93" fmla="*/ 19327 h 21600"/>
              <a:gd name="T94" fmla="*/ 21521 w 21600"/>
              <a:gd name="T95" fmla="*/ 1932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1600" h="21600">
                <a:moveTo>
                  <a:pt x="21521" y="19327"/>
                </a:moveTo>
                <a:cubicBezTo>
                  <a:pt x="21574" y="19434"/>
                  <a:pt x="21600" y="19553"/>
                  <a:pt x="21600" y="19677"/>
                </a:cubicBezTo>
                <a:cubicBezTo>
                  <a:pt x="21600" y="19974"/>
                  <a:pt x="21492" y="20237"/>
                  <a:pt x="21275" y="20463"/>
                </a:cubicBezTo>
                <a:lnTo>
                  <a:pt x="20491" y="21235"/>
                </a:lnTo>
                <a:cubicBezTo>
                  <a:pt x="20281" y="21461"/>
                  <a:pt x="20027" y="21574"/>
                  <a:pt x="19721" y="21574"/>
                </a:cubicBezTo>
                <a:lnTo>
                  <a:pt x="19664" y="21574"/>
                </a:lnTo>
                <a:cubicBezTo>
                  <a:pt x="19350" y="21538"/>
                  <a:pt x="19081" y="21396"/>
                  <a:pt x="18866" y="21153"/>
                </a:cubicBezTo>
                <a:lnTo>
                  <a:pt x="12700" y="13223"/>
                </a:lnTo>
                <a:cubicBezTo>
                  <a:pt x="11959" y="13870"/>
                  <a:pt x="11265" y="14439"/>
                  <a:pt x="10623" y="14928"/>
                </a:cubicBezTo>
                <a:cubicBezTo>
                  <a:pt x="9975" y="15414"/>
                  <a:pt x="9367" y="15835"/>
                  <a:pt x="8789" y="16189"/>
                </a:cubicBezTo>
                <a:lnTo>
                  <a:pt x="9262" y="19988"/>
                </a:lnTo>
                <a:lnTo>
                  <a:pt x="9262" y="20124"/>
                </a:lnTo>
                <a:cubicBezTo>
                  <a:pt x="9262" y="20424"/>
                  <a:pt x="9163" y="20673"/>
                  <a:pt x="8965" y="20871"/>
                </a:cubicBezTo>
                <a:lnTo>
                  <a:pt x="8546" y="21289"/>
                </a:lnTo>
                <a:cubicBezTo>
                  <a:pt x="8339" y="21498"/>
                  <a:pt x="8076" y="21600"/>
                  <a:pt x="7762" y="21600"/>
                </a:cubicBezTo>
                <a:lnTo>
                  <a:pt x="7706" y="21600"/>
                </a:lnTo>
                <a:cubicBezTo>
                  <a:pt x="7355" y="21563"/>
                  <a:pt x="7089" y="21425"/>
                  <a:pt x="6908" y="21179"/>
                </a:cubicBezTo>
                <a:lnTo>
                  <a:pt x="4132" y="17501"/>
                </a:lnTo>
                <a:lnTo>
                  <a:pt x="419" y="14696"/>
                </a:lnTo>
                <a:cubicBezTo>
                  <a:pt x="156" y="14473"/>
                  <a:pt x="17" y="14201"/>
                  <a:pt x="0" y="13885"/>
                </a:cubicBezTo>
                <a:lnTo>
                  <a:pt x="0" y="13834"/>
                </a:lnTo>
                <a:cubicBezTo>
                  <a:pt x="0" y="13551"/>
                  <a:pt x="105" y="13294"/>
                  <a:pt x="311" y="13059"/>
                </a:cubicBezTo>
                <a:lnTo>
                  <a:pt x="716" y="12669"/>
                </a:lnTo>
                <a:cubicBezTo>
                  <a:pt x="897" y="12440"/>
                  <a:pt x="1152" y="12332"/>
                  <a:pt x="1477" y="12341"/>
                </a:cubicBezTo>
                <a:cubicBezTo>
                  <a:pt x="1551" y="12341"/>
                  <a:pt x="1596" y="12352"/>
                  <a:pt x="1613" y="12369"/>
                </a:cubicBezTo>
                <a:lnTo>
                  <a:pt x="5408" y="12802"/>
                </a:lnTo>
                <a:cubicBezTo>
                  <a:pt x="5761" y="12234"/>
                  <a:pt x="6180" y="11626"/>
                  <a:pt x="6673" y="10984"/>
                </a:cubicBezTo>
                <a:cubicBezTo>
                  <a:pt x="7168" y="10336"/>
                  <a:pt x="7734" y="9655"/>
                  <a:pt x="8376" y="8931"/>
                </a:cubicBezTo>
                <a:lnTo>
                  <a:pt x="478" y="2748"/>
                </a:lnTo>
                <a:cubicBezTo>
                  <a:pt x="195" y="2522"/>
                  <a:pt x="59" y="2256"/>
                  <a:pt x="59" y="1951"/>
                </a:cubicBezTo>
                <a:lnTo>
                  <a:pt x="59" y="1894"/>
                </a:lnTo>
                <a:cubicBezTo>
                  <a:pt x="59" y="1614"/>
                  <a:pt x="161" y="1354"/>
                  <a:pt x="371" y="1111"/>
                </a:cubicBezTo>
                <a:lnTo>
                  <a:pt x="1140" y="336"/>
                </a:lnTo>
                <a:cubicBezTo>
                  <a:pt x="1384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4" y="25"/>
                  <a:pt x="2216" y="45"/>
                  <a:pt x="2270" y="79"/>
                </a:cubicBezTo>
                <a:lnTo>
                  <a:pt x="13147" y="4046"/>
                </a:lnTo>
                <a:lnTo>
                  <a:pt x="15193" y="2030"/>
                </a:lnTo>
                <a:cubicBezTo>
                  <a:pt x="15827" y="1397"/>
                  <a:pt x="16552" y="902"/>
                  <a:pt x="17375" y="540"/>
                </a:cubicBezTo>
                <a:cubicBezTo>
                  <a:pt x="18196" y="181"/>
                  <a:pt x="18951" y="0"/>
                  <a:pt x="19636" y="0"/>
                </a:cubicBezTo>
                <a:cubicBezTo>
                  <a:pt x="20284" y="0"/>
                  <a:pt x="20779" y="167"/>
                  <a:pt x="21113" y="500"/>
                </a:cubicBezTo>
                <a:cubicBezTo>
                  <a:pt x="21292" y="662"/>
                  <a:pt x="21419" y="871"/>
                  <a:pt x="21492" y="1125"/>
                </a:cubicBezTo>
                <a:cubicBezTo>
                  <a:pt x="21563" y="1374"/>
                  <a:pt x="21600" y="1660"/>
                  <a:pt x="21600" y="1973"/>
                </a:cubicBezTo>
                <a:cubicBezTo>
                  <a:pt x="21600" y="2660"/>
                  <a:pt x="21425" y="3415"/>
                  <a:pt x="21076" y="4235"/>
                </a:cubicBezTo>
                <a:cubicBezTo>
                  <a:pt x="20728" y="5055"/>
                  <a:pt x="20230" y="5779"/>
                  <a:pt x="19582" y="6401"/>
                </a:cubicBezTo>
                <a:lnTo>
                  <a:pt x="17548" y="8456"/>
                </a:lnTo>
                <a:lnTo>
                  <a:pt x="21521" y="19327"/>
                </a:lnTo>
                <a:close/>
                <a:moveTo>
                  <a:pt x="21521" y="19327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6" name="AutoShape 59"/>
          <p:cNvSpPr>
            <a:spLocks noChangeArrowheads="1"/>
          </p:cNvSpPr>
          <p:nvPr/>
        </p:nvSpPr>
        <p:spPr bwMode="auto">
          <a:xfrm>
            <a:off x="5889427" y="3872987"/>
            <a:ext cx="222647" cy="186928"/>
          </a:xfrm>
          <a:custGeom>
            <a:avLst/>
            <a:gdLst>
              <a:gd name="T0" fmla="*/ 20263 w 21600"/>
              <a:gd name="T1" fmla="*/ 3223 h 21600"/>
              <a:gd name="T2" fmla="*/ 21208 w 21600"/>
              <a:gd name="T3" fmla="*/ 3714 h 21600"/>
              <a:gd name="T4" fmla="*/ 21600 w 21600"/>
              <a:gd name="T5" fmla="*/ 4865 h 21600"/>
              <a:gd name="T6" fmla="*/ 21600 w 21600"/>
              <a:gd name="T7" fmla="*/ 19984 h 21600"/>
              <a:gd name="T8" fmla="*/ 21208 w 21600"/>
              <a:gd name="T9" fmla="*/ 21121 h 21600"/>
              <a:gd name="T10" fmla="*/ 20263 w 21600"/>
              <a:gd name="T11" fmla="*/ 21600 h 21600"/>
              <a:gd name="T12" fmla="*/ 1349 w 21600"/>
              <a:gd name="T13" fmla="*/ 21600 h 21600"/>
              <a:gd name="T14" fmla="*/ 399 w 21600"/>
              <a:gd name="T15" fmla="*/ 21121 h 21600"/>
              <a:gd name="T16" fmla="*/ 0 w 21600"/>
              <a:gd name="T17" fmla="*/ 19984 h 21600"/>
              <a:gd name="T18" fmla="*/ 0 w 21600"/>
              <a:gd name="T19" fmla="*/ 4865 h 21600"/>
              <a:gd name="T20" fmla="*/ 399 w 21600"/>
              <a:gd name="T21" fmla="*/ 3714 h 21600"/>
              <a:gd name="T22" fmla="*/ 1349 w 21600"/>
              <a:gd name="T23" fmla="*/ 3223 h 21600"/>
              <a:gd name="T24" fmla="*/ 5638 w 21600"/>
              <a:gd name="T25" fmla="*/ 3223 h 21600"/>
              <a:gd name="T26" fmla="*/ 6319 w 21600"/>
              <a:gd name="T27" fmla="*/ 1460 h 21600"/>
              <a:gd name="T28" fmla="*/ 7090 w 21600"/>
              <a:gd name="T29" fmla="*/ 426 h 21600"/>
              <a:gd name="T30" fmla="*/ 8204 w 21600"/>
              <a:gd name="T31" fmla="*/ 0 h 21600"/>
              <a:gd name="T32" fmla="*/ 13396 w 21600"/>
              <a:gd name="T33" fmla="*/ 0 h 21600"/>
              <a:gd name="T34" fmla="*/ 14510 w 21600"/>
              <a:gd name="T35" fmla="*/ 426 h 21600"/>
              <a:gd name="T36" fmla="*/ 15294 w 21600"/>
              <a:gd name="T37" fmla="*/ 1460 h 21600"/>
              <a:gd name="T38" fmla="*/ 15962 w 21600"/>
              <a:gd name="T39" fmla="*/ 3223 h 21600"/>
              <a:gd name="T40" fmla="*/ 20263 w 21600"/>
              <a:gd name="T41" fmla="*/ 3223 h 21600"/>
              <a:gd name="T42" fmla="*/ 10806 w 21600"/>
              <a:gd name="T43" fmla="*/ 19185 h 21600"/>
              <a:gd name="T44" fmla="*/ 12987 w 21600"/>
              <a:gd name="T45" fmla="*/ 18650 h 21600"/>
              <a:gd name="T46" fmla="*/ 14775 w 21600"/>
              <a:gd name="T47" fmla="*/ 17196 h 21600"/>
              <a:gd name="T48" fmla="*/ 15974 w 21600"/>
              <a:gd name="T49" fmla="*/ 15048 h 21600"/>
              <a:gd name="T50" fmla="*/ 16420 w 21600"/>
              <a:gd name="T51" fmla="*/ 12422 h 21600"/>
              <a:gd name="T52" fmla="*/ 15974 w 21600"/>
              <a:gd name="T53" fmla="*/ 9795 h 21600"/>
              <a:gd name="T54" fmla="*/ 14775 w 21600"/>
              <a:gd name="T55" fmla="*/ 7645 h 21600"/>
              <a:gd name="T56" fmla="*/ 12987 w 21600"/>
              <a:gd name="T57" fmla="*/ 6199 h 21600"/>
              <a:gd name="T58" fmla="*/ 10806 w 21600"/>
              <a:gd name="T59" fmla="*/ 5667 h 21600"/>
              <a:gd name="T60" fmla="*/ 8620 w 21600"/>
              <a:gd name="T61" fmla="*/ 6199 h 21600"/>
              <a:gd name="T62" fmla="*/ 6828 w 21600"/>
              <a:gd name="T63" fmla="*/ 7645 h 21600"/>
              <a:gd name="T64" fmla="*/ 5626 w 21600"/>
              <a:gd name="T65" fmla="*/ 9789 h 21600"/>
              <a:gd name="T66" fmla="*/ 5180 w 21600"/>
              <a:gd name="T67" fmla="*/ 12422 h 21600"/>
              <a:gd name="T68" fmla="*/ 5626 w 21600"/>
              <a:gd name="T69" fmla="*/ 15048 h 21600"/>
              <a:gd name="T70" fmla="*/ 6828 w 21600"/>
              <a:gd name="T71" fmla="*/ 17196 h 21600"/>
              <a:gd name="T72" fmla="*/ 8620 w 21600"/>
              <a:gd name="T73" fmla="*/ 18650 h 21600"/>
              <a:gd name="T74" fmla="*/ 10806 w 21600"/>
              <a:gd name="T75" fmla="*/ 19185 h 21600"/>
              <a:gd name="T76" fmla="*/ 10806 w 21600"/>
              <a:gd name="T77" fmla="*/ 7833 h 21600"/>
              <a:gd name="T78" fmla="*/ 12295 w 21600"/>
              <a:gd name="T79" fmla="*/ 8191 h 21600"/>
              <a:gd name="T80" fmla="*/ 13502 w 21600"/>
              <a:gd name="T81" fmla="*/ 9169 h 21600"/>
              <a:gd name="T82" fmla="*/ 14317 w 21600"/>
              <a:gd name="T83" fmla="*/ 10624 h 21600"/>
              <a:gd name="T84" fmla="*/ 14615 w 21600"/>
              <a:gd name="T85" fmla="*/ 12422 h 21600"/>
              <a:gd name="T86" fmla="*/ 14317 w 21600"/>
              <a:gd name="T87" fmla="*/ 14205 h 21600"/>
              <a:gd name="T88" fmla="*/ 13502 w 21600"/>
              <a:gd name="T89" fmla="*/ 15668 h 21600"/>
              <a:gd name="T90" fmla="*/ 12290 w 21600"/>
              <a:gd name="T91" fmla="*/ 16661 h 21600"/>
              <a:gd name="T92" fmla="*/ 10806 w 21600"/>
              <a:gd name="T93" fmla="*/ 17017 h 21600"/>
              <a:gd name="T94" fmla="*/ 9313 w 21600"/>
              <a:gd name="T95" fmla="*/ 16661 h 21600"/>
              <a:gd name="T96" fmla="*/ 8101 w 21600"/>
              <a:gd name="T97" fmla="*/ 15668 h 21600"/>
              <a:gd name="T98" fmla="*/ 7286 w 21600"/>
              <a:gd name="T99" fmla="*/ 14199 h 21600"/>
              <a:gd name="T100" fmla="*/ 6985 w 21600"/>
              <a:gd name="T101" fmla="*/ 12422 h 21600"/>
              <a:gd name="T102" fmla="*/ 7286 w 21600"/>
              <a:gd name="T103" fmla="*/ 10624 h 21600"/>
              <a:gd name="T104" fmla="*/ 8101 w 21600"/>
              <a:gd name="T105" fmla="*/ 9169 h 21600"/>
              <a:gd name="T106" fmla="*/ 9313 w 21600"/>
              <a:gd name="T107" fmla="*/ 8191 h 21600"/>
              <a:gd name="T108" fmla="*/ 10806 w 21600"/>
              <a:gd name="T109" fmla="*/ 783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3" y="3223"/>
                  <a:pt x="20946" y="3385"/>
                  <a:pt x="21208" y="3714"/>
                </a:cubicBezTo>
                <a:cubicBezTo>
                  <a:pt x="21470" y="4043"/>
                  <a:pt x="21600" y="4428"/>
                  <a:pt x="21600" y="4865"/>
                </a:cubicBezTo>
                <a:lnTo>
                  <a:pt x="21600" y="19984"/>
                </a:lnTo>
                <a:cubicBezTo>
                  <a:pt x="21600" y="20422"/>
                  <a:pt x="21470" y="20804"/>
                  <a:pt x="21208" y="21121"/>
                </a:cubicBezTo>
                <a:cubicBezTo>
                  <a:pt x="20946" y="21441"/>
                  <a:pt x="20633" y="21600"/>
                  <a:pt x="20263" y="21600"/>
                </a:cubicBezTo>
                <a:lnTo>
                  <a:pt x="1349" y="21600"/>
                </a:lnTo>
                <a:cubicBezTo>
                  <a:pt x="982" y="21600"/>
                  <a:pt x="663" y="21441"/>
                  <a:pt x="399" y="21121"/>
                </a:cubicBezTo>
                <a:cubicBezTo>
                  <a:pt x="135" y="20804"/>
                  <a:pt x="0" y="20422"/>
                  <a:pt x="0" y="19984"/>
                </a:cubicBezTo>
                <a:lnTo>
                  <a:pt x="0" y="4865"/>
                </a:lnTo>
                <a:cubicBezTo>
                  <a:pt x="0" y="4428"/>
                  <a:pt x="135" y="4043"/>
                  <a:pt x="399" y="3714"/>
                </a:cubicBezTo>
                <a:cubicBezTo>
                  <a:pt x="663" y="3385"/>
                  <a:pt x="982" y="3223"/>
                  <a:pt x="1349" y="3223"/>
                </a:cubicBezTo>
                <a:lnTo>
                  <a:pt x="5638" y="3223"/>
                </a:lnTo>
                <a:lnTo>
                  <a:pt x="6319" y="1460"/>
                </a:lnTo>
                <a:cubicBezTo>
                  <a:pt x="6458" y="1058"/>
                  <a:pt x="6718" y="714"/>
                  <a:pt x="7090" y="426"/>
                </a:cubicBezTo>
                <a:cubicBezTo>
                  <a:pt x="7467" y="144"/>
                  <a:pt x="7839" y="0"/>
                  <a:pt x="8204" y="0"/>
                </a:cubicBezTo>
                <a:lnTo>
                  <a:pt x="13396" y="0"/>
                </a:lnTo>
                <a:cubicBezTo>
                  <a:pt x="13763" y="0"/>
                  <a:pt x="14136" y="144"/>
                  <a:pt x="14510" y="426"/>
                </a:cubicBezTo>
                <a:cubicBezTo>
                  <a:pt x="14885" y="714"/>
                  <a:pt x="15147" y="1058"/>
                  <a:pt x="15294" y="1460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6" y="19185"/>
                </a:moveTo>
                <a:cubicBezTo>
                  <a:pt x="11572" y="19185"/>
                  <a:pt x="12299" y="19003"/>
                  <a:pt x="12987" y="18650"/>
                </a:cubicBezTo>
                <a:cubicBezTo>
                  <a:pt x="13673" y="18295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4" y="15048"/>
                </a:cubicBezTo>
                <a:cubicBezTo>
                  <a:pt x="16270" y="14235"/>
                  <a:pt x="16420" y="13356"/>
                  <a:pt x="16420" y="12422"/>
                </a:cubicBezTo>
                <a:cubicBezTo>
                  <a:pt x="16420" y="11499"/>
                  <a:pt x="16270" y="10624"/>
                  <a:pt x="15974" y="9795"/>
                </a:cubicBezTo>
                <a:cubicBezTo>
                  <a:pt x="15678" y="8967"/>
                  <a:pt x="15279" y="8250"/>
                  <a:pt x="14775" y="7645"/>
                </a:cubicBezTo>
                <a:cubicBezTo>
                  <a:pt x="14270" y="7036"/>
                  <a:pt x="13673" y="6558"/>
                  <a:pt x="12987" y="6199"/>
                </a:cubicBezTo>
                <a:cubicBezTo>
                  <a:pt x="12299" y="5844"/>
                  <a:pt x="11572" y="5667"/>
                  <a:pt x="10806" y="5667"/>
                </a:cubicBezTo>
                <a:cubicBezTo>
                  <a:pt x="10040" y="5667"/>
                  <a:pt x="9313" y="5847"/>
                  <a:pt x="8620" y="6199"/>
                </a:cubicBezTo>
                <a:cubicBezTo>
                  <a:pt x="7930" y="6558"/>
                  <a:pt x="7332" y="7036"/>
                  <a:pt x="6828" y="7645"/>
                </a:cubicBezTo>
                <a:cubicBezTo>
                  <a:pt x="6324" y="8250"/>
                  <a:pt x="5922" y="8964"/>
                  <a:pt x="5626" y="9789"/>
                </a:cubicBezTo>
                <a:cubicBezTo>
                  <a:pt x="5330" y="10612"/>
                  <a:pt x="5180" y="11491"/>
                  <a:pt x="5180" y="12422"/>
                </a:cubicBezTo>
                <a:cubicBezTo>
                  <a:pt x="5180" y="13356"/>
                  <a:pt x="5330" y="14235"/>
                  <a:pt x="5626" y="15048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5"/>
                  <a:pt x="8620" y="18650"/>
                </a:cubicBezTo>
                <a:cubicBezTo>
                  <a:pt x="9313" y="19006"/>
                  <a:pt x="10040" y="19185"/>
                  <a:pt x="10806" y="19185"/>
                </a:cubicBezTo>
                <a:moveTo>
                  <a:pt x="10806" y="7833"/>
                </a:moveTo>
                <a:cubicBezTo>
                  <a:pt x="11337" y="7833"/>
                  <a:pt x="11834" y="7953"/>
                  <a:pt x="12295" y="8191"/>
                </a:cubicBezTo>
                <a:cubicBezTo>
                  <a:pt x="12755" y="8432"/>
                  <a:pt x="13159" y="8755"/>
                  <a:pt x="13502" y="9169"/>
                </a:cubicBezTo>
                <a:cubicBezTo>
                  <a:pt x="13847" y="9584"/>
                  <a:pt x="14118" y="10069"/>
                  <a:pt x="14317" y="10624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6"/>
                  <a:pt x="14515" y="13650"/>
                  <a:pt x="14317" y="14205"/>
                </a:cubicBezTo>
                <a:cubicBezTo>
                  <a:pt x="14118" y="14757"/>
                  <a:pt x="13847" y="15245"/>
                  <a:pt x="13502" y="15668"/>
                </a:cubicBezTo>
                <a:cubicBezTo>
                  <a:pt x="13159" y="16091"/>
                  <a:pt x="12752" y="16420"/>
                  <a:pt x="12290" y="16661"/>
                </a:cubicBezTo>
                <a:cubicBezTo>
                  <a:pt x="11825" y="16899"/>
                  <a:pt x="11330" y="17017"/>
                  <a:pt x="10806" y="17017"/>
                </a:cubicBezTo>
                <a:cubicBezTo>
                  <a:pt x="10275" y="17017"/>
                  <a:pt x="9778" y="16899"/>
                  <a:pt x="9313" y="16661"/>
                </a:cubicBezTo>
                <a:cubicBezTo>
                  <a:pt x="8848" y="16420"/>
                  <a:pt x="8444" y="16091"/>
                  <a:pt x="8101" y="15668"/>
                </a:cubicBezTo>
                <a:cubicBezTo>
                  <a:pt x="7756" y="15245"/>
                  <a:pt x="7484" y="14755"/>
                  <a:pt x="7286" y="14199"/>
                </a:cubicBezTo>
                <a:cubicBezTo>
                  <a:pt x="7085" y="13641"/>
                  <a:pt x="6985" y="13045"/>
                  <a:pt x="6985" y="12422"/>
                </a:cubicBezTo>
                <a:cubicBezTo>
                  <a:pt x="6985" y="11781"/>
                  <a:pt x="7085" y="11185"/>
                  <a:pt x="7286" y="10624"/>
                </a:cubicBezTo>
                <a:cubicBezTo>
                  <a:pt x="7484" y="10068"/>
                  <a:pt x="7756" y="9584"/>
                  <a:pt x="8101" y="9169"/>
                </a:cubicBezTo>
                <a:cubicBezTo>
                  <a:pt x="8444" y="8755"/>
                  <a:pt x="8848" y="8432"/>
                  <a:pt x="9313" y="8191"/>
                </a:cubicBezTo>
                <a:cubicBezTo>
                  <a:pt x="9778" y="7953"/>
                  <a:pt x="10275" y="7833"/>
                  <a:pt x="10806" y="7833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7" name="AutoShape 78"/>
          <p:cNvSpPr>
            <a:spLocks noChangeArrowheads="1"/>
          </p:cNvSpPr>
          <p:nvPr/>
        </p:nvSpPr>
        <p:spPr bwMode="auto">
          <a:xfrm>
            <a:off x="2818804" y="3872987"/>
            <a:ext cx="223838" cy="186928"/>
          </a:xfrm>
          <a:custGeom>
            <a:avLst/>
            <a:gdLst>
              <a:gd name="T0" fmla="*/ 4428 w 21600"/>
              <a:gd name="T1" fmla="*/ 5687 h 21600"/>
              <a:gd name="T2" fmla="*/ 4894 w 21600"/>
              <a:gd name="T3" fmla="*/ 7107 h 21600"/>
              <a:gd name="T4" fmla="*/ 4918 w 21600"/>
              <a:gd name="T5" fmla="*/ 9857 h 21600"/>
              <a:gd name="T6" fmla="*/ 4330 w 21600"/>
              <a:gd name="T7" fmla="*/ 10257 h 21600"/>
              <a:gd name="T8" fmla="*/ 257 w 21600"/>
              <a:gd name="T9" fmla="*/ 10110 h 21600"/>
              <a:gd name="T10" fmla="*/ 0 w 21600"/>
              <a:gd name="T11" fmla="*/ 7760 h 21600"/>
              <a:gd name="T12" fmla="*/ 125 w 21600"/>
              <a:gd name="T13" fmla="*/ 6326 h 21600"/>
              <a:gd name="T14" fmla="*/ 1123 w 21600"/>
              <a:gd name="T15" fmla="*/ 5419 h 21600"/>
              <a:gd name="T16" fmla="*/ 0 w 21600"/>
              <a:gd name="T17" fmla="*/ 2937 h 21600"/>
              <a:gd name="T18" fmla="*/ 718 w 21600"/>
              <a:gd name="T19" fmla="*/ 861 h 21600"/>
              <a:gd name="T20" fmla="*/ 2446 w 21600"/>
              <a:gd name="T21" fmla="*/ 0 h 21600"/>
              <a:gd name="T22" fmla="*/ 4188 w 21600"/>
              <a:gd name="T23" fmla="*/ 861 h 21600"/>
              <a:gd name="T24" fmla="*/ 4918 w 21600"/>
              <a:gd name="T25" fmla="*/ 2937 h 21600"/>
              <a:gd name="T26" fmla="*/ 3768 w 21600"/>
              <a:gd name="T27" fmla="*/ 5419 h 21600"/>
              <a:gd name="T28" fmla="*/ 19356 w 21600"/>
              <a:gd name="T29" fmla="*/ 13670 h 21600"/>
              <a:gd name="T30" fmla="*/ 19788 w 21600"/>
              <a:gd name="T31" fmla="*/ 20817 h 21600"/>
              <a:gd name="T32" fmla="*/ 19344 w 21600"/>
              <a:gd name="T33" fmla="*/ 21191 h 21600"/>
              <a:gd name="T34" fmla="*/ 18662 w 21600"/>
              <a:gd name="T35" fmla="*/ 21600 h 21600"/>
              <a:gd name="T36" fmla="*/ 2318 w 21600"/>
              <a:gd name="T37" fmla="*/ 21292 h 21600"/>
              <a:gd name="T38" fmla="*/ 1819 w 21600"/>
              <a:gd name="T39" fmla="*/ 15481 h 21600"/>
              <a:gd name="T40" fmla="*/ 3461 w 21600"/>
              <a:gd name="T41" fmla="*/ 12063 h 21600"/>
              <a:gd name="T42" fmla="*/ 4138 w 21600"/>
              <a:gd name="T43" fmla="*/ 11553 h 21600"/>
              <a:gd name="T44" fmla="*/ 5126 w 21600"/>
              <a:gd name="T45" fmla="*/ 11389 h 21600"/>
              <a:gd name="T46" fmla="*/ 8172 w 21600"/>
              <a:gd name="T47" fmla="*/ 10853 h 21600"/>
              <a:gd name="T48" fmla="*/ 5885 w 21600"/>
              <a:gd name="T49" fmla="*/ 5903 h 21600"/>
              <a:gd name="T50" fmla="*/ 7332 w 21600"/>
              <a:gd name="T51" fmla="*/ 1734 h 21600"/>
              <a:gd name="T52" fmla="*/ 10802 w 21600"/>
              <a:gd name="T53" fmla="*/ 3 h 21600"/>
              <a:gd name="T54" fmla="*/ 14273 w 21600"/>
              <a:gd name="T55" fmla="*/ 1734 h 21600"/>
              <a:gd name="T56" fmla="*/ 15720 w 21600"/>
              <a:gd name="T57" fmla="*/ 5903 h 21600"/>
              <a:gd name="T58" fmla="*/ 13433 w 21600"/>
              <a:gd name="T59" fmla="*/ 10853 h 21600"/>
              <a:gd name="T60" fmla="*/ 16478 w 21600"/>
              <a:gd name="T61" fmla="*/ 11389 h 21600"/>
              <a:gd name="T62" fmla="*/ 17467 w 21600"/>
              <a:gd name="T63" fmla="*/ 11553 h 21600"/>
              <a:gd name="T64" fmla="*/ 18166 w 21600"/>
              <a:gd name="T65" fmla="*/ 12063 h 21600"/>
              <a:gd name="T66" fmla="*/ 21125 w 21600"/>
              <a:gd name="T67" fmla="*/ 5687 h 21600"/>
              <a:gd name="T68" fmla="*/ 21576 w 21600"/>
              <a:gd name="T69" fmla="*/ 7107 h 21600"/>
              <a:gd name="T70" fmla="*/ 21600 w 21600"/>
              <a:gd name="T71" fmla="*/ 9857 h 21600"/>
              <a:gd name="T72" fmla="*/ 21036 w 21600"/>
              <a:gd name="T73" fmla="*/ 10257 h 21600"/>
              <a:gd name="T74" fmla="*/ 16954 w 21600"/>
              <a:gd name="T75" fmla="*/ 10110 h 21600"/>
              <a:gd name="T76" fmla="*/ 16682 w 21600"/>
              <a:gd name="T77" fmla="*/ 7760 h 21600"/>
              <a:gd name="T78" fmla="*/ 16836 w 21600"/>
              <a:gd name="T79" fmla="*/ 6326 h 21600"/>
              <a:gd name="T80" fmla="*/ 17830 w 21600"/>
              <a:gd name="T81" fmla="*/ 5419 h 21600"/>
              <a:gd name="T82" fmla="*/ 16682 w 21600"/>
              <a:gd name="T83" fmla="*/ 2937 h 21600"/>
              <a:gd name="T84" fmla="*/ 17400 w 21600"/>
              <a:gd name="T85" fmla="*/ 861 h 21600"/>
              <a:gd name="T86" fmla="*/ 19152 w 21600"/>
              <a:gd name="T87" fmla="*/ 0 h 21600"/>
              <a:gd name="T88" fmla="*/ 20882 w 21600"/>
              <a:gd name="T89" fmla="*/ 861 h 21600"/>
              <a:gd name="T90" fmla="*/ 21600 w 21600"/>
              <a:gd name="T91" fmla="*/ 2937 h 21600"/>
              <a:gd name="T92" fmla="*/ 20474 w 21600"/>
              <a:gd name="T93" fmla="*/ 541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1600" h="21600">
                <a:moveTo>
                  <a:pt x="3768" y="5419"/>
                </a:moveTo>
                <a:cubicBezTo>
                  <a:pt x="4051" y="5419"/>
                  <a:pt x="4272" y="5506"/>
                  <a:pt x="4428" y="5687"/>
                </a:cubicBezTo>
                <a:cubicBezTo>
                  <a:pt x="4586" y="5866"/>
                  <a:pt x="4702" y="6079"/>
                  <a:pt x="4766" y="6326"/>
                </a:cubicBezTo>
                <a:cubicBezTo>
                  <a:pt x="4836" y="6574"/>
                  <a:pt x="4879" y="6836"/>
                  <a:pt x="4894" y="7107"/>
                </a:cubicBezTo>
                <a:cubicBezTo>
                  <a:pt x="4910" y="7377"/>
                  <a:pt x="4918" y="7596"/>
                  <a:pt x="4918" y="7760"/>
                </a:cubicBezTo>
                <a:lnTo>
                  <a:pt x="4918" y="9857"/>
                </a:lnTo>
                <a:cubicBezTo>
                  <a:pt x="4810" y="9929"/>
                  <a:pt x="4721" y="10015"/>
                  <a:pt x="4646" y="10110"/>
                </a:cubicBezTo>
                <a:cubicBezTo>
                  <a:pt x="4574" y="10208"/>
                  <a:pt x="4469" y="10257"/>
                  <a:pt x="4330" y="10257"/>
                </a:cubicBezTo>
                <a:lnTo>
                  <a:pt x="562" y="10257"/>
                </a:lnTo>
                <a:cubicBezTo>
                  <a:pt x="439" y="10257"/>
                  <a:pt x="338" y="10208"/>
                  <a:pt x="257" y="10110"/>
                </a:cubicBezTo>
                <a:cubicBezTo>
                  <a:pt x="178" y="10015"/>
                  <a:pt x="94" y="9929"/>
                  <a:pt x="0" y="9857"/>
                </a:cubicBezTo>
                <a:lnTo>
                  <a:pt x="0" y="7760"/>
                </a:lnTo>
                <a:cubicBezTo>
                  <a:pt x="0" y="7596"/>
                  <a:pt x="5" y="7377"/>
                  <a:pt x="12" y="7107"/>
                </a:cubicBezTo>
                <a:cubicBezTo>
                  <a:pt x="19" y="6836"/>
                  <a:pt x="58" y="6574"/>
                  <a:pt x="125" y="6326"/>
                </a:cubicBezTo>
                <a:cubicBezTo>
                  <a:pt x="197" y="6079"/>
                  <a:pt x="310" y="5866"/>
                  <a:pt x="466" y="5687"/>
                </a:cubicBezTo>
                <a:cubicBezTo>
                  <a:pt x="624" y="5509"/>
                  <a:pt x="842" y="5419"/>
                  <a:pt x="1123" y="5419"/>
                </a:cubicBezTo>
                <a:cubicBezTo>
                  <a:pt x="782" y="5152"/>
                  <a:pt x="509" y="4803"/>
                  <a:pt x="305" y="4377"/>
                </a:cubicBezTo>
                <a:cubicBezTo>
                  <a:pt x="103" y="3951"/>
                  <a:pt x="0" y="3470"/>
                  <a:pt x="0" y="2937"/>
                </a:cubicBezTo>
                <a:cubicBezTo>
                  <a:pt x="0" y="2540"/>
                  <a:pt x="65" y="2163"/>
                  <a:pt x="190" y="1806"/>
                </a:cubicBezTo>
                <a:cubicBezTo>
                  <a:pt x="317" y="1449"/>
                  <a:pt x="492" y="1135"/>
                  <a:pt x="718" y="861"/>
                </a:cubicBezTo>
                <a:cubicBezTo>
                  <a:pt x="943" y="590"/>
                  <a:pt x="1207" y="380"/>
                  <a:pt x="1505" y="228"/>
                </a:cubicBezTo>
                <a:cubicBezTo>
                  <a:pt x="1805" y="78"/>
                  <a:pt x="2119" y="0"/>
                  <a:pt x="2446" y="0"/>
                </a:cubicBezTo>
                <a:cubicBezTo>
                  <a:pt x="2794" y="0"/>
                  <a:pt x="3115" y="78"/>
                  <a:pt x="3413" y="228"/>
                </a:cubicBezTo>
                <a:cubicBezTo>
                  <a:pt x="3713" y="380"/>
                  <a:pt x="3970" y="590"/>
                  <a:pt x="4188" y="861"/>
                </a:cubicBezTo>
                <a:cubicBezTo>
                  <a:pt x="4406" y="1135"/>
                  <a:pt x="4584" y="1449"/>
                  <a:pt x="4716" y="1806"/>
                </a:cubicBezTo>
                <a:cubicBezTo>
                  <a:pt x="4850" y="2163"/>
                  <a:pt x="4918" y="2540"/>
                  <a:pt x="4918" y="2937"/>
                </a:cubicBezTo>
                <a:cubicBezTo>
                  <a:pt x="4918" y="3458"/>
                  <a:pt x="4814" y="3939"/>
                  <a:pt x="4603" y="4371"/>
                </a:cubicBezTo>
                <a:cubicBezTo>
                  <a:pt x="4392" y="4800"/>
                  <a:pt x="4116" y="5152"/>
                  <a:pt x="3768" y="5419"/>
                </a:cubicBezTo>
                <a:moveTo>
                  <a:pt x="18166" y="12063"/>
                </a:moveTo>
                <a:cubicBezTo>
                  <a:pt x="18672" y="12604"/>
                  <a:pt x="19070" y="13143"/>
                  <a:pt x="19356" y="13670"/>
                </a:cubicBezTo>
                <a:cubicBezTo>
                  <a:pt x="19642" y="14197"/>
                  <a:pt x="19788" y="14801"/>
                  <a:pt x="19788" y="15481"/>
                </a:cubicBezTo>
                <a:lnTo>
                  <a:pt x="19788" y="20817"/>
                </a:lnTo>
                <a:cubicBezTo>
                  <a:pt x="19694" y="20869"/>
                  <a:pt x="19620" y="20932"/>
                  <a:pt x="19558" y="20995"/>
                </a:cubicBezTo>
                <a:cubicBezTo>
                  <a:pt x="19498" y="21062"/>
                  <a:pt x="19426" y="21122"/>
                  <a:pt x="19344" y="21191"/>
                </a:cubicBezTo>
                <a:cubicBezTo>
                  <a:pt x="19262" y="21252"/>
                  <a:pt x="19174" y="21318"/>
                  <a:pt x="19075" y="21387"/>
                </a:cubicBezTo>
                <a:cubicBezTo>
                  <a:pt x="18977" y="21456"/>
                  <a:pt x="18835" y="21528"/>
                  <a:pt x="18662" y="21600"/>
                </a:cubicBezTo>
                <a:lnTo>
                  <a:pt x="2942" y="21600"/>
                </a:lnTo>
                <a:cubicBezTo>
                  <a:pt x="2676" y="21600"/>
                  <a:pt x="2467" y="21499"/>
                  <a:pt x="2318" y="21292"/>
                </a:cubicBezTo>
                <a:cubicBezTo>
                  <a:pt x="2167" y="21082"/>
                  <a:pt x="2004" y="20926"/>
                  <a:pt x="1819" y="20817"/>
                </a:cubicBezTo>
                <a:lnTo>
                  <a:pt x="1819" y="15481"/>
                </a:lnTo>
                <a:cubicBezTo>
                  <a:pt x="1819" y="14764"/>
                  <a:pt x="1990" y="14127"/>
                  <a:pt x="2335" y="13572"/>
                </a:cubicBezTo>
                <a:cubicBezTo>
                  <a:pt x="2678" y="13019"/>
                  <a:pt x="3053" y="12512"/>
                  <a:pt x="3461" y="12063"/>
                </a:cubicBezTo>
                <a:cubicBezTo>
                  <a:pt x="3535" y="11971"/>
                  <a:pt x="3634" y="11870"/>
                  <a:pt x="3754" y="11766"/>
                </a:cubicBezTo>
                <a:cubicBezTo>
                  <a:pt x="3874" y="11660"/>
                  <a:pt x="4001" y="11591"/>
                  <a:pt x="4138" y="11553"/>
                </a:cubicBezTo>
                <a:cubicBezTo>
                  <a:pt x="4277" y="11496"/>
                  <a:pt x="4433" y="11467"/>
                  <a:pt x="4610" y="11455"/>
                </a:cubicBezTo>
                <a:cubicBezTo>
                  <a:pt x="4786" y="11447"/>
                  <a:pt x="4956" y="11424"/>
                  <a:pt x="5126" y="11389"/>
                </a:cubicBezTo>
                <a:cubicBezTo>
                  <a:pt x="5594" y="11300"/>
                  <a:pt x="6091" y="11210"/>
                  <a:pt x="6622" y="11121"/>
                </a:cubicBezTo>
                <a:cubicBezTo>
                  <a:pt x="7150" y="11035"/>
                  <a:pt x="7666" y="10946"/>
                  <a:pt x="8172" y="10853"/>
                </a:cubicBezTo>
                <a:cubicBezTo>
                  <a:pt x="7483" y="10326"/>
                  <a:pt x="6929" y="9632"/>
                  <a:pt x="6514" y="8763"/>
                </a:cubicBezTo>
                <a:cubicBezTo>
                  <a:pt x="6094" y="7896"/>
                  <a:pt x="5885" y="6940"/>
                  <a:pt x="5885" y="5903"/>
                </a:cubicBezTo>
                <a:cubicBezTo>
                  <a:pt x="5885" y="5097"/>
                  <a:pt x="6017" y="4331"/>
                  <a:pt x="6276" y="3608"/>
                </a:cubicBezTo>
                <a:cubicBezTo>
                  <a:pt x="6535" y="2885"/>
                  <a:pt x="6888" y="2261"/>
                  <a:pt x="7332" y="1734"/>
                </a:cubicBezTo>
                <a:cubicBezTo>
                  <a:pt x="7778" y="1204"/>
                  <a:pt x="8299" y="786"/>
                  <a:pt x="8894" y="472"/>
                </a:cubicBezTo>
                <a:cubicBezTo>
                  <a:pt x="9494" y="159"/>
                  <a:pt x="10126" y="3"/>
                  <a:pt x="10802" y="3"/>
                </a:cubicBezTo>
                <a:cubicBezTo>
                  <a:pt x="11477" y="3"/>
                  <a:pt x="12113" y="159"/>
                  <a:pt x="12710" y="472"/>
                </a:cubicBezTo>
                <a:cubicBezTo>
                  <a:pt x="13308" y="786"/>
                  <a:pt x="13826" y="1204"/>
                  <a:pt x="14273" y="1734"/>
                </a:cubicBezTo>
                <a:cubicBezTo>
                  <a:pt x="14717" y="2261"/>
                  <a:pt x="15067" y="2885"/>
                  <a:pt x="15329" y="3608"/>
                </a:cubicBezTo>
                <a:cubicBezTo>
                  <a:pt x="15590" y="4331"/>
                  <a:pt x="15720" y="5097"/>
                  <a:pt x="15720" y="5903"/>
                </a:cubicBezTo>
                <a:cubicBezTo>
                  <a:pt x="15720" y="6940"/>
                  <a:pt x="15514" y="7890"/>
                  <a:pt x="15101" y="8757"/>
                </a:cubicBezTo>
                <a:cubicBezTo>
                  <a:pt x="14686" y="9621"/>
                  <a:pt x="14129" y="10321"/>
                  <a:pt x="13433" y="10853"/>
                </a:cubicBezTo>
                <a:cubicBezTo>
                  <a:pt x="13937" y="10946"/>
                  <a:pt x="14453" y="11032"/>
                  <a:pt x="14978" y="11115"/>
                </a:cubicBezTo>
                <a:cubicBezTo>
                  <a:pt x="15504" y="11199"/>
                  <a:pt x="16006" y="11288"/>
                  <a:pt x="16478" y="11389"/>
                </a:cubicBezTo>
                <a:cubicBezTo>
                  <a:pt x="16654" y="11426"/>
                  <a:pt x="16826" y="11449"/>
                  <a:pt x="16994" y="11455"/>
                </a:cubicBezTo>
                <a:cubicBezTo>
                  <a:pt x="17162" y="11467"/>
                  <a:pt x="17323" y="11496"/>
                  <a:pt x="17467" y="11553"/>
                </a:cubicBezTo>
                <a:cubicBezTo>
                  <a:pt x="17604" y="11591"/>
                  <a:pt x="17731" y="11660"/>
                  <a:pt x="17851" y="11766"/>
                </a:cubicBezTo>
                <a:cubicBezTo>
                  <a:pt x="17966" y="11870"/>
                  <a:pt x="18074" y="11971"/>
                  <a:pt x="18166" y="12063"/>
                </a:cubicBezTo>
                <a:moveTo>
                  <a:pt x="20474" y="5419"/>
                </a:moveTo>
                <a:cubicBezTo>
                  <a:pt x="20758" y="5419"/>
                  <a:pt x="20974" y="5506"/>
                  <a:pt x="21125" y="5687"/>
                </a:cubicBezTo>
                <a:cubicBezTo>
                  <a:pt x="21271" y="5866"/>
                  <a:pt x="21382" y="6079"/>
                  <a:pt x="21449" y="6326"/>
                </a:cubicBezTo>
                <a:cubicBezTo>
                  <a:pt x="21521" y="6574"/>
                  <a:pt x="21562" y="6836"/>
                  <a:pt x="21576" y="7107"/>
                </a:cubicBezTo>
                <a:cubicBezTo>
                  <a:pt x="21593" y="7377"/>
                  <a:pt x="21600" y="7596"/>
                  <a:pt x="21600" y="7760"/>
                </a:cubicBezTo>
                <a:lnTo>
                  <a:pt x="21600" y="9857"/>
                </a:lnTo>
                <a:cubicBezTo>
                  <a:pt x="21509" y="9929"/>
                  <a:pt x="21422" y="10015"/>
                  <a:pt x="21341" y="10110"/>
                </a:cubicBezTo>
                <a:cubicBezTo>
                  <a:pt x="21262" y="10208"/>
                  <a:pt x="21158" y="10257"/>
                  <a:pt x="21036" y="10257"/>
                </a:cubicBezTo>
                <a:lnTo>
                  <a:pt x="17268" y="10257"/>
                </a:lnTo>
                <a:cubicBezTo>
                  <a:pt x="17131" y="10257"/>
                  <a:pt x="17023" y="10208"/>
                  <a:pt x="16954" y="10110"/>
                </a:cubicBezTo>
                <a:cubicBezTo>
                  <a:pt x="16879" y="10015"/>
                  <a:pt x="16790" y="9929"/>
                  <a:pt x="16682" y="9857"/>
                </a:cubicBezTo>
                <a:lnTo>
                  <a:pt x="16682" y="7760"/>
                </a:lnTo>
                <a:cubicBezTo>
                  <a:pt x="16682" y="7596"/>
                  <a:pt x="16692" y="7377"/>
                  <a:pt x="16706" y="7107"/>
                </a:cubicBezTo>
                <a:cubicBezTo>
                  <a:pt x="16721" y="6836"/>
                  <a:pt x="16766" y="6574"/>
                  <a:pt x="16836" y="6326"/>
                </a:cubicBezTo>
                <a:cubicBezTo>
                  <a:pt x="16913" y="6079"/>
                  <a:pt x="17023" y="5866"/>
                  <a:pt x="17184" y="5687"/>
                </a:cubicBezTo>
                <a:cubicBezTo>
                  <a:pt x="17338" y="5509"/>
                  <a:pt x="17556" y="5419"/>
                  <a:pt x="17830" y="5419"/>
                </a:cubicBezTo>
                <a:cubicBezTo>
                  <a:pt x="17489" y="5152"/>
                  <a:pt x="17210" y="4803"/>
                  <a:pt x="16999" y="4377"/>
                </a:cubicBezTo>
                <a:cubicBezTo>
                  <a:pt x="16788" y="3951"/>
                  <a:pt x="16682" y="3470"/>
                  <a:pt x="16682" y="2937"/>
                </a:cubicBezTo>
                <a:cubicBezTo>
                  <a:pt x="16682" y="2540"/>
                  <a:pt x="16745" y="2163"/>
                  <a:pt x="16872" y="1806"/>
                </a:cubicBezTo>
                <a:cubicBezTo>
                  <a:pt x="16999" y="1449"/>
                  <a:pt x="17174" y="1135"/>
                  <a:pt x="17400" y="861"/>
                </a:cubicBezTo>
                <a:cubicBezTo>
                  <a:pt x="17626" y="590"/>
                  <a:pt x="17890" y="380"/>
                  <a:pt x="18187" y="228"/>
                </a:cubicBezTo>
                <a:cubicBezTo>
                  <a:pt x="18487" y="78"/>
                  <a:pt x="18809" y="0"/>
                  <a:pt x="19152" y="0"/>
                </a:cubicBezTo>
                <a:cubicBezTo>
                  <a:pt x="19481" y="0"/>
                  <a:pt x="19795" y="78"/>
                  <a:pt x="20095" y="228"/>
                </a:cubicBezTo>
                <a:cubicBezTo>
                  <a:pt x="20395" y="380"/>
                  <a:pt x="20657" y="590"/>
                  <a:pt x="20882" y="861"/>
                </a:cubicBezTo>
                <a:cubicBezTo>
                  <a:pt x="21108" y="1135"/>
                  <a:pt x="21286" y="1449"/>
                  <a:pt x="21413" y="1806"/>
                </a:cubicBezTo>
                <a:cubicBezTo>
                  <a:pt x="21538" y="2163"/>
                  <a:pt x="21600" y="2540"/>
                  <a:pt x="21600" y="2937"/>
                </a:cubicBezTo>
                <a:cubicBezTo>
                  <a:pt x="21600" y="3458"/>
                  <a:pt x="21499" y="3939"/>
                  <a:pt x="21295" y="4371"/>
                </a:cubicBezTo>
                <a:cubicBezTo>
                  <a:pt x="21094" y="4800"/>
                  <a:pt x="20820" y="5152"/>
                  <a:pt x="20474" y="5419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8" name="矩形 57"/>
          <p:cNvSpPr>
            <a:spLocks noChangeArrowheads="1"/>
          </p:cNvSpPr>
          <p:nvPr/>
        </p:nvSpPr>
        <p:spPr bwMode="auto">
          <a:xfrm>
            <a:off x="717703" y="2989210"/>
            <a:ext cx="135136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dist"/>
            <a:r>
              <a:rPr lang="zh-CN" altLang="en-US" sz="1200" dirty="0">
                <a:solidFill>
                  <a:srgbClr val="2FB4AC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  <a:sym typeface="Arial" panose="020B0604020202020204" pitchFamily="34" charset="0"/>
              </a:rPr>
              <a:t>输入您的标题</a:t>
            </a:r>
            <a:endParaRPr lang="en-US" altLang="en-US" sz="1200" dirty="0">
              <a:solidFill>
                <a:srgbClr val="2FB4AC"/>
              </a:solidFill>
              <a:latin typeface="FZShaoEr-M11S" panose="03000509000000000000" charset="-122"/>
              <a:ea typeface="FZShaoEr-M11S" panose="03000509000000000000" charset="-122"/>
              <a:cs typeface="FZShaoEr-M11S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29" name="文本框 2"/>
          <p:cNvSpPr txBox="1"/>
          <p:nvPr/>
        </p:nvSpPr>
        <p:spPr>
          <a:xfrm>
            <a:off x="492253" y="3344349"/>
            <a:ext cx="1984422" cy="63382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154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身体被压的变形了，救援人员突然喊“有人，有个孩子 ，还活着”。</a:t>
            </a:r>
            <a:endParaRPr lang="en-US" altLang="en-US" sz="1200" noProof="1">
              <a:solidFill>
                <a:schemeClr val="tx1">
                  <a:lumMod val="75000"/>
                  <a:lumOff val="25000"/>
                </a:schemeClr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  <a:sym typeface="宋体" panose="02010600030101010101" pitchFamily="2" charset="-122"/>
            </a:endParaRPr>
          </a:p>
        </p:txBody>
      </p:sp>
      <p:sp>
        <p:nvSpPr>
          <p:cNvPr id="30" name="矩形 57"/>
          <p:cNvSpPr>
            <a:spLocks noChangeArrowheads="1"/>
          </p:cNvSpPr>
          <p:nvPr/>
        </p:nvSpPr>
        <p:spPr bwMode="auto">
          <a:xfrm>
            <a:off x="3768126" y="2989210"/>
            <a:ext cx="135136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dist"/>
            <a:r>
              <a:rPr lang="zh-CN" altLang="en-US" sz="1200" dirty="0">
                <a:solidFill>
                  <a:srgbClr val="2FB4AC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  <a:sym typeface="Arial" panose="020B0604020202020204" pitchFamily="34" charset="0"/>
              </a:rPr>
              <a:t>输入您的标题</a:t>
            </a:r>
            <a:endParaRPr lang="en-US" altLang="en-US" sz="1200" dirty="0">
              <a:solidFill>
                <a:srgbClr val="2FB4AC"/>
              </a:solidFill>
              <a:latin typeface="FZShaoEr-M11S" panose="03000509000000000000" charset="-122"/>
              <a:ea typeface="FZShaoEr-M11S" panose="03000509000000000000" charset="-122"/>
              <a:cs typeface="FZShaoEr-M11S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31" name="文本框 2"/>
          <p:cNvSpPr txBox="1"/>
          <p:nvPr/>
        </p:nvSpPr>
        <p:spPr>
          <a:xfrm>
            <a:off x="3455658" y="3325401"/>
            <a:ext cx="2129715" cy="109517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156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包在一个红色带黄花的小被子里，大概有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、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个月大，因为母亲身体庇护着，他毫发未伤，他熟睡的脸让所有在场的人感到很温暖。</a:t>
            </a:r>
            <a:endParaRPr lang="en-US" altLang="en-US" sz="1200" noProof="1">
              <a:solidFill>
                <a:schemeClr val="tx1">
                  <a:lumMod val="75000"/>
                  <a:lumOff val="25000"/>
                </a:schemeClr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  <a:sym typeface="宋体" panose="02010600030101010101" pitchFamily="2" charset="-122"/>
            </a:endParaRPr>
          </a:p>
        </p:txBody>
      </p:sp>
      <p:sp>
        <p:nvSpPr>
          <p:cNvPr id="32" name="矩形 57"/>
          <p:cNvSpPr>
            <a:spLocks noChangeArrowheads="1"/>
          </p:cNvSpPr>
          <p:nvPr/>
        </p:nvSpPr>
        <p:spPr bwMode="auto">
          <a:xfrm>
            <a:off x="6856203" y="2989210"/>
            <a:ext cx="135136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dist"/>
            <a:r>
              <a:rPr lang="zh-CN" altLang="en-US" sz="1200" dirty="0">
                <a:solidFill>
                  <a:srgbClr val="2FB4AC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  <a:sym typeface="Arial" panose="020B0604020202020204" pitchFamily="34" charset="0"/>
              </a:rPr>
              <a:t>输入您的标题</a:t>
            </a:r>
            <a:endParaRPr lang="en-US" altLang="en-US" sz="1200" dirty="0">
              <a:solidFill>
                <a:srgbClr val="2FB4AC"/>
              </a:solidFill>
              <a:latin typeface="FZShaoEr-M11S" panose="03000509000000000000" charset="-122"/>
              <a:ea typeface="FZShaoEr-M11S" panose="03000509000000000000" charset="-122"/>
              <a:cs typeface="FZShaoEr-M11S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33" name="文本框 2"/>
          <p:cNvSpPr txBox="1"/>
          <p:nvPr/>
        </p:nvSpPr>
        <p:spPr>
          <a:xfrm>
            <a:off x="6564356" y="3325401"/>
            <a:ext cx="2022469" cy="68480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1640"/>
              </a:lnSpc>
              <a:buFontTx/>
              <a:buNone/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看惯了生离死别的医生却在这一刻落泪了，手机传递着，每个看到短信的人都落泪了！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</a:endParaRPr>
          </a:p>
        </p:txBody>
      </p:sp>
      <p:sp>
        <p:nvSpPr>
          <p:cNvPr id="34" name="矩形 57"/>
          <p:cNvSpPr>
            <a:spLocks noChangeArrowheads="1"/>
          </p:cNvSpPr>
          <p:nvPr/>
        </p:nvSpPr>
        <p:spPr bwMode="auto">
          <a:xfrm>
            <a:off x="2230226" y="2440269"/>
            <a:ext cx="135136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dist"/>
            <a:r>
              <a:rPr lang="zh-CN" altLang="en-US" sz="1200" dirty="0">
                <a:solidFill>
                  <a:srgbClr val="EB533A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  <a:sym typeface="Arial" panose="020B0604020202020204" pitchFamily="34" charset="0"/>
              </a:rPr>
              <a:t>输入您的标题</a:t>
            </a:r>
            <a:endParaRPr lang="en-US" altLang="en-US" sz="1200" dirty="0">
              <a:solidFill>
                <a:srgbClr val="EB533A"/>
              </a:solidFill>
              <a:latin typeface="FZShaoEr-M11S" panose="03000509000000000000" charset="-122"/>
              <a:ea typeface="FZShaoEr-M11S" panose="03000509000000000000" charset="-122"/>
              <a:cs typeface="FZShaoEr-M11S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35" name="矩形 57"/>
          <p:cNvSpPr>
            <a:spLocks noChangeArrowheads="1"/>
          </p:cNvSpPr>
          <p:nvPr/>
        </p:nvSpPr>
        <p:spPr bwMode="auto">
          <a:xfrm>
            <a:off x="5318302" y="2440269"/>
            <a:ext cx="135136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dist"/>
            <a:r>
              <a:rPr lang="zh-CN" altLang="en-US" sz="1200" dirty="0">
                <a:solidFill>
                  <a:srgbClr val="EB533A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  <a:sym typeface="Arial" panose="020B0604020202020204" pitchFamily="34" charset="0"/>
              </a:rPr>
              <a:t>输入您的标题</a:t>
            </a:r>
            <a:endParaRPr lang="en-US" altLang="en-US" sz="1200" dirty="0">
              <a:solidFill>
                <a:srgbClr val="EB533A"/>
              </a:solidFill>
              <a:latin typeface="FZShaoEr-M11S" panose="03000509000000000000" charset="-122"/>
              <a:ea typeface="FZShaoEr-M11S" panose="03000509000000000000" charset="-122"/>
              <a:cs typeface="FZShaoEr-M11S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36" name="文本框 2"/>
          <p:cNvSpPr txBox="1"/>
          <p:nvPr/>
        </p:nvSpPr>
        <p:spPr>
          <a:xfrm>
            <a:off x="1917251" y="1689354"/>
            <a:ext cx="2049912" cy="63382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154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经过一番努力，人们小心的把挡着她的废墟清理开，在她的身体下面躺着她的孩子</a:t>
            </a:r>
            <a:endParaRPr lang="en-US" altLang="en-US" sz="1200" noProof="1">
              <a:solidFill>
                <a:schemeClr val="tx1">
                  <a:lumMod val="75000"/>
                  <a:lumOff val="25000"/>
                </a:schemeClr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  <a:sym typeface="宋体" panose="02010600030101010101" pitchFamily="2" charset="-122"/>
            </a:endParaRPr>
          </a:p>
        </p:txBody>
      </p:sp>
      <p:sp>
        <p:nvSpPr>
          <p:cNvPr id="37" name="文本框 2"/>
          <p:cNvSpPr txBox="1"/>
          <p:nvPr/>
        </p:nvSpPr>
        <p:spPr>
          <a:xfrm>
            <a:off x="5023046" y="1449447"/>
            <a:ext cx="2217741" cy="87427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164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随行的医生过来解开被子准备做些检查，发现有一部手机塞在被子里，医生下意识的看了下手机屏幕</a:t>
            </a:r>
            <a:endParaRPr lang="en-US" altLang="en-US" sz="1200" noProof="1">
              <a:solidFill>
                <a:schemeClr val="tx1">
                  <a:lumMod val="75000"/>
                  <a:lumOff val="25000"/>
                </a:schemeClr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9" grpId="0" animBg="1"/>
      <p:bldP spid="10" grpId="0" animBg="1"/>
      <p:bldP spid="11" grpId="0" animBg="1"/>
      <p:bldP spid="12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30403" y="1211819"/>
            <a:ext cx="1864519" cy="1447800"/>
          </a:xfrm>
          <a:prstGeom prst="rect">
            <a:avLst/>
          </a:prstGeom>
          <a:blipFill dpi="0" rotWithShape="1">
            <a:blip r:embed="rId1"/>
            <a:srcRect/>
            <a:stretch>
              <a:fillRect r="-1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zh-CN" altLang="en-US" sz="11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30403" y="2747725"/>
            <a:ext cx="1864519" cy="1447800"/>
          </a:xfrm>
          <a:prstGeom prst="rect">
            <a:avLst/>
          </a:prstGeom>
          <a:solidFill>
            <a:srgbClr val="EA5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zh-CN" altLang="en-US" sz="11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25"/>
          <p:cNvSpPr txBox="1"/>
          <p:nvPr/>
        </p:nvSpPr>
        <p:spPr>
          <a:xfrm>
            <a:off x="849094" y="2965034"/>
            <a:ext cx="1702594" cy="99257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2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M </a:t>
            </a:r>
            <a:r>
              <a:rPr lang="zh-CN" altLang="en-US" sz="12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（</a:t>
            </a:r>
            <a:r>
              <a:rPr lang="en-US" altLang="zh-CN" sz="12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many</a:t>
            </a:r>
            <a:r>
              <a:rPr lang="zh-CN" altLang="en-US" sz="12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）妈妈给了我很多很多 </a:t>
            </a:r>
            <a:endParaRPr lang="zh-CN" altLang="en-US" sz="1200" dirty="0">
              <a:solidFill>
                <a:schemeClr val="bg1"/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</a:endParaRPr>
          </a:p>
          <a:p>
            <a:pPr>
              <a:buFontTx/>
              <a:buNone/>
            </a:pPr>
            <a:r>
              <a:rPr lang="en-US" altLang="zh-CN" sz="12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O </a:t>
            </a:r>
            <a:r>
              <a:rPr lang="zh-CN" altLang="en-US" sz="12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（</a:t>
            </a:r>
            <a:r>
              <a:rPr lang="en-US" altLang="zh-CN" sz="12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old</a:t>
            </a:r>
            <a:r>
              <a:rPr lang="zh-CN" altLang="en-US" sz="12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）妈妈为我操心，白发已爬上了您的头 </a:t>
            </a:r>
            <a:endParaRPr lang="en-US" altLang="zh-CN" sz="1200" dirty="0">
              <a:solidFill>
                <a:schemeClr val="bg1"/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680647" y="2739390"/>
            <a:ext cx="1863329" cy="1447800"/>
          </a:xfrm>
          <a:prstGeom prst="rect">
            <a:avLst/>
          </a:prstGeom>
          <a:blipFill>
            <a:blip r:embed="rId2"/>
            <a:stretch>
              <a:fillRect l="-9000" r="-1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zh-CN" altLang="en-US" sz="11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680647" y="1211819"/>
            <a:ext cx="1863329" cy="1447800"/>
          </a:xfrm>
          <a:prstGeom prst="rect">
            <a:avLst/>
          </a:prstGeom>
          <a:solidFill>
            <a:srgbClr val="2FB4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zh-CN" altLang="en-US" sz="11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6"/>
          <p:cNvSpPr txBox="1"/>
          <p:nvPr/>
        </p:nvSpPr>
        <p:spPr>
          <a:xfrm>
            <a:off x="2791377" y="1531762"/>
            <a:ext cx="1611114" cy="80791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2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T </a:t>
            </a:r>
            <a:r>
              <a:rPr lang="zh-CN" altLang="en-US" sz="12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（</a:t>
            </a:r>
            <a:r>
              <a:rPr lang="en-US" altLang="zh-CN" sz="12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tears</a:t>
            </a:r>
            <a:r>
              <a:rPr lang="zh-CN" altLang="en-US" sz="12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）您为我流过不少泪</a:t>
            </a:r>
            <a:endParaRPr lang="zh-CN" altLang="en-US" sz="1200" dirty="0">
              <a:solidFill>
                <a:schemeClr val="bg1"/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</a:endParaRPr>
          </a:p>
          <a:p>
            <a:pPr>
              <a:buFontTx/>
              <a:buNone/>
            </a:pPr>
            <a:r>
              <a:rPr lang="en-US" altLang="zh-CN" sz="12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H </a:t>
            </a:r>
            <a:r>
              <a:rPr lang="zh-CN" altLang="en-US" sz="12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（</a:t>
            </a:r>
            <a:r>
              <a:rPr lang="en-US" altLang="zh-CN" sz="12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heart</a:t>
            </a:r>
            <a:r>
              <a:rPr lang="zh-CN" altLang="en-US" sz="12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）您有一颗慈祥温暖的心 </a:t>
            </a:r>
            <a:endParaRPr lang="en-US" altLang="zh-CN" sz="1200" dirty="0">
              <a:solidFill>
                <a:schemeClr val="bg1"/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629701" y="2739390"/>
            <a:ext cx="1863328" cy="1447800"/>
          </a:xfrm>
          <a:prstGeom prst="rect">
            <a:avLst/>
          </a:prstGeom>
          <a:solidFill>
            <a:srgbClr val="2FB4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zh-CN" altLang="en-US" sz="11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13"/>
          <p:cNvSpPr txBox="1"/>
          <p:nvPr/>
        </p:nvSpPr>
        <p:spPr>
          <a:xfrm>
            <a:off x="4709472" y="3115074"/>
            <a:ext cx="1703785" cy="43858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2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E </a:t>
            </a:r>
            <a:r>
              <a:rPr lang="zh-CN" altLang="en-US" sz="12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（</a:t>
            </a:r>
            <a:r>
              <a:rPr lang="en-US" altLang="zh-CN" sz="12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eyes</a:t>
            </a:r>
            <a:r>
              <a:rPr lang="zh-CN" altLang="en-US" sz="12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）您注视我的目光总是充满着爱</a:t>
            </a:r>
            <a:endParaRPr lang="zh-CN" altLang="en-US" sz="1200" dirty="0">
              <a:solidFill>
                <a:schemeClr val="bg1"/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578753" y="2739390"/>
            <a:ext cx="1864519" cy="1447800"/>
          </a:xfrm>
          <a:prstGeom prst="rect">
            <a:avLst/>
          </a:prstGeom>
          <a:blipFill dpi="0" rotWithShape="1">
            <a:blip r:embed="rId3"/>
            <a:srcRect/>
            <a:stretch>
              <a:fillRect l="-9000" r="-1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zh-CN" altLang="en-US" sz="11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629701" y="1211819"/>
            <a:ext cx="1863328" cy="1447800"/>
          </a:xfrm>
          <a:prstGeom prst="rect">
            <a:avLst/>
          </a:prstGeom>
          <a:blipFill>
            <a:blip r:embed="rId4"/>
            <a:stretch>
              <a:fillRect r="-1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zh-CN" altLang="en-US" sz="11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577563" y="1211819"/>
            <a:ext cx="1863328" cy="1447800"/>
          </a:xfrm>
          <a:prstGeom prst="rect">
            <a:avLst/>
          </a:prstGeom>
          <a:solidFill>
            <a:srgbClr val="EA5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zh-CN" altLang="en-US" sz="11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17"/>
          <p:cNvSpPr txBox="1"/>
          <p:nvPr/>
        </p:nvSpPr>
        <p:spPr>
          <a:xfrm>
            <a:off x="6689481" y="1531762"/>
            <a:ext cx="1639491" cy="62324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buFontTx/>
              <a:buNone/>
            </a:pPr>
            <a:r>
              <a:rPr lang="en-US" altLang="zh-CN" sz="12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R </a:t>
            </a:r>
            <a:r>
              <a:rPr lang="zh-CN" altLang="en-US" sz="12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（</a:t>
            </a:r>
            <a:r>
              <a:rPr lang="en-US" altLang="zh-CN" sz="12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right</a:t>
            </a:r>
            <a:r>
              <a:rPr lang="zh-CN" altLang="en-US" sz="12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）您从不欺骗我们，教导我们去做正 确的事情 </a:t>
            </a:r>
            <a:endParaRPr lang="zh-CN" altLang="en-US" sz="1200" dirty="0">
              <a:solidFill>
                <a:schemeClr val="bg1"/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</a:endParaRPr>
          </a:p>
        </p:txBody>
      </p:sp>
      <p:sp>
        <p:nvSpPr>
          <p:cNvPr id="29" name="矩形 57"/>
          <p:cNvSpPr>
            <a:spLocks noChangeArrowheads="1"/>
          </p:cNvSpPr>
          <p:nvPr/>
        </p:nvSpPr>
        <p:spPr bwMode="auto">
          <a:xfrm>
            <a:off x="730403" y="310386"/>
            <a:ext cx="31597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rgbClr val="EB533A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FZPangWa-M18S" panose="03000509000000000000" charset="-122"/>
              </a:rPr>
              <a:t>添加您宝贵的标题</a:t>
            </a:r>
            <a:endParaRPr lang="en-US" altLang="zh-CN" sz="2400" dirty="0">
              <a:solidFill>
                <a:srgbClr val="EB533A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FZPangWa-M18S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5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5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5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5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5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5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5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5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45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2" grpId="0" animBg="1"/>
      <p:bldP spid="13" grpId="0" animBg="1"/>
      <p:bldP spid="14" grpId="0"/>
      <p:bldP spid="16" grpId="0" animBg="1"/>
      <p:bldP spid="22" grpId="0"/>
      <p:bldP spid="23" grpId="0" animBg="1"/>
      <p:bldP spid="24" grpId="0" animBg="1"/>
      <p:bldP spid="25" grpId="0" animBg="1"/>
      <p:bldP spid="26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57"/>
          <p:cNvSpPr>
            <a:spLocks noChangeArrowheads="1"/>
          </p:cNvSpPr>
          <p:nvPr/>
        </p:nvSpPr>
        <p:spPr bwMode="auto">
          <a:xfrm>
            <a:off x="4703796" y="2100351"/>
            <a:ext cx="1957971" cy="37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000" dirty="0">
                <a:solidFill>
                  <a:srgbClr val="EA543A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sym typeface="Arial" panose="020B0604020202020204" pitchFamily="34" charset="0"/>
              </a:rPr>
              <a:t>第三章</a:t>
            </a:r>
            <a:endParaRPr lang="en-US" altLang="en-US" sz="2000" dirty="0">
              <a:solidFill>
                <a:srgbClr val="EB533A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sym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418" y="1180915"/>
            <a:ext cx="2788209" cy="259292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668627" y="2477377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>
              <a:defRPr/>
            </a:pPr>
            <a:r>
              <a:rPr lang="zh-CN" altLang="en-US" sz="2800" dirty="0">
                <a:solidFill>
                  <a:srgbClr val="EB533A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FZPangWa-M18S" panose="03000509000000000000" charset="-122"/>
              </a:rPr>
              <a:t>什么花代表妇女节</a:t>
            </a:r>
            <a:endParaRPr lang="zh-CN" altLang="en-US" sz="2800" spc="225" dirty="0">
              <a:solidFill>
                <a:srgbClr val="EB533A"/>
              </a:solidFill>
              <a:latin typeface="FZShaoEr-M11S" panose="03000509000000000000" charset="-122"/>
              <a:ea typeface="FZShaoEr-M11S" panose="03000509000000000000" charset="-122"/>
              <a:cs typeface="FZShaoEr-M11S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751507" y="1099744"/>
            <a:ext cx="528589" cy="557916"/>
          </a:xfrm>
          <a:prstGeom prst="ellipse">
            <a:avLst/>
          </a:prstGeom>
          <a:solidFill>
            <a:srgbClr val="F57F1D">
              <a:alpha val="50000"/>
            </a:srgb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994542" y="2655445"/>
            <a:ext cx="407704" cy="430324"/>
          </a:xfrm>
          <a:prstGeom prst="ellipse">
            <a:avLst/>
          </a:prstGeom>
          <a:solidFill>
            <a:srgbClr val="4EA558">
              <a:alpha val="50000"/>
            </a:srgb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411384" y="3109408"/>
            <a:ext cx="180020" cy="190008"/>
          </a:xfrm>
          <a:prstGeom prst="ellipse">
            <a:avLst/>
          </a:prstGeom>
          <a:ln w="12700">
            <a:solidFill>
              <a:srgbClr val="368D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326722" y="4003365"/>
            <a:ext cx="340615" cy="359513"/>
          </a:xfrm>
          <a:prstGeom prst="ellipse">
            <a:avLst/>
          </a:prstGeom>
          <a:solidFill>
            <a:srgbClr val="F57F1D">
              <a:alpha val="50000"/>
            </a:srgb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247588" y="3985010"/>
            <a:ext cx="575322" cy="607242"/>
          </a:xfrm>
          <a:prstGeom prst="ellipse">
            <a:avLst/>
          </a:prstGeom>
          <a:solidFill>
            <a:srgbClr val="6FCC2D">
              <a:alpha val="50000"/>
            </a:srgb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27308" y="1803615"/>
            <a:ext cx="340615" cy="359513"/>
          </a:xfrm>
          <a:prstGeom prst="ellipse">
            <a:avLst/>
          </a:prstGeom>
          <a:solidFill>
            <a:srgbClr val="6FCC2D">
              <a:alpha val="50000"/>
            </a:srgb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739700" y="1533000"/>
            <a:ext cx="445552" cy="470272"/>
          </a:xfrm>
          <a:prstGeom prst="ellipse">
            <a:avLst/>
          </a:prstGeom>
          <a:solidFill>
            <a:srgbClr val="368DCC">
              <a:alpha val="50000"/>
            </a:srgb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959556" y="4524079"/>
            <a:ext cx="340615" cy="359513"/>
          </a:xfrm>
          <a:prstGeom prst="ellipse">
            <a:avLst/>
          </a:prstGeom>
          <a:ln w="12700">
            <a:solidFill>
              <a:srgbClr val="F57F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812975" y="2867368"/>
            <a:ext cx="923780" cy="923780"/>
            <a:chOff x="2273291" y="2859782"/>
            <a:chExt cx="923780" cy="923780"/>
          </a:xfrm>
          <a:solidFill>
            <a:srgbClr val="FFC000"/>
          </a:solidFill>
        </p:grpSpPr>
        <p:sp>
          <p:nvSpPr>
            <p:cNvPr id="15" name="椭圆 14"/>
            <p:cNvSpPr/>
            <p:nvPr/>
          </p:nvSpPr>
          <p:spPr>
            <a:xfrm>
              <a:off x="2273291" y="2859782"/>
              <a:ext cx="923780" cy="923780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+mn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354435" y="3227287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+mn-lt"/>
                </a:rPr>
                <a:t>单击此处</a:t>
              </a:r>
              <a:endParaRPr lang="en-US" altLang="zh-CN" sz="12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+mn-lt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+mn-lt"/>
                </a:rPr>
                <a:t>添加文本</a:t>
              </a:r>
              <a:endParaRPr lang="zh-CN" altLang="en-US" sz="12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+mn-lt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06582" y="2918350"/>
              <a:ext cx="373820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bg1"/>
                  </a:solidFill>
                  <a:latin typeface="Broadway" panose="04040905080B02020502" pitchFamily="82" charset="0"/>
                </a:defRPr>
              </a:lvl1pPr>
            </a:lstStyle>
            <a:p>
              <a:r>
                <a:rPr lang="en-US" altLang="zh-CN" dirty="0"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+mn-lt"/>
                </a:rPr>
                <a:t>02</a:t>
              </a:r>
              <a:endParaRPr lang="zh-CN" altLang="en-US" dirty="0"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175580" y="995160"/>
            <a:ext cx="1004272" cy="1004272"/>
            <a:chOff x="3635896" y="987574"/>
            <a:chExt cx="1004272" cy="1004272"/>
          </a:xfrm>
          <a:solidFill>
            <a:srgbClr val="EB533A"/>
          </a:solidFill>
        </p:grpSpPr>
        <p:sp>
          <p:nvSpPr>
            <p:cNvPr id="19" name="椭圆 18"/>
            <p:cNvSpPr/>
            <p:nvPr/>
          </p:nvSpPr>
          <p:spPr>
            <a:xfrm>
              <a:off x="3635896" y="987574"/>
              <a:ext cx="1004272" cy="1004272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+mn-lt"/>
              </a:endParaRPr>
            </a:p>
          </p:txBody>
        </p:sp>
        <p:sp>
          <p:nvSpPr>
            <p:cNvPr id="20" name="TextBox 27"/>
            <p:cNvSpPr txBox="1"/>
            <p:nvPr/>
          </p:nvSpPr>
          <p:spPr>
            <a:xfrm>
              <a:off x="3713599" y="1358465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+mn-lt"/>
                </a:rPr>
                <a:t>单击此处</a:t>
              </a:r>
              <a:endParaRPr lang="en-US" altLang="zh-CN" sz="14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+mn-lt"/>
              </a:endParaRPr>
            </a:p>
            <a:p>
              <a:r>
                <a:rPr lang="zh-CN" altLang="en-US" sz="1400" dirty="0">
                  <a:solidFill>
                    <a:schemeClr val="bg1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+mn-lt"/>
                </a:rPr>
                <a:t>添加文本</a:t>
              </a:r>
              <a:endParaRPr lang="zh-CN" altLang="en-US" sz="14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+mn-lt"/>
              </a:endParaRPr>
            </a:p>
          </p:txBody>
        </p:sp>
        <p:sp>
          <p:nvSpPr>
            <p:cNvPr id="21" name="TextBox 28"/>
            <p:cNvSpPr txBox="1"/>
            <p:nvPr/>
          </p:nvSpPr>
          <p:spPr>
            <a:xfrm>
              <a:off x="3943644" y="1032562"/>
              <a:ext cx="373820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bg1"/>
                  </a:solidFill>
                  <a:latin typeface="Broadway" panose="04040905080B02020502" pitchFamily="82" charset="0"/>
                </a:defRPr>
              </a:lvl1pPr>
            </a:lstStyle>
            <a:p>
              <a:r>
                <a:rPr lang="en-US" altLang="zh-CN" dirty="0"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+mn-lt"/>
                </a:rPr>
                <a:t>05</a:t>
              </a:r>
              <a:endParaRPr lang="zh-CN" altLang="en-US" dirty="0"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31205" y="1918138"/>
            <a:ext cx="1093246" cy="1093246"/>
            <a:chOff x="1391521" y="1910552"/>
            <a:chExt cx="1093246" cy="1093246"/>
          </a:xfrm>
          <a:solidFill>
            <a:srgbClr val="EB533A"/>
          </a:solidFill>
        </p:grpSpPr>
        <p:sp>
          <p:nvSpPr>
            <p:cNvPr id="23" name="椭圆 22"/>
            <p:cNvSpPr/>
            <p:nvPr/>
          </p:nvSpPr>
          <p:spPr>
            <a:xfrm>
              <a:off x="1391521" y="1910552"/>
              <a:ext cx="1093246" cy="1093246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800">
                <a:solidFill>
                  <a:schemeClr val="tx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+mn-lt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498470" y="2028396"/>
              <a:ext cx="902811" cy="807983"/>
              <a:chOff x="2721296" y="1983657"/>
              <a:chExt cx="902811" cy="807983"/>
            </a:xfrm>
            <a:grpFill/>
          </p:grpSpPr>
          <p:sp>
            <p:nvSpPr>
              <p:cNvPr id="25" name="TextBox 19"/>
              <p:cNvSpPr txBox="1"/>
              <p:nvPr/>
            </p:nvSpPr>
            <p:spPr>
              <a:xfrm>
                <a:off x="2721296" y="2268420"/>
                <a:ext cx="9028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  <a:sym typeface="+mn-lt"/>
                  </a:rPr>
                  <a:t>单击此处</a:t>
                </a:r>
                <a:endParaRPr lang="en-US" altLang="zh-CN" sz="1400" dirty="0">
                  <a:solidFill>
                    <a:schemeClr val="bg1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+mn-lt"/>
                </a:endParaRPr>
              </a:p>
              <a:p>
                <a:r>
                  <a:rPr lang="zh-CN" altLang="en-US" sz="1400" dirty="0">
                    <a:solidFill>
                      <a:schemeClr val="bg1"/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  <a:sym typeface="+mn-lt"/>
                  </a:rPr>
                  <a:t>添加文本</a:t>
                </a:r>
                <a:endParaRPr lang="zh-CN" altLang="en-US" sz="1400" dirty="0">
                  <a:solidFill>
                    <a:schemeClr val="bg1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+mn-lt"/>
                </a:endParaRPr>
              </a:p>
            </p:txBody>
          </p:sp>
          <p:sp>
            <p:nvSpPr>
              <p:cNvPr id="26" name="TextBox 20"/>
              <p:cNvSpPr txBox="1"/>
              <p:nvPr/>
            </p:nvSpPr>
            <p:spPr>
              <a:xfrm>
                <a:off x="2937875" y="1983657"/>
                <a:ext cx="372218" cy="338554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FZKaTong-M19S" panose="03000509000000000000" charset="-122"/>
                    <a:ea typeface="FZKaTong-M19S" panose="03000509000000000000" charset="-122"/>
                    <a:cs typeface="FZKaTong-M19S" panose="03000509000000000000" charset="-122"/>
                    <a:sym typeface="+mn-lt"/>
                  </a:rPr>
                  <a:t>03</a:t>
                </a:r>
                <a:endParaRPr lang="zh-CN" altLang="en-US" sz="1600" dirty="0">
                  <a:solidFill>
                    <a:schemeClr val="bg1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+mn-lt"/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2743532" y="3488249"/>
            <a:ext cx="704036" cy="704036"/>
            <a:chOff x="3203848" y="3480663"/>
            <a:chExt cx="704036" cy="704036"/>
          </a:xfrm>
          <a:solidFill>
            <a:srgbClr val="2FB4AC"/>
          </a:solidFill>
        </p:grpSpPr>
        <p:sp>
          <p:nvSpPr>
            <p:cNvPr id="28" name="椭圆 27"/>
            <p:cNvSpPr/>
            <p:nvPr/>
          </p:nvSpPr>
          <p:spPr>
            <a:xfrm>
              <a:off x="3203848" y="3480663"/>
              <a:ext cx="704036" cy="704036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A558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+mn-lt"/>
              </a:endParaRPr>
            </a:p>
          </p:txBody>
        </p:sp>
        <p:sp>
          <p:nvSpPr>
            <p:cNvPr id="29" name="TextBox 11"/>
            <p:cNvSpPr txBox="1"/>
            <p:nvPr/>
          </p:nvSpPr>
          <p:spPr>
            <a:xfrm>
              <a:off x="3302440" y="3806639"/>
              <a:ext cx="492443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+mn-lt"/>
                </a:rPr>
                <a:t>文本</a:t>
              </a:r>
              <a:endParaRPr lang="zh-CN" altLang="en-US" sz="12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+mn-lt"/>
              </a:endParaRPr>
            </a:p>
          </p:txBody>
        </p:sp>
        <p:sp>
          <p:nvSpPr>
            <p:cNvPr id="30" name="TextBox 12"/>
            <p:cNvSpPr txBox="1"/>
            <p:nvPr/>
          </p:nvSpPr>
          <p:spPr>
            <a:xfrm>
              <a:off x="3323515" y="3532974"/>
              <a:ext cx="3706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bg1"/>
                  </a:solidFill>
                  <a:latin typeface="Broadway" panose="04040905080B02020502" pitchFamily="82" charset="0"/>
                </a:defRPr>
              </a:lvl1pPr>
            </a:lstStyle>
            <a:p>
              <a:r>
                <a:rPr lang="en-US" altLang="zh-CN" dirty="0"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+mn-lt"/>
                </a:rPr>
                <a:t>01</a:t>
              </a:r>
              <a:endParaRPr lang="zh-CN" altLang="en-US" dirty="0"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2130996" y="1626455"/>
            <a:ext cx="1253458" cy="1253458"/>
            <a:chOff x="2591312" y="1618869"/>
            <a:chExt cx="1253458" cy="1253458"/>
          </a:xfrm>
          <a:solidFill>
            <a:srgbClr val="2FB4AC"/>
          </a:solidFill>
        </p:grpSpPr>
        <p:sp>
          <p:nvSpPr>
            <p:cNvPr id="32" name="椭圆 31"/>
            <p:cNvSpPr/>
            <p:nvPr/>
          </p:nvSpPr>
          <p:spPr>
            <a:xfrm>
              <a:off x="2591312" y="1618869"/>
              <a:ext cx="1253458" cy="1253458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+mn-lt"/>
              </a:endParaRPr>
            </a:p>
          </p:txBody>
        </p:sp>
        <p:sp>
          <p:nvSpPr>
            <p:cNvPr id="33" name="TextBox 23"/>
            <p:cNvSpPr txBox="1"/>
            <p:nvPr/>
          </p:nvSpPr>
          <p:spPr>
            <a:xfrm>
              <a:off x="2794614" y="2110075"/>
              <a:ext cx="902811" cy="52322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+mn-lt"/>
                </a:rPr>
                <a:t>单击此处</a:t>
              </a:r>
              <a:endParaRPr lang="en-US" altLang="zh-CN" sz="14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+mn-lt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+mn-lt"/>
                </a:rPr>
                <a:t>添加文本</a:t>
              </a:r>
              <a:endParaRPr lang="zh-CN" altLang="en-US" sz="1400" dirty="0">
                <a:solidFill>
                  <a:schemeClr val="bg1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+mn-lt"/>
              </a:endParaRPr>
            </a:p>
          </p:txBody>
        </p:sp>
        <p:sp>
          <p:nvSpPr>
            <p:cNvPr id="34" name="TextBox 24"/>
            <p:cNvSpPr txBox="1"/>
            <p:nvPr/>
          </p:nvSpPr>
          <p:spPr>
            <a:xfrm>
              <a:off x="3045935" y="1784172"/>
              <a:ext cx="373820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bg1"/>
                  </a:solidFill>
                  <a:latin typeface="Broadway" panose="04040905080B02020502" pitchFamily="82" charset="0"/>
                </a:defRPr>
              </a:lvl1pPr>
            </a:lstStyle>
            <a:p>
              <a:pPr algn="ctr"/>
              <a:r>
                <a:rPr lang="en-US" altLang="zh-CN" dirty="0"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+mn-lt"/>
                </a:rPr>
                <a:t>04</a:t>
              </a:r>
              <a:endParaRPr lang="zh-CN" altLang="en-US" dirty="0"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585316" y="1396050"/>
            <a:ext cx="3699822" cy="523220"/>
            <a:chOff x="5289029" y="1539122"/>
            <a:chExt cx="2618186" cy="523220"/>
          </a:xfrm>
        </p:grpSpPr>
        <p:sp>
          <p:nvSpPr>
            <p:cNvPr id="36" name="椭圆 35"/>
            <p:cNvSpPr/>
            <p:nvPr/>
          </p:nvSpPr>
          <p:spPr>
            <a:xfrm>
              <a:off x="5289029" y="1647181"/>
              <a:ext cx="112709" cy="162432"/>
            </a:xfrm>
            <a:prstGeom prst="ellipse">
              <a:avLst/>
            </a:prstGeom>
            <a:solidFill>
              <a:srgbClr val="EB533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EB533A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+mn-lt"/>
              </a:endParaRPr>
            </a:p>
          </p:txBody>
        </p:sp>
        <p:sp>
          <p:nvSpPr>
            <p:cNvPr id="37" name="Rectangle 22"/>
            <p:cNvSpPr>
              <a:spLocks noChangeAspect="1" noChangeArrowheads="1"/>
            </p:cNvSpPr>
            <p:nvPr/>
          </p:nvSpPr>
          <p:spPr bwMode="auto">
            <a:xfrm>
              <a:off x="5495032" y="1539122"/>
              <a:ext cx="24121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EB533A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宋体" panose="02010600030101010101" pitchFamily="2" charset="-122"/>
                </a:rPr>
                <a:t>问问妈妈，自己是怎样降临到这世界上的，妈妈在怀着我的时候“我”。</a:t>
              </a:r>
              <a:endParaRPr lang="zh-CN" altLang="en-US" sz="1400" dirty="0">
                <a:solidFill>
                  <a:srgbClr val="EB533A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585313" y="1999598"/>
            <a:ext cx="3742378" cy="523220"/>
            <a:chOff x="5289028" y="2511889"/>
            <a:chExt cx="3742378" cy="523220"/>
          </a:xfrm>
        </p:grpSpPr>
        <p:sp>
          <p:nvSpPr>
            <p:cNvPr id="39" name="椭圆 38"/>
            <p:cNvSpPr/>
            <p:nvPr/>
          </p:nvSpPr>
          <p:spPr>
            <a:xfrm>
              <a:off x="5289028" y="2609824"/>
              <a:ext cx="159272" cy="159272"/>
            </a:xfrm>
            <a:prstGeom prst="ellipse">
              <a:avLst/>
            </a:prstGeom>
            <a:solidFill>
              <a:srgbClr val="2FB4AC"/>
            </a:soli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 dirty="0">
                <a:solidFill>
                  <a:srgbClr val="2FB4AC"/>
                </a:solidFill>
                <a:cs typeface="+mn-ea"/>
                <a:sym typeface="+mn-lt"/>
              </a:endParaRPr>
            </a:p>
          </p:txBody>
        </p:sp>
        <p:sp>
          <p:nvSpPr>
            <p:cNvPr id="40" name="Rectangle 22"/>
            <p:cNvSpPr>
              <a:spLocks noChangeAspect="1" noChangeArrowheads="1"/>
            </p:cNvSpPr>
            <p:nvPr/>
          </p:nvSpPr>
          <p:spPr bwMode="auto">
            <a:xfrm>
              <a:off x="5537585" y="2511889"/>
              <a:ext cx="34938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2FB4AC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宋体" panose="02010600030101010101" pitchFamily="2" charset="-122"/>
                </a:rPr>
                <a:t>问问妈妈，自己是怎样降临到这世界上的，妈妈在怀着我的时候“我”。</a:t>
              </a:r>
              <a:endParaRPr lang="zh-CN" altLang="en-US" sz="1400" dirty="0">
                <a:solidFill>
                  <a:srgbClr val="2FB4AC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610713" y="2574310"/>
            <a:ext cx="3742378" cy="523220"/>
            <a:chOff x="5289028" y="3301374"/>
            <a:chExt cx="3742378" cy="523220"/>
          </a:xfrm>
        </p:grpSpPr>
        <p:sp>
          <p:nvSpPr>
            <p:cNvPr id="42" name="椭圆 41"/>
            <p:cNvSpPr/>
            <p:nvPr/>
          </p:nvSpPr>
          <p:spPr>
            <a:xfrm>
              <a:off x="5289028" y="3401026"/>
              <a:ext cx="159272" cy="159272"/>
            </a:xfrm>
            <a:prstGeom prst="ellipse">
              <a:avLst/>
            </a:prstGeom>
            <a:solidFill>
              <a:srgbClr val="EB533A"/>
            </a:soli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800" dirty="0">
                <a:solidFill>
                  <a:srgbClr val="EB533A"/>
                </a:solidFill>
                <a:cs typeface="+mn-ea"/>
                <a:sym typeface="+mn-lt"/>
              </a:endParaRPr>
            </a:p>
          </p:txBody>
        </p:sp>
        <p:sp>
          <p:nvSpPr>
            <p:cNvPr id="43" name="Rectangle 22"/>
            <p:cNvSpPr>
              <a:spLocks noChangeAspect="1" noChangeArrowheads="1"/>
            </p:cNvSpPr>
            <p:nvPr/>
          </p:nvSpPr>
          <p:spPr bwMode="auto">
            <a:xfrm>
              <a:off x="5495032" y="3301374"/>
              <a:ext cx="35363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EB533A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宋体" panose="02010600030101010101" pitchFamily="2" charset="-122"/>
                </a:rPr>
                <a:t>问问妈妈，自己是怎样降临到这世界上的，妈妈在怀着我的时候“我”。</a:t>
              </a:r>
              <a:endParaRPr lang="zh-CN" altLang="en-US" sz="1400" dirty="0">
                <a:solidFill>
                  <a:srgbClr val="EB533A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585313" y="3188840"/>
            <a:ext cx="3742378" cy="523220"/>
            <a:chOff x="5289028" y="4236323"/>
            <a:chExt cx="3742378" cy="523220"/>
          </a:xfrm>
        </p:grpSpPr>
        <p:sp>
          <p:nvSpPr>
            <p:cNvPr id="45" name="椭圆 44"/>
            <p:cNvSpPr/>
            <p:nvPr/>
          </p:nvSpPr>
          <p:spPr>
            <a:xfrm>
              <a:off x="5289028" y="4323275"/>
              <a:ext cx="159272" cy="159272"/>
            </a:xfrm>
            <a:prstGeom prst="ellipse">
              <a:avLst/>
            </a:prstGeom>
            <a:solidFill>
              <a:srgbClr val="2FB4AC"/>
            </a:soli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 dirty="0">
                <a:solidFill>
                  <a:srgbClr val="2FB4AC"/>
                </a:solidFill>
                <a:cs typeface="+mn-ea"/>
                <a:sym typeface="+mn-lt"/>
              </a:endParaRPr>
            </a:p>
          </p:txBody>
        </p:sp>
        <p:sp>
          <p:nvSpPr>
            <p:cNvPr id="46" name="Rectangle 22"/>
            <p:cNvSpPr>
              <a:spLocks noChangeAspect="1" noChangeArrowheads="1"/>
            </p:cNvSpPr>
            <p:nvPr/>
          </p:nvSpPr>
          <p:spPr bwMode="auto">
            <a:xfrm>
              <a:off x="5495032" y="4236323"/>
              <a:ext cx="35363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2FB4AC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宋体" panose="02010600030101010101" pitchFamily="2" charset="-122"/>
                </a:rPr>
                <a:t>问问妈妈，自己是怎样降临到这世界上的，妈妈在怀着我的时候“我”。</a:t>
              </a:r>
              <a:endParaRPr lang="zh-CN" altLang="en-US" sz="1400" dirty="0">
                <a:solidFill>
                  <a:srgbClr val="2FB4AC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572613" y="3803369"/>
            <a:ext cx="3699825" cy="523220"/>
            <a:chOff x="5289028" y="4755525"/>
            <a:chExt cx="3699825" cy="523220"/>
          </a:xfrm>
        </p:grpSpPr>
        <p:sp>
          <p:nvSpPr>
            <p:cNvPr id="48" name="椭圆 47"/>
            <p:cNvSpPr/>
            <p:nvPr/>
          </p:nvSpPr>
          <p:spPr>
            <a:xfrm>
              <a:off x="5289028" y="4829777"/>
              <a:ext cx="159272" cy="159272"/>
            </a:xfrm>
            <a:prstGeom prst="ellipse">
              <a:avLst/>
            </a:prstGeom>
            <a:solidFill>
              <a:srgbClr val="EB533A"/>
            </a:soli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 dirty="0">
                <a:solidFill>
                  <a:srgbClr val="EB533A"/>
                </a:solidFill>
                <a:cs typeface="+mn-ea"/>
                <a:sym typeface="+mn-lt"/>
              </a:endParaRPr>
            </a:p>
          </p:txBody>
        </p:sp>
        <p:sp>
          <p:nvSpPr>
            <p:cNvPr id="49" name="Rectangle 22"/>
            <p:cNvSpPr>
              <a:spLocks noChangeAspect="1" noChangeArrowheads="1"/>
            </p:cNvSpPr>
            <p:nvPr/>
          </p:nvSpPr>
          <p:spPr bwMode="auto">
            <a:xfrm>
              <a:off x="5495032" y="4755525"/>
              <a:ext cx="34938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EB533A"/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  <a:sym typeface="宋体" panose="02010600030101010101" pitchFamily="2" charset="-122"/>
                </a:rPr>
                <a:t>问问妈妈，自己是怎样降临到这世界上的，妈妈在怀着我的时候“我”。</a:t>
              </a:r>
              <a:endParaRPr lang="zh-CN" altLang="en-US" sz="1400" dirty="0">
                <a:solidFill>
                  <a:srgbClr val="EB533A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+mn-lt"/>
              </a:endParaRPr>
            </a:p>
          </p:txBody>
        </p:sp>
      </p:grpSp>
      <p:pic>
        <p:nvPicPr>
          <p:cNvPr id="50" name="Picture 2" descr="C:\Users\ABC\Desktop\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53" y="3061177"/>
            <a:ext cx="1296144" cy="175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矩形 57"/>
          <p:cNvSpPr>
            <a:spLocks noChangeArrowheads="1"/>
          </p:cNvSpPr>
          <p:nvPr/>
        </p:nvSpPr>
        <p:spPr bwMode="auto">
          <a:xfrm>
            <a:off x="730403" y="310386"/>
            <a:ext cx="31597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rgbClr val="EB533A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FZPangWa-M18S" panose="03000509000000000000" charset="-122"/>
              </a:rPr>
              <a:t>添加您宝贵的标题</a:t>
            </a:r>
            <a:endParaRPr lang="en-US" altLang="zh-CN" sz="2400" dirty="0">
              <a:solidFill>
                <a:srgbClr val="EB533A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FZPangWa-M18S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2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2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2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2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42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42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42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42" presetClass="entr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42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42" presetClass="entr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82" presetID="2" presetClass="entr" presetSubtype="2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84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5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2" fill="hold" nodeType="withEffect" p14:presetBounceEnd="5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8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9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2" fill="hold" nodeType="withEffect" p14:presetBounceEnd="52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9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9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2" fill="hold" nodeType="withEffect" p14:presetBounceEnd="52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9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9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" presetClass="entr" presetSubtype="2" fill="hold" nodeType="withEffect" p14:presetBounceEnd="52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00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01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11" grpId="0" animBg="1"/>
          <p:bldP spid="12" grpId="0" animBg="1"/>
          <p:bldP spid="13" grpId="0" animBg="1"/>
          <p:bldP spid="5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2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2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2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2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42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42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42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42" presetClass="entr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42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42" presetClass="entr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8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2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" presetClass="entr" presetSubtype="2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11" grpId="0" animBg="1"/>
          <p:bldP spid="12" grpId="0" animBg="1"/>
          <p:bldP spid="13" grpId="0" animBg="1"/>
          <p:bldP spid="51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007195" y="906774"/>
            <a:ext cx="1173892" cy="4038748"/>
            <a:chOff x="4007195" y="906774"/>
            <a:chExt cx="1173892" cy="4038748"/>
          </a:xfrm>
        </p:grpSpPr>
        <p:sp>
          <p:nvSpPr>
            <p:cNvPr id="5" name="Freeform 21"/>
            <p:cNvSpPr/>
            <p:nvPr/>
          </p:nvSpPr>
          <p:spPr bwMode="auto">
            <a:xfrm>
              <a:off x="4781638" y="2430621"/>
              <a:ext cx="115293" cy="251490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0"/>
                </a:cxn>
                <a:cxn ang="0">
                  <a:pos x="13" y="36"/>
                </a:cxn>
                <a:cxn ang="0">
                  <a:pos x="17" y="86"/>
                </a:cxn>
                <a:cxn ang="0">
                  <a:pos x="23" y="152"/>
                </a:cxn>
                <a:cxn ang="0">
                  <a:pos x="28" y="230"/>
                </a:cxn>
                <a:cxn ang="0">
                  <a:pos x="34" y="320"/>
                </a:cxn>
                <a:cxn ang="0">
                  <a:pos x="38" y="423"/>
                </a:cxn>
                <a:cxn ang="0">
                  <a:pos x="42" y="537"/>
                </a:cxn>
                <a:cxn ang="0">
                  <a:pos x="49" y="659"/>
                </a:cxn>
                <a:cxn ang="0">
                  <a:pos x="53" y="791"/>
                </a:cxn>
                <a:cxn ang="0">
                  <a:pos x="57" y="934"/>
                </a:cxn>
                <a:cxn ang="0">
                  <a:pos x="63" y="1082"/>
                </a:cxn>
                <a:cxn ang="0">
                  <a:pos x="67" y="1237"/>
                </a:cxn>
                <a:cxn ang="0">
                  <a:pos x="72" y="1397"/>
                </a:cxn>
                <a:cxn ang="0">
                  <a:pos x="76" y="1563"/>
                </a:cxn>
                <a:cxn ang="0">
                  <a:pos x="82" y="1734"/>
                </a:cxn>
                <a:cxn ang="0">
                  <a:pos x="95" y="2083"/>
                </a:cxn>
                <a:cxn ang="0">
                  <a:pos x="99" y="2260"/>
                </a:cxn>
                <a:cxn ang="0">
                  <a:pos x="112" y="2617"/>
                </a:cxn>
                <a:cxn ang="0">
                  <a:pos x="118" y="2794"/>
                </a:cxn>
                <a:cxn ang="0">
                  <a:pos x="124" y="2968"/>
                </a:cxn>
                <a:cxn ang="0">
                  <a:pos x="131" y="3141"/>
                </a:cxn>
                <a:cxn ang="0">
                  <a:pos x="139" y="3309"/>
                </a:cxn>
                <a:cxn ang="0">
                  <a:pos x="145" y="3473"/>
                </a:cxn>
                <a:cxn ang="0">
                  <a:pos x="154" y="3633"/>
                </a:cxn>
                <a:cxn ang="0">
                  <a:pos x="162" y="3785"/>
                </a:cxn>
                <a:cxn ang="0">
                  <a:pos x="171" y="3932"/>
                </a:cxn>
                <a:cxn ang="0">
                  <a:pos x="179" y="4069"/>
                </a:cxn>
                <a:cxn ang="0">
                  <a:pos x="187" y="4199"/>
                </a:cxn>
                <a:cxn ang="0">
                  <a:pos x="198" y="4319"/>
                </a:cxn>
                <a:cxn ang="0">
                  <a:pos x="192" y="4319"/>
                </a:cxn>
                <a:cxn ang="0">
                  <a:pos x="181" y="4199"/>
                </a:cxn>
                <a:cxn ang="0">
                  <a:pos x="173" y="4071"/>
                </a:cxn>
                <a:cxn ang="0">
                  <a:pos x="164" y="3932"/>
                </a:cxn>
                <a:cxn ang="0">
                  <a:pos x="156" y="3785"/>
                </a:cxn>
                <a:cxn ang="0">
                  <a:pos x="147" y="3633"/>
                </a:cxn>
                <a:cxn ang="0">
                  <a:pos x="139" y="3473"/>
                </a:cxn>
                <a:cxn ang="0">
                  <a:pos x="133" y="3309"/>
                </a:cxn>
                <a:cxn ang="0">
                  <a:pos x="124" y="3141"/>
                </a:cxn>
                <a:cxn ang="0">
                  <a:pos x="118" y="2968"/>
                </a:cxn>
                <a:cxn ang="0">
                  <a:pos x="112" y="2794"/>
                </a:cxn>
                <a:cxn ang="0">
                  <a:pos x="105" y="2617"/>
                </a:cxn>
                <a:cxn ang="0">
                  <a:pos x="99" y="2438"/>
                </a:cxn>
                <a:cxn ang="0">
                  <a:pos x="95" y="2262"/>
                </a:cxn>
                <a:cxn ang="0">
                  <a:pos x="89" y="2083"/>
                </a:cxn>
                <a:cxn ang="0">
                  <a:pos x="76" y="1734"/>
                </a:cxn>
                <a:cxn ang="0">
                  <a:pos x="72" y="1563"/>
                </a:cxn>
                <a:cxn ang="0">
                  <a:pos x="67" y="1397"/>
                </a:cxn>
                <a:cxn ang="0">
                  <a:pos x="63" y="1237"/>
                </a:cxn>
                <a:cxn ang="0">
                  <a:pos x="57" y="1082"/>
                </a:cxn>
                <a:cxn ang="0">
                  <a:pos x="53" y="932"/>
                </a:cxn>
                <a:cxn ang="0">
                  <a:pos x="46" y="791"/>
                </a:cxn>
                <a:cxn ang="0">
                  <a:pos x="42" y="659"/>
                </a:cxn>
                <a:cxn ang="0">
                  <a:pos x="38" y="535"/>
                </a:cxn>
                <a:cxn ang="0">
                  <a:pos x="32" y="421"/>
                </a:cxn>
                <a:cxn ang="0">
                  <a:pos x="28" y="320"/>
                </a:cxn>
                <a:cxn ang="0">
                  <a:pos x="23" y="230"/>
                </a:cxn>
                <a:cxn ang="0">
                  <a:pos x="17" y="150"/>
                </a:cxn>
                <a:cxn ang="0">
                  <a:pos x="11" y="86"/>
                </a:cxn>
                <a:cxn ang="0">
                  <a:pos x="6" y="36"/>
                </a:cxn>
                <a:cxn ang="0">
                  <a:pos x="0" y="0"/>
                </a:cxn>
              </a:cxnLst>
              <a:rect l="0" t="0" r="r" b="b"/>
              <a:pathLst>
                <a:path w="198" h="4319">
                  <a:moveTo>
                    <a:pt x="0" y="0"/>
                  </a:moveTo>
                  <a:lnTo>
                    <a:pt x="6" y="0"/>
                  </a:lnTo>
                  <a:lnTo>
                    <a:pt x="13" y="36"/>
                  </a:lnTo>
                  <a:lnTo>
                    <a:pt x="17" y="86"/>
                  </a:lnTo>
                  <a:lnTo>
                    <a:pt x="23" y="152"/>
                  </a:lnTo>
                  <a:lnTo>
                    <a:pt x="28" y="230"/>
                  </a:lnTo>
                  <a:lnTo>
                    <a:pt x="34" y="320"/>
                  </a:lnTo>
                  <a:lnTo>
                    <a:pt x="38" y="423"/>
                  </a:lnTo>
                  <a:lnTo>
                    <a:pt x="42" y="537"/>
                  </a:lnTo>
                  <a:lnTo>
                    <a:pt x="49" y="659"/>
                  </a:lnTo>
                  <a:lnTo>
                    <a:pt x="53" y="791"/>
                  </a:lnTo>
                  <a:lnTo>
                    <a:pt x="57" y="934"/>
                  </a:lnTo>
                  <a:lnTo>
                    <a:pt x="63" y="1082"/>
                  </a:lnTo>
                  <a:lnTo>
                    <a:pt x="67" y="1237"/>
                  </a:lnTo>
                  <a:lnTo>
                    <a:pt x="72" y="1397"/>
                  </a:lnTo>
                  <a:lnTo>
                    <a:pt x="76" y="1563"/>
                  </a:lnTo>
                  <a:lnTo>
                    <a:pt x="82" y="1734"/>
                  </a:lnTo>
                  <a:lnTo>
                    <a:pt x="95" y="2083"/>
                  </a:lnTo>
                  <a:lnTo>
                    <a:pt x="99" y="2260"/>
                  </a:lnTo>
                  <a:lnTo>
                    <a:pt x="112" y="2617"/>
                  </a:lnTo>
                  <a:lnTo>
                    <a:pt x="118" y="2794"/>
                  </a:lnTo>
                  <a:lnTo>
                    <a:pt x="124" y="2968"/>
                  </a:lnTo>
                  <a:lnTo>
                    <a:pt x="131" y="3141"/>
                  </a:lnTo>
                  <a:lnTo>
                    <a:pt x="139" y="3309"/>
                  </a:lnTo>
                  <a:lnTo>
                    <a:pt x="145" y="3473"/>
                  </a:lnTo>
                  <a:lnTo>
                    <a:pt x="154" y="3633"/>
                  </a:lnTo>
                  <a:lnTo>
                    <a:pt x="162" y="3785"/>
                  </a:lnTo>
                  <a:lnTo>
                    <a:pt x="171" y="3932"/>
                  </a:lnTo>
                  <a:lnTo>
                    <a:pt x="179" y="4069"/>
                  </a:lnTo>
                  <a:lnTo>
                    <a:pt x="187" y="4199"/>
                  </a:lnTo>
                  <a:lnTo>
                    <a:pt x="198" y="4319"/>
                  </a:lnTo>
                  <a:lnTo>
                    <a:pt x="192" y="4319"/>
                  </a:lnTo>
                  <a:lnTo>
                    <a:pt x="181" y="4199"/>
                  </a:lnTo>
                  <a:lnTo>
                    <a:pt x="173" y="4071"/>
                  </a:lnTo>
                  <a:lnTo>
                    <a:pt x="164" y="3932"/>
                  </a:lnTo>
                  <a:lnTo>
                    <a:pt x="156" y="3785"/>
                  </a:lnTo>
                  <a:lnTo>
                    <a:pt x="147" y="3633"/>
                  </a:lnTo>
                  <a:lnTo>
                    <a:pt x="139" y="3473"/>
                  </a:lnTo>
                  <a:lnTo>
                    <a:pt x="133" y="3309"/>
                  </a:lnTo>
                  <a:lnTo>
                    <a:pt x="124" y="3141"/>
                  </a:lnTo>
                  <a:lnTo>
                    <a:pt x="118" y="2968"/>
                  </a:lnTo>
                  <a:lnTo>
                    <a:pt x="112" y="2794"/>
                  </a:lnTo>
                  <a:lnTo>
                    <a:pt x="105" y="2617"/>
                  </a:lnTo>
                  <a:lnTo>
                    <a:pt x="99" y="2438"/>
                  </a:lnTo>
                  <a:lnTo>
                    <a:pt x="95" y="2262"/>
                  </a:lnTo>
                  <a:lnTo>
                    <a:pt x="89" y="2083"/>
                  </a:lnTo>
                  <a:lnTo>
                    <a:pt x="76" y="1734"/>
                  </a:lnTo>
                  <a:lnTo>
                    <a:pt x="72" y="1563"/>
                  </a:lnTo>
                  <a:lnTo>
                    <a:pt x="67" y="1397"/>
                  </a:lnTo>
                  <a:lnTo>
                    <a:pt x="63" y="1237"/>
                  </a:lnTo>
                  <a:lnTo>
                    <a:pt x="57" y="1082"/>
                  </a:lnTo>
                  <a:lnTo>
                    <a:pt x="53" y="932"/>
                  </a:lnTo>
                  <a:lnTo>
                    <a:pt x="46" y="791"/>
                  </a:lnTo>
                  <a:lnTo>
                    <a:pt x="42" y="659"/>
                  </a:lnTo>
                  <a:lnTo>
                    <a:pt x="38" y="535"/>
                  </a:lnTo>
                  <a:lnTo>
                    <a:pt x="32" y="421"/>
                  </a:lnTo>
                  <a:lnTo>
                    <a:pt x="28" y="320"/>
                  </a:lnTo>
                  <a:lnTo>
                    <a:pt x="23" y="230"/>
                  </a:lnTo>
                  <a:lnTo>
                    <a:pt x="17" y="150"/>
                  </a:lnTo>
                  <a:lnTo>
                    <a:pt x="11" y="86"/>
                  </a:lnTo>
                  <a:lnTo>
                    <a:pt x="6" y="3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 algn="ctr">
              <a:solidFill>
                <a:srgbClr val="E2C17E"/>
              </a:solidFill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>
                <a:cs typeface="+mn-ea"/>
                <a:sym typeface="+mn-lt"/>
              </a:endParaRPr>
            </a:p>
          </p:txBody>
        </p:sp>
        <p:sp>
          <p:nvSpPr>
            <p:cNvPr id="6" name="Freeform 26"/>
            <p:cNvSpPr/>
            <p:nvPr/>
          </p:nvSpPr>
          <p:spPr bwMode="auto">
            <a:xfrm>
              <a:off x="4007195" y="906774"/>
              <a:ext cx="1173892" cy="1559367"/>
            </a:xfrm>
            <a:custGeom>
              <a:avLst/>
              <a:gdLst/>
              <a:ahLst/>
              <a:cxnLst>
                <a:cxn ang="0">
                  <a:pos x="1126" y="9"/>
                </a:cxn>
                <a:cxn ang="0">
                  <a:pos x="1330" y="55"/>
                </a:cxn>
                <a:cxn ang="0">
                  <a:pos x="1520" y="143"/>
                </a:cxn>
                <a:cxn ang="0">
                  <a:pos x="1686" y="267"/>
                </a:cxn>
                <a:cxn ang="0">
                  <a:pos x="1825" y="425"/>
                </a:cxn>
                <a:cxn ang="0">
                  <a:pos x="1930" y="610"/>
                </a:cxn>
                <a:cxn ang="0">
                  <a:pos x="1997" y="821"/>
                </a:cxn>
                <a:cxn ang="0">
                  <a:pos x="2016" y="993"/>
                </a:cxn>
                <a:cxn ang="0">
                  <a:pos x="2010" y="1176"/>
                </a:cxn>
                <a:cxn ang="0">
                  <a:pos x="1978" y="1361"/>
                </a:cxn>
                <a:cxn ang="0">
                  <a:pos x="1930" y="1546"/>
                </a:cxn>
                <a:cxn ang="0">
                  <a:pos x="1865" y="1730"/>
                </a:cxn>
                <a:cxn ang="0">
                  <a:pos x="1753" y="1992"/>
                </a:cxn>
                <a:cxn ang="0">
                  <a:pos x="1671" y="2152"/>
                </a:cxn>
                <a:cxn ang="0">
                  <a:pos x="1591" y="2300"/>
                </a:cxn>
                <a:cxn ang="0">
                  <a:pos x="1517" y="2426"/>
                </a:cxn>
                <a:cxn ang="0">
                  <a:pos x="1450" y="2531"/>
                </a:cxn>
                <a:cxn ang="0">
                  <a:pos x="1397" y="2611"/>
                </a:cxn>
                <a:cxn ang="0">
                  <a:pos x="1364" y="2661"/>
                </a:cxn>
                <a:cxn ang="0">
                  <a:pos x="1351" y="2678"/>
                </a:cxn>
                <a:cxn ang="0">
                  <a:pos x="1332" y="2666"/>
                </a:cxn>
                <a:cxn ang="0">
                  <a:pos x="1275" y="2630"/>
                </a:cxn>
                <a:cxn ang="0">
                  <a:pos x="1189" y="2573"/>
                </a:cxn>
                <a:cxn ang="0">
                  <a:pos x="1080" y="2495"/>
                </a:cxn>
                <a:cxn ang="0">
                  <a:pos x="954" y="2401"/>
                </a:cxn>
                <a:cxn ang="0">
                  <a:pos x="815" y="2289"/>
                </a:cxn>
                <a:cxn ang="0">
                  <a:pos x="672" y="2165"/>
                </a:cxn>
                <a:cxn ang="0">
                  <a:pos x="526" y="2028"/>
                </a:cxn>
                <a:cxn ang="0">
                  <a:pos x="390" y="1881"/>
                </a:cxn>
                <a:cxn ang="0">
                  <a:pos x="263" y="1725"/>
                </a:cxn>
                <a:cxn ang="0">
                  <a:pos x="156" y="1563"/>
                </a:cxn>
                <a:cxn ang="0">
                  <a:pos x="74" y="1395"/>
                </a:cxn>
                <a:cxn ang="0">
                  <a:pos x="21" y="1227"/>
                </a:cxn>
                <a:cxn ang="0">
                  <a:pos x="0" y="1008"/>
                </a:cxn>
                <a:cxn ang="0">
                  <a:pos x="23" y="795"/>
                </a:cxn>
                <a:cxn ang="0">
                  <a:pos x="91" y="596"/>
                </a:cxn>
                <a:cxn ang="0">
                  <a:pos x="194" y="415"/>
                </a:cxn>
                <a:cxn ang="0">
                  <a:pos x="333" y="261"/>
                </a:cxn>
                <a:cxn ang="0">
                  <a:pos x="501" y="137"/>
                </a:cxn>
                <a:cxn ang="0">
                  <a:pos x="697" y="49"/>
                </a:cxn>
                <a:cxn ang="0">
                  <a:pos x="914" y="5"/>
                </a:cxn>
              </a:cxnLst>
              <a:rect l="0" t="0" r="r" b="b"/>
              <a:pathLst>
                <a:path w="2016" h="2678">
                  <a:moveTo>
                    <a:pt x="1021" y="0"/>
                  </a:moveTo>
                  <a:lnTo>
                    <a:pt x="1126" y="9"/>
                  </a:lnTo>
                  <a:lnTo>
                    <a:pt x="1229" y="26"/>
                  </a:lnTo>
                  <a:lnTo>
                    <a:pt x="1330" y="55"/>
                  </a:lnTo>
                  <a:lnTo>
                    <a:pt x="1427" y="95"/>
                  </a:lnTo>
                  <a:lnTo>
                    <a:pt x="1520" y="143"/>
                  </a:lnTo>
                  <a:lnTo>
                    <a:pt x="1606" y="200"/>
                  </a:lnTo>
                  <a:lnTo>
                    <a:pt x="1686" y="267"/>
                  </a:lnTo>
                  <a:lnTo>
                    <a:pt x="1759" y="343"/>
                  </a:lnTo>
                  <a:lnTo>
                    <a:pt x="1825" y="425"/>
                  </a:lnTo>
                  <a:lnTo>
                    <a:pt x="1881" y="514"/>
                  </a:lnTo>
                  <a:lnTo>
                    <a:pt x="1930" y="610"/>
                  </a:lnTo>
                  <a:lnTo>
                    <a:pt x="1970" y="713"/>
                  </a:lnTo>
                  <a:lnTo>
                    <a:pt x="1997" y="821"/>
                  </a:lnTo>
                  <a:lnTo>
                    <a:pt x="2010" y="907"/>
                  </a:lnTo>
                  <a:lnTo>
                    <a:pt x="2016" y="993"/>
                  </a:lnTo>
                  <a:lnTo>
                    <a:pt x="2016" y="1084"/>
                  </a:lnTo>
                  <a:lnTo>
                    <a:pt x="2010" y="1176"/>
                  </a:lnTo>
                  <a:lnTo>
                    <a:pt x="1997" y="1267"/>
                  </a:lnTo>
                  <a:lnTo>
                    <a:pt x="1978" y="1361"/>
                  </a:lnTo>
                  <a:lnTo>
                    <a:pt x="1955" y="1454"/>
                  </a:lnTo>
                  <a:lnTo>
                    <a:pt x="1930" y="1546"/>
                  </a:lnTo>
                  <a:lnTo>
                    <a:pt x="1898" y="1639"/>
                  </a:lnTo>
                  <a:lnTo>
                    <a:pt x="1865" y="1730"/>
                  </a:lnTo>
                  <a:lnTo>
                    <a:pt x="1829" y="1820"/>
                  </a:lnTo>
                  <a:lnTo>
                    <a:pt x="1753" y="1992"/>
                  </a:lnTo>
                  <a:lnTo>
                    <a:pt x="1713" y="2074"/>
                  </a:lnTo>
                  <a:lnTo>
                    <a:pt x="1671" y="2152"/>
                  </a:lnTo>
                  <a:lnTo>
                    <a:pt x="1631" y="2228"/>
                  </a:lnTo>
                  <a:lnTo>
                    <a:pt x="1591" y="2300"/>
                  </a:lnTo>
                  <a:lnTo>
                    <a:pt x="1553" y="2365"/>
                  </a:lnTo>
                  <a:lnTo>
                    <a:pt x="1517" y="2426"/>
                  </a:lnTo>
                  <a:lnTo>
                    <a:pt x="1482" y="2480"/>
                  </a:lnTo>
                  <a:lnTo>
                    <a:pt x="1450" y="2531"/>
                  </a:lnTo>
                  <a:lnTo>
                    <a:pt x="1423" y="2575"/>
                  </a:lnTo>
                  <a:lnTo>
                    <a:pt x="1397" y="2611"/>
                  </a:lnTo>
                  <a:lnTo>
                    <a:pt x="1379" y="2640"/>
                  </a:lnTo>
                  <a:lnTo>
                    <a:pt x="1364" y="2661"/>
                  </a:lnTo>
                  <a:lnTo>
                    <a:pt x="1355" y="2674"/>
                  </a:lnTo>
                  <a:lnTo>
                    <a:pt x="1351" y="2678"/>
                  </a:lnTo>
                  <a:lnTo>
                    <a:pt x="1347" y="2676"/>
                  </a:lnTo>
                  <a:lnTo>
                    <a:pt x="1332" y="2666"/>
                  </a:lnTo>
                  <a:lnTo>
                    <a:pt x="1307" y="2651"/>
                  </a:lnTo>
                  <a:lnTo>
                    <a:pt x="1275" y="2630"/>
                  </a:lnTo>
                  <a:lnTo>
                    <a:pt x="1235" y="2605"/>
                  </a:lnTo>
                  <a:lnTo>
                    <a:pt x="1189" y="2573"/>
                  </a:lnTo>
                  <a:lnTo>
                    <a:pt x="1139" y="2537"/>
                  </a:lnTo>
                  <a:lnTo>
                    <a:pt x="1080" y="2495"/>
                  </a:lnTo>
                  <a:lnTo>
                    <a:pt x="1019" y="2449"/>
                  </a:lnTo>
                  <a:lnTo>
                    <a:pt x="954" y="2401"/>
                  </a:lnTo>
                  <a:lnTo>
                    <a:pt x="886" y="2346"/>
                  </a:lnTo>
                  <a:lnTo>
                    <a:pt x="815" y="2289"/>
                  </a:lnTo>
                  <a:lnTo>
                    <a:pt x="743" y="2228"/>
                  </a:lnTo>
                  <a:lnTo>
                    <a:pt x="672" y="2165"/>
                  </a:lnTo>
                  <a:lnTo>
                    <a:pt x="598" y="2098"/>
                  </a:lnTo>
                  <a:lnTo>
                    <a:pt x="526" y="2028"/>
                  </a:lnTo>
                  <a:lnTo>
                    <a:pt x="457" y="1955"/>
                  </a:lnTo>
                  <a:lnTo>
                    <a:pt x="390" y="1881"/>
                  </a:lnTo>
                  <a:lnTo>
                    <a:pt x="324" y="1803"/>
                  </a:lnTo>
                  <a:lnTo>
                    <a:pt x="263" y="1725"/>
                  </a:lnTo>
                  <a:lnTo>
                    <a:pt x="207" y="1643"/>
                  </a:lnTo>
                  <a:lnTo>
                    <a:pt x="156" y="1563"/>
                  </a:lnTo>
                  <a:lnTo>
                    <a:pt x="112" y="1479"/>
                  </a:lnTo>
                  <a:lnTo>
                    <a:pt x="74" y="1395"/>
                  </a:lnTo>
                  <a:lnTo>
                    <a:pt x="42" y="1311"/>
                  </a:lnTo>
                  <a:lnTo>
                    <a:pt x="21" y="1227"/>
                  </a:lnTo>
                  <a:lnTo>
                    <a:pt x="5" y="1117"/>
                  </a:lnTo>
                  <a:lnTo>
                    <a:pt x="0" y="1008"/>
                  </a:lnTo>
                  <a:lnTo>
                    <a:pt x="7" y="901"/>
                  </a:lnTo>
                  <a:lnTo>
                    <a:pt x="23" y="795"/>
                  </a:lnTo>
                  <a:lnTo>
                    <a:pt x="53" y="692"/>
                  </a:lnTo>
                  <a:lnTo>
                    <a:pt x="91" y="596"/>
                  </a:lnTo>
                  <a:lnTo>
                    <a:pt x="137" y="503"/>
                  </a:lnTo>
                  <a:lnTo>
                    <a:pt x="194" y="415"/>
                  </a:lnTo>
                  <a:lnTo>
                    <a:pt x="259" y="335"/>
                  </a:lnTo>
                  <a:lnTo>
                    <a:pt x="333" y="261"/>
                  </a:lnTo>
                  <a:lnTo>
                    <a:pt x="413" y="194"/>
                  </a:lnTo>
                  <a:lnTo>
                    <a:pt x="501" y="137"/>
                  </a:lnTo>
                  <a:lnTo>
                    <a:pt x="596" y="89"/>
                  </a:lnTo>
                  <a:lnTo>
                    <a:pt x="697" y="49"/>
                  </a:lnTo>
                  <a:lnTo>
                    <a:pt x="804" y="21"/>
                  </a:lnTo>
                  <a:lnTo>
                    <a:pt x="914" y="5"/>
                  </a:lnTo>
                  <a:lnTo>
                    <a:pt x="1021" y="0"/>
                  </a:lnTo>
                  <a:close/>
                </a:path>
              </a:pathLst>
            </a:custGeom>
            <a:solidFill>
              <a:srgbClr val="2FB4AC"/>
            </a:soli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382348" y="1339121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添加</a:t>
              </a:r>
              <a:endParaRPr lang="en-US" altLang="zh-CN" sz="12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文本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93436" y="1195007"/>
            <a:ext cx="1272881" cy="3750515"/>
            <a:chOff x="4893436" y="1195007"/>
            <a:chExt cx="1272881" cy="3750515"/>
          </a:xfrm>
        </p:grpSpPr>
        <p:sp>
          <p:nvSpPr>
            <p:cNvPr id="11" name="Freeform 22"/>
            <p:cNvSpPr/>
            <p:nvPr/>
          </p:nvSpPr>
          <p:spPr bwMode="auto">
            <a:xfrm>
              <a:off x="4893436" y="2253023"/>
              <a:ext cx="308612" cy="2692499"/>
            </a:xfrm>
            <a:custGeom>
              <a:avLst/>
              <a:gdLst/>
              <a:ahLst/>
              <a:cxnLst>
                <a:cxn ang="0">
                  <a:pos x="524" y="0"/>
                </a:cxn>
                <a:cxn ang="0">
                  <a:pos x="530" y="2"/>
                </a:cxn>
                <a:cxn ang="0">
                  <a:pos x="511" y="46"/>
                </a:cxn>
                <a:cxn ang="0">
                  <a:pos x="492" y="105"/>
                </a:cxn>
                <a:cxn ang="0">
                  <a:pos x="469" y="177"/>
                </a:cxn>
                <a:cxn ang="0">
                  <a:pos x="446" y="263"/>
                </a:cxn>
                <a:cxn ang="0">
                  <a:pos x="420" y="364"/>
                </a:cxn>
                <a:cxn ang="0">
                  <a:pos x="393" y="478"/>
                </a:cxn>
                <a:cxn ang="0">
                  <a:pos x="366" y="604"/>
                </a:cxn>
                <a:cxn ang="0">
                  <a:pos x="338" y="743"/>
                </a:cxn>
                <a:cxn ang="0">
                  <a:pos x="311" y="896"/>
                </a:cxn>
                <a:cxn ang="0">
                  <a:pos x="282" y="1060"/>
                </a:cxn>
                <a:cxn ang="0">
                  <a:pos x="254" y="1239"/>
                </a:cxn>
                <a:cxn ang="0">
                  <a:pos x="227" y="1429"/>
                </a:cxn>
                <a:cxn ang="0">
                  <a:pos x="200" y="1631"/>
                </a:cxn>
                <a:cxn ang="0">
                  <a:pos x="172" y="1847"/>
                </a:cxn>
                <a:cxn ang="0">
                  <a:pos x="147" y="2072"/>
                </a:cxn>
                <a:cxn ang="0">
                  <a:pos x="122" y="2312"/>
                </a:cxn>
                <a:cxn ang="0">
                  <a:pos x="101" y="2562"/>
                </a:cxn>
                <a:cxn ang="0">
                  <a:pos x="80" y="2823"/>
                </a:cxn>
                <a:cxn ang="0">
                  <a:pos x="61" y="3097"/>
                </a:cxn>
                <a:cxn ang="0">
                  <a:pos x="44" y="3381"/>
                </a:cxn>
                <a:cxn ang="0">
                  <a:pos x="29" y="3675"/>
                </a:cxn>
                <a:cxn ang="0">
                  <a:pos x="19" y="3980"/>
                </a:cxn>
                <a:cxn ang="0">
                  <a:pos x="10" y="4298"/>
                </a:cxn>
                <a:cxn ang="0">
                  <a:pos x="6" y="4624"/>
                </a:cxn>
                <a:cxn ang="0">
                  <a:pos x="0" y="4624"/>
                </a:cxn>
                <a:cxn ang="0">
                  <a:pos x="4" y="4298"/>
                </a:cxn>
                <a:cxn ang="0">
                  <a:pos x="12" y="3980"/>
                </a:cxn>
                <a:cxn ang="0">
                  <a:pos x="23" y="3675"/>
                </a:cxn>
                <a:cxn ang="0">
                  <a:pos x="37" y="3381"/>
                </a:cxn>
                <a:cxn ang="0">
                  <a:pos x="54" y="3095"/>
                </a:cxn>
                <a:cxn ang="0">
                  <a:pos x="73" y="2823"/>
                </a:cxn>
                <a:cxn ang="0">
                  <a:pos x="94" y="2560"/>
                </a:cxn>
                <a:cxn ang="0">
                  <a:pos x="115" y="2310"/>
                </a:cxn>
                <a:cxn ang="0">
                  <a:pos x="141" y="2072"/>
                </a:cxn>
                <a:cxn ang="0">
                  <a:pos x="166" y="1845"/>
                </a:cxn>
                <a:cxn ang="0">
                  <a:pos x="193" y="1631"/>
                </a:cxn>
                <a:cxn ang="0">
                  <a:pos x="221" y="1429"/>
                </a:cxn>
                <a:cxn ang="0">
                  <a:pos x="248" y="1237"/>
                </a:cxn>
                <a:cxn ang="0">
                  <a:pos x="275" y="1058"/>
                </a:cxn>
                <a:cxn ang="0">
                  <a:pos x="305" y="894"/>
                </a:cxn>
                <a:cxn ang="0">
                  <a:pos x="332" y="741"/>
                </a:cxn>
                <a:cxn ang="0">
                  <a:pos x="359" y="602"/>
                </a:cxn>
                <a:cxn ang="0">
                  <a:pos x="387" y="476"/>
                </a:cxn>
                <a:cxn ang="0">
                  <a:pos x="414" y="362"/>
                </a:cxn>
                <a:cxn ang="0">
                  <a:pos x="439" y="261"/>
                </a:cxn>
                <a:cxn ang="0">
                  <a:pos x="463" y="175"/>
                </a:cxn>
                <a:cxn ang="0">
                  <a:pos x="486" y="103"/>
                </a:cxn>
                <a:cxn ang="0">
                  <a:pos x="505" y="44"/>
                </a:cxn>
                <a:cxn ang="0">
                  <a:pos x="524" y="0"/>
                </a:cxn>
              </a:cxnLst>
              <a:rect l="0" t="0" r="r" b="b"/>
              <a:pathLst>
                <a:path w="530" h="4624">
                  <a:moveTo>
                    <a:pt x="524" y="0"/>
                  </a:moveTo>
                  <a:lnTo>
                    <a:pt x="530" y="2"/>
                  </a:lnTo>
                  <a:lnTo>
                    <a:pt x="511" y="46"/>
                  </a:lnTo>
                  <a:lnTo>
                    <a:pt x="492" y="105"/>
                  </a:lnTo>
                  <a:lnTo>
                    <a:pt x="469" y="177"/>
                  </a:lnTo>
                  <a:lnTo>
                    <a:pt x="446" y="263"/>
                  </a:lnTo>
                  <a:lnTo>
                    <a:pt x="420" y="364"/>
                  </a:lnTo>
                  <a:lnTo>
                    <a:pt x="393" y="478"/>
                  </a:lnTo>
                  <a:lnTo>
                    <a:pt x="366" y="604"/>
                  </a:lnTo>
                  <a:lnTo>
                    <a:pt x="338" y="743"/>
                  </a:lnTo>
                  <a:lnTo>
                    <a:pt x="311" y="896"/>
                  </a:lnTo>
                  <a:lnTo>
                    <a:pt x="282" y="1060"/>
                  </a:lnTo>
                  <a:lnTo>
                    <a:pt x="254" y="1239"/>
                  </a:lnTo>
                  <a:lnTo>
                    <a:pt x="227" y="1429"/>
                  </a:lnTo>
                  <a:lnTo>
                    <a:pt x="200" y="1631"/>
                  </a:lnTo>
                  <a:lnTo>
                    <a:pt x="172" y="1847"/>
                  </a:lnTo>
                  <a:lnTo>
                    <a:pt x="147" y="2072"/>
                  </a:lnTo>
                  <a:lnTo>
                    <a:pt x="122" y="2312"/>
                  </a:lnTo>
                  <a:lnTo>
                    <a:pt x="101" y="2562"/>
                  </a:lnTo>
                  <a:lnTo>
                    <a:pt x="80" y="2823"/>
                  </a:lnTo>
                  <a:lnTo>
                    <a:pt x="61" y="3097"/>
                  </a:lnTo>
                  <a:lnTo>
                    <a:pt x="44" y="3381"/>
                  </a:lnTo>
                  <a:lnTo>
                    <a:pt x="29" y="3675"/>
                  </a:lnTo>
                  <a:lnTo>
                    <a:pt x="19" y="3980"/>
                  </a:lnTo>
                  <a:lnTo>
                    <a:pt x="10" y="4298"/>
                  </a:lnTo>
                  <a:lnTo>
                    <a:pt x="6" y="4624"/>
                  </a:lnTo>
                  <a:lnTo>
                    <a:pt x="0" y="4624"/>
                  </a:lnTo>
                  <a:lnTo>
                    <a:pt x="4" y="4298"/>
                  </a:lnTo>
                  <a:lnTo>
                    <a:pt x="12" y="3980"/>
                  </a:lnTo>
                  <a:lnTo>
                    <a:pt x="23" y="3675"/>
                  </a:lnTo>
                  <a:lnTo>
                    <a:pt x="37" y="3381"/>
                  </a:lnTo>
                  <a:lnTo>
                    <a:pt x="54" y="3095"/>
                  </a:lnTo>
                  <a:lnTo>
                    <a:pt x="73" y="2823"/>
                  </a:lnTo>
                  <a:lnTo>
                    <a:pt x="94" y="2560"/>
                  </a:lnTo>
                  <a:lnTo>
                    <a:pt x="115" y="2310"/>
                  </a:lnTo>
                  <a:lnTo>
                    <a:pt x="141" y="2072"/>
                  </a:lnTo>
                  <a:lnTo>
                    <a:pt x="166" y="1845"/>
                  </a:lnTo>
                  <a:lnTo>
                    <a:pt x="193" y="1631"/>
                  </a:lnTo>
                  <a:lnTo>
                    <a:pt x="221" y="1429"/>
                  </a:lnTo>
                  <a:lnTo>
                    <a:pt x="248" y="1237"/>
                  </a:lnTo>
                  <a:lnTo>
                    <a:pt x="275" y="1058"/>
                  </a:lnTo>
                  <a:lnTo>
                    <a:pt x="305" y="894"/>
                  </a:lnTo>
                  <a:lnTo>
                    <a:pt x="332" y="741"/>
                  </a:lnTo>
                  <a:lnTo>
                    <a:pt x="359" y="602"/>
                  </a:lnTo>
                  <a:lnTo>
                    <a:pt x="387" y="476"/>
                  </a:lnTo>
                  <a:lnTo>
                    <a:pt x="414" y="362"/>
                  </a:lnTo>
                  <a:lnTo>
                    <a:pt x="439" y="261"/>
                  </a:lnTo>
                  <a:lnTo>
                    <a:pt x="463" y="175"/>
                  </a:lnTo>
                  <a:lnTo>
                    <a:pt x="486" y="103"/>
                  </a:lnTo>
                  <a:lnTo>
                    <a:pt x="505" y="44"/>
                  </a:lnTo>
                  <a:lnTo>
                    <a:pt x="524" y="0"/>
                  </a:lnTo>
                  <a:close/>
                </a:path>
              </a:pathLst>
            </a:custGeom>
            <a:noFill/>
            <a:ln w="12700" cap="flat" cmpd="sng" algn="ctr">
              <a:solidFill>
                <a:srgbClr val="E2C17E"/>
              </a:solidFill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>
                <a:cs typeface="+mn-ea"/>
                <a:sym typeface="+mn-lt"/>
              </a:endParaRPr>
            </a:p>
          </p:txBody>
        </p:sp>
        <p:sp>
          <p:nvSpPr>
            <p:cNvPr id="12" name="Freeform 27"/>
            <p:cNvSpPr/>
            <p:nvPr/>
          </p:nvSpPr>
          <p:spPr bwMode="auto">
            <a:xfrm>
              <a:off x="5160123" y="1195007"/>
              <a:ext cx="1006194" cy="1095865"/>
            </a:xfrm>
            <a:custGeom>
              <a:avLst/>
              <a:gdLst/>
              <a:ahLst/>
              <a:cxnLst>
                <a:cxn ang="0">
                  <a:pos x="1012" y="6"/>
                </a:cxn>
                <a:cxn ang="0">
                  <a:pos x="1189" y="48"/>
                </a:cxn>
                <a:cxn ang="0">
                  <a:pos x="1355" y="130"/>
                </a:cxn>
                <a:cxn ang="0">
                  <a:pos x="1503" y="252"/>
                </a:cxn>
                <a:cxn ang="0">
                  <a:pos x="1616" y="399"/>
                </a:cxn>
                <a:cxn ang="0">
                  <a:pos x="1690" y="566"/>
                </a:cxn>
                <a:cxn ang="0">
                  <a:pos x="1724" y="742"/>
                </a:cxn>
                <a:cxn ang="0">
                  <a:pos x="1719" y="925"/>
                </a:cxn>
                <a:cxn ang="0">
                  <a:pos x="1675" y="1102"/>
                </a:cxn>
                <a:cxn ang="0">
                  <a:pos x="1591" y="1272"/>
                </a:cxn>
                <a:cxn ang="0">
                  <a:pos x="1471" y="1415"/>
                </a:cxn>
                <a:cxn ang="0">
                  <a:pos x="1324" y="1531"/>
                </a:cxn>
                <a:cxn ang="0">
                  <a:pos x="1151" y="1626"/>
                </a:cxn>
                <a:cxn ang="0">
                  <a:pos x="964" y="1702"/>
                </a:cxn>
                <a:cxn ang="0">
                  <a:pos x="770" y="1763"/>
                </a:cxn>
                <a:cxn ang="0">
                  <a:pos x="583" y="1807"/>
                </a:cxn>
                <a:cxn ang="0">
                  <a:pos x="406" y="1840"/>
                </a:cxn>
                <a:cxn ang="0">
                  <a:pos x="255" y="1861"/>
                </a:cxn>
                <a:cxn ang="0">
                  <a:pos x="133" y="1874"/>
                </a:cxn>
                <a:cxn ang="0">
                  <a:pos x="55" y="1880"/>
                </a:cxn>
                <a:cxn ang="0">
                  <a:pos x="26" y="1882"/>
                </a:cxn>
                <a:cxn ang="0">
                  <a:pos x="23" y="1857"/>
                </a:cxn>
                <a:cxn ang="0">
                  <a:pos x="15" y="1784"/>
                </a:cxn>
                <a:cxn ang="0">
                  <a:pos x="7" y="1670"/>
                </a:cxn>
                <a:cxn ang="0">
                  <a:pos x="0" y="1527"/>
                </a:cxn>
                <a:cxn ang="0">
                  <a:pos x="2" y="1270"/>
                </a:cxn>
                <a:cxn ang="0">
                  <a:pos x="15" y="1081"/>
                </a:cxn>
                <a:cxn ang="0">
                  <a:pos x="40" y="890"/>
                </a:cxn>
                <a:cxn ang="0">
                  <a:pos x="80" y="702"/>
                </a:cxn>
                <a:cxn ang="0">
                  <a:pos x="141" y="528"/>
                </a:cxn>
                <a:cxn ang="0">
                  <a:pos x="221" y="372"/>
                </a:cxn>
                <a:cxn ang="0">
                  <a:pos x="337" y="233"/>
                </a:cxn>
                <a:cxn ang="0">
                  <a:pos x="486" y="117"/>
                </a:cxn>
                <a:cxn ang="0">
                  <a:pos x="655" y="42"/>
                </a:cxn>
                <a:cxn ang="0">
                  <a:pos x="831" y="4"/>
                </a:cxn>
              </a:cxnLst>
              <a:rect l="0" t="0" r="r" b="b"/>
              <a:pathLst>
                <a:path w="1728" h="1882">
                  <a:moveTo>
                    <a:pt x="922" y="0"/>
                  </a:moveTo>
                  <a:lnTo>
                    <a:pt x="1012" y="6"/>
                  </a:lnTo>
                  <a:lnTo>
                    <a:pt x="1103" y="21"/>
                  </a:lnTo>
                  <a:lnTo>
                    <a:pt x="1189" y="48"/>
                  </a:lnTo>
                  <a:lnTo>
                    <a:pt x="1275" y="84"/>
                  </a:lnTo>
                  <a:lnTo>
                    <a:pt x="1355" y="130"/>
                  </a:lnTo>
                  <a:lnTo>
                    <a:pt x="1433" y="187"/>
                  </a:lnTo>
                  <a:lnTo>
                    <a:pt x="1503" y="252"/>
                  </a:lnTo>
                  <a:lnTo>
                    <a:pt x="1564" y="324"/>
                  </a:lnTo>
                  <a:lnTo>
                    <a:pt x="1616" y="399"/>
                  </a:lnTo>
                  <a:lnTo>
                    <a:pt x="1656" y="481"/>
                  </a:lnTo>
                  <a:lnTo>
                    <a:pt x="1690" y="566"/>
                  </a:lnTo>
                  <a:lnTo>
                    <a:pt x="1711" y="654"/>
                  </a:lnTo>
                  <a:lnTo>
                    <a:pt x="1724" y="742"/>
                  </a:lnTo>
                  <a:lnTo>
                    <a:pt x="1728" y="835"/>
                  </a:lnTo>
                  <a:lnTo>
                    <a:pt x="1719" y="925"/>
                  </a:lnTo>
                  <a:lnTo>
                    <a:pt x="1703" y="1014"/>
                  </a:lnTo>
                  <a:lnTo>
                    <a:pt x="1675" y="1102"/>
                  </a:lnTo>
                  <a:lnTo>
                    <a:pt x="1637" y="1188"/>
                  </a:lnTo>
                  <a:lnTo>
                    <a:pt x="1591" y="1272"/>
                  </a:lnTo>
                  <a:lnTo>
                    <a:pt x="1532" y="1350"/>
                  </a:lnTo>
                  <a:lnTo>
                    <a:pt x="1471" y="1415"/>
                  </a:lnTo>
                  <a:lnTo>
                    <a:pt x="1400" y="1476"/>
                  </a:lnTo>
                  <a:lnTo>
                    <a:pt x="1324" y="1531"/>
                  </a:lnTo>
                  <a:lnTo>
                    <a:pt x="1240" y="1582"/>
                  </a:lnTo>
                  <a:lnTo>
                    <a:pt x="1151" y="1626"/>
                  </a:lnTo>
                  <a:lnTo>
                    <a:pt x="1059" y="1666"/>
                  </a:lnTo>
                  <a:lnTo>
                    <a:pt x="964" y="1702"/>
                  </a:lnTo>
                  <a:lnTo>
                    <a:pt x="867" y="1733"/>
                  </a:lnTo>
                  <a:lnTo>
                    <a:pt x="770" y="1763"/>
                  </a:lnTo>
                  <a:lnTo>
                    <a:pt x="676" y="1786"/>
                  </a:lnTo>
                  <a:lnTo>
                    <a:pt x="583" y="1807"/>
                  </a:lnTo>
                  <a:lnTo>
                    <a:pt x="493" y="1826"/>
                  </a:lnTo>
                  <a:lnTo>
                    <a:pt x="406" y="1840"/>
                  </a:lnTo>
                  <a:lnTo>
                    <a:pt x="326" y="1851"/>
                  </a:lnTo>
                  <a:lnTo>
                    <a:pt x="255" y="1861"/>
                  </a:lnTo>
                  <a:lnTo>
                    <a:pt x="190" y="1868"/>
                  </a:lnTo>
                  <a:lnTo>
                    <a:pt x="133" y="1874"/>
                  </a:lnTo>
                  <a:lnTo>
                    <a:pt x="89" y="1878"/>
                  </a:lnTo>
                  <a:lnTo>
                    <a:pt x="55" y="1880"/>
                  </a:lnTo>
                  <a:lnTo>
                    <a:pt x="32" y="1882"/>
                  </a:lnTo>
                  <a:lnTo>
                    <a:pt x="26" y="1882"/>
                  </a:lnTo>
                  <a:lnTo>
                    <a:pt x="26" y="1876"/>
                  </a:lnTo>
                  <a:lnTo>
                    <a:pt x="23" y="1857"/>
                  </a:lnTo>
                  <a:lnTo>
                    <a:pt x="19" y="1826"/>
                  </a:lnTo>
                  <a:lnTo>
                    <a:pt x="15" y="1784"/>
                  </a:lnTo>
                  <a:lnTo>
                    <a:pt x="11" y="1731"/>
                  </a:lnTo>
                  <a:lnTo>
                    <a:pt x="7" y="1670"/>
                  </a:lnTo>
                  <a:lnTo>
                    <a:pt x="5" y="1603"/>
                  </a:lnTo>
                  <a:lnTo>
                    <a:pt x="0" y="1527"/>
                  </a:lnTo>
                  <a:lnTo>
                    <a:pt x="0" y="1359"/>
                  </a:lnTo>
                  <a:lnTo>
                    <a:pt x="2" y="1270"/>
                  </a:lnTo>
                  <a:lnTo>
                    <a:pt x="7" y="1176"/>
                  </a:lnTo>
                  <a:lnTo>
                    <a:pt x="15" y="1081"/>
                  </a:lnTo>
                  <a:lnTo>
                    <a:pt x="26" y="986"/>
                  </a:lnTo>
                  <a:lnTo>
                    <a:pt x="40" y="890"/>
                  </a:lnTo>
                  <a:lnTo>
                    <a:pt x="59" y="795"/>
                  </a:lnTo>
                  <a:lnTo>
                    <a:pt x="80" y="702"/>
                  </a:lnTo>
                  <a:lnTo>
                    <a:pt x="108" y="614"/>
                  </a:lnTo>
                  <a:lnTo>
                    <a:pt x="141" y="528"/>
                  </a:lnTo>
                  <a:lnTo>
                    <a:pt x="179" y="448"/>
                  </a:lnTo>
                  <a:lnTo>
                    <a:pt x="221" y="372"/>
                  </a:lnTo>
                  <a:lnTo>
                    <a:pt x="272" y="305"/>
                  </a:lnTo>
                  <a:lnTo>
                    <a:pt x="337" y="233"/>
                  </a:lnTo>
                  <a:lnTo>
                    <a:pt x="411" y="170"/>
                  </a:lnTo>
                  <a:lnTo>
                    <a:pt x="486" y="117"/>
                  </a:lnTo>
                  <a:lnTo>
                    <a:pt x="568" y="75"/>
                  </a:lnTo>
                  <a:lnTo>
                    <a:pt x="655" y="42"/>
                  </a:lnTo>
                  <a:lnTo>
                    <a:pt x="743" y="19"/>
                  </a:lnTo>
                  <a:lnTo>
                    <a:pt x="831" y="4"/>
                  </a:lnTo>
                  <a:lnTo>
                    <a:pt x="922" y="0"/>
                  </a:lnTo>
                  <a:close/>
                </a:path>
              </a:pathLst>
            </a:custGeom>
            <a:solidFill>
              <a:srgbClr val="EB533A"/>
            </a:soli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>
                <a:cs typeface="+mn-ea"/>
                <a:sym typeface="+mn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403039" y="1499200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添加</a:t>
              </a:r>
              <a:endParaRPr lang="en-US" altLang="zh-CN" sz="12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文本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893436" y="2318240"/>
            <a:ext cx="1218728" cy="2627282"/>
            <a:chOff x="4893436" y="2318240"/>
            <a:chExt cx="1218728" cy="2627282"/>
          </a:xfrm>
        </p:grpSpPr>
        <p:sp>
          <p:nvSpPr>
            <p:cNvPr id="15" name="Freeform 24"/>
            <p:cNvSpPr/>
            <p:nvPr/>
          </p:nvSpPr>
          <p:spPr bwMode="auto">
            <a:xfrm>
              <a:off x="4893436" y="3359370"/>
              <a:ext cx="388386" cy="1586152"/>
            </a:xfrm>
            <a:custGeom>
              <a:avLst/>
              <a:gdLst/>
              <a:ahLst/>
              <a:cxnLst>
                <a:cxn ang="0">
                  <a:pos x="660" y="0"/>
                </a:cxn>
                <a:cxn ang="0">
                  <a:pos x="667" y="2"/>
                </a:cxn>
                <a:cxn ang="0">
                  <a:pos x="652" y="40"/>
                </a:cxn>
                <a:cxn ang="0">
                  <a:pos x="635" y="88"/>
                </a:cxn>
                <a:cxn ang="0">
                  <a:pos x="612" y="147"/>
                </a:cxn>
                <a:cxn ang="0">
                  <a:pos x="589" y="216"/>
                </a:cxn>
                <a:cxn ang="0">
                  <a:pos x="561" y="296"/>
                </a:cxn>
                <a:cxn ang="0">
                  <a:pos x="532" y="385"/>
                </a:cxn>
                <a:cxn ang="0">
                  <a:pos x="500" y="482"/>
                </a:cxn>
                <a:cxn ang="0">
                  <a:pos x="467" y="587"/>
                </a:cxn>
                <a:cxn ang="0">
                  <a:pos x="433" y="698"/>
                </a:cxn>
                <a:cxn ang="0">
                  <a:pos x="399" y="816"/>
                </a:cxn>
                <a:cxn ang="0">
                  <a:pos x="364" y="938"/>
                </a:cxn>
                <a:cxn ang="0">
                  <a:pos x="328" y="1066"/>
                </a:cxn>
                <a:cxn ang="0">
                  <a:pos x="290" y="1197"/>
                </a:cxn>
                <a:cxn ang="0">
                  <a:pos x="256" y="1333"/>
                </a:cxn>
                <a:cxn ang="0">
                  <a:pos x="221" y="1470"/>
                </a:cxn>
                <a:cxn ang="0">
                  <a:pos x="189" y="1611"/>
                </a:cxn>
                <a:cxn ang="0">
                  <a:pos x="155" y="1752"/>
                </a:cxn>
                <a:cxn ang="0">
                  <a:pos x="126" y="1895"/>
                </a:cxn>
                <a:cxn ang="0">
                  <a:pos x="99" y="2036"/>
                </a:cxn>
                <a:cxn ang="0">
                  <a:pos x="73" y="2177"/>
                </a:cxn>
                <a:cxn ang="0">
                  <a:pos x="52" y="2318"/>
                </a:cxn>
                <a:cxn ang="0">
                  <a:pos x="33" y="2457"/>
                </a:cxn>
                <a:cxn ang="0">
                  <a:pos x="16" y="2591"/>
                </a:cxn>
                <a:cxn ang="0">
                  <a:pos x="6" y="2724"/>
                </a:cxn>
                <a:cxn ang="0">
                  <a:pos x="0" y="2724"/>
                </a:cxn>
                <a:cxn ang="0">
                  <a:pos x="10" y="2591"/>
                </a:cxn>
                <a:cxn ang="0">
                  <a:pos x="27" y="2457"/>
                </a:cxn>
                <a:cxn ang="0">
                  <a:pos x="46" y="2318"/>
                </a:cxn>
                <a:cxn ang="0">
                  <a:pos x="67" y="2177"/>
                </a:cxn>
                <a:cxn ang="0">
                  <a:pos x="92" y="2036"/>
                </a:cxn>
                <a:cxn ang="0">
                  <a:pos x="151" y="1750"/>
                </a:cxn>
                <a:cxn ang="0">
                  <a:pos x="183" y="1609"/>
                </a:cxn>
                <a:cxn ang="0">
                  <a:pos x="216" y="1468"/>
                </a:cxn>
                <a:cxn ang="0">
                  <a:pos x="250" y="1331"/>
                </a:cxn>
                <a:cxn ang="0">
                  <a:pos x="286" y="1195"/>
                </a:cxn>
                <a:cxn ang="0">
                  <a:pos x="322" y="1064"/>
                </a:cxn>
                <a:cxn ang="0">
                  <a:pos x="357" y="936"/>
                </a:cxn>
                <a:cxn ang="0">
                  <a:pos x="393" y="814"/>
                </a:cxn>
                <a:cxn ang="0">
                  <a:pos x="427" y="696"/>
                </a:cxn>
                <a:cxn ang="0">
                  <a:pos x="463" y="585"/>
                </a:cxn>
                <a:cxn ang="0">
                  <a:pos x="494" y="479"/>
                </a:cxn>
                <a:cxn ang="0">
                  <a:pos x="526" y="383"/>
                </a:cxn>
                <a:cxn ang="0">
                  <a:pos x="555" y="294"/>
                </a:cxn>
                <a:cxn ang="0">
                  <a:pos x="582" y="214"/>
                </a:cxn>
                <a:cxn ang="0">
                  <a:pos x="606" y="145"/>
                </a:cxn>
                <a:cxn ang="0">
                  <a:pos x="629" y="86"/>
                </a:cxn>
                <a:cxn ang="0">
                  <a:pos x="646" y="38"/>
                </a:cxn>
                <a:cxn ang="0">
                  <a:pos x="660" y="0"/>
                </a:cxn>
              </a:cxnLst>
              <a:rect l="0" t="0" r="r" b="b"/>
              <a:pathLst>
                <a:path w="667" h="2724">
                  <a:moveTo>
                    <a:pt x="660" y="0"/>
                  </a:moveTo>
                  <a:lnTo>
                    <a:pt x="667" y="2"/>
                  </a:lnTo>
                  <a:lnTo>
                    <a:pt x="652" y="40"/>
                  </a:lnTo>
                  <a:lnTo>
                    <a:pt x="635" y="88"/>
                  </a:lnTo>
                  <a:lnTo>
                    <a:pt x="612" y="147"/>
                  </a:lnTo>
                  <a:lnTo>
                    <a:pt x="589" y="216"/>
                  </a:lnTo>
                  <a:lnTo>
                    <a:pt x="561" y="296"/>
                  </a:lnTo>
                  <a:lnTo>
                    <a:pt x="532" y="385"/>
                  </a:lnTo>
                  <a:lnTo>
                    <a:pt x="500" y="482"/>
                  </a:lnTo>
                  <a:lnTo>
                    <a:pt x="467" y="587"/>
                  </a:lnTo>
                  <a:lnTo>
                    <a:pt x="433" y="698"/>
                  </a:lnTo>
                  <a:lnTo>
                    <a:pt x="399" y="816"/>
                  </a:lnTo>
                  <a:lnTo>
                    <a:pt x="364" y="938"/>
                  </a:lnTo>
                  <a:lnTo>
                    <a:pt x="328" y="1066"/>
                  </a:lnTo>
                  <a:lnTo>
                    <a:pt x="290" y="1197"/>
                  </a:lnTo>
                  <a:lnTo>
                    <a:pt x="256" y="1333"/>
                  </a:lnTo>
                  <a:lnTo>
                    <a:pt x="221" y="1470"/>
                  </a:lnTo>
                  <a:lnTo>
                    <a:pt x="189" y="1611"/>
                  </a:lnTo>
                  <a:lnTo>
                    <a:pt x="155" y="1752"/>
                  </a:lnTo>
                  <a:lnTo>
                    <a:pt x="126" y="1895"/>
                  </a:lnTo>
                  <a:lnTo>
                    <a:pt x="99" y="2036"/>
                  </a:lnTo>
                  <a:lnTo>
                    <a:pt x="73" y="2177"/>
                  </a:lnTo>
                  <a:lnTo>
                    <a:pt x="52" y="2318"/>
                  </a:lnTo>
                  <a:lnTo>
                    <a:pt x="33" y="2457"/>
                  </a:lnTo>
                  <a:lnTo>
                    <a:pt x="16" y="2591"/>
                  </a:lnTo>
                  <a:lnTo>
                    <a:pt x="6" y="2724"/>
                  </a:lnTo>
                  <a:lnTo>
                    <a:pt x="0" y="2724"/>
                  </a:lnTo>
                  <a:lnTo>
                    <a:pt x="10" y="2591"/>
                  </a:lnTo>
                  <a:lnTo>
                    <a:pt x="27" y="2457"/>
                  </a:lnTo>
                  <a:lnTo>
                    <a:pt x="46" y="2318"/>
                  </a:lnTo>
                  <a:lnTo>
                    <a:pt x="67" y="2177"/>
                  </a:lnTo>
                  <a:lnTo>
                    <a:pt x="92" y="2036"/>
                  </a:lnTo>
                  <a:lnTo>
                    <a:pt x="151" y="1750"/>
                  </a:lnTo>
                  <a:lnTo>
                    <a:pt x="183" y="1609"/>
                  </a:lnTo>
                  <a:lnTo>
                    <a:pt x="216" y="1468"/>
                  </a:lnTo>
                  <a:lnTo>
                    <a:pt x="250" y="1331"/>
                  </a:lnTo>
                  <a:lnTo>
                    <a:pt x="286" y="1195"/>
                  </a:lnTo>
                  <a:lnTo>
                    <a:pt x="322" y="1064"/>
                  </a:lnTo>
                  <a:lnTo>
                    <a:pt x="357" y="936"/>
                  </a:lnTo>
                  <a:lnTo>
                    <a:pt x="393" y="814"/>
                  </a:lnTo>
                  <a:lnTo>
                    <a:pt x="427" y="696"/>
                  </a:lnTo>
                  <a:lnTo>
                    <a:pt x="463" y="585"/>
                  </a:lnTo>
                  <a:lnTo>
                    <a:pt x="494" y="479"/>
                  </a:lnTo>
                  <a:lnTo>
                    <a:pt x="526" y="383"/>
                  </a:lnTo>
                  <a:lnTo>
                    <a:pt x="555" y="294"/>
                  </a:lnTo>
                  <a:lnTo>
                    <a:pt x="582" y="214"/>
                  </a:lnTo>
                  <a:lnTo>
                    <a:pt x="606" y="145"/>
                  </a:lnTo>
                  <a:lnTo>
                    <a:pt x="629" y="86"/>
                  </a:lnTo>
                  <a:lnTo>
                    <a:pt x="646" y="38"/>
                  </a:lnTo>
                  <a:lnTo>
                    <a:pt x="660" y="0"/>
                  </a:lnTo>
                  <a:close/>
                </a:path>
              </a:pathLst>
            </a:custGeom>
            <a:noFill/>
            <a:ln w="12700" cap="flat" cmpd="sng" algn="ctr">
              <a:solidFill>
                <a:srgbClr val="E2C17E"/>
              </a:solidFill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>
                <a:cs typeface="+mn-ea"/>
                <a:sym typeface="+mn-lt"/>
              </a:endParaRPr>
            </a:p>
          </p:txBody>
        </p:sp>
        <p:sp>
          <p:nvSpPr>
            <p:cNvPr id="16" name="Freeform 28"/>
            <p:cNvSpPr/>
            <p:nvPr/>
          </p:nvSpPr>
          <p:spPr bwMode="auto">
            <a:xfrm>
              <a:off x="5172352" y="2318240"/>
              <a:ext cx="939812" cy="1130220"/>
            </a:xfrm>
            <a:custGeom>
              <a:avLst/>
              <a:gdLst/>
              <a:ahLst/>
              <a:cxnLst>
                <a:cxn ang="0">
                  <a:pos x="888" y="0"/>
                </a:cxn>
                <a:cxn ang="0">
                  <a:pos x="1063" y="33"/>
                </a:cxn>
                <a:cxn ang="0">
                  <a:pos x="1231" y="109"/>
                </a:cxn>
                <a:cxn ang="0">
                  <a:pos x="1376" y="221"/>
                </a:cxn>
                <a:cxn ang="0">
                  <a:pos x="1488" y="359"/>
                </a:cxn>
                <a:cxn ang="0">
                  <a:pos x="1566" y="515"/>
                </a:cxn>
                <a:cxn ang="0">
                  <a:pos x="1608" y="685"/>
                </a:cxn>
                <a:cxn ang="0">
                  <a:pos x="1610" y="862"/>
                </a:cxn>
                <a:cxn ang="0">
                  <a:pos x="1574" y="1039"/>
                </a:cxn>
                <a:cxn ang="0">
                  <a:pos x="1498" y="1209"/>
                </a:cxn>
                <a:cxn ang="0">
                  <a:pos x="1395" y="1344"/>
                </a:cxn>
                <a:cxn ang="0">
                  <a:pos x="1265" y="1464"/>
                </a:cxn>
                <a:cxn ang="0">
                  <a:pos x="1113" y="1569"/>
                </a:cxn>
                <a:cxn ang="0">
                  <a:pos x="949" y="1659"/>
                </a:cxn>
                <a:cxn ang="0">
                  <a:pos x="781" y="1737"/>
                </a:cxn>
                <a:cxn ang="0">
                  <a:pos x="617" y="1803"/>
                </a:cxn>
                <a:cxn ang="0">
                  <a:pos x="463" y="1853"/>
                </a:cxn>
                <a:cxn ang="0">
                  <a:pos x="331" y="1893"/>
                </a:cxn>
                <a:cxn ang="0">
                  <a:pos x="225" y="1920"/>
                </a:cxn>
                <a:cxn ang="0">
                  <a:pos x="158" y="1935"/>
                </a:cxn>
                <a:cxn ang="0">
                  <a:pos x="133" y="1941"/>
                </a:cxn>
                <a:cxn ang="0">
                  <a:pos x="127" y="1916"/>
                </a:cxn>
                <a:cxn ang="0">
                  <a:pos x="108" y="1847"/>
                </a:cxn>
                <a:cxn ang="0">
                  <a:pos x="85" y="1742"/>
                </a:cxn>
                <a:cxn ang="0">
                  <a:pos x="57" y="1605"/>
                </a:cxn>
                <a:cxn ang="0">
                  <a:pos x="32" y="1445"/>
                </a:cxn>
                <a:cxn ang="0">
                  <a:pos x="11" y="1268"/>
                </a:cxn>
                <a:cxn ang="0">
                  <a:pos x="0" y="1083"/>
                </a:cxn>
                <a:cxn ang="0">
                  <a:pos x="5" y="896"/>
                </a:cxn>
                <a:cxn ang="0">
                  <a:pos x="24" y="715"/>
                </a:cxn>
                <a:cxn ang="0">
                  <a:pos x="68" y="545"/>
                </a:cxn>
                <a:cxn ang="0">
                  <a:pos x="135" y="395"/>
                </a:cxn>
                <a:cxn ang="0">
                  <a:pos x="249" y="248"/>
                </a:cxn>
                <a:cxn ang="0">
                  <a:pos x="388" y="132"/>
                </a:cxn>
                <a:cxn ang="0">
                  <a:pos x="543" y="50"/>
                </a:cxn>
                <a:cxn ang="0">
                  <a:pos x="714" y="6"/>
                </a:cxn>
              </a:cxnLst>
              <a:rect l="0" t="0" r="r" b="b"/>
              <a:pathLst>
                <a:path w="1614" h="1941">
                  <a:moveTo>
                    <a:pt x="802" y="0"/>
                  </a:moveTo>
                  <a:lnTo>
                    <a:pt x="888" y="0"/>
                  </a:lnTo>
                  <a:lnTo>
                    <a:pt x="977" y="12"/>
                  </a:lnTo>
                  <a:lnTo>
                    <a:pt x="1063" y="33"/>
                  </a:lnTo>
                  <a:lnTo>
                    <a:pt x="1149" y="67"/>
                  </a:lnTo>
                  <a:lnTo>
                    <a:pt x="1231" y="109"/>
                  </a:lnTo>
                  <a:lnTo>
                    <a:pt x="1307" y="162"/>
                  </a:lnTo>
                  <a:lnTo>
                    <a:pt x="1376" y="221"/>
                  </a:lnTo>
                  <a:lnTo>
                    <a:pt x="1437" y="288"/>
                  </a:lnTo>
                  <a:lnTo>
                    <a:pt x="1488" y="359"/>
                  </a:lnTo>
                  <a:lnTo>
                    <a:pt x="1532" y="435"/>
                  </a:lnTo>
                  <a:lnTo>
                    <a:pt x="1566" y="515"/>
                  </a:lnTo>
                  <a:lnTo>
                    <a:pt x="1591" y="599"/>
                  </a:lnTo>
                  <a:lnTo>
                    <a:pt x="1608" y="685"/>
                  </a:lnTo>
                  <a:lnTo>
                    <a:pt x="1614" y="774"/>
                  </a:lnTo>
                  <a:lnTo>
                    <a:pt x="1610" y="862"/>
                  </a:lnTo>
                  <a:lnTo>
                    <a:pt x="1597" y="953"/>
                  </a:lnTo>
                  <a:lnTo>
                    <a:pt x="1574" y="1039"/>
                  </a:lnTo>
                  <a:lnTo>
                    <a:pt x="1543" y="1125"/>
                  </a:lnTo>
                  <a:lnTo>
                    <a:pt x="1498" y="1209"/>
                  </a:lnTo>
                  <a:lnTo>
                    <a:pt x="1452" y="1279"/>
                  </a:lnTo>
                  <a:lnTo>
                    <a:pt x="1395" y="1344"/>
                  </a:lnTo>
                  <a:lnTo>
                    <a:pt x="1334" y="1405"/>
                  </a:lnTo>
                  <a:lnTo>
                    <a:pt x="1265" y="1464"/>
                  </a:lnTo>
                  <a:lnTo>
                    <a:pt x="1191" y="1519"/>
                  </a:lnTo>
                  <a:lnTo>
                    <a:pt x="1113" y="1569"/>
                  </a:lnTo>
                  <a:lnTo>
                    <a:pt x="1033" y="1615"/>
                  </a:lnTo>
                  <a:lnTo>
                    <a:pt x="949" y="1659"/>
                  </a:lnTo>
                  <a:lnTo>
                    <a:pt x="865" y="1699"/>
                  </a:lnTo>
                  <a:lnTo>
                    <a:pt x="781" y="1737"/>
                  </a:lnTo>
                  <a:lnTo>
                    <a:pt x="699" y="1771"/>
                  </a:lnTo>
                  <a:lnTo>
                    <a:pt x="617" y="1803"/>
                  </a:lnTo>
                  <a:lnTo>
                    <a:pt x="539" y="1830"/>
                  </a:lnTo>
                  <a:lnTo>
                    <a:pt x="463" y="1853"/>
                  </a:lnTo>
                  <a:lnTo>
                    <a:pt x="394" y="1874"/>
                  </a:lnTo>
                  <a:lnTo>
                    <a:pt x="331" y="1893"/>
                  </a:lnTo>
                  <a:lnTo>
                    <a:pt x="274" y="1908"/>
                  </a:lnTo>
                  <a:lnTo>
                    <a:pt x="225" y="1920"/>
                  </a:lnTo>
                  <a:lnTo>
                    <a:pt x="188" y="1929"/>
                  </a:lnTo>
                  <a:lnTo>
                    <a:pt x="158" y="1935"/>
                  </a:lnTo>
                  <a:lnTo>
                    <a:pt x="139" y="1939"/>
                  </a:lnTo>
                  <a:lnTo>
                    <a:pt x="133" y="1941"/>
                  </a:lnTo>
                  <a:lnTo>
                    <a:pt x="131" y="1935"/>
                  </a:lnTo>
                  <a:lnTo>
                    <a:pt x="127" y="1916"/>
                  </a:lnTo>
                  <a:lnTo>
                    <a:pt x="118" y="1887"/>
                  </a:lnTo>
                  <a:lnTo>
                    <a:pt x="108" y="1847"/>
                  </a:lnTo>
                  <a:lnTo>
                    <a:pt x="97" y="1798"/>
                  </a:lnTo>
                  <a:lnTo>
                    <a:pt x="85" y="1742"/>
                  </a:lnTo>
                  <a:lnTo>
                    <a:pt x="70" y="1676"/>
                  </a:lnTo>
                  <a:lnTo>
                    <a:pt x="57" y="1605"/>
                  </a:lnTo>
                  <a:lnTo>
                    <a:pt x="45" y="1527"/>
                  </a:lnTo>
                  <a:lnTo>
                    <a:pt x="32" y="1445"/>
                  </a:lnTo>
                  <a:lnTo>
                    <a:pt x="21" y="1359"/>
                  </a:lnTo>
                  <a:lnTo>
                    <a:pt x="11" y="1268"/>
                  </a:lnTo>
                  <a:lnTo>
                    <a:pt x="5" y="1176"/>
                  </a:lnTo>
                  <a:lnTo>
                    <a:pt x="0" y="1083"/>
                  </a:lnTo>
                  <a:lnTo>
                    <a:pt x="0" y="988"/>
                  </a:lnTo>
                  <a:lnTo>
                    <a:pt x="5" y="896"/>
                  </a:lnTo>
                  <a:lnTo>
                    <a:pt x="11" y="803"/>
                  </a:lnTo>
                  <a:lnTo>
                    <a:pt x="24" y="715"/>
                  </a:lnTo>
                  <a:lnTo>
                    <a:pt x="42" y="629"/>
                  </a:lnTo>
                  <a:lnTo>
                    <a:pt x="68" y="545"/>
                  </a:lnTo>
                  <a:lnTo>
                    <a:pt x="97" y="467"/>
                  </a:lnTo>
                  <a:lnTo>
                    <a:pt x="135" y="395"/>
                  </a:lnTo>
                  <a:lnTo>
                    <a:pt x="188" y="317"/>
                  </a:lnTo>
                  <a:lnTo>
                    <a:pt x="249" y="248"/>
                  </a:lnTo>
                  <a:lnTo>
                    <a:pt x="314" y="185"/>
                  </a:lnTo>
                  <a:lnTo>
                    <a:pt x="388" y="132"/>
                  </a:lnTo>
                  <a:lnTo>
                    <a:pt x="463" y="86"/>
                  </a:lnTo>
                  <a:lnTo>
                    <a:pt x="543" y="50"/>
                  </a:lnTo>
                  <a:lnTo>
                    <a:pt x="627" y="25"/>
                  </a:lnTo>
                  <a:lnTo>
                    <a:pt x="714" y="6"/>
                  </a:lnTo>
                  <a:lnTo>
                    <a:pt x="802" y="0"/>
                  </a:lnTo>
                  <a:close/>
                </a:path>
              </a:pathLst>
            </a:custGeom>
            <a:solidFill>
              <a:srgbClr val="2FB4AC"/>
            </a:soli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403038" y="2571750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添加</a:t>
              </a:r>
              <a:endParaRPr lang="en-US" altLang="zh-CN" sz="12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文本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486629" y="2102211"/>
            <a:ext cx="1410301" cy="2843311"/>
            <a:chOff x="3486629" y="2102211"/>
            <a:chExt cx="1410301" cy="2843311"/>
          </a:xfrm>
        </p:grpSpPr>
        <p:sp>
          <p:nvSpPr>
            <p:cNvPr id="19" name="Freeform 23"/>
            <p:cNvSpPr/>
            <p:nvPr/>
          </p:nvSpPr>
          <p:spPr bwMode="auto">
            <a:xfrm>
              <a:off x="4375200" y="3337243"/>
              <a:ext cx="521730" cy="160827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67" y="158"/>
                </a:cxn>
                <a:cxn ang="0">
                  <a:pos x="136" y="322"/>
                </a:cxn>
                <a:cxn ang="0">
                  <a:pos x="210" y="492"/>
                </a:cxn>
                <a:cxn ang="0">
                  <a:pos x="284" y="671"/>
                </a:cxn>
                <a:cxn ang="0">
                  <a:pos x="359" y="854"/>
                </a:cxn>
                <a:cxn ang="0">
                  <a:pos x="435" y="1045"/>
                </a:cxn>
                <a:cxn ang="0">
                  <a:pos x="511" y="1241"/>
                </a:cxn>
                <a:cxn ang="0">
                  <a:pos x="582" y="1443"/>
                </a:cxn>
                <a:cxn ang="0">
                  <a:pos x="652" y="1649"/>
                </a:cxn>
                <a:cxn ang="0">
                  <a:pos x="715" y="1862"/>
                </a:cxn>
                <a:cxn ang="0">
                  <a:pos x="772" y="2080"/>
                </a:cxn>
                <a:cxn ang="0">
                  <a:pos x="822" y="2301"/>
                </a:cxn>
                <a:cxn ang="0">
                  <a:pos x="864" y="2531"/>
                </a:cxn>
                <a:cxn ang="0">
                  <a:pos x="896" y="2762"/>
                </a:cxn>
                <a:cxn ang="0">
                  <a:pos x="890" y="2762"/>
                </a:cxn>
                <a:cxn ang="0">
                  <a:pos x="858" y="2531"/>
                </a:cxn>
                <a:cxn ang="0">
                  <a:pos x="816" y="2303"/>
                </a:cxn>
                <a:cxn ang="0">
                  <a:pos x="765" y="2080"/>
                </a:cxn>
                <a:cxn ang="0">
                  <a:pos x="709" y="1864"/>
                </a:cxn>
                <a:cxn ang="0">
                  <a:pos x="646" y="1651"/>
                </a:cxn>
                <a:cxn ang="0">
                  <a:pos x="578" y="1445"/>
                </a:cxn>
                <a:cxn ang="0">
                  <a:pos x="505" y="1243"/>
                </a:cxn>
                <a:cxn ang="0">
                  <a:pos x="431" y="1048"/>
                </a:cxn>
                <a:cxn ang="0">
                  <a:pos x="355" y="858"/>
                </a:cxn>
                <a:cxn ang="0">
                  <a:pos x="279" y="673"/>
                </a:cxn>
                <a:cxn ang="0">
                  <a:pos x="206" y="496"/>
                </a:cxn>
                <a:cxn ang="0">
                  <a:pos x="132" y="324"/>
                </a:cxn>
                <a:cxn ang="0">
                  <a:pos x="63" y="160"/>
                </a:cxn>
                <a:cxn ang="0">
                  <a:pos x="0" y="2"/>
                </a:cxn>
                <a:cxn ang="0">
                  <a:pos x="4" y="0"/>
                </a:cxn>
              </a:cxnLst>
              <a:rect l="0" t="0" r="r" b="b"/>
              <a:pathLst>
                <a:path w="896" h="2762">
                  <a:moveTo>
                    <a:pt x="4" y="0"/>
                  </a:moveTo>
                  <a:lnTo>
                    <a:pt x="67" y="158"/>
                  </a:lnTo>
                  <a:lnTo>
                    <a:pt x="136" y="322"/>
                  </a:lnTo>
                  <a:lnTo>
                    <a:pt x="210" y="492"/>
                  </a:lnTo>
                  <a:lnTo>
                    <a:pt x="284" y="671"/>
                  </a:lnTo>
                  <a:lnTo>
                    <a:pt x="359" y="854"/>
                  </a:lnTo>
                  <a:lnTo>
                    <a:pt x="435" y="1045"/>
                  </a:lnTo>
                  <a:lnTo>
                    <a:pt x="511" y="1241"/>
                  </a:lnTo>
                  <a:lnTo>
                    <a:pt x="582" y="1443"/>
                  </a:lnTo>
                  <a:lnTo>
                    <a:pt x="652" y="1649"/>
                  </a:lnTo>
                  <a:lnTo>
                    <a:pt x="715" y="1862"/>
                  </a:lnTo>
                  <a:lnTo>
                    <a:pt x="772" y="2080"/>
                  </a:lnTo>
                  <a:lnTo>
                    <a:pt x="822" y="2301"/>
                  </a:lnTo>
                  <a:lnTo>
                    <a:pt x="864" y="2531"/>
                  </a:lnTo>
                  <a:lnTo>
                    <a:pt x="896" y="2762"/>
                  </a:lnTo>
                  <a:lnTo>
                    <a:pt x="890" y="2762"/>
                  </a:lnTo>
                  <a:lnTo>
                    <a:pt x="858" y="2531"/>
                  </a:lnTo>
                  <a:lnTo>
                    <a:pt x="816" y="2303"/>
                  </a:lnTo>
                  <a:lnTo>
                    <a:pt x="765" y="2080"/>
                  </a:lnTo>
                  <a:lnTo>
                    <a:pt x="709" y="1864"/>
                  </a:lnTo>
                  <a:lnTo>
                    <a:pt x="646" y="1651"/>
                  </a:lnTo>
                  <a:lnTo>
                    <a:pt x="578" y="1445"/>
                  </a:lnTo>
                  <a:lnTo>
                    <a:pt x="505" y="1243"/>
                  </a:lnTo>
                  <a:lnTo>
                    <a:pt x="431" y="1048"/>
                  </a:lnTo>
                  <a:lnTo>
                    <a:pt x="355" y="858"/>
                  </a:lnTo>
                  <a:lnTo>
                    <a:pt x="279" y="673"/>
                  </a:lnTo>
                  <a:lnTo>
                    <a:pt x="206" y="496"/>
                  </a:lnTo>
                  <a:lnTo>
                    <a:pt x="132" y="324"/>
                  </a:lnTo>
                  <a:lnTo>
                    <a:pt x="63" y="160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noFill/>
            <a:ln w="12700" cap="flat" cmpd="sng" algn="ctr">
              <a:solidFill>
                <a:srgbClr val="E2C17E"/>
              </a:solidFill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>
                <a:cs typeface="+mn-ea"/>
                <a:sym typeface="+mn-lt"/>
              </a:endParaRPr>
            </a:p>
          </p:txBody>
        </p:sp>
        <p:sp>
          <p:nvSpPr>
            <p:cNvPr id="20" name="Freeform 29"/>
            <p:cNvSpPr/>
            <p:nvPr/>
          </p:nvSpPr>
          <p:spPr bwMode="auto">
            <a:xfrm>
              <a:off x="3486629" y="2102211"/>
              <a:ext cx="1065005" cy="1321793"/>
            </a:xfrm>
            <a:custGeom>
              <a:avLst/>
              <a:gdLst/>
              <a:ahLst/>
              <a:cxnLst>
                <a:cxn ang="0">
                  <a:pos x="955" y="0"/>
                </a:cxn>
                <a:cxn ang="0">
                  <a:pos x="1138" y="32"/>
                </a:cxn>
                <a:cxn ang="0">
                  <a:pos x="1313" y="101"/>
                </a:cxn>
                <a:cxn ang="0">
                  <a:pos x="1471" y="205"/>
                </a:cxn>
                <a:cxn ang="0">
                  <a:pos x="1608" y="341"/>
                </a:cxn>
                <a:cxn ang="0">
                  <a:pos x="1715" y="507"/>
                </a:cxn>
                <a:cxn ang="0">
                  <a:pos x="1778" y="672"/>
                </a:cxn>
                <a:cxn ang="0">
                  <a:pos x="1814" y="852"/>
                </a:cxn>
                <a:cxn ang="0">
                  <a:pos x="1829" y="1044"/>
                </a:cxn>
                <a:cxn ang="0">
                  <a:pos x="1822" y="1240"/>
                </a:cxn>
                <a:cxn ang="0">
                  <a:pos x="1803" y="1433"/>
                </a:cxn>
                <a:cxn ang="0">
                  <a:pos x="1772" y="1620"/>
                </a:cxn>
                <a:cxn ang="0">
                  <a:pos x="1734" y="1795"/>
                </a:cxn>
                <a:cxn ang="0">
                  <a:pos x="1694" y="1951"/>
                </a:cxn>
                <a:cxn ang="0">
                  <a:pos x="1656" y="2081"/>
                </a:cxn>
                <a:cxn ang="0">
                  <a:pos x="1624" y="2182"/>
                </a:cxn>
                <a:cxn ang="0">
                  <a:pos x="1601" y="2247"/>
                </a:cxn>
                <a:cxn ang="0">
                  <a:pos x="1593" y="2270"/>
                </a:cxn>
                <a:cxn ang="0">
                  <a:pos x="1570" y="2264"/>
                </a:cxn>
                <a:cxn ang="0">
                  <a:pos x="1502" y="2243"/>
                </a:cxn>
                <a:cxn ang="0">
                  <a:pos x="1401" y="2207"/>
                </a:cxn>
                <a:cxn ang="0">
                  <a:pos x="1273" y="2159"/>
                </a:cxn>
                <a:cxn ang="0">
                  <a:pos x="1124" y="2098"/>
                </a:cxn>
                <a:cxn ang="0">
                  <a:pos x="960" y="2024"/>
                </a:cxn>
                <a:cxn ang="0">
                  <a:pos x="791" y="1938"/>
                </a:cxn>
                <a:cxn ang="0">
                  <a:pos x="623" y="1839"/>
                </a:cxn>
                <a:cxn ang="0">
                  <a:pos x="461" y="1728"/>
                </a:cxn>
                <a:cxn ang="0">
                  <a:pos x="316" y="1606"/>
                </a:cxn>
                <a:cxn ang="0">
                  <a:pos x="192" y="1473"/>
                </a:cxn>
                <a:cxn ang="0">
                  <a:pos x="99" y="1328"/>
                </a:cxn>
                <a:cxn ang="0">
                  <a:pos x="27" y="1143"/>
                </a:cxn>
                <a:cxn ang="0">
                  <a:pos x="0" y="951"/>
                </a:cxn>
                <a:cxn ang="0">
                  <a:pos x="9" y="764"/>
                </a:cxn>
                <a:cxn ang="0">
                  <a:pos x="57" y="581"/>
                </a:cxn>
                <a:cxn ang="0">
                  <a:pos x="139" y="415"/>
                </a:cxn>
                <a:cxn ang="0">
                  <a:pos x="257" y="268"/>
                </a:cxn>
                <a:cxn ang="0">
                  <a:pos x="404" y="146"/>
                </a:cxn>
                <a:cxn ang="0">
                  <a:pos x="581" y="55"/>
                </a:cxn>
                <a:cxn ang="0">
                  <a:pos x="766" y="9"/>
                </a:cxn>
              </a:cxnLst>
              <a:rect l="0" t="0" r="r" b="b"/>
              <a:pathLst>
                <a:path w="1829" h="2270">
                  <a:moveTo>
                    <a:pt x="861" y="0"/>
                  </a:moveTo>
                  <a:lnTo>
                    <a:pt x="955" y="0"/>
                  </a:lnTo>
                  <a:lnTo>
                    <a:pt x="1048" y="13"/>
                  </a:lnTo>
                  <a:lnTo>
                    <a:pt x="1138" y="32"/>
                  </a:lnTo>
                  <a:lnTo>
                    <a:pt x="1229" y="61"/>
                  </a:lnTo>
                  <a:lnTo>
                    <a:pt x="1313" y="101"/>
                  </a:lnTo>
                  <a:lnTo>
                    <a:pt x="1395" y="148"/>
                  </a:lnTo>
                  <a:lnTo>
                    <a:pt x="1471" y="205"/>
                  </a:lnTo>
                  <a:lnTo>
                    <a:pt x="1542" y="268"/>
                  </a:lnTo>
                  <a:lnTo>
                    <a:pt x="1608" y="341"/>
                  </a:lnTo>
                  <a:lnTo>
                    <a:pt x="1664" y="421"/>
                  </a:lnTo>
                  <a:lnTo>
                    <a:pt x="1715" y="507"/>
                  </a:lnTo>
                  <a:lnTo>
                    <a:pt x="1751" y="587"/>
                  </a:lnTo>
                  <a:lnTo>
                    <a:pt x="1778" y="672"/>
                  </a:lnTo>
                  <a:lnTo>
                    <a:pt x="1799" y="760"/>
                  </a:lnTo>
                  <a:lnTo>
                    <a:pt x="1814" y="852"/>
                  </a:lnTo>
                  <a:lnTo>
                    <a:pt x="1824" y="947"/>
                  </a:lnTo>
                  <a:lnTo>
                    <a:pt x="1829" y="1044"/>
                  </a:lnTo>
                  <a:lnTo>
                    <a:pt x="1826" y="1141"/>
                  </a:lnTo>
                  <a:lnTo>
                    <a:pt x="1822" y="1240"/>
                  </a:lnTo>
                  <a:lnTo>
                    <a:pt x="1814" y="1336"/>
                  </a:lnTo>
                  <a:lnTo>
                    <a:pt x="1803" y="1433"/>
                  </a:lnTo>
                  <a:lnTo>
                    <a:pt x="1789" y="1528"/>
                  </a:lnTo>
                  <a:lnTo>
                    <a:pt x="1772" y="1620"/>
                  </a:lnTo>
                  <a:lnTo>
                    <a:pt x="1753" y="1711"/>
                  </a:lnTo>
                  <a:lnTo>
                    <a:pt x="1734" y="1795"/>
                  </a:lnTo>
                  <a:lnTo>
                    <a:pt x="1715" y="1875"/>
                  </a:lnTo>
                  <a:lnTo>
                    <a:pt x="1694" y="1951"/>
                  </a:lnTo>
                  <a:lnTo>
                    <a:pt x="1675" y="2020"/>
                  </a:lnTo>
                  <a:lnTo>
                    <a:pt x="1656" y="2081"/>
                  </a:lnTo>
                  <a:lnTo>
                    <a:pt x="1639" y="2136"/>
                  </a:lnTo>
                  <a:lnTo>
                    <a:pt x="1624" y="2182"/>
                  </a:lnTo>
                  <a:lnTo>
                    <a:pt x="1612" y="2220"/>
                  </a:lnTo>
                  <a:lnTo>
                    <a:pt x="1601" y="2247"/>
                  </a:lnTo>
                  <a:lnTo>
                    <a:pt x="1595" y="2264"/>
                  </a:lnTo>
                  <a:lnTo>
                    <a:pt x="1593" y="2270"/>
                  </a:lnTo>
                  <a:lnTo>
                    <a:pt x="1587" y="2268"/>
                  </a:lnTo>
                  <a:lnTo>
                    <a:pt x="1570" y="2264"/>
                  </a:lnTo>
                  <a:lnTo>
                    <a:pt x="1540" y="2253"/>
                  </a:lnTo>
                  <a:lnTo>
                    <a:pt x="1502" y="2243"/>
                  </a:lnTo>
                  <a:lnTo>
                    <a:pt x="1456" y="2226"/>
                  </a:lnTo>
                  <a:lnTo>
                    <a:pt x="1401" y="2207"/>
                  </a:lnTo>
                  <a:lnTo>
                    <a:pt x="1340" y="2184"/>
                  </a:lnTo>
                  <a:lnTo>
                    <a:pt x="1273" y="2159"/>
                  </a:lnTo>
                  <a:lnTo>
                    <a:pt x="1202" y="2129"/>
                  </a:lnTo>
                  <a:lnTo>
                    <a:pt x="1124" y="2098"/>
                  </a:lnTo>
                  <a:lnTo>
                    <a:pt x="1044" y="2062"/>
                  </a:lnTo>
                  <a:lnTo>
                    <a:pt x="960" y="2024"/>
                  </a:lnTo>
                  <a:lnTo>
                    <a:pt x="875" y="1982"/>
                  </a:lnTo>
                  <a:lnTo>
                    <a:pt x="791" y="1938"/>
                  </a:lnTo>
                  <a:lnTo>
                    <a:pt x="705" y="1890"/>
                  </a:lnTo>
                  <a:lnTo>
                    <a:pt x="623" y="1839"/>
                  </a:lnTo>
                  <a:lnTo>
                    <a:pt x="541" y="1784"/>
                  </a:lnTo>
                  <a:lnTo>
                    <a:pt x="461" y="1728"/>
                  </a:lnTo>
                  <a:lnTo>
                    <a:pt x="385" y="1669"/>
                  </a:lnTo>
                  <a:lnTo>
                    <a:pt x="316" y="1606"/>
                  </a:lnTo>
                  <a:lnTo>
                    <a:pt x="250" y="1540"/>
                  </a:lnTo>
                  <a:lnTo>
                    <a:pt x="192" y="1473"/>
                  </a:lnTo>
                  <a:lnTo>
                    <a:pt x="141" y="1401"/>
                  </a:lnTo>
                  <a:lnTo>
                    <a:pt x="99" y="1328"/>
                  </a:lnTo>
                  <a:lnTo>
                    <a:pt x="59" y="1235"/>
                  </a:lnTo>
                  <a:lnTo>
                    <a:pt x="27" y="1143"/>
                  </a:lnTo>
                  <a:lnTo>
                    <a:pt x="9" y="1046"/>
                  </a:lnTo>
                  <a:lnTo>
                    <a:pt x="0" y="951"/>
                  </a:lnTo>
                  <a:lnTo>
                    <a:pt x="0" y="857"/>
                  </a:lnTo>
                  <a:lnTo>
                    <a:pt x="9" y="764"/>
                  </a:lnTo>
                  <a:lnTo>
                    <a:pt x="27" y="672"/>
                  </a:lnTo>
                  <a:lnTo>
                    <a:pt x="57" y="581"/>
                  </a:lnTo>
                  <a:lnTo>
                    <a:pt x="95" y="497"/>
                  </a:lnTo>
                  <a:lnTo>
                    <a:pt x="139" y="415"/>
                  </a:lnTo>
                  <a:lnTo>
                    <a:pt x="194" y="337"/>
                  </a:lnTo>
                  <a:lnTo>
                    <a:pt x="257" y="268"/>
                  </a:lnTo>
                  <a:lnTo>
                    <a:pt x="326" y="202"/>
                  </a:lnTo>
                  <a:lnTo>
                    <a:pt x="404" y="146"/>
                  </a:lnTo>
                  <a:lnTo>
                    <a:pt x="490" y="95"/>
                  </a:lnTo>
                  <a:lnTo>
                    <a:pt x="581" y="55"/>
                  </a:lnTo>
                  <a:lnTo>
                    <a:pt x="673" y="26"/>
                  </a:lnTo>
                  <a:lnTo>
                    <a:pt x="766" y="9"/>
                  </a:lnTo>
                  <a:lnTo>
                    <a:pt x="861" y="0"/>
                  </a:lnTo>
                  <a:close/>
                </a:path>
              </a:pathLst>
            </a:custGeom>
            <a:solidFill>
              <a:srgbClr val="EB533A"/>
            </a:soli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779912" y="2470125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添加</a:t>
              </a:r>
              <a:endParaRPr lang="en-US" altLang="zh-CN" sz="12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文本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617644" y="3429245"/>
            <a:ext cx="1279286" cy="1516277"/>
            <a:chOff x="3617644" y="3429245"/>
            <a:chExt cx="1279286" cy="1516277"/>
          </a:xfrm>
        </p:grpSpPr>
        <p:sp>
          <p:nvSpPr>
            <p:cNvPr id="23" name="Freeform 25"/>
            <p:cNvSpPr/>
            <p:nvPr/>
          </p:nvSpPr>
          <p:spPr bwMode="auto">
            <a:xfrm>
              <a:off x="4446240" y="4146623"/>
              <a:ext cx="450690" cy="79889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2" y="45"/>
                </a:cxn>
                <a:cxn ang="0">
                  <a:pos x="86" y="95"/>
                </a:cxn>
                <a:cxn ang="0">
                  <a:pos x="138" y="154"/>
                </a:cxn>
                <a:cxn ang="0">
                  <a:pos x="193" y="219"/>
                </a:cxn>
                <a:cxn ang="0">
                  <a:pos x="254" y="293"/>
                </a:cxn>
                <a:cxn ang="0">
                  <a:pos x="315" y="373"/>
                </a:cxn>
                <a:cxn ang="0">
                  <a:pos x="378" y="461"/>
                </a:cxn>
                <a:cxn ang="0">
                  <a:pos x="441" y="554"/>
                </a:cxn>
                <a:cxn ang="0">
                  <a:pos x="503" y="655"/>
                </a:cxn>
                <a:cxn ang="0">
                  <a:pos x="561" y="760"/>
                </a:cxn>
                <a:cxn ang="0">
                  <a:pos x="618" y="871"/>
                </a:cxn>
                <a:cxn ang="0">
                  <a:pos x="667" y="989"/>
                </a:cxn>
                <a:cxn ang="0">
                  <a:pos x="711" y="1111"/>
                </a:cxn>
                <a:cxn ang="0">
                  <a:pos x="747" y="1239"/>
                </a:cxn>
                <a:cxn ang="0">
                  <a:pos x="774" y="1372"/>
                </a:cxn>
                <a:cxn ang="0">
                  <a:pos x="768" y="1372"/>
                </a:cxn>
                <a:cxn ang="0">
                  <a:pos x="740" y="1239"/>
                </a:cxn>
                <a:cxn ang="0">
                  <a:pos x="704" y="1113"/>
                </a:cxn>
                <a:cxn ang="0">
                  <a:pos x="660" y="989"/>
                </a:cxn>
                <a:cxn ang="0">
                  <a:pos x="612" y="873"/>
                </a:cxn>
                <a:cxn ang="0">
                  <a:pos x="557" y="762"/>
                </a:cxn>
                <a:cxn ang="0">
                  <a:pos x="498" y="657"/>
                </a:cxn>
                <a:cxn ang="0">
                  <a:pos x="435" y="556"/>
                </a:cxn>
                <a:cxn ang="0">
                  <a:pos x="374" y="463"/>
                </a:cxn>
                <a:cxn ang="0">
                  <a:pos x="311" y="377"/>
                </a:cxn>
                <a:cxn ang="0">
                  <a:pos x="248" y="297"/>
                </a:cxn>
                <a:cxn ang="0">
                  <a:pos x="189" y="223"/>
                </a:cxn>
                <a:cxn ang="0">
                  <a:pos x="134" y="158"/>
                </a:cxn>
                <a:cxn ang="0">
                  <a:pos x="82" y="99"/>
                </a:cxn>
                <a:cxn ang="0">
                  <a:pos x="37" y="49"/>
                </a:cxn>
                <a:cxn ang="0">
                  <a:pos x="0" y="5"/>
                </a:cxn>
                <a:cxn ang="0">
                  <a:pos x="4" y="0"/>
                </a:cxn>
              </a:cxnLst>
              <a:rect l="0" t="0" r="r" b="b"/>
              <a:pathLst>
                <a:path w="774" h="1372">
                  <a:moveTo>
                    <a:pt x="4" y="0"/>
                  </a:moveTo>
                  <a:lnTo>
                    <a:pt x="42" y="45"/>
                  </a:lnTo>
                  <a:lnTo>
                    <a:pt x="86" y="95"/>
                  </a:lnTo>
                  <a:lnTo>
                    <a:pt x="138" y="154"/>
                  </a:lnTo>
                  <a:lnTo>
                    <a:pt x="193" y="219"/>
                  </a:lnTo>
                  <a:lnTo>
                    <a:pt x="254" y="293"/>
                  </a:lnTo>
                  <a:lnTo>
                    <a:pt x="315" y="373"/>
                  </a:lnTo>
                  <a:lnTo>
                    <a:pt x="378" y="461"/>
                  </a:lnTo>
                  <a:lnTo>
                    <a:pt x="441" y="554"/>
                  </a:lnTo>
                  <a:lnTo>
                    <a:pt x="503" y="655"/>
                  </a:lnTo>
                  <a:lnTo>
                    <a:pt x="561" y="760"/>
                  </a:lnTo>
                  <a:lnTo>
                    <a:pt x="618" y="871"/>
                  </a:lnTo>
                  <a:lnTo>
                    <a:pt x="667" y="989"/>
                  </a:lnTo>
                  <a:lnTo>
                    <a:pt x="711" y="1111"/>
                  </a:lnTo>
                  <a:lnTo>
                    <a:pt x="747" y="1239"/>
                  </a:lnTo>
                  <a:lnTo>
                    <a:pt x="774" y="1372"/>
                  </a:lnTo>
                  <a:lnTo>
                    <a:pt x="768" y="1372"/>
                  </a:lnTo>
                  <a:lnTo>
                    <a:pt x="740" y="1239"/>
                  </a:lnTo>
                  <a:lnTo>
                    <a:pt x="704" y="1113"/>
                  </a:lnTo>
                  <a:lnTo>
                    <a:pt x="660" y="989"/>
                  </a:lnTo>
                  <a:lnTo>
                    <a:pt x="612" y="873"/>
                  </a:lnTo>
                  <a:lnTo>
                    <a:pt x="557" y="762"/>
                  </a:lnTo>
                  <a:lnTo>
                    <a:pt x="498" y="657"/>
                  </a:lnTo>
                  <a:lnTo>
                    <a:pt x="435" y="556"/>
                  </a:lnTo>
                  <a:lnTo>
                    <a:pt x="374" y="463"/>
                  </a:lnTo>
                  <a:lnTo>
                    <a:pt x="311" y="377"/>
                  </a:lnTo>
                  <a:lnTo>
                    <a:pt x="248" y="297"/>
                  </a:lnTo>
                  <a:lnTo>
                    <a:pt x="189" y="223"/>
                  </a:lnTo>
                  <a:lnTo>
                    <a:pt x="134" y="158"/>
                  </a:lnTo>
                  <a:lnTo>
                    <a:pt x="82" y="99"/>
                  </a:lnTo>
                  <a:lnTo>
                    <a:pt x="37" y="49"/>
                  </a:ln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noFill/>
            <a:ln w="12700" cap="flat" cmpd="sng" algn="ctr">
              <a:solidFill>
                <a:srgbClr val="E2C17E"/>
              </a:solidFill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>
                <a:cs typeface="+mn-ea"/>
                <a:sym typeface="+mn-lt"/>
              </a:endParaRPr>
            </a:p>
          </p:txBody>
        </p:sp>
        <p:sp>
          <p:nvSpPr>
            <p:cNvPr id="24" name="Freeform 30"/>
            <p:cNvSpPr/>
            <p:nvPr/>
          </p:nvSpPr>
          <p:spPr bwMode="auto">
            <a:xfrm>
              <a:off x="3617644" y="3429245"/>
              <a:ext cx="906622" cy="814621"/>
            </a:xfrm>
            <a:custGeom>
              <a:avLst/>
              <a:gdLst/>
              <a:ahLst/>
              <a:cxnLst>
                <a:cxn ang="0">
                  <a:pos x="709" y="0"/>
                </a:cxn>
                <a:cxn ang="0">
                  <a:pos x="869" y="29"/>
                </a:cxn>
                <a:cxn ang="0">
                  <a:pos x="1019" y="99"/>
                </a:cxn>
                <a:cxn ang="0">
                  <a:pos x="1151" y="202"/>
                </a:cxn>
                <a:cxn ang="0">
                  <a:pos x="1256" y="334"/>
                </a:cxn>
                <a:cxn ang="0">
                  <a:pos x="1343" y="490"/>
                </a:cxn>
                <a:cxn ang="0">
                  <a:pos x="1410" y="660"/>
                </a:cxn>
                <a:cxn ang="0">
                  <a:pos x="1463" y="833"/>
                </a:cxn>
                <a:cxn ang="0">
                  <a:pos x="1503" y="997"/>
                </a:cxn>
                <a:cxn ang="0">
                  <a:pos x="1530" y="1142"/>
                </a:cxn>
                <a:cxn ang="0">
                  <a:pos x="1547" y="1260"/>
                </a:cxn>
                <a:cxn ang="0">
                  <a:pos x="1555" y="1338"/>
                </a:cxn>
                <a:cxn ang="0">
                  <a:pos x="1557" y="1365"/>
                </a:cxn>
                <a:cxn ang="0">
                  <a:pos x="1532" y="1369"/>
                </a:cxn>
                <a:cxn ang="0">
                  <a:pos x="1460" y="1378"/>
                </a:cxn>
                <a:cxn ang="0">
                  <a:pos x="1351" y="1388"/>
                </a:cxn>
                <a:cxn ang="0">
                  <a:pos x="1214" y="1397"/>
                </a:cxn>
                <a:cxn ang="0">
                  <a:pos x="1057" y="1399"/>
                </a:cxn>
                <a:cxn ang="0">
                  <a:pos x="888" y="1390"/>
                </a:cxn>
                <a:cxn ang="0">
                  <a:pos x="716" y="1371"/>
                </a:cxn>
                <a:cxn ang="0">
                  <a:pos x="547" y="1336"/>
                </a:cxn>
                <a:cxn ang="0">
                  <a:pos x="394" y="1279"/>
                </a:cxn>
                <a:cxn ang="0">
                  <a:pos x="263" y="1199"/>
                </a:cxn>
                <a:cxn ang="0">
                  <a:pos x="143" y="1079"/>
                </a:cxn>
                <a:cxn ang="0">
                  <a:pos x="59" y="940"/>
                </a:cxn>
                <a:cxn ang="0">
                  <a:pos x="11" y="789"/>
                </a:cxn>
                <a:cxn ang="0">
                  <a:pos x="0" y="629"/>
                </a:cxn>
                <a:cxn ang="0">
                  <a:pos x="28" y="471"/>
                </a:cxn>
                <a:cxn ang="0">
                  <a:pos x="93" y="322"/>
                </a:cxn>
                <a:cxn ang="0">
                  <a:pos x="198" y="189"/>
                </a:cxn>
                <a:cxn ang="0">
                  <a:pos x="326" y="90"/>
                </a:cxn>
                <a:cxn ang="0">
                  <a:pos x="474" y="27"/>
                </a:cxn>
                <a:cxn ang="0">
                  <a:pos x="629" y="0"/>
                </a:cxn>
              </a:cxnLst>
              <a:rect l="0" t="0" r="r" b="b"/>
              <a:pathLst>
                <a:path w="1557" h="1399">
                  <a:moveTo>
                    <a:pt x="629" y="0"/>
                  </a:moveTo>
                  <a:lnTo>
                    <a:pt x="709" y="0"/>
                  </a:lnTo>
                  <a:lnTo>
                    <a:pt x="789" y="10"/>
                  </a:lnTo>
                  <a:lnTo>
                    <a:pt x="869" y="29"/>
                  </a:lnTo>
                  <a:lnTo>
                    <a:pt x="945" y="59"/>
                  </a:lnTo>
                  <a:lnTo>
                    <a:pt x="1019" y="99"/>
                  </a:lnTo>
                  <a:lnTo>
                    <a:pt x="1090" y="147"/>
                  </a:lnTo>
                  <a:lnTo>
                    <a:pt x="1151" y="202"/>
                  </a:lnTo>
                  <a:lnTo>
                    <a:pt x="1206" y="265"/>
                  </a:lnTo>
                  <a:lnTo>
                    <a:pt x="1256" y="334"/>
                  </a:lnTo>
                  <a:lnTo>
                    <a:pt x="1303" y="410"/>
                  </a:lnTo>
                  <a:lnTo>
                    <a:pt x="1343" y="490"/>
                  </a:lnTo>
                  <a:lnTo>
                    <a:pt x="1378" y="574"/>
                  </a:lnTo>
                  <a:lnTo>
                    <a:pt x="1410" y="660"/>
                  </a:lnTo>
                  <a:lnTo>
                    <a:pt x="1439" y="746"/>
                  </a:lnTo>
                  <a:lnTo>
                    <a:pt x="1463" y="833"/>
                  </a:lnTo>
                  <a:lnTo>
                    <a:pt x="1484" y="915"/>
                  </a:lnTo>
                  <a:lnTo>
                    <a:pt x="1503" y="997"/>
                  </a:lnTo>
                  <a:lnTo>
                    <a:pt x="1517" y="1073"/>
                  </a:lnTo>
                  <a:lnTo>
                    <a:pt x="1530" y="1142"/>
                  </a:lnTo>
                  <a:lnTo>
                    <a:pt x="1538" y="1205"/>
                  </a:lnTo>
                  <a:lnTo>
                    <a:pt x="1547" y="1260"/>
                  </a:lnTo>
                  <a:lnTo>
                    <a:pt x="1551" y="1304"/>
                  </a:lnTo>
                  <a:lnTo>
                    <a:pt x="1555" y="1338"/>
                  </a:lnTo>
                  <a:lnTo>
                    <a:pt x="1557" y="1359"/>
                  </a:lnTo>
                  <a:lnTo>
                    <a:pt x="1557" y="1365"/>
                  </a:lnTo>
                  <a:lnTo>
                    <a:pt x="1551" y="1365"/>
                  </a:lnTo>
                  <a:lnTo>
                    <a:pt x="1532" y="1369"/>
                  </a:lnTo>
                  <a:lnTo>
                    <a:pt x="1500" y="1373"/>
                  </a:lnTo>
                  <a:lnTo>
                    <a:pt x="1460" y="1378"/>
                  </a:lnTo>
                  <a:lnTo>
                    <a:pt x="1410" y="1382"/>
                  </a:lnTo>
                  <a:lnTo>
                    <a:pt x="1351" y="1388"/>
                  </a:lnTo>
                  <a:lnTo>
                    <a:pt x="1286" y="1392"/>
                  </a:lnTo>
                  <a:lnTo>
                    <a:pt x="1214" y="1397"/>
                  </a:lnTo>
                  <a:lnTo>
                    <a:pt x="1139" y="1399"/>
                  </a:lnTo>
                  <a:lnTo>
                    <a:pt x="1057" y="1399"/>
                  </a:lnTo>
                  <a:lnTo>
                    <a:pt x="972" y="1397"/>
                  </a:lnTo>
                  <a:lnTo>
                    <a:pt x="888" y="1390"/>
                  </a:lnTo>
                  <a:lnTo>
                    <a:pt x="802" y="1382"/>
                  </a:lnTo>
                  <a:lnTo>
                    <a:pt x="716" y="1371"/>
                  </a:lnTo>
                  <a:lnTo>
                    <a:pt x="631" y="1354"/>
                  </a:lnTo>
                  <a:lnTo>
                    <a:pt x="547" y="1336"/>
                  </a:lnTo>
                  <a:lnTo>
                    <a:pt x="469" y="1310"/>
                  </a:lnTo>
                  <a:lnTo>
                    <a:pt x="394" y="1279"/>
                  </a:lnTo>
                  <a:lnTo>
                    <a:pt x="326" y="1241"/>
                  </a:lnTo>
                  <a:lnTo>
                    <a:pt x="263" y="1199"/>
                  </a:lnTo>
                  <a:lnTo>
                    <a:pt x="200" y="1142"/>
                  </a:lnTo>
                  <a:lnTo>
                    <a:pt x="143" y="1079"/>
                  </a:lnTo>
                  <a:lnTo>
                    <a:pt x="97" y="1012"/>
                  </a:lnTo>
                  <a:lnTo>
                    <a:pt x="59" y="940"/>
                  </a:lnTo>
                  <a:lnTo>
                    <a:pt x="30" y="864"/>
                  </a:lnTo>
                  <a:lnTo>
                    <a:pt x="11" y="789"/>
                  </a:lnTo>
                  <a:lnTo>
                    <a:pt x="0" y="709"/>
                  </a:lnTo>
                  <a:lnTo>
                    <a:pt x="0" y="629"/>
                  </a:lnTo>
                  <a:lnTo>
                    <a:pt x="9" y="549"/>
                  </a:lnTo>
                  <a:lnTo>
                    <a:pt x="28" y="471"/>
                  </a:lnTo>
                  <a:lnTo>
                    <a:pt x="55" y="395"/>
                  </a:lnTo>
                  <a:lnTo>
                    <a:pt x="93" y="322"/>
                  </a:lnTo>
                  <a:lnTo>
                    <a:pt x="141" y="252"/>
                  </a:lnTo>
                  <a:lnTo>
                    <a:pt x="198" y="189"/>
                  </a:lnTo>
                  <a:lnTo>
                    <a:pt x="259" y="136"/>
                  </a:lnTo>
                  <a:lnTo>
                    <a:pt x="326" y="90"/>
                  </a:lnTo>
                  <a:lnTo>
                    <a:pt x="398" y="54"/>
                  </a:lnTo>
                  <a:lnTo>
                    <a:pt x="474" y="27"/>
                  </a:lnTo>
                  <a:lnTo>
                    <a:pt x="549" y="8"/>
                  </a:lnTo>
                  <a:lnTo>
                    <a:pt x="629" y="0"/>
                  </a:lnTo>
                  <a:close/>
                </a:path>
              </a:pathLst>
            </a:custGeom>
            <a:solidFill>
              <a:srgbClr val="2FB4AC"/>
            </a:soli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>
                <a:cs typeface="+mn-ea"/>
                <a:sym typeface="+mn-lt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779912" y="3622253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添加</a:t>
              </a:r>
              <a:endParaRPr lang="en-US" altLang="zh-CN" sz="12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文本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6166317" y="1373948"/>
            <a:ext cx="2449304" cy="887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EB533A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次年</a:t>
            </a:r>
            <a:r>
              <a:rPr lang="en-US" altLang="zh-CN" sz="1200" dirty="0">
                <a:solidFill>
                  <a:srgbClr val="EB533A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8</a:t>
            </a:r>
            <a:r>
              <a:rPr lang="zh-CN" altLang="en-US" sz="1200" dirty="0">
                <a:solidFill>
                  <a:srgbClr val="EB533A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月在</a:t>
            </a:r>
            <a:r>
              <a:rPr lang="zh-CN" altLang="en-US" sz="1200" dirty="0">
                <a:solidFill>
                  <a:srgbClr val="EB533A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hlinkClick r:id="rId1"/>
              </a:rPr>
              <a:t>丹麦</a:t>
            </a:r>
            <a:r>
              <a:rPr lang="zh-CN" altLang="en-US" sz="1200" dirty="0">
                <a:solidFill>
                  <a:srgbClr val="EB533A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哥本哈根召开的国际第二次社会主义者妇女大会上决定</a:t>
            </a:r>
            <a:endParaRPr lang="zh-CN" altLang="en-US" sz="1200" dirty="0">
              <a:solidFill>
                <a:srgbClr val="EB533A"/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118027" y="2811996"/>
            <a:ext cx="25458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Tx/>
              <a:buNone/>
            </a:pPr>
            <a:r>
              <a:rPr lang="zh-CN" altLang="en-US" sz="1200" dirty="0">
                <a:solidFill>
                  <a:srgbClr val="2FB4AC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为了促进国际劳动妇女的团结和解放，以每年</a:t>
            </a:r>
            <a:r>
              <a:rPr lang="en-US" altLang="zh-CN" sz="1200" dirty="0">
                <a:solidFill>
                  <a:srgbClr val="2FB4AC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3</a:t>
            </a:r>
            <a:r>
              <a:rPr lang="zh-CN" altLang="en-US" sz="1200" dirty="0">
                <a:solidFill>
                  <a:srgbClr val="2FB4AC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月</a:t>
            </a:r>
            <a:r>
              <a:rPr lang="en-US" altLang="zh-CN" sz="1200" dirty="0">
                <a:solidFill>
                  <a:srgbClr val="2FB4AC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8</a:t>
            </a:r>
            <a:r>
              <a:rPr lang="zh-CN" altLang="en-US" sz="1200" dirty="0">
                <a:solidFill>
                  <a:srgbClr val="2FB4AC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日为妇女节。也叫国际妇女节。</a:t>
            </a:r>
            <a:endParaRPr lang="zh-CN" altLang="en-US" sz="1200" dirty="0">
              <a:solidFill>
                <a:srgbClr val="2FB4AC"/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73955" y="1104366"/>
            <a:ext cx="28534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rgbClr val="2FB4AC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近几十年来，</a:t>
            </a:r>
            <a:r>
              <a:rPr lang="zh-CN" altLang="en-US" sz="1200">
                <a:solidFill>
                  <a:srgbClr val="2FB4AC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hlinkClick r:id="rId2"/>
              </a:rPr>
              <a:t>联合国</a:t>
            </a:r>
            <a:r>
              <a:rPr lang="zh-CN" altLang="en-US" sz="1200">
                <a:solidFill>
                  <a:srgbClr val="2FB4AC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的四次全球性会议加强了国际妇女运动，随着国际妇女运动的成长，妇女节取得了全球性的意义。</a:t>
            </a:r>
            <a:endParaRPr lang="zh-CN" altLang="en-US" sz="1200" dirty="0">
              <a:solidFill>
                <a:srgbClr val="2FB4AC"/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30403" y="2261435"/>
            <a:ext cx="26318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rgbClr val="EB533A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这些进展使国际妇女节成为团结一致、协调努力要求归还妇女权利和参与政治、经济和社会生活的权利的日子。</a:t>
            </a:r>
            <a:endParaRPr lang="zh-CN" altLang="en-US" sz="1200" dirty="0">
              <a:solidFill>
                <a:srgbClr val="EB533A"/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49633" y="3502013"/>
            <a:ext cx="2530236" cy="887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rgbClr val="2FB4AC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妇女节是国际妇女斗争的纪念日。</a:t>
            </a:r>
            <a:r>
              <a:rPr lang="en-US" altLang="zh-CN" sz="1200" dirty="0">
                <a:solidFill>
                  <a:srgbClr val="2FB4AC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1909</a:t>
            </a:r>
            <a:r>
              <a:rPr lang="zh-CN" altLang="en-US" sz="1200" dirty="0">
                <a:solidFill>
                  <a:srgbClr val="2FB4AC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年</a:t>
            </a:r>
            <a:r>
              <a:rPr lang="en-US" altLang="zh-CN" sz="1200" dirty="0">
                <a:solidFill>
                  <a:srgbClr val="2FB4AC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3</a:t>
            </a:r>
            <a:r>
              <a:rPr lang="zh-CN" altLang="en-US" sz="1200" dirty="0">
                <a:solidFill>
                  <a:srgbClr val="2FB4AC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月</a:t>
            </a:r>
            <a:r>
              <a:rPr lang="en-US" altLang="zh-CN" sz="1200" dirty="0">
                <a:solidFill>
                  <a:srgbClr val="2FB4AC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8</a:t>
            </a:r>
            <a:r>
              <a:rPr lang="zh-CN" altLang="en-US" sz="1200" dirty="0">
                <a:solidFill>
                  <a:srgbClr val="2FB4AC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日，美国</a:t>
            </a:r>
            <a:r>
              <a:rPr lang="zh-CN" altLang="en-US" sz="1200" dirty="0">
                <a:solidFill>
                  <a:srgbClr val="2FB4AC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hlinkClick r:id="rId3"/>
              </a:rPr>
              <a:t>芝加哥</a:t>
            </a:r>
            <a:r>
              <a:rPr lang="zh-CN" altLang="en-US" sz="1200" dirty="0">
                <a:solidFill>
                  <a:srgbClr val="2FB4AC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女工团要求男女平等权利而举行示威</a:t>
            </a:r>
            <a:endParaRPr lang="zh-CN" altLang="en-US" sz="1200" dirty="0">
              <a:solidFill>
                <a:srgbClr val="2FB4AC"/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  <a:sym typeface="+mn-lt"/>
            </a:endParaRPr>
          </a:p>
        </p:txBody>
      </p:sp>
      <p:sp>
        <p:nvSpPr>
          <p:cNvPr id="32" name="矩形 57"/>
          <p:cNvSpPr>
            <a:spLocks noChangeArrowheads="1"/>
          </p:cNvSpPr>
          <p:nvPr/>
        </p:nvSpPr>
        <p:spPr bwMode="auto">
          <a:xfrm>
            <a:off x="730403" y="310386"/>
            <a:ext cx="31597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rgbClr val="EB533A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FZPangWa-M18S" panose="03000509000000000000" charset="-122"/>
              </a:rPr>
              <a:t>添加您宝贵的标题</a:t>
            </a:r>
            <a:endParaRPr lang="en-US" altLang="zh-CN" sz="2400" dirty="0">
              <a:solidFill>
                <a:srgbClr val="EB533A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FZPangWa-M18S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Straight Connector 36"/>
          <p:cNvCxnSpPr/>
          <p:nvPr/>
        </p:nvCxnSpPr>
        <p:spPr>
          <a:xfrm flipH="1">
            <a:off x="4628947" y="1847069"/>
            <a:ext cx="1302684" cy="1478587"/>
          </a:xfrm>
          <a:prstGeom prst="line">
            <a:avLst/>
          </a:prstGeom>
          <a:ln w="2540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40"/>
          <p:cNvCxnSpPr/>
          <p:nvPr/>
        </p:nvCxnSpPr>
        <p:spPr>
          <a:xfrm flipH="1">
            <a:off x="6917439" y="2295246"/>
            <a:ext cx="1030106" cy="1172713"/>
          </a:xfrm>
          <a:prstGeom prst="line">
            <a:avLst/>
          </a:prstGeom>
          <a:ln w="2540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47"/>
          <p:cNvCxnSpPr/>
          <p:nvPr/>
        </p:nvCxnSpPr>
        <p:spPr>
          <a:xfrm>
            <a:off x="5920211" y="1828150"/>
            <a:ext cx="997229" cy="1639810"/>
          </a:xfrm>
          <a:prstGeom prst="line">
            <a:avLst/>
          </a:prstGeom>
          <a:ln w="2540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48"/>
          <p:cNvCxnSpPr/>
          <p:nvPr/>
        </p:nvCxnSpPr>
        <p:spPr>
          <a:xfrm>
            <a:off x="3239056" y="2196767"/>
            <a:ext cx="1389891" cy="1106815"/>
          </a:xfrm>
          <a:prstGeom prst="line">
            <a:avLst/>
          </a:prstGeom>
          <a:ln w="2540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val 12"/>
          <p:cNvSpPr>
            <a:spLocks noChangeArrowheads="1"/>
          </p:cNvSpPr>
          <p:nvPr/>
        </p:nvSpPr>
        <p:spPr bwMode="auto">
          <a:xfrm>
            <a:off x="3854483" y="2529452"/>
            <a:ext cx="1549752" cy="1548259"/>
          </a:xfrm>
          <a:prstGeom prst="ellipse">
            <a:avLst/>
          </a:prstGeom>
          <a:solidFill>
            <a:srgbClr val="2FB4AC"/>
          </a:solidFill>
          <a:ln w="254000">
            <a:solidFill>
              <a:schemeClr val="bg2"/>
            </a:solidFill>
          </a:ln>
        </p:spPr>
        <p:txBody>
          <a:bodyPr vert="horz" wrap="square" lIns="0" tIns="0" rIns="0" bIns="0" numCol="1" anchor="ctr" anchorCtr="1" compatLnSpc="1"/>
          <a:lstStyle/>
          <a:p>
            <a:pPr algn="ctr">
              <a:lnSpc>
                <a:spcPct val="120000"/>
              </a:lnSpc>
            </a:pPr>
            <a:r>
              <a:rPr lang="zh-CN" altLang="en-US" sz="1800" dirty="0">
                <a:solidFill>
                  <a:srgbClr val="FFFFFF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800" dirty="0">
              <a:solidFill>
                <a:srgbClr val="FFFFFF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Oval 12"/>
          <p:cNvSpPr>
            <a:spLocks noChangeArrowheads="1"/>
          </p:cNvSpPr>
          <p:nvPr/>
        </p:nvSpPr>
        <p:spPr bwMode="auto">
          <a:xfrm>
            <a:off x="5404785" y="1351149"/>
            <a:ext cx="1031402" cy="1030409"/>
          </a:xfrm>
          <a:prstGeom prst="ellipse">
            <a:avLst/>
          </a:prstGeom>
          <a:solidFill>
            <a:srgbClr val="EB533A"/>
          </a:solidFill>
          <a:ln w="254000">
            <a:solidFill>
              <a:schemeClr val="bg2"/>
            </a:solidFill>
          </a:ln>
        </p:spPr>
        <p:txBody>
          <a:bodyPr vert="horz" wrap="square" lIns="0" tIns="0" rIns="0" bIns="0" numCol="1" anchor="ctr" anchorCtr="1" compatLnSpc="1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050" dirty="0">
              <a:solidFill>
                <a:srgbClr val="FFFFFF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Oval 12"/>
          <p:cNvSpPr>
            <a:spLocks noChangeArrowheads="1"/>
          </p:cNvSpPr>
          <p:nvPr/>
        </p:nvSpPr>
        <p:spPr bwMode="auto">
          <a:xfrm>
            <a:off x="6532055" y="3082742"/>
            <a:ext cx="771179" cy="770435"/>
          </a:xfrm>
          <a:prstGeom prst="ellipse">
            <a:avLst/>
          </a:prstGeom>
          <a:solidFill>
            <a:srgbClr val="EB533A"/>
          </a:solidFill>
          <a:ln w="203200">
            <a:solidFill>
              <a:schemeClr val="bg2"/>
            </a:solidFill>
          </a:ln>
        </p:spPr>
        <p:txBody>
          <a:bodyPr vert="horz" wrap="square" lIns="0" tIns="0" rIns="0" bIns="0" numCol="1" anchor="ctr" anchorCtr="1" compatLnSpc="1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050" dirty="0">
              <a:solidFill>
                <a:srgbClr val="FFFFFF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Oval 12"/>
          <p:cNvSpPr>
            <a:spLocks noChangeArrowheads="1"/>
          </p:cNvSpPr>
          <p:nvPr/>
        </p:nvSpPr>
        <p:spPr bwMode="auto">
          <a:xfrm>
            <a:off x="7333596" y="1681561"/>
            <a:ext cx="1228552" cy="1227369"/>
          </a:xfrm>
          <a:prstGeom prst="ellipse">
            <a:avLst/>
          </a:prstGeom>
          <a:solidFill>
            <a:srgbClr val="2FB4AC"/>
          </a:solidFill>
          <a:ln w="254000">
            <a:solidFill>
              <a:schemeClr val="bg2"/>
            </a:solidFill>
          </a:ln>
        </p:spPr>
        <p:txBody>
          <a:bodyPr vert="horz" wrap="square" lIns="0" tIns="0" rIns="0" bIns="0" numCol="1" anchor="ctr" anchorCtr="1" compatLnSpc="1"/>
          <a:lstStyle/>
          <a:p>
            <a:pPr algn="ctr">
              <a:lnSpc>
                <a:spcPct val="120000"/>
              </a:lnSpc>
            </a:pPr>
            <a:r>
              <a:rPr lang="zh-CN" altLang="en-US" sz="1015" dirty="0">
                <a:solidFill>
                  <a:srgbClr val="FFFFFF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015" dirty="0">
              <a:solidFill>
                <a:srgbClr val="FFFFFF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Oval 12"/>
          <p:cNvSpPr>
            <a:spLocks noChangeArrowheads="1"/>
          </p:cNvSpPr>
          <p:nvPr/>
        </p:nvSpPr>
        <p:spPr bwMode="auto">
          <a:xfrm>
            <a:off x="2831746" y="1789631"/>
            <a:ext cx="815054" cy="814270"/>
          </a:xfrm>
          <a:prstGeom prst="ellipse">
            <a:avLst/>
          </a:prstGeom>
          <a:solidFill>
            <a:srgbClr val="EB533A"/>
          </a:solidFill>
          <a:ln w="203200">
            <a:solidFill>
              <a:schemeClr val="bg2"/>
            </a:solidFill>
          </a:ln>
        </p:spPr>
        <p:txBody>
          <a:bodyPr vert="horz" wrap="square" lIns="0" tIns="0" rIns="0" bIns="0" numCol="1" anchor="ctr" anchorCtr="1" compatLnSpc="1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Arial" panose="020B0604020202020204" pitchFamily="34" charset="0"/>
              </a:rPr>
              <a:t>文字内容</a:t>
            </a:r>
            <a:endParaRPr lang="en-AU" sz="1050" dirty="0">
              <a:solidFill>
                <a:srgbClr val="FFFFFF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 Placeholder 33"/>
          <p:cNvSpPr txBox="1"/>
          <p:nvPr/>
        </p:nvSpPr>
        <p:spPr>
          <a:xfrm>
            <a:off x="2310413" y="1217796"/>
            <a:ext cx="1858274" cy="3847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480"/>
              </a:lnSpc>
              <a:buNone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是您，将我带到人间。教会我在成长中，如何走过沟沟坎坎。</a:t>
            </a:r>
            <a:endParaRPr lang="en-AU" sz="1050" dirty="0">
              <a:solidFill>
                <a:schemeClr val="tx1">
                  <a:lumMod val="75000"/>
                  <a:lumOff val="25000"/>
                </a:schemeClr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68" name="Text Placeholder 33"/>
          <p:cNvSpPr txBox="1"/>
          <p:nvPr/>
        </p:nvSpPr>
        <p:spPr>
          <a:xfrm>
            <a:off x="3898609" y="1718164"/>
            <a:ext cx="1290577" cy="5770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460"/>
              </a:lnSpc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是您，领我认识世界。</a:t>
            </a: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　天寒地冻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时，将我双手放入怀中温暖。</a:t>
            </a:r>
            <a:endParaRPr lang="en-AU" sz="1000" dirty="0">
              <a:solidFill>
                <a:schemeClr val="tx1">
                  <a:lumMod val="75000"/>
                  <a:lumOff val="25000"/>
                </a:schemeClr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69" name="Text Placeholder 33"/>
          <p:cNvSpPr txBox="1"/>
          <p:nvPr/>
        </p:nvSpPr>
        <p:spPr>
          <a:xfrm>
            <a:off x="5083513" y="748968"/>
            <a:ext cx="1697138" cy="3677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460"/>
              </a:lnSpc>
              <a:buNone/>
            </a:pP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您用爱心穿引的线那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一针一线，都是您的爱在悄悄蔓延。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</a:endParaRPr>
          </a:p>
        </p:txBody>
      </p:sp>
      <p:sp>
        <p:nvSpPr>
          <p:cNvPr id="70" name="Text Placeholder 33"/>
          <p:cNvSpPr txBox="1"/>
          <p:nvPr/>
        </p:nvSpPr>
        <p:spPr>
          <a:xfrm>
            <a:off x="6019800" y="4063592"/>
            <a:ext cx="1808308" cy="5770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460"/>
              </a:lnSpc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如果我是风筝，您就是拉动风筝的</a:t>
            </a: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线；如果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我是一条船，您就是灯塔是港湾；</a:t>
            </a:r>
            <a:endParaRPr lang="en-AU" sz="1000" dirty="0">
              <a:solidFill>
                <a:schemeClr val="tx1">
                  <a:lumMod val="75000"/>
                  <a:lumOff val="25000"/>
                </a:schemeClr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72" name="Text Placeholder 33"/>
          <p:cNvSpPr txBox="1"/>
          <p:nvPr/>
        </p:nvSpPr>
        <p:spPr>
          <a:xfrm>
            <a:off x="7237865" y="879857"/>
            <a:ext cx="1557497" cy="5770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460"/>
              </a:lnSpc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这就是母亲的爱，这就是母亲的情。</a:t>
            </a: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　她深沉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如海，恩重如山！</a:t>
            </a:r>
            <a:endParaRPr lang="en-AU" sz="1000" dirty="0">
              <a:solidFill>
                <a:schemeClr val="tx1">
                  <a:lumMod val="75000"/>
                  <a:lumOff val="25000"/>
                </a:schemeClr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  <a:sym typeface="Arial" panose="020B0604020202020204" pitchFamily="34" charset="0"/>
            </a:endParaRPr>
          </a:p>
        </p:txBody>
      </p:sp>
      <p:sp>
        <p:nvSpPr>
          <p:cNvPr id="66" name="矩形 57"/>
          <p:cNvSpPr>
            <a:spLocks noChangeArrowheads="1"/>
          </p:cNvSpPr>
          <p:nvPr/>
        </p:nvSpPr>
        <p:spPr bwMode="auto">
          <a:xfrm>
            <a:off x="730403" y="310386"/>
            <a:ext cx="31597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rgbClr val="EB533A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FZPangWa-M18S" panose="03000509000000000000" charset="-122"/>
              </a:rPr>
              <a:t>添加您宝贵的标题</a:t>
            </a:r>
            <a:endParaRPr lang="en-US" altLang="zh-CN" sz="2400" dirty="0">
              <a:solidFill>
                <a:srgbClr val="EB533A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FZPangWa-M18S" panose="03000509000000000000" charset="-122"/>
            </a:endParaRPr>
          </a:p>
        </p:txBody>
      </p:sp>
      <p:pic>
        <p:nvPicPr>
          <p:cNvPr id="71" name="图片 7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2" y="2046575"/>
            <a:ext cx="3036714" cy="30367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  <p:bldP spid="63" grpId="0" animBg="1"/>
      <p:bldP spid="64" grpId="0" animBg="1"/>
      <p:bldP spid="65" grpId="0" animBg="1"/>
      <p:bldP spid="67" grpId="0"/>
      <p:bldP spid="68" grpId="0"/>
      <p:bldP spid="69" grpId="0"/>
      <p:bldP spid="70" grpId="0"/>
      <p:bldP spid="72" grpId="0"/>
      <p:bldP spid="6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0"/>
          <p:cNvSpPr>
            <a:spLocks noChangeArrowheads="1"/>
          </p:cNvSpPr>
          <p:nvPr/>
        </p:nvSpPr>
        <p:spPr bwMode="auto">
          <a:xfrm>
            <a:off x="4826531" y="1218735"/>
            <a:ext cx="1737102" cy="2130317"/>
          </a:xfrm>
          <a:prstGeom prst="rect">
            <a:avLst/>
          </a:prstGeom>
          <a:blipFill dpi="0" rotWithShape="1">
            <a:blip r:embed="rId1" cstate="email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 sz="1015">
              <a:solidFill>
                <a:srgbClr val="FFFFFF"/>
              </a:solidFill>
            </a:endParaRPr>
          </a:p>
        </p:txBody>
      </p:sp>
      <p:sp>
        <p:nvSpPr>
          <p:cNvPr id="5" name="矩形 13"/>
          <p:cNvSpPr>
            <a:spLocks noChangeArrowheads="1"/>
          </p:cNvSpPr>
          <p:nvPr/>
        </p:nvSpPr>
        <p:spPr bwMode="auto">
          <a:xfrm>
            <a:off x="713887" y="1218735"/>
            <a:ext cx="1737102" cy="2130317"/>
          </a:xfrm>
          <a:prstGeom prst="rect">
            <a:avLst/>
          </a:prstGeom>
          <a:blipFill dpi="0" rotWithShape="1">
            <a:blip r:embed="rId2" cstate="email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 eaLnBrk="1" hangingPunct="1"/>
            <a:endParaRPr lang="zh-CN" altLang="en-US" sz="1015">
              <a:solidFill>
                <a:srgbClr val="FFFFFF"/>
              </a:solidFill>
            </a:endParaRPr>
          </a:p>
        </p:txBody>
      </p:sp>
      <p:sp>
        <p:nvSpPr>
          <p:cNvPr id="6" name="矩形 16"/>
          <p:cNvSpPr>
            <a:spLocks noChangeArrowheads="1"/>
          </p:cNvSpPr>
          <p:nvPr/>
        </p:nvSpPr>
        <p:spPr bwMode="auto">
          <a:xfrm>
            <a:off x="2770209" y="1218735"/>
            <a:ext cx="1737102" cy="2130317"/>
          </a:xfrm>
          <a:prstGeom prst="rect">
            <a:avLst/>
          </a:prstGeom>
          <a:blipFill dpi="0" rotWithShape="1">
            <a:blip r:embed="rId3" cstate="email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 eaLnBrk="1" hangingPunct="1"/>
            <a:endParaRPr lang="zh-CN" altLang="en-US" sz="1015">
              <a:solidFill>
                <a:srgbClr val="FFFFFF"/>
              </a:solidFill>
            </a:endParaRPr>
          </a:p>
        </p:txBody>
      </p:sp>
      <p:sp>
        <p:nvSpPr>
          <p:cNvPr id="7" name="矩形 18"/>
          <p:cNvSpPr>
            <a:spLocks noChangeArrowheads="1"/>
          </p:cNvSpPr>
          <p:nvPr/>
        </p:nvSpPr>
        <p:spPr bwMode="auto">
          <a:xfrm>
            <a:off x="6882853" y="1218735"/>
            <a:ext cx="1737102" cy="2130317"/>
          </a:xfrm>
          <a:prstGeom prst="rect">
            <a:avLst/>
          </a:prstGeom>
          <a:blipFill dpi="0" rotWithShape="1">
            <a:blip r:embed="rId4" cstate="email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 eaLnBrk="1" hangingPunct="1"/>
            <a:endParaRPr lang="zh-CN" altLang="en-US" sz="1015">
              <a:solidFill>
                <a:srgbClr val="FFFFFF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96686" y="3552965"/>
            <a:ext cx="1921972" cy="960468"/>
            <a:chOff x="7922219" y="2501056"/>
            <a:chExt cx="2562629" cy="1280622"/>
          </a:xfrm>
        </p:grpSpPr>
        <p:sp>
          <p:nvSpPr>
            <p:cNvPr id="10" name="TextBox 82"/>
            <p:cNvSpPr txBox="1"/>
            <p:nvPr/>
          </p:nvSpPr>
          <p:spPr>
            <a:xfrm>
              <a:off x="8261967" y="2501056"/>
              <a:ext cx="1682512" cy="3972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2FB4AC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rgbClr val="2FB4AC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  <a:sym typeface="Arial" panose="020B0604020202020204" pitchFamily="34" charset="0"/>
              </a:endParaRPr>
            </a:p>
          </p:txBody>
        </p:sp>
        <p:sp>
          <p:nvSpPr>
            <p:cNvPr id="11" name="Rectangle 87"/>
            <p:cNvSpPr/>
            <p:nvPr/>
          </p:nvSpPr>
          <p:spPr>
            <a:xfrm>
              <a:off x="7922219" y="2889126"/>
              <a:ext cx="2562629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46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rPr>
                <a:t>鲜花可以枯萎，沧海变桑田。但母亲的爱，却永远留在我们的心间！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712872" y="3552965"/>
            <a:ext cx="1838137" cy="954879"/>
            <a:chOff x="7936061" y="2501056"/>
            <a:chExt cx="2450849" cy="1273170"/>
          </a:xfrm>
        </p:grpSpPr>
        <p:sp>
          <p:nvSpPr>
            <p:cNvPr id="13" name="TextBox 82"/>
            <p:cNvSpPr txBox="1"/>
            <p:nvPr/>
          </p:nvSpPr>
          <p:spPr>
            <a:xfrm>
              <a:off x="8261968" y="2501056"/>
              <a:ext cx="1682512" cy="3972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2FB4AC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rgbClr val="2FB4AC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  <a:sym typeface="Arial" panose="020B0604020202020204" pitchFamily="34" charset="0"/>
              </a:endParaRPr>
            </a:p>
          </p:txBody>
        </p:sp>
        <p:sp>
          <p:nvSpPr>
            <p:cNvPr id="14" name="Rectangle 87"/>
            <p:cNvSpPr/>
            <p:nvPr/>
          </p:nvSpPr>
          <p:spPr>
            <a:xfrm>
              <a:off x="7936061" y="2898346"/>
              <a:ext cx="2450849" cy="875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46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rPr>
                <a:t>鲜花可以枯萎，沧海变桑田。但母亲的爱，却永远留在我们的心间！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826531" y="3552964"/>
            <a:ext cx="1838137" cy="943144"/>
            <a:chOff x="7945153" y="2501056"/>
            <a:chExt cx="2450849" cy="1257524"/>
          </a:xfrm>
        </p:grpSpPr>
        <p:sp>
          <p:nvSpPr>
            <p:cNvPr id="16" name="TextBox 82"/>
            <p:cNvSpPr txBox="1"/>
            <p:nvPr/>
          </p:nvSpPr>
          <p:spPr>
            <a:xfrm>
              <a:off x="8321812" y="2501056"/>
              <a:ext cx="1562822" cy="3755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2FB4AC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Arial" panose="020B0604020202020204" pitchFamily="34" charset="0"/>
                </a:rPr>
                <a:t>请替换文字内容</a:t>
              </a:r>
              <a:endParaRPr lang="en-GB" altLang="zh-CN" sz="1100" dirty="0">
                <a:solidFill>
                  <a:srgbClr val="2FB4AC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87"/>
            <p:cNvSpPr/>
            <p:nvPr/>
          </p:nvSpPr>
          <p:spPr>
            <a:xfrm>
              <a:off x="7945153" y="2882700"/>
              <a:ext cx="2450849" cy="875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46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rPr>
                <a:t>鲜花可以枯萎，沧海变桑田。但母亲的爱，却永远留在我们的心间！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835823" y="3552964"/>
            <a:ext cx="1838137" cy="954880"/>
            <a:chOff x="7974385" y="2501056"/>
            <a:chExt cx="2450849" cy="1273172"/>
          </a:xfrm>
        </p:grpSpPr>
        <p:sp>
          <p:nvSpPr>
            <p:cNvPr id="19" name="TextBox 82"/>
            <p:cNvSpPr txBox="1"/>
            <p:nvPr/>
          </p:nvSpPr>
          <p:spPr>
            <a:xfrm>
              <a:off x="8261968" y="2501056"/>
              <a:ext cx="1682512" cy="3984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rgbClr val="2FB4AC"/>
                  </a:solidFill>
                  <a:latin typeface="FZShaoEr-M11S" panose="03000509000000000000" charset="-122"/>
                  <a:ea typeface="FZShaoEr-M11S" panose="03000509000000000000" charset="-122"/>
                  <a:cs typeface="FZShaoEr-M11S" panose="03000509000000000000" charset="-122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rgbClr val="2FB4AC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  <a:sym typeface="Arial" panose="020B0604020202020204" pitchFamily="34" charset="0"/>
              </a:endParaRPr>
            </a:p>
          </p:txBody>
        </p:sp>
        <p:sp>
          <p:nvSpPr>
            <p:cNvPr id="20" name="Rectangle 87"/>
            <p:cNvSpPr/>
            <p:nvPr/>
          </p:nvSpPr>
          <p:spPr>
            <a:xfrm>
              <a:off x="7974385" y="2898348"/>
              <a:ext cx="2450849" cy="875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46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FZKaTong-M19S" panose="03000509000000000000" charset="-122"/>
                  <a:ea typeface="FZKaTong-M19S" panose="03000509000000000000" charset="-122"/>
                  <a:cs typeface="FZKaTong-M19S" panose="03000509000000000000" charset="-122"/>
                </a:rPr>
                <a:t>鲜花可以枯萎，沧海变桑田。但母亲的爱，却永远留在我们的心间！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endParaRPr>
            </a:p>
          </p:txBody>
        </p:sp>
      </p:grpSp>
      <p:sp>
        <p:nvSpPr>
          <p:cNvPr id="21" name="Freeform 6"/>
          <p:cNvSpPr/>
          <p:nvPr/>
        </p:nvSpPr>
        <p:spPr bwMode="auto">
          <a:xfrm>
            <a:off x="6043768" y="245970"/>
            <a:ext cx="315054" cy="105543"/>
          </a:xfrm>
          <a:custGeom>
            <a:avLst/>
            <a:gdLst>
              <a:gd name="T0" fmla="*/ 92 w 92"/>
              <a:gd name="T1" fmla="*/ 0 h 31"/>
              <a:gd name="T2" fmla="*/ 46 w 92"/>
              <a:gd name="T3" fmla="*/ 31 h 31"/>
              <a:gd name="T4" fmla="*/ 0 w 92"/>
              <a:gd name="T5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2" h="31">
                <a:moveTo>
                  <a:pt x="92" y="0"/>
                </a:moveTo>
                <a:cubicBezTo>
                  <a:pt x="71" y="0"/>
                  <a:pt x="53" y="13"/>
                  <a:pt x="46" y="31"/>
                </a:cubicBezTo>
                <a:cubicBezTo>
                  <a:pt x="39" y="13"/>
                  <a:pt x="21" y="0"/>
                  <a:pt x="0" y="0"/>
                </a:cubicBezTo>
              </a:path>
            </a:pathLst>
          </a:custGeom>
          <a:noFill/>
          <a:ln w="138113" cap="rnd">
            <a:solidFill>
              <a:srgbClr val="FFC0AD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22" name="Freeform 7"/>
          <p:cNvSpPr/>
          <p:nvPr/>
        </p:nvSpPr>
        <p:spPr bwMode="auto">
          <a:xfrm>
            <a:off x="7346312" y="988919"/>
            <a:ext cx="315054" cy="106331"/>
          </a:xfrm>
          <a:custGeom>
            <a:avLst/>
            <a:gdLst>
              <a:gd name="T0" fmla="*/ 92 w 92"/>
              <a:gd name="T1" fmla="*/ 0 h 31"/>
              <a:gd name="T2" fmla="*/ 46 w 92"/>
              <a:gd name="T3" fmla="*/ 31 h 31"/>
              <a:gd name="T4" fmla="*/ 0 w 92"/>
              <a:gd name="T5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2" h="31">
                <a:moveTo>
                  <a:pt x="92" y="0"/>
                </a:moveTo>
                <a:cubicBezTo>
                  <a:pt x="71" y="0"/>
                  <a:pt x="53" y="13"/>
                  <a:pt x="46" y="31"/>
                </a:cubicBezTo>
                <a:cubicBezTo>
                  <a:pt x="39" y="13"/>
                  <a:pt x="21" y="0"/>
                  <a:pt x="0" y="0"/>
                </a:cubicBezTo>
              </a:path>
            </a:pathLst>
          </a:custGeom>
          <a:noFill/>
          <a:ln w="138113" cap="rnd">
            <a:solidFill>
              <a:srgbClr val="FFC0AD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grpSp>
        <p:nvGrpSpPr>
          <p:cNvPr id="23" name="组合 22"/>
          <p:cNvGrpSpPr/>
          <p:nvPr/>
        </p:nvGrpSpPr>
        <p:grpSpPr>
          <a:xfrm>
            <a:off x="8143606" y="314768"/>
            <a:ext cx="589360" cy="433387"/>
            <a:chOff x="10780713" y="4090988"/>
            <a:chExt cx="785813" cy="577849"/>
          </a:xfrm>
        </p:grpSpPr>
        <p:sp>
          <p:nvSpPr>
            <p:cNvPr id="24" name="Freeform 18"/>
            <p:cNvSpPr/>
            <p:nvPr/>
          </p:nvSpPr>
          <p:spPr bwMode="auto">
            <a:xfrm>
              <a:off x="10836275" y="4090988"/>
              <a:ext cx="565150" cy="295275"/>
            </a:xfrm>
            <a:custGeom>
              <a:avLst/>
              <a:gdLst>
                <a:gd name="T0" fmla="*/ 45 w 82"/>
                <a:gd name="T1" fmla="*/ 26 h 43"/>
                <a:gd name="T2" fmla="*/ 19 w 82"/>
                <a:gd name="T3" fmla="*/ 3 h 43"/>
                <a:gd name="T4" fmla="*/ 43 w 82"/>
                <a:gd name="T5" fmla="*/ 41 h 43"/>
                <a:gd name="T6" fmla="*/ 45 w 82"/>
                <a:gd name="T7" fmla="*/ 2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43">
                  <a:moveTo>
                    <a:pt x="45" y="26"/>
                  </a:moveTo>
                  <a:cubicBezTo>
                    <a:pt x="45" y="26"/>
                    <a:pt x="37" y="0"/>
                    <a:pt x="19" y="3"/>
                  </a:cubicBezTo>
                  <a:cubicBezTo>
                    <a:pt x="0" y="7"/>
                    <a:pt x="5" y="40"/>
                    <a:pt x="43" y="41"/>
                  </a:cubicBezTo>
                  <a:cubicBezTo>
                    <a:pt x="82" y="43"/>
                    <a:pt x="45" y="26"/>
                    <a:pt x="45" y="26"/>
                  </a:cubicBezTo>
                  <a:close/>
                </a:path>
              </a:pathLst>
            </a:custGeom>
            <a:solidFill>
              <a:srgbClr val="D1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/>
            </a:p>
          </p:txBody>
        </p:sp>
        <p:sp>
          <p:nvSpPr>
            <p:cNvPr id="25" name="Freeform 19"/>
            <p:cNvSpPr/>
            <p:nvPr/>
          </p:nvSpPr>
          <p:spPr bwMode="auto">
            <a:xfrm>
              <a:off x="10780713" y="4310063"/>
              <a:ext cx="612775" cy="323850"/>
            </a:xfrm>
            <a:custGeom>
              <a:avLst/>
              <a:gdLst>
                <a:gd name="T0" fmla="*/ 49 w 89"/>
                <a:gd name="T1" fmla="*/ 24 h 47"/>
                <a:gd name="T2" fmla="*/ 18 w 89"/>
                <a:gd name="T3" fmla="*/ 39 h 47"/>
                <a:gd name="T4" fmla="*/ 51 w 89"/>
                <a:gd name="T5" fmla="*/ 9 h 47"/>
                <a:gd name="T6" fmla="*/ 49 w 89"/>
                <a:gd name="T7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9" h="47">
                  <a:moveTo>
                    <a:pt x="49" y="24"/>
                  </a:moveTo>
                  <a:cubicBezTo>
                    <a:pt x="49" y="24"/>
                    <a:pt x="35" y="47"/>
                    <a:pt x="18" y="39"/>
                  </a:cubicBezTo>
                  <a:cubicBezTo>
                    <a:pt x="0" y="31"/>
                    <a:pt x="14" y="0"/>
                    <a:pt x="51" y="9"/>
                  </a:cubicBezTo>
                  <a:cubicBezTo>
                    <a:pt x="89" y="18"/>
                    <a:pt x="49" y="24"/>
                    <a:pt x="49" y="24"/>
                  </a:cubicBezTo>
                  <a:close/>
                </a:path>
              </a:pathLst>
            </a:custGeom>
            <a:solidFill>
              <a:srgbClr val="D1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/>
            </a:p>
          </p:txBody>
        </p:sp>
        <p:sp>
          <p:nvSpPr>
            <p:cNvPr id="26" name="Freeform 20"/>
            <p:cNvSpPr/>
            <p:nvPr/>
          </p:nvSpPr>
          <p:spPr bwMode="auto">
            <a:xfrm>
              <a:off x="10945813" y="4132263"/>
              <a:ext cx="620713" cy="336550"/>
            </a:xfrm>
            <a:custGeom>
              <a:avLst/>
              <a:gdLst>
                <a:gd name="T0" fmla="*/ 41 w 90"/>
                <a:gd name="T1" fmla="*/ 22 h 49"/>
                <a:gd name="T2" fmla="*/ 73 w 90"/>
                <a:gd name="T3" fmla="*/ 9 h 49"/>
                <a:gd name="T4" fmla="*/ 37 w 90"/>
                <a:gd name="T5" fmla="*/ 37 h 49"/>
                <a:gd name="T6" fmla="*/ 41 w 90"/>
                <a:gd name="T7" fmla="*/ 2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49">
                  <a:moveTo>
                    <a:pt x="41" y="22"/>
                  </a:moveTo>
                  <a:cubicBezTo>
                    <a:pt x="41" y="22"/>
                    <a:pt x="57" y="0"/>
                    <a:pt x="73" y="9"/>
                  </a:cubicBezTo>
                  <a:cubicBezTo>
                    <a:pt x="90" y="19"/>
                    <a:pt x="74" y="49"/>
                    <a:pt x="37" y="37"/>
                  </a:cubicBezTo>
                  <a:cubicBezTo>
                    <a:pt x="0" y="26"/>
                    <a:pt x="41" y="22"/>
                    <a:pt x="41" y="22"/>
                  </a:cubicBezTo>
                  <a:close/>
                </a:path>
              </a:pathLst>
            </a:custGeom>
            <a:solidFill>
              <a:srgbClr val="D1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/>
            </a:p>
          </p:txBody>
        </p:sp>
        <p:sp>
          <p:nvSpPr>
            <p:cNvPr id="27" name="Freeform 21"/>
            <p:cNvSpPr/>
            <p:nvPr/>
          </p:nvSpPr>
          <p:spPr bwMode="auto">
            <a:xfrm>
              <a:off x="10939463" y="4359275"/>
              <a:ext cx="544513" cy="309562"/>
            </a:xfrm>
            <a:custGeom>
              <a:avLst/>
              <a:gdLst>
                <a:gd name="T0" fmla="*/ 36 w 79"/>
                <a:gd name="T1" fmla="*/ 19 h 45"/>
                <a:gd name="T2" fmla="*/ 61 w 79"/>
                <a:gd name="T3" fmla="*/ 43 h 45"/>
                <a:gd name="T4" fmla="*/ 38 w 79"/>
                <a:gd name="T5" fmla="*/ 4 h 45"/>
                <a:gd name="T6" fmla="*/ 36 w 79"/>
                <a:gd name="T7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45">
                  <a:moveTo>
                    <a:pt x="36" y="19"/>
                  </a:moveTo>
                  <a:cubicBezTo>
                    <a:pt x="36" y="19"/>
                    <a:pt x="42" y="45"/>
                    <a:pt x="61" y="43"/>
                  </a:cubicBezTo>
                  <a:cubicBezTo>
                    <a:pt x="79" y="41"/>
                    <a:pt x="77" y="8"/>
                    <a:pt x="38" y="4"/>
                  </a:cubicBezTo>
                  <a:cubicBezTo>
                    <a:pt x="0" y="0"/>
                    <a:pt x="36" y="19"/>
                    <a:pt x="36" y="19"/>
                  </a:cubicBezTo>
                  <a:close/>
                </a:path>
              </a:pathLst>
            </a:custGeom>
            <a:solidFill>
              <a:srgbClr val="D1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/>
            </a:p>
          </p:txBody>
        </p:sp>
        <p:sp>
          <p:nvSpPr>
            <p:cNvPr id="28" name="Freeform 22"/>
            <p:cNvSpPr/>
            <p:nvPr/>
          </p:nvSpPr>
          <p:spPr bwMode="auto">
            <a:xfrm>
              <a:off x="11063288" y="4194175"/>
              <a:ext cx="227013" cy="377825"/>
            </a:xfrm>
            <a:custGeom>
              <a:avLst/>
              <a:gdLst>
                <a:gd name="T0" fmla="*/ 31 w 33"/>
                <a:gd name="T1" fmla="*/ 30 h 55"/>
                <a:gd name="T2" fmla="*/ 12 w 33"/>
                <a:gd name="T3" fmla="*/ 54 h 55"/>
                <a:gd name="T4" fmla="*/ 3 w 33"/>
                <a:gd name="T5" fmla="*/ 25 h 55"/>
                <a:gd name="T6" fmla="*/ 21 w 33"/>
                <a:gd name="T7" fmla="*/ 1 h 55"/>
                <a:gd name="T8" fmla="*/ 31 w 33"/>
                <a:gd name="T9" fmla="*/ 3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55">
                  <a:moveTo>
                    <a:pt x="31" y="30"/>
                  </a:moveTo>
                  <a:cubicBezTo>
                    <a:pt x="28" y="44"/>
                    <a:pt x="20" y="55"/>
                    <a:pt x="12" y="54"/>
                  </a:cubicBezTo>
                  <a:cubicBezTo>
                    <a:pt x="4" y="53"/>
                    <a:pt x="0" y="40"/>
                    <a:pt x="3" y="25"/>
                  </a:cubicBezTo>
                  <a:cubicBezTo>
                    <a:pt x="5" y="10"/>
                    <a:pt x="13" y="0"/>
                    <a:pt x="21" y="1"/>
                  </a:cubicBezTo>
                  <a:cubicBezTo>
                    <a:pt x="29" y="2"/>
                    <a:pt x="33" y="15"/>
                    <a:pt x="31" y="30"/>
                  </a:cubicBezTo>
                  <a:close/>
                </a:path>
              </a:pathLst>
            </a:custGeom>
            <a:solidFill>
              <a:srgbClr val="FFD0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/>
            </a:p>
          </p:txBody>
        </p:sp>
        <p:sp>
          <p:nvSpPr>
            <p:cNvPr id="29" name="Freeform 23"/>
            <p:cNvSpPr/>
            <p:nvPr/>
          </p:nvSpPr>
          <p:spPr bwMode="auto">
            <a:xfrm>
              <a:off x="11090275" y="4262438"/>
              <a:ext cx="187325" cy="103187"/>
            </a:xfrm>
            <a:custGeom>
              <a:avLst/>
              <a:gdLst>
                <a:gd name="T0" fmla="*/ 27 w 27"/>
                <a:gd name="T1" fmla="*/ 15 h 15"/>
                <a:gd name="T2" fmla="*/ 27 w 27"/>
                <a:gd name="T3" fmla="*/ 4 h 15"/>
                <a:gd name="T4" fmla="*/ 4 w 27"/>
                <a:gd name="T5" fmla="*/ 0 h 15"/>
                <a:gd name="T6" fmla="*/ 0 w 27"/>
                <a:gd name="T7" fmla="*/ 10 h 15"/>
                <a:gd name="T8" fmla="*/ 27 w 2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5">
                  <a:moveTo>
                    <a:pt x="27" y="15"/>
                  </a:moveTo>
                  <a:cubicBezTo>
                    <a:pt x="27" y="11"/>
                    <a:pt x="27" y="7"/>
                    <a:pt x="27" y="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3"/>
                    <a:pt x="1" y="6"/>
                    <a:pt x="0" y="10"/>
                  </a:cubicBezTo>
                  <a:lnTo>
                    <a:pt x="27" y="15"/>
                  </a:lnTo>
                  <a:close/>
                </a:path>
              </a:pathLst>
            </a:custGeom>
            <a:solidFill>
              <a:srgbClr val="854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/>
            </a:p>
          </p:txBody>
        </p:sp>
        <p:sp>
          <p:nvSpPr>
            <p:cNvPr id="30" name="Freeform 24"/>
            <p:cNvSpPr/>
            <p:nvPr/>
          </p:nvSpPr>
          <p:spPr bwMode="auto">
            <a:xfrm>
              <a:off x="11077575" y="4435475"/>
              <a:ext cx="177800" cy="95250"/>
            </a:xfrm>
            <a:custGeom>
              <a:avLst/>
              <a:gdLst>
                <a:gd name="T0" fmla="*/ 20 w 26"/>
                <a:gd name="T1" fmla="*/ 14 h 14"/>
                <a:gd name="T2" fmla="*/ 26 w 26"/>
                <a:gd name="T3" fmla="*/ 5 h 14"/>
                <a:gd name="T4" fmla="*/ 0 w 26"/>
                <a:gd name="T5" fmla="*/ 0 h 14"/>
                <a:gd name="T6" fmla="*/ 2 w 26"/>
                <a:gd name="T7" fmla="*/ 11 h 14"/>
                <a:gd name="T8" fmla="*/ 20 w 26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4">
                  <a:moveTo>
                    <a:pt x="20" y="14"/>
                  </a:moveTo>
                  <a:cubicBezTo>
                    <a:pt x="22" y="12"/>
                    <a:pt x="24" y="9"/>
                    <a:pt x="26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8"/>
                    <a:pt x="2" y="11"/>
                  </a:cubicBezTo>
                  <a:lnTo>
                    <a:pt x="20" y="14"/>
                  </a:lnTo>
                  <a:close/>
                </a:path>
              </a:pathLst>
            </a:custGeom>
            <a:solidFill>
              <a:srgbClr val="854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/>
            </a:p>
          </p:txBody>
        </p:sp>
      </p:grpSp>
      <p:sp>
        <p:nvSpPr>
          <p:cNvPr id="31" name="矩形 57"/>
          <p:cNvSpPr>
            <a:spLocks noChangeArrowheads="1"/>
          </p:cNvSpPr>
          <p:nvPr/>
        </p:nvSpPr>
        <p:spPr bwMode="auto">
          <a:xfrm>
            <a:off x="730403" y="310386"/>
            <a:ext cx="31597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rgbClr val="EB533A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FZPangWa-M18S" panose="03000509000000000000" charset="-122"/>
              </a:rPr>
              <a:t>添加您宝贵的标题</a:t>
            </a:r>
            <a:endParaRPr lang="en-US" altLang="zh-CN" sz="2400" dirty="0">
              <a:solidFill>
                <a:srgbClr val="EB533A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FZPangWa-M18S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1" animBg="1"/>
      <p:bldP spid="6" grpId="1" animBg="1"/>
      <p:bldP spid="7" grpId="0" animBg="1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91" name="Rectangle 59"/>
          <p:cNvSpPr>
            <a:spLocks noChangeArrowheads="1"/>
          </p:cNvSpPr>
          <p:nvPr/>
        </p:nvSpPr>
        <p:spPr bwMode="auto">
          <a:xfrm>
            <a:off x="774603" y="1316761"/>
            <a:ext cx="4000597" cy="177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2FB4AC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</a:rPr>
              <a:t>亲爱的宝贝，如果你能活着，</a:t>
            </a:r>
            <a:endParaRPr lang="en-US" altLang="zh-CN" sz="1800" b="1" dirty="0">
              <a:solidFill>
                <a:srgbClr val="2FB4AC"/>
              </a:solidFill>
              <a:latin typeface="FZShaoEr-M11S" panose="03000509000000000000" charset="-122"/>
              <a:ea typeface="FZShaoEr-M11S" panose="03000509000000000000" charset="-122"/>
              <a:cs typeface="FZShaoEr-M11S" panose="03000509000000000000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2FB4AC"/>
                </a:solidFill>
                <a:latin typeface="FZShaoEr-M11S" panose="03000509000000000000" charset="-122"/>
                <a:ea typeface="FZShaoEr-M11S" panose="03000509000000000000" charset="-122"/>
                <a:cs typeface="FZShaoEr-M11S" panose="03000509000000000000" charset="-122"/>
              </a:rPr>
              <a:t>一定要记住我爱你</a:t>
            </a:r>
            <a:endParaRPr lang="zh-CN" altLang="en-US" sz="1050" b="1" dirty="0">
              <a:solidFill>
                <a:srgbClr val="2FB4AC"/>
              </a:solidFill>
              <a:latin typeface="FZShaoEr-M11S" panose="03000509000000000000" charset="-122"/>
              <a:ea typeface="FZShaoEr-M11S" panose="03000509000000000000" charset="-122"/>
              <a:cs typeface="FZShaoEr-M11S" panose="03000509000000000000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身体被压的变形了，救援人员突然喊“有人，有个孩子 ，还活着”。 经过一番努力，人们小心的把挡着她的废墟清理开，在她的身体下面躺着她的孩子，包在一个红色带黄花的小被子里，大概有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、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个月大，因为母亲身体庇护着，他毫发未伤，他熟睡的脸让所有在场的人感到很温暖。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</a:endParaRPr>
          </a:p>
        </p:txBody>
      </p:sp>
      <p:grpSp>
        <p:nvGrpSpPr>
          <p:cNvPr id="3" name="组 2"/>
          <p:cNvGrpSpPr/>
          <p:nvPr/>
        </p:nvGrpSpPr>
        <p:grpSpPr>
          <a:xfrm>
            <a:off x="774603" y="3273028"/>
            <a:ext cx="1079500" cy="1083009"/>
            <a:chOff x="774603" y="3273028"/>
            <a:chExt cx="1079500" cy="1083009"/>
          </a:xfrm>
        </p:grpSpPr>
        <p:sp>
          <p:nvSpPr>
            <p:cNvPr id="44075" name="Oval 43"/>
            <p:cNvSpPr>
              <a:spLocks noChangeArrowheads="1"/>
            </p:cNvSpPr>
            <p:nvPr/>
          </p:nvSpPr>
          <p:spPr bwMode="auto">
            <a:xfrm>
              <a:off x="774603" y="3273028"/>
              <a:ext cx="1079500" cy="1083009"/>
            </a:xfrm>
            <a:prstGeom prst="ellipse">
              <a:avLst/>
            </a:prstGeom>
            <a:solidFill>
              <a:srgbClr val="EB533A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44089" name="Group 57"/>
            <p:cNvGrpSpPr/>
            <p:nvPr/>
          </p:nvGrpSpPr>
          <p:grpSpPr bwMode="auto">
            <a:xfrm>
              <a:off x="1176241" y="3539810"/>
              <a:ext cx="276225" cy="273134"/>
              <a:chOff x="834" y="1832"/>
              <a:chExt cx="174" cy="172"/>
            </a:xfrm>
          </p:grpSpPr>
          <p:sp>
            <p:nvSpPr>
              <p:cNvPr id="44086" name="Freeform 54"/>
              <p:cNvSpPr>
                <a:spLocks noEditPoints="1"/>
              </p:cNvSpPr>
              <p:nvPr/>
            </p:nvSpPr>
            <p:spPr bwMode="auto">
              <a:xfrm>
                <a:off x="834" y="1832"/>
                <a:ext cx="174" cy="172"/>
              </a:xfrm>
              <a:custGeom>
                <a:avLst/>
                <a:gdLst>
                  <a:gd name="T0" fmla="*/ 83 w 86"/>
                  <a:gd name="T1" fmla="*/ 33 h 85"/>
                  <a:gd name="T2" fmla="*/ 75 w 86"/>
                  <a:gd name="T3" fmla="*/ 28 h 85"/>
                  <a:gd name="T4" fmla="*/ 77 w 86"/>
                  <a:gd name="T5" fmla="*/ 17 h 85"/>
                  <a:gd name="T6" fmla="*/ 65 w 86"/>
                  <a:gd name="T7" fmla="*/ 8 h 85"/>
                  <a:gd name="T8" fmla="*/ 55 w 86"/>
                  <a:gd name="T9" fmla="*/ 10 h 85"/>
                  <a:gd name="T10" fmla="*/ 49 w 86"/>
                  <a:gd name="T11" fmla="*/ 0 h 85"/>
                  <a:gd name="T12" fmla="*/ 34 w 86"/>
                  <a:gd name="T13" fmla="*/ 3 h 85"/>
                  <a:gd name="T14" fmla="*/ 28 w 86"/>
                  <a:gd name="T15" fmla="*/ 11 h 85"/>
                  <a:gd name="T16" fmla="*/ 18 w 86"/>
                  <a:gd name="T17" fmla="*/ 8 h 85"/>
                  <a:gd name="T18" fmla="*/ 8 w 86"/>
                  <a:gd name="T19" fmla="*/ 21 h 85"/>
                  <a:gd name="T20" fmla="*/ 10 w 86"/>
                  <a:gd name="T21" fmla="*/ 31 h 85"/>
                  <a:gd name="T22" fmla="*/ 1 w 86"/>
                  <a:gd name="T23" fmla="*/ 36 h 85"/>
                  <a:gd name="T24" fmla="*/ 1 w 86"/>
                  <a:gd name="T25" fmla="*/ 49 h 85"/>
                  <a:gd name="T26" fmla="*/ 10 w 86"/>
                  <a:gd name="T27" fmla="*/ 54 h 85"/>
                  <a:gd name="T28" fmla="*/ 8 w 86"/>
                  <a:gd name="T29" fmla="*/ 64 h 85"/>
                  <a:gd name="T30" fmla="*/ 18 w 86"/>
                  <a:gd name="T31" fmla="*/ 77 h 85"/>
                  <a:gd name="T32" fmla="*/ 28 w 86"/>
                  <a:gd name="T33" fmla="*/ 74 h 85"/>
                  <a:gd name="T34" fmla="*/ 34 w 86"/>
                  <a:gd name="T35" fmla="*/ 82 h 85"/>
                  <a:gd name="T36" fmla="*/ 43 w 86"/>
                  <a:gd name="T37" fmla="*/ 85 h 85"/>
                  <a:gd name="T38" fmla="*/ 52 w 86"/>
                  <a:gd name="T39" fmla="*/ 82 h 85"/>
                  <a:gd name="T40" fmla="*/ 58 w 86"/>
                  <a:gd name="T41" fmla="*/ 74 h 85"/>
                  <a:gd name="T42" fmla="*/ 68 w 86"/>
                  <a:gd name="T43" fmla="*/ 77 h 85"/>
                  <a:gd name="T44" fmla="*/ 78 w 86"/>
                  <a:gd name="T45" fmla="*/ 64 h 85"/>
                  <a:gd name="T46" fmla="*/ 76 w 86"/>
                  <a:gd name="T47" fmla="*/ 54 h 85"/>
                  <a:gd name="T48" fmla="*/ 85 w 86"/>
                  <a:gd name="T49" fmla="*/ 49 h 85"/>
                  <a:gd name="T50" fmla="*/ 85 w 86"/>
                  <a:gd name="T51" fmla="*/ 36 h 85"/>
                  <a:gd name="T52" fmla="*/ 72 w 86"/>
                  <a:gd name="T53" fmla="*/ 48 h 85"/>
                  <a:gd name="T54" fmla="*/ 67 w 86"/>
                  <a:gd name="T55" fmla="*/ 56 h 85"/>
                  <a:gd name="T56" fmla="*/ 70 w 86"/>
                  <a:gd name="T57" fmla="*/ 65 h 85"/>
                  <a:gd name="T58" fmla="*/ 60 w 86"/>
                  <a:gd name="T59" fmla="*/ 67 h 85"/>
                  <a:gd name="T60" fmla="*/ 51 w 86"/>
                  <a:gd name="T61" fmla="*/ 69 h 85"/>
                  <a:gd name="T62" fmla="*/ 46 w 86"/>
                  <a:gd name="T63" fmla="*/ 78 h 85"/>
                  <a:gd name="T64" fmla="*/ 38 w 86"/>
                  <a:gd name="T65" fmla="*/ 72 h 85"/>
                  <a:gd name="T66" fmla="*/ 30 w 86"/>
                  <a:gd name="T67" fmla="*/ 67 h 85"/>
                  <a:gd name="T68" fmla="*/ 20 w 86"/>
                  <a:gd name="T69" fmla="*/ 70 h 85"/>
                  <a:gd name="T70" fmla="*/ 19 w 86"/>
                  <a:gd name="T71" fmla="*/ 59 h 85"/>
                  <a:gd name="T72" fmla="*/ 16 w 86"/>
                  <a:gd name="T73" fmla="*/ 51 h 85"/>
                  <a:gd name="T74" fmla="*/ 8 w 86"/>
                  <a:gd name="T75" fmla="*/ 46 h 85"/>
                  <a:gd name="T76" fmla="*/ 8 w 86"/>
                  <a:gd name="T77" fmla="*/ 39 h 85"/>
                  <a:gd name="T78" fmla="*/ 16 w 86"/>
                  <a:gd name="T79" fmla="*/ 35 h 85"/>
                  <a:gd name="T80" fmla="*/ 19 w 86"/>
                  <a:gd name="T81" fmla="*/ 26 h 85"/>
                  <a:gd name="T82" fmla="*/ 20 w 86"/>
                  <a:gd name="T83" fmla="*/ 15 h 85"/>
                  <a:gd name="T84" fmla="*/ 30 w 86"/>
                  <a:gd name="T85" fmla="*/ 18 h 85"/>
                  <a:gd name="T86" fmla="*/ 38 w 86"/>
                  <a:gd name="T87" fmla="*/ 14 h 85"/>
                  <a:gd name="T88" fmla="*/ 46 w 86"/>
                  <a:gd name="T89" fmla="*/ 7 h 85"/>
                  <a:gd name="T90" fmla="*/ 51 w 86"/>
                  <a:gd name="T91" fmla="*/ 16 h 85"/>
                  <a:gd name="T92" fmla="*/ 60 w 86"/>
                  <a:gd name="T93" fmla="*/ 18 h 85"/>
                  <a:gd name="T94" fmla="*/ 70 w 86"/>
                  <a:gd name="T95" fmla="*/ 20 h 85"/>
                  <a:gd name="T96" fmla="*/ 67 w 86"/>
                  <a:gd name="T97" fmla="*/ 29 h 85"/>
                  <a:gd name="T98" fmla="*/ 72 w 86"/>
                  <a:gd name="T99" fmla="*/ 37 h 85"/>
                  <a:gd name="T100" fmla="*/ 78 w 86"/>
                  <a:gd name="T101" fmla="*/ 43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" h="85">
                    <a:moveTo>
                      <a:pt x="85" y="36"/>
                    </a:moveTo>
                    <a:cubicBezTo>
                      <a:pt x="85" y="35"/>
                      <a:pt x="84" y="34"/>
                      <a:pt x="83" y="33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6" y="30"/>
                      <a:pt x="75" y="29"/>
                      <a:pt x="75" y="28"/>
                    </a:cubicBezTo>
                    <a:cubicBezTo>
                      <a:pt x="78" y="21"/>
                      <a:pt x="78" y="21"/>
                      <a:pt x="78" y="21"/>
                    </a:cubicBezTo>
                    <a:cubicBezTo>
                      <a:pt x="78" y="20"/>
                      <a:pt x="78" y="18"/>
                      <a:pt x="77" y="17"/>
                    </a:cubicBezTo>
                    <a:cubicBezTo>
                      <a:pt x="75" y="14"/>
                      <a:pt x="72" y="11"/>
                      <a:pt x="68" y="8"/>
                    </a:cubicBezTo>
                    <a:cubicBezTo>
                      <a:pt x="67" y="7"/>
                      <a:pt x="66" y="7"/>
                      <a:pt x="65" y="8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57" y="10"/>
                      <a:pt x="56" y="10"/>
                      <a:pt x="55" y="10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52" y="2"/>
                      <a:pt x="51" y="1"/>
                      <a:pt x="49" y="0"/>
                    </a:cubicBezTo>
                    <a:cubicBezTo>
                      <a:pt x="45" y="0"/>
                      <a:pt x="41" y="0"/>
                      <a:pt x="37" y="0"/>
                    </a:cubicBezTo>
                    <a:cubicBezTo>
                      <a:pt x="35" y="1"/>
                      <a:pt x="34" y="2"/>
                      <a:pt x="34" y="3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0" y="10"/>
                      <a:pt x="29" y="10"/>
                      <a:pt x="28" y="11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0" y="7"/>
                      <a:pt x="19" y="7"/>
                      <a:pt x="18" y="8"/>
                    </a:cubicBezTo>
                    <a:cubicBezTo>
                      <a:pt x="14" y="11"/>
                      <a:pt x="11" y="14"/>
                      <a:pt x="9" y="17"/>
                    </a:cubicBezTo>
                    <a:cubicBezTo>
                      <a:pt x="8" y="18"/>
                      <a:pt x="8" y="20"/>
                      <a:pt x="8" y="21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9"/>
                      <a:pt x="10" y="30"/>
                      <a:pt x="10" y="31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2" y="34"/>
                      <a:pt x="1" y="35"/>
                      <a:pt x="1" y="36"/>
                    </a:cubicBezTo>
                    <a:cubicBezTo>
                      <a:pt x="0" y="39"/>
                      <a:pt x="0" y="41"/>
                      <a:pt x="0" y="43"/>
                    </a:cubicBezTo>
                    <a:cubicBezTo>
                      <a:pt x="0" y="45"/>
                      <a:pt x="0" y="47"/>
                      <a:pt x="1" y="49"/>
                    </a:cubicBezTo>
                    <a:cubicBezTo>
                      <a:pt x="1" y="50"/>
                      <a:pt x="2" y="52"/>
                      <a:pt x="3" y="52"/>
                    </a:cubicBezTo>
                    <a:cubicBezTo>
                      <a:pt x="10" y="54"/>
                      <a:pt x="10" y="54"/>
                      <a:pt x="10" y="54"/>
                    </a:cubicBezTo>
                    <a:cubicBezTo>
                      <a:pt x="10" y="56"/>
                      <a:pt x="11" y="57"/>
                      <a:pt x="11" y="58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8" y="65"/>
                      <a:pt x="8" y="67"/>
                      <a:pt x="9" y="68"/>
                    </a:cubicBezTo>
                    <a:cubicBezTo>
                      <a:pt x="11" y="71"/>
                      <a:pt x="14" y="74"/>
                      <a:pt x="18" y="77"/>
                    </a:cubicBezTo>
                    <a:cubicBezTo>
                      <a:pt x="19" y="78"/>
                      <a:pt x="20" y="78"/>
                      <a:pt x="22" y="77"/>
                    </a:cubicBezTo>
                    <a:cubicBezTo>
                      <a:pt x="28" y="74"/>
                      <a:pt x="28" y="74"/>
                      <a:pt x="28" y="74"/>
                    </a:cubicBezTo>
                    <a:cubicBezTo>
                      <a:pt x="29" y="75"/>
                      <a:pt x="30" y="75"/>
                      <a:pt x="31" y="76"/>
                    </a:cubicBezTo>
                    <a:cubicBezTo>
                      <a:pt x="34" y="82"/>
                      <a:pt x="34" y="82"/>
                      <a:pt x="34" y="82"/>
                    </a:cubicBezTo>
                    <a:cubicBezTo>
                      <a:pt x="34" y="84"/>
                      <a:pt x="35" y="85"/>
                      <a:pt x="37" y="85"/>
                    </a:cubicBezTo>
                    <a:cubicBezTo>
                      <a:pt x="39" y="85"/>
                      <a:pt x="41" y="85"/>
                      <a:pt x="43" y="85"/>
                    </a:cubicBezTo>
                    <a:cubicBezTo>
                      <a:pt x="45" y="85"/>
                      <a:pt x="47" y="85"/>
                      <a:pt x="49" y="85"/>
                    </a:cubicBezTo>
                    <a:cubicBezTo>
                      <a:pt x="51" y="85"/>
                      <a:pt x="52" y="84"/>
                      <a:pt x="52" y="82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56" y="75"/>
                      <a:pt x="57" y="75"/>
                      <a:pt x="58" y="74"/>
                    </a:cubicBezTo>
                    <a:cubicBezTo>
                      <a:pt x="65" y="77"/>
                      <a:pt x="65" y="77"/>
                      <a:pt x="65" y="77"/>
                    </a:cubicBezTo>
                    <a:cubicBezTo>
                      <a:pt x="66" y="78"/>
                      <a:pt x="67" y="78"/>
                      <a:pt x="68" y="77"/>
                    </a:cubicBezTo>
                    <a:cubicBezTo>
                      <a:pt x="72" y="74"/>
                      <a:pt x="75" y="71"/>
                      <a:pt x="77" y="68"/>
                    </a:cubicBezTo>
                    <a:cubicBezTo>
                      <a:pt x="78" y="67"/>
                      <a:pt x="78" y="65"/>
                      <a:pt x="78" y="64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75" y="57"/>
                      <a:pt x="76" y="56"/>
                      <a:pt x="76" y="54"/>
                    </a:cubicBezTo>
                    <a:cubicBezTo>
                      <a:pt x="83" y="52"/>
                      <a:pt x="83" y="52"/>
                      <a:pt x="83" y="52"/>
                    </a:cubicBezTo>
                    <a:cubicBezTo>
                      <a:pt x="84" y="52"/>
                      <a:pt x="85" y="50"/>
                      <a:pt x="85" y="49"/>
                    </a:cubicBezTo>
                    <a:cubicBezTo>
                      <a:pt x="86" y="47"/>
                      <a:pt x="86" y="45"/>
                      <a:pt x="86" y="43"/>
                    </a:cubicBezTo>
                    <a:cubicBezTo>
                      <a:pt x="86" y="41"/>
                      <a:pt x="86" y="39"/>
                      <a:pt x="85" y="36"/>
                    </a:cubicBezTo>
                    <a:moveTo>
                      <a:pt x="78" y="46"/>
                    </a:moveTo>
                    <a:cubicBezTo>
                      <a:pt x="72" y="48"/>
                      <a:pt x="72" y="48"/>
                      <a:pt x="72" y="48"/>
                    </a:cubicBezTo>
                    <a:cubicBezTo>
                      <a:pt x="71" y="48"/>
                      <a:pt x="70" y="49"/>
                      <a:pt x="70" y="51"/>
                    </a:cubicBezTo>
                    <a:cubicBezTo>
                      <a:pt x="69" y="52"/>
                      <a:pt x="68" y="54"/>
                      <a:pt x="67" y="56"/>
                    </a:cubicBezTo>
                    <a:cubicBezTo>
                      <a:pt x="67" y="57"/>
                      <a:pt x="67" y="58"/>
                      <a:pt x="67" y="59"/>
                    </a:cubicBezTo>
                    <a:cubicBezTo>
                      <a:pt x="70" y="65"/>
                      <a:pt x="70" y="65"/>
                      <a:pt x="70" y="65"/>
                    </a:cubicBezTo>
                    <a:cubicBezTo>
                      <a:pt x="69" y="67"/>
                      <a:pt x="67" y="68"/>
                      <a:pt x="66" y="70"/>
                    </a:cubicBezTo>
                    <a:cubicBezTo>
                      <a:pt x="60" y="67"/>
                      <a:pt x="60" y="67"/>
                      <a:pt x="60" y="67"/>
                    </a:cubicBezTo>
                    <a:cubicBezTo>
                      <a:pt x="59" y="66"/>
                      <a:pt x="57" y="66"/>
                      <a:pt x="56" y="67"/>
                    </a:cubicBezTo>
                    <a:cubicBezTo>
                      <a:pt x="55" y="68"/>
                      <a:pt x="53" y="69"/>
                      <a:pt x="51" y="69"/>
                    </a:cubicBezTo>
                    <a:cubicBezTo>
                      <a:pt x="50" y="70"/>
                      <a:pt x="49" y="70"/>
                      <a:pt x="48" y="72"/>
                    </a:cubicBezTo>
                    <a:cubicBezTo>
                      <a:pt x="46" y="78"/>
                      <a:pt x="46" y="78"/>
                      <a:pt x="46" y="78"/>
                    </a:cubicBezTo>
                    <a:cubicBezTo>
                      <a:pt x="44" y="78"/>
                      <a:pt x="42" y="78"/>
                      <a:pt x="40" y="78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37" y="70"/>
                      <a:pt x="36" y="70"/>
                      <a:pt x="35" y="69"/>
                    </a:cubicBezTo>
                    <a:cubicBezTo>
                      <a:pt x="33" y="69"/>
                      <a:pt x="31" y="68"/>
                      <a:pt x="30" y="67"/>
                    </a:cubicBezTo>
                    <a:cubicBezTo>
                      <a:pt x="29" y="66"/>
                      <a:pt x="27" y="66"/>
                      <a:pt x="26" y="67"/>
                    </a:cubicBezTo>
                    <a:cubicBezTo>
                      <a:pt x="20" y="70"/>
                      <a:pt x="20" y="70"/>
                      <a:pt x="20" y="70"/>
                    </a:cubicBezTo>
                    <a:cubicBezTo>
                      <a:pt x="19" y="68"/>
                      <a:pt x="17" y="67"/>
                      <a:pt x="16" y="65"/>
                    </a:cubicBezTo>
                    <a:cubicBezTo>
                      <a:pt x="19" y="59"/>
                      <a:pt x="19" y="59"/>
                      <a:pt x="19" y="59"/>
                    </a:cubicBezTo>
                    <a:cubicBezTo>
                      <a:pt x="19" y="58"/>
                      <a:pt x="19" y="57"/>
                      <a:pt x="19" y="56"/>
                    </a:cubicBezTo>
                    <a:cubicBezTo>
                      <a:pt x="18" y="54"/>
                      <a:pt x="17" y="52"/>
                      <a:pt x="16" y="51"/>
                    </a:cubicBezTo>
                    <a:cubicBezTo>
                      <a:pt x="16" y="49"/>
                      <a:pt x="15" y="48"/>
                      <a:pt x="14" y="48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5"/>
                      <a:pt x="8" y="44"/>
                      <a:pt x="8" y="43"/>
                    </a:cubicBezTo>
                    <a:cubicBezTo>
                      <a:pt x="8" y="42"/>
                      <a:pt x="8" y="41"/>
                      <a:pt x="8" y="39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6" y="36"/>
                      <a:pt x="16" y="35"/>
                    </a:cubicBezTo>
                    <a:cubicBezTo>
                      <a:pt x="17" y="33"/>
                      <a:pt x="18" y="31"/>
                      <a:pt x="19" y="29"/>
                    </a:cubicBezTo>
                    <a:cubicBezTo>
                      <a:pt x="19" y="28"/>
                      <a:pt x="19" y="27"/>
                      <a:pt x="19" y="26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7" y="18"/>
                      <a:pt x="19" y="17"/>
                      <a:pt x="20" y="15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7" y="19"/>
                      <a:pt x="29" y="19"/>
                      <a:pt x="30" y="18"/>
                    </a:cubicBezTo>
                    <a:cubicBezTo>
                      <a:pt x="31" y="17"/>
                      <a:pt x="33" y="17"/>
                      <a:pt x="35" y="16"/>
                    </a:cubicBezTo>
                    <a:cubicBezTo>
                      <a:pt x="36" y="16"/>
                      <a:pt x="37" y="15"/>
                      <a:pt x="38" y="14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2" y="7"/>
                      <a:pt x="44" y="7"/>
                      <a:pt x="46" y="7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9" y="15"/>
                      <a:pt x="50" y="16"/>
                      <a:pt x="51" y="16"/>
                    </a:cubicBezTo>
                    <a:cubicBezTo>
                      <a:pt x="53" y="17"/>
                      <a:pt x="55" y="17"/>
                      <a:pt x="56" y="18"/>
                    </a:cubicBezTo>
                    <a:cubicBezTo>
                      <a:pt x="57" y="19"/>
                      <a:pt x="59" y="19"/>
                      <a:pt x="60" y="18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7" y="17"/>
                      <a:pt x="69" y="18"/>
                      <a:pt x="70" y="20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7" y="27"/>
                      <a:pt x="67" y="28"/>
                      <a:pt x="67" y="29"/>
                    </a:cubicBezTo>
                    <a:cubicBezTo>
                      <a:pt x="68" y="31"/>
                      <a:pt x="69" y="33"/>
                      <a:pt x="70" y="35"/>
                    </a:cubicBezTo>
                    <a:cubicBezTo>
                      <a:pt x="70" y="36"/>
                      <a:pt x="71" y="37"/>
                      <a:pt x="72" y="37"/>
                    </a:cubicBezTo>
                    <a:cubicBezTo>
                      <a:pt x="78" y="39"/>
                      <a:pt x="78" y="39"/>
                      <a:pt x="78" y="39"/>
                    </a:cubicBezTo>
                    <a:cubicBezTo>
                      <a:pt x="78" y="41"/>
                      <a:pt x="78" y="42"/>
                      <a:pt x="78" y="43"/>
                    </a:cubicBezTo>
                    <a:cubicBezTo>
                      <a:pt x="78" y="44"/>
                      <a:pt x="78" y="45"/>
                      <a:pt x="78" y="4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087" name="Freeform 55"/>
              <p:cNvSpPr>
                <a:spLocks noEditPoints="1"/>
              </p:cNvSpPr>
              <p:nvPr/>
            </p:nvSpPr>
            <p:spPr bwMode="auto">
              <a:xfrm>
                <a:off x="887" y="1883"/>
                <a:ext cx="69" cy="68"/>
              </a:xfrm>
              <a:custGeom>
                <a:avLst/>
                <a:gdLst>
                  <a:gd name="T0" fmla="*/ 17 w 34"/>
                  <a:gd name="T1" fmla="*/ 0 h 34"/>
                  <a:gd name="T2" fmla="*/ 0 w 34"/>
                  <a:gd name="T3" fmla="*/ 17 h 34"/>
                  <a:gd name="T4" fmla="*/ 17 w 34"/>
                  <a:gd name="T5" fmla="*/ 34 h 34"/>
                  <a:gd name="T6" fmla="*/ 34 w 34"/>
                  <a:gd name="T7" fmla="*/ 17 h 34"/>
                  <a:gd name="T8" fmla="*/ 17 w 34"/>
                  <a:gd name="T9" fmla="*/ 0 h 34"/>
                  <a:gd name="T10" fmla="*/ 17 w 34"/>
                  <a:gd name="T11" fmla="*/ 26 h 34"/>
                  <a:gd name="T12" fmla="*/ 7 w 34"/>
                  <a:gd name="T13" fmla="*/ 17 h 34"/>
                  <a:gd name="T14" fmla="*/ 17 w 34"/>
                  <a:gd name="T15" fmla="*/ 7 h 34"/>
                  <a:gd name="T16" fmla="*/ 27 w 34"/>
                  <a:gd name="T17" fmla="*/ 17 h 34"/>
                  <a:gd name="T18" fmla="*/ 17 w 34"/>
                  <a:gd name="T1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34">
                    <a:moveTo>
                      <a:pt x="17" y="0"/>
                    </a:moveTo>
                    <a:cubicBezTo>
                      <a:pt x="8" y="0"/>
                      <a:pt x="0" y="7"/>
                      <a:pt x="0" y="17"/>
                    </a:cubicBezTo>
                    <a:cubicBezTo>
                      <a:pt x="0" y="26"/>
                      <a:pt x="8" y="34"/>
                      <a:pt x="17" y="34"/>
                    </a:cubicBezTo>
                    <a:cubicBezTo>
                      <a:pt x="26" y="34"/>
                      <a:pt x="34" y="26"/>
                      <a:pt x="34" y="17"/>
                    </a:cubicBezTo>
                    <a:cubicBezTo>
                      <a:pt x="34" y="7"/>
                      <a:pt x="26" y="0"/>
                      <a:pt x="17" y="0"/>
                    </a:cubicBezTo>
                    <a:moveTo>
                      <a:pt x="17" y="26"/>
                    </a:moveTo>
                    <a:cubicBezTo>
                      <a:pt x="12" y="26"/>
                      <a:pt x="7" y="22"/>
                      <a:pt x="7" y="17"/>
                    </a:cubicBezTo>
                    <a:cubicBezTo>
                      <a:pt x="7" y="11"/>
                      <a:pt x="12" y="7"/>
                      <a:pt x="17" y="7"/>
                    </a:cubicBezTo>
                    <a:cubicBezTo>
                      <a:pt x="22" y="7"/>
                      <a:pt x="27" y="11"/>
                      <a:pt x="27" y="17"/>
                    </a:cubicBezTo>
                    <a:cubicBezTo>
                      <a:pt x="27" y="22"/>
                      <a:pt x="22" y="26"/>
                      <a:pt x="17" y="2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4092" name="Rectangle 60"/>
            <p:cNvSpPr>
              <a:spLocks noChangeArrowheads="1"/>
            </p:cNvSpPr>
            <p:nvPr/>
          </p:nvSpPr>
          <p:spPr bwMode="auto">
            <a:xfrm>
              <a:off x="895253" y="3922516"/>
              <a:ext cx="863600" cy="147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 dirty="0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OPTION 01</a:t>
              </a:r>
              <a:endParaRPr lang="zh-CN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" name="组 3"/>
          <p:cNvGrpSpPr/>
          <p:nvPr/>
        </p:nvGrpSpPr>
        <p:grpSpPr>
          <a:xfrm>
            <a:off x="2160491" y="3273028"/>
            <a:ext cx="1079500" cy="1083009"/>
            <a:chOff x="2160491" y="3273028"/>
            <a:chExt cx="1079500" cy="1083009"/>
          </a:xfrm>
        </p:grpSpPr>
        <p:sp>
          <p:nvSpPr>
            <p:cNvPr id="44076" name="Oval 44"/>
            <p:cNvSpPr>
              <a:spLocks noChangeArrowheads="1"/>
            </p:cNvSpPr>
            <p:nvPr/>
          </p:nvSpPr>
          <p:spPr bwMode="auto">
            <a:xfrm>
              <a:off x="2160491" y="3273028"/>
              <a:ext cx="1079500" cy="1083009"/>
            </a:xfrm>
            <a:prstGeom prst="ellipse">
              <a:avLst/>
            </a:prstGeom>
            <a:solidFill>
              <a:srgbClr val="2FB4AC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088" name="Freeform 56"/>
            <p:cNvSpPr>
              <a:spLocks noEditPoints="1"/>
            </p:cNvSpPr>
            <p:nvPr/>
          </p:nvSpPr>
          <p:spPr bwMode="auto">
            <a:xfrm>
              <a:off x="2558955" y="3581098"/>
              <a:ext cx="276225" cy="190559"/>
            </a:xfrm>
            <a:custGeom>
              <a:avLst/>
              <a:gdLst>
                <a:gd name="T0" fmla="*/ 82 w 86"/>
                <a:gd name="T1" fmla="*/ 7 h 59"/>
                <a:gd name="T2" fmla="*/ 74 w 86"/>
                <a:gd name="T3" fmla="*/ 4 h 59"/>
                <a:gd name="T4" fmla="*/ 66 w 86"/>
                <a:gd name="T5" fmla="*/ 7 h 59"/>
                <a:gd name="T6" fmla="*/ 63 w 86"/>
                <a:gd name="T7" fmla="*/ 15 h 59"/>
                <a:gd name="T8" fmla="*/ 64 w 86"/>
                <a:gd name="T9" fmla="*/ 20 h 59"/>
                <a:gd name="T10" fmla="*/ 50 w 86"/>
                <a:gd name="T11" fmla="*/ 32 h 59"/>
                <a:gd name="T12" fmla="*/ 42 w 86"/>
                <a:gd name="T13" fmla="*/ 30 h 59"/>
                <a:gd name="T14" fmla="*/ 35 w 86"/>
                <a:gd name="T15" fmla="*/ 32 h 59"/>
                <a:gd name="T16" fmla="*/ 25 w 86"/>
                <a:gd name="T17" fmla="*/ 20 h 59"/>
                <a:gd name="T18" fmla="*/ 23 w 86"/>
                <a:gd name="T19" fmla="*/ 4 h 59"/>
                <a:gd name="T20" fmla="*/ 14 w 86"/>
                <a:gd name="T21" fmla="*/ 0 h 59"/>
                <a:gd name="T22" fmla="*/ 4 w 86"/>
                <a:gd name="T23" fmla="*/ 4 h 59"/>
                <a:gd name="T24" fmla="*/ 0 w 86"/>
                <a:gd name="T25" fmla="*/ 14 h 59"/>
                <a:gd name="T26" fmla="*/ 4 w 86"/>
                <a:gd name="T27" fmla="*/ 23 h 59"/>
                <a:gd name="T28" fmla="*/ 14 w 86"/>
                <a:gd name="T29" fmla="*/ 27 h 59"/>
                <a:gd name="T30" fmla="*/ 20 w 86"/>
                <a:gd name="T31" fmla="*/ 25 h 59"/>
                <a:gd name="T32" fmla="*/ 30 w 86"/>
                <a:gd name="T33" fmla="*/ 37 h 59"/>
                <a:gd name="T34" fmla="*/ 32 w 86"/>
                <a:gd name="T35" fmla="*/ 55 h 59"/>
                <a:gd name="T36" fmla="*/ 42 w 86"/>
                <a:gd name="T37" fmla="*/ 59 h 59"/>
                <a:gd name="T38" fmla="*/ 52 w 86"/>
                <a:gd name="T39" fmla="*/ 55 h 59"/>
                <a:gd name="T40" fmla="*/ 55 w 86"/>
                <a:gd name="T41" fmla="*/ 38 h 59"/>
                <a:gd name="T42" fmla="*/ 69 w 86"/>
                <a:gd name="T43" fmla="*/ 25 h 59"/>
                <a:gd name="T44" fmla="*/ 74 w 86"/>
                <a:gd name="T45" fmla="*/ 27 h 59"/>
                <a:gd name="T46" fmla="*/ 82 w 86"/>
                <a:gd name="T47" fmla="*/ 23 h 59"/>
                <a:gd name="T48" fmla="*/ 86 w 86"/>
                <a:gd name="T49" fmla="*/ 15 h 59"/>
                <a:gd name="T50" fmla="*/ 82 w 86"/>
                <a:gd name="T51" fmla="*/ 7 h 59"/>
                <a:gd name="T52" fmla="*/ 9 w 86"/>
                <a:gd name="T53" fmla="*/ 18 h 59"/>
                <a:gd name="T54" fmla="*/ 8 w 86"/>
                <a:gd name="T55" fmla="*/ 14 h 59"/>
                <a:gd name="T56" fmla="*/ 9 w 86"/>
                <a:gd name="T57" fmla="*/ 9 h 59"/>
                <a:gd name="T58" fmla="*/ 14 w 86"/>
                <a:gd name="T59" fmla="*/ 8 h 59"/>
                <a:gd name="T60" fmla="*/ 18 w 86"/>
                <a:gd name="T61" fmla="*/ 9 h 59"/>
                <a:gd name="T62" fmla="*/ 18 w 86"/>
                <a:gd name="T63" fmla="*/ 18 h 59"/>
                <a:gd name="T64" fmla="*/ 9 w 86"/>
                <a:gd name="T65" fmla="*/ 18 h 59"/>
                <a:gd name="T66" fmla="*/ 77 w 86"/>
                <a:gd name="T67" fmla="*/ 18 h 59"/>
                <a:gd name="T68" fmla="*/ 71 w 86"/>
                <a:gd name="T69" fmla="*/ 18 h 59"/>
                <a:gd name="T70" fmla="*/ 70 w 86"/>
                <a:gd name="T71" fmla="*/ 15 h 59"/>
                <a:gd name="T72" fmla="*/ 71 w 86"/>
                <a:gd name="T73" fmla="*/ 12 h 59"/>
                <a:gd name="T74" fmla="*/ 74 w 86"/>
                <a:gd name="T75" fmla="*/ 11 h 59"/>
                <a:gd name="T76" fmla="*/ 77 w 86"/>
                <a:gd name="T77" fmla="*/ 12 h 59"/>
                <a:gd name="T78" fmla="*/ 78 w 86"/>
                <a:gd name="T79" fmla="*/ 15 h 59"/>
                <a:gd name="T80" fmla="*/ 77 w 86"/>
                <a:gd name="T81" fmla="*/ 1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6" h="59">
                  <a:moveTo>
                    <a:pt x="82" y="7"/>
                  </a:moveTo>
                  <a:cubicBezTo>
                    <a:pt x="80" y="5"/>
                    <a:pt x="77" y="4"/>
                    <a:pt x="74" y="4"/>
                  </a:cubicBezTo>
                  <a:cubicBezTo>
                    <a:pt x="71" y="4"/>
                    <a:pt x="68" y="5"/>
                    <a:pt x="66" y="7"/>
                  </a:cubicBezTo>
                  <a:cubicBezTo>
                    <a:pt x="64" y="9"/>
                    <a:pt x="63" y="12"/>
                    <a:pt x="63" y="15"/>
                  </a:cubicBezTo>
                  <a:cubicBezTo>
                    <a:pt x="63" y="17"/>
                    <a:pt x="63" y="18"/>
                    <a:pt x="64" y="20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47" y="31"/>
                    <a:pt x="45" y="30"/>
                    <a:pt x="42" y="30"/>
                  </a:cubicBezTo>
                  <a:cubicBezTo>
                    <a:pt x="40" y="30"/>
                    <a:pt x="37" y="31"/>
                    <a:pt x="35" y="32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8" y="15"/>
                    <a:pt x="27" y="8"/>
                    <a:pt x="23" y="4"/>
                  </a:cubicBezTo>
                  <a:cubicBezTo>
                    <a:pt x="21" y="2"/>
                    <a:pt x="17" y="0"/>
                    <a:pt x="14" y="0"/>
                  </a:cubicBezTo>
                  <a:cubicBezTo>
                    <a:pt x="10" y="0"/>
                    <a:pt x="7" y="2"/>
                    <a:pt x="4" y="4"/>
                  </a:cubicBezTo>
                  <a:cubicBezTo>
                    <a:pt x="2" y="7"/>
                    <a:pt x="0" y="10"/>
                    <a:pt x="0" y="14"/>
                  </a:cubicBezTo>
                  <a:cubicBezTo>
                    <a:pt x="0" y="17"/>
                    <a:pt x="2" y="20"/>
                    <a:pt x="4" y="23"/>
                  </a:cubicBezTo>
                  <a:cubicBezTo>
                    <a:pt x="7" y="25"/>
                    <a:pt x="10" y="27"/>
                    <a:pt x="14" y="27"/>
                  </a:cubicBezTo>
                  <a:cubicBezTo>
                    <a:pt x="16" y="27"/>
                    <a:pt x="18" y="26"/>
                    <a:pt x="20" y="25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7" y="43"/>
                    <a:pt x="27" y="50"/>
                    <a:pt x="32" y="55"/>
                  </a:cubicBezTo>
                  <a:cubicBezTo>
                    <a:pt x="35" y="58"/>
                    <a:pt x="38" y="59"/>
                    <a:pt x="42" y="59"/>
                  </a:cubicBezTo>
                  <a:cubicBezTo>
                    <a:pt x="46" y="59"/>
                    <a:pt x="50" y="58"/>
                    <a:pt x="52" y="55"/>
                  </a:cubicBezTo>
                  <a:cubicBezTo>
                    <a:pt x="57" y="50"/>
                    <a:pt x="58" y="43"/>
                    <a:pt x="55" y="38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71" y="26"/>
                    <a:pt x="72" y="27"/>
                    <a:pt x="74" y="27"/>
                  </a:cubicBezTo>
                  <a:cubicBezTo>
                    <a:pt x="77" y="27"/>
                    <a:pt x="80" y="25"/>
                    <a:pt x="82" y="23"/>
                  </a:cubicBezTo>
                  <a:cubicBezTo>
                    <a:pt x="85" y="21"/>
                    <a:pt x="86" y="18"/>
                    <a:pt x="86" y="15"/>
                  </a:cubicBezTo>
                  <a:cubicBezTo>
                    <a:pt x="86" y="12"/>
                    <a:pt x="85" y="9"/>
                    <a:pt x="82" y="7"/>
                  </a:cubicBezTo>
                  <a:moveTo>
                    <a:pt x="9" y="18"/>
                  </a:moveTo>
                  <a:cubicBezTo>
                    <a:pt x="8" y="17"/>
                    <a:pt x="8" y="15"/>
                    <a:pt x="8" y="14"/>
                  </a:cubicBezTo>
                  <a:cubicBezTo>
                    <a:pt x="8" y="12"/>
                    <a:pt x="8" y="10"/>
                    <a:pt x="9" y="9"/>
                  </a:cubicBezTo>
                  <a:cubicBezTo>
                    <a:pt x="11" y="8"/>
                    <a:pt x="12" y="8"/>
                    <a:pt x="14" y="8"/>
                  </a:cubicBezTo>
                  <a:cubicBezTo>
                    <a:pt x="15" y="8"/>
                    <a:pt x="17" y="8"/>
                    <a:pt x="18" y="9"/>
                  </a:cubicBezTo>
                  <a:cubicBezTo>
                    <a:pt x="20" y="12"/>
                    <a:pt x="20" y="15"/>
                    <a:pt x="18" y="18"/>
                  </a:cubicBezTo>
                  <a:cubicBezTo>
                    <a:pt x="16" y="20"/>
                    <a:pt x="12" y="20"/>
                    <a:pt x="9" y="18"/>
                  </a:cubicBezTo>
                  <a:moveTo>
                    <a:pt x="77" y="18"/>
                  </a:moveTo>
                  <a:cubicBezTo>
                    <a:pt x="76" y="20"/>
                    <a:pt x="73" y="20"/>
                    <a:pt x="71" y="18"/>
                  </a:cubicBezTo>
                  <a:cubicBezTo>
                    <a:pt x="71" y="17"/>
                    <a:pt x="70" y="16"/>
                    <a:pt x="70" y="15"/>
                  </a:cubicBezTo>
                  <a:cubicBezTo>
                    <a:pt x="70" y="14"/>
                    <a:pt x="71" y="13"/>
                    <a:pt x="71" y="12"/>
                  </a:cubicBezTo>
                  <a:cubicBezTo>
                    <a:pt x="72" y="11"/>
                    <a:pt x="73" y="11"/>
                    <a:pt x="74" y="11"/>
                  </a:cubicBezTo>
                  <a:cubicBezTo>
                    <a:pt x="75" y="11"/>
                    <a:pt x="76" y="11"/>
                    <a:pt x="77" y="12"/>
                  </a:cubicBezTo>
                  <a:cubicBezTo>
                    <a:pt x="78" y="13"/>
                    <a:pt x="78" y="14"/>
                    <a:pt x="78" y="15"/>
                  </a:cubicBezTo>
                  <a:cubicBezTo>
                    <a:pt x="78" y="16"/>
                    <a:pt x="78" y="17"/>
                    <a:pt x="77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093" name="Rectangle 61"/>
            <p:cNvSpPr>
              <a:spLocks noChangeArrowheads="1"/>
            </p:cNvSpPr>
            <p:nvPr/>
          </p:nvSpPr>
          <p:spPr bwMode="auto">
            <a:xfrm>
              <a:off x="2276379" y="3922516"/>
              <a:ext cx="863600" cy="147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 dirty="0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OPTION 02</a:t>
              </a:r>
              <a:endParaRPr lang="zh-CN" altLang="zh-CN" sz="80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" name="组 4"/>
          <p:cNvGrpSpPr/>
          <p:nvPr/>
        </p:nvGrpSpPr>
        <p:grpSpPr>
          <a:xfrm>
            <a:off x="3546379" y="3273028"/>
            <a:ext cx="1079500" cy="1083009"/>
            <a:chOff x="3546379" y="3273028"/>
            <a:chExt cx="1079500" cy="1083009"/>
          </a:xfrm>
        </p:grpSpPr>
        <p:sp>
          <p:nvSpPr>
            <p:cNvPr id="44077" name="Oval 45"/>
            <p:cNvSpPr>
              <a:spLocks noChangeArrowheads="1"/>
            </p:cNvSpPr>
            <p:nvPr/>
          </p:nvSpPr>
          <p:spPr bwMode="auto">
            <a:xfrm>
              <a:off x="3546379" y="3273028"/>
              <a:ext cx="1079500" cy="1083009"/>
            </a:xfrm>
            <a:prstGeom prst="ellipse">
              <a:avLst/>
            </a:prstGeom>
            <a:solidFill>
              <a:srgbClr val="EB533A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44090" name="Group 58"/>
            <p:cNvGrpSpPr/>
            <p:nvPr/>
          </p:nvGrpSpPr>
          <p:grpSpPr bwMode="auto">
            <a:xfrm>
              <a:off x="3954367" y="3539811"/>
              <a:ext cx="263525" cy="276310"/>
              <a:chOff x="2352" y="1832"/>
              <a:chExt cx="166" cy="174"/>
            </a:xfrm>
          </p:grpSpPr>
          <p:sp>
            <p:nvSpPr>
              <p:cNvPr id="44080" name="Freeform 48"/>
              <p:cNvSpPr/>
              <p:nvPr/>
            </p:nvSpPr>
            <p:spPr bwMode="auto">
              <a:xfrm>
                <a:off x="2352" y="1832"/>
                <a:ext cx="166" cy="14"/>
              </a:xfrm>
              <a:custGeom>
                <a:avLst/>
                <a:gdLst>
                  <a:gd name="T0" fmla="*/ 79 w 82"/>
                  <a:gd name="T1" fmla="*/ 0 h 7"/>
                  <a:gd name="T2" fmla="*/ 3 w 82"/>
                  <a:gd name="T3" fmla="*/ 0 h 7"/>
                  <a:gd name="T4" fmla="*/ 0 w 82"/>
                  <a:gd name="T5" fmla="*/ 4 h 7"/>
                  <a:gd name="T6" fmla="*/ 3 w 82"/>
                  <a:gd name="T7" fmla="*/ 7 h 7"/>
                  <a:gd name="T8" fmla="*/ 79 w 82"/>
                  <a:gd name="T9" fmla="*/ 7 h 7"/>
                  <a:gd name="T10" fmla="*/ 82 w 82"/>
                  <a:gd name="T11" fmla="*/ 4 h 7"/>
                  <a:gd name="T12" fmla="*/ 79 w 82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">
                    <a:moveTo>
                      <a:pt x="7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6"/>
                      <a:pt x="1" y="7"/>
                      <a:pt x="3" y="7"/>
                    </a:cubicBezTo>
                    <a:cubicBezTo>
                      <a:pt x="79" y="7"/>
                      <a:pt x="79" y="7"/>
                      <a:pt x="79" y="7"/>
                    </a:cubicBezTo>
                    <a:cubicBezTo>
                      <a:pt x="81" y="7"/>
                      <a:pt x="82" y="6"/>
                      <a:pt x="82" y="4"/>
                    </a:cubicBezTo>
                    <a:cubicBezTo>
                      <a:pt x="82" y="2"/>
                      <a:pt x="81" y="0"/>
                      <a:pt x="79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081" name="Freeform 49"/>
              <p:cNvSpPr/>
              <p:nvPr/>
            </p:nvSpPr>
            <p:spPr bwMode="auto">
              <a:xfrm>
                <a:off x="2368" y="1866"/>
                <a:ext cx="134" cy="87"/>
              </a:xfrm>
              <a:custGeom>
                <a:avLst/>
                <a:gdLst>
                  <a:gd name="T0" fmla="*/ 63 w 66"/>
                  <a:gd name="T1" fmla="*/ 0 h 43"/>
                  <a:gd name="T2" fmla="*/ 59 w 66"/>
                  <a:gd name="T3" fmla="*/ 3 h 43"/>
                  <a:gd name="T4" fmla="*/ 59 w 66"/>
                  <a:gd name="T5" fmla="*/ 32 h 43"/>
                  <a:gd name="T6" fmla="*/ 55 w 66"/>
                  <a:gd name="T7" fmla="*/ 36 h 43"/>
                  <a:gd name="T8" fmla="*/ 11 w 66"/>
                  <a:gd name="T9" fmla="*/ 36 h 43"/>
                  <a:gd name="T10" fmla="*/ 7 w 66"/>
                  <a:gd name="T11" fmla="*/ 32 h 43"/>
                  <a:gd name="T12" fmla="*/ 7 w 66"/>
                  <a:gd name="T13" fmla="*/ 3 h 43"/>
                  <a:gd name="T14" fmla="*/ 3 w 66"/>
                  <a:gd name="T15" fmla="*/ 0 h 43"/>
                  <a:gd name="T16" fmla="*/ 0 w 66"/>
                  <a:gd name="T17" fmla="*/ 3 h 43"/>
                  <a:gd name="T18" fmla="*/ 0 w 66"/>
                  <a:gd name="T19" fmla="*/ 32 h 43"/>
                  <a:gd name="T20" fmla="*/ 11 w 66"/>
                  <a:gd name="T21" fmla="*/ 43 h 43"/>
                  <a:gd name="T22" fmla="*/ 55 w 66"/>
                  <a:gd name="T23" fmla="*/ 43 h 43"/>
                  <a:gd name="T24" fmla="*/ 66 w 66"/>
                  <a:gd name="T25" fmla="*/ 32 h 43"/>
                  <a:gd name="T26" fmla="*/ 66 w 66"/>
                  <a:gd name="T27" fmla="*/ 3 h 43"/>
                  <a:gd name="T28" fmla="*/ 63 w 66"/>
                  <a:gd name="T2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6" h="43">
                    <a:moveTo>
                      <a:pt x="63" y="0"/>
                    </a:moveTo>
                    <a:cubicBezTo>
                      <a:pt x="61" y="0"/>
                      <a:pt x="59" y="1"/>
                      <a:pt x="59" y="3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59" y="34"/>
                      <a:pt x="57" y="36"/>
                      <a:pt x="55" y="36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9" y="36"/>
                      <a:pt x="7" y="34"/>
                      <a:pt x="7" y="3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1"/>
                      <a:pt x="5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8"/>
                      <a:pt x="5" y="43"/>
                      <a:pt x="11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61" y="43"/>
                      <a:pt x="66" y="38"/>
                      <a:pt x="66" y="32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6" y="1"/>
                      <a:pt x="65" y="0"/>
                      <a:pt x="6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082" name="Freeform 50"/>
              <p:cNvSpPr/>
              <p:nvPr/>
            </p:nvSpPr>
            <p:spPr bwMode="auto">
              <a:xfrm>
                <a:off x="2402" y="1895"/>
                <a:ext cx="15" cy="28"/>
              </a:xfrm>
              <a:custGeom>
                <a:avLst/>
                <a:gdLst>
                  <a:gd name="T0" fmla="*/ 7 w 7"/>
                  <a:gd name="T1" fmla="*/ 10 h 14"/>
                  <a:gd name="T2" fmla="*/ 7 w 7"/>
                  <a:gd name="T3" fmla="*/ 4 h 14"/>
                  <a:gd name="T4" fmla="*/ 3 w 7"/>
                  <a:gd name="T5" fmla="*/ 0 h 14"/>
                  <a:gd name="T6" fmla="*/ 0 w 7"/>
                  <a:gd name="T7" fmla="*/ 4 h 14"/>
                  <a:gd name="T8" fmla="*/ 0 w 7"/>
                  <a:gd name="T9" fmla="*/ 10 h 14"/>
                  <a:gd name="T10" fmla="*/ 3 w 7"/>
                  <a:gd name="T11" fmla="*/ 14 h 14"/>
                  <a:gd name="T12" fmla="*/ 7 w 7"/>
                  <a:gd name="T13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4">
                    <a:moveTo>
                      <a:pt x="7" y="10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5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2"/>
                      <a:pt x="1" y="14"/>
                      <a:pt x="3" y="14"/>
                    </a:cubicBezTo>
                    <a:cubicBezTo>
                      <a:pt x="5" y="14"/>
                      <a:pt x="7" y="12"/>
                      <a:pt x="7" y="1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083" name="Freeform 51"/>
              <p:cNvSpPr/>
              <p:nvPr/>
            </p:nvSpPr>
            <p:spPr bwMode="auto">
              <a:xfrm>
                <a:off x="2427" y="1868"/>
                <a:ext cx="16" cy="55"/>
              </a:xfrm>
              <a:custGeom>
                <a:avLst/>
                <a:gdLst>
                  <a:gd name="T0" fmla="*/ 8 w 8"/>
                  <a:gd name="T1" fmla="*/ 23 h 27"/>
                  <a:gd name="T2" fmla="*/ 8 w 8"/>
                  <a:gd name="T3" fmla="*/ 3 h 27"/>
                  <a:gd name="T4" fmla="*/ 4 w 8"/>
                  <a:gd name="T5" fmla="*/ 0 h 27"/>
                  <a:gd name="T6" fmla="*/ 0 w 8"/>
                  <a:gd name="T7" fmla="*/ 3 h 27"/>
                  <a:gd name="T8" fmla="*/ 0 w 8"/>
                  <a:gd name="T9" fmla="*/ 23 h 27"/>
                  <a:gd name="T10" fmla="*/ 4 w 8"/>
                  <a:gd name="T11" fmla="*/ 27 h 27"/>
                  <a:gd name="T12" fmla="*/ 8 w 8"/>
                  <a:gd name="T13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27">
                    <a:moveTo>
                      <a:pt x="8" y="23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8" y="1"/>
                      <a:pt x="6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5"/>
                      <a:pt x="2" y="27"/>
                      <a:pt x="4" y="27"/>
                    </a:cubicBezTo>
                    <a:cubicBezTo>
                      <a:pt x="6" y="27"/>
                      <a:pt x="8" y="25"/>
                      <a:pt x="8" y="2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084" name="Freeform 52"/>
              <p:cNvSpPr/>
              <p:nvPr/>
            </p:nvSpPr>
            <p:spPr bwMode="auto">
              <a:xfrm>
                <a:off x="2453" y="1881"/>
                <a:ext cx="14" cy="42"/>
              </a:xfrm>
              <a:custGeom>
                <a:avLst/>
                <a:gdLst>
                  <a:gd name="T0" fmla="*/ 7 w 7"/>
                  <a:gd name="T1" fmla="*/ 17 h 21"/>
                  <a:gd name="T2" fmla="*/ 7 w 7"/>
                  <a:gd name="T3" fmla="*/ 4 h 21"/>
                  <a:gd name="T4" fmla="*/ 4 w 7"/>
                  <a:gd name="T5" fmla="*/ 0 h 21"/>
                  <a:gd name="T6" fmla="*/ 0 w 7"/>
                  <a:gd name="T7" fmla="*/ 4 h 21"/>
                  <a:gd name="T8" fmla="*/ 0 w 7"/>
                  <a:gd name="T9" fmla="*/ 17 h 21"/>
                  <a:gd name="T10" fmla="*/ 4 w 7"/>
                  <a:gd name="T11" fmla="*/ 21 h 21"/>
                  <a:gd name="T12" fmla="*/ 7 w 7"/>
                  <a:gd name="T13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21">
                    <a:moveTo>
                      <a:pt x="7" y="17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2" y="21"/>
                      <a:pt x="4" y="21"/>
                    </a:cubicBezTo>
                    <a:cubicBezTo>
                      <a:pt x="6" y="21"/>
                      <a:pt x="7" y="19"/>
                      <a:pt x="7" y="1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085" name="Freeform 53"/>
              <p:cNvSpPr/>
              <p:nvPr/>
            </p:nvSpPr>
            <p:spPr bwMode="auto">
              <a:xfrm>
                <a:off x="2396" y="1965"/>
                <a:ext cx="77" cy="41"/>
              </a:xfrm>
              <a:custGeom>
                <a:avLst/>
                <a:gdLst>
                  <a:gd name="T0" fmla="*/ 30 w 38"/>
                  <a:gd name="T1" fmla="*/ 2 h 20"/>
                  <a:gd name="T2" fmla="*/ 26 w 38"/>
                  <a:gd name="T3" fmla="*/ 0 h 20"/>
                  <a:gd name="T4" fmla="*/ 12 w 38"/>
                  <a:gd name="T5" fmla="*/ 0 h 20"/>
                  <a:gd name="T6" fmla="*/ 8 w 38"/>
                  <a:gd name="T7" fmla="*/ 2 h 20"/>
                  <a:gd name="T8" fmla="*/ 1 w 38"/>
                  <a:gd name="T9" fmla="*/ 14 h 20"/>
                  <a:gd name="T10" fmla="*/ 2 w 38"/>
                  <a:gd name="T11" fmla="*/ 19 h 20"/>
                  <a:gd name="T12" fmla="*/ 7 w 38"/>
                  <a:gd name="T13" fmla="*/ 18 h 20"/>
                  <a:gd name="T14" fmla="*/ 14 w 38"/>
                  <a:gd name="T15" fmla="*/ 7 h 20"/>
                  <a:gd name="T16" fmla="*/ 24 w 38"/>
                  <a:gd name="T17" fmla="*/ 7 h 20"/>
                  <a:gd name="T18" fmla="*/ 31 w 38"/>
                  <a:gd name="T19" fmla="*/ 18 h 20"/>
                  <a:gd name="T20" fmla="*/ 34 w 38"/>
                  <a:gd name="T21" fmla="*/ 19 h 20"/>
                  <a:gd name="T22" fmla="*/ 36 w 38"/>
                  <a:gd name="T23" fmla="*/ 19 h 20"/>
                  <a:gd name="T24" fmla="*/ 37 w 38"/>
                  <a:gd name="T25" fmla="*/ 14 h 20"/>
                  <a:gd name="T26" fmla="*/ 30 w 38"/>
                  <a:gd name="T27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20">
                    <a:moveTo>
                      <a:pt x="30" y="2"/>
                    </a:moveTo>
                    <a:cubicBezTo>
                      <a:pt x="29" y="1"/>
                      <a:pt x="28" y="0"/>
                      <a:pt x="26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0" y="0"/>
                      <a:pt x="9" y="1"/>
                      <a:pt x="8" y="2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6"/>
                      <a:pt x="1" y="18"/>
                      <a:pt x="2" y="19"/>
                    </a:cubicBezTo>
                    <a:cubicBezTo>
                      <a:pt x="4" y="20"/>
                      <a:pt x="6" y="19"/>
                      <a:pt x="7" y="1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1" y="19"/>
                      <a:pt x="32" y="19"/>
                      <a:pt x="34" y="19"/>
                    </a:cubicBezTo>
                    <a:cubicBezTo>
                      <a:pt x="34" y="19"/>
                      <a:pt x="35" y="19"/>
                      <a:pt x="36" y="19"/>
                    </a:cubicBezTo>
                    <a:cubicBezTo>
                      <a:pt x="37" y="18"/>
                      <a:pt x="38" y="16"/>
                      <a:pt x="37" y="14"/>
                    </a:cubicBezTo>
                    <a:lnTo>
                      <a:pt x="30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4094" name="Rectangle 62"/>
            <p:cNvSpPr>
              <a:spLocks noChangeArrowheads="1"/>
            </p:cNvSpPr>
            <p:nvPr/>
          </p:nvSpPr>
          <p:spPr bwMode="auto">
            <a:xfrm>
              <a:off x="3665441" y="3922516"/>
              <a:ext cx="863600" cy="147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 dirty="0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OPTION 03</a:t>
              </a:r>
              <a:endParaRPr lang="zh-CN" altLang="zh-CN" sz="80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34" name="矩形 57"/>
          <p:cNvSpPr>
            <a:spLocks noChangeArrowheads="1"/>
          </p:cNvSpPr>
          <p:nvPr/>
        </p:nvSpPr>
        <p:spPr bwMode="auto">
          <a:xfrm>
            <a:off x="730403" y="310386"/>
            <a:ext cx="31597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rgbClr val="EB533A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FZPangWa-M18S" panose="03000509000000000000" charset="-122"/>
              </a:rPr>
              <a:t>添加您宝贵的标题</a:t>
            </a:r>
            <a:endParaRPr lang="en-US" altLang="zh-CN" sz="2400" dirty="0">
              <a:solidFill>
                <a:srgbClr val="EB533A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FZPangWa-M18S" panose="03000509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35" b="6266"/>
          <a:stretch>
            <a:fillRect/>
          </a:stretch>
        </p:blipFill>
        <p:spPr>
          <a:xfrm>
            <a:off x="5121275" y="1316761"/>
            <a:ext cx="3341783" cy="2848839"/>
          </a:xfrm>
          <a:prstGeom prst="rect">
            <a:avLst/>
          </a:prstGeom>
          <a:ln w="57150">
            <a:solidFill>
              <a:srgbClr val="EB533A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0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91" grpId="0"/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9" name="Freeform 21"/>
          <p:cNvSpPr/>
          <p:nvPr/>
        </p:nvSpPr>
        <p:spPr bwMode="auto">
          <a:xfrm>
            <a:off x="3446464" y="3129980"/>
            <a:ext cx="1081087" cy="963909"/>
          </a:xfrm>
          <a:custGeom>
            <a:avLst/>
            <a:gdLst>
              <a:gd name="T0" fmla="*/ 0 w 288"/>
              <a:gd name="T1" fmla="*/ 91 h 257"/>
              <a:gd name="T2" fmla="*/ 288 w 288"/>
              <a:gd name="T3" fmla="*/ 257 h 257"/>
              <a:gd name="T4" fmla="*/ 288 w 288"/>
              <a:gd name="T5" fmla="*/ 76 h 257"/>
              <a:gd name="T6" fmla="*/ 157 w 288"/>
              <a:gd name="T7" fmla="*/ 0 h 257"/>
              <a:gd name="T8" fmla="*/ 0 w 288"/>
              <a:gd name="T9" fmla="*/ 91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0" y="91"/>
                </a:moveTo>
                <a:cubicBezTo>
                  <a:pt x="60" y="188"/>
                  <a:pt x="166" y="253"/>
                  <a:pt x="288" y="257"/>
                </a:cubicBezTo>
                <a:cubicBezTo>
                  <a:pt x="288" y="76"/>
                  <a:pt x="288" y="76"/>
                  <a:pt x="288" y="76"/>
                </a:cubicBezTo>
                <a:cubicBezTo>
                  <a:pt x="157" y="0"/>
                  <a:pt x="157" y="0"/>
                  <a:pt x="157" y="0"/>
                </a:cubicBezTo>
                <a:lnTo>
                  <a:pt x="0" y="91"/>
                </a:lnTo>
                <a:close/>
              </a:path>
            </a:pathLst>
          </a:custGeom>
          <a:solidFill>
            <a:srgbClr val="EB533A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0" name="Freeform 22"/>
          <p:cNvSpPr/>
          <p:nvPr/>
        </p:nvSpPr>
        <p:spPr bwMode="auto">
          <a:xfrm>
            <a:off x="3244851" y="2143838"/>
            <a:ext cx="746125" cy="1248160"/>
          </a:xfrm>
          <a:custGeom>
            <a:avLst/>
            <a:gdLst>
              <a:gd name="T0" fmla="*/ 42 w 199"/>
              <a:gd name="T1" fmla="*/ 0 h 333"/>
              <a:gd name="T2" fmla="*/ 0 w 199"/>
              <a:gd name="T3" fmla="*/ 167 h 333"/>
              <a:gd name="T4" fmla="*/ 42 w 199"/>
              <a:gd name="T5" fmla="*/ 333 h 333"/>
              <a:gd name="T6" fmla="*/ 199 w 199"/>
              <a:gd name="T7" fmla="*/ 242 h 333"/>
              <a:gd name="T8" fmla="*/ 199 w 199"/>
              <a:gd name="T9" fmla="*/ 91 h 333"/>
              <a:gd name="T10" fmla="*/ 42 w 199"/>
              <a:gd name="T1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9" h="333">
                <a:moveTo>
                  <a:pt x="42" y="0"/>
                </a:moveTo>
                <a:cubicBezTo>
                  <a:pt x="15" y="50"/>
                  <a:pt x="0" y="106"/>
                  <a:pt x="0" y="167"/>
                </a:cubicBezTo>
                <a:cubicBezTo>
                  <a:pt x="0" y="227"/>
                  <a:pt x="15" y="283"/>
                  <a:pt x="42" y="333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91"/>
                  <a:pt x="199" y="91"/>
                  <a:pt x="199" y="91"/>
                </a:cubicBezTo>
                <a:lnTo>
                  <a:pt x="42" y="0"/>
                </a:lnTo>
                <a:close/>
              </a:path>
            </a:pathLst>
          </a:custGeom>
          <a:solidFill>
            <a:srgbClr val="2FB4AC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1" name="Freeform 23"/>
          <p:cNvSpPr/>
          <p:nvPr/>
        </p:nvSpPr>
        <p:spPr bwMode="auto">
          <a:xfrm>
            <a:off x="4616450" y="3129980"/>
            <a:ext cx="1079500" cy="963909"/>
          </a:xfrm>
          <a:custGeom>
            <a:avLst/>
            <a:gdLst>
              <a:gd name="T0" fmla="*/ 0 w 288"/>
              <a:gd name="T1" fmla="*/ 257 h 257"/>
              <a:gd name="T2" fmla="*/ 288 w 288"/>
              <a:gd name="T3" fmla="*/ 91 h 257"/>
              <a:gd name="T4" fmla="*/ 131 w 288"/>
              <a:gd name="T5" fmla="*/ 0 h 257"/>
              <a:gd name="T6" fmla="*/ 0 w 288"/>
              <a:gd name="T7" fmla="*/ 76 h 257"/>
              <a:gd name="T8" fmla="*/ 0 w 288"/>
              <a:gd name="T9" fmla="*/ 257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0" y="257"/>
                </a:moveTo>
                <a:cubicBezTo>
                  <a:pt x="122" y="253"/>
                  <a:pt x="228" y="188"/>
                  <a:pt x="288" y="91"/>
                </a:cubicBezTo>
                <a:cubicBezTo>
                  <a:pt x="131" y="0"/>
                  <a:pt x="131" y="0"/>
                  <a:pt x="131" y="0"/>
                </a:cubicBezTo>
                <a:cubicBezTo>
                  <a:pt x="0" y="76"/>
                  <a:pt x="0" y="76"/>
                  <a:pt x="0" y="76"/>
                </a:cubicBezTo>
                <a:lnTo>
                  <a:pt x="0" y="257"/>
                </a:lnTo>
                <a:close/>
              </a:path>
            </a:pathLst>
          </a:custGeom>
          <a:solidFill>
            <a:srgbClr val="2FB4AC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32792" name="Freeform 24"/>
          <p:cNvSpPr/>
          <p:nvPr/>
        </p:nvSpPr>
        <p:spPr bwMode="auto">
          <a:xfrm>
            <a:off x="3446464" y="1441947"/>
            <a:ext cx="1081087" cy="963910"/>
          </a:xfrm>
          <a:custGeom>
            <a:avLst/>
            <a:gdLst>
              <a:gd name="T0" fmla="*/ 288 w 288"/>
              <a:gd name="T1" fmla="*/ 0 h 257"/>
              <a:gd name="T2" fmla="*/ 0 w 288"/>
              <a:gd name="T3" fmla="*/ 166 h 257"/>
              <a:gd name="T4" fmla="*/ 157 w 288"/>
              <a:gd name="T5" fmla="*/ 257 h 257"/>
              <a:gd name="T6" fmla="*/ 288 w 288"/>
              <a:gd name="T7" fmla="*/ 181 h 257"/>
              <a:gd name="T8" fmla="*/ 288 w 288"/>
              <a:gd name="T9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288" y="0"/>
                </a:moveTo>
                <a:cubicBezTo>
                  <a:pt x="166" y="4"/>
                  <a:pt x="60" y="69"/>
                  <a:pt x="0" y="166"/>
                </a:cubicBezTo>
                <a:cubicBezTo>
                  <a:pt x="157" y="257"/>
                  <a:pt x="157" y="257"/>
                  <a:pt x="157" y="257"/>
                </a:cubicBezTo>
                <a:cubicBezTo>
                  <a:pt x="288" y="181"/>
                  <a:pt x="288" y="181"/>
                  <a:pt x="288" y="181"/>
                </a:cubicBezTo>
                <a:lnTo>
                  <a:pt x="288" y="0"/>
                </a:lnTo>
                <a:close/>
              </a:path>
            </a:pathLst>
          </a:custGeom>
          <a:solidFill>
            <a:srgbClr val="EB533A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3" name="Freeform 25"/>
          <p:cNvSpPr/>
          <p:nvPr/>
        </p:nvSpPr>
        <p:spPr bwMode="auto">
          <a:xfrm>
            <a:off x="5153026" y="2143838"/>
            <a:ext cx="746125" cy="1248160"/>
          </a:xfrm>
          <a:custGeom>
            <a:avLst/>
            <a:gdLst>
              <a:gd name="T0" fmla="*/ 157 w 199"/>
              <a:gd name="T1" fmla="*/ 333 h 333"/>
              <a:gd name="T2" fmla="*/ 199 w 199"/>
              <a:gd name="T3" fmla="*/ 167 h 333"/>
              <a:gd name="T4" fmla="*/ 157 w 199"/>
              <a:gd name="T5" fmla="*/ 0 h 333"/>
              <a:gd name="T6" fmla="*/ 0 w 199"/>
              <a:gd name="T7" fmla="*/ 91 h 333"/>
              <a:gd name="T8" fmla="*/ 0 w 199"/>
              <a:gd name="T9" fmla="*/ 242 h 333"/>
              <a:gd name="T10" fmla="*/ 157 w 199"/>
              <a:gd name="T11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9" h="333">
                <a:moveTo>
                  <a:pt x="157" y="333"/>
                </a:moveTo>
                <a:cubicBezTo>
                  <a:pt x="184" y="283"/>
                  <a:pt x="199" y="227"/>
                  <a:pt x="199" y="167"/>
                </a:cubicBezTo>
                <a:cubicBezTo>
                  <a:pt x="199" y="106"/>
                  <a:pt x="184" y="50"/>
                  <a:pt x="157" y="0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242"/>
                  <a:pt x="0" y="242"/>
                  <a:pt x="0" y="242"/>
                </a:cubicBezTo>
                <a:lnTo>
                  <a:pt x="157" y="333"/>
                </a:lnTo>
                <a:close/>
              </a:path>
            </a:pathLst>
          </a:custGeom>
          <a:solidFill>
            <a:srgbClr val="EB533A"/>
          </a:solidFill>
          <a:ln w="9525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4" name="Freeform 26"/>
          <p:cNvSpPr/>
          <p:nvPr/>
        </p:nvSpPr>
        <p:spPr bwMode="auto">
          <a:xfrm>
            <a:off x="4616450" y="1441947"/>
            <a:ext cx="1079500" cy="963910"/>
          </a:xfrm>
          <a:custGeom>
            <a:avLst/>
            <a:gdLst>
              <a:gd name="T0" fmla="*/ 288 w 288"/>
              <a:gd name="T1" fmla="*/ 166 h 257"/>
              <a:gd name="T2" fmla="*/ 0 w 288"/>
              <a:gd name="T3" fmla="*/ 0 h 257"/>
              <a:gd name="T4" fmla="*/ 0 w 288"/>
              <a:gd name="T5" fmla="*/ 181 h 257"/>
              <a:gd name="T6" fmla="*/ 131 w 288"/>
              <a:gd name="T7" fmla="*/ 257 h 257"/>
              <a:gd name="T8" fmla="*/ 288 w 288"/>
              <a:gd name="T9" fmla="*/ 166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288" y="166"/>
                </a:moveTo>
                <a:cubicBezTo>
                  <a:pt x="228" y="69"/>
                  <a:pt x="122" y="4"/>
                  <a:pt x="0" y="0"/>
                </a:cubicBezTo>
                <a:cubicBezTo>
                  <a:pt x="0" y="181"/>
                  <a:pt x="0" y="181"/>
                  <a:pt x="0" y="181"/>
                </a:cubicBezTo>
                <a:cubicBezTo>
                  <a:pt x="131" y="257"/>
                  <a:pt x="131" y="257"/>
                  <a:pt x="131" y="257"/>
                </a:cubicBezTo>
                <a:lnTo>
                  <a:pt x="288" y="166"/>
                </a:lnTo>
                <a:close/>
              </a:path>
            </a:pathLst>
          </a:custGeom>
          <a:solidFill>
            <a:srgbClr val="2FB4AC"/>
          </a:solidFill>
          <a:ln w="9525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5" name="Freeform 27"/>
          <p:cNvSpPr>
            <a:spLocks noEditPoints="1"/>
          </p:cNvSpPr>
          <p:nvPr/>
        </p:nvSpPr>
        <p:spPr bwMode="auto">
          <a:xfrm>
            <a:off x="3473451" y="2637703"/>
            <a:ext cx="288925" cy="258842"/>
          </a:xfrm>
          <a:custGeom>
            <a:avLst/>
            <a:gdLst>
              <a:gd name="T0" fmla="*/ 6 w 77"/>
              <a:gd name="T1" fmla="*/ 61 h 69"/>
              <a:gd name="T2" fmla="*/ 4 w 77"/>
              <a:gd name="T3" fmla="*/ 59 h 69"/>
              <a:gd name="T4" fmla="*/ 6 w 77"/>
              <a:gd name="T5" fmla="*/ 58 h 69"/>
              <a:gd name="T6" fmla="*/ 9 w 77"/>
              <a:gd name="T7" fmla="*/ 58 h 69"/>
              <a:gd name="T8" fmla="*/ 9 w 77"/>
              <a:gd name="T9" fmla="*/ 24 h 69"/>
              <a:gd name="T10" fmla="*/ 3 w 77"/>
              <a:gd name="T11" fmla="*/ 24 h 69"/>
              <a:gd name="T12" fmla="*/ 0 w 77"/>
              <a:gd name="T13" fmla="*/ 21 h 69"/>
              <a:gd name="T14" fmla="*/ 2 w 77"/>
              <a:gd name="T15" fmla="*/ 18 h 69"/>
              <a:gd name="T16" fmla="*/ 37 w 77"/>
              <a:gd name="T17" fmla="*/ 0 h 69"/>
              <a:gd name="T18" fmla="*/ 40 w 77"/>
              <a:gd name="T19" fmla="*/ 0 h 69"/>
              <a:gd name="T20" fmla="*/ 75 w 77"/>
              <a:gd name="T21" fmla="*/ 18 h 69"/>
              <a:gd name="T22" fmla="*/ 77 w 77"/>
              <a:gd name="T23" fmla="*/ 22 h 69"/>
              <a:gd name="T24" fmla="*/ 74 w 77"/>
              <a:gd name="T25" fmla="*/ 24 h 69"/>
              <a:gd name="T26" fmla="*/ 74 w 77"/>
              <a:gd name="T27" fmla="*/ 24 h 69"/>
              <a:gd name="T28" fmla="*/ 67 w 77"/>
              <a:gd name="T29" fmla="*/ 24 h 69"/>
              <a:gd name="T30" fmla="*/ 67 w 77"/>
              <a:gd name="T31" fmla="*/ 58 h 69"/>
              <a:gd name="T32" fmla="*/ 71 w 77"/>
              <a:gd name="T33" fmla="*/ 58 h 69"/>
              <a:gd name="T34" fmla="*/ 73 w 77"/>
              <a:gd name="T35" fmla="*/ 59 h 69"/>
              <a:gd name="T36" fmla="*/ 71 w 77"/>
              <a:gd name="T37" fmla="*/ 61 h 69"/>
              <a:gd name="T38" fmla="*/ 6 w 77"/>
              <a:gd name="T39" fmla="*/ 61 h 69"/>
              <a:gd name="T40" fmla="*/ 16 w 77"/>
              <a:gd name="T41" fmla="*/ 24 h 69"/>
              <a:gd name="T42" fmla="*/ 16 w 77"/>
              <a:gd name="T43" fmla="*/ 24 h 69"/>
              <a:gd name="T44" fmla="*/ 16 w 77"/>
              <a:gd name="T45" fmla="*/ 58 h 69"/>
              <a:gd name="T46" fmla="*/ 27 w 77"/>
              <a:gd name="T47" fmla="*/ 58 h 69"/>
              <a:gd name="T48" fmla="*/ 27 w 77"/>
              <a:gd name="T49" fmla="*/ 24 h 69"/>
              <a:gd name="T50" fmla="*/ 16 w 77"/>
              <a:gd name="T51" fmla="*/ 24 h 69"/>
              <a:gd name="T52" fmla="*/ 33 w 77"/>
              <a:gd name="T53" fmla="*/ 24 h 69"/>
              <a:gd name="T54" fmla="*/ 33 w 77"/>
              <a:gd name="T55" fmla="*/ 24 h 69"/>
              <a:gd name="T56" fmla="*/ 33 w 77"/>
              <a:gd name="T57" fmla="*/ 58 h 69"/>
              <a:gd name="T58" fmla="*/ 44 w 77"/>
              <a:gd name="T59" fmla="*/ 58 h 69"/>
              <a:gd name="T60" fmla="*/ 44 w 77"/>
              <a:gd name="T61" fmla="*/ 24 h 69"/>
              <a:gd name="T62" fmla="*/ 33 w 77"/>
              <a:gd name="T63" fmla="*/ 24 h 69"/>
              <a:gd name="T64" fmla="*/ 50 w 77"/>
              <a:gd name="T65" fmla="*/ 24 h 69"/>
              <a:gd name="T66" fmla="*/ 50 w 77"/>
              <a:gd name="T67" fmla="*/ 24 h 69"/>
              <a:gd name="T68" fmla="*/ 50 w 77"/>
              <a:gd name="T69" fmla="*/ 58 h 69"/>
              <a:gd name="T70" fmla="*/ 61 w 77"/>
              <a:gd name="T71" fmla="*/ 58 h 69"/>
              <a:gd name="T72" fmla="*/ 61 w 77"/>
              <a:gd name="T73" fmla="*/ 24 h 69"/>
              <a:gd name="T74" fmla="*/ 50 w 77"/>
              <a:gd name="T75" fmla="*/ 24 h 69"/>
              <a:gd name="T76" fmla="*/ 61 w 77"/>
              <a:gd name="T77" fmla="*/ 17 h 69"/>
              <a:gd name="T78" fmla="*/ 61 w 77"/>
              <a:gd name="T79" fmla="*/ 17 h 69"/>
              <a:gd name="T80" fmla="*/ 38 w 77"/>
              <a:gd name="T81" fmla="*/ 6 h 69"/>
              <a:gd name="T82" fmla="*/ 16 w 77"/>
              <a:gd name="T83" fmla="*/ 17 h 69"/>
              <a:gd name="T84" fmla="*/ 61 w 77"/>
              <a:gd name="T85" fmla="*/ 17 h 69"/>
              <a:gd name="T86" fmla="*/ 3 w 77"/>
              <a:gd name="T87" fmla="*/ 69 h 69"/>
              <a:gd name="T88" fmla="*/ 3 w 77"/>
              <a:gd name="T89" fmla="*/ 69 h 69"/>
              <a:gd name="T90" fmla="*/ 0 w 77"/>
              <a:gd name="T91" fmla="*/ 66 h 69"/>
              <a:gd name="T92" fmla="*/ 3 w 77"/>
              <a:gd name="T93" fmla="*/ 63 h 69"/>
              <a:gd name="T94" fmla="*/ 74 w 77"/>
              <a:gd name="T95" fmla="*/ 63 h 69"/>
              <a:gd name="T96" fmla="*/ 77 w 77"/>
              <a:gd name="T97" fmla="*/ 66 h 69"/>
              <a:gd name="T98" fmla="*/ 74 w 77"/>
              <a:gd name="T99" fmla="*/ 69 h 69"/>
              <a:gd name="T100" fmla="*/ 3 w 77"/>
              <a:gd name="T101" fmla="*/ 6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7" h="69">
                <a:moveTo>
                  <a:pt x="6" y="61"/>
                </a:moveTo>
                <a:cubicBezTo>
                  <a:pt x="5" y="61"/>
                  <a:pt x="4" y="60"/>
                  <a:pt x="4" y="59"/>
                </a:cubicBezTo>
                <a:cubicBezTo>
                  <a:pt x="4" y="58"/>
                  <a:pt x="5" y="58"/>
                  <a:pt x="6" y="58"/>
                </a:cubicBezTo>
                <a:cubicBezTo>
                  <a:pt x="9" y="58"/>
                  <a:pt x="9" y="58"/>
                  <a:pt x="9" y="58"/>
                </a:cubicBezTo>
                <a:cubicBezTo>
                  <a:pt x="9" y="24"/>
                  <a:pt x="9" y="24"/>
                  <a:pt x="9" y="24"/>
                </a:cubicBezTo>
                <a:cubicBezTo>
                  <a:pt x="3" y="24"/>
                  <a:pt x="3" y="24"/>
                  <a:pt x="3" y="24"/>
                </a:cubicBezTo>
                <a:cubicBezTo>
                  <a:pt x="1" y="24"/>
                  <a:pt x="0" y="22"/>
                  <a:pt x="0" y="21"/>
                </a:cubicBezTo>
                <a:cubicBezTo>
                  <a:pt x="0" y="19"/>
                  <a:pt x="1" y="18"/>
                  <a:pt x="2" y="18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0"/>
                  <a:pt x="39" y="0"/>
                  <a:pt x="40" y="0"/>
                </a:cubicBezTo>
                <a:cubicBezTo>
                  <a:pt x="75" y="18"/>
                  <a:pt x="75" y="18"/>
                  <a:pt x="75" y="18"/>
                </a:cubicBezTo>
                <a:cubicBezTo>
                  <a:pt x="77" y="19"/>
                  <a:pt x="77" y="20"/>
                  <a:pt x="77" y="22"/>
                </a:cubicBezTo>
                <a:cubicBezTo>
                  <a:pt x="76" y="23"/>
                  <a:pt x="75" y="24"/>
                  <a:pt x="74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58"/>
                  <a:pt x="67" y="58"/>
                  <a:pt x="67" y="58"/>
                </a:cubicBezTo>
                <a:cubicBezTo>
                  <a:pt x="71" y="58"/>
                  <a:pt x="71" y="58"/>
                  <a:pt x="71" y="58"/>
                </a:cubicBezTo>
                <a:cubicBezTo>
                  <a:pt x="72" y="58"/>
                  <a:pt x="73" y="58"/>
                  <a:pt x="73" y="59"/>
                </a:cubicBezTo>
                <a:cubicBezTo>
                  <a:pt x="73" y="60"/>
                  <a:pt x="72" y="61"/>
                  <a:pt x="71" y="61"/>
                </a:cubicBezTo>
                <a:cubicBezTo>
                  <a:pt x="6" y="61"/>
                  <a:pt x="6" y="61"/>
                  <a:pt x="6" y="61"/>
                </a:cubicBezTo>
                <a:close/>
                <a:moveTo>
                  <a:pt x="16" y="24"/>
                </a:moveTo>
                <a:cubicBezTo>
                  <a:pt x="16" y="24"/>
                  <a:pt x="16" y="24"/>
                  <a:pt x="16" y="24"/>
                </a:cubicBezTo>
                <a:cubicBezTo>
                  <a:pt x="16" y="58"/>
                  <a:pt x="16" y="58"/>
                  <a:pt x="16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7" y="24"/>
                  <a:pt x="27" y="24"/>
                  <a:pt x="27" y="24"/>
                </a:cubicBezTo>
                <a:cubicBezTo>
                  <a:pt x="16" y="24"/>
                  <a:pt x="16" y="24"/>
                  <a:pt x="16" y="24"/>
                </a:cubicBezTo>
                <a:close/>
                <a:moveTo>
                  <a:pt x="33" y="24"/>
                </a:moveTo>
                <a:cubicBezTo>
                  <a:pt x="33" y="24"/>
                  <a:pt x="33" y="24"/>
                  <a:pt x="33" y="24"/>
                </a:cubicBezTo>
                <a:cubicBezTo>
                  <a:pt x="33" y="58"/>
                  <a:pt x="33" y="58"/>
                  <a:pt x="33" y="58"/>
                </a:cubicBezTo>
                <a:cubicBezTo>
                  <a:pt x="44" y="58"/>
                  <a:pt x="44" y="58"/>
                  <a:pt x="44" y="58"/>
                </a:cubicBezTo>
                <a:cubicBezTo>
                  <a:pt x="44" y="24"/>
                  <a:pt x="44" y="24"/>
                  <a:pt x="44" y="24"/>
                </a:cubicBezTo>
                <a:cubicBezTo>
                  <a:pt x="33" y="24"/>
                  <a:pt x="33" y="24"/>
                  <a:pt x="33" y="24"/>
                </a:cubicBezTo>
                <a:close/>
                <a:moveTo>
                  <a:pt x="50" y="24"/>
                </a:moveTo>
                <a:cubicBezTo>
                  <a:pt x="50" y="24"/>
                  <a:pt x="50" y="24"/>
                  <a:pt x="50" y="24"/>
                </a:cubicBezTo>
                <a:cubicBezTo>
                  <a:pt x="50" y="58"/>
                  <a:pt x="50" y="58"/>
                  <a:pt x="50" y="58"/>
                </a:cubicBezTo>
                <a:cubicBezTo>
                  <a:pt x="61" y="58"/>
                  <a:pt x="61" y="58"/>
                  <a:pt x="61" y="58"/>
                </a:cubicBezTo>
                <a:cubicBezTo>
                  <a:pt x="61" y="24"/>
                  <a:pt x="61" y="24"/>
                  <a:pt x="61" y="24"/>
                </a:cubicBezTo>
                <a:cubicBezTo>
                  <a:pt x="50" y="24"/>
                  <a:pt x="50" y="24"/>
                  <a:pt x="50" y="24"/>
                </a:cubicBezTo>
                <a:close/>
                <a:moveTo>
                  <a:pt x="61" y="17"/>
                </a:moveTo>
                <a:cubicBezTo>
                  <a:pt x="61" y="17"/>
                  <a:pt x="61" y="17"/>
                  <a:pt x="61" y="17"/>
                </a:cubicBezTo>
                <a:cubicBezTo>
                  <a:pt x="38" y="6"/>
                  <a:pt x="38" y="6"/>
                  <a:pt x="38" y="6"/>
                </a:cubicBezTo>
                <a:cubicBezTo>
                  <a:pt x="16" y="17"/>
                  <a:pt x="16" y="17"/>
                  <a:pt x="16" y="17"/>
                </a:cubicBezTo>
                <a:cubicBezTo>
                  <a:pt x="61" y="17"/>
                  <a:pt x="61" y="17"/>
                  <a:pt x="61" y="17"/>
                </a:cubicBezTo>
                <a:close/>
                <a:moveTo>
                  <a:pt x="3" y="69"/>
                </a:moveTo>
                <a:cubicBezTo>
                  <a:pt x="3" y="69"/>
                  <a:pt x="3" y="69"/>
                  <a:pt x="3" y="69"/>
                </a:cubicBezTo>
                <a:cubicBezTo>
                  <a:pt x="1" y="69"/>
                  <a:pt x="0" y="68"/>
                  <a:pt x="0" y="66"/>
                </a:cubicBezTo>
                <a:cubicBezTo>
                  <a:pt x="0" y="64"/>
                  <a:pt x="1" y="63"/>
                  <a:pt x="3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6" y="63"/>
                  <a:pt x="77" y="64"/>
                  <a:pt x="77" y="66"/>
                </a:cubicBezTo>
                <a:cubicBezTo>
                  <a:pt x="77" y="68"/>
                  <a:pt x="76" y="69"/>
                  <a:pt x="74" y="69"/>
                </a:cubicBezTo>
                <a:cubicBezTo>
                  <a:pt x="3" y="69"/>
                  <a:pt x="3" y="69"/>
                  <a:pt x="3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6" name="Freeform 28"/>
          <p:cNvSpPr>
            <a:spLocks noEditPoints="1"/>
          </p:cNvSpPr>
          <p:nvPr/>
        </p:nvSpPr>
        <p:spPr bwMode="auto">
          <a:xfrm>
            <a:off x="5411788" y="2620235"/>
            <a:ext cx="228600" cy="295366"/>
          </a:xfrm>
          <a:custGeom>
            <a:avLst/>
            <a:gdLst>
              <a:gd name="T0" fmla="*/ 41 w 61"/>
              <a:gd name="T1" fmla="*/ 29 h 79"/>
              <a:gd name="T2" fmla="*/ 31 w 61"/>
              <a:gd name="T3" fmla="*/ 33 h 79"/>
              <a:gd name="T4" fmla="*/ 25 w 61"/>
              <a:gd name="T5" fmla="*/ 32 h 79"/>
              <a:gd name="T6" fmla="*/ 21 w 61"/>
              <a:gd name="T7" fmla="*/ 29 h 79"/>
              <a:gd name="T8" fmla="*/ 18 w 61"/>
              <a:gd name="T9" fmla="*/ 29 h 79"/>
              <a:gd name="T10" fmla="*/ 18 w 61"/>
              <a:gd name="T11" fmla="*/ 31 h 79"/>
              <a:gd name="T12" fmla="*/ 24 w 61"/>
              <a:gd name="T13" fmla="*/ 35 h 79"/>
              <a:gd name="T14" fmla="*/ 31 w 61"/>
              <a:gd name="T15" fmla="*/ 37 h 79"/>
              <a:gd name="T16" fmla="*/ 43 w 61"/>
              <a:gd name="T17" fmla="*/ 31 h 79"/>
              <a:gd name="T18" fmla="*/ 43 w 61"/>
              <a:gd name="T19" fmla="*/ 29 h 79"/>
              <a:gd name="T20" fmla="*/ 41 w 61"/>
              <a:gd name="T21" fmla="*/ 29 h 79"/>
              <a:gd name="T22" fmla="*/ 45 w 61"/>
              <a:gd name="T23" fmla="*/ 69 h 79"/>
              <a:gd name="T24" fmla="*/ 45 w 61"/>
              <a:gd name="T25" fmla="*/ 69 h 79"/>
              <a:gd name="T26" fmla="*/ 16 w 61"/>
              <a:gd name="T27" fmla="*/ 69 h 79"/>
              <a:gd name="T28" fmla="*/ 14 w 61"/>
              <a:gd name="T29" fmla="*/ 71 h 79"/>
              <a:gd name="T30" fmla="*/ 16 w 61"/>
              <a:gd name="T31" fmla="*/ 73 h 79"/>
              <a:gd name="T32" fmla="*/ 45 w 61"/>
              <a:gd name="T33" fmla="*/ 73 h 79"/>
              <a:gd name="T34" fmla="*/ 47 w 61"/>
              <a:gd name="T35" fmla="*/ 71 h 79"/>
              <a:gd name="T36" fmla="*/ 45 w 61"/>
              <a:gd name="T37" fmla="*/ 69 h 79"/>
              <a:gd name="T38" fmla="*/ 61 w 61"/>
              <a:gd name="T39" fmla="*/ 30 h 79"/>
              <a:gd name="T40" fmla="*/ 61 w 61"/>
              <a:gd name="T41" fmla="*/ 30 h 79"/>
              <a:gd name="T42" fmla="*/ 52 w 61"/>
              <a:gd name="T43" fmla="*/ 9 h 79"/>
              <a:gd name="T44" fmla="*/ 31 w 61"/>
              <a:gd name="T45" fmla="*/ 0 h 79"/>
              <a:gd name="T46" fmla="*/ 9 w 61"/>
              <a:gd name="T47" fmla="*/ 9 h 79"/>
              <a:gd name="T48" fmla="*/ 0 w 61"/>
              <a:gd name="T49" fmla="*/ 30 h 79"/>
              <a:gd name="T50" fmla="*/ 4 w 61"/>
              <a:gd name="T51" fmla="*/ 46 h 79"/>
              <a:gd name="T52" fmla="*/ 4 w 61"/>
              <a:gd name="T53" fmla="*/ 46 h 79"/>
              <a:gd name="T54" fmla="*/ 13 w 61"/>
              <a:gd name="T55" fmla="*/ 56 h 79"/>
              <a:gd name="T56" fmla="*/ 13 w 61"/>
              <a:gd name="T57" fmla="*/ 64 h 79"/>
              <a:gd name="T58" fmla="*/ 16 w 61"/>
              <a:gd name="T59" fmla="*/ 67 h 79"/>
              <a:gd name="T60" fmla="*/ 45 w 61"/>
              <a:gd name="T61" fmla="*/ 67 h 79"/>
              <a:gd name="T62" fmla="*/ 48 w 61"/>
              <a:gd name="T63" fmla="*/ 64 h 79"/>
              <a:gd name="T64" fmla="*/ 48 w 61"/>
              <a:gd name="T65" fmla="*/ 56 h 79"/>
              <a:gd name="T66" fmla="*/ 57 w 61"/>
              <a:gd name="T67" fmla="*/ 46 h 79"/>
              <a:gd name="T68" fmla="*/ 57 w 61"/>
              <a:gd name="T69" fmla="*/ 46 h 79"/>
              <a:gd name="T70" fmla="*/ 61 w 61"/>
              <a:gd name="T71" fmla="*/ 30 h 79"/>
              <a:gd name="T72" fmla="*/ 52 w 61"/>
              <a:gd name="T73" fmla="*/ 42 h 79"/>
              <a:gd name="T74" fmla="*/ 52 w 61"/>
              <a:gd name="T75" fmla="*/ 42 h 79"/>
              <a:gd name="T76" fmla="*/ 52 w 61"/>
              <a:gd name="T77" fmla="*/ 42 h 79"/>
              <a:gd name="T78" fmla="*/ 52 w 61"/>
              <a:gd name="T79" fmla="*/ 42 h 79"/>
              <a:gd name="T80" fmla="*/ 43 w 61"/>
              <a:gd name="T81" fmla="*/ 51 h 79"/>
              <a:gd name="T82" fmla="*/ 42 w 61"/>
              <a:gd name="T83" fmla="*/ 54 h 79"/>
              <a:gd name="T84" fmla="*/ 42 w 61"/>
              <a:gd name="T85" fmla="*/ 54 h 79"/>
              <a:gd name="T86" fmla="*/ 42 w 61"/>
              <a:gd name="T87" fmla="*/ 61 h 79"/>
              <a:gd name="T88" fmla="*/ 19 w 61"/>
              <a:gd name="T89" fmla="*/ 61 h 79"/>
              <a:gd name="T90" fmla="*/ 19 w 61"/>
              <a:gd name="T91" fmla="*/ 54 h 79"/>
              <a:gd name="T92" fmla="*/ 18 w 61"/>
              <a:gd name="T93" fmla="*/ 51 h 79"/>
              <a:gd name="T94" fmla="*/ 9 w 61"/>
              <a:gd name="T95" fmla="*/ 42 h 79"/>
              <a:gd name="T96" fmla="*/ 9 w 61"/>
              <a:gd name="T97" fmla="*/ 42 h 79"/>
              <a:gd name="T98" fmla="*/ 6 w 61"/>
              <a:gd name="T99" fmla="*/ 30 h 79"/>
              <a:gd name="T100" fmla="*/ 13 w 61"/>
              <a:gd name="T101" fmla="*/ 13 h 79"/>
              <a:gd name="T102" fmla="*/ 31 w 61"/>
              <a:gd name="T103" fmla="*/ 6 h 79"/>
              <a:gd name="T104" fmla="*/ 48 w 61"/>
              <a:gd name="T105" fmla="*/ 13 h 79"/>
              <a:gd name="T106" fmla="*/ 55 w 61"/>
              <a:gd name="T107" fmla="*/ 30 h 79"/>
              <a:gd name="T108" fmla="*/ 52 w 61"/>
              <a:gd name="T109" fmla="*/ 42 h 79"/>
              <a:gd name="T110" fmla="*/ 39 w 61"/>
              <a:gd name="T111" fmla="*/ 76 h 79"/>
              <a:gd name="T112" fmla="*/ 39 w 61"/>
              <a:gd name="T113" fmla="*/ 76 h 79"/>
              <a:gd name="T114" fmla="*/ 22 w 61"/>
              <a:gd name="T115" fmla="*/ 76 h 79"/>
              <a:gd name="T116" fmla="*/ 20 w 61"/>
              <a:gd name="T117" fmla="*/ 78 h 79"/>
              <a:gd name="T118" fmla="*/ 22 w 61"/>
              <a:gd name="T119" fmla="*/ 79 h 79"/>
              <a:gd name="T120" fmla="*/ 39 w 61"/>
              <a:gd name="T121" fmla="*/ 79 h 79"/>
              <a:gd name="T122" fmla="*/ 41 w 61"/>
              <a:gd name="T123" fmla="*/ 78 h 79"/>
              <a:gd name="T124" fmla="*/ 39 w 61"/>
              <a:gd name="T125" fmla="*/ 7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" h="79">
                <a:moveTo>
                  <a:pt x="41" y="29"/>
                </a:moveTo>
                <a:cubicBezTo>
                  <a:pt x="38" y="31"/>
                  <a:pt x="34" y="33"/>
                  <a:pt x="31" y="33"/>
                </a:cubicBezTo>
                <a:cubicBezTo>
                  <a:pt x="29" y="33"/>
                  <a:pt x="27" y="32"/>
                  <a:pt x="25" y="32"/>
                </a:cubicBezTo>
                <a:cubicBezTo>
                  <a:pt x="24" y="31"/>
                  <a:pt x="22" y="30"/>
                  <a:pt x="21" y="29"/>
                </a:cubicBezTo>
                <a:cubicBezTo>
                  <a:pt x="20" y="28"/>
                  <a:pt x="19" y="28"/>
                  <a:pt x="18" y="29"/>
                </a:cubicBezTo>
                <a:cubicBezTo>
                  <a:pt x="17" y="29"/>
                  <a:pt x="17" y="31"/>
                  <a:pt x="18" y="31"/>
                </a:cubicBezTo>
                <a:cubicBezTo>
                  <a:pt x="20" y="33"/>
                  <a:pt x="22" y="34"/>
                  <a:pt x="24" y="35"/>
                </a:cubicBezTo>
                <a:cubicBezTo>
                  <a:pt x="26" y="36"/>
                  <a:pt x="28" y="37"/>
                  <a:pt x="31" y="37"/>
                </a:cubicBezTo>
                <a:cubicBezTo>
                  <a:pt x="36" y="37"/>
                  <a:pt x="40" y="35"/>
                  <a:pt x="43" y="31"/>
                </a:cubicBezTo>
                <a:cubicBezTo>
                  <a:pt x="44" y="31"/>
                  <a:pt x="44" y="29"/>
                  <a:pt x="43" y="29"/>
                </a:cubicBezTo>
                <a:cubicBezTo>
                  <a:pt x="42" y="28"/>
                  <a:pt x="41" y="28"/>
                  <a:pt x="41" y="29"/>
                </a:cubicBezTo>
                <a:close/>
                <a:moveTo>
                  <a:pt x="45" y="69"/>
                </a:moveTo>
                <a:cubicBezTo>
                  <a:pt x="45" y="69"/>
                  <a:pt x="45" y="69"/>
                  <a:pt x="4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5" y="69"/>
                  <a:pt x="14" y="70"/>
                  <a:pt x="14" y="71"/>
                </a:cubicBezTo>
                <a:cubicBezTo>
                  <a:pt x="14" y="72"/>
                  <a:pt x="15" y="73"/>
                  <a:pt x="16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6" y="73"/>
                  <a:pt x="47" y="72"/>
                  <a:pt x="47" y="71"/>
                </a:cubicBezTo>
                <a:cubicBezTo>
                  <a:pt x="47" y="70"/>
                  <a:pt x="46" y="69"/>
                  <a:pt x="45" y="69"/>
                </a:cubicBezTo>
                <a:close/>
                <a:moveTo>
                  <a:pt x="61" y="30"/>
                </a:moveTo>
                <a:cubicBezTo>
                  <a:pt x="61" y="30"/>
                  <a:pt x="61" y="30"/>
                  <a:pt x="61" y="30"/>
                </a:cubicBezTo>
                <a:cubicBezTo>
                  <a:pt x="61" y="22"/>
                  <a:pt x="58" y="14"/>
                  <a:pt x="52" y="9"/>
                </a:cubicBezTo>
                <a:cubicBezTo>
                  <a:pt x="47" y="3"/>
                  <a:pt x="39" y="0"/>
                  <a:pt x="31" y="0"/>
                </a:cubicBezTo>
                <a:cubicBezTo>
                  <a:pt x="22" y="0"/>
                  <a:pt x="14" y="3"/>
                  <a:pt x="9" y="9"/>
                </a:cubicBezTo>
                <a:cubicBezTo>
                  <a:pt x="3" y="14"/>
                  <a:pt x="0" y="22"/>
                  <a:pt x="0" y="30"/>
                </a:cubicBezTo>
                <a:cubicBezTo>
                  <a:pt x="0" y="36"/>
                  <a:pt x="1" y="41"/>
                  <a:pt x="4" y="46"/>
                </a:cubicBezTo>
                <a:cubicBezTo>
                  <a:pt x="4" y="46"/>
                  <a:pt x="4" y="46"/>
                  <a:pt x="4" y="46"/>
                </a:cubicBezTo>
                <a:cubicBezTo>
                  <a:pt x="6" y="50"/>
                  <a:pt x="9" y="53"/>
                  <a:pt x="13" y="56"/>
                </a:cubicBezTo>
                <a:cubicBezTo>
                  <a:pt x="13" y="64"/>
                  <a:pt x="13" y="64"/>
                  <a:pt x="13" y="64"/>
                </a:cubicBezTo>
                <a:cubicBezTo>
                  <a:pt x="13" y="66"/>
                  <a:pt x="15" y="67"/>
                  <a:pt x="16" y="67"/>
                </a:cubicBezTo>
                <a:cubicBezTo>
                  <a:pt x="45" y="67"/>
                  <a:pt x="45" y="67"/>
                  <a:pt x="45" y="67"/>
                </a:cubicBezTo>
                <a:cubicBezTo>
                  <a:pt x="47" y="67"/>
                  <a:pt x="48" y="66"/>
                  <a:pt x="48" y="64"/>
                </a:cubicBezTo>
                <a:cubicBezTo>
                  <a:pt x="48" y="56"/>
                  <a:pt x="48" y="56"/>
                  <a:pt x="48" y="56"/>
                </a:cubicBezTo>
                <a:cubicBezTo>
                  <a:pt x="52" y="53"/>
                  <a:pt x="55" y="50"/>
                  <a:pt x="57" y="46"/>
                </a:cubicBezTo>
                <a:cubicBezTo>
                  <a:pt x="57" y="46"/>
                  <a:pt x="57" y="46"/>
                  <a:pt x="57" y="46"/>
                </a:cubicBezTo>
                <a:cubicBezTo>
                  <a:pt x="60" y="41"/>
                  <a:pt x="61" y="36"/>
                  <a:pt x="61" y="30"/>
                </a:cubicBezTo>
                <a:close/>
                <a:moveTo>
                  <a:pt x="52" y="42"/>
                </a:move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6"/>
                  <a:pt x="47" y="49"/>
                  <a:pt x="43" y="51"/>
                </a:cubicBezTo>
                <a:cubicBezTo>
                  <a:pt x="42" y="52"/>
                  <a:pt x="42" y="53"/>
                  <a:pt x="42" y="54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61"/>
                  <a:pt x="42" y="61"/>
                  <a:pt x="42" y="61"/>
                </a:cubicBezTo>
                <a:cubicBezTo>
                  <a:pt x="19" y="61"/>
                  <a:pt x="19" y="61"/>
                  <a:pt x="19" y="61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3"/>
                  <a:pt x="19" y="52"/>
                  <a:pt x="18" y="51"/>
                </a:cubicBezTo>
                <a:cubicBezTo>
                  <a:pt x="14" y="49"/>
                  <a:pt x="11" y="46"/>
                  <a:pt x="9" y="42"/>
                </a:cubicBezTo>
                <a:cubicBezTo>
                  <a:pt x="9" y="42"/>
                  <a:pt x="9" y="42"/>
                  <a:pt x="9" y="42"/>
                </a:cubicBezTo>
                <a:cubicBezTo>
                  <a:pt x="7" y="39"/>
                  <a:pt x="6" y="35"/>
                  <a:pt x="6" y="30"/>
                </a:cubicBezTo>
                <a:cubicBezTo>
                  <a:pt x="6" y="24"/>
                  <a:pt x="9" y="17"/>
                  <a:pt x="13" y="13"/>
                </a:cubicBezTo>
                <a:cubicBezTo>
                  <a:pt x="18" y="9"/>
                  <a:pt x="24" y="6"/>
                  <a:pt x="31" y="6"/>
                </a:cubicBezTo>
                <a:cubicBezTo>
                  <a:pt x="37" y="6"/>
                  <a:pt x="43" y="9"/>
                  <a:pt x="48" y="13"/>
                </a:cubicBezTo>
                <a:cubicBezTo>
                  <a:pt x="52" y="17"/>
                  <a:pt x="55" y="24"/>
                  <a:pt x="55" y="30"/>
                </a:cubicBezTo>
                <a:cubicBezTo>
                  <a:pt x="55" y="35"/>
                  <a:pt x="54" y="39"/>
                  <a:pt x="52" y="42"/>
                </a:cubicBezTo>
                <a:close/>
                <a:moveTo>
                  <a:pt x="39" y="76"/>
                </a:moveTo>
                <a:cubicBezTo>
                  <a:pt x="39" y="76"/>
                  <a:pt x="39" y="76"/>
                  <a:pt x="39" y="76"/>
                </a:cubicBezTo>
                <a:cubicBezTo>
                  <a:pt x="22" y="76"/>
                  <a:pt x="22" y="76"/>
                  <a:pt x="22" y="76"/>
                </a:cubicBezTo>
                <a:cubicBezTo>
                  <a:pt x="21" y="76"/>
                  <a:pt x="20" y="77"/>
                  <a:pt x="20" y="78"/>
                </a:cubicBezTo>
                <a:cubicBezTo>
                  <a:pt x="20" y="79"/>
                  <a:pt x="21" y="79"/>
                  <a:pt x="22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40" y="79"/>
                  <a:pt x="41" y="79"/>
                  <a:pt x="41" y="78"/>
                </a:cubicBezTo>
                <a:cubicBezTo>
                  <a:pt x="41" y="77"/>
                  <a:pt x="40" y="76"/>
                  <a:pt x="3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7" name="Freeform 29"/>
          <p:cNvSpPr>
            <a:spLocks noEditPoints="1"/>
          </p:cNvSpPr>
          <p:nvPr/>
        </p:nvSpPr>
        <p:spPr bwMode="auto">
          <a:xfrm>
            <a:off x="3933825" y="1772248"/>
            <a:ext cx="304800" cy="303307"/>
          </a:xfrm>
          <a:custGeom>
            <a:avLst/>
            <a:gdLst>
              <a:gd name="T0" fmla="*/ 35 w 81"/>
              <a:gd name="T1" fmla="*/ 26 h 81"/>
              <a:gd name="T2" fmla="*/ 39 w 81"/>
              <a:gd name="T3" fmla="*/ 15 h 81"/>
              <a:gd name="T4" fmla="*/ 45 w 81"/>
              <a:gd name="T5" fmla="*/ 10 h 81"/>
              <a:gd name="T6" fmla="*/ 56 w 81"/>
              <a:gd name="T7" fmla="*/ 1 h 81"/>
              <a:gd name="T8" fmla="*/ 71 w 81"/>
              <a:gd name="T9" fmla="*/ 4 h 81"/>
              <a:gd name="T10" fmla="*/ 74 w 81"/>
              <a:gd name="T11" fmla="*/ 7 h 81"/>
              <a:gd name="T12" fmla="*/ 80 w 81"/>
              <a:gd name="T13" fmla="*/ 14 h 81"/>
              <a:gd name="T14" fmla="*/ 77 w 81"/>
              <a:gd name="T15" fmla="*/ 30 h 81"/>
              <a:gd name="T16" fmla="*/ 65 w 81"/>
              <a:gd name="T17" fmla="*/ 41 h 81"/>
              <a:gd name="T18" fmla="*/ 52 w 81"/>
              <a:gd name="T19" fmla="*/ 42 h 81"/>
              <a:gd name="T20" fmla="*/ 61 w 81"/>
              <a:gd name="T21" fmla="*/ 37 h 81"/>
              <a:gd name="T22" fmla="*/ 66 w 81"/>
              <a:gd name="T23" fmla="*/ 31 h 81"/>
              <a:gd name="T24" fmla="*/ 74 w 81"/>
              <a:gd name="T25" fmla="*/ 20 h 81"/>
              <a:gd name="T26" fmla="*/ 72 w 81"/>
              <a:gd name="T27" fmla="*/ 14 h 81"/>
              <a:gd name="T28" fmla="*/ 67 w 81"/>
              <a:gd name="T29" fmla="*/ 9 h 81"/>
              <a:gd name="T30" fmla="*/ 61 w 81"/>
              <a:gd name="T31" fmla="*/ 6 h 81"/>
              <a:gd name="T32" fmla="*/ 55 w 81"/>
              <a:gd name="T33" fmla="*/ 8 h 81"/>
              <a:gd name="T34" fmla="*/ 50 w 81"/>
              <a:gd name="T35" fmla="*/ 14 h 81"/>
              <a:gd name="T36" fmla="*/ 42 w 81"/>
              <a:gd name="T37" fmla="*/ 22 h 81"/>
              <a:gd name="T38" fmla="*/ 60 w 81"/>
              <a:gd name="T39" fmla="*/ 53 h 81"/>
              <a:gd name="T40" fmla="*/ 70 w 81"/>
              <a:gd name="T41" fmla="*/ 49 h 81"/>
              <a:gd name="T42" fmla="*/ 60 w 81"/>
              <a:gd name="T43" fmla="*/ 53 h 81"/>
              <a:gd name="T44" fmla="*/ 24 w 81"/>
              <a:gd name="T45" fmla="*/ 24 h 81"/>
              <a:gd name="T46" fmla="*/ 15 w 81"/>
              <a:gd name="T47" fmla="*/ 15 h 81"/>
              <a:gd name="T48" fmla="*/ 56 w 81"/>
              <a:gd name="T49" fmla="*/ 59 h 81"/>
              <a:gd name="T50" fmla="*/ 59 w 81"/>
              <a:gd name="T51" fmla="*/ 56 h 81"/>
              <a:gd name="T52" fmla="*/ 63 w 81"/>
              <a:gd name="T53" fmla="*/ 66 h 81"/>
              <a:gd name="T54" fmla="*/ 31 w 81"/>
              <a:gd name="T55" fmla="*/ 20 h 81"/>
              <a:gd name="T56" fmla="*/ 28 w 81"/>
              <a:gd name="T57" fmla="*/ 10 h 81"/>
              <a:gd name="T58" fmla="*/ 31 w 81"/>
              <a:gd name="T59" fmla="*/ 20 h 81"/>
              <a:gd name="T60" fmla="*/ 51 w 81"/>
              <a:gd name="T61" fmla="*/ 58 h 81"/>
              <a:gd name="T62" fmla="*/ 51 w 81"/>
              <a:gd name="T63" fmla="*/ 72 h 81"/>
              <a:gd name="T64" fmla="*/ 20 w 81"/>
              <a:gd name="T65" fmla="*/ 28 h 81"/>
              <a:gd name="T66" fmla="*/ 20 w 81"/>
              <a:gd name="T67" fmla="*/ 32 h 81"/>
              <a:gd name="T68" fmla="*/ 10 w 81"/>
              <a:gd name="T69" fmla="*/ 28 h 81"/>
              <a:gd name="T70" fmla="*/ 39 w 81"/>
              <a:gd name="T71" fmla="*/ 55 h 81"/>
              <a:gd name="T72" fmla="*/ 31 w 81"/>
              <a:gd name="T73" fmla="*/ 67 h 81"/>
              <a:gd name="T74" fmla="*/ 25 w 81"/>
              <a:gd name="T75" fmla="*/ 72 h 81"/>
              <a:gd name="T76" fmla="*/ 16 w 81"/>
              <a:gd name="T77" fmla="*/ 74 h 81"/>
              <a:gd name="T78" fmla="*/ 14 w 81"/>
              <a:gd name="T79" fmla="*/ 72 h 81"/>
              <a:gd name="T80" fmla="*/ 8 w 81"/>
              <a:gd name="T81" fmla="*/ 67 h 81"/>
              <a:gd name="T82" fmla="*/ 6 w 81"/>
              <a:gd name="T83" fmla="*/ 58 h 81"/>
              <a:gd name="T84" fmla="*/ 20 w 81"/>
              <a:gd name="T85" fmla="*/ 44 h 81"/>
              <a:gd name="T86" fmla="*/ 25 w 81"/>
              <a:gd name="T87" fmla="*/ 42 h 81"/>
              <a:gd name="T88" fmla="*/ 20 w 81"/>
              <a:gd name="T89" fmla="*/ 37 h 81"/>
              <a:gd name="T90" fmla="*/ 10 w 81"/>
              <a:gd name="T91" fmla="*/ 45 h 81"/>
              <a:gd name="T92" fmla="*/ 0 w 81"/>
              <a:gd name="T93" fmla="*/ 61 h 81"/>
              <a:gd name="T94" fmla="*/ 4 w 81"/>
              <a:gd name="T95" fmla="*/ 71 h 81"/>
              <a:gd name="T96" fmla="*/ 9 w 81"/>
              <a:gd name="T97" fmla="*/ 77 h 81"/>
              <a:gd name="T98" fmla="*/ 25 w 81"/>
              <a:gd name="T99" fmla="*/ 80 h 81"/>
              <a:gd name="T100" fmla="*/ 35 w 81"/>
              <a:gd name="T101" fmla="*/ 71 h 81"/>
              <a:gd name="T102" fmla="*/ 44 w 81"/>
              <a:gd name="T103" fmla="*/ 61 h 81"/>
              <a:gd name="T104" fmla="*/ 39 w 81"/>
              <a:gd name="T105" fmla="*/ 55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1" h="81">
                <a:moveTo>
                  <a:pt x="41" y="26"/>
                </a:moveTo>
                <a:cubicBezTo>
                  <a:pt x="41" y="27"/>
                  <a:pt x="40" y="29"/>
                  <a:pt x="38" y="29"/>
                </a:cubicBezTo>
                <a:cubicBezTo>
                  <a:pt x="37" y="29"/>
                  <a:pt x="35" y="27"/>
                  <a:pt x="35" y="26"/>
                </a:cubicBezTo>
                <a:cubicBezTo>
                  <a:pt x="35" y="24"/>
                  <a:pt x="36" y="22"/>
                  <a:pt x="36" y="20"/>
                </a:cubicBezTo>
                <a:cubicBezTo>
                  <a:pt x="37" y="18"/>
                  <a:pt x="38" y="17"/>
                  <a:pt x="39" y="15"/>
                </a:cubicBezTo>
                <a:cubicBezTo>
                  <a:pt x="39" y="15"/>
                  <a:pt x="39" y="15"/>
                  <a:pt x="39" y="15"/>
                </a:cubicBezTo>
                <a:cubicBezTo>
                  <a:pt x="39" y="15"/>
                  <a:pt x="39" y="15"/>
                  <a:pt x="39" y="15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51" y="4"/>
                  <a:pt x="51" y="4"/>
                  <a:pt x="51" y="4"/>
                </a:cubicBezTo>
                <a:cubicBezTo>
                  <a:pt x="51" y="4"/>
                  <a:pt x="51" y="4"/>
                  <a:pt x="51" y="4"/>
                </a:cubicBezTo>
                <a:cubicBezTo>
                  <a:pt x="52" y="3"/>
                  <a:pt x="54" y="2"/>
                  <a:pt x="56" y="1"/>
                </a:cubicBezTo>
                <a:cubicBezTo>
                  <a:pt x="57" y="0"/>
                  <a:pt x="59" y="0"/>
                  <a:pt x="61" y="0"/>
                </a:cubicBezTo>
                <a:cubicBezTo>
                  <a:pt x="63" y="0"/>
                  <a:pt x="65" y="0"/>
                  <a:pt x="67" y="1"/>
                </a:cubicBezTo>
                <a:cubicBezTo>
                  <a:pt x="68" y="2"/>
                  <a:pt x="70" y="3"/>
                  <a:pt x="71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4" y="7"/>
                  <a:pt x="74" y="7"/>
                  <a:pt x="74" y="7"/>
                </a:cubicBezTo>
                <a:cubicBezTo>
                  <a:pt x="74" y="7"/>
                  <a:pt x="74" y="7"/>
                  <a:pt x="74" y="7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10"/>
                  <a:pt x="77" y="10"/>
                  <a:pt x="77" y="10"/>
                </a:cubicBezTo>
                <a:cubicBezTo>
                  <a:pt x="78" y="11"/>
                  <a:pt x="79" y="12"/>
                  <a:pt x="80" y="14"/>
                </a:cubicBezTo>
                <a:cubicBezTo>
                  <a:pt x="80" y="16"/>
                  <a:pt x="81" y="18"/>
                  <a:pt x="81" y="20"/>
                </a:cubicBezTo>
                <a:cubicBezTo>
                  <a:pt x="81" y="21"/>
                  <a:pt x="80" y="23"/>
                  <a:pt x="80" y="25"/>
                </a:cubicBezTo>
                <a:cubicBezTo>
                  <a:pt x="79" y="27"/>
                  <a:pt x="78" y="28"/>
                  <a:pt x="77" y="30"/>
                </a:cubicBezTo>
                <a:cubicBezTo>
                  <a:pt x="71" y="35"/>
                  <a:pt x="71" y="35"/>
                  <a:pt x="71" y="35"/>
                </a:cubicBezTo>
                <a:cubicBezTo>
                  <a:pt x="65" y="41"/>
                  <a:pt x="65" y="41"/>
                  <a:pt x="65" y="41"/>
                </a:cubicBezTo>
                <a:cubicBezTo>
                  <a:pt x="65" y="41"/>
                  <a:pt x="65" y="41"/>
                  <a:pt x="65" y="41"/>
                </a:cubicBezTo>
                <a:cubicBezTo>
                  <a:pt x="64" y="43"/>
                  <a:pt x="62" y="44"/>
                  <a:pt x="60" y="44"/>
                </a:cubicBezTo>
                <a:cubicBezTo>
                  <a:pt x="59" y="45"/>
                  <a:pt x="57" y="45"/>
                  <a:pt x="55" y="45"/>
                </a:cubicBezTo>
                <a:cubicBezTo>
                  <a:pt x="53" y="45"/>
                  <a:pt x="52" y="44"/>
                  <a:pt x="52" y="42"/>
                </a:cubicBezTo>
                <a:cubicBezTo>
                  <a:pt x="52" y="40"/>
                  <a:pt x="53" y="39"/>
                  <a:pt x="55" y="39"/>
                </a:cubicBezTo>
                <a:cubicBezTo>
                  <a:pt x="56" y="39"/>
                  <a:pt x="57" y="39"/>
                  <a:pt x="58" y="38"/>
                </a:cubicBezTo>
                <a:cubicBezTo>
                  <a:pt x="59" y="38"/>
                  <a:pt x="60" y="38"/>
                  <a:pt x="61" y="37"/>
                </a:cubicBezTo>
                <a:cubicBezTo>
                  <a:pt x="61" y="37"/>
                  <a:pt x="61" y="37"/>
                  <a:pt x="61" y="37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31"/>
                  <a:pt x="66" y="31"/>
                  <a:pt x="66" y="31"/>
                </a:cubicBezTo>
                <a:cubicBezTo>
                  <a:pt x="72" y="25"/>
                  <a:pt x="72" y="25"/>
                  <a:pt x="72" y="25"/>
                </a:cubicBezTo>
                <a:cubicBezTo>
                  <a:pt x="73" y="25"/>
                  <a:pt x="74" y="24"/>
                  <a:pt x="74" y="23"/>
                </a:cubicBezTo>
                <a:cubicBezTo>
                  <a:pt x="74" y="22"/>
                  <a:pt x="74" y="21"/>
                  <a:pt x="74" y="20"/>
                </a:cubicBezTo>
                <a:cubicBezTo>
                  <a:pt x="74" y="18"/>
                  <a:pt x="74" y="17"/>
                  <a:pt x="74" y="16"/>
                </a:cubicBezTo>
                <a:cubicBezTo>
                  <a:pt x="74" y="15"/>
                  <a:pt x="73" y="15"/>
                  <a:pt x="72" y="14"/>
                </a:cubicBezTo>
                <a:cubicBezTo>
                  <a:pt x="72" y="14"/>
                  <a:pt x="72" y="14"/>
                  <a:pt x="72" y="14"/>
                </a:cubicBezTo>
                <a:cubicBezTo>
                  <a:pt x="69" y="11"/>
                  <a:pt x="69" y="11"/>
                  <a:pt x="69" y="11"/>
                </a:cubicBezTo>
                <a:cubicBezTo>
                  <a:pt x="69" y="11"/>
                  <a:pt x="69" y="11"/>
                  <a:pt x="69" y="11"/>
                </a:cubicBezTo>
                <a:cubicBezTo>
                  <a:pt x="67" y="9"/>
                  <a:pt x="67" y="9"/>
                  <a:pt x="67" y="9"/>
                </a:cubicBezTo>
                <a:cubicBezTo>
                  <a:pt x="67" y="8"/>
                  <a:pt x="67" y="8"/>
                  <a:pt x="67" y="8"/>
                </a:cubicBezTo>
                <a:cubicBezTo>
                  <a:pt x="66" y="8"/>
                  <a:pt x="65" y="7"/>
                  <a:pt x="64" y="7"/>
                </a:cubicBezTo>
                <a:cubicBezTo>
                  <a:pt x="63" y="6"/>
                  <a:pt x="62" y="6"/>
                  <a:pt x="61" y="6"/>
                </a:cubicBezTo>
                <a:cubicBezTo>
                  <a:pt x="60" y="6"/>
                  <a:pt x="59" y="6"/>
                  <a:pt x="58" y="7"/>
                </a:cubicBezTo>
                <a:cubicBezTo>
                  <a:pt x="57" y="7"/>
                  <a:pt x="56" y="8"/>
                  <a:pt x="55" y="8"/>
                </a:cubicBezTo>
                <a:cubicBezTo>
                  <a:pt x="55" y="8"/>
                  <a:pt x="55" y="8"/>
                  <a:pt x="55" y="8"/>
                </a:cubicBezTo>
                <a:cubicBezTo>
                  <a:pt x="55" y="8"/>
                  <a:pt x="55" y="8"/>
                  <a:pt x="55" y="8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20"/>
                  <a:pt x="44" y="20"/>
                  <a:pt x="44" y="20"/>
                </a:cubicBezTo>
                <a:cubicBezTo>
                  <a:pt x="43" y="21"/>
                  <a:pt x="42" y="22"/>
                  <a:pt x="42" y="22"/>
                </a:cubicBezTo>
                <a:cubicBezTo>
                  <a:pt x="42" y="23"/>
                  <a:pt x="41" y="25"/>
                  <a:pt x="41" y="26"/>
                </a:cubicBezTo>
                <a:close/>
                <a:moveTo>
                  <a:pt x="60" y="53"/>
                </a:moveTo>
                <a:cubicBezTo>
                  <a:pt x="60" y="53"/>
                  <a:pt x="60" y="53"/>
                  <a:pt x="60" y="53"/>
                </a:cubicBezTo>
                <a:cubicBezTo>
                  <a:pt x="59" y="53"/>
                  <a:pt x="58" y="52"/>
                  <a:pt x="58" y="51"/>
                </a:cubicBezTo>
                <a:cubicBezTo>
                  <a:pt x="58" y="50"/>
                  <a:pt x="59" y="49"/>
                  <a:pt x="60" y="49"/>
                </a:cubicBezTo>
                <a:cubicBezTo>
                  <a:pt x="70" y="49"/>
                  <a:pt x="70" y="49"/>
                  <a:pt x="70" y="49"/>
                </a:cubicBezTo>
                <a:cubicBezTo>
                  <a:pt x="71" y="49"/>
                  <a:pt x="72" y="50"/>
                  <a:pt x="72" y="51"/>
                </a:cubicBezTo>
                <a:cubicBezTo>
                  <a:pt x="72" y="52"/>
                  <a:pt x="71" y="53"/>
                  <a:pt x="70" y="53"/>
                </a:cubicBezTo>
                <a:cubicBezTo>
                  <a:pt x="60" y="53"/>
                  <a:pt x="60" y="53"/>
                  <a:pt x="60" y="53"/>
                </a:cubicBezTo>
                <a:close/>
                <a:moveTo>
                  <a:pt x="24" y="22"/>
                </a:moveTo>
                <a:cubicBezTo>
                  <a:pt x="24" y="22"/>
                  <a:pt x="24" y="22"/>
                  <a:pt x="24" y="22"/>
                </a:cubicBezTo>
                <a:cubicBezTo>
                  <a:pt x="25" y="23"/>
                  <a:pt x="25" y="24"/>
                  <a:pt x="24" y="24"/>
                </a:cubicBezTo>
                <a:cubicBezTo>
                  <a:pt x="24" y="25"/>
                  <a:pt x="22" y="25"/>
                  <a:pt x="22" y="24"/>
                </a:cubicBezTo>
                <a:cubicBezTo>
                  <a:pt x="15" y="17"/>
                  <a:pt x="15" y="17"/>
                  <a:pt x="15" y="17"/>
                </a:cubicBezTo>
                <a:cubicBezTo>
                  <a:pt x="14" y="17"/>
                  <a:pt x="14" y="15"/>
                  <a:pt x="15" y="15"/>
                </a:cubicBezTo>
                <a:cubicBezTo>
                  <a:pt x="15" y="14"/>
                  <a:pt x="16" y="14"/>
                  <a:pt x="17" y="15"/>
                </a:cubicBezTo>
                <a:cubicBezTo>
                  <a:pt x="24" y="22"/>
                  <a:pt x="24" y="22"/>
                  <a:pt x="24" y="22"/>
                </a:cubicBezTo>
                <a:close/>
                <a:moveTo>
                  <a:pt x="56" y="59"/>
                </a:moveTo>
                <a:cubicBezTo>
                  <a:pt x="56" y="59"/>
                  <a:pt x="56" y="59"/>
                  <a:pt x="56" y="59"/>
                </a:cubicBezTo>
                <a:cubicBezTo>
                  <a:pt x="55" y="58"/>
                  <a:pt x="55" y="57"/>
                  <a:pt x="56" y="56"/>
                </a:cubicBezTo>
                <a:cubicBezTo>
                  <a:pt x="57" y="55"/>
                  <a:pt x="58" y="55"/>
                  <a:pt x="59" y="56"/>
                </a:cubicBezTo>
                <a:cubicBezTo>
                  <a:pt x="66" y="63"/>
                  <a:pt x="66" y="63"/>
                  <a:pt x="66" y="63"/>
                </a:cubicBezTo>
                <a:cubicBezTo>
                  <a:pt x="67" y="64"/>
                  <a:pt x="67" y="65"/>
                  <a:pt x="66" y="66"/>
                </a:cubicBezTo>
                <a:cubicBezTo>
                  <a:pt x="65" y="67"/>
                  <a:pt x="64" y="67"/>
                  <a:pt x="63" y="66"/>
                </a:cubicBezTo>
                <a:cubicBezTo>
                  <a:pt x="56" y="59"/>
                  <a:pt x="56" y="59"/>
                  <a:pt x="56" y="59"/>
                </a:cubicBezTo>
                <a:close/>
                <a:moveTo>
                  <a:pt x="31" y="20"/>
                </a:moveTo>
                <a:cubicBezTo>
                  <a:pt x="31" y="20"/>
                  <a:pt x="31" y="20"/>
                  <a:pt x="31" y="20"/>
                </a:cubicBezTo>
                <a:cubicBezTo>
                  <a:pt x="31" y="21"/>
                  <a:pt x="31" y="22"/>
                  <a:pt x="30" y="22"/>
                </a:cubicBezTo>
                <a:cubicBezTo>
                  <a:pt x="29" y="22"/>
                  <a:pt x="28" y="21"/>
                  <a:pt x="28" y="2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9"/>
                  <a:pt x="29" y="9"/>
                  <a:pt x="30" y="9"/>
                </a:cubicBezTo>
                <a:cubicBezTo>
                  <a:pt x="31" y="9"/>
                  <a:pt x="31" y="9"/>
                  <a:pt x="31" y="10"/>
                </a:cubicBezTo>
                <a:cubicBezTo>
                  <a:pt x="31" y="20"/>
                  <a:pt x="31" y="20"/>
                  <a:pt x="31" y="20"/>
                </a:cubicBezTo>
                <a:close/>
                <a:moveTo>
                  <a:pt x="49" y="60"/>
                </a:moveTo>
                <a:cubicBezTo>
                  <a:pt x="49" y="60"/>
                  <a:pt x="49" y="60"/>
                  <a:pt x="49" y="60"/>
                </a:cubicBezTo>
                <a:cubicBezTo>
                  <a:pt x="49" y="59"/>
                  <a:pt x="50" y="58"/>
                  <a:pt x="51" y="58"/>
                </a:cubicBezTo>
                <a:cubicBezTo>
                  <a:pt x="52" y="58"/>
                  <a:pt x="53" y="59"/>
                  <a:pt x="53" y="60"/>
                </a:cubicBezTo>
                <a:cubicBezTo>
                  <a:pt x="53" y="70"/>
                  <a:pt x="53" y="70"/>
                  <a:pt x="53" y="70"/>
                </a:cubicBezTo>
                <a:cubicBezTo>
                  <a:pt x="53" y="71"/>
                  <a:pt x="52" y="72"/>
                  <a:pt x="51" y="72"/>
                </a:cubicBezTo>
                <a:cubicBezTo>
                  <a:pt x="50" y="72"/>
                  <a:pt x="49" y="71"/>
                  <a:pt x="49" y="70"/>
                </a:cubicBezTo>
                <a:cubicBezTo>
                  <a:pt x="49" y="60"/>
                  <a:pt x="49" y="60"/>
                  <a:pt x="49" y="60"/>
                </a:cubicBezTo>
                <a:close/>
                <a:moveTo>
                  <a:pt x="20" y="28"/>
                </a:moveTo>
                <a:cubicBezTo>
                  <a:pt x="20" y="28"/>
                  <a:pt x="20" y="28"/>
                  <a:pt x="20" y="28"/>
                </a:cubicBezTo>
                <a:cubicBezTo>
                  <a:pt x="21" y="28"/>
                  <a:pt x="22" y="29"/>
                  <a:pt x="22" y="30"/>
                </a:cubicBezTo>
                <a:cubicBezTo>
                  <a:pt x="22" y="31"/>
                  <a:pt x="21" y="32"/>
                  <a:pt x="20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9" y="32"/>
                  <a:pt x="8" y="31"/>
                  <a:pt x="8" y="30"/>
                </a:cubicBezTo>
                <a:cubicBezTo>
                  <a:pt x="8" y="29"/>
                  <a:pt x="9" y="28"/>
                  <a:pt x="10" y="28"/>
                </a:cubicBezTo>
                <a:cubicBezTo>
                  <a:pt x="20" y="28"/>
                  <a:pt x="20" y="28"/>
                  <a:pt x="20" y="28"/>
                </a:cubicBezTo>
                <a:close/>
                <a:moveTo>
                  <a:pt x="39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56"/>
                  <a:pt x="39" y="57"/>
                  <a:pt x="38" y="58"/>
                </a:cubicBezTo>
                <a:cubicBezTo>
                  <a:pt x="38" y="59"/>
                  <a:pt x="37" y="60"/>
                  <a:pt x="37" y="61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31" y="67"/>
                  <a:pt x="31" y="67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2"/>
                  <a:pt x="25" y="72"/>
                  <a:pt x="25" y="72"/>
                </a:cubicBezTo>
                <a:cubicBezTo>
                  <a:pt x="24" y="73"/>
                  <a:pt x="23" y="74"/>
                  <a:pt x="23" y="74"/>
                </a:cubicBezTo>
                <a:cubicBezTo>
                  <a:pt x="21" y="74"/>
                  <a:pt x="20" y="75"/>
                  <a:pt x="19" y="75"/>
                </a:cubicBezTo>
                <a:cubicBezTo>
                  <a:pt x="18" y="75"/>
                  <a:pt x="17" y="74"/>
                  <a:pt x="16" y="74"/>
                </a:cubicBezTo>
                <a:cubicBezTo>
                  <a:pt x="15" y="74"/>
                  <a:pt x="14" y="73"/>
                  <a:pt x="14" y="72"/>
                </a:cubicBezTo>
                <a:cubicBezTo>
                  <a:pt x="14" y="72"/>
                  <a:pt x="14" y="72"/>
                  <a:pt x="14" y="72"/>
                </a:cubicBezTo>
                <a:cubicBezTo>
                  <a:pt x="14" y="72"/>
                  <a:pt x="14" y="72"/>
                  <a:pt x="14" y="72"/>
                </a:cubicBezTo>
                <a:cubicBezTo>
                  <a:pt x="11" y="70"/>
                  <a:pt x="11" y="70"/>
                  <a:pt x="11" y="70"/>
                </a:cubicBezTo>
                <a:cubicBezTo>
                  <a:pt x="8" y="67"/>
                  <a:pt x="8" y="67"/>
                  <a:pt x="8" y="67"/>
                </a:cubicBezTo>
                <a:cubicBezTo>
                  <a:pt x="8" y="67"/>
                  <a:pt x="8" y="67"/>
                  <a:pt x="8" y="67"/>
                </a:cubicBezTo>
                <a:cubicBezTo>
                  <a:pt x="7" y="66"/>
                  <a:pt x="7" y="65"/>
                  <a:pt x="6" y="64"/>
                </a:cubicBezTo>
                <a:cubicBezTo>
                  <a:pt x="6" y="63"/>
                  <a:pt x="6" y="62"/>
                  <a:pt x="6" y="61"/>
                </a:cubicBezTo>
                <a:cubicBezTo>
                  <a:pt x="6" y="60"/>
                  <a:pt x="6" y="59"/>
                  <a:pt x="6" y="58"/>
                </a:cubicBezTo>
                <a:cubicBezTo>
                  <a:pt x="7" y="57"/>
                  <a:pt x="7" y="56"/>
                  <a:pt x="8" y="55"/>
                </a:cubicBezTo>
                <a:cubicBezTo>
                  <a:pt x="14" y="50"/>
                  <a:pt x="14" y="50"/>
                  <a:pt x="14" y="50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1" y="43"/>
                  <a:pt x="21" y="43"/>
                  <a:pt x="22" y="42"/>
                </a:cubicBezTo>
                <a:cubicBezTo>
                  <a:pt x="23" y="42"/>
                  <a:pt x="24" y="42"/>
                  <a:pt x="25" y="42"/>
                </a:cubicBezTo>
                <a:cubicBezTo>
                  <a:pt x="27" y="42"/>
                  <a:pt x="29" y="40"/>
                  <a:pt x="29" y="39"/>
                </a:cubicBezTo>
                <a:cubicBezTo>
                  <a:pt x="29" y="37"/>
                  <a:pt x="27" y="35"/>
                  <a:pt x="25" y="35"/>
                </a:cubicBezTo>
                <a:cubicBezTo>
                  <a:pt x="24" y="35"/>
                  <a:pt x="22" y="36"/>
                  <a:pt x="20" y="37"/>
                </a:cubicBezTo>
                <a:cubicBezTo>
                  <a:pt x="18" y="37"/>
                  <a:pt x="17" y="38"/>
                  <a:pt x="15" y="39"/>
                </a:cubicBezTo>
                <a:cubicBezTo>
                  <a:pt x="15" y="40"/>
                  <a:pt x="15" y="40"/>
                  <a:pt x="15" y="40"/>
                </a:cubicBezTo>
                <a:cubicBezTo>
                  <a:pt x="10" y="45"/>
                  <a:pt x="10" y="45"/>
                  <a:pt x="10" y="45"/>
                </a:cubicBezTo>
                <a:cubicBezTo>
                  <a:pt x="4" y="51"/>
                  <a:pt x="4" y="51"/>
                  <a:pt x="4" y="51"/>
                </a:cubicBezTo>
                <a:cubicBezTo>
                  <a:pt x="2" y="52"/>
                  <a:pt x="1" y="54"/>
                  <a:pt x="1" y="56"/>
                </a:cubicBezTo>
                <a:cubicBezTo>
                  <a:pt x="0" y="57"/>
                  <a:pt x="0" y="59"/>
                  <a:pt x="0" y="61"/>
                </a:cubicBezTo>
                <a:cubicBezTo>
                  <a:pt x="0" y="63"/>
                  <a:pt x="0" y="65"/>
                  <a:pt x="1" y="67"/>
                </a:cubicBezTo>
                <a:cubicBezTo>
                  <a:pt x="1" y="68"/>
                  <a:pt x="2" y="70"/>
                  <a:pt x="4" y="71"/>
                </a:cubicBezTo>
                <a:cubicBezTo>
                  <a:pt x="4" y="71"/>
                  <a:pt x="4" y="71"/>
                  <a:pt x="4" y="71"/>
                </a:cubicBezTo>
                <a:cubicBezTo>
                  <a:pt x="7" y="74"/>
                  <a:pt x="7" y="74"/>
                  <a:pt x="7" y="74"/>
                </a:cubicBezTo>
                <a:cubicBezTo>
                  <a:pt x="9" y="77"/>
                  <a:pt x="9" y="77"/>
                  <a:pt x="9" y="77"/>
                </a:cubicBezTo>
                <a:cubicBezTo>
                  <a:pt x="9" y="77"/>
                  <a:pt x="9" y="77"/>
                  <a:pt x="9" y="77"/>
                </a:cubicBezTo>
                <a:cubicBezTo>
                  <a:pt x="11" y="78"/>
                  <a:pt x="12" y="79"/>
                  <a:pt x="14" y="80"/>
                </a:cubicBezTo>
                <a:cubicBezTo>
                  <a:pt x="16" y="81"/>
                  <a:pt x="17" y="81"/>
                  <a:pt x="19" y="81"/>
                </a:cubicBezTo>
                <a:cubicBezTo>
                  <a:pt x="21" y="81"/>
                  <a:pt x="23" y="81"/>
                  <a:pt x="25" y="80"/>
                </a:cubicBezTo>
                <a:cubicBezTo>
                  <a:pt x="27" y="79"/>
                  <a:pt x="28" y="78"/>
                  <a:pt x="29" y="77"/>
                </a:cubicBezTo>
                <a:cubicBezTo>
                  <a:pt x="29" y="77"/>
                  <a:pt x="29" y="77"/>
                  <a:pt x="29" y="77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64"/>
                  <a:pt x="43" y="62"/>
                  <a:pt x="44" y="61"/>
                </a:cubicBezTo>
                <a:cubicBezTo>
                  <a:pt x="45" y="59"/>
                  <a:pt x="45" y="57"/>
                  <a:pt x="45" y="55"/>
                </a:cubicBezTo>
                <a:cubicBezTo>
                  <a:pt x="45" y="53"/>
                  <a:pt x="44" y="52"/>
                  <a:pt x="42" y="52"/>
                </a:cubicBezTo>
                <a:cubicBezTo>
                  <a:pt x="40" y="52"/>
                  <a:pt x="39" y="53"/>
                  <a:pt x="39" y="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8" name="Freeform 30"/>
          <p:cNvSpPr>
            <a:spLocks noEditPoints="1"/>
          </p:cNvSpPr>
          <p:nvPr/>
        </p:nvSpPr>
        <p:spPr bwMode="auto">
          <a:xfrm>
            <a:off x="4908550" y="3460281"/>
            <a:ext cx="304800" cy="303306"/>
          </a:xfrm>
          <a:custGeom>
            <a:avLst/>
            <a:gdLst>
              <a:gd name="T0" fmla="*/ 9 w 81"/>
              <a:gd name="T1" fmla="*/ 72 h 81"/>
              <a:gd name="T2" fmla="*/ 0 w 81"/>
              <a:gd name="T3" fmla="*/ 48 h 81"/>
              <a:gd name="T4" fmla="*/ 9 w 81"/>
              <a:gd name="T5" fmla="*/ 25 h 81"/>
              <a:gd name="T6" fmla="*/ 9 w 81"/>
              <a:gd name="T7" fmla="*/ 25 h 81"/>
              <a:gd name="T8" fmla="*/ 9 w 81"/>
              <a:gd name="T9" fmla="*/ 25 h 81"/>
              <a:gd name="T10" fmla="*/ 34 w 81"/>
              <a:gd name="T11" fmla="*/ 1 h 81"/>
              <a:gd name="T12" fmla="*/ 38 w 81"/>
              <a:gd name="T13" fmla="*/ 1 h 81"/>
              <a:gd name="T14" fmla="*/ 50 w 81"/>
              <a:gd name="T15" fmla="*/ 13 h 81"/>
              <a:gd name="T16" fmla="*/ 50 w 81"/>
              <a:gd name="T17" fmla="*/ 17 h 81"/>
              <a:gd name="T18" fmla="*/ 50 w 81"/>
              <a:gd name="T19" fmla="*/ 17 h 81"/>
              <a:gd name="T20" fmla="*/ 26 w 81"/>
              <a:gd name="T21" fmla="*/ 42 h 81"/>
              <a:gd name="T22" fmla="*/ 26 w 81"/>
              <a:gd name="T23" fmla="*/ 42 h 81"/>
              <a:gd name="T24" fmla="*/ 23 w 81"/>
              <a:gd name="T25" fmla="*/ 48 h 81"/>
              <a:gd name="T26" fmla="*/ 26 w 81"/>
              <a:gd name="T27" fmla="*/ 55 h 81"/>
              <a:gd name="T28" fmla="*/ 33 w 81"/>
              <a:gd name="T29" fmla="*/ 58 h 81"/>
              <a:gd name="T30" fmla="*/ 39 w 81"/>
              <a:gd name="T31" fmla="*/ 55 h 81"/>
              <a:gd name="T32" fmla="*/ 64 w 81"/>
              <a:gd name="T33" fmla="*/ 31 h 81"/>
              <a:gd name="T34" fmla="*/ 68 w 81"/>
              <a:gd name="T35" fmla="*/ 31 h 81"/>
              <a:gd name="T36" fmla="*/ 68 w 81"/>
              <a:gd name="T37" fmla="*/ 31 h 81"/>
              <a:gd name="T38" fmla="*/ 80 w 81"/>
              <a:gd name="T39" fmla="*/ 43 h 81"/>
              <a:gd name="T40" fmla="*/ 80 w 81"/>
              <a:gd name="T41" fmla="*/ 48 h 81"/>
              <a:gd name="T42" fmla="*/ 80 w 81"/>
              <a:gd name="T43" fmla="*/ 48 h 81"/>
              <a:gd name="T44" fmla="*/ 56 w 81"/>
              <a:gd name="T45" fmla="*/ 72 h 81"/>
              <a:gd name="T46" fmla="*/ 33 w 81"/>
              <a:gd name="T47" fmla="*/ 81 h 81"/>
              <a:gd name="T48" fmla="*/ 9 w 81"/>
              <a:gd name="T49" fmla="*/ 72 h 81"/>
              <a:gd name="T50" fmla="*/ 32 w 81"/>
              <a:gd name="T51" fmla="*/ 26 h 81"/>
              <a:gd name="T52" fmla="*/ 32 w 81"/>
              <a:gd name="T53" fmla="*/ 26 h 81"/>
              <a:gd name="T54" fmla="*/ 25 w 81"/>
              <a:gd name="T55" fmla="*/ 19 h 81"/>
              <a:gd name="T56" fmla="*/ 14 w 81"/>
              <a:gd name="T57" fmla="*/ 30 h 81"/>
              <a:gd name="T58" fmla="*/ 14 w 81"/>
              <a:gd name="T59" fmla="*/ 30 h 81"/>
              <a:gd name="T60" fmla="*/ 6 w 81"/>
              <a:gd name="T61" fmla="*/ 48 h 81"/>
              <a:gd name="T62" fmla="*/ 14 w 81"/>
              <a:gd name="T63" fmla="*/ 67 h 81"/>
              <a:gd name="T64" fmla="*/ 33 w 81"/>
              <a:gd name="T65" fmla="*/ 75 h 81"/>
              <a:gd name="T66" fmla="*/ 51 w 81"/>
              <a:gd name="T67" fmla="*/ 67 h 81"/>
              <a:gd name="T68" fmla="*/ 62 w 81"/>
              <a:gd name="T69" fmla="*/ 56 h 81"/>
              <a:gd name="T70" fmla="*/ 55 w 81"/>
              <a:gd name="T71" fmla="*/ 49 h 81"/>
              <a:gd name="T72" fmla="*/ 44 w 81"/>
              <a:gd name="T73" fmla="*/ 60 h 81"/>
              <a:gd name="T74" fmla="*/ 33 w 81"/>
              <a:gd name="T75" fmla="*/ 64 h 81"/>
              <a:gd name="T76" fmla="*/ 21 w 81"/>
              <a:gd name="T77" fmla="*/ 60 h 81"/>
              <a:gd name="T78" fmla="*/ 17 w 81"/>
              <a:gd name="T79" fmla="*/ 48 h 81"/>
              <a:gd name="T80" fmla="*/ 21 w 81"/>
              <a:gd name="T81" fmla="*/ 37 h 81"/>
              <a:gd name="T82" fmla="*/ 21 w 81"/>
              <a:gd name="T83" fmla="*/ 37 h 81"/>
              <a:gd name="T84" fmla="*/ 32 w 81"/>
              <a:gd name="T85" fmla="*/ 26 h 81"/>
              <a:gd name="T86" fmla="*/ 27 w 81"/>
              <a:gd name="T87" fmla="*/ 16 h 81"/>
              <a:gd name="T88" fmla="*/ 27 w 81"/>
              <a:gd name="T89" fmla="*/ 16 h 81"/>
              <a:gd name="T90" fmla="*/ 35 w 81"/>
              <a:gd name="T91" fmla="*/ 23 h 81"/>
              <a:gd name="T92" fmla="*/ 43 w 81"/>
              <a:gd name="T93" fmla="*/ 15 h 81"/>
              <a:gd name="T94" fmla="*/ 36 w 81"/>
              <a:gd name="T95" fmla="*/ 8 h 81"/>
              <a:gd name="T96" fmla="*/ 27 w 81"/>
              <a:gd name="T97" fmla="*/ 16 h 81"/>
              <a:gd name="T98" fmla="*/ 65 w 81"/>
              <a:gd name="T99" fmla="*/ 54 h 81"/>
              <a:gd name="T100" fmla="*/ 65 w 81"/>
              <a:gd name="T101" fmla="*/ 54 h 81"/>
              <a:gd name="T102" fmla="*/ 73 w 81"/>
              <a:gd name="T103" fmla="*/ 45 h 81"/>
              <a:gd name="T104" fmla="*/ 66 w 81"/>
              <a:gd name="T105" fmla="*/ 38 h 81"/>
              <a:gd name="T106" fmla="*/ 58 w 81"/>
              <a:gd name="T107" fmla="*/ 46 h 81"/>
              <a:gd name="T108" fmla="*/ 65 w 81"/>
              <a:gd name="T109" fmla="*/ 54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1" h="81">
                <a:moveTo>
                  <a:pt x="9" y="72"/>
                </a:moveTo>
                <a:cubicBezTo>
                  <a:pt x="3" y="65"/>
                  <a:pt x="0" y="57"/>
                  <a:pt x="0" y="48"/>
                </a:cubicBezTo>
                <a:cubicBezTo>
                  <a:pt x="0" y="40"/>
                  <a:pt x="3" y="32"/>
                  <a:pt x="9" y="25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25"/>
                  <a:pt x="9" y="25"/>
                  <a:pt x="9" y="25"/>
                </a:cubicBezTo>
                <a:cubicBezTo>
                  <a:pt x="34" y="1"/>
                  <a:pt x="34" y="1"/>
                  <a:pt x="34" y="1"/>
                </a:cubicBezTo>
                <a:cubicBezTo>
                  <a:pt x="35" y="0"/>
                  <a:pt x="37" y="0"/>
                  <a:pt x="38" y="1"/>
                </a:cubicBezTo>
                <a:cubicBezTo>
                  <a:pt x="50" y="13"/>
                  <a:pt x="50" y="13"/>
                  <a:pt x="50" y="13"/>
                </a:cubicBezTo>
                <a:cubicBezTo>
                  <a:pt x="51" y="14"/>
                  <a:pt x="51" y="16"/>
                  <a:pt x="50" y="17"/>
                </a:cubicBezTo>
                <a:cubicBezTo>
                  <a:pt x="50" y="17"/>
                  <a:pt x="50" y="17"/>
                  <a:pt x="50" y="17"/>
                </a:cubicBezTo>
                <a:cubicBezTo>
                  <a:pt x="26" y="42"/>
                  <a:pt x="26" y="42"/>
                  <a:pt x="26" y="42"/>
                </a:cubicBezTo>
                <a:cubicBezTo>
                  <a:pt x="26" y="42"/>
                  <a:pt x="26" y="42"/>
                  <a:pt x="26" y="42"/>
                </a:cubicBezTo>
                <a:cubicBezTo>
                  <a:pt x="24" y="44"/>
                  <a:pt x="23" y="46"/>
                  <a:pt x="23" y="48"/>
                </a:cubicBezTo>
                <a:cubicBezTo>
                  <a:pt x="23" y="51"/>
                  <a:pt x="24" y="53"/>
                  <a:pt x="26" y="55"/>
                </a:cubicBezTo>
                <a:cubicBezTo>
                  <a:pt x="28" y="57"/>
                  <a:pt x="30" y="58"/>
                  <a:pt x="33" y="58"/>
                </a:cubicBezTo>
                <a:cubicBezTo>
                  <a:pt x="35" y="58"/>
                  <a:pt x="38" y="57"/>
                  <a:pt x="39" y="55"/>
                </a:cubicBezTo>
                <a:cubicBezTo>
                  <a:pt x="64" y="31"/>
                  <a:pt x="64" y="31"/>
                  <a:pt x="64" y="31"/>
                </a:cubicBezTo>
                <a:cubicBezTo>
                  <a:pt x="65" y="30"/>
                  <a:pt x="67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80" y="43"/>
                  <a:pt x="80" y="43"/>
                  <a:pt x="80" y="43"/>
                </a:cubicBezTo>
                <a:cubicBezTo>
                  <a:pt x="81" y="44"/>
                  <a:pt x="81" y="46"/>
                  <a:pt x="80" y="48"/>
                </a:cubicBezTo>
                <a:cubicBezTo>
                  <a:pt x="80" y="48"/>
                  <a:pt x="80" y="48"/>
                  <a:pt x="80" y="48"/>
                </a:cubicBezTo>
                <a:cubicBezTo>
                  <a:pt x="56" y="72"/>
                  <a:pt x="56" y="72"/>
                  <a:pt x="56" y="72"/>
                </a:cubicBezTo>
                <a:cubicBezTo>
                  <a:pt x="49" y="78"/>
                  <a:pt x="41" y="81"/>
                  <a:pt x="33" y="81"/>
                </a:cubicBezTo>
                <a:cubicBezTo>
                  <a:pt x="24" y="81"/>
                  <a:pt x="16" y="78"/>
                  <a:pt x="9" y="72"/>
                </a:cubicBezTo>
                <a:close/>
                <a:moveTo>
                  <a:pt x="32" y="26"/>
                </a:moveTo>
                <a:cubicBezTo>
                  <a:pt x="32" y="26"/>
                  <a:pt x="32" y="26"/>
                  <a:pt x="32" y="26"/>
                </a:cubicBezTo>
                <a:cubicBezTo>
                  <a:pt x="25" y="19"/>
                  <a:pt x="25" y="19"/>
                  <a:pt x="25" y="19"/>
                </a:cubicBezTo>
                <a:cubicBezTo>
                  <a:pt x="14" y="30"/>
                  <a:pt x="14" y="30"/>
                  <a:pt x="14" y="30"/>
                </a:cubicBezTo>
                <a:cubicBezTo>
                  <a:pt x="14" y="30"/>
                  <a:pt x="14" y="30"/>
                  <a:pt x="14" y="30"/>
                </a:cubicBezTo>
                <a:cubicBezTo>
                  <a:pt x="9" y="35"/>
                  <a:pt x="6" y="42"/>
                  <a:pt x="6" y="48"/>
                </a:cubicBezTo>
                <a:cubicBezTo>
                  <a:pt x="6" y="55"/>
                  <a:pt x="9" y="62"/>
                  <a:pt x="14" y="67"/>
                </a:cubicBezTo>
                <a:cubicBezTo>
                  <a:pt x="19" y="72"/>
                  <a:pt x="26" y="75"/>
                  <a:pt x="33" y="75"/>
                </a:cubicBezTo>
                <a:cubicBezTo>
                  <a:pt x="39" y="75"/>
                  <a:pt x="46" y="72"/>
                  <a:pt x="51" y="67"/>
                </a:cubicBezTo>
                <a:cubicBezTo>
                  <a:pt x="62" y="56"/>
                  <a:pt x="62" y="56"/>
                  <a:pt x="62" y="56"/>
                </a:cubicBezTo>
                <a:cubicBezTo>
                  <a:pt x="55" y="49"/>
                  <a:pt x="55" y="49"/>
                  <a:pt x="55" y="49"/>
                </a:cubicBezTo>
                <a:cubicBezTo>
                  <a:pt x="44" y="60"/>
                  <a:pt x="44" y="60"/>
                  <a:pt x="44" y="60"/>
                </a:cubicBezTo>
                <a:cubicBezTo>
                  <a:pt x="41" y="63"/>
                  <a:pt x="37" y="64"/>
                  <a:pt x="33" y="64"/>
                </a:cubicBezTo>
                <a:cubicBezTo>
                  <a:pt x="29" y="64"/>
                  <a:pt x="24" y="63"/>
                  <a:pt x="21" y="60"/>
                </a:cubicBezTo>
                <a:cubicBezTo>
                  <a:pt x="18" y="57"/>
                  <a:pt x="17" y="52"/>
                  <a:pt x="17" y="48"/>
                </a:cubicBezTo>
                <a:cubicBezTo>
                  <a:pt x="17" y="44"/>
                  <a:pt x="18" y="40"/>
                  <a:pt x="21" y="37"/>
                </a:cubicBezTo>
                <a:cubicBezTo>
                  <a:pt x="21" y="37"/>
                  <a:pt x="21" y="37"/>
                  <a:pt x="21" y="37"/>
                </a:cubicBezTo>
                <a:cubicBezTo>
                  <a:pt x="32" y="26"/>
                  <a:pt x="32" y="26"/>
                  <a:pt x="32" y="26"/>
                </a:cubicBezTo>
                <a:close/>
                <a:moveTo>
                  <a:pt x="27" y="16"/>
                </a:moveTo>
                <a:cubicBezTo>
                  <a:pt x="27" y="16"/>
                  <a:pt x="27" y="16"/>
                  <a:pt x="27" y="16"/>
                </a:cubicBezTo>
                <a:cubicBezTo>
                  <a:pt x="35" y="23"/>
                  <a:pt x="35" y="23"/>
                  <a:pt x="35" y="23"/>
                </a:cubicBezTo>
                <a:cubicBezTo>
                  <a:pt x="43" y="15"/>
                  <a:pt x="43" y="15"/>
                  <a:pt x="43" y="15"/>
                </a:cubicBezTo>
                <a:cubicBezTo>
                  <a:pt x="36" y="8"/>
                  <a:pt x="36" y="8"/>
                  <a:pt x="36" y="8"/>
                </a:cubicBezTo>
                <a:cubicBezTo>
                  <a:pt x="27" y="16"/>
                  <a:pt x="27" y="16"/>
                  <a:pt x="27" y="16"/>
                </a:cubicBezTo>
                <a:close/>
                <a:moveTo>
                  <a:pt x="65" y="54"/>
                </a:moveTo>
                <a:cubicBezTo>
                  <a:pt x="65" y="54"/>
                  <a:pt x="65" y="54"/>
                  <a:pt x="65" y="54"/>
                </a:cubicBezTo>
                <a:cubicBezTo>
                  <a:pt x="73" y="45"/>
                  <a:pt x="73" y="45"/>
                  <a:pt x="73" y="45"/>
                </a:cubicBezTo>
                <a:cubicBezTo>
                  <a:pt x="66" y="38"/>
                  <a:pt x="66" y="38"/>
                  <a:pt x="66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65" y="54"/>
                  <a:pt x="65" y="54"/>
                  <a:pt x="65" y="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9" name="Freeform 31"/>
          <p:cNvSpPr>
            <a:spLocks noEditPoints="1"/>
          </p:cNvSpPr>
          <p:nvPr/>
        </p:nvSpPr>
        <p:spPr bwMode="auto">
          <a:xfrm>
            <a:off x="3946525" y="3425346"/>
            <a:ext cx="325438" cy="327126"/>
          </a:xfrm>
          <a:custGeom>
            <a:avLst/>
            <a:gdLst>
              <a:gd name="T0" fmla="*/ 21 w 87"/>
              <a:gd name="T1" fmla="*/ 19 h 87"/>
              <a:gd name="T2" fmla="*/ 27 w 87"/>
              <a:gd name="T3" fmla="*/ 11 h 87"/>
              <a:gd name="T4" fmla="*/ 8 w 87"/>
              <a:gd name="T5" fmla="*/ 24 h 87"/>
              <a:gd name="T6" fmla="*/ 39 w 87"/>
              <a:gd name="T7" fmla="*/ 24 h 87"/>
              <a:gd name="T8" fmla="*/ 34 w 87"/>
              <a:gd name="T9" fmla="*/ 24 h 87"/>
              <a:gd name="T10" fmla="*/ 31 w 87"/>
              <a:gd name="T11" fmla="*/ 21 h 87"/>
              <a:gd name="T12" fmla="*/ 29 w 87"/>
              <a:gd name="T13" fmla="*/ 14 h 87"/>
              <a:gd name="T14" fmla="*/ 68 w 87"/>
              <a:gd name="T15" fmla="*/ 44 h 87"/>
              <a:gd name="T16" fmla="*/ 86 w 87"/>
              <a:gd name="T17" fmla="*/ 62 h 87"/>
              <a:gd name="T18" fmla="*/ 66 w 87"/>
              <a:gd name="T19" fmla="*/ 86 h 87"/>
              <a:gd name="T20" fmla="*/ 62 w 87"/>
              <a:gd name="T21" fmla="*/ 86 h 87"/>
              <a:gd name="T22" fmla="*/ 27 w 87"/>
              <a:gd name="T23" fmla="*/ 86 h 87"/>
              <a:gd name="T24" fmla="*/ 4 w 87"/>
              <a:gd name="T25" fmla="*/ 87 h 87"/>
              <a:gd name="T26" fmla="*/ 1 w 87"/>
              <a:gd name="T27" fmla="*/ 63 h 87"/>
              <a:gd name="T28" fmla="*/ 19 w 87"/>
              <a:gd name="T29" fmla="*/ 43 h 87"/>
              <a:gd name="T30" fmla="*/ 2 w 87"/>
              <a:gd name="T31" fmla="*/ 21 h 87"/>
              <a:gd name="T32" fmla="*/ 26 w 87"/>
              <a:gd name="T33" fmla="*/ 2 h 87"/>
              <a:gd name="T34" fmla="*/ 59 w 87"/>
              <a:gd name="T35" fmla="*/ 3 h 87"/>
              <a:gd name="T36" fmla="*/ 86 w 87"/>
              <a:gd name="T37" fmla="*/ 18 h 87"/>
              <a:gd name="T38" fmla="*/ 68 w 87"/>
              <a:gd name="T39" fmla="*/ 44 h 87"/>
              <a:gd name="T40" fmla="*/ 48 w 87"/>
              <a:gd name="T41" fmla="*/ 64 h 87"/>
              <a:gd name="T42" fmla="*/ 79 w 87"/>
              <a:gd name="T43" fmla="*/ 64 h 87"/>
              <a:gd name="T44" fmla="*/ 71 w 87"/>
              <a:gd name="T45" fmla="*/ 67 h 87"/>
              <a:gd name="T46" fmla="*/ 68 w 87"/>
              <a:gd name="T47" fmla="*/ 64 h 87"/>
              <a:gd name="T48" fmla="*/ 69 w 87"/>
              <a:gd name="T49" fmla="*/ 54 h 87"/>
              <a:gd name="T50" fmla="*/ 64 w 87"/>
              <a:gd name="T51" fmla="*/ 57 h 87"/>
              <a:gd name="T52" fmla="*/ 67 w 87"/>
              <a:gd name="T53" fmla="*/ 51 h 87"/>
              <a:gd name="T54" fmla="*/ 48 w 87"/>
              <a:gd name="T55" fmla="*/ 64 h 87"/>
              <a:gd name="T56" fmla="*/ 18 w 87"/>
              <a:gd name="T57" fmla="*/ 75 h 87"/>
              <a:gd name="T58" fmla="*/ 60 w 87"/>
              <a:gd name="T59" fmla="*/ 21 h 87"/>
              <a:gd name="T60" fmla="*/ 18 w 87"/>
              <a:gd name="T61" fmla="*/ 75 h 87"/>
              <a:gd name="T62" fmla="*/ 70 w 87"/>
              <a:gd name="T63" fmla="*/ 26 h 87"/>
              <a:gd name="T64" fmla="*/ 71 w 87"/>
              <a:gd name="T65" fmla="*/ 26 h 87"/>
              <a:gd name="T66" fmla="*/ 71 w 87"/>
              <a:gd name="T67" fmla="*/ 26 h 87"/>
              <a:gd name="T68" fmla="*/ 80 w 87"/>
              <a:gd name="T69" fmla="*/ 24 h 87"/>
              <a:gd name="T70" fmla="*/ 67 w 87"/>
              <a:gd name="T71" fmla="*/ 8 h 87"/>
              <a:gd name="T72" fmla="*/ 58 w 87"/>
              <a:gd name="T73" fmla="*/ 13 h 87"/>
              <a:gd name="T74" fmla="*/ 62 w 87"/>
              <a:gd name="T75" fmla="*/ 17 h 87"/>
              <a:gd name="T76" fmla="*/ 62 w 87"/>
              <a:gd name="T77" fmla="*/ 17 h 87"/>
              <a:gd name="T78" fmla="*/ 62 w 87"/>
              <a:gd name="T79" fmla="*/ 17 h 87"/>
              <a:gd name="T80" fmla="*/ 70 w 87"/>
              <a:gd name="T81" fmla="*/ 26 h 87"/>
              <a:gd name="T82" fmla="*/ 70 w 87"/>
              <a:gd name="T83" fmla="*/ 26 h 87"/>
              <a:gd name="T84" fmla="*/ 69 w 87"/>
              <a:gd name="T85" fmla="*/ 30 h 87"/>
              <a:gd name="T86" fmla="*/ 23 w 87"/>
              <a:gd name="T87" fmla="*/ 80 h 87"/>
              <a:gd name="T88" fmla="*/ 69 w 87"/>
              <a:gd name="T89" fmla="*/ 30 h 87"/>
              <a:gd name="T90" fmla="*/ 10 w 87"/>
              <a:gd name="T91" fmla="*/ 66 h 87"/>
              <a:gd name="T92" fmla="*/ 55 w 87"/>
              <a:gd name="T93" fmla="*/ 16 h 87"/>
              <a:gd name="T94" fmla="*/ 10 w 87"/>
              <a:gd name="T95" fmla="*/ 66 h 87"/>
              <a:gd name="T96" fmla="*/ 7 w 87"/>
              <a:gd name="T97" fmla="*/ 69 h 87"/>
              <a:gd name="T98" fmla="*/ 19 w 87"/>
              <a:gd name="T99" fmla="*/ 8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7" h="87">
                <a:moveTo>
                  <a:pt x="24" y="19"/>
                </a:moveTo>
                <a:cubicBezTo>
                  <a:pt x="23" y="20"/>
                  <a:pt x="22" y="20"/>
                  <a:pt x="21" y="19"/>
                </a:cubicBezTo>
                <a:cubicBezTo>
                  <a:pt x="20" y="19"/>
                  <a:pt x="20" y="17"/>
                  <a:pt x="21" y="17"/>
                </a:cubicBezTo>
                <a:cubicBezTo>
                  <a:pt x="27" y="11"/>
                  <a:pt x="27" y="11"/>
                  <a:pt x="27" y="11"/>
                </a:cubicBezTo>
                <a:cubicBezTo>
                  <a:pt x="24" y="8"/>
                  <a:pt x="24" y="8"/>
                  <a:pt x="24" y="8"/>
                </a:cubicBezTo>
                <a:cubicBezTo>
                  <a:pt x="8" y="24"/>
                  <a:pt x="8" y="24"/>
                  <a:pt x="8" y="24"/>
                </a:cubicBezTo>
                <a:cubicBezTo>
                  <a:pt x="24" y="39"/>
                  <a:pt x="24" y="39"/>
                  <a:pt x="24" y="39"/>
                </a:cubicBezTo>
                <a:cubicBezTo>
                  <a:pt x="39" y="24"/>
                  <a:pt x="39" y="24"/>
                  <a:pt x="39" y="24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4"/>
                  <a:pt x="34" y="24"/>
                  <a:pt x="34" y="24"/>
                </a:cubicBezTo>
                <a:cubicBezTo>
                  <a:pt x="33" y="24"/>
                  <a:pt x="32" y="24"/>
                  <a:pt x="31" y="24"/>
                </a:cubicBezTo>
                <a:cubicBezTo>
                  <a:pt x="30" y="23"/>
                  <a:pt x="30" y="22"/>
                  <a:pt x="31" y="21"/>
                </a:cubicBezTo>
                <a:cubicBezTo>
                  <a:pt x="34" y="18"/>
                  <a:pt x="34" y="18"/>
                  <a:pt x="34" y="18"/>
                </a:cubicBezTo>
                <a:cubicBezTo>
                  <a:pt x="29" y="14"/>
                  <a:pt x="29" y="14"/>
                  <a:pt x="29" y="14"/>
                </a:cubicBezTo>
                <a:cubicBezTo>
                  <a:pt x="24" y="19"/>
                  <a:pt x="24" y="19"/>
                  <a:pt x="24" y="19"/>
                </a:cubicBezTo>
                <a:close/>
                <a:moveTo>
                  <a:pt x="68" y="44"/>
                </a:moveTo>
                <a:cubicBezTo>
                  <a:pt x="68" y="44"/>
                  <a:pt x="68" y="44"/>
                  <a:pt x="68" y="44"/>
                </a:cubicBezTo>
                <a:cubicBezTo>
                  <a:pt x="86" y="62"/>
                  <a:pt x="86" y="62"/>
                  <a:pt x="86" y="62"/>
                </a:cubicBezTo>
                <a:cubicBezTo>
                  <a:pt x="87" y="63"/>
                  <a:pt x="87" y="65"/>
                  <a:pt x="86" y="66"/>
                </a:cubicBezTo>
                <a:cubicBezTo>
                  <a:pt x="66" y="86"/>
                  <a:pt x="66" y="86"/>
                  <a:pt x="66" y="86"/>
                </a:cubicBezTo>
                <a:cubicBezTo>
                  <a:pt x="65" y="87"/>
                  <a:pt x="63" y="87"/>
                  <a:pt x="62" y="86"/>
                </a:cubicBezTo>
                <a:cubicBezTo>
                  <a:pt x="62" y="86"/>
                  <a:pt x="62" y="86"/>
                  <a:pt x="62" y="86"/>
                </a:cubicBezTo>
                <a:cubicBezTo>
                  <a:pt x="44" y="68"/>
                  <a:pt x="44" y="68"/>
                  <a:pt x="44" y="68"/>
                </a:cubicBezTo>
                <a:cubicBezTo>
                  <a:pt x="27" y="86"/>
                  <a:pt x="27" y="86"/>
                  <a:pt x="27" y="86"/>
                </a:cubicBezTo>
                <a:cubicBezTo>
                  <a:pt x="26" y="86"/>
                  <a:pt x="25" y="87"/>
                  <a:pt x="2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2" y="87"/>
                  <a:pt x="1" y="85"/>
                  <a:pt x="1" y="83"/>
                </a:cubicBezTo>
                <a:cubicBezTo>
                  <a:pt x="1" y="77"/>
                  <a:pt x="1" y="70"/>
                  <a:pt x="1" y="63"/>
                </a:cubicBezTo>
                <a:cubicBezTo>
                  <a:pt x="1" y="62"/>
                  <a:pt x="1" y="61"/>
                  <a:pt x="2" y="61"/>
                </a:cubicBezTo>
                <a:cubicBezTo>
                  <a:pt x="19" y="43"/>
                  <a:pt x="19" y="43"/>
                  <a:pt x="19" y="43"/>
                </a:cubicBezTo>
                <a:cubicBezTo>
                  <a:pt x="2" y="26"/>
                  <a:pt x="2" y="26"/>
                  <a:pt x="2" y="26"/>
                </a:cubicBezTo>
                <a:cubicBezTo>
                  <a:pt x="0" y="25"/>
                  <a:pt x="0" y="23"/>
                  <a:pt x="2" y="21"/>
                </a:cubicBezTo>
                <a:cubicBezTo>
                  <a:pt x="21" y="2"/>
                  <a:pt x="21" y="2"/>
                  <a:pt x="21" y="2"/>
                </a:cubicBezTo>
                <a:cubicBezTo>
                  <a:pt x="23" y="0"/>
                  <a:pt x="25" y="0"/>
                  <a:pt x="26" y="2"/>
                </a:cubicBezTo>
                <a:cubicBezTo>
                  <a:pt x="43" y="19"/>
                  <a:pt x="43" y="19"/>
                  <a:pt x="43" y="19"/>
                </a:cubicBezTo>
                <a:cubicBezTo>
                  <a:pt x="59" y="3"/>
                  <a:pt x="59" y="3"/>
                  <a:pt x="59" y="3"/>
                </a:cubicBezTo>
                <a:cubicBezTo>
                  <a:pt x="63" y="0"/>
                  <a:pt x="68" y="0"/>
                  <a:pt x="72" y="3"/>
                </a:cubicBezTo>
                <a:cubicBezTo>
                  <a:pt x="76" y="7"/>
                  <a:pt x="84" y="14"/>
                  <a:pt x="86" y="18"/>
                </a:cubicBezTo>
                <a:cubicBezTo>
                  <a:pt x="87" y="22"/>
                  <a:pt x="87" y="25"/>
                  <a:pt x="84" y="28"/>
                </a:cubicBezTo>
                <a:cubicBezTo>
                  <a:pt x="68" y="44"/>
                  <a:pt x="68" y="44"/>
                  <a:pt x="68" y="44"/>
                </a:cubicBezTo>
                <a:close/>
                <a:moveTo>
                  <a:pt x="48" y="64"/>
                </a:moveTo>
                <a:cubicBezTo>
                  <a:pt x="48" y="64"/>
                  <a:pt x="48" y="64"/>
                  <a:pt x="48" y="64"/>
                </a:cubicBezTo>
                <a:cubicBezTo>
                  <a:pt x="64" y="79"/>
                  <a:pt x="64" y="79"/>
                  <a:pt x="64" y="79"/>
                </a:cubicBezTo>
                <a:cubicBezTo>
                  <a:pt x="79" y="64"/>
                  <a:pt x="79" y="64"/>
                  <a:pt x="79" y="64"/>
                </a:cubicBezTo>
                <a:cubicBezTo>
                  <a:pt x="76" y="61"/>
                  <a:pt x="76" y="61"/>
                  <a:pt x="76" y="61"/>
                </a:cubicBezTo>
                <a:cubicBezTo>
                  <a:pt x="71" y="67"/>
                  <a:pt x="71" y="67"/>
                  <a:pt x="71" y="67"/>
                </a:cubicBezTo>
                <a:cubicBezTo>
                  <a:pt x="70" y="67"/>
                  <a:pt x="69" y="67"/>
                  <a:pt x="68" y="67"/>
                </a:cubicBezTo>
                <a:cubicBezTo>
                  <a:pt x="68" y="66"/>
                  <a:pt x="68" y="65"/>
                  <a:pt x="68" y="64"/>
                </a:cubicBezTo>
                <a:cubicBezTo>
                  <a:pt x="74" y="58"/>
                  <a:pt x="74" y="58"/>
                  <a:pt x="74" y="58"/>
                </a:cubicBezTo>
                <a:cubicBezTo>
                  <a:pt x="69" y="54"/>
                  <a:pt x="69" y="54"/>
                  <a:pt x="69" y="54"/>
                </a:cubicBezTo>
                <a:cubicBezTo>
                  <a:pt x="67" y="57"/>
                  <a:pt x="67" y="57"/>
                  <a:pt x="67" y="57"/>
                </a:cubicBezTo>
                <a:cubicBezTo>
                  <a:pt x="66" y="57"/>
                  <a:pt x="65" y="57"/>
                  <a:pt x="64" y="57"/>
                </a:cubicBezTo>
                <a:cubicBezTo>
                  <a:pt x="63" y="56"/>
                  <a:pt x="63" y="55"/>
                  <a:pt x="64" y="54"/>
                </a:cubicBezTo>
                <a:cubicBezTo>
                  <a:pt x="67" y="51"/>
                  <a:pt x="67" y="51"/>
                  <a:pt x="67" y="51"/>
                </a:cubicBezTo>
                <a:cubicBezTo>
                  <a:pt x="64" y="48"/>
                  <a:pt x="64" y="48"/>
                  <a:pt x="64" y="48"/>
                </a:cubicBezTo>
                <a:cubicBezTo>
                  <a:pt x="48" y="64"/>
                  <a:pt x="48" y="64"/>
                  <a:pt x="48" y="64"/>
                </a:cubicBezTo>
                <a:close/>
                <a:moveTo>
                  <a:pt x="18" y="75"/>
                </a:moveTo>
                <a:cubicBezTo>
                  <a:pt x="18" y="75"/>
                  <a:pt x="18" y="75"/>
                  <a:pt x="18" y="75"/>
                </a:cubicBezTo>
                <a:cubicBezTo>
                  <a:pt x="34" y="59"/>
                  <a:pt x="50" y="43"/>
                  <a:pt x="67" y="27"/>
                </a:cubicBezTo>
                <a:cubicBezTo>
                  <a:pt x="64" y="25"/>
                  <a:pt x="62" y="23"/>
                  <a:pt x="60" y="21"/>
                </a:cubicBezTo>
                <a:cubicBezTo>
                  <a:pt x="12" y="69"/>
                  <a:pt x="12" y="69"/>
                  <a:pt x="12" y="69"/>
                </a:cubicBezTo>
                <a:cubicBezTo>
                  <a:pt x="18" y="75"/>
                  <a:pt x="18" y="75"/>
                  <a:pt x="18" y="75"/>
                </a:cubicBezTo>
                <a:close/>
                <a:moveTo>
                  <a:pt x="70" y="26"/>
                </a:move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4" y="29"/>
                  <a:pt x="74" y="29"/>
                  <a:pt x="74" y="29"/>
                </a:cubicBezTo>
                <a:cubicBezTo>
                  <a:pt x="80" y="24"/>
                  <a:pt x="80" y="24"/>
                  <a:pt x="80" y="24"/>
                </a:cubicBezTo>
                <a:cubicBezTo>
                  <a:pt x="81" y="23"/>
                  <a:pt x="81" y="21"/>
                  <a:pt x="80" y="20"/>
                </a:cubicBezTo>
                <a:cubicBezTo>
                  <a:pt x="76" y="16"/>
                  <a:pt x="72" y="12"/>
                  <a:pt x="67" y="8"/>
                </a:cubicBezTo>
                <a:cubicBezTo>
                  <a:pt x="66" y="7"/>
                  <a:pt x="65" y="7"/>
                  <a:pt x="64" y="8"/>
                </a:cubicBezTo>
                <a:cubicBezTo>
                  <a:pt x="58" y="13"/>
                  <a:pt x="58" y="13"/>
                  <a:pt x="58" y="13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lose/>
                <a:moveTo>
                  <a:pt x="69" y="30"/>
                </a:moveTo>
                <a:cubicBezTo>
                  <a:pt x="69" y="30"/>
                  <a:pt x="69" y="30"/>
                  <a:pt x="69" y="30"/>
                </a:cubicBezTo>
                <a:cubicBezTo>
                  <a:pt x="53" y="46"/>
                  <a:pt x="37" y="62"/>
                  <a:pt x="21" y="78"/>
                </a:cubicBezTo>
                <a:cubicBezTo>
                  <a:pt x="23" y="80"/>
                  <a:pt x="23" y="80"/>
                  <a:pt x="23" y="80"/>
                </a:cubicBezTo>
                <a:cubicBezTo>
                  <a:pt x="71" y="32"/>
                  <a:pt x="71" y="32"/>
                  <a:pt x="71" y="32"/>
                </a:cubicBezTo>
                <a:cubicBezTo>
                  <a:pt x="69" y="30"/>
                  <a:pt x="69" y="30"/>
                  <a:pt x="69" y="30"/>
                </a:cubicBezTo>
                <a:close/>
                <a:moveTo>
                  <a:pt x="10" y="66"/>
                </a:moveTo>
                <a:cubicBezTo>
                  <a:pt x="10" y="66"/>
                  <a:pt x="10" y="66"/>
                  <a:pt x="10" y="66"/>
                </a:cubicBezTo>
                <a:cubicBezTo>
                  <a:pt x="58" y="18"/>
                  <a:pt x="58" y="18"/>
                  <a:pt x="58" y="18"/>
                </a:cubicBezTo>
                <a:cubicBezTo>
                  <a:pt x="55" y="16"/>
                  <a:pt x="55" y="16"/>
                  <a:pt x="55" y="16"/>
                </a:cubicBezTo>
                <a:cubicBezTo>
                  <a:pt x="7" y="64"/>
                  <a:pt x="7" y="64"/>
                  <a:pt x="7" y="64"/>
                </a:cubicBezTo>
                <a:cubicBezTo>
                  <a:pt x="10" y="66"/>
                  <a:pt x="10" y="66"/>
                  <a:pt x="10" y="66"/>
                </a:cubicBezTo>
                <a:close/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73"/>
                  <a:pt x="7" y="77"/>
                  <a:pt x="7" y="80"/>
                </a:cubicBezTo>
                <a:cubicBezTo>
                  <a:pt x="19" y="80"/>
                  <a:pt x="19" y="80"/>
                  <a:pt x="19" y="80"/>
                </a:cubicBezTo>
                <a:cubicBezTo>
                  <a:pt x="7" y="69"/>
                  <a:pt x="7" y="69"/>
                  <a:pt x="7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800" name="Freeform 32"/>
          <p:cNvSpPr>
            <a:spLocks noEditPoints="1"/>
          </p:cNvSpPr>
          <p:nvPr/>
        </p:nvSpPr>
        <p:spPr bwMode="auto">
          <a:xfrm>
            <a:off x="4905376" y="1805597"/>
            <a:ext cx="307975" cy="236610"/>
          </a:xfrm>
          <a:custGeom>
            <a:avLst/>
            <a:gdLst>
              <a:gd name="T0" fmla="*/ 1 w 82"/>
              <a:gd name="T1" fmla="*/ 21 h 63"/>
              <a:gd name="T2" fmla="*/ 13 w 82"/>
              <a:gd name="T3" fmla="*/ 1 h 63"/>
              <a:gd name="T4" fmla="*/ 16 w 82"/>
              <a:gd name="T5" fmla="*/ 0 h 63"/>
              <a:gd name="T6" fmla="*/ 67 w 82"/>
              <a:gd name="T7" fmla="*/ 0 h 63"/>
              <a:gd name="T8" fmla="*/ 70 w 82"/>
              <a:gd name="T9" fmla="*/ 1 h 63"/>
              <a:gd name="T10" fmla="*/ 81 w 82"/>
              <a:gd name="T11" fmla="*/ 21 h 63"/>
              <a:gd name="T12" fmla="*/ 81 w 82"/>
              <a:gd name="T13" fmla="*/ 25 h 63"/>
              <a:gd name="T14" fmla="*/ 81 w 82"/>
              <a:gd name="T15" fmla="*/ 25 h 63"/>
              <a:gd name="T16" fmla="*/ 44 w 82"/>
              <a:gd name="T17" fmla="*/ 62 h 63"/>
              <a:gd name="T18" fmla="*/ 39 w 82"/>
              <a:gd name="T19" fmla="*/ 62 h 63"/>
              <a:gd name="T20" fmla="*/ 39 w 82"/>
              <a:gd name="T21" fmla="*/ 62 h 63"/>
              <a:gd name="T22" fmla="*/ 2 w 82"/>
              <a:gd name="T23" fmla="*/ 25 h 63"/>
              <a:gd name="T24" fmla="*/ 1 w 82"/>
              <a:gd name="T25" fmla="*/ 21 h 63"/>
              <a:gd name="T26" fmla="*/ 9 w 82"/>
              <a:gd name="T27" fmla="*/ 21 h 63"/>
              <a:gd name="T28" fmla="*/ 9 w 82"/>
              <a:gd name="T29" fmla="*/ 21 h 63"/>
              <a:gd name="T30" fmla="*/ 24 w 82"/>
              <a:gd name="T31" fmla="*/ 21 h 63"/>
              <a:gd name="T32" fmla="*/ 16 w 82"/>
              <a:gd name="T33" fmla="*/ 8 h 63"/>
              <a:gd name="T34" fmla="*/ 9 w 82"/>
              <a:gd name="T35" fmla="*/ 21 h 63"/>
              <a:gd name="T36" fmla="*/ 66 w 82"/>
              <a:gd name="T37" fmla="*/ 8 h 63"/>
              <a:gd name="T38" fmla="*/ 66 w 82"/>
              <a:gd name="T39" fmla="*/ 8 h 63"/>
              <a:gd name="T40" fmla="*/ 58 w 82"/>
              <a:gd name="T41" fmla="*/ 21 h 63"/>
              <a:gd name="T42" fmla="*/ 74 w 82"/>
              <a:gd name="T43" fmla="*/ 21 h 63"/>
              <a:gd name="T44" fmla="*/ 66 w 82"/>
              <a:gd name="T45" fmla="*/ 8 h 63"/>
              <a:gd name="T46" fmla="*/ 73 w 82"/>
              <a:gd name="T47" fmla="*/ 24 h 63"/>
              <a:gd name="T48" fmla="*/ 73 w 82"/>
              <a:gd name="T49" fmla="*/ 24 h 63"/>
              <a:gd name="T50" fmla="*/ 56 w 82"/>
              <a:gd name="T51" fmla="*/ 24 h 63"/>
              <a:gd name="T52" fmla="*/ 47 w 82"/>
              <a:gd name="T53" fmla="*/ 50 h 63"/>
              <a:gd name="T54" fmla="*/ 73 w 82"/>
              <a:gd name="T55" fmla="*/ 24 h 63"/>
              <a:gd name="T56" fmla="*/ 36 w 82"/>
              <a:gd name="T57" fmla="*/ 50 h 63"/>
              <a:gd name="T58" fmla="*/ 36 w 82"/>
              <a:gd name="T59" fmla="*/ 50 h 63"/>
              <a:gd name="T60" fmla="*/ 26 w 82"/>
              <a:gd name="T61" fmla="*/ 24 h 63"/>
              <a:gd name="T62" fmla="*/ 10 w 82"/>
              <a:gd name="T63" fmla="*/ 24 h 63"/>
              <a:gd name="T64" fmla="*/ 36 w 82"/>
              <a:gd name="T65" fmla="*/ 50 h 63"/>
              <a:gd name="T66" fmla="*/ 63 w 82"/>
              <a:gd name="T67" fmla="*/ 6 h 63"/>
              <a:gd name="T68" fmla="*/ 63 w 82"/>
              <a:gd name="T69" fmla="*/ 6 h 63"/>
              <a:gd name="T70" fmla="*/ 46 w 82"/>
              <a:gd name="T71" fmla="*/ 6 h 63"/>
              <a:gd name="T72" fmla="*/ 55 w 82"/>
              <a:gd name="T73" fmla="*/ 19 h 63"/>
              <a:gd name="T74" fmla="*/ 63 w 82"/>
              <a:gd name="T75" fmla="*/ 6 h 63"/>
              <a:gd name="T76" fmla="*/ 37 w 82"/>
              <a:gd name="T77" fmla="*/ 6 h 63"/>
              <a:gd name="T78" fmla="*/ 37 w 82"/>
              <a:gd name="T79" fmla="*/ 6 h 63"/>
              <a:gd name="T80" fmla="*/ 20 w 82"/>
              <a:gd name="T81" fmla="*/ 6 h 63"/>
              <a:gd name="T82" fmla="*/ 28 w 82"/>
              <a:gd name="T83" fmla="*/ 19 h 63"/>
              <a:gd name="T84" fmla="*/ 37 w 82"/>
              <a:gd name="T85" fmla="*/ 6 h 63"/>
              <a:gd name="T86" fmla="*/ 31 w 82"/>
              <a:gd name="T87" fmla="*/ 21 h 63"/>
              <a:gd name="T88" fmla="*/ 31 w 82"/>
              <a:gd name="T89" fmla="*/ 21 h 63"/>
              <a:gd name="T90" fmla="*/ 52 w 82"/>
              <a:gd name="T91" fmla="*/ 21 h 63"/>
              <a:gd name="T92" fmla="*/ 41 w 82"/>
              <a:gd name="T93" fmla="*/ 6 h 63"/>
              <a:gd name="T94" fmla="*/ 31 w 82"/>
              <a:gd name="T95" fmla="*/ 21 h 63"/>
              <a:gd name="T96" fmla="*/ 52 w 82"/>
              <a:gd name="T97" fmla="*/ 24 h 63"/>
              <a:gd name="T98" fmla="*/ 52 w 82"/>
              <a:gd name="T99" fmla="*/ 24 h 63"/>
              <a:gd name="T100" fmla="*/ 30 w 82"/>
              <a:gd name="T101" fmla="*/ 24 h 63"/>
              <a:gd name="T102" fmla="*/ 41 w 82"/>
              <a:gd name="T103" fmla="*/ 55 h 63"/>
              <a:gd name="T104" fmla="*/ 52 w 82"/>
              <a:gd name="T105" fmla="*/ 24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2" h="63">
                <a:moveTo>
                  <a:pt x="1" y="21"/>
                </a:moveTo>
                <a:cubicBezTo>
                  <a:pt x="13" y="1"/>
                  <a:pt x="13" y="1"/>
                  <a:pt x="13" y="1"/>
                </a:cubicBezTo>
                <a:cubicBezTo>
                  <a:pt x="14" y="0"/>
                  <a:pt x="15" y="0"/>
                  <a:pt x="1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9" y="0"/>
                  <a:pt x="70" y="1"/>
                </a:cubicBezTo>
                <a:cubicBezTo>
                  <a:pt x="81" y="21"/>
                  <a:pt x="81" y="21"/>
                  <a:pt x="81" y="21"/>
                </a:cubicBezTo>
                <a:cubicBezTo>
                  <a:pt x="82" y="22"/>
                  <a:pt x="82" y="24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44" y="62"/>
                  <a:pt x="44" y="62"/>
                  <a:pt x="44" y="62"/>
                </a:cubicBezTo>
                <a:cubicBezTo>
                  <a:pt x="42" y="63"/>
                  <a:pt x="40" y="63"/>
                  <a:pt x="39" y="62"/>
                </a:cubicBezTo>
                <a:cubicBezTo>
                  <a:pt x="39" y="62"/>
                  <a:pt x="39" y="62"/>
                  <a:pt x="39" y="62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4"/>
                  <a:pt x="0" y="22"/>
                  <a:pt x="1" y="21"/>
                </a:cubicBezTo>
                <a:close/>
                <a:moveTo>
                  <a:pt x="9" y="21"/>
                </a:moveTo>
                <a:cubicBezTo>
                  <a:pt x="9" y="21"/>
                  <a:pt x="9" y="21"/>
                  <a:pt x="9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16" y="8"/>
                  <a:pt x="16" y="8"/>
                  <a:pt x="16" y="8"/>
                </a:cubicBezTo>
                <a:cubicBezTo>
                  <a:pt x="9" y="21"/>
                  <a:pt x="9" y="21"/>
                  <a:pt x="9" y="21"/>
                </a:cubicBezTo>
                <a:close/>
                <a:moveTo>
                  <a:pt x="66" y="8"/>
                </a:moveTo>
                <a:cubicBezTo>
                  <a:pt x="66" y="8"/>
                  <a:pt x="66" y="8"/>
                  <a:pt x="66" y="8"/>
                </a:cubicBezTo>
                <a:cubicBezTo>
                  <a:pt x="58" y="21"/>
                  <a:pt x="58" y="21"/>
                  <a:pt x="58" y="21"/>
                </a:cubicBezTo>
                <a:cubicBezTo>
                  <a:pt x="74" y="21"/>
                  <a:pt x="74" y="21"/>
                  <a:pt x="74" y="21"/>
                </a:cubicBezTo>
                <a:cubicBezTo>
                  <a:pt x="66" y="8"/>
                  <a:pt x="66" y="8"/>
                  <a:pt x="66" y="8"/>
                </a:cubicBezTo>
                <a:close/>
                <a:moveTo>
                  <a:pt x="73" y="24"/>
                </a:moveTo>
                <a:cubicBezTo>
                  <a:pt x="73" y="24"/>
                  <a:pt x="73" y="24"/>
                  <a:pt x="73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47" y="50"/>
                  <a:pt x="47" y="50"/>
                  <a:pt x="47" y="50"/>
                </a:cubicBezTo>
                <a:cubicBezTo>
                  <a:pt x="73" y="24"/>
                  <a:pt x="73" y="24"/>
                  <a:pt x="73" y="24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6" y="50"/>
                </a:cubicBezTo>
                <a:cubicBezTo>
                  <a:pt x="26" y="24"/>
                  <a:pt x="26" y="24"/>
                  <a:pt x="26" y="24"/>
                </a:cubicBezTo>
                <a:cubicBezTo>
                  <a:pt x="10" y="24"/>
                  <a:pt x="10" y="24"/>
                  <a:pt x="10" y="24"/>
                </a:cubicBezTo>
                <a:cubicBezTo>
                  <a:pt x="36" y="50"/>
                  <a:pt x="36" y="50"/>
                  <a:pt x="36" y="50"/>
                </a:cubicBezTo>
                <a:close/>
                <a:moveTo>
                  <a:pt x="63" y="6"/>
                </a:moveTo>
                <a:cubicBezTo>
                  <a:pt x="63" y="6"/>
                  <a:pt x="63" y="6"/>
                  <a:pt x="63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55" y="19"/>
                  <a:pt x="55" y="19"/>
                  <a:pt x="55" y="19"/>
                </a:cubicBezTo>
                <a:cubicBezTo>
                  <a:pt x="63" y="6"/>
                  <a:pt x="63" y="6"/>
                  <a:pt x="63" y="6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8" y="19"/>
                  <a:pt x="28" y="19"/>
                  <a:pt x="28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31" y="21"/>
                </a:moveTo>
                <a:cubicBezTo>
                  <a:pt x="31" y="21"/>
                  <a:pt x="31" y="21"/>
                  <a:pt x="31" y="21"/>
                </a:cubicBezTo>
                <a:cubicBezTo>
                  <a:pt x="52" y="21"/>
                  <a:pt x="52" y="21"/>
                  <a:pt x="52" y="21"/>
                </a:cubicBezTo>
                <a:cubicBezTo>
                  <a:pt x="41" y="6"/>
                  <a:pt x="41" y="6"/>
                  <a:pt x="41" y="6"/>
                </a:cubicBezTo>
                <a:cubicBezTo>
                  <a:pt x="31" y="21"/>
                  <a:pt x="31" y="21"/>
                  <a:pt x="31" y="21"/>
                </a:cubicBezTo>
                <a:close/>
                <a:moveTo>
                  <a:pt x="52" y="24"/>
                </a:moveTo>
                <a:cubicBezTo>
                  <a:pt x="52" y="24"/>
                  <a:pt x="52" y="24"/>
                  <a:pt x="52" y="24"/>
                </a:cubicBezTo>
                <a:cubicBezTo>
                  <a:pt x="30" y="24"/>
                  <a:pt x="30" y="24"/>
                  <a:pt x="30" y="24"/>
                </a:cubicBezTo>
                <a:cubicBezTo>
                  <a:pt x="41" y="55"/>
                  <a:pt x="41" y="55"/>
                  <a:pt x="41" y="55"/>
                </a:cubicBezTo>
                <a:cubicBezTo>
                  <a:pt x="52" y="24"/>
                  <a:pt x="52" y="24"/>
                  <a:pt x="52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801" name="Rectangle 33"/>
          <p:cNvSpPr>
            <a:spLocks noChangeArrowheads="1"/>
          </p:cNvSpPr>
          <p:nvPr/>
        </p:nvSpPr>
        <p:spPr bwMode="auto">
          <a:xfrm>
            <a:off x="4067969" y="2522679"/>
            <a:ext cx="98180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2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CIRCULAR</a:t>
            </a:r>
            <a:endParaRPr lang="zh-CN" altLang="zh-CN" sz="12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802" name="Rectangle 34"/>
          <p:cNvSpPr>
            <a:spLocks noChangeArrowheads="1"/>
          </p:cNvSpPr>
          <p:nvPr/>
        </p:nvSpPr>
        <p:spPr bwMode="auto">
          <a:xfrm>
            <a:off x="4054841" y="2738646"/>
            <a:ext cx="100806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200">
                <a:solidFill>
                  <a:srgbClr val="2FB4AC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</a:rPr>
              <a:t>标题在这里</a:t>
            </a:r>
            <a:endParaRPr lang="zh-CN" altLang="en-US" sz="1200" dirty="0">
              <a:solidFill>
                <a:srgbClr val="2FB4AC"/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</a:endParaRPr>
          </a:p>
        </p:txBody>
      </p:sp>
      <p:sp>
        <p:nvSpPr>
          <p:cNvPr id="32803" name="Rectangle 35"/>
          <p:cNvSpPr>
            <a:spLocks noChangeArrowheads="1"/>
          </p:cNvSpPr>
          <p:nvPr/>
        </p:nvSpPr>
        <p:spPr bwMode="auto">
          <a:xfrm>
            <a:off x="899344" y="3594004"/>
            <a:ext cx="237648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 SECTION</a:t>
            </a: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/>
            <a:r>
              <a:rPr lang="zh-CN" altLang="en-US" sz="1200" dirty="0">
                <a:solidFill>
                  <a:srgbClr val="EB533A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宋体" panose="02010600030101010101" pitchFamily="2" charset="-122"/>
              </a:rPr>
              <a:t>婆婆、外婆您们年事已高，但仍然无微不致的关心我，今天让我给您捶捶背吧！</a:t>
            </a:r>
            <a:endParaRPr lang="zh-CN" altLang="en-US" sz="1200" dirty="0">
              <a:solidFill>
                <a:srgbClr val="EB533A"/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  <a:sym typeface="宋体" panose="02010600030101010101" pitchFamily="2" charset="-122"/>
            </a:endParaRPr>
          </a:p>
        </p:txBody>
      </p:sp>
      <p:sp>
        <p:nvSpPr>
          <p:cNvPr id="32804" name="Rectangle 36"/>
          <p:cNvSpPr>
            <a:spLocks noChangeArrowheads="1"/>
          </p:cNvSpPr>
          <p:nvPr/>
        </p:nvSpPr>
        <p:spPr bwMode="auto">
          <a:xfrm>
            <a:off x="730403" y="2313652"/>
            <a:ext cx="2113628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 SECTION</a:t>
            </a: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lnSpc>
                <a:spcPts val="1640"/>
              </a:lnSpc>
            </a:pPr>
            <a:r>
              <a:rPr lang="zh-CN" altLang="en-US" sz="1200" dirty="0">
                <a:solidFill>
                  <a:srgbClr val="2FB4AC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宋体" panose="02010600030101010101" pitchFamily="2" charset="-122"/>
              </a:rPr>
              <a:t>可敬的母亲，您上班辛苦了！让我为您洗洗脚，为您洗去一身的疲惫吧！</a:t>
            </a:r>
            <a:endParaRPr lang="zh-CN" altLang="en-US" sz="1200" dirty="0">
              <a:solidFill>
                <a:srgbClr val="2FB4AC"/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  <a:sym typeface="+mn-lt"/>
            </a:endParaRPr>
          </a:p>
        </p:txBody>
      </p:sp>
      <p:sp>
        <p:nvSpPr>
          <p:cNvPr id="32805" name="Rectangle 37"/>
          <p:cNvSpPr>
            <a:spLocks noChangeArrowheads="1"/>
          </p:cNvSpPr>
          <p:nvPr/>
        </p:nvSpPr>
        <p:spPr bwMode="auto">
          <a:xfrm>
            <a:off x="970781" y="1051300"/>
            <a:ext cx="237648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 SECTION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/>
            <a:r>
              <a:rPr lang="zh-CN" altLang="en-US" sz="1200" dirty="0">
                <a:solidFill>
                  <a:srgbClr val="EB533A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宋体" panose="02010600030101010101" pitchFamily="2" charset="-122"/>
              </a:rPr>
              <a:t>亲爱的妈妈，平时您做家务挺累的，今天好好休息休息一下，让我为您分担一点家务吧</a:t>
            </a:r>
            <a:endParaRPr lang="zh-CN" altLang="en-US" sz="1200" dirty="0">
              <a:solidFill>
                <a:srgbClr val="EB533A"/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  <a:sym typeface="宋体" panose="02010600030101010101" pitchFamily="2" charset="-122"/>
            </a:endParaRPr>
          </a:p>
        </p:txBody>
      </p:sp>
      <p:sp>
        <p:nvSpPr>
          <p:cNvPr id="32806" name="Rectangle 38"/>
          <p:cNvSpPr>
            <a:spLocks noChangeArrowheads="1"/>
          </p:cNvSpPr>
          <p:nvPr/>
        </p:nvSpPr>
        <p:spPr bwMode="auto">
          <a:xfrm>
            <a:off x="5774728" y="1051300"/>
            <a:ext cx="237648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BUSINESS SECTION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200" dirty="0">
                <a:solidFill>
                  <a:srgbClr val="2FB4AC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宋体" panose="02010600030101010101" pitchFamily="2" charset="-122"/>
              </a:rPr>
              <a:t>亲爱的老师，您知道我有多爱您吗，今天，让我把心中感激的话说给您听，好吗？</a:t>
            </a:r>
            <a:endParaRPr lang="zh-CN" altLang="en-US" sz="1200" dirty="0">
              <a:solidFill>
                <a:srgbClr val="2FB4AC"/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</a:endParaRPr>
          </a:p>
        </p:txBody>
      </p:sp>
      <p:sp>
        <p:nvSpPr>
          <p:cNvPr id="32807" name="Rectangle 39"/>
          <p:cNvSpPr>
            <a:spLocks noChangeArrowheads="1"/>
          </p:cNvSpPr>
          <p:nvPr/>
        </p:nvSpPr>
        <p:spPr bwMode="auto">
          <a:xfrm>
            <a:off x="6300192" y="2313652"/>
            <a:ext cx="2376487" cy="779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 SECTION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ts val="1640"/>
              </a:lnSpc>
            </a:pPr>
            <a:r>
              <a:rPr lang="zh-CN" altLang="en-US" sz="1200" dirty="0">
                <a:solidFill>
                  <a:srgbClr val="EB533A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宋体" panose="02010600030101010101" pitchFamily="2" charset="-122"/>
              </a:rPr>
              <a:t>给妈妈做一张画着自己小手的贺卡，悄悄地放在妈妈的枕头底下。</a:t>
            </a:r>
            <a:endParaRPr lang="zh-CN" altLang="en-US" sz="1200" dirty="0">
              <a:solidFill>
                <a:srgbClr val="EB533A"/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  <a:sym typeface="+mn-lt"/>
            </a:endParaRPr>
          </a:p>
        </p:txBody>
      </p:sp>
      <p:sp>
        <p:nvSpPr>
          <p:cNvPr id="32808" name="Rectangle 40"/>
          <p:cNvSpPr>
            <a:spLocks noChangeArrowheads="1"/>
          </p:cNvSpPr>
          <p:nvPr/>
        </p:nvSpPr>
        <p:spPr bwMode="auto">
          <a:xfrm>
            <a:off x="5823942" y="3594004"/>
            <a:ext cx="2376487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 SECTION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ts val="1640"/>
              </a:lnSpc>
            </a:pPr>
            <a:r>
              <a:rPr lang="zh-CN" altLang="en-US" sz="1200" dirty="0">
                <a:solidFill>
                  <a:srgbClr val="2FB4AC"/>
                </a:solidFill>
                <a:latin typeface="FZKaTong-M19S" panose="03000509000000000000" charset="-122"/>
                <a:ea typeface="FZKaTong-M19S" panose="03000509000000000000" charset="-122"/>
                <a:cs typeface="FZKaTong-M19S" panose="03000509000000000000" charset="-122"/>
                <a:sym typeface="宋体" panose="02010600030101010101" pitchFamily="2" charset="-122"/>
              </a:rPr>
              <a:t>妈妈、婆婆、外婆，我们很久没一起照全家福了，让我们开心的笑一笑吧！</a:t>
            </a:r>
            <a:endParaRPr lang="zh-CN" altLang="en-US" sz="1200" dirty="0">
              <a:solidFill>
                <a:srgbClr val="2FB4AC"/>
              </a:solidFill>
              <a:latin typeface="FZKaTong-M19S" panose="03000509000000000000" charset="-122"/>
              <a:ea typeface="FZKaTong-M19S" panose="03000509000000000000" charset="-122"/>
              <a:cs typeface="FZKaTong-M19S" panose="03000509000000000000" charset="-122"/>
              <a:sym typeface="+mn-lt"/>
            </a:endParaRPr>
          </a:p>
        </p:txBody>
      </p:sp>
      <p:sp>
        <p:nvSpPr>
          <p:cNvPr id="28" name="矩形 57"/>
          <p:cNvSpPr>
            <a:spLocks noChangeArrowheads="1"/>
          </p:cNvSpPr>
          <p:nvPr/>
        </p:nvSpPr>
        <p:spPr bwMode="auto">
          <a:xfrm>
            <a:off x="730403" y="310386"/>
            <a:ext cx="31597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rgbClr val="EB533A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FZPangWa-M18S" panose="03000509000000000000" charset="-122"/>
              </a:rPr>
              <a:t>添加您宝贵的标题</a:t>
            </a:r>
            <a:endParaRPr lang="en-US" altLang="zh-CN" sz="2400" dirty="0">
              <a:solidFill>
                <a:srgbClr val="EB533A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FZPangWa-M18S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2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2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2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2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2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2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2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2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2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89" grpId="0" animBg="1"/>
      <p:bldP spid="32790" grpId="0" animBg="1"/>
      <p:bldP spid="32791" grpId="0" animBg="1"/>
      <p:bldP spid="32792" grpId="0" animBg="1"/>
      <p:bldP spid="32793" grpId="0" animBg="1"/>
      <p:bldP spid="32794" grpId="0" animBg="1"/>
      <p:bldP spid="32795" grpId="0" animBg="1"/>
      <p:bldP spid="32796" grpId="0" animBg="1"/>
      <p:bldP spid="32797" grpId="0" animBg="1"/>
      <p:bldP spid="32798" grpId="0" animBg="1"/>
      <p:bldP spid="32799" grpId="0" animBg="1"/>
      <p:bldP spid="32800" grpId="0" animBg="1"/>
      <p:bldP spid="32801" grpId="0"/>
      <p:bldP spid="32802" grpId="0"/>
      <p:bldP spid="32803" grpId="0"/>
      <p:bldP spid="32804" grpId="0"/>
      <p:bldP spid="32805" grpId="0"/>
      <p:bldP spid="32806" grpId="0"/>
      <p:bldP spid="32807" grpId="0"/>
      <p:bldP spid="32808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4385"/>
            <a:ext cx="3833560" cy="275083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274645" y="598585"/>
            <a:ext cx="3833560" cy="27508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999" y="396875"/>
            <a:ext cx="2788209" cy="2592925"/>
          </a:xfrm>
          <a:prstGeom prst="rect">
            <a:avLst/>
          </a:prstGeom>
        </p:spPr>
      </p:pic>
      <p:sp>
        <p:nvSpPr>
          <p:cNvPr id="11" name="椭圆 10"/>
          <p:cNvSpPr/>
          <p:nvPr/>
        </p:nvSpPr>
        <p:spPr>
          <a:xfrm>
            <a:off x="1718725" y="1779898"/>
            <a:ext cx="388205" cy="388205"/>
          </a:xfrm>
          <a:prstGeom prst="ellipse">
            <a:avLst/>
          </a:prstGeom>
          <a:solidFill>
            <a:srgbClr val="FAD19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993882" y="1576331"/>
            <a:ext cx="466725" cy="466725"/>
          </a:xfrm>
          <a:prstGeom prst="ellipse">
            <a:avLst/>
          </a:prstGeom>
          <a:solidFill>
            <a:srgbClr val="AFCFBD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310848" y="1889437"/>
            <a:ext cx="236964" cy="236964"/>
          </a:xfrm>
          <a:prstGeom prst="ellipse">
            <a:avLst/>
          </a:prstGeom>
          <a:solidFill>
            <a:srgbClr val="D2B297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757575" y="1738195"/>
            <a:ext cx="388205" cy="388205"/>
          </a:xfrm>
          <a:prstGeom prst="ellipse">
            <a:avLst/>
          </a:prstGeom>
          <a:solidFill>
            <a:srgbClr val="FAD1DC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045310" y="1766769"/>
            <a:ext cx="164370" cy="164370"/>
          </a:xfrm>
          <a:prstGeom prst="ellipse">
            <a:avLst/>
          </a:prstGeom>
          <a:solidFill>
            <a:srgbClr val="FAD194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207881" y="1718564"/>
            <a:ext cx="122667" cy="122667"/>
          </a:xfrm>
          <a:prstGeom prst="ellipse">
            <a:avLst/>
          </a:prstGeom>
          <a:solidFill>
            <a:srgbClr val="FCC6B7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197710" y="1919169"/>
            <a:ext cx="164370" cy="164370"/>
          </a:xfrm>
          <a:prstGeom prst="ellipse">
            <a:avLst/>
          </a:prstGeom>
          <a:solidFill>
            <a:srgbClr val="D1C9E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18437" y="2819034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rgbClr val="EB533A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FZPangWa-M18S" panose="03000509000000000000" charset="-122"/>
                <a:sym typeface="+mn-lt"/>
              </a:rPr>
              <a:t>感谢您的聆听</a:t>
            </a:r>
            <a:endParaRPr lang="zh-CN" altLang="en-US" sz="3600" dirty="0">
              <a:solidFill>
                <a:srgbClr val="EB533A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FZPangWa-M18S" panose="03000509000000000000" charset="-122"/>
              <a:sym typeface="+mn-lt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850" y="1858345"/>
            <a:ext cx="1794079" cy="1473708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3195087" y="3465167"/>
            <a:ext cx="274947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solidFill>
                  <a:srgbClr val="EB533A"/>
                </a:solidFill>
              </a:rPr>
              <a:t>适用于母亲节 </a:t>
            </a:r>
            <a:r>
              <a:rPr kumimoji="1" lang="en-US" altLang="zh-CN" dirty="0">
                <a:solidFill>
                  <a:srgbClr val="EB533A"/>
                </a:solidFill>
              </a:rPr>
              <a:t>|</a:t>
            </a:r>
            <a:r>
              <a:rPr kumimoji="1" lang="zh-CN" altLang="en-US" dirty="0">
                <a:solidFill>
                  <a:srgbClr val="EB533A"/>
                </a:solidFill>
              </a:rPr>
              <a:t> 妇女节等班会通用</a:t>
            </a:r>
            <a:endParaRPr kumimoji="1" lang="zh-CN" altLang="en-US" dirty="0">
              <a:solidFill>
                <a:srgbClr val="EB533A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8" grpId="0" animBg="1"/>
      <p:bldP spid="19" grpId="0" animBg="1"/>
      <p:bldP spid="20" grpId="0" animBg="1"/>
      <p:bldP spid="21" grpId="0" animBg="1"/>
      <p:bldP spid="24" grpId="0"/>
      <p:bldP spid="30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</a:spPr>
      <a:bodyPr lIns="68561" tIns="34281" rIns="68561" bIns="34281" rtlCol="0" anchor="ctr"/>
      <a:lstStyle>
        <a:defPPr algn="ctr">
          <a:defRPr sz="101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3334</Words>
  <Application>WPS 演示</Application>
  <PresentationFormat>全屏显示(16:9)</PresentationFormat>
  <Paragraphs>347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0" baseType="lpstr">
      <vt:lpstr>Arial</vt:lpstr>
      <vt:lpstr>宋体</vt:lpstr>
      <vt:lpstr>Wingdings</vt:lpstr>
      <vt:lpstr>汉仪小麦体简</vt:lpstr>
      <vt:lpstr>FZPangWa-M18S</vt:lpstr>
      <vt:lpstr>FZShaoEr-M11S</vt:lpstr>
      <vt:lpstr>FZKaTong-M19S</vt:lpstr>
      <vt:lpstr>Calibri</vt:lpstr>
      <vt:lpstr>方正胖娃简体</vt:lpstr>
      <vt:lpstr>微软雅黑</vt:lpstr>
      <vt:lpstr>Arial Unicode MS</vt:lpstr>
      <vt:lpstr>微软雅黑 Light</vt:lpstr>
      <vt:lpstr>Symbol</vt:lpstr>
      <vt:lpstr>Broadway</vt:lpstr>
      <vt:lpstr>方正稚艺简体</vt:lpstr>
      <vt:lpstr>Neris Thin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卡通三八妇女节儿童教育PPT模板</dc:title>
  <dc:creator>Windows 用户</dc:creator>
  <cp:lastModifiedBy>拉普耶鲁</cp:lastModifiedBy>
  <cp:revision>98</cp:revision>
  <dcterms:created xsi:type="dcterms:W3CDTF">2015-12-05T09:26:00Z</dcterms:created>
  <dcterms:modified xsi:type="dcterms:W3CDTF">2018-02-26T07:26:55Z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